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6.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7.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8.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43" r:id="rId4"/>
  </p:sldMasterIdLst>
  <p:notesMasterIdLst>
    <p:notesMasterId r:id="rId33"/>
  </p:notesMasterIdLst>
  <p:handoutMasterIdLst>
    <p:handoutMasterId r:id="rId34"/>
  </p:handoutMasterIdLst>
  <p:sldIdLst>
    <p:sldId id="256" r:id="rId5"/>
    <p:sldId id="257" r:id="rId6"/>
    <p:sldId id="258" r:id="rId7"/>
    <p:sldId id="325" r:id="rId8"/>
    <p:sldId id="337" r:id="rId9"/>
    <p:sldId id="269" r:id="rId10"/>
    <p:sldId id="326" r:id="rId11"/>
    <p:sldId id="310" r:id="rId12"/>
    <p:sldId id="327" r:id="rId13"/>
    <p:sldId id="328" r:id="rId14"/>
    <p:sldId id="333" r:id="rId15"/>
    <p:sldId id="313" r:id="rId16"/>
    <p:sldId id="314" r:id="rId17"/>
    <p:sldId id="315" r:id="rId18"/>
    <p:sldId id="329" r:id="rId19"/>
    <p:sldId id="320" r:id="rId20"/>
    <p:sldId id="321" r:id="rId21"/>
    <p:sldId id="339" r:id="rId22"/>
    <p:sldId id="330" r:id="rId23"/>
    <p:sldId id="331" r:id="rId24"/>
    <p:sldId id="322" r:id="rId25"/>
    <p:sldId id="323" r:id="rId26"/>
    <p:sldId id="324" r:id="rId27"/>
    <p:sldId id="259" r:id="rId28"/>
    <p:sldId id="266" r:id="rId29"/>
    <p:sldId id="272" r:id="rId30"/>
    <p:sldId id="271" r:id="rId31"/>
    <p:sldId id="297" r:id="rId3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AB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60521B-824D-0597-9138-8578E1606EA3}" v="7" dt="2024-01-03T14:14:18.6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1162" y="8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lling, Angela (911)" userId="S::angela.pilling@mass.gov::7616aa3d-b5e3-42c1-aae3-a5233a176fa0" providerId="AD" clId="Web-{2160521B-824D-0597-9138-8578E1606EA3}"/>
    <pc:docChg chg="modSld">
      <pc:chgData name="Pilling, Angela (911)" userId="S::angela.pilling@mass.gov::7616aa3d-b5e3-42c1-aae3-a5233a176fa0" providerId="AD" clId="Web-{2160521B-824D-0597-9138-8578E1606EA3}" dt="2024-01-03T14:14:17.981" v="4" actId="20577"/>
      <pc:docMkLst>
        <pc:docMk/>
      </pc:docMkLst>
      <pc:sldChg chg="modSp">
        <pc:chgData name="Pilling, Angela (911)" userId="S::angela.pilling@mass.gov::7616aa3d-b5e3-42c1-aae3-a5233a176fa0" providerId="AD" clId="Web-{2160521B-824D-0597-9138-8578E1606EA3}" dt="2024-01-03T14:13:52.808" v="1" actId="20577"/>
        <pc:sldMkLst>
          <pc:docMk/>
          <pc:sldMk cId="2871682063" sldId="330"/>
        </pc:sldMkLst>
        <pc:spChg chg="mod">
          <ac:chgData name="Pilling, Angela (911)" userId="S::angela.pilling@mass.gov::7616aa3d-b5e3-42c1-aae3-a5233a176fa0" providerId="AD" clId="Web-{2160521B-824D-0597-9138-8578E1606EA3}" dt="2024-01-03T14:13:52.808" v="1" actId="20577"/>
          <ac:spMkLst>
            <pc:docMk/>
            <pc:sldMk cId="2871682063" sldId="330"/>
            <ac:spMk id="4" creationId="{D24CE6D6-B138-F061-85D0-D0342C9517BF}"/>
          </ac:spMkLst>
        </pc:spChg>
      </pc:sldChg>
      <pc:sldChg chg="modSp">
        <pc:chgData name="Pilling, Angela (911)" userId="S::angela.pilling@mass.gov::7616aa3d-b5e3-42c1-aae3-a5233a176fa0" providerId="AD" clId="Web-{2160521B-824D-0597-9138-8578E1606EA3}" dt="2024-01-03T14:14:17.981" v="4" actId="20577"/>
        <pc:sldMkLst>
          <pc:docMk/>
          <pc:sldMk cId="868373098" sldId="331"/>
        </pc:sldMkLst>
        <pc:spChg chg="mod">
          <ac:chgData name="Pilling, Angela (911)" userId="S::angela.pilling@mass.gov::7616aa3d-b5e3-42c1-aae3-a5233a176fa0" providerId="AD" clId="Web-{2160521B-824D-0597-9138-8578E1606EA3}" dt="2024-01-03T14:14:17.981" v="4" actId="20577"/>
          <ac:spMkLst>
            <pc:docMk/>
            <pc:sldMk cId="868373098" sldId="331"/>
            <ac:spMk id="4" creationId="{D24CE6D6-B138-F061-85D0-D0342C9517BF}"/>
          </ac:spMkLst>
        </pc:spChg>
      </pc:sldChg>
    </pc:docChg>
  </pc:docChgLst>
  <pc:docChgLst>
    <pc:chgData name="Pilling, Angela (911)" userId="7616aa3d-b5e3-42c1-aae3-a5233a176fa0" providerId="ADAL" clId="{A6CEF336-40D7-4A26-8DF1-AD47C6F0B6D7}"/>
    <pc:docChg chg="modSld">
      <pc:chgData name="Pilling, Angela (911)" userId="7616aa3d-b5e3-42c1-aae3-a5233a176fa0" providerId="ADAL" clId="{A6CEF336-40D7-4A26-8DF1-AD47C6F0B6D7}" dt="2024-01-03T14:18:02.018" v="4" actId="14100"/>
      <pc:docMkLst>
        <pc:docMk/>
      </pc:docMkLst>
      <pc:sldChg chg="modSp mod">
        <pc:chgData name="Pilling, Angela (911)" userId="7616aa3d-b5e3-42c1-aae3-a5233a176fa0" providerId="ADAL" clId="{A6CEF336-40D7-4A26-8DF1-AD47C6F0B6D7}" dt="2024-01-03T14:15:47.169" v="1" actId="20577"/>
        <pc:sldMkLst>
          <pc:docMk/>
          <pc:sldMk cId="2871682063" sldId="330"/>
        </pc:sldMkLst>
        <pc:spChg chg="mod">
          <ac:chgData name="Pilling, Angela (911)" userId="7616aa3d-b5e3-42c1-aae3-a5233a176fa0" providerId="ADAL" clId="{A6CEF336-40D7-4A26-8DF1-AD47C6F0B6D7}" dt="2024-01-03T14:15:47.169" v="1" actId="20577"/>
          <ac:spMkLst>
            <pc:docMk/>
            <pc:sldMk cId="2871682063" sldId="330"/>
            <ac:spMk id="4" creationId="{D24CE6D6-B138-F061-85D0-D0342C9517BF}"/>
          </ac:spMkLst>
        </pc:spChg>
      </pc:sldChg>
      <pc:sldChg chg="modSp mod">
        <pc:chgData name="Pilling, Angela (911)" userId="7616aa3d-b5e3-42c1-aae3-a5233a176fa0" providerId="ADAL" clId="{A6CEF336-40D7-4A26-8DF1-AD47C6F0B6D7}" dt="2024-01-03T14:18:02.018" v="4" actId="14100"/>
        <pc:sldMkLst>
          <pc:docMk/>
          <pc:sldMk cId="868373098" sldId="331"/>
        </pc:sldMkLst>
        <pc:spChg chg="mod">
          <ac:chgData name="Pilling, Angela (911)" userId="7616aa3d-b5e3-42c1-aae3-a5233a176fa0" providerId="ADAL" clId="{A6CEF336-40D7-4A26-8DF1-AD47C6F0B6D7}" dt="2024-01-03T14:18:02.018" v="4" actId="14100"/>
          <ac:spMkLst>
            <pc:docMk/>
            <pc:sldMk cId="868373098" sldId="331"/>
            <ac:spMk id="3" creationId="{FCB9F01C-8B7D-D4F2-3BED-A6CB15C3A840}"/>
          </ac:spMkLst>
        </pc:spChg>
        <pc:spChg chg="mod">
          <ac:chgData name="Pilling, Angela (911)" userId="7616aa3d-b5e3-42c1-aae3-a5233a176fa0" providerId="ADAL" clId="{A6CEF336-40D7-4A26-8DF1-AD47C6F0B6D7}" dt="2024-01-03T14:15:57.174" v="3" actId="20577"/>
          <ac:spMkLst>
            <pc:docMk/>
            <pc:sldMk cId="868373098" sldId="331"/>
            <ac:spMk id="4" creationId="{D24CE6D6-B138-F061-85D0-D0342C9517BF}"/>
          </ac:spMkLst>
        </pc:spChg>
      </pc:sldChg>
    </pc:docChg>
  </pc:docChgLst>
</pc:chgInfo>
</file>

<file path=ppt/diagrams/_rels/data17.xml.rels><?xml version="1.0" encoding="UTF-8" standalone="yes"?>
<Relationships xmlns="http://schemas.openxmlformats.org/package/2006/relationships"><Relationship Id="rId3" Type="http://schemas.openxmlformats.org/officeDocument/2006/relationships/hyperlink" Target="https://www.mass.gov/files/documents/2016/10/ok/withdraw-reopen-resubmit-quote-in-commbuys.pdf" TargetMode="External"/><Relationship Id="rId2" Type="http://schemas.openxmlformats.org/officeDocument/2006/relationships/hyperlink" Target="https://www.mass.gov/files/documents/2016/10/wf/using-q-and-a-tab-within-a-commbuys-bid_0.pdf" TargetMode="External"/><Relationship Id="rId1" Type="http://schemas.openxmlformats.org/officeDocument/2006/relationships/hyperlink" Target="https://www.mass.gov/doc/how-to-create-a-quote-in-commbuys/download" TargetMode="External"/><Relationship Id="rId5" Type="http://schemas.openxmlformats.org/officeDocument/2006/relationships/hyperlink" Target="https://www.screencast.com/t/GMJLKkilF12" TargetMode="External"/><Relationship Id="rId4" Type="http://schemas.openxmlformats.org/officeDocument/2006/relationships/hyperlink" Target="https://www.mass.gov/files/documents/2016/11/uk/basic-commbuys-navigation-and-searching-for-the-seller-role.pdf" TargetMode="External"/></Relationships>
</file>

<file path=ppt/diagrams/_rels/data19.xml.rels><?xml version="1.0" encoding="UTF-8" standalone="yes"?>
<Relationships xmlns="http://schemas.openxmlformats.org/package/2006/relationships"><Relationship Id="rId2" Type="http://schemas.openxmlformats.org/officeDocument/2006/relationships/hyperlink" Target="http://www.commbuys.com/" TargetMode="External"/><Relationship Id="rId1" Type="http://schemas.openxmlformats.org/officeDocument/2006/relationships/hyperlink" Target="http://about:blank" TargetMode="External"/></Relationships>
</file>

<file path=ppt/diagrams/_rels/drawing17.xml.rels><?xml version="1.0" encoding="UTF-8" standalone="yes"?>
<Relationships xmlns="http://schemas.openxmlformats.org/package/2006/relationships"><Relationship Id="rId3" Type="http://schemas.openxmlformats.org/officeDocument/2006/relationships/hyperlink" Target="https://www.mass.gov/files/documents/2016/10/ok/withdraw-reopen-resubmit-quote-in-commbuys.pdf" TargetMode="External"/><Relationship Id="rId2" Type="http://schemas.openxmlformats.org/officeDocument/2006/relationships/hyperlink" Target="https://www.mass.gov/files/documents/2016/10/wf/using-q-and-a-tab-within-a-commbuys-bid_0.pdf" TargetMode="External"/><Relationship Id="rId1" Type="http://schemas.openxmlformats.org/officeDocument/2006/relationships/hyperlink" Target="https://www.mass.gov/doc/how-to-create-a-quote-in-commbuys/download" TargetMode="External"/><Relationship Id="rId5" Type="http://schemas.openxmlformats.org/officeDocument/2006/relationships/hyperlink" Target="https://www.screencast.com/t/GMJLKkilF12" TargetMode="External"/><Relationship Id="rId4" Type="http://schemas.openxmlformats.org/officeDocument/2006/relationships/hyperlink" Target="https://www.mass.gov/files/documents/2016/11/uk/basic-commbuys-navigation-and-searching-for-the-seller-role.pdf" TargetMode="External"/></Relationships>
</file>

<file path=ppt/diagrams/_rels/drawing19.xml.rels><?xml version="1.0" encoding="UTF-8" standalone="yes"?>
<Relationships xmlns="http://schemas.openxmlformats.org/package/2006/relationships"><Relationship Id="rId2" Type="http://schemas.openxmlformats.org/officeDocument/2006/relationships/hyperlink" Target="http://www.commbuys.com/" TargetMode="External"/><Relationship Id="rId1" Type="http://schemas.openxmlformats.org/officeDocument/2006/relationships/hyperlink" Target="http://about:blank"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D80BCF-5331-4295-A1D7-6AC78CC7D114}" type="doc">
      <dgm:prSet loTypeId="urn:microsoft.com/office/officeart/2005/8/layout/hierarchy1" loCatId="hierarchy" qsTypeId="urn:microsoft.com/office/officeart/2005/8/quickstyle/simple1" qsCatId="simple" csTypeId="urn:microsoft.com/office/officeart/2005/8/colors/accent2_2" csCatId="accent2"/>
      <dgm:spPr/>
      <dgm:t>
        <a:bodyPr/>
        <a:lstStyle/>
        <a:p>
          <a:endParaRPr lang="en-US"/>
        </a:p>
      </dgm:t>
    </dgm:pt>
    <dgm:pt modelId="{D0101862-A4D6-4292-A7FD-96E0D9E9AC31}">
      <dgm:prSet/>
      <dgm:spPr/>
      <dgm:t>
        <a:bodyPr/>
        <a:lstStyle/>
        <a:p>
          <a:r>
            <a:rPr lang="en-US"/>
            <a:t>Development and Start-up of Regional PSAPs, Regional Secondary PSAPs or RECCs</a:t>
          </a:r>
        </a:p>
      </dgm:t>
    </dgm:pt>
    <dgm:pt modelId="{9EB16016-0F60-4D11-9369-DCDA75F196DD}" type="parTrans" cxnId="{A969AA34-0F8D-43B7-A1F4-83A05B856712}">
      <dgm:prSet/>
      <dgm:spPr/>
      <dgm:t>
        <a:bodyPr/>
        <a:lstStyle/>
        <a:p>
          <a:endParaRPr lang="en-US"/>
        </a:p>
      </dgm:t>
    </dgm:pt>
    <dgm:pt modelId="{51AF73EC-3DBD-416C-AD7A-8042464B34C0}" type="sibTrans" cxnId="{A969AA34-0F8D-43B7-A1F4-83A05B856712}">
      <dgm:prSet/>
      <dgm:spPr/>
      <dgm:t>
        <a:bodyPr/>
        <a:lstStyle/>
        <a:p>
          <a:endParaRPr lang="en-US"/>
        </a:p>
      </dgm:t>
    </dgm:pt>
    <dgm:pt modelId="{9D0BCBAE-A1C3-4EC6-AE58-508B7343A87A}">
      <dgm:prSet/>
      <dgm:spPr/>
      <dgm:t>
        <a:bodyPr/>
        <a:lstStyle/>
        <a:p>
          <a:r>
            <a:rPr lang="en-US"/>
            <a:t>Expansion or Upgrade of existing Regional PSAPs, Regional Secondary PSAPs and RECCs</a:t>
          </a:r>
        </a:p>
      </dgm:t>
    </dgm:pt>
    <dgm:pt modelId="{CBAA8591-7142-4163-B3E3-C428317EA477}" type="parTrans" cxnId="{CD6F8D58-FABB-4BBF-8E94-ABF25503E572}">
      <dgm:prSet/>
      <dgm:spPr/>
      <dgm:t>
        <a:bodyPr/>
        <a:lstStyle/>
        <a:p>
          <a:endParaRPr lang="en-US"/>
        </a:p>
      </dgm:t>
    </dgm:pt>
    <dgm:pt modelId="{ADA892CA-30EF-43B1-8CA0-276A19BFC8F4}" type="sibTrans" cxnId="{CD6F8D58-FABB-4BBF-8E94-ABF25503E572}">
      <dgm:prSet/>
      <dgm:spPr/>
      <dgm:t>
        <a:bodyPr/>
        <a:lstStyle/>
        <a:p>
          <a:endParaRPr lang="en-US"/>
        </a:p>
      </dgm:t>
    </dgm:pt>
    <dgm:pt modelId="{BF867E89-1A40-48DE-8E34-D37EB9D20EB4}" type="pres">
      <dgm:prSet presAssocID="{37D80BCF-5331-4295-A1D7-6AC78CC7D114}" presName="hierChild1" presStyleCnt="0">
        <dgm:presLayoutVars>
          <dgm:chPref val="1"/>
          <dgm:dir/>
          <dgm:animOne val="branch"/>
          <dgm:animLvl val="lvl"/>
          <dgm:resizeHandles/>
        </dgm:presLayoutVars>
      </dgm:prSet>
      <dgm:spPr/>
    </dgm:pt>
    <dgm:pt modelId="{B2EB8BED-17A4-4713-AD98-7730A791FD17}" type="pres">
      <dgm:prSet presAssocID="{D0101862-A4D6-4292-A7FD-96E0D9E9AC31}" presName="hierRoot1" presStyleCnt="0"/>
      <dgm:spPr/>
    </dgm:pt>
    <dgm:pt modelId="{685B8BAE-CF7E-4408-A1DD-C480B0B9CA82}" type="pres">
      <dgm:prSet presAssocID="{D0101862-A4D6-4292-A7FD-96E0D9E9AC31}" presName="composite" presStyleCnt="0"/>
      <dgm:spPr/>
    </dgm:pt>
    <dgm:pt modelId="{6EC47D39-52DF-47AC-946C-A27F3BEF6643}" type="pres">
      <dgm:prSet presAssocID="{D0101862-A4D6-4292-A7FD-96E0D9E9AC31}" presName="background" presStyleLbl="node0" presStyleIdx="0" presStyleCnt="2"/>
      <dgm:spPr/>
    </dgm:pt>
    <dgm:pt modelId="{A3527F6D-322B-4983-AF97-CCFB116CBEE9}" type="pres">
      <dgm:prSet presAssocID="{D0101862-A4D6-4292-A7FD-96E0D9E9AC31}" presName="text" presStyleLbl="fgAcc0" presStyleIdx="0" presStyleCnt="2">
        <dgm:presLayoutVars>
          <dgm:chPref val="3"/>
        </dgm:presLayoutVars>
      </dgm:prSet>
      <dgm:spPr/>
    </dgm:pt>
    <dgm:pt modelId="{D55DCAD1-927F-4842-BA70-138DF5F9454A}" type="pres">
      <dgm:prSet presAssocID="{D0101862-A4D6-4292-A7FD-96E0D9E9AC31}" presName="hierChild2" presStyleCnt="0"/>
      <dgm:spPr/>
    </dgm:pt>
    <dgm:pt modelId="{D1864BCF-5667-40BB-B7AC-8077EA82AD47}" type="pres">
      <dgm:prSet presAssocID="{9D0BCBAE-A1C3-4EC6-AE58-508B7343A87A}" presName="hierRoot1" presStyleCnt="0"/>
      <dgm:spPr/>
    </dgm:pt>
    <dgm:pt modelId="{D704000F-BF53-4622-B653-65FD656D321B}" type="pres">
      <dgm:prSet presAssocID="{9D0BCBAE-A1C3-4EC6-AE58-508B7343A87A}" presName="composite" presStyleCnt="0"/>
      <dgm:spPr/>
    </dgm:pt>
    <dgm:pt modelId="{6FFBB492-FE5E-4718-BF7B-FAB2DCB4FC64}" type="pres">
      <dgm:prSet presAssocID="{9D0BCBAE-A1C3-4EC6-AE58-508B7343A87A}" presName="background" presStyleLbl="node0" presStyleIdx="1" presStyleCnt="2"/>
      <dgm:spPr/>
    </dgm:pt>
    <dgm:pt modelId="{8EF3C7A6-6C2B-42D6-A659-9ECB91416C55}" type="pres">
      <dgm:prSet presAssocID="{9D0BCBAE-A1C3-4EC6-AE58-508B7343A87A}" presName="text" presStyleLbl="fgAcc0" presStyleIdx="1" presStyleCnt="2">
        <dgm:presLayoutVars>
          <dgm:chPref val="3"/>
        </dgm:presLayoutVars>
      </dgm:prSet>
      <dgm:spPr/>
    </dgm:pt>
    <dgm:pt modelId="{B9A66E46-8240-4FCB-825C-3AE6D77D06CE}" type="pres">
      <dgm:prSet presAssocID="{9D0BCBAE-A1C3-4EC6-AE58-508B7343A87A}" presName="hierChild2" presStyleCnt="0"/>
      <dgm:spPr/>
    </dgm:pt>
  </dgm:ptLst>
  <dgm:cxnLst>
    <dgm:cxn modelId="{A969AA34-0F8D-43B7-A1F4-83A05B856712}" srcId="{37D80BCF-5331-4295-A1D7-6AC78CC7D114}" destId="{D0101862-A4D6-4292-A7FD-96E0D9E9AC31}" srcOrd="0" destOrd="0" parTransId="{9EB16016-0F60-4D11-9369-DCDA75F196DD}" sibTransId="{51AF73EC-3DBD-416C-AD7A-8042464B34C0}"/>
    <dgm:cxn modelId="{99069344-2D84-422E-BB68-FF90130FE861}" type="presOf" srcId="{9D0BCBAE-A1C3-4EC6-AE58-508B7343A87A}" destId="{8EF3C7A6-6C2B-42D6-A659-9ECB91416C55}" srcOrd="0" destOrd="0" presId="urn:microsoft.com/office/officeart/2005/8/layout/hierarchy1"/>
    <dgm:cxn modelId="{4D37476E-1450-4E7F-8DB6-1F6FBD93D473}" type="presOf" srcId="{37D80BCF-5331-4295-A1D7-6AC78CC7D114}" destId="{BF867E89-1A40-48DE-8E34-D37EB9D20EB4}" srcOrd="0" destOrd="0" presId="urn:microsoft.com/office/officeart/2005/8/layout/hierarchy1"/>
    <dgm:cxn modelId="{CD6F8D58-FABB-4BBF-8E94-ABF25503E572}" srcId="{37D80BCF-5331-4295-A1D7-6AC78CC7D114}" destId="{9D0BCBAE-A1C3-4EC6-AE58-508B7343A87A}" srcOrd="1" destOrd="0" parTransId="{CBAA8591-7142-4163-B3E3-C428317EA477}" sibTransId="{ADA892CA-30EF-43B1-8CA0-276A19BFC8F4}"/>
    <dgm:cxn modelId="{2AA6999E-0C56-414A-8AC9-1C76F2A7B8BE}" type="presOf" srcId="{D0101862-A4D6-4292-A7FD-96E0D9E9AC31}" destId="{A3527F6D-322B-4983-AF97-CCFB116CBEE9}" srcOrd="0" destOrd="0" presId="urn:microsoft.com/office/officeart/2005/8/layout/hierarchy1"/>
    <dgm:cxn modelId="{92B8D8E7-98F7-4D87-B4BE-CEA1E38DE5FF}" type="presParOf" srcId="{BF867E89-1A40-48DE-8E34-D37EB9D20EB4}" destId="{B2EB8BED-17A4-4713-AD98-7730A791FD17}" srcOrd="0" destOrd="0" presId="urn:microsoft.com/office/officeart/2005/8/layout/hierarchy1"/>
    <dgm:cxn modelId="{2CA558F7-CCFB-4A83-9725-E6502F3C3D28}" type="presParOf" srcId="{B2EB8BED-17A4-4713-AD98-7730A791FD17}" destId="{685B8BAE-CF7E-4408-A1DD-C480B0B9CA82}" srcOrd="0" destOrd="0" presId="urn:microsoft.com/office/officeart/2005/8/layout/hierarchy1"/>
    <dgm:cxn modelId="{09D56EE6-50E1-4D17-BE13-B2F496E4034C}" type="presParOf" srcId="{685B8BAE-CF7E-4408-A1DD-C480B0B9CA82}" destId="{6EC47D39-52DF-47AC-946C-A27F3BEF6643}" srcOrd="0" destOrd="0" presId="urn:microsoft.com/office/officeart/2005/8/layout/hierarchy1"/>
    <dgm:cxn modelId="{64716E7E-8B0A-4776-A565-A8061A2D5D9E}" type="presParOf" srcId="{685B8BAE-CF7E-4408-A1DD-C480B0B9CA82}" destId="{A3527F6D-322B-4983-AF97-CCFB116CBEE9}" srcOrd="1" destOrd="0" presId="urn:microsoft.com/office/officeart/2005/8/layout/hierarchy1"/>
    <dgm:cxn modelId="{E3962393-834A-4B0A-B468-59227909A5B9}" type="presParOf" srcId="{B2EB8BED-17A4-4713-AD98-7730A791FD17}" destId="{D55DCAD1-927F-4842-BA70-138DF5F9454A}" srcOrd="1" destOrd="0" presId="urn:microsoft.com/office/officeart/2005/8/layout/hierarchy1"/>
    <dgm:cxn modelId="{44408AA9-360A-4814-8FCB-951EB5FB9550}" type="presParOf" srcId="{BF867E89-1A40-48DE-8E34-D37EB9D20EB4}" destId="{D1864BCF-5667-40BB-B7AC-8077EA82AD47}" srcOrd="1" destOrd="0" presId="urn:microsoft.com/office/officeart/2005/8/layout/hierarchy1"/>
    <dgm:cxn modelId="{816F72B4-5436-41D3-B704-DA2B5790948A}" type="presParOf" srcId="{D1864BCF-5667-40BB-B7AC-8077EA82AD47}" destId="{D704000F-BF53-4622-B653-65FD656D321B}" srcOrd="0" destOrd="0" presId="urn:microsoft.com/office/officeart/2005/8/layout/hierarchy1"/>
    <dgm:cxn modelId="{B846973B-DB29-478D-997A-40E8A6EAB341}" type="presParOf" srcId="{D704000F-BF53-4622-B653-65FD656D321B}" destId="{6FFBB492-FE5E-4718-BF7B-FAB2DCB4FC64}" srcOrd="0" destOrd="0" presId="urn:microsoft.com/office/officeart/2005/8/layout/hierarchy1"/>
    <dgm:cxn modelId="{6E4A2289-4FC6-4177-A359-D223D97D43B9}" type="presParOf" srcId="{D704000F-BF53-4622-B653-65FD656D321B}" destId="{8EF3C7A6-6C2B-42D6-A659-9ECB91416C55}" srcOrd="1" destOrd="0" presId="urn:microsoft.com/office/officeart/2005/8/layout/hierarchy1"/>
    <dgm:cxn modelId="{93162A98-51DA-4F0B-B05F-D53682717519}" type="presParOf" srcId="{D1864BCF-5667-40BB-B7AC-8077EA82AD47}" destId="{B9A66E46-8240-4FCB-825C-3AE6D77D06C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BAFD63B-ACB1-4A32-BB1C-CB8E4515C1C6}" type="doc">
      <dgm:prSet loTypeId="urn:microsoft.com/office/officeart/2005/8/layout/vList2" loCatId="list" qsTypeId="urn:microsoft.com/office/officeart/2005/8/quickstyle/simple4" qsCatId="simple" csTypeId="urn:microsoft.com/office/officeart/2005/8/colors/accent4_2" csCatId="accent4" phldr="1"/>
      <dgm:spPr/>
      <dgm:t>
        <a:bodyPr/>
        <a:lstStyle/>
        <a:p>
          <a:endParaRPr lang="en-US"/>
        </a:p>
      </dgm:t>
    </dgm:pt>
    <dgm:pt modelId="{D6133A46-ABFF-4EF3-A9E2-850FCB4D5BF7}">
      <dgm:prSet/>
      <dgm:spPr/>
      <dgm:t>
        <a:bodyPr/>
        <a:lstStyle/>
        <a:p>
          <a:r>
            <a:rPr lang="en-US" b="1"/>
            <a:t>Section 5:  Forms</a:t>
          </a:r>
          <a:endParaRPr lang="en-US"/>
        </a:p>
      </dgm:t>
    </dgm:pt>
    <dgm:pt modelId="{5E512817-B4C7-4252-9979-A20255EDA341}" type="parTrans" cxnId="{EBAD736F-9BF4-4FE9-94B4-F0AC60E903A1}">
      <dgm:prSet/>
      <dgm:spPr/>
      <dgm:t>
        <a:bodyPr/>
        <a:lstStyle/>
        <a:p>
          <a:endParaRPr lang="en-US"/>
        </a:p>
      </dgm:t>
    </dgm:pt>
    <dgm:pt modelId="{115FE6ED-9BD9-4B0F-9AE1-ECBA74ED8603}" type="sibTrans" cxnId="{EBAD736F-9BF4-4FE9-94B4-F0AC60E903A1}">
      <dgm:prSet/>
      <dgm:spPr/>
      <dgm:t>
        <a:bodyPr/>
        <a:lstStyle/>
        <a:p>
          <a:endParaRPr lang="en-US"/>
        </a:p>
      </dgm:t>
    </dgm:pt>
    <dgm:pt modelId="{CE954E37-9A30-45E0-A3A4-CBC446A7C15B}">
      <dgm:prSet/>
      <dgm:spPr/>
      <dgm:t>
        <a:bodyPr/>
        <a:lstStyle/>
        <a:p>
          <a:pPr marL="228600">
            <a:spcAft>
              <a:spcPts val="600"/>
            </a:spcAft>
          </a:pPr>
          <a:r>
            <a:rPr lang="en-US" sz="2400" b="0"/>
            <a:t>Contractor Authorized Signatory Listing Form</a:t>
          </a:r>
        </a:p>
      </dgm:t>
    </dgm:pt>
    <dgm:pt modelId="{2E286CAA-52D8-4C2F-9850-B7F9FC7FC52E}" type="parTrans" cxnId="{76D9588C-8A38-4259-8216-95D9DAE3D6D9}">
      <dgm:prSet/>
      <dgm:spPr/>
      <dgm:t>
        <a:bodyPr/>
        <a:lstStyle/>
        <a:p>
          <a:endParaRPr lang="en-US"/>
        </a:p>
      </dgm:t>
    </dgm:pt>
    <dgm:pt modelId="{B08FBA19-0D7A-41B0-9BA4-9A25F034F249}" type="sibTrans" cxnId="{76D9588C-8A38-4259-8216-95D9DAE3D6D9}">
      <dgm:prSet/>
      <dgm:spPr/>
      <dgm:t>
        <a:bodyPr/>
        <a:lstStyle/>
        <a:p>
          <a:endParaRPr lang="en-US"/>
        </a:p>
      </dgm:t>
    </dgm:pt>
    <dgm:pt modelId="{0CA89720-FCD9-4E50-970C-BEFD97058AA2}">
      <dgm:prSet custT="1"/>
      <dgm:spPr/>
      <dgm:t>
        <a:bodyPr/>
        <a:lstStyle/>
        <a:p>
          <a:pPr marL="228600">
            <a:spcAft>
              <a:spcPts val="600"/>
            </a:spcAft>
          </a:pPr>
          <a:r>
            <a:rPr lang="en-US" sz="2400" b="0"/>
            <a:t>Proof of Authentication of Signature Forms (Notary Forms)</a:t>
          </a:r>
        </a:p>
      </dgm:t>
    </dgm:pt>
    <dgm:pt modelId="{6A2A0B5D-0B70-4142-A570-FCC2B3A9B40E}" type="parTrans" cxnId="{6939369C-BE7C-4B2D-84D9-E4CFD26B007F}">
      <dgm:prSet/>
      <dgm:spPr/>
      <dgm:t>
        <a:bodyPr/>
        <a:lstStyle/>
        <a:p>
          <a:endParaRPr lang="en-US"/>
        </a:p>
      </dgm:t>
    </dgm:pt>
    <dgm:pt modelId="{E7D3CE3C-86C0-402F-AA16-3A10FEDC784C}" type="sibTrans" cxnId="{6939369C-BE7C-4B2D-84D9-E4CFD26B007F}">
      <dgm:prSet/>
      <dgm:spPr/>
      <dgm:t>
        <a:bodyPr/>
        <a:lstStyle/>
        <a:p>
          <a:endParaRPr lang="en-US"/>
        </a:p>
      </dgm:t>
    </dgm:pt>
    <dgm:pt modelId="{E84E54A3-79BE-4C60-864F-E172C83019B9}">
      <dgm:prSet/>
      <dgm:spPr/>
      <dgm:t>
        <a:bodyPr/>
        <a:lstStyle/>
        <a:p>
          <a:pPr marL="228600">
            <a:spcAft>
              <a:spcPts val="600"/>
            </a:spcAft>
          </a:pPr>
          <a:r>
            <a:rPr lang="en-US" sz="2400" b="0"/>
            <a:t>Interoperable Communications Investment Proposal (ICIP) Template, if applicable</a:t>
          </a:r>
        </a:p>
      </dgm:t>
    </dgm:pt>
    <dgm:pt modelId="{FBB23641-7F4D-47E9-8C8B-58A86F2C60B3}" type="parTrans" cxnId="{7BB626F9-25D1-4B92-983C-71325E62B8C4}">
      <dgm:prSet/>
      <dgm:spPr/>
      <dgm:t>
        <a:bodyPr/>
        <a:lstStyle/>
        <a:p>
          <a:endParaRPr lang="en-US"/>
        </a:p>
      </dgm:t>
    </dgm:pt>
    <dgm:pt modelId="{67E60C6A-6F09-4F56-B36F-26FC33820A53}" type="sibTrans" cxnId="{7BB626F9-25D1-4B92-983C-71325E62B8C4}">
      <dgm:prSet/>
      <dgm:spPr/>
      <dgm:t>
        <a:bodyPr/>
        <a:lstStyle/>
        <a:p>
          <a:endParaRPr lang="en-US"/>
        </a:p>
      </dgm:t>
    </dgm:pt>
    <dgm:pt modelId="{8160F04A-FB60-4DEC-AEDB-B50DB4D7A4D8}">
      <dgm:prSet/>
      <dgm:spPr/>
      <dgm:t>
        <a:bodyPr/>
        <a:lstStyle/>
        <a:p>
          <a:pPr marL="228600">
            <a:spcAft>
              <a:spcPts val="600"/>
            </a:spcAft>
          </a:pPr>
          <a:r>
            <a:rPr lang="en-US" sz="2400" b="0"/>
            <a:t>Commonwealth Standard Contract Form</a:t>
          </a:r>
          <a:endParaRPr lang="en-US" sz="2400"/>
        </a:p>
      </dgm:t>
    </dgm:pt>
    <dgm:pt modelId="{178126C2-3ABF-4DB3-A19C-9B0580B97EE8}" type="parTrans" cxnId="{7850B6F5-DB3F-4116-9413-6F13B8D6A7DD}">
      <dgm:prSet/>
      <dgm:spPr/>
      <dgm:t>
        <a:bodyPr/>
        <a:lstStyle/>
        <a:p>
          <a:endParaRPr lang="en-US"/>
        </a:p>
      </dgm:t>
    </dgm:pt>
    <dgm:pt modelId="{47CEDB7F-6183-436E-9463-DC40D6E2DB74}" type="sibTrans" cxnId="{7850B6F5-DB3F-4116-9413-6F13B8D6A7DD}">
      <dgm:prSet/>
      <dgm:spPr/>
      <dgm:t>
        <a:bodyPr/>
        <a:lstStyle/>
        <a:p>
          <a:endParaRPr lang="en-US"/>
        </a:p>
      </dgm:t>
    </dgm:pt>
    <dgm:pt modelId="{C10E06A2-970F-4D3B-B70E-F735E804A44D}">
      <dgm:prSet custT="1"/>
      <dgm:spPr/>
      <dgm:t>
        <a:bodyPr/>
        <a:lstStyle/>
        <a:p>
          <a:pPr marL="457200">
            <a:spcAft>
              <a:spcPts val="600"/>
            </a:spcAft>
            <a:buFont typeface="Wingdings" panose="05000000000000000000" pitchFamily="2" charset="2"/>
            <a:buChar char="v"/>
          </a:pPr>
          <a:r>
            <a:rPr lang="en-US" sz="2200" b="1"/>
            <a:t>If submitting via COMMBUYS, the original signed/dated and notarized forms must be mailed to our office.</a:t>
          </a:r>
        </a:p>
      </dgm:t>
    </dgm:pt>
    <dgm:pt modelId="{238FD873-C3B3-42F1-ACB0-9709B8810BDA}" type="parTrans" cxnId="{2A7FDD42-D5AC-472F-9015-6D5E7DF129D3}">
      <dgm:prSet/>
      <dgm:spPr/>
      <dgm:t>
        <a:bodyPr/>
        <a:lstStyle/>
        <a:p>
          <a:endParaRPr lang="en-US"/>
        </a:p>
      </dgm:t>
    </dgm:pt>
    <dgm:pt modelId="{B976C77D-F8EA-4190-8095-97F7A4BCDDEF}" type="sibTrans" cxnId="{2A7FDD42-D5AC-472F-9015-6D5E7DF129D3}">
      <dgm:prSet/>
      <dgm:spPr/>
      <dgm:t>
        <a:bodyPr/>
        <a:lstStyle/>
        <a:p>
          <a:endParaRPr lang="en-US"/>
        </a:p>
      </dgm:t>
    </dgm:pt>
    <dgm:pt modelId="{F951B361-5548-4E95-9D03-2A0D41C8773B}" type="pres">
      <dgm:prSet presAssocID="{3BAFD63B-ACB1-4A32-BB1C-CB8E4515C1C6}" presName="linear" presStyleCnt="0">
        <dgm:presLayoutVars>
          <dgm:animLvl val="lvl"/>
          <dgm:resizeHandles val="exact"/>
        </dgm:presLayoutVars>
      </dgm:prSet>
      <dgm:spPr/>
    </dgm:pt>
    <dgm:pt modelId="{10EE9D61-5549-4128-9FE5-8D06F1D002A1}" type="pres">
      <dgm:prSet presAssocID="{D6133A46-ABFF-4EF3-A9E2-850FCB4D5BF7}" presName="parentText" presStyleLbl="node1" presStyleIdx="0" presStyleCnt="1">
        <dgm:presLayoutVars>
          <dgm:chMax val="0"/>
          <dgm:bulletEnabled val="1"/>
        </dgm:presLayoutVars>
      </dgm:prSet>
      <dgm:spPr/>
    </dgm:pt>
    <dgm:pt modelId="{CDED8A21-143C-4A1F-A821-4E6BA34B1F0B}" type="pres">
      <dgm:prSet presAssocID="{D6133A46-ABFF-4EF3-A9E2-850FCB4D5BF7}" presName="childText" presStyleLbl="revTx" presStyleIdx="0" presStyleCnt="1">
        <dgm:presLayoutVars>
          <dgm:bulletEnabled val="1"/>
        </dgm:presLayoutVars>
      </dgm:prSet>
      <dgm:spPr/>
    </dgm:pt>
  </dgm:ptLst>
  <dgm:cxnLst>
    <dgm:cxn modelId="{DC14E30E-85C6-474A-9B6B-5308B7D95AF9}" type="presOf" srcId="{8160F04A-FB60-4DEC-AEDB-B50DB4D7A4D8}" destId="{CDED8A21-143C-4A1F-A821-4E6BA34B1F0B}" srcOrd="0" destOrd="0" presId="urn:microsoft.com/office/officeart/2005/8/layout/vList2"/>
    <dgm:cxn modelId="{CA050110-DD86-44E7-B735-88C3FE02411D}" type="presOf" srcId="{E84E54A3-79BE-4C60-864F-E172C83019B9}" destId="{CDED8A21-143C-4A1F-A821-4E6BA34B1F0B}" srcOrd="0" destOrd="3" presId="urn:microsoft.com/office/officeart/2005/8/layout/vList2"/>
    <dgm:cxn modelId="{2A7FDD42-D5AC-472F-9015-6D5E7DF129D3}" srcId="{D6133A46-ABFF-4EF3-A9E2-850FCB4D5BF7}" destId="{C10E06A2-970F-4D3B-B70E-F735E804A44D}" srcOrd="4" destOrd="0" parTransId="{238FD873-C3B3-42F1-ACB0-9709B8810BDA}" sibTransId="{B976C77D-F8EA-4190-8095-97F7A4BCDDEF}"/>
    <dgm:cxn modelId="{EBAD736F-9BF4-4FE9-94B4-F0AC60E903A1}" srcId="{3BAFD63B-ACB1-4A32-BB1C-CB8E4515C1C6}" destId="{D6133A46-ABFF-4EF3-A9E2-850FCB4D5BF7}" srcOrd="0" destOrd="0" parTransId="{5E512817-B4C7-4252-9979-A20255EDA341}" sibTransId="{115FE6ED-9BD9-4B0F-9AE1-ECBA74ED8603}"/>
    <dgm:cxn modelId="{3CCAF788-B47B-4962-A962-B84C6E56FC59}" type="presOf" srcId="{3BAFD63B-ACB1-4A32-BB1C-CB8E4515C1C6}" destId="{F951B361-5548-4E95-9D03-2A0D41C8773B}" srcOrd="0" destOrd="0" presId="urn:microsoft.com/office/officeart/2005/8/layout/vList2"/>
    <dgm:cxn modelId="{76D9588C-8A38-4259-8216-95D9DAE3D6D9}" srcId="{D6133A46-ABFF-4EF3-A9E2-850FCB4D5BF7}" destId="{CE954E37-9A30-45E0-A3A4-CBC446A7C15B}" srcOrd="1" destOrd="0" parTransId="{2E286CAA-52D8-4C2F-9850-B7F9FC7FC52E}" sibTransId="{B08FBA19-0D7A-41B0-9BA4-9A25F034F249}"/>
    <dgm:cxn modelId="{F3CEB78C-AD30-45FD-B4E6-FEB77DBCA7AC}" type="presOf" srcId="{0CA89720-FCD9-4E50-970C-BEFD97058AA2}" destId="{CDED8A21-143C-4A1F-A821-4E6BA34B1F0B}" srcOrd="0" destOrd="2" presId="urn:microsoft.com/office/officeart/2005/8/layout/vList2"/>
    <dgm:cxn modelId="{CE47458D-C699-4A8B-859C-E5D0B338A18B}" type="presOf" srcId="{CE954E37-9A30-45E0-A3A4-CBC446A7C15B}" destId="{CDED8A21-143C-4A1F-A821-4E6BA34B1F0B}" srcOrd="0" destOrd="1" presId="urn:microsoft.com/office/officeart/2005/8/layout/vList2"/>
    <dgm:cxn modelId="{6939369C-BE7C-4B2D-84D9-E4CFD26B007F}" srcId="{D6133A46-ABFF-4EF3-A9E2-850FCB4D5BF7}" destId="{0CA89720-FCD9-4E50-970C-BEFD97058AA2}" srcOrd="2" destOrd="0" parTransId="{6A2A0B5D-0B70-4142-A570-FCC2B3A9B40E}" sibTransId="{E7D3CE3C-86C0-402F-AA16-3A10FEDC784C}"/>
    <dgm:cxn modelId="{8B5F66BD-5D16-44DF-958E-FD22C6161AF2}" type="presOf" srcId="{D6133A46-ABFF-4EF3-A9E2-850FCB4D5BF7}" destId="{10EE9D61-5549-4128-9FE5-8D06F1D002A1}" srcOrd="0" destOrd="0" presId="urn:microsoft.com/office/officeart/2005/8/layout/vList2"/>
    <dgm:cxn modelId="{64A1BCC2-088E-4BF4-8E31-27BE6DAAF182}" type="presOf" srcId="{C10E06A2-970F-4D3B-B70E-F735E804A44D}" destId="{CDED8A21-143C-4A1F-A821-4E6BA34B1F0B}" srcOrd="0" destOrd="4" presId="urn:microsoft.com/office/officeart/2005/8/layout/vList2"/>
    <dgm:cxn modelId="{7850B6F5-DB3F-4116-9413-6F13B8D6A7DD}" srcId="{D6133A46-ABFF-4EF3-A9E2-850FCB4D5BF7}" destId="{8160F04A-FB60-4DEC-AEDB-B50DB4D7A4D8}" srcOrd="0" destOrd="0" parTransId="{178126C2-3ABF-4DB3-A19C-9B0580B97EE8}" sibTransId="{47CEDB7F-6183-436E-9463-DC40D6E2DB74}"/>
    <dgm:cxn modelId="{7BB626F9-25D1-4B92-983C-71325E62B8C4}" srcId="{D6133A46-ABFF-4EF3-A9E2-850FCB4D5BF7}" destId="{E84E54A3-79BE-4C60-864F-E172C83019B9}" srcOrd="3" destOrd="0" parTransId="{FBB23641-7F4D-47E9-8C8B-58A86F2C60B3}" sibTransId="{67E60C6A-6F09-4F56-B36F-26FC33820A53}"/>
    <dgm:cxn modelId="{73D49B50-EF7F-46A6-A025-ECB257D38218}" type="presParOf" srcId="{F951B361-5548-4E95-9D03-2A0D41C8773B}" destId="{10EE9D61-5549-4128-9FE5-8D06F1D002A1}" srcOrd="0" destOrd="0" presId="urn:microsoft.com/office/officeart/2005/8/layout/vList2"/>
    <dgm:cxn modelId="{1AEA6808-0341-4052-99CD-54FC8276302E}" type="presParOf" srcId="{F951B361-5548-4E95-9D03-2A0D41C8773B}" destId="{CDED8A21-143C-4A1F-A821-4E6BA34B1F0B}"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E7F3239-DB3D-4ED3-9800-6002A3E638E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133693A-9906-47B9-A81C-391B2E84735A}">
      <dgm:prSet/>
      <dgm:spPr/>
      <dgm:t>
        <a:bodyPr/>
        <a:lstStyle/>
        <a:p>
          <a:r>
            <a:rPr lang="en-US"/>
            <a:t>Overview of Form</a:t>
          </a:r>
        </a:p>
      </dgm:t>
    </dgm:pt>
    <dgm:pt modelId="{A522F4B2-B8C4-46AB-9417-8ED3A7B0FADA}" type="parTrans" cxnId="{D3894A7F-DFBC-47DF-88D1-DE1CF2FA4A3B}">
      <dgm:prSet/>
      <dgm:spPr/>
      <dgm:t>
        <a:bodyPr/>
        <a:lstStyle/>
        <a:p>
          <a:endParaRPr lang="en-US"/>
        </a:p>
      </dgm:t>
    </dgm:pt>
    <dgm:pt modelId="{6CFF638F-3146-4A90-B15E-EB23CAC348FE}" type="sibTrans" cxnId="{D3894A7F-DFBC-47DF-88D1-DE1CF2FA4A3B}">
      <dgm:prSet/>
      <dgm:spPr/>
      <dgm:t>
        <a:bodyPr/>
        <a:lstStyle/>
        <a:p>
          <a:endParaRPr lang="en-US"/>
        </a:p>
      </dgm:t>
    </dgm:pt>
    <dgm:pt modelId="{E82225F8-E8F2-40BD-B90B-C9204E89987D}">
      <dgm:prSet/>
      <dgm:spPr/>
      <dgm:t>
        <a:bodyPr/>
        <a:lstStyle/>
        <a:p>
          <a:r>
            <a:rPr lang="en-US"/>
            <a:t>Investment Summary</a:t>
          </a:r>
        </a:p>
      </dgm:t>
    </dgm:pt>
    <dgm:pt modelId="{A62536C6-33FB-44D9-939C-D0F3DF1A9770}" type="parTrans" cxnId="{EC7A1D14-05DF-4985-93EE-351B5343BE9E}">
      <dgm:prSet/>
      <dgm:spPr/>
      <dgm:t>
        <a:bodyPr/>
        <a:lstStyle/>
        <a:p>
          <a:endParaRPr lang="en-US"/>
        </a:p>
      </dgm:t>
    </dgm:pt>
    <dgm:pt modelId="{B0D7F73B-3677-4D17-B2D6-D5872624CC06}" type="sibTrans" cxnId="{EC7A1D14-05DF-4985-93EE-351B5343BE9E}">
      <dgm:prSet/>
      <dgm:spPr/>
      <dgm:t>
        <a:bodyPr/>
        <a:lstStyle/>
        <a:p>
          <a:endParaRPr lang="en-US"/>
        </a:p>
      </dgm:t>
    </dgm:pt>
    <dgm:pt modelId="{BC57A695-A01C-4B60-B8CC-1DE224B114DE}">
      <dgm:prSet/>
      <dgm:spPr/>
      <dgm:t>
        <a:bodyPr/>
        <a:lstStyle/>
        <a:p>
          <a:r>
            <a:rPr lang="en-US"/>
            <a:t>Communications Interoperability Problem </a:t>
          </a:r>
        </a:p>
      </dgm:t>
    </dgm:pt>
    <dgm:pt modelId="{9A494836-9120-42CD-B374-F1B1F87AF860}" type="parTrans" cxnId="{B361A329-B292-478F-AA10-A46523EAA8F8}">
      <dgm:prSet/>
      <dgm:spPr/>
      <dgm:t>
        <a:bodyPr/>
        <a:lstStyle/>
        <a:p>
          <a:endParaRPr lang="en-US"/>
        </a:p>
      </dgm:t>
    </dgm:pt>
    <dgm:pt modelId="{B38DC2AD-7A02-4703-B8A7-C0DADB87EC9F}" type="sibTrans" cxnId="{B361A329-B292-478F-AA10-A46523EAA8F8}">
      <dgm:prSet/>
      <dgm:spPr/>
      <dgm:t>
        <a:bodyPr/>
        <a:lstStyle/>
        <a:p>
          <a:endParaRPr lang="en-US"/>
        </a:p>
      </dgm:t>
    </dgm:pt>
    <dgm:pt modelId="{EB7BA486-05CA-4CEC-BF7D-F0B7C6C4A270}">
      <dgm:prSet/>
      <dgm:spPr/>
      <dgm:t>
        <a:bodyPr/>
        <a:lstStyle/>
        <a:p>
          <a:r>
            <a:rPr lang="en-US"/>
            <a:t>Background Information/Detailed Investment</a:t>
          </a:r>
        </a:p>
      </dgm:t>
    </dgm:pt>
    <dgm:pt modelId="{D811077B-0AC1-403F-949F-C80F27D7AFA3}" type="parTrans" cxnId="{9462DE52-5B7F-4AAE-8FE8-522B15EBC0F2}">
      <dgm:prSet/>
      <dgm:spPr/>
      <dgm:t>
        <a:bodyPr/>
        <a:lstStyle/>
        <a:p>
          <a:endParaRPr lang="en-US"/>
        </a:p>
      </dgm:t>
    </dgm:pt>
    <dgm:pt modelId="{070D4C4E-9FFB-42C3-94C5-C34DD46B4F04}" type="sibTrans" cxnId="{9462DE52-5B7F-4AAE-8FE8-522B15EBC0F2}">
      <dgm:prSet/>
      <dgm:spPr/>
      <dgm:t>
        <a:bodyPr/>
        <a:lstStyle/>
        <a:p>
          <a:endParaRPr lang="en-US"/>
        </a:p>
      </dgm:t>
    </dgm:pt>
    <dgm:pt modelId="{F224F7D8-7A7F-4DF5-B6D1-732A3F542456}">
      <dgm:prSet/>
      <dgm:spPr/>
      <dgm:t>
        <a:bodyPr/>
        <a:lstStyle/>
        <a:p>
          <a:r>
            <a:rPr lang="en-US"/>
            <a:t>Expected Outcomes</a:t>
          </a:r>
        </a:p>
      </dgm:t>
    </dgm:pt>
    <dgm:pt modelId="{B3D29E34-A5AB-475C-B1E3-93A92917EEEC}" type="parTrans" cxnId="{8E84215C-3E79-429D-91AA-6EF75C5B3688}">
      <dgm:prSet/>
      <dgm:spPr/>
      <dgm:t>
        <a:bodyPr/>
        <a:lstStyle/>
        <a:p>
          <a:endParaRPr lang="en-US"/>
        </a:p>
      </dgm:t>
    </dgm:pt>
    <dgm:pt modelId="{0746E969-9B46-42BC-A416-64DD1AEBEFD3}" type="sibTrans" cxnId="{8E84215C-3E79-429D-91AA-6EF75C5B3688}">
      <dgm:prSet/>
      <dgm:spPr/>
      <dgm:t>
        <a:bodyPr/>
        <a:lstStyle/>
        <a:p>
          <a:endParaRPr lang="en-US"/>
        </a:p>
      </dgm:t>
    </dgm:pt>
    <dgm:pt modelId="{F41798C9-6F7E-4F81-AFB2-62BAACF9DE17}">
      <dgm:prSet/>
      <dgm:spPr/>
      <dgm:t>
        <a:bodyPr/>
        <a:lstStyle/>
        <a:p>
          <a:r>
            <a:rPr lang="en-US"/>
            <a:t>SCIP Goals</a:t>
          </a:r>
        </a:p>
      </dgm:t>
    </dgm:pt>
    <dgm:pt modelId="{485B7FA7-F7A1-41B1-A603-1A7AE8379A58}" type="parTrans" cxnId="{44BE5DA2-46C9-4E40-9CA7-6A321FDF262E}">
      <dgm:prSet/>
      <dgm:spPr/>
      <dgm:t>
        <a:bodyPr/>
        <a:lstStyle/>
        <a:p>
          <a:endParaRPr lang="en-US"/>
        </a:p>
      </dgm:t>
    </dgm:pt>
    <dgm:pt modelId="{319DCFCB-3710-4451-BCE2-8E6503BF1B6E}" type="sibTrans" cxnId="{44BE5DA2-46C9-4E40-9CA7-6A321FDF262E}">
      <dgm:prSet/>
      <dgm:spPr/>
      <dgm:t>
        <a:bodyPr/>
        <a:lstStyle/>
        <a:p>
          <a:endParaRPr lang="en-US"/>
        </a:p>
      </dgm:t>
    </dgm:pt>
    <dgm:pt modelId="{3F59B76C-E8FF-44DC-A82B-ED394503FC80}">
      <dgm:prSet/>
      <dgm:spPr/>
      <dgm:t>
        <a:bodyPr/>
        <a:lstStyle/>
        <a:p>
          <a:r>
            <a:rPr lang="en-US"/>
            <a:t>Ownership</a:t>
          </a:r>
        </a:p>
      </dgm:t>
    </dgm:pt>
    <dgm:pt modelId="{27DD32D5-A9B8-4E25-89FD-FB6131935D02}" type="parTrans" cxnId="{CB0D4434-ABF9-45BF-A269-6C38E5B62AD7}">
      <dgm:prSet/>
      <dgm:spPr/>
      <dgm:t>
        <a:bodyPr/>
        <a:lstStyle/>
        <a:p>
          <a:endParaRPr lang="en-US"/>
        </a:p>
      </dgm:t>
    </dgm:pt>
    <dgm:pt modelId="{5A9EEA6C-C519-40B4-9A37-47654CE3A9FF}" type="sibTrans" cxnId="{CB0D4434-ABF9-45BF-A269-6C38E5B62AD7}">
      <dgm:prSet/>
      <dgm:spPr/>
      <dgm:t>
        <a:bodyPr/>
        <a:lstStyle/>
        <a:p>
          <a:endParaRPr lang="en-US"/>
        </a:p>
      </dgm:t>
    </dgm:pt>
    <dgm:pt modelId="{5801109E-211C-4CA2-893B-4602F20EE575}">
      <dgm:prSet/>
      <dgm:spPr/>
      <dgm:t>
        <a:bodyPr/>
        <a:lstStyle/>
        <a:p>
          <a:r>
            <a:rPr lang="en-US"/>
            <a:t>Usage Plan</a:t>
          </a:r>
        </a:p>
      </dgm:t>
    </dgm:pt>
    <dgm:pt modelId="{E0DD90B7-22BA-4DA9-823E-2C6063090C17}" type="parTrans" cxnId="{50AD37F8-3D96-4F9B-8570-06732EAA7C82}">
      <dgm:prSet/>
      <dgm:spPr/>
      <dgm:t>
        <a:bodyPr/>
        <a:lstStyle/>
        <a:p>
          <a:endParaRPr lang="en-US"/>
        </a:p>
      </dgm:t>
    </dgm:pt>
    <dgm:pt modelId="{427223E7-41CA-42A1-BA7A-D4744908BA69}" type="sibTrans" cxnId="{50AD37F8-3D96-4F9B-8570-06732EAA7C82}">
      <dgm:prSet/>
      <dgm:spPr/>
      <dgm:t>
        <a:bodyPr/>
        <a:lstStyle/>
        <a:p>
          <a:endParaRPr lang="en-US"/>
        </a:p>
      </dgm:t>
    </dgm:pt>
    <dgm:pt modelId="{C2CFD044-A83A-4899-979A-9D2938B8991C}">
      <dgm:prSet/>
      <dgm:spPr/>
      <dgm:t>
        <a:bodyPr/>
        <a:lstStyle/>
        <a:p>
          <a:r>
            <a:rPr lang="en-US"/>
            <a:t>Disciplines</a:t>
          </a:r>
        </a:p>
      </dgm:t>
    </dgm:pt>
    <dgm:pt modelId="{562C8381-8302-4B96-BEFF-129F3262834A}" type="parTrans" cxnId="{4166DC94-53A4-426F-A6DF-BCE9CDE94452}">
      <dgm:prSet/>
      <dgm:spPr/>
      <dgm:t>
        <a:bodyPr/>
        <a:lstStyle/>
        <a:p>
          <a:endParaRPr lang="en-US"/>
        </a:p>
      </dgm:t>
    </dgm:pt>
    <dgm:pt modelId="{CFB93C26-7283-4230-AEF9-472367C184CD}" type="sibTrans" cxnId="{4166DC94-53A4-426F-A6DF-BCE9CDE94452}">
      <dgm:prSet/>
      <dgm:spPr/>
      <dgm:t>
        <a:bodyPr/>
        <a:lstStyle/>
        <a:p>
          <a:endParaRPr lang="en-US"/>
        </a:p>
      </dgm:t>
    </dgm:pt>
    <dgm:pt modelId="{F06D38EF-9C79-4A57-BBA8-EC347E8E68AB}">
      <dgm:prSet/>
      <dgm:spPr/>
      <dgm:t>
        <a:bodyPr/>
        <a:lstStyle/>
        <a:p>
          <a:r>
            <a:rPr lang="en-US"/>
            <a:t>Multi-Jurisdictional Interoperability</a:t>
          </a:r>
        </a:p>
      </dgm:t>
    </dgm:pt>
    <dgm:pt modelId="{BAE928DD-4014-44C9-9E7D-60E22201B4E5}" type="parTrans" cxnId="{8C61DB75-AD15-4E2C-B63C-5FB8CFCB8763}">
      <dgm:prSet/>
      <dgm:spPr/>
      <dgm:t>
        <a:bodyPr/>
        <a:lstStyle/>
        <a:p>
          <a:endParaRPr lang="en-US"/>
        </a:p>
      </dgm:t>
    </dgm:pt>
    <dgm:pt modelId="{DB637981-B539-45D8-BD0F-31002975D3CD}" type="sibTrans" cxnId="{8C61DB75-AD15-4E2C-B63C-5FB8CFCB8763}">
      <dgm:prSet/>
      <dgm:spPr/>
      <dgm:t>
        <a:bodyPr/>
        <a:lstStyle/>
        <a:p>
          <a:endParaRPr lang="en-US"/>
        </a:p>
      </dgm:t>
    </dgm:pt>
    <dgm:pt modelId="{221C8F9D-6FD4-45F7-8E1D-3F6664C263F2}">
      <dgm:prSet/>
      <dgm:spPr/>
      <dgm:t>
        <a:bodyPr/>
        <a:lstStyle/>
        <a:p>
          <a:r>
            <a:rPr lang="en-US"/>
            <a:t>Special Conditions</a:t>
          </a:r>
        </a:p>
      </dgm:t>
    </dgm:pt>
    <dgm:pt modelId="{9146E5E1-17B4-4A66-9D83-474EF07C685C}" type="parTrans" cxnId="{9D7BE2EA-61CF-4EDC-A413-584825A65B50}">
      <dgm:prSet/>
      <dgm:spPr/>
      <dgm:t>
        <a:bodyPr/>
        <a:lstStyle/>
        <a:p>
          <a:endParaRPr lang="en-US"/>
        </a:p>
      </dgm:t>
    </dgm:pt>
    <dgm:pt modelId="{2AE1E987-8ACE-4D6A-821A-051544CE46D8}" type="sibTrans" cxnId="{9D7BE2EA-61CF-4EDC-A413-584825A65B50}">
      <dgm:prSet/>
      <dgm:spPr/>
      <dgm:t>
        <a:bodyPr/>
        <a:lstStyle/>
        <a:p>
          <a:endParaRPr lang="en-US"/>
        </a:p>
      </dgm:t>
    </dgm:pt>
    <dgm:pt modelId="{4681DAA9-2753-4A51-9685-43C1C2F8098A}" type="pres">
      <dgm:prSet presAssocID="{FE7F3239-DB3D-4ED3-9800-6002A3E638E4}" presName="linear" presStyleCnt="0">
        <dgm:presLayoutVars>
          <dgm:animLvl val="lvl"/>
          <dgm:resizeHandles val="exact"/>
        </dgm:presLayoutVars>
      </dgm:prSet>
      <dgm:spPr/>
    </dgm:pt>
    <dgm:pt modelId="{09F56F0C-6F52-402C-8013-0F0150564133}" type="pres">
      <dgm:prSet presAssocID="{6133693A-9906-47B9-A81C-391B2E84735A}" presName="parentText" presStyleLbl="node1" presStyleIdx="0" presStyleCnt="1">
        <dgm:presLayoutVars>
          <dgm:chMax val="0"/>
          <dgm:bulletEnabled val="1"/>
        </dgm:presLayoutVars>
      </dgm:prSet>
      <dgm:spPr/>
    </dgm:pt>
    <dgm:pt modelId="{4FA90AD5-AC5F-4A2B-9399-16316F56B15A}" type="pres">
      <dgm:prSet presAssocID="{6133693A-9906-47B9-A81C-391B2E84735A}" presName="childText" presStyleLbl="revTx" presStyleIdx="0" presStyleCnt="1">
        <dgm:presLayoutVars>
          <dgm:bulletEnabled val="1"/>
        </dgm:presLayoutVars>
      </dgm:prSet>
      <dgm:spPr/>
    </dgm:pt>
  </dgm:ptLst>
  <dgm:cxnLst>
    <dgm:cxn modelId="{4DCBFB04-0923-4F3F-96AC-D8862A4F4B12}" type="presOf" srcId="{F06D38EF-9C79-4A57-BBA8-EC347E8E68AB}" destId="{4FA90AD5-AC5F-4A2B-9399-16316F56B15A}" srcOrd="0" destOrd="8" presId="urn:microsoft.com/office/officeart/2005/8/layout/vList2"/>
    <dgm:cxn modelId="{EC7A1D14-05DF-4985-93EE-351B5343BE9E}" srcId="{6133693A-9906-47B9-A81C-391B2E84735A}" destId="{E82225F8-E8F2-40BD-B90B-C9204E89987D}" srcOrd="0" destOrd="0" parTransId="{A62536C6-33FB-44D9-939C-D0F3DF1A9770}" sibTransId="{B0D7F73B-3677-4D17-B2D6-D5872624CC06}"/>
    <dgm:cxn modelId="{23D4091B-B755-4285-9275-EA3A12F2D204}" type="presOf" srcId="{C2CFD044-A83A-4899-979A-9D2938B8991C}" destId="{4FA90AD5-AC5F-4A2B-9399-16316F56B15A}" srcOrd="0" destOrd="7" presId="urn:microsoft.com/office/officeart/2005/8/layout/vList2"/>
    <dgm:cxn modelId="{B361A329-B292-478F-AA10-A46523EAA8F8}" srcId="{6133693A-9906-47B9-A81C-391B2E84735A}" destId="{BC57A695-A01C-4B60-B8CC-1DE224B114DE}" srcOrd="1" destOrd="0" parTransId="{9A494836-9120-42CD-B374-F1B1F87AF860}" sibTransId="{B38DC2AD-7A02-4703-B8A7-C0DADB87EC9F}"/>
    <dgm:cxn modelId="{E211CD2B-151A-4B08-B301-4564DCE75E58}" type="presOf" srcId="{BC57A695-A01C-4B60-B8CC-1DE224B114DE}" destId="{4FA90AD5-AC5F-4A2B-9399-16316F56B15A}" srcOrd="0" destOrd="1" presId="urn:microsoft.com/office/officeart/2005/8/layout/vList2"/>
    <dgm:cxn modelId="{CB0D4434-ABF9-45BF-A269-6C38E5B62AD7}" srcId="{6133693A-9906-47B9-A81C-391B2E84735A}" destId="{3F59B76C-E8FF-44DC-A82B-ED394503FC80}" srcOrd="5" destOrd="0" parTransId="{27DD32D5-A9B8-4E25-89FD-FB6131935D02}" sibTransId="{5A9EEA6C-C519-40B4-9A37-47654CE3A9FF}"/>
    <dgm:cxn modelId="{B2E7AA3A-7677-41DB-8E5F-CF755FE9ACF0}" type="presOf" srcId="{E82225F8-E8F2-40BD-B90B-C9204E89987D}" destId="{4FA90AD5-AC5F-4A2B-9399-16316F56B15A}" srcOrd="0" destOrd="0" presId="urn:microsoft.com/office/officeart/2005/8/layout/vList2"/>
    <dgm:cxn modelId="{8E84215C-3E79-429D-91AA-6EF75C5B3688}" srcId="{6133693A-9906-47B9-A81C-391B2E84735A}" destId="{F224F7D8-7A7F-4DF5-B6D1-732A3F542456}" srcOrd="3" destOrd="0" parTransId="{B3D29E34-A5AB-475C-B1E3-93A92917EEEC}" sibTransId="{0746E969-9B46-42BC-A416-64DD1AEBEFD3}"/>
    <dgm:cxn modelId="{CFB4EC41-5BBD-47FE-891A-B0E7CEA25DE8}" type="presOf" srcId="{221C8F9D-6FD4-45F7-8E1D-3F6664C263F2}" destId="{4FA90AD5-AC5F-4A2B-9399-16316F56B15A}" srcOrd="0" destOrd="9" presId="urn:microsoft.com/office/officeart/2005/8/layout/vList2"/>
    <dgm:cxn modelId="{8094ED41-C913-4AD5-8A97-5CD1BA10C8AF}" type="presOf" srcId="{FE7F3239-DB3D-4ED3-9800-6002A3E638E4}" destId="{4681DAA9-2753-4A51-9685-43C1C2F8098A}" srcOrd="0" destOrd="0" presId="urn:microsoft.com/office/officeart/2005/8/layout/vList2"/>
    <dgm:cxn modelId="{9462DE52-5B7F-4AAE-8FE8-522B15EBC0F2}" srcId="{6133693A-9906-47B9-A81C-391B2E84735A}" destId="{EB7BA486-05CA-4CEC-BF7D-F0B7C6C4A270}" srcOrd="2" destOrd="0" parTransId="{D811077B-0AC1-403F-949F-C80F27D7AFA3}" sibTransId="{070D4C4E-9FFB-42C3-94C5-C34DD46B4F04}"/>
    <dgm:cxn modelId="{63848D54-2A9F-431C-BEA0-4D50CDFBBEB2}" type="presOf" srcId="{3F59B76C-E8FF-44DC-A82B-ED394503FC80}" destId="{4FA90AD5-AC5F-4A2B-9399-16316F56B15A}" srcOrd="0" destOrd="5" presId="urn:microsoft.com/office/officeart/2005/8/layout/vList2"/>
    <dgm:cxn modelId="{8C61DB75-AD15-4E2C-B63C-5FB8CFCB8763}" srcId="{6133693A-9906-47B9-A81C-391B2E84735A}" destId="{F06D38EF-9C79-4A57-BBA8-EC347E8E68AB}" srcOrd="8" destOrd="0" parTransId="{BAE928DD-4014-44C9-9E7D-60E22201B4E5}" sibTransId="{DB637981-B539-45D8-BD0F-31002975D3CD}"/>
    <dgm:cxn modelId="{D3894A7F-DFBC-47DF-88D1-DE1CF2FA4A3B}" srcId="{FE7F3239-DB3D-4ED3-9800-6002A3E638E4}" destId="{6133693A-9906-47B9-A81C-391B2E84735A}" srcOrd="0" destOrd="0" parTransId="{A522F4B2-B8C4-46AB-9417-8ED3A7B0FADA}" sibTransId="{6CFF638F-3146-4A90-B15E-EB23CAC348FE}"/>
    <dgm:cxn modelId="{4166DC94-53A4-426F-A6DF-BCE9CDE94452}" srcId="{6133693A-9906-47B9-A81C-391B2E84735A}" destId="{C2CFD044-A83A-4899-979A-9D2938B8991C}" srcOrd="7" destOrd="0" parTransId="{562C8381-8302-4B96-BEFF-129F3262834A}" sibTransId="{CFB93C26-7283-4230-AEF9-472367C184CD}"/>
    <dgm:cxn modelId="{44BE5DA2-46C9-4E40-9CA7-6A321FDF262E}" srcId="{6133693A-9906-47B9-A81C-391B2E84735A}" destId="{F41798C9-6F7E-4F81-AFB2-62BAACF9DE17}" srcOrd="4" destOrd="0" parTransId="{485B7FA7-F7A1-41B1-A603-1A7AE8379A58}" sibTransId="{319DCFCB-3710-4451-BCE2-8E6503BF1B6E}"/>
    <dgm:cxn modelId="{E2F9F5BE-B6CB-4B98-8EA4-99A18035AB64}" type="presOf" srcId="{F41798C9-6F7E-4F81-AFB2-62BAACF9DE17}" destId="{4FA90AD5-AC5F-4A2B-9399-16316F56B15A}" srcOrd="0" destOrd="4" presId="urn:microsoft.com/office/officeart/2005/8/layout/vList2"/>
    <dgm:cxn modelId="{421DDAC7-5588-4265-BB2A-9656E0116D73}" type="presOf" srcId="{6133693A-9906-47B9-A81C-391B2E84735A}" destId="{09F56F0C-6F52-402C-8013-0F0150564133}" srcOrd="0" destOrd="0" presId="urn:microsoft.com/office/officeart/2005/8/layout/vList2"/>
    <dgm:cxn modelId="{525B46CB-08E6-479E-A172-01C405193266}" type="presOf" srcId="{5801109E-211C-4CA2-893B-4602F20EE575}" destId="{4FA90AD5-AC5F-4A2B-9399-16316F56B15A}" srcOrd="0" destOrd="6" presId="urn:microsoft.com/office/officeart/2005/8/layout/vList2"/>
    <dgm:cxn modelId="{9D1D6CCD-DFA2-4D1F-9E7F-060D642486D5}" type="presOf" srcId="{EB7BA486-05CA-4CEC-BF7D-F0B7C6C4A270}" destId="{4FA90AD5-AC5F-4A2B-9399-16316F56B15A}" srcOrd="0" destOrd="2" presId="urn:microsoft.com/office/officeart/2005/8/layout/vList2"/>
    <dgm:cxn modelId="{81FB2DD0-0B60-44EE-B79B-099F3EA85049}" type="presOf" srcId="{F224F7D8-7A7F-4DF5-B6D1-732A3F542456}" destId="{4FA90AD5-AC5F-4A2B-9399-16316F56B15A}" srcOrd="0" destOrd="3" presId="urn:microsoft.com/office/officeart/2005/8/layout/vList2"/>
    <dgm:cxn modelId="{9D7BE2EA-61CF-4EDC-A413-584825A65B50}" srcId="{6133693A-9906-47B9-A81C-391B2E84735A}" destId="{221C8F9D-6FD4-45F7-8E1D-3F6664C263F2}" srcOrd="9" destOrd="0" parTransId="{9146E5E1-17B4-4A66-9D83-474EF07C685C}" sibTransId="{2AE1E987-8ACE-4D6A-821A-051544CE46D8}"/>
    <dgm:cxn modelId="{50AD37F8-3D96-4F9B-8570-06732EAA7C82}" srcId="{6133693A-9906-47B9-A81C-391B2E84735A}" destId="{5801109E-211C-4CA2-893B-4602F20EE575}" srcOrd="6" destOrd="0" parTransId="{E0DD90B7-22BA-4DA9-823E-2C6063090C17}" sibTransId="{427223E7-41CA-42A1-BA7A-D4744908BA69}"/>
    <dgm:cxn modelId="{A391CEA0-3CA6-454F-B861-66A73BE75761}" type="presParOf" srcId="{4681DAA9-2753-4A51-9685-43C1C2F8098A}" destId="{09F56F0C-6F52-402C-8013-0F0150564133}" srcOrd="0" destOrd="0" presId="urn:microsoft.com/office/officeart/2005/8/layout/vList2"/>
    <dgm:cxn modelId="{76879E68-4338-48C1-9A13-6D043C1DCD65}" type="presParOf" srcId="{4681DAA9-2753-4A51-9685-43C1C2F8098A}" destId="{4FA90AD5-AC5F-4A2B-9399-16316F56B15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E7F3239-DB3D-4ED3-9800-6002A3E638E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8E9A84D-277A-48AE-9A66-9EFAB1893FB7}">
      <dgm:prSet/>
      <dgm:spPr/>
      <dgm:t>
        <a:bodyPr/>
        <a:lstStyle/>
        <a:p>
          <a:r>
            <a:rPr lang="en-US"/>
            <a:t>Not Required For:</a:t>
          </a:r>
        </a:p>
      </dgm:t>
    </dgm:pt>
    <dgm:pt modelId="{44F958F6-3CB8-4078-8C1A-5B8010960D94}" type="parTrans" cxnId="{A2F0B682-AC93-41E7-AA47-64528CCDD247}">
      <dgm:prSet/>
      <dgm:spPr/>
      <dgm:t>
        <a:bodyPr/>
        <a:lstStyle/>
        <a:p>
          <a:endParaRPr lang="en-US"/>
        </a:p>
      </dgm:t>
    </dgm:pt>
    <dgm:pt modelId="{2316E66B-0778-43E8-BF9A-3C376C2CBF91}" type="sibTrans" cxnId="{A2F0B682-AC93-41E7-AA47-64528CCDD247}">
      <dgm:prSet/>
      <dgm:spPr/>
      <dgm:t>
        <a:bodyPr/>
        <a:lstStyle/>
        <a:p>
          <a:endParaRPr lang="en-US"/>
        </a:p>
      </dgm:t>
    </dgm:pt>
    <dgm:pt modelId="{AFD7431A-AB3F-4F4F-BB26-4B61139B7EF9}">
      <dgm:prSet/>
      <dgm:spPr/>
      <dgm:t>
        <a:bodyPr/>
        <a:lstStyle/>
        <a:p>
          <a:r>
            <a:rPr lang="en-US" baseline="0"/>
            <a:t>Batteries </a:t>
          </a:r>
          <a:endParaRPr lang="en-US"/>
        </a:p>
      </dgm:t>
    </dgm:pt>
    <dgm:pt modelId="{32667829-3F86-4B60-8141-A8F5DC86601B}" type="parTrans" cxnId="{27AEE808-B705-4F82-BADB-9C7D56E4A1D3}">
      <dgm:prSet/>
      <dgm:spPr/>
      <dgm:t>
        <a:bodyPr/>
        <a:lstStyle/>
        <a:p>
          <a:endParaRPr lang="en-US"/>
        </a:p>
      </dgm:t>
    </dgm:pt>
    <dgm:pt modelId="{B79920D3-6837-47BB-B086-A61B74268166}" type="sibTrans" cxnId="{27AEE808-B705-4F82-BADB-9C7D56E4A1D3}">
      <dgm:prSet/>
      <dgm:spPr/>
      <dgm:t>
        <a:bodyPr/>
        <a:lstStyle/>
        <a:p>
          <a:endParaRPr lang="en-US"/>
        </a:p>
      </dgm:t>
    </dgm:pt>
    <dgm:pt modelId="{A58C2C39-6990-4899-BF02-779B23166F1E}">
      <dgm:prSet/>
      <dgm:spPr/>
      <dgm:t>
        <a:bodyPr/>
        <a:lstStyle/>
        <a:p>
          <a:r>
            <a:rPr lang="en-US" baseline="0"/>
            <a:t>Cameras – Unless the project included backhaul infrastructure to be used for information/data sharing </a:t>
          </a:r>
          <a:endParaRPr lang="en-US"/>
        </a:p>
      </dgm:t>
    </dgm:pt>
    <dgm:pt modelId="{2D0F48AA-6962-4E21-8ACD-3970E5DBADBA}" type="parTrans" cxnId="{A2F56B7D-5F07-42D9-B715-3D3569A1CB3D}">
      <dgm:prSet/>
      <dgm:spPr/>
      <dgm:t>
        <a:bodyPr/>
        <a:lstStyle/>
        <a:p>
          <a:endParaRPr lang="en-US"/>
        </a:p>
      </dgm:t>
    </dgm:pt>
    <dgm:pt modelId="{C462657F-4F69-42F6-9005-BF76FF6A8167}" type="sibTrans" cxnId="{A2F56B7D-5F07-42D9-B715-3D3569A1CB3D}">
      <dgm:prSet/>
      <dgm:spPr/>
      <dgm:t>
        <a:bodyPr/>
        <a:lstStyle/>
        <a:p>
          <a:endParaRPr lang="en-US"/>
        </a:p>
      </dgm:t>
    </dgm:pt>
    <dgm:pt modelId="{D0B639CB-26D7-4A8E-87D0-970FEEA374BD}">
      <dgm:prSet/>
      <dgm:spPr/>
      <dgm:t>
        <a:bodyPr/>
        <a:lstStyle/>
        <a:p>
          <a:r>
            <a:rPr lang="en-US" baseline="0"/>
            <a:t>Computer Aided Dispatch (CAD)/Records Management System (RMS) Software </a:t>
          </a:r>
          <a:endParaRPr lang="en-US"/>
        </a:p>
      </dgm:t>
    </dgm:pt>
    <dgm:pt modelId="{CB2E630E-7EF0-45C7-9BD0-B3B538D0B886}" type="parTrans" cxnId="{1E8FAA64-F3C7-4BEF-A16B-B6962BC54FED}">
      <dgm:prSet/>
      <dgm:spPr/>
      <dgm:t>
        <a:bodyPr/>
        <a:lstStyle/>
        <a:p>
          <a:endParaRPr lang="en-US"/>
        </a:p>
      </dgm:t>
    </dgm:pt>
    <dgm:pt modelId="{2300BE57-F9EF-4597-932E-8D07433A4EC3}" type="sibTrans" cxnId="{1E8FAA64-F3C7-4BEF-A16B-B6962BC54FED}">
      <dgm:prSet/>
      <dgm:spPr/>
      <dgm:t>
        <a:bodyPr/>
        <a:lstStyle/>
        <a:p>
          <a:endParaRPr lang="en-US"/>
        </a:p>
      </dgm:t>
    </dgm:pt>
    <dgm:pt modelId="{4241156B-AC7D-44B1-8E4F-16B443CAD397}">
      <dgm:prSet/>
      <dgm:spPr/>
      <dgm:t>
        <a:bodyPr/>
        <a:lstStyle/>
        <a:p>
          <a:r>
            <a:rPr lang="en-US" baseline="0"/>
            <a:t>Computers, general purpose – Unless used for information/data sharing </a:t>
          </a:r>
          <a:endParaRPr lang="en-US"/>
        </a:p>
      </dgm:t>
    </dgm:pt>
    <dgm:pt modelId="{D933EAB3-515A-49BA-8CDF-47FBCFB6DF48}" type="parTrans" cxnId="{30F552CD-72A7-40E9-8599-2806B0D0A7A4}">
      <dgm:prSet/>
      <dgm:spPr/>
      <dgm:t>
        <a:bodyPr/>
        <a:lstStyle/>
        <a:p>
          <a:endParaRPr lang="en-US"/>
        </a:p>
      </dgm:t>
    </dgm:pt>
    <dgm:pt modelId="{B8F3A945-48EB-45C3-BFE9-A70429A2AABC}" type="sibTrans" cxnId="{30F552CD-72A7-40E9-8599-2806B0D0A7A4}">
      <dgm:prSet/>
      <dgm:spPr/>
      <dgm:t>
        <a:bodyPr/>
        <a:lstStyle/>
        <a:p>
          <a:endParaRPr lang="en-US"/>
        </a:p>
      </dgm:t>
    </dgm:pt>
    <dgm:pt modelId="{C3C113AE-7066-4657-B3C0-32C47E270711}">
      <dgm:prSet/>
      <dgm:spPr/>
      <dgm:t>
        <a:bodyPr/>
        <a:lstStyle/>
        <a:p>
          <a:r>
            <a:rPr lang="en-US" baseline="0"/>
            <a:t>GPS units </a:t>
          </a:r>
          <a:endParaRPr lang="en-US"/>
        </a:p>
      </dgm:t>
    </dgm:pt>
    <dgm:pt modelId="{D52715E9-7C11-4980-A801-F5AF147FBCB6}" type="parTrans" cxnId="{1C3F67DF-F468-43D2-B56F-C5C6DE4AA009}">
      <dgm:prSet/>
      <dgm:spPr/>
      <dgm:t>
        <a:bodyPr/>
        <a:lstStyle/>
        <a:p>
          <a:endParaRPr lang="en-US"/>
        </a:p>
      </dgm:t>
    </dgm:pt>
    <dgm:pt modelId="{CBCB58F1-4091-4880-9B55-62BF92A436AC}" type="sibTrans" cxnId="{1C3F67DF-F468-43D2-B56F-C5C6DE4AA009}">
      <dgm:prSet/>
      <dgm:spPr/>
      <dgm:t>
        <a:bodyPr/>
        <a:lstStyle/>
        <a:p>
          <a:endParaRPr lang="en-US"/>
        </a:p>
      </dgm:t>
    </dgm:pt>
    <dgm:pt modelId="{EAB9F7CD-8DC8-442A-958C-15B0B7774181}">
      <dgm:prSet/>
      <dgm:spPr/>
      <dgm:t>
        <a:bodyPr/>
        <a:lstStyle/>
        <a:p>
          <a:r>
            <a:rPr lang="en-US" baseline="0"/>
            <a:t>Microphones (including collar/throat microphones) </a:t>
          </a:r>
          <a:endParaRPr lang="en-US"/>
        </a:p>
      </dgm:t>
    </dgm:pt>
    <dgm:pt modelId="{275E6DC9-1165-4779-986C-EFFB4ACA1616}" type="parTrans" cxnId="{688B032D-9526-4CCC-9A83-1CD11ADD4D57}">
      <dgm:prSet/>
      <dgm:spPr/>
      <dgm:t>
        <a:bodyPr/>
        <a:lstStyle/>
        <a:p>
          <a:endParaRPr lang="en-US"/>
        </a:p>
      </dgm:t>
    </dgm:pt>
    <dgm:pt modelId="{D1E049E0-0D35-4924-AF2B-7DDDCB1DD2F6}" type="sibTrans" cxnId="{688B032D-9526-4CCC-9A83-1CD11ADD4D57}">
      <dgm:prSet/>
      <dgm:spPr/>
      <dgm:t>
        <a:bodyPr/>
        <a:lstStyle/>
        <a:p>
          <a:endParaRPr lang="en-US"/>
        </a:p>
      </dgm:t>
    </dgm:pt>
    <dgm:pt modelId="{20CA4970-388F-49A1-B528-CA708A5CA1DF}">
      <dgm:prSet/>
      <dgm:spPr/>
      <dgm:t>
        <a:bodyPr/>
        <a:lstStyle/>
        <a:p>
          <a:r>
            <a:rPr lang="en-US" baseline="0"/>
            <a:t>Multi-channel recorders </a:t>
          </a:r>
          <a:endParaRPr lang="en-US"/>
        </a:p>
      </dgm:t>
    </dgm:pt>
    <dgm:pt modelId="{C30CEB18-E798-4CF2-A4A4-D4C8805D0D29}" type="parTrans" cxnId="{6789CF81-799E-4FF2-A8E6-7A303ADE806F}">
      <dgm:prSet/>
      <dgm:spPr/>
      <dgm:t>
        <a:bodyPr/>
        <a:lstStyle/>
        <a:p>
          <a:endParaRPr lang="en-US"/>
        </a:p>
      </dgm:t>
    </dgm:pt>
    <dgm:pt modelId="{0F9B7840-6030-4761-BAB5-8538749CB846}" type="sibTrans" cxnId="{6789CF81-799E-4FF2-A8E6-7A303ADE806F}">
      <dgm:prSet/>
      <dgm:spPr/>
      <dgm:t>
        <a:bodyPr/>
        <a:lstStyle/>
        <a:p>
          <a:endParaRPr lang="en-US"/>
        </a:p>
      </dgm:t>
    </dgm:pt>
    <dgm:pt modelId="{745EAE0B-73D2-4E81-9A20-61EA94E7DD4B}">
      <dgm:prSet/>
      <dgm:spPr/>
      <dgm:t>
        <a:bodyPr/>
        <a:lstStyle/>
        <a:p>
          <a:r>
            <a:rPr lang="en-US" baseline="0" err="1"/>
            <a:t>Netclocks</a:t>
          </a:r>
          <a:r>
            <a:rPr lang="en-US" baseline="0"/>
            <a:t> </a:t>
          </a:r>
          <a:endParaRPr lang="en-US"/>
        </a:p>
      </dgm:t>
    </dgm:pt>
    <dgm:pt modelId="{D9DF1AC9-B1E7-45CE-BBD0-A77827471850}" type="parTrans" cxnId="{B4A3DAA9-1E2D-4C4E-AEB6-011BB9FF0AB2}">
      <dgm:prSet/>
      <dgm:spPr/>
      <dgm:t>
        <a:bodyPr/>
        <a:lstStyle/>
        <a:p>
          <a:endParaRPr lang="en-US"/>
        </a:p>
      </dgm:t>
    </dgm:pt>
    <dgm:pt modelId="{3E2B029E-EB70-486B-9CEF-449ADE5C9C91}" type="sibTrans" cxnId="{B4A3DAA9-1E2D-4C4E-AEB6-011BB9FF0AB2}">
      <dgm:prSet/>
      <dgm:spPr/>
      <dgm:t>
        <a:bodyPr/>
        <a:lstStyle/>
        <a:p>
          <a:endParaRPr lang="en-US"/>
        </a:p>
      </dgm:t>
    </dgm:pt>
    <dgm:pt modelId="{50F49FE2-7130-4D94-AE7C-8BB2F57AB231}">
      <dgm:prSet/>
      <dgm:spPr/>
      <dgm:t>
        <a:bodyPr/>
        <a:lstStyle/>
        <a:p>
          <a:r>
            <a:rPr lang="en-US" baseline="0"/>
            <a:t>Warranties/Maintenance </a:t>
          </a:r>
          <a:endParaRPr lang="en-US"/>
        </a:p>
      </dgm:t>
    </dgm:pt>
    <dgm:pt modelId="{489F796D-5AF8-4B43-B815-B95B7E01CC4F}" type="parTrans" cxnId="{0495FEA5-D9FF-4B08-BAAE-1167FE3F9038}">
      <dgm:prSet/>
      <dgm:spPr/>
      <dgm:t>
        <a:bodyPr/>
        <a:lstStyle/>
        <a:p>
          <a:endParaRPr lang="en-US"/>
        </a:p>
      </dgm:t>
    </dgm:pt>
    <dgm:pt modelId="{1EAD0D31-C6AF-4EF0-ADCB-C39F98681E88}" type="sibTrans" cxnId="{0495FEA5-D9FF-4B08-BAAE-1167FE3F9038}">
      <dgm:prSet/>
      <dgm:spPr/>
      <dgm:t>
        <a:bodyPr/>
        <a:lstStyle/>
        <a:p>
          <a:endParaRPr lang="en-US"/>
        </a:p>
      </dgm:t>
    </dgm:pt>
    <dgm:pt modelId="{BC988E72-4FF9-4A84-8CB8-6A6F30A0FAEF}">
      <dgm:prSet/>
      <dgm:spPr/>
      <dgm:t>
        <a:bodyPr/>
        <a:lstStyle/>
        <a:p>
          <a:r>
            <a:rPr lang="en-US" baseline="0"/>
            <a:t>Wireless air cards </a:t>
          </a:r>
          <a:endParaRPr lang="en-US"/>
        </a:p>
      </dgm:t>
    </dgm:pt>
    <dgm:pt modelId="{ACBAFBC4-BEA8-4FB6-B74F-ED220E14D8C5}" type="parTrans" cxnId="{EE907121-DE2E-4451-9440-26A415B67026}">
      <dgm:prSet/>
      <dgm:spPr/>
      <dgm:t>
        <a:bodyPr/>
        <a:lstStyle/>
        <a:p>
          <a:endParaRPr lang="en-US"/>
        </a:p>
      </dgm:t>
    </dgm:pt>
    <dgm:pt modelId="{5DCF19EC-1F0E-467E-B3B0-6BD59A32C0D0}" type="sibTrans" cxnId="{EE907121-DE2E-4451-9440-26A415B67026}">
      <dgm:prSet/>
      <dgm:spPr/>
      <dgm:t>
        <a:bodyPr/>
        <a:lstStyle/>
        <a:p>
          <a:endParaRPr lang="en-US"/>
        </a:p>
      </dgm:t>
    </dgm:pt>
    <dgm:pt modelId="{EEB1F71A-70F1-49C9-8E52-1904DB02CE55}">
      <dgm:prSet/>
      <dgm:spPr/>
      <dgm:t>
        <a:bodyPr/>
        <a:lstStyle/>
        <a:p>
          <a:r>
            <a:rPr lang="en-US" baseline="0"/>
            <a:t>Wireless IP routers</a:t>
          </a:r>
          <a:endParaRPr lang="en-US"/>
        </a:p>
      </dgm:t>
    </dgm:pt>
    <dgm:pt modelId="{9096C3E6-9200-4D41-8098-D68CCEBC191D}" type="parTrans" cxnId="{3D13A928-D6D6-4654-8E18-8DC0E7D7555E}">
      <dgm:prSet/>
      <dgm:spPr/>
      <dgm:t>
        <a:bodyPr/>
        <a:lstStyle/>
        <a:p>
          <a:endParaRPr lang="en-US"/>
        </a:p>
      </dgm:t>
    </dgm:pt>
    <dgm:pt modelId="{32DB6DF8-C05E-4D1E-AE99-F043B49775BC}" type="sibTrans" cxnId="{3D13A928-D6D6-4654-8E18-8DC0E7D7555E}">
      <dgm:prSet/>
      <dgm:spPr/>
      <dgm:t>
        <a:bodyPr/>
        <a:lstStyle/>
        <a:p>
          <a:endParaRPr lang="en-US"/>
        </a:p>
      </dgm:t>
    </dgm:pt>
    <dgm:pt modelId="{4681DAA9-2753-4A51-9685-43C1C2F8098A}" type="pres">
      <dgm:prSet presAssocID="{FE7F3239-DB3D-4ED3-9800-6002A3E638E4}" presName="linear" presStyleCnt="0">
        <dgm:presLayoutVars>
          <dgm:animLvl val="lvl"/>
          <dgm:resizeHandles val="exact"/>
        </dgm:presLayoutVars>
      </dgm:prSet>
      <dgm:spPr/>
    </dgm:pt>
    <dgm:pt modelId="{7D30EF05-150C-46C2-86F2-0BBFA04725FD}" type="pres">
      <dgm:prSet presAssocID="{78E9A84D-277A-48AE-9A66-9EFAB1893FB7}" presName="parentText" presStyleLbl="node1" presStyleIdx="0" presStyleCnt="1" custScaleY="137821">
        <dgm:presLayoutVars>
          <dgm:chMax val="0"/>
          <dgm:bulletEnabled val="1"/>
        </dgm:presLayoutVars>
      </dgm:prSet>
      <dgm:spPr/>
    </dgm:pt>
    <dgm:pt modelId="{9BC5D664-C58D-453B-89A7-8F3B05A17EE0}" type="pres">
      <dgm:prSet presAssocID="{78E9A84D-277A-48AE-9A66-9EFAB1893FB7}" presName="childText" presStyleLbl="revTx" presStyleIdx="0" presStyleCnt="1">
        <dgm:presLayoutVars>
          <dgm:bulletEnabled val="1"/>
        </dgm:presLayoutVars>
      </dgm:prSet>
      <dgm:spPr/>
    </dgm:pt>
  </dgm:ptLst>
  <dgm:cxnLst>
    <dgm:cxn modelId="{27AEE808-B705-4F82-BADB-9C7D56E4A1D3}" srcId="{78E9A84D-277A-48AE-9A66-9EFAB1893FB7}" destId="{AFD7431A-AB3F-4F4F-BB26-4B61139B7EF9}" srcOrd="0" destOrd="0" parTransId="{32667829-3F86-4B60-8141-A8F5DC86601B}" sibTransId="{B79920D3-6837-47BB-B086-A61B74268166}"/>
    <dgm:cxn modelId="{EE907121-DE2E-4451-9440-26A415B67026}" srcId="{78E9A84D-277A-48AE-9A66-9EFAB1893FB7}" destId="{BC988E72-4FF9-4A84-8CB8-6A6F30A0FAEF}" srcOrd="9" destOrd="0" parTransId="{ACBAFBC4-BEA8-4FB6-B74F-ED220E14D8C5}" sibTransId="{5DCF19EC-1F0E-467E-B3B0-6BD59A32C0D0}"/>
    <dgm:cxn modelId="{3D13A928-D6D6-4654-8E18-8DC0E7D7555E}" srcId="{78E9A84D-277A-48AE-9A66-9EFAB1893FB7}" destId="{EEB1F71A-70F1-49C9-8E52-1904DB02CE55}" srcOrd="10" destOrd="0" parTransId="{9096C3E6-9200-4D41-8098-D68CCEBC191D}" sibTransId="{32DB6DF8-C05E-4D1E-AE99-F043B49775BC}"/>
    <dgm:cxn modelId="{688B032D-9526-4CCC-9A83-1CD11ADD4D57}" srcId="{78E9A84D-277A-48AE-9A66-9EFAB1893FB7}" destId="{EAB9F7CD-8DC8-442A-958C-15B0B7774181}" srcOrd="5" destOrd="0" parTransId="{275E6DC9-1165-4779-986C-EFFB4ACA1616}" sibTransId="{D1E049E0-0D35-4924-AF2B-7DDDCB1DD2F6}"/>
    <dgm:cxn modelId="{2D92B42E-5E0D-44E6-80D9-9E39FF732CF9}" type="presOf" srcId="{A58C2C39-6990-4899-BF02-779B23166F1E}" destId="{9BC5D664-C58D-453B-89A7-8F3B05A17EE0}" srcOrd="0" destOrd="1" presId="urn:microsoft.com/office/officeart/2005/8/layout/vList2"/>
    <dgm:cxn modelId="{8094ED41-C913-4AD5-8A97-5CD1BA10C8AF}" type="presOf" srcId="{FE7F3239-DB3D-4ED3-9800-6002A3E638E4}" destId="{4681DAA9-2753-4A51-9685-43C1C2F8098A}" srcOrd="0" destOrd="0" presId="urn:microsoft.com/office/officeart/2005/8/layout/vList2"/>
    <dgm:cxn modelId="{1E8FAA64-F3C7-4BEF-A16B-B6962BC54FED}" srcId="{78E9A84D-277A-48AE-9A66-9EFAB1893FB7}" destId="{D0B639CB-26D7-4A8E-87D0-970FEEA374BD}" srcOrd="2" destOrd="0" parTransId="{CB2E630E-7EF0-45C7-9BD0-B3B538D0B886}" sibTransId="{2300BE57-F9EF-4597-932E-8D07433A4EC3}"/>
    <dgm:cxn modelId="{B71F3246-FEE0-44A2-AF3F-694F0058E82E}" type="presOf" srcId="{C3C113AE-7066-4657-B3C0-32C47E270711}" destId="{9BC5D664-C58D-453B-89A7-8F3B05A17EE0}" srcOrd="0" destOrd="4" presId="urn:microsoft.com/office/officeart/2005/8/layout/vList2"/>
    <dgm:cxn modelId="{F5B4096D-B92E-4587-A85D-2830D9549FD5}" type="presOf" srcId="{BC988E72-4FF9-4A84-8CB8-6A6F30A0FAEF}" destId="{9BC5D664-C58D-453B-89A7-8F3B05A17EE0}" srcOrd="0" destOrd="9" presId="urn:microsoft.com/office/officeart/2005/8/layout/vList2"/>
    <dgm:cxn modelId="{A2F56B7D-5F07-42D9-B715-3D3569A1CB3D}" srcId="{78E9A84D-277A-48AE-9A66-9EFAB1893FB7}" destId="{A58C2C39-6990-4899-BF02-779B23166F1E}" srcOrd="1" destOrd="0" parTransId="{2D0F48AA-6962-4E21-8ACD-3970E5DBADBA}" sibTransId="{C462657F-4F69-42F6-9005-BF76FF6A8167}"/>
    <dgm:cxn modelId="{BB7D7D7E-BA6B-4576-86E1-82AF1529A1C2}" type="presOf" srcId="{EEB1F71A-70F1-49C9-8E52-1904DB02CE55}" destId="{9BC5D664-C58D-453B-89A7-8F3B05A17EE0}" srcOrd="0" destOrd="10" presId="urn:microsoft.com/office/officeart/2005/8/layout/vList2"/>
    <dgm:cxn modelId="{B600B580-2A5F-4B65-AC64-5ADFDE9D708C}" type="presOf" srcId="{745EAE0B-73D2-4E81-9A20-61EA94E7DD4B}" destId="{9BC5D664-C58D-453B-89A7-8F3B05A17EE0}" srcOrd="0" destOrd="7" presId="urn:microsoft.com/office/officeart/2005/8/layout/vList2"/>
    <dgm:cxn modelId="{6789CF81-799E-4FF2-A8E6-7A303ADE806F}" srcId="{78E9A84D-277A-48AE-9A66-9EFAB1893FB7}" destId="{20CA4970-388F-49A1-B528-CA708A5CA1DF}" srcOrd="6" destOrd="0" parTransId="{C30CEB18-E798-4CF2-A4A4-D4C8805D0D29}" sibTransId="{0F9B7840-6030-4761-BAB5-8538749CB846}"/>
    <dgm:cxn modelId="{A2F0B682-AC93-41E7-AA47-64528CCDD247}" srcId="{FE7F3239-DB3D-4ED3-9800-6002A3E638E4}" destId="{78E9A84D-277A-48AE-9A66-9EFAB1893FB7}" srcOrd="0" destOrd="0" parTransId="{44F958F6-3CB8-4078-8C1A-5B8010960D94}" sibTransId="{2316E66B-0778-43E8-BF9A-3C376C2CBF91}"/>
    <dgm:cxn modelId="{71AF9A87-2CAD-48D4-A48B-217D153C8359}" type="presOf" srcId="{AFD7431A-AB3F-4F4F-BB26-4B61139B7EF9}" destId="{9BC5D664-C58D-453B-89A7-8F3B05A17EE0}" srcOrd="0" destOrd="0" presId="urn:microsoft.com/office/officeart/2005/8/layout/vList2"/>
    <dgm:cxn modelId="{40B89B8A-7480-4658-98AC-849C76A97BC3}" type="presOf" srcId="{4241156B-AC7D-44B1-8E4F-16B443CAD397}" destId="{9BC5D664-C58D-453B-89A7-8F3B05A17EE0}" srcOrd="0" destOrd="3" presId="urn:microsoft.com/office/officeart/2005/8/layout/vList2"/>
    <dgm:cxn modelId="{DF1A878F-9156-4057-B37D-4674C2D6B136}" type="presOf" srcId="{EAB9F7CD-8DC8-442A-958C-15B0B7774181}" destId="{9BC5D664-C58D-453B-89A7-8F3B05A17EE0}" srcOrd="0" destOrd="5" presId="urn:microsoft.com/office/officeart/2005/8/layout/vList2"/>
    <dgm:cxn modelId="{D2A69397-DC84-4C53-9927-099C90AA1145}" type="presOf" srcId="{78E9A84D-277A-48AE-9A66-9EFAB1893FB7}" destId="{7D30EF05-150C-46C2-86F2-0BBFA04725FD}" srcOrd="0" destOrd="0" presId="urn:microsoft.com/office/officeart/2005/8/layout/vList2"/>
    <dgm:cxn modelId="{6F45D1A2-DE0D-4801-AEAF-4200A8C6BF84}" type="presOf" srcId="{20CA4970-388F-49A1-B528-CA708A5CA1DF}" destId="{9BC5D664-C58D-453B-89A7-8F3B05A17EE0}" srcOrd="0" destOrd="6" presId="urn:microsoft.com/office/officeart/2005/8/layout/vList2"/>
    <dgm:cxn modelId="{0495FEA5-D9FF-4B08-BAAE-1167FE3F9038}" srcId="{78E9A84D-277A-48AE-9A66-9EFAB1893FB7}" destId="{50F49FE2-7130-4D94-AE7C-8BB2F57AB231}" srcOrd="8" destOrd="0" parTransId="{489F796D-5AF8-4B43-B815-B95B7E01CC4F}" sibTransId="{1EAD0D31-C6AF-4EF0-ADCB-C39F98681E88}"/>
    <dgm:cxn modelId="{B4A3DAA9-1E2D-4C4E-AEB6-011BB9FF0AB2}" srcId="{78E9A84D-277A-48AE-9A66-9EFAB1893FB7}" destId="{745EAE0B-73D2-4E81-9A20-61EA94E7DD4B}" srcOrd="7" destOrd="0" parTransId="{D9DF1AC9-B1E7-45CE-BBD0-A77827471850}" sibTransId="{3E2B029E-EB70-486B-9CEF-449ADE5C9C91}"/>
    <dgm:cxn modelId="{8BBA27AD-EDDA-4167-9A5F-FBA5C2059737}" type="presOf" srcId="{50F49FE2-7130-4D94-AE7C-8BB2F57AB231}" destId="{9BC5D664-C58D-453B-89A7-8F3B05A17EE0}" srcOrd="0" destOrd="8" presId="urn:microsoft.com/office/officeart/2005/8/layout/vList2"/>
    <dgm:cxn modelId="{A9EECBBC-D7A2-42AF-A766-1B22FEE4D01D}" type="presOf" srcId="{D0B639CB-26D7-4A8E-87D0-970FEEA374BD}" destId="{9BC5D664-C58D-453B-89A7-8F3B05A17EE0}" srcOrd="0" destOrd="2" presId="urn:microsoft.com/office/officeart/2005/8/layout/vList2"/>
    <dgm:cxn modelId="{30F552CD-72A7-40E9-8599-2806B0D0A7A4}" srcId="{78E9A84D-277A-48AE-9A66-9EFAB1893FB7}" destId="{4241156B-AC7D-44B1-8E4F-16B443CAD397}" srcOrd="3" destOrd="0" parTransId="{D933EAB3-515A-49BA-8CDF-47FBCFB6DF48}" sibTransId="{B8F3A945-48EB-45C3-BFE9-A70429A2AABC}"/>
    <dgm:cxn modelId="{1C3F67DF-F468-43D2-B56F-C5C6DE4AA009}" srcId="{78E9A84D-277A-48AE-9A66-9EFAB1893FB7}" destId="{C3C113AE-7066-4657-B3C0-32C47E270711}" srcOrd="4" destOrd="0" parTransId="{D52715E9-7C11-4980-A801-F5AF147FBCB6}" sibTransId="{CBCB58F1-4091-4880-9B55-62BF92A436AC}"/>
    <dgm:cxn modelId="{C0BF0E2A-D00C-4E98-8594-DFC65B95865F}" type="presParOf" srcId="{4681DAA9-2753-4A51-9685-43C1C2F8098A}" destId="{7D30EF05-150C-46C2-86F2-0BBFA04725FD}" srcOrd="0" destOrd="0" presId="urn:microsoft.com/office/officeart/2005/8/layout/vList2"/>
    <dgm:cxn modelId="{20E16B1D-7574-424F-8A44-AEF6CBA714E9}" type="presParOf" srcId="{4681DAA9-2753-4A51-9685-43C1C2F8098A}" destId="{9BC5D664-C58D-453B-89A7-8F3B05A17EE0}"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54498D9-1A42-47B5-943D-1EC16C9BF62A}"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24669CBF-D100-4876-8BF1-4B8AA1B427FF}">
      <dgm:prSet phldrT="[Text]"/>
      <dgm:spPr/>
      <dgm:t>
        <a:bodyPr/>
        <a:lstStyle/>
        <a:p>
          <a:r>
            <a:rPr lang="en-US"/>
            <a:t>Purchasing Guidelines</a:t>
          </a:r>
        </a:p>
      </dgm:t>
    </dgm:pt>
    <dgm:pt modelId="{EF2EC9CB-42AE-4FBC-8B14-74800889C7BC}" type="parTrans" cxnId="{8B335838-62A2-48BA-80B5-C8DE66DDC235}">
      <dgm:prSet/>
      <dgm:spPr/>
      <dgm:t>
        <a:bodyPr/>
        <a:lstStyle/>
        <a:p>
          <a:endParaRPr lang="en-US"/>
        </a:p>
      </dgm:t>
    </dgm:pt>
    <dgm:pt modelId="{FE0E071D-ED51-419B-8B1C-9898B8AC1482}" type="sibTrans" cxnId="{8B335838-62A2-48BA-80B5-C8DE66DDC235}">
      <dgm:prSet/>
      <dgm:spPr/>
      <dgm:t>
        <a:bodyPr/>
        <a:lstStyle/>
        <a:p>
          <a:endParaRPr lang="en-US"/>
        </a:p>
      </dgm:t>
    </dgm:pt>
    <dgm:pt modelId="{65E37444-B126-4DBF-86FA-7A09A7D50CAC}">
      <dgm:prSet phldrT="[Text]"/>
      <dgm:spPr/>
      <dgm:t>
        <a:bodyPr/>
        <a:lstStyle/>
        <a:p>
          <a:r>
            <a:rPr lang="en-US"/>
            <a:t>Minimum encryption type of AES-256</a:t>
          </a:r>
        </a:p>
      </dgm:t>
    </dgm:pt>
    <dgm:pt modelId="{EF8ADB4A-96B8-4B35-9E21-570FCD96FF9A}" type="parTrans" cxnId="{0CA48216-CBDB-4160-A83A-805D2CB89DA0}">
      <dgm:prSet/>
      <dgm:spPr/>
      <dgm:t>
        <a:bodyPr/>
        <a:lstStyle/>
        <a:p>
          <a:endParaRPr lang="en-US"/>
        </a:p>
      </dgm:t>
    </dgm:pt>
    <dgm:pt modelId="{4A68D1F2-14B0-4489-BEF9-CCB9918E2097}" type="sibTrans" cxnId="{0CA48216-CBDB-4160-A83A-805D2CB89DA0}">
      <dgm:prSet/>
      <dgm:spPr/>
      <dgm:t>
        <a:bodyPr/>
        <a:lstStyle/>
        <a:p>
          <a:endParaRPr lang="en-US"/>
        </a:p>
      </dgm:t>
    </dgm:pt>
    <dgm:pt modelId="{6E1391FA-5B94-4A02-84D1-AFFE3402A4A6}">
      <dgm:prSet phldrT="[Text]"/>
      <dgm:spPr/>
      <dgm:t>
        <a:bodyPr/>
        <a:lstStyle/>
        <a:p>
          <a:r>
            <a:rPr lang="en-US"/>
            <a:t>Prohibit use of CKR/SLN #’s 1 – 20</a:t>
          </a:r>
        </a:p>
      </dgm:t>
    </dgm:pt>
    <dgm:pt modelId="{E0AE5DCE-282D-4F9B-A65F-4CBEBCE6B8F2}" type="parTrans" cxnId="{6249A763-830F-4422-9A46-72C2A4F5391A}">
      <dgm:prSet/>
      <dgm:spPr/>
      <dgm:t>
        <a:bodyPr/>
        <a:lstStyle/>
        <a:p>
          <a:endParaRPr lang="en-US"/>
        </a:p>
      </dgm:t>
    </dgm:pt>
    <dgm:pt modelId="{3F9F793D-B51F-4A3E-8454-AF36AD4FD3A4}" type="sibTrans" cxnId="{6249A763-830F-4422-9A46-72C2A4F5391A}">
      <dgm:prSet/>
      <dgm:spPr/>
      <dgm:t>
        <a:bodyPr/>
        <a:lstStyle/>
        <a:p>
          <a:endParaRPr lang="en-US"/>
        </a:p>
      </dgm:t>
    </dgm:pt>
    <dgm:pt modelId="{218E1565-AC48-4016-934A-BE096BA0E527}">
      <dgm:prSet phldrT="[Text]"/>
      <dgm:spPr/>
      <dgm:t>
        <a:bodyPr/>
        <a:lstStyle/>
        <a:p>
          <a:r>
            <a:rPr lang="en-US"/>
            <a:t>Support more than one encryption key </a:t>
          </a:r>
        </a:p>
      </dgm:t>
    </dgm:pt>
    <dgm:pt modelId="{BD652E9E-6798-4035-A1B7-62871A256D83}" type="parTrans" cxnId="{9B3A1C82-C10E-444F-B3D1-90109346D67A}">
      <dgm:prSet/>
      <dgm:spPr/>
      <dgm:t>
        <a:bodyPr/>
        <a:lstStyle/>
        <a:p>
          <a:endParaRPr lang="en-US"/>
        </a:p>
      </dgm:t>
    </dgm:pt>
    <dgm:pt modelId="{45E5DCBA-762E-4C40-8D27-B450DB427EBF}" type="sibTrans" cxnId="{9B3A1C82-C10E-444F-B3D1-90109346D67A}">
      <dgm:prSet/>
      <dgm:spPr/>
      <dgm:t>
        <a:bodyPr/>
        <a:lstStyle/>
        <a:p>
          <a:endParaRPr lang="en-US"/>
        </a:p>
      </dgm:t>
    </dgm:pt>
    <dgm:pt modelId="{982D0250-44AA-4B85-BAC3-F9678B143688}">
      <dgm:prSet phldrT="[Text]"/>
      <dgm:spPr/>
      <dgm:t>
        <a:bodyPr/>
        <a:lstStyle/>
        <a:p>
          <a:r>
            <a:rPr lang="en-US"/>
            <a:t>Each KID/LID should be a randomly generated hexadecimal code between 0001-FFFF or agency may choose to use the CKR/SLN #</a:t>
          </a:r>
        </a:p>
      </dgm:t>
    </dgm:pt>
    <dgm:pt modelId="{001D8159-ADDF-478A-B107-EBD8296BAB23}" type="parTrans" cxnId="{B3390543-1147-4899-9C3C-5B54FABBADDE}">
      <dgm:prSet/>
      <dgm:spPr/>
      <dgm:t>
        <a:bodyPr/>
        <a:lstStyle/>
        <a:p>
          <a:endParaRPr lang="en-US"/>
        </a:p>
      </dgm:t>
    </dgm:pt>
    <dgm:pt modelId="{888241D8-30A7-47C4-966C-8B08EC0A3157}" type="sibTrans" cxnId="{B3390543-1147-4899-9C3C-5B54FABBADDE}">
      <dgm:prSet/>
      <dgm:spPr/>
      <dgm:t>
        <a:bodyPr/>
        <a:lstStyle/>
        <a:p>
          <a:endParaRPr lang="en-US"/>
        </a:p>
      </dgm:t>
    </dgm:pt>
    <dgm:pt modelId="{3047EB2D-3E41-4A15-B66E-28E3454D0EAE}">
      <dgm:prSet phldrT="[Text]"/>
      <dgm:spPr/>
      <dgm:t>
        <a:bodyPr/>
        <a:lstStyle/>
        <a:p>
          <a:r>
            <a:rPr lang="en-US"/>
            <a:t>Contact SWIC for CKR/SLN Assignments</a:t>
          </a:r>
        </a:p>
      </dgm:t>
    </dgm:pt>
    <dgm:pt modelId="{3415AE8E-3DAB-4C14-81F9-4BF9E3864640}" type="parTrans" cxnId="{9BFAB8B4-8D3D-44C0-BE0C-8C71189A26E0}">
      <dgm:prSet/>
      <dgm:spPr/>
      <dgm:t>
        <a:bodyPr/>
        <a:lstStyle/>
        <a:p>
          <a:endParaRPr lang="en-US"/>
        </a:p>
      </dgm:t>
    </dgm:pt>
    <dgm:pt modelId="{74B319DD-FA4A-4729-939B-14E549258302}" type="sibTrans" cxnId="{9BFAB8B4-8D3D-44C0-BE0C-8C71189A26E0}">
      <dgm:prSet/>
      <dgm:spPr/>
      <dgm:t>
        <a:bodyPr/>
        <a:lstStyle/>
        <a:p>
          <a:endParaRPr lang="en-US"/>
        </a:p>
      </dgm:t>
    </dgm:pt>
    <dgm:pt modelId="{5154B187-6535-47F1-87BB-DBE9CE085776}">
      <dgm:prSet phldrT="[Text]"/>
      <dgm:spPr/>
      <dgm:t>
        <a:bodyPr/>
        <a:lstStyle/>
        <a:p>
          <a:r>
            <a:rPr lang="en-US"/>
            <a:t>Consider use of common encryption keys</a:t>
          </a:r>
        </a:p>
      </dgm:t>
    </dgm:pt>
    <dgm:pt modelId="{3FE88937-0D6D-4BB7-B23C-652D5B95D021}" type="parTrans" cxnId="{C9867F3B-BAF1-4F8E-8963-F847FC0C499A}">
      <dgm:prSet/>
      <dgm:spPr/>
      <dgm:t>
        <a:bodyPr/>
        <a:lstStyle/>
        <a:p>
          <a:endParaRPr lang="en-US"/>
        </a:p>
      </dgm:t>
    </dgm:pt>
    <dgm:pt modelId="{2E89E972-942F-442E-A87B-3B2B1D84BED3}" type="sibTrans" cxnId="{C9867F3B-BAF1-4F8E-8963-F847FC0C499A}">
      <dgm:prSet/>
      <dgm:spPr/>
      <dgm:t>
        <a:bodyPr/>
        <a:lstStyle/>
        <a:p>
          <a:endParaRPr lang="en-US"/>
        </a:p>
      </dgm:t>
    </dgm:pt>
    <dgm:pt modelId="{E338373B-FCE5-447C-BF26-23A5D1D15F52}">
      <dgm:prSet phldrT="[Text]"/>
      <dgm:spPr/>
      <dgm:t>
        <a:bodyPr/>
        <a:lstStyle/>
        <a:p>
          <a:r>
            <a:rPr lang="en-US"/>
            <a:t>Channel Programming</a:t>
          </a:r>
        </a:p>
      </dgm:t>
    </dgm:pt>
    <dgm:pt modelId="{80085074-D176-44CB-AD5B-ACB5581838C7}" type="parTrans" cxnId="{B8DD2DFA-2928-4172-805F-79BD3D90B936}">
      <dgm:prSet/>
      <dgm:spPr/>
      <dgm:t>
        <a:bodyPr/>
        <a:lstStyle/>
        <a:p>
          <a:endParaRPr lang="en-US"/>
        </a:p>
      </dgm:t>
    </dgm:pt>
    <dgm:pt modelId="{EABE77C0-5187-4285-A82A-441FA7FA6263}" type="sibTrans" cxnId="{B8DD2DFA-2928-4172-805F-79BD3D90B936}">
      <dgm:prSet/>
      <dgm:spPr/>
      <dgm:t>
        <a:bodyPr/>
        <a:lstStyle/>
        <a:p>
          <a:endParaRPr lang="en-US"/>
        </a:p>
      </dgm:t>
    </dgm:pt>
    <dgm:pt modelId="{5EC3D633-3BC5-46C4-8E56-C415B45596E8}">
      <dgm:prSet phldrT="[Text]"/>
      <dgm:spPr/>
      <dgm:t>
        <a:bodyPr/>
        <a:lstStyle/>
        <a:p>
          <a:r>
            <a:rPr lang="en-US"/>
            <a:t>“Strapped” encrypted channels/zones recommended</a:t>
          </a:r>
        </a:p>
      </dgm:t>
    </dgm:pt>
    <dgm:pt modelId="{65F4269E-E7DC-466E-84E4-DBA40283D1C5}" type="parTrans" cxnId="{2E7144B8-7C64-4980-913D-3FFBA56F0BB6}">
      <dgm:prSet/>
      <dgm:spPr/>
      <dgm:t>
        <a:bodyPr/>
        <a:lstStyle/>
        <a:p>
          <a:endParaRPr lang="en-US"/>
        </a:p>
      </dgm:t>
    </dgm:pt>
    <dgm:pt modelId="{0C5F586E-3193-44D9-AB9E-D9DDE8EDB744}" type="sibTrans" cxnId="{2E7144B8-7C64-4980-913D-3FFBA56F0BB6}">
      <dgm:prSet/>
      <dgm:spPr/>
      <dgm:t>
        <a:bodyPr/>
        <a:lstStyle/>
        <a:p>
          <a:endParaRPr lang="en-US"/>
        </a:p>
      </dgm:t>
    </dgm:pt>
    <dgm:pt modelId="{864BE611-E5E5-47A1-A074-0FADDA3C3A38}">
      <dgm:prSet phldrT="[Text]"/>
      <dgm:spPr/>
      <dgm:t>
        <a:bodyPr/>
        <a:lstStyle/>
        <a:p>
          <a:r>
            <a:rPr lang="en-US"/>
            <a:t>Ensure LMR equipment has zones/banks that include/conform explicitly with MTCP</a:t>
          </a:r>
        </a:p>
      </dgm:t>
    </dgm:pt>
    <dgm:pt modelId="{642CE0C8-7A16-4B66-8769-F7121012AA84}" type="parTrans" cxnId="{84EA9AB3-D501-4B48-815D-84BC51D766FA}">
      <dgm:prSet/>
      <dgm:spPr/>
      <dgm:t>
        <a:bodyPr/>
        <a:lstStyle/>
        <a:p>
          <a:endParaRPr lang="en-US"/>
        </a:p>
      </dgm:t>
    </dgm:pt>
    <dgm:pt modelId="{261D903A-E57C-4E62-B621-D81DEBE80518}" type="sibTrans" cxnId="{84EA9AB3-D501-4B48-815D-84BC51D766FA}">
      <dgm:prSet/>
      <dgm:spPr/>
      <dgm:t>
        <a:bodyPr/>
        <a:lstStyle/>
        <a:p>
          <a:endParaRPr lang="en-US"/>
        </a:p>
      </dgm:t>
    </dgm:pt>
    <dgm:pt modelId="{B05A4CF3-26A7-47A6-B274-26A02D8AE098}">
      <dgm:prSet phldrT="[Text]"/>
      <dgm:spPr/>
      <dgm:t>
        <a:bodyPr/>
        <a:lstStyle/>
        <a:p>
          <a:r>
            <a:rPr lang="en-US"/>
            <a:t>CKR/SLN and KID/LID Assignments</a:t>
          </a:r>
        </a:p>
      </dgm:t>
    </dgm:pt>
    <dgm:pt modelId="{C76A8890-30D1-48EC-821C-CDCCC2E4A7D5}" type="sibTrans" cxnId="{AAEC9840-24D9-4DD0-8290-8BD510070F7A}">
      <dgm:prSet/>
      <dgm:spPr/>
      <dgm:t>
        <a:bodyPr/>
        <a:lstStyle/>
        <a:p>
          <a:endParaRPr lang="en-US"/>
        </a:p>
      </dgm:t>
    </dgm:pt>
    <dgm:pt modelId="{0D5403B2-54DB-47EB-B31D-2DCE34A8C0FF}" type="parTrans" cxnId="{AAEC9840-24D9-4DD0-8290-8BD510070F7A}">
      <dgm:prSet/>
      <dgm:spPr/>
      <dgm:t>
        <a:bodyPr/>
        <a:lstStyle/>
        <a:p>
          <a:endParaRPr lang="en-US"/>
        </a:p>
      </dgm:t>
    </dgm:pt>
    <dgm:pt modelId="{68EA2047-F744-4FC1-8E0A-989B43C21206}" type="pres">
      <dgm:prSet presAssocID="{854498D9-1A42-47B5-943D-1EC16C9BF62A}" presName="Name0" presStyleCnt="0">
        <dgm:presLayoutVars>
          <dgm:dir/>
          <dgm:animLvl val="lvl"/>
          <dgm:resizeHandles val="exact"/>
        </dgm:presLayoutVars>
      </dgm:prSet>
      <dgm:spPr/>
    </dgm:pt>
    <dgm:pt modelId="{AEAAB239-787C-4EBC-A9C2-5B37DC957B6F}" type="pres">
      <dgm:prSet presAssocID="{24669CBF-D100-4876-8BF1-4B8AA1B427FF}" presName="composite" presStyleCnt="0"/>
      <dgm:spPr/>
    </dgm:pt>
    <dgm:pt modelId="{9D57F2AC-A68F-47A0-B0A3-BA5D6E8678A1}" type="pres">
      <dgm:prSet presAssocID="{24669CBF-D100-4876-8BF1-4B8AA1B427FF}" presName="parTx" presStyleLbl="alignNode1" presStyleIdx="0" presStyleCnt="3">
        <dgm:presLayoutVars>
          <dgm:chMax val="0"/>
          <dgm:chPref val="0"/>
          <dgm:bulletEnabled val="1"/>
        </dgm:presLayoutVars>
      </dgm:prSet>
      <dgm:spPr/>
    </dgm:pt>
    <dgm:pt modelId="{56822336-A350-456D-853A-7F32A2411739}" type="pres">
      <dgm:prSet presAssocID="{24669CBF-D100-4876-8BF1-4B8AA1B427FF}" presName="desTx" presStyleLbl="alignAccFollowNode1" presStyleIdx="0" presStyleCnt="3">
        <dgm:presLayoutVars>
          <dgm:bulletEnabled val="1"/>
        </dgm:presLayoutVars>
      </dgm:prSet>
      <dgm:spPr/>
    </dgm:pt>
    <dgm:pt modelId="{DCC42EB9-5492-4020-98E0-D3690BEDAF3E}" type="pres">
      <dgm:prSet presAssocID="{FE0E071D-ED51-419B-8B1C-9898B8AC1482}" presName="space" presStyleCnt="0"/>
      <dgm:spPr/>
    </dgm:pt>
    <dgm:pt modelId="{63DCFFF4-4B18-4BAA-A5FD-E9E272599308}" type="pres">
      <dgm:prSet presAssocID="{B05A4CF3-26A7-47A6-B274-26A02D8AE098}" presName="composite" presStyleCnt="0"/>
      <dgm:spPr/>
    </dgm:pt>
    <dgm:pt modelId="{4C40C581-9EA8-4069-B555-271F0A516DF5}" type="pres">
      <dgm:prSet presAssocID="{B05A4CF3-26A7-47A6-B274-26A02D8AE098}" presName="parTx" presStyleLbl="alignNode1" presStyleIdx="1" presStyleCnt="3">
        <dgm:presLayoutVars>
          <dgm:chMax val="0"/>
          <dgm:chPref val="0"/>
          <dgm:bulletEnabled val="1"/>
        </dgm:presLayoutVars>
      </dgm:prSet>
      <dgm:spPr/>
    </dgm:pt>
    <dgm:pt modelId="{92D558AC-B8F5-4EB0-A99E-B61637046D71}" type="pres">
      <dgm:prSet presAssocID="{B05A4CF3-26A7-47A6-B274-26A02D8AE098}" presName="desTx" presStyleLbl="alignAccFollowNode1" presStyleIdx="1" presStyleCnt="3">
        <dgm:presLayoutVars>
          <dgm:bulletEnabled val="1"/>
        </dgm:presLayoutVars>
      </dgm:prSet>
      <dgm:spPr/>
    </dgm:pt>
    <dgm:pt modelId="{A2C1BB8A-67BC-49A8-9A7A-9333DFE42413}" type="pres">
      <dgm:prSet presAssocID="{C76A8890-30D1-48EC-821C-CDCCC2E4A7D5}" presName="space" presStyleCnt="0"/>
      <dgm:spPr/>
    </dgm:pt>
    <dgm:pt modelId="{0658CB0A-2480-41FF-9CFE-7AA308D7B749}" type="pres">
      <dgm:prSet presAssocID="{E338373B-FCE5-447C-BF26-23A5D1D15F52}" presName="composite" presStyleCnt="0"/>
      <dgm:spPr/>
    </dgm:pt>
    <dgm:pt modelId="{033CF5EB-FEDF-4B24-961B-475714187DA3}" type="pres">
      <dgm:prSet presAssocID="{E338373B-FCE5-447C-BF26-23A5D1D15F52}" presName="parTx" presStyleLbl="alignNode1" presStyleIdx="2" presStyleCnt="3">
        <dgm:presLayoutVars>
          <dgm:chMax val="0"/>
          <dgm:chPref val="0"/>
          <dgm:bulletEnabled val="1"/>
        </dgm:presLayoutVars>
      </dgm:prSet>
      <dgm:spPr/>
    </dgm:pt>
    <dgm:pt modelId="{1C0D2FD2-45BD-4746-BFA7-FE25E0F6CAC7}" type="pres">
      <dgm:prSet presAssocID="{E338373B-FCE5-447C-BF26-23A5D1D15F52}" presName="desTx" presStyleLbl="alignAccFollowNode1" presStyleIdx="2" presStyleCnt="3">
        <dgm:presLayoutVars>
          <dgm:bulletEnabled val="1"/>
        </dgm:presLayoutVars>
      </dgm:prSet>
      <dgm:spPr/>
    </dgm:pt>
  </dgm:ptLst>
  <dgm:cxnLst>
    <dgm:cxn modelId="{0CA48216-CBDB-4160-A83A-805D2CB89DA0}" srcId="{24669CBF-D100-4876-8BF1-4B8AA1B427FF}" destId="{65E37444-B126-4DBF-86FA-7A09A7D50CAC}" srcOrd="0" destOrd="0" parTransId="{EF8ADB4A-96B8-4B35-9E21-570FCD96FF9A}" sibTransId="{4A68D1F2-14B0-4489-BEF9-CCB9918E2097}"/>
    <dgm:cxn modelId="{11705718-E82A-414E-A6E0-182391C59775}" type="presOf" srcId="{854498D9-1A42-47B5-943D-1EC16C9BF62A}" destId="{68EA2047-F744-4FC1-8E0A-989B43C21206}" srcOrd="0" destOrd="0" presId="urn:microsoft.com/office/officeart/2005/8/layout/hList1"/>
    <dgm:cxn modelId="{8B335838-62A2-48BA-80B5-C8DE66DDC235}" srcId="{854498D9-1A42-47B5-943D-1EC16C9BF62A}" destId="{24669CBF-D100-4876-8BF1-4B8AA1B427FF}" srcOrd="0" destOrd="0" parTransId="{EF2EC9CB-42AE-4FBC-8B14-74800889C7BC}" sibTransId="{FE0E071D-ED51-419B-8B1C-9898B8AC1482}"/>
    <dgm:cxn modelId="{C9867F3B-BAF1-4F8E-8963-F847FC0C499A}" srcId="{B05A4CF3-26A7-47A6-B274-26A02D8AE098}" destId="{5154B187-6535-47F1-87BB-DBE9CE085776}" srcOrd="3" destOrd="0" parTransId="{3FE88937-0D6D-4BB7-B23C-652D5B95D021}" sibTransId="{2E89E972-942F-442E-A87B-3B2B1D84BED3}"/>
    <dgm:cxn modelId="{AAEC9840-24D9-4DD0-8290-8BD510070F7A}" srcId="{854498D9-1A42-47B5-943D-1EC16C9BF62A}" destId="{B05A4CF3-26A7-47A6-B274-26A02D8AE098}" srcOrd="1" destOrd="0" parTransId="{0D5403B2-54DB-47EB-B31D-2DCE34A8C0FF}" sibTransId="{C76A8890-30D1-48EC-821C-CDCCC2E4A7D5}"/>
    <dgm:cxn modelId="{B3390543-1147-4899-9C3C-5B54FABBADDE}" srcId="{B05A4CF3-26A7-47A6-B274-26A02D8AE098}" destId="{982D0250-44AA-4B85-BAC3-F9678B143688}" srcOrd="1" destOrd="0" parTransId="{001D8159-ADDF-478A-B107-EBD8296BAB23}" sibTransId="{888241D8-30A7-47C4-966C-8B08EC0A3157}"/>
    <dgm:cxn modelId="{6249A763-830F-4422-9A46-72C2A4F5391A}" srcId="{B05A4CF3-26A7-47A6-B274-26A02D8AE098}" destId="{6E1391FA-5B94-4A02-84D1-AFFE3402A4A6}" srcOrd="0" destOrd="0" parTransId="{E0AE5DCE-282D-4F9B-A65F-4CBEBCE6B8F2}" sibTransId="{3F9F793D-B51F-4A3E-8454-AF36AD4FD3A4}"/>
    <dgm:cxn modelId="{98D9B244-65C5-4AFF-974B-C7EDC09EF34A}" type="presOf" srcId="{3047EB2D-3E41-4A15-B66E-28E3454D0EAE}" destId="{92D558AC-B8F5-4EB0-A99E-B61637046D71}" srcOrd="0" destOrd="2" presId="urn:microsoft.com/office/officeart/2005/8/layout/hList1"/>
    <dgm:cxn modelId="{5BD09F47-59B3-4108-BDA0-05D650096DF3}" type="presOf" srcId="{E338373B-FCE5-447C-BF26-23A5D1D15F52}" destId="{033CF5EB-FEDF-4B24-961B-475714187DA3}" srcOrd="0" destOrd="0" presId="urn:microsoft.com/office/officeart/2005/8/layout/hList1"/>
    <dgm:cxn modelId="{9B3A1C82-C10E-444F-B3D1-90109346D67A}" srcId="{24669CBF-D100-4876-8BF1-4B8AA1B427FF}" destId="{218E1565-AC48-4016-934A-BE096BA0E527}" srcOrd="1" destOrd="0" parTransId="{BD652E9E-6798-4035-A1B7-62871A256D83}" sibTransId="{45E5DCBA-762E-4C40-8D27-B450DB427EBF}"/>
    <dgm:cxn modelId="{00479C87-4970-4400-9FA1-B9A64585CA19}" type="presOf" srcId="{5EC3D633-3BC5-46C4-8E56-C415B45596E8}" destId="{1C0D2FD2-45BD-4746-BFA7-FE25E0F6CAC7}" srcOrd="0" destOrd="0" presId="urn:microsoft.com/office/officeart/2005/8/layout/hList1"/>
    <dgm:cxn modelId="{B3446A8C-B9F2-4819-9A5F-7D8DF3A7ADEC}" type="presOf" srcId="{B05A4CF3-26A7-47A6-B274-26A02D8AE098}" destId="{4C40C581-9EA8-4069-B555-271F0A516DF5}" srcOrd="0" destOrd="0" presId="urn:microsoft.com/office/officeart/2005/8/layout/hList1"/>
    <dgm:cxn modelId="{84EA9AB3-D501-4B48-815D-84BC51D766FA}" srcId="{E338373B-FCE5-447C-BF26-23A5D1D15F52}" destId="{864BE611-E5E5-47A1-A074-0FADDA3C3A38}" srcOrd="1" destOrd="0" parTransId="{642CE0C8-7A16-4B66-8769-F7121012AA84}" sibTransId="{261D903A-E57C-4E62-B621-D81DEBE80518}"/>
    <dgm:cxn modelId="{9BFAB8B4-8D3D-44C0-BE0C-8C71189A26E0}" srcId="{B05A4CF3-26A7-47A6-B274-26A02D8AE098}" destId="{3047EB2D-3E41-4A15-B66E-28E3454D0EAE}" srcOrd="2" destOrd="0" parTransId="{3415AE8E-3DAB-4C14-81F9-4BF9E3864640}" sibTransId="{74B319DD-FA4A-4729-939B-14E549258302}"/>
    <dgm:cxn modelId="{2E7144B8-7C64-4980-913D-3FFBA56F0BB6}" srcId="{E338373B-FCE5-447C-BF26-23A5D1D15F52}" destId="{5EC3D633-3BC5-46C4-8E56-C415B45596E8}" srcOrd="0" destOrd="0" parTransId="{65F4269E-E7DC-466E-84E4-DBA40283D1C5}" sibTransId="{0C5F586E-3193-44D9-AB9E-D9DDE8EDB744}"/>
    <dgm:cxn modelId="{6499A8CA-5209-4A43-8134-CCD487EE5AB3}" type="presOf" srcId="{65E37444-B126-4DBF-86FA-7A09A7D50CAC}" destId="{56822336-A350-456D-853A-7F32A2411739}" srcOrd="0" destOrd="0" presId="urn:microsoft.com/office/officeart/2005/8/layout/hList1"/>
    <dgm:cxn modelId="{9363C6D8-9875-4856-8DFF-A63F06A4395E}" type="presOf" srcId="{218E1565-AC48-4016-934A-BE096BA0E527}" destId="{56822336-A350-456D-853A-7F32A2411739}" srcOrd="0" destOrd="1" presId="urn:microsoft.com/office/officeart/2005/8/layout/hList1"/>
    <dgm:cxn modelId="{C62379DA-56E4-4A4B-88B7-C5CAEC8159DE}" type="presOf" srcId="{864BE611-E5E5-47A1-A074-0FADDA3C3A38}" destId="{1C0D2FD2-45BD-4746-BFA7-FE25E0F6CAC7}" srcOrd="0" destOrd="1" presId="urn:microsoft.com/office/officeart/2005/8/layout/hList1"/>
    <dgm:cxn modelId="{799589DB-DDD5-4DD3-AF50-76DEE8F76D16}" type="presOf" srcId="{982D0250-44AA-4B85-BAC3-F9678B143688}" destId="{92D558AC-B8F5-4EB0-A99E-B61637046D71}" srcOrd="0" destOrd="1" presId="urn:microsoft.com/office/officeart/2005/8/layout/hList1"/>
    <dgm:cxn modelId="{E73273DD-D351-4464-8701-71A85938CF48}" type="presOf" srcId="{5154B187-6535-47F1-87BB-DBE9CE085776}" destId="{92D558AC-B8F5-4EB0-A99E-B61637046D71}" srcOrd="0" destOrd="3" presId="urn:microsoft.com/office/officeart/2005/8/layout/hList1"/>
    <dgm:cxn modelId="{4F192BE6-2B0A-4706-A35C-5294540A113A}" type="presOf" srcId="{24669CBF-D100-4876-8BF1-4B8AA1B427FF}" destId="{9D57F2AC-A68F-47A0-B0A3-BA5D6E8678A1}" srcOrd="0" destOrd="0" presId="urn:microsoft.com/office/officeart/2005/8/layout/hList1"/>
    <dgm:cxn modelId="{B8DD2DFA-2928-4172-805F-79BD3D90B936}" srcId="{854498D9-1A42-47B5-943D-1EC16C9BF62A}" destId="{E338373B-FCE5-447C-BF26-23A5D1D15F52}" srcOrd="2" destOrd="0" parTransId="{80085074-D176-44CB-AD5B-ACB5581838C7}" sibTransId="{EABE77C0-5187-4285-A82A-441FA7FA6263}"/>
    <dgm:cxn modelId="{4F4222FC-A4A6-4D5E-88ED-F1050FA94F8F}" type="presOf" srcId="{6E1391FA-5B94-4A02-84D1-AFFE3402A4A6}" destId="{92D558AC-B8F5-4EB0-A99E-B61637046D71}" srcOrd="0" destOrd="0" presId="urn:microsoft.com/office/officeart/2005/8/layout/hList1"/>
    <dgm:cxn modelId="{4F8B27DB-B32E-46BE-85FC-531C6C412E2C}" type="presParOf" srcId="{68EA2047-F744-4FC1-8E0A-989B43C21206}" destId="{AEAAB239-787C-4EBC-A9C2-5B37DC957B6F}" srcOrd="0" destOrd="0" presId="urn:microsoft.com/office/officeart/2005/8/layout/hList1"/>
    <dgm:cxn modelId="{2635A026-892E-4BBE-8FBB-CF8349876D63}" type="presParOf" srcId="{AEAAB239-787C-4EBC-A9C2-5B37DC957B6F}" destId="{9D57F2AC-A68F-47A0-B0A3-BA5D6E8678A1}" srcOrd="0" destOrd="0" presId="urn:microsoft.com/office/officeart/2005/8/layout/hList1"/>
    <dgm:cxn modelId="{B217C820-A8DE-4B15-81C5-96A9CE2AD0E2}" type="presParOf" srcId="{AEAAB239-787C-4EBC-A9C2-5B37DC957B6F}" destId="{56822336-A350-456D-853A-7F32A2411739}" srcOrd="1" destOrd="0" presId="urn:microsoft.com/office/officeart/2005/8/layout/hList1"/>
    <dgm:cxn modelId="{766AEE59-35C5-4439-88A1-24C73D82CA4B}" type="presParOf" srcId="{68EA2047-F744-4FC1-8E0A-989B43C21206}" destId="{DCC42EB9-5492-4020-98E0-D3690BEDAF3E}" srcOrd="1" destOrd="0" presId="urn:microsoft.com/office/officeart/2005/8/layout/hList1"/>
    <dgm:cxn modelId="{01EAA59B-9481-4459-9281-9CFFA3E0D636}" type="presParOf" srcId="{68EA2047-F744-4FC1-8E0A-989B43C21206}" destId="{63DCFFF4-4B18-4BAA-A5FD-E9E272599308}" srcOrd="2" destOrd="0" presId="urn:microsoft.com/office/officeart/2005/8/layout/hList1"/>
    <dgm:cxn modelId="{6F7DFFCD-42E6-4A46-A3DB-3A910D0BAC13}" type="presParOf" srcId="{63DCFFF4-4B18-4BAA-A5FD-E9E272599308}" destId="{4C40C581-9EA8-4069-B555-271F0A516DF5}" srcOrd="0" destOrd="0" presId="urn:microsoft.com/office/officeart/2005/8/layout/hList1"/>
    <dgm:cxn modelId="{88570DB7-BDE4-4E1B-99D5-6FD85FDFA2C4}" type="presParOf" srcId="{63DCFFF4-4B18-4BAA-A5FD-E9E272599308}" destId="{92D558AC-B8F5-4EB0-A99E-B61637046D71}" srcOrd="1" destOrd="0" presId="urn:microsoft.com/office/officeart/2005/8/layout/hList1"/>
    <dgm:cxn modelId="{906544CA-0D8C-4EF3-BAF7-FD4688A29605}" type="presParOf" srcId="{68EA2047-F744-4FC1-8E0A-989B43C21206}" destId="{A2C1BB8A-67BC-49A8-9A7A-9333DFE42413}" srcOrd="3" destOrd="0" presId="urn:microsoft.com/office/officeart/2005/8/layout/hList1"/>
    <dgm:cxn modelId="{C2F97856-7F1F-4EC3-9DFD-981B0111B70E}" type="presParOf" srcId="{68EA2047-F744-4FC1-8E0A-989B43C21206}" destId="{0658CB0A-2480-41FF-9CFE-7AA308D7B749}" srcOrd="4" destOrd="0" presId="urn:microsoft.com/office/officeart/2005/8/layout/hList1"/>
    <dgm:cxn modelId="{881F921D-681B-4672-ACF2-A32175AA3F5B}" type="presParOf" srcId="{0658CB0A-2480-41FF-9CFE-7AA308D7B749}" destId="{033CF5EB-FEDF-4B24-961B-475714187DA3}" srcOrd="0" destOrd="0" presId="urn:microsoft.com/office/officeart/2005/8/layout/hList1"/>
    <dgm:cxn modelId="{AF3F9A74-F405-405E-83D5-E5D69120F2FD}" type="presParOf" srcId="{0658CB0A-2480-41FF-9CFE-7AA308D7B749}" destId="{1C0D2FD2-45BD-4746-BFA7-FE25E0F6CAC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F7E0191-278B-480D-A205-B103E949856C}"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357845C7-A4E5-4A9D-A59E-44D9F462C30B}">
      <dgm:prSet phldrT="[Text]"/>
      <dgm:spPr>
        <a:solidFill>
          <a:schemeClr val="accent2">
            <a:lumMod val="75000"/>
          </a:schemeClr>
        </a:solidFill>
      </dgm:spPr>
      <dgm:t>
        <a:bodyPr/>
        <a:lstStyle/>
        <a:p>
          <a:r>
            <a:rPr lang="en-US">
              <a:solidFill>
                <a:schemeClr val="bg1"/>
              </a:solidFill>
            </a:rPr>
            <a:t>Required</a:t>
          </a:r>
        </a:p>
      </dgm:t>
    </dgm:pt>
    <dgm:pt modelId="{8A7F7E98-E823-421E-A0EF-04860EE08DA3}" type="parTrans" cxnId="{06800543-BE41-485E-B1BA-3622B6BC9C89}">
      <dgm:prSet/>
      <dgm:spPr/>
      <dgm:t>
        <a:bodyPr/>
        <a:lstStyle/>
        <a:p>
          <a:endParaRPr lang="en-US"/>
        </a:p>
      </dgm:t>
    </dgm:pt>
    <dgm:pt modelId="{11767C3F-D121-457B-ABDA-83D2C39D5CE8}" type="sibTrans" cxnId="{06800543-BE41-485E-B1BA-3622B6BC9C89}">
      <dgm:prSet/>
      <dgm:spPr/>
      <dgm:t>
        <a:bodyPr/>
        <a:lstStyle/>
        <a:p>
          <a:endParaRPr lang="en-US"/>
        </a:p>
      </dgm:t>
    </dgm:pt>
    <dgm:pt modelId="{7231A02F-87EA-4397-A5BA-95BE45D6AFFB}">
      <dgm:prSet phldrT="[Text]"/>
      <dgm:spPr/>
      <dgm:t>
        <a:bodyPr/>
        <a:lstStyle/>
        <a:p>
          <a:r>
            <a:rPr lang="en-US"/>
            <a:t>700/800 MHz Operation</a:t>
          </a:r>
        </a:p>
      </dgm:t>
    </dgm:pt>
    <dgm:pt modelId="{A5C620C9-E91F-424B-BB23-9718ADDA3253}" type="parTrans" cxnId="{9EDF6BB9-25AE-4588-8580-0540CA77BC66}">
      <dgm:prSet/>
      <dgm:spPr/>
      <dgm:t>
        <a:bodyPr/>
        <a:lstStyle/>
        <a:p>
          <a:endParaRPr lang="en-US"/>
        </a:p>
      </dgm:t>
    </dgm:pt>
    <dgm:pt modelId="{28088AF8-B911-41DE-B4D4-09DDEA93BAAF}" type="sibTrans" cxnId="{9EDF6BB9-25AE-4588-8580-0540CA77BC66}">
      <dgm:prSet/>
      <dgm:spPr/>
      <dgm:t>
        <a:bodyPr/>
        <a:lstStyle/>
        <a:p>
          <a:endParaRPr lang="en-US"/>
        </a:p>
      </dgm:t>
    </dgm:pt>
    <dgm:pt modelId="{2E42F543-50D2-4F16-9C18-F909DC29728A}">
      <dgm:prSet phldrT="[Text]"/>
      <dgm:spPr/>
      <dgm:t>
        <a:bodyPr/>
        <a:lstStyle/>
        <a:p>
          <a:r>
            <a:rPr lang="en-US"/>
            <a:t>Portable radio output power 1-3 watts</a:t>
          </a:r>
        </a:p>
      </dgm:t>
    </dgm:pt>
    <dgm:pt modelId="{82CA96E8-2752-4FEB-8846-ED353D1D14C5}" type="parTrans" cxnId="{B0D2A417-4CCD-4E27-BEA3-A558C4DFF87F}">
      <dgm:prSet/>
      <dgm:spPr/>
      <dgm:t>
        <a:bodyPr/>
        <a:lstStyle/>
        <a:p>
          <a:endParaRPr lang="en-US"/>
        </a:p>
      </dgm:t>
    </dgm:pt>
    <dgm:pt modelId="{ECBB4075-44C4-4A7B-8CD0-73BF5B79E9BF}" type="sibTrans" cxnId="{B0D2A417-4CCD-4E27-BEA3-A558C4DFF87F}">
      <dgm:prSet/>
      <dgm:spPr/>
      <dgm:t>
        <a:bodyPr/>
        <a:lstStyle/>
        <a:p>
          <a:endParaRPr lang="en-US"/>
        </a:p>
      </dgm:t>
    </dgm:pt>
    <dgm:pt modelId="{53A346CC-CB25-42DB-B9B4-4486D46F5B44}">
      <dgm:prSet phldrT="[Text]"/>
      <dgm:spPr/>
      <dgm:t>
        <a:bodyPr/>
        <a:lstStyle/>
        <a:p>
          <a:r>
            <a:rPr lang="en-US"/>
            <a:t>Mobile radio output power 10-35 watts</a:t>
          </a:r>
        </a:p>
      </dgm:t>
    </dgm:pt>
    <dgm:pt modelId="{AA5CC354-067B-4638-BC14-511073E3EDCF}" type="parTrans" cxnId="{AB0A6355-EA96-47BA-83D6-DD563B278118}">
      <dgm:prSet/>
      <dgm:spPr/>
      <dgm:t>
        <a:bodyPr/>
        <a:lstStyle/>
        <a:p>
          <a:endParaRPr lang="en-US"/>
        </a:p>
      </dgm:t>
    </dgm:pt>
    <dgm:pt modelId="{1AD2D562-0106-4A06-A95F-80D422CA2F67}" type="sibTrans" cxnId="{AB0A6355-EA96-47BA-83D6-DD563B278118}">
      <dgm:prSet/>
      <dgm:spPr/>
      <dgm:t>
        <a:bodyPr/>
        <a:lstStyle/>
        <a:p>
          <a:endParaRPr lang="en-US"/>
        </a:p>
      </dgm:t>
    </dgm:pt>
    <dgm:pt modelId="{3F86AB47-CAC8-4A82-BF09-5E734D6D74B7}">
      <dgm:prSet phldrT="[Text]"/>
      <dgm:spPr/>
      <dgm:t>
        <a:bodyPr/>
        <a:lstStyle/>
        <a:p>
          <a:r>
            <a:rPr lang="en-US"/>
            <a:t>Minimum 1,000 mode capability</a:t>
          </a:r>
        </a:p>
      </dgm:t>
    </dgm:pt>
    <dgm:pt modelId="{E99D4871-01DF-4142-9CB2-DC8D9F386F06}" type="parTrans" cxnId="{FFC1D2B3-983C-46C2-902A-508A4BC094A0}">
      <dgm:prSet/>
      <dgm:spPr/>
      <dgm:t>
        <a:bodyPr/>
        <a:lstStyle/>
        <a:p>
          <a:endParaRPr lang="en-US"/>
        </a:p>
      </dgm:t>
    </dgm:pt>
    <dgm:pt modelId="{0C446CCA-3748-48D2-A44A-F8EBF2EC7576}" type="sibTrans" cxnId="{FFC1D2B3-983C-46C2-902A-508A4BC094A0}">
      <dgm:prSet/>
      <dgm:spPr/>
      <dgm:t>
        <a:bodyPr/>
        <a:lstStyle/>
        <a:p>
          <a:endParaRPr lang="en-US"/>
        </a:p>
      </dgm:t>
    </dgm:pt>
    <dgm:pt modelId="{67FDAAED-BD12-4EC5-B8D0-3F62F3B610E1}">
      <dgm:prSet phldrT="[Text]"/>
      <dgm:spPr/>
      <dgm:t>
        <a:bodyPr/>
        <a:lstStyle/>
        <a:p>
          <a:r>
            <a:rPr lang="en-US"/>
            <a:t>Minimum 14-character backlit display</a:t>
          </a:r>
        </a:p>
      </dgm:t>
    </dgm:pt>
    <dgm:pt modelId="{253B2FE7-1342-419B-B7F1-FEF836B276A2}" type="parTrans" cxnId="{262D5E67-C448-4137-AFFD-EB2B970E28EA}">
      <dgm:prSet/>
      <dgm:spPr/>
      <dgm:t>
        <a:bodyPr/>
        <a:lstStyle/>
        <a:p>
          <a:endParaRPr lang="en-US"/>
        </a:p>
      </dgm:t>
    </dgm:pt>
    <dgm:pt modelId="{9BB392C7-1C46-4719-8998-EE6B55E01106}" type="sibTrans" cxnId="{262D5E67-C448-4137-AFFD-EB2B970E28EA}">
      <dgm:prSet/>
      <dgm:spPr/>
      <dgm:t>
        <a:bodyPr/>
        <a:lstStyle/>
        <a:p>
          <a:endParaRPr lang="en-US"/>
        </a:p>
      </dgm:t>
    </dgm:pt>
    <dgm:pt modelId="{B5B1DC37-2FC2-49B6-97EF-71FB793C7318}">
      <dgm:prSet phldrT="[Text]"/>
      <dgm:spPr/>
      <dgm:t>
        <a:bodyPr/>
        <a:lstStyle/>
        <a:p>
          <a:r>
            <a:rPr lang="en-US"/>
            <a:t>Zone programming with 16 modes per zone</a:t>
          </a:r>
        </a:p>
      </dgm:t>
    </dgm:pt>
    <dgm:pt modelId="{B1079B4E-7A03-4A30-B4AC-66B949E03061}" type="parTrans" cxnId="{235DA4FD-4D8E-416D-8BC5-38B363B89206}">
      <dgm:prSet/>
      <dgm:spPr/>
      <dgm:t>
        <a:bodyPr/>
        <a:lstStyle/>
        <a:p>
          <a:endParaRPr lang="en-US"/>
        </a:p>
      </dgm:t>
    </dgm:pt>
    <dgm:pt modelId="{A227976A-5D1E-4C15-BEE9-8146FB5E2F79}" type="sibTrans" cxnId="{235DA4FD-4D8E-416D-8BC5-38B363B89206}">
      <dgm:prSet/>
      <dgm:spPr/>
      <dgm:t>
        <a:bodyPr/>
        <a:lstStyle/>
        <a:p>
          <a:endParaRPr lang="en-US"/>
        </a:p>
      </dgm:t>
    </dgm:pt>
    <dgm:pt modelId="{CBAA8D04-E798-425C-A587-2E313690AF2E}">
      <dgm:prSet phldrT="[Text]"/>
      <dgm:spPr/>
      <dgm:t>
        <a:bodyPr/>
        <a:lstStyle/>
        <a:p>
          <a:r>
            <a:rPr lang="en-US"/>
            <a:t>Operation on Convention Systems</a:t>
          </a:r>
        </a:p>
      </dgm:t>
    </dgm:pt>
    <dgm:pt modelId="{26513BD8-7464-47A9-A070-7856287D604F}" type="parTrans" cxnId="{8CC8E8C6-A7F4-4EE0-87AE-97E17CFED9C1}">
      <dgm:prSet/>
      <dgm:spPr/>
      <dgm:t>
        <a:bodyPr/>
        <a:lstStyle/>
        <a:p>
          <a:endParaRPr lang="en-US"/>
        </a:p>
      </dgm:t>
    </dgm:pt>
    <dgm:pt modelId="{D4038D42-2569-4098-8C6B-FBD62E25B76F}" type="sibTrans" cxnId="{8CC8E8C6-A7F4-4EE0-87AE-97E17CFED9C1}">
      <dgm:prSet/>
      <dgm:spPr/>
      <dgm:t>
        <a:bodyPr/>
        <a:lstStyle/>
        <a:p>
          <a:endParaRPr lang="en-US"/>
        </a:p>
      </dgm:t>
    </dgm:pt>
    <dgm:pt modelId="{E9CFBD0C-86CD-4C85-B81C-31DA5BB8B304}">
      <dgm:prSet phldrT="[Text]"/>
      <dgm:spPr/>
      <dgm:t>
        <a:bodyPr/>
        <a:lstStyle/>
        <a:p>
          <a:r>
            <a:rPr lang="en-US"/>
            <a:t>Operation on Motorola SmartZone Type II Trunking Systems</a:t>
          </a:r>
        </a:p>
      </dgm:t>
    </dgm:pt>
    <dgm:pt modelId="{408D7C81-6B8F-4C5F-9B14-7038B06B902B}" type="parTrans" cxnId="{609CC44C-F115-42E7-ABE3-455C3A82FF72}">
      <dgm:prSet/>
      <dgm:spPr/>
      <dgm:t>
        <a:bodyPr/>
        <a:lstStyle/>
        <a:p>
          <a:endParaRPr lang="en-US"/>
        </a:p>
      </dgm:t>
    </dgm:pt>
    <dgm:pt modelId="{A1962A65-1680-4A58-A87F-0BFE6DAC4DE5}" type="sibTrans" cxnId="{609CC44C-F115-42E7-ABE3-455C3A82FF72}">
      <dgm:prSet/>
      <dgm:spPr/>
      <dgm:t>
        <a:bodyPr/>
        <a:lstStyle/>
        <a:p>
          <a:endParaRPr lang="en-US"/>
        </a:p>
      </dgm:t>
    </dgm:pt>
    <dgm:pt modelId="{AABDF816-BDBE-4960-934B-44E57018A076}">
      <dgm:prSet phldrT="[Text]"/>
      <dgm:spPr/>
      <dgm:t>
        <a:bodyPr/>
        <a:lstStyle/>
        <a:p>
          <a:r>
            <a:rPr lang="en-US"/>
            <a:t>Operation of Project 25 Digital </a:t>
          </a:r>
          <a:r>
            <a:rPr lang="en-US" err="1"/>
            <a:t>Trunking</a:t>
          </a:r>
          <a:r>
            <a:rPr lang="en-US"/>
            <a:t> Systems</a:t>
          </a:r>
        </a:p>
      </dgm:t>
    </dgm:pt>
    <dgm:pt modelId="{92149D31-83B6-437D-BE43-83487E82A344}" type="parTrans" cxnId="{45B96954-ADE4-4137-8DE1-98E5B031DD22}">
      <dgm:prSet/>
      <dgm:spPr/>
      <dgm:t>
        <a:bodyPr/>
        <a:lstStyle/>
        <a:p>
          <a:endParaRPr lang="en-US"/>
        </a:p>
      </dgm:t>
    </dgm:pt>
    <dgm:pt modelId="{8D62F7F6-B37C-401E-95EE-A19EF02E0EDA}" type="sibTrans" cxnId="{45B96954-ADE4-4137-8DE1-98E5B031DD22}">
      <dgm:prSet/>
      <dgm:spPr/>
      <dgm:t>
        <a:bodyPr/>
        <a:lstStyle/>
        <a:p>
          <a:endParaRPr lang="en-US"/>
        </a:p>
      </dgm:t>
    </dgm:pt>
    <dgm:pt modelId="{4495D7BA-BA6E-4F9C-945D-A92A3953D3D2}">
      <dgm:prSet phldrT="[Text]"/>
      <dgm:spPr/>
      <dgm:t>
        <a:bodyPr/>
        <a:lstStyle/>
        <a:p>
          <a:r>
            <a:rPr lang="en-US"/>
            <a:t>Project 25 Radio Authentication</a:t>
          </a:r>
        </a:p>
      </dgm:t>
    </dgm:pt>
    <dgm:pt modelId="{B17F6AB3-4979-4B56-9559-1325CBAF520E}" type="parTrans" cxnId="{CF3E8B93-E2FD-4EA1-954B-80B2BFDDD39F}">
      <dgm:prSet/>
      <dgm:spPr/>
      <dgm:t>
        <a:bodyPr/>
        <a:lstStyle/>
        <a:p>
          <a:endParaRPr lang="en-US"/>
        </a:p>
      </dgm:t>
    </dgm:pt>
    <dgm:pt modelId="{489CE674-1562-49FF-B509-68E0D4DC40C4}" type="sibTrans" cxnId="{CF3E8B93-E2FD-4EA1-954B-80B2BFDDD39F}">
      <dgm:prSet/>
      <dgm:spPr/>
      <dgm:t>
        <a:bodyPr/>
        <a:lstStyle/>
        <a:p>
          <a:endParaRPr lang="en-US"/>
        </a:p>
      </dgm:t>
    </dgm:pt>
    <dgm:pt modelId="{8FDA6248-F900-46D2-BF5C-2854F286C0BA}">
      <dgm:prSet phldrT="[Text]"/>
      <dgm:spPr/>
      <dgm:t>
        <a:bodyPr/>
        <a:lstStyle/>
        <a:p>
          <a:r>
            <a:rPr lang="en-US"/>
            <a:t>Base radio output power 10-35 watts</a:t>
          </a:r>
        </a:p>
      </dgm:t>
    </dgm:pt>
    <dgm:pt modelId="{A665E877-5C2B-4FC2-8F73-A1DA447DCEBB}" type="parTrans" cxnId="{BB61A389-6F4A-40DE-890A-BDFAE1020126}">
      <dgm:prSet/>
      <dgm:spPr/>
      <dgm:t>
        <a:bodyPr/>
        <a:lstStyle/>
        <a:p>
          <a:endParaRPr lang="en-US"/>
        </a:p>
      </dgm:t>
    </dgm:pt>
    <dgm:pt modelId="{256CDFFB-E064-4BBE-AC98-62BB456083DA}" type="sibTrans" cxnId="{BB61A389-6F4A-40DE-890A-BDFAE1020126}">
      <dgm:prSet/>
      <dgm:spPr/>
      <dgm:t>
        <a:bodyPr/>
        <a:lstStyle/>
        <a:p>
          <a:endParaRPr lang="en-US"/>
        </a:p>
      </dgm:t>
    </dgm:pt>
    <dgm:pt modelId="{5371B23A-94B9-4308-9F9E-FDD86440EBD4}" type="pres">
      <dgm:prSet presAssocID="{4F7E0191-278B-480D-A205-B103E949856C}" presName="linear" presStyleCnt="0">
        <dgm:presLayoutVars>
          <dgm:animLvl val="lvl"/>
          <dgm:resizeHandles val="exact"/>
        </dgm:presLayoutVars>
      </dgm:prSet>
      <dgm:spPr/>
    </dgm:pt>
    <dgm:pt modelId="{BEAC762D-C1F6-4D26-9ECA-136715532AF1}" type="pres">
      <dgm:prSet presAssocID="{357845C7-A4E5-4A9D-A59E-44D9F462C30B}" presName="parentText" presStyleLbl="node1" presStyleIdx="0" presStyleCnt="1">
        <dgm:presLayoutVars>
          <dgm:chMax val="0"/>
          <dgm:bulletEnabled val="1"/>
        </dgm:presLayoutVars>
      </dgm:prSet>
      <dgm:spPr/>
    </dgm:pt>
    <dgm:pt modelId="{78231ADD-5D02-4AFE-80A2-AA3DA2D9099E}" type="pres">
      <dgm:prSet presAssocID="{357845C7-A4E5-4A9D-A59E-44D9F462C30B}" presName="childText" presStyleLbl="revTx" presStyleIdx="0" presStyleCnt="1" custScaleY="111849">
        <dgm:presLayoutVars>
          <dgm:bulletEnabled val="1"/>
        </dgm:presLayoutVars>
      </dgm:prSet>
      <dgm:spPr/>
    </dgm:pt>
  </dgm:ptLst>
  <dgm:cxnLst>
    <dgm:cxn modelId="{DD4A4905-709F-4C55-AEB1-B3195249FC98}" type="presOf" srcId="{4F7E0191-278B-480D-A205-B103E949856C}" destId="{5371B23A-94B9-4308-9F9E-FDD86440EBD4}" srcOrd="0" destOrd="0" presId="urn:microsoft.com/office/officeart/2005/8/layout/vList2"/>
    <dgm:cxn modelId="{B0D2A417-4CCD-4E27-BEA3-A558C4DFF87F}" srcId="{357845C7-A4E5-4A9D-A59E-44D9F462C30B}" destId="{2E42F543-50D2-4F16-9C18-F909DC29728A}" srcOrd="1" destOrd="0" parTransId="{82CA96E8-2752-4FEB-8846-ED353D1D14C5}" sibTransId="{ECBB4075-44C4-4A7B-8CD0-73BF5B79E9BF}"/>
    <dgm:cxn modelId="{C7F6233B-D18D-4218-ACEA-332D66EF21A6}" type="presOf" srcId="{67FDAAED-BD12-4EC5-B8D0-3F62F3B610E1}" destId="{78231ADD-5D02-4AFE-80A2-AA3DA2D9099E}" srcOrd="0" destOrd="5" presId="urn:microsoft.com/office/officeart/2005/8/layout/vList2"/>
    <dgm:cxn modelId="{06800543-BE41-485E-B1BA-3622B6BC9C89}" srcId="{4F7E0191-278B-480D-A205-B103E949856C}" destId="{357845C7-A4E5-4A9D-A59E-44D9F462C30B}" srcOrd="0" destOrd="0" parTransId="{8A7F7E98-E823-421E-A0EF-04860EE08DA3}" sibTransId="{11767C3F-D121-457B-ABDA-83D2C39D5CE8}"/>
    <dgm:cxn modelId="{61C0E765-A5A7-4040-8462-CF4C9E3EB4A1}" type="presOf" srcId="{E9CFBD0C-86CD-4C85-B81C-31DA5BB8B304}" destId="{78231ADD-5D02-4AFE-80A2-AA3DA2D9099E}" srcOrd="0" destOrd="8" presId="urn:microsoft.com/office/officeart/2005/8/layout/vList2"/>
    <dgm:cxn modelId="{262D5E67-C448-4137-AFFD-EB2B970E28EA}" srcId="{357845C7-A4E5-4A9D-A59E-44D9F462C30B}" destId="{67FDAAED-BD12-4EC5-B8D0-3F62F3B610E1}" srcOrd="5" destOrd="0" parTransId="{253B2FE7-1342-419B-B7F1-FEF836B276A2}" sibTransId="{9BB392C7-1C46-4719-8998-EE6B55E01106}"/>
    <dgm:cxn modelId="{609CC44C-F115-42E7-ABE3-455C3A82FF72}" srcId="{357845C7-A4E5-4A9D-A59E-44D9F462C30B}" destId="{E9CFBD0C-86CD-4C85-B81C-31DA5BB8B304}" srcOrd="8" destOrd="0" parTransId="{408D7C81-6B8F-4C5F-9B14-7038B06B902B}" sibTransId="{A1962A65-1680-4A58-A87F-0BFE6DAC4DE5}"/>
    <dgm:cxn modelId="{45B96954-ADE4-4137-8DE1-98E5B031DD22}" srcId="{357845C7-A4E5-4A9D-A59E-44D9F462C30B}" destId="{AABDF816-BDBE-4960-934B-44E57018A076}" srcOrd="9" destOrd="0" parTransId="{92149D31-83B6-437D-BE43-83487E82A344}" sibTransId="{8D62F7F6-B37C-401E-95EE-A19EF02E0EDA}"/>
    <dgm:cxn modelId="{8C901C75-B979-42CF-8E81-870C2D7268AA}" type="presOf" srcId="{357845C7-A4E5-4A9D-A59E-44D9F462C30B}" destId="{BEAC762D-C1F6-4D26-9ECA-136715532AF1}" srcOrd="0" destOrd="0" presId="urn:microsoft.com/office/officeart/2005/8/layout/vList2"/>
    <dgm:cxn modelId="{AB0A6355-EA96-47BA-83D6-DD563B278118}" srcId="{357845C7-A4E5-4A9D-A59E-44D9F462C30B}" destId="{53A346CC-CB25-42DB-B9B4-4486D46F5B44}" srcOrd="2" destOrd="0" parTransId="{AA5CC354-067B-4638-BC14-511073E3EDCF}" sibTransId="{1AD2D562-0106-4A06-A95F-80D422CA2F67}"/>
    <dgm:cxn modelId="{E140167D-6185-4E88-A402-628063480FDF}" type="presOf" srcId="{AABDF816-BDBE-4960-934B-44E57018A076}" destId="{78231ADD-5D02-4AFE-80A2-AA3DA2D9099E}" srcOrd="0" destOrd="9" presId="urn:microsoft.com/office/officeart/2005/8/layout/vList2"/>
    <dgm:cxn modelId="{C44A4281-F983-4934-87F8-16096FF6B8FF}" type="presOf" srcId="{3F86AB47-CAC8-4A82-BF09-5E734D6D74B7}" destId="{78231ADD-5D02-4AFE-80A2-AA3DA2D9099E}" srcOrd="0" destOrd="4" presId="urn:microsoft.com/office/officeart/2005/8/layout/vList2"/>
    <dgm:cxn modelId="{BB61A389-6F4A-40DE-890A-BDFAE1020126}" srcId="{357845C7-A4E5-4A9D-A59E-44D9F462C30B}" destId="{8FDA6248-F900-46D2-BF5C-2854F286C0BA}" srcOrd="3" destOrd="0" parTransId="{A665E877-5C2B-4FC2-8F73-A1DA447DCEBB}" sibTransId="{256CDFFB-E064-4BBE-AC98-62BB456083DA}"/>
    <dgm:cxn modelId="{CF3E8B93-E2FD-4EA1-954B-80B2BFDDD39F}" srcId="{357845C7-A4E5-4A9D-A59E-44D9F462C30B}" destId="{4495D7BA-BA6E-4F9C-945D-A92A3953D3D2}" srcOrd="10" destOrd="0" parTransId="{B17F6AB3-4979-4B56-9559-1325CBAF520E}" sibTransId="{489CE674-1562-49FF-B509-68E0D4DC40C4}"/>
    <dgm:cxn modelId="{446028A2-5A18-463E-9E84-E4C563E22568}" type="presOf" srcId="{4495D7BA-BA6E-4F9C-945D-A92A3953D3D2}" destId="{78231ADD-5D02-4AFE-80A2-AA3DA2D9099E}" srcOrd="0" destOrd="10" presId="urn:microsoft.com/office/officeart/2005/8/layout/vList2"/>
    <dgm:cxn modelId="{C35B47AD-D31C-4229-8439-B9F83A74C427}" type="presOf" srcId="{8FDA6248-F900-46D2-BF5C-2854F286C0BA}" destId="{78231ADD-5D02-4AFE-80A2-AA3DA2D9099E}" srcOrd="0" destOrd="3" presId="urn:microsoft.com/office/officeart/2005/8/layout/vList2"/>
    <dgm:cxn modelId="{9A07AEAF-36DC-4EAD-AAE8-6B61DAD243C3}" type="presOf" srcId="{2E42F543-50D2-4F16-9C18-F909DC29728A}" destId="{78231ADD-5D02-4AFE-80A2-AA3DA2D9099E}" srcOrd="0" destOrd="1" presId="urn:microsoft.com/office/officeart/2005/8/layout/vList2"/>
    <dgm:cxn modelId="{FFC1D2B3-983C-46C2-902A-508A4BC094A0}" srcId="{357845C7-A4E5-4A9D-A59E-44D9F462C30B}" destId="{3F86AB47-CAC8-4A82-BF09-5E734D6D74B7}" srcOrd="4" destOrd="0" parTransId="{E99D4871-01DF-4142-9CB2-DC8D9F386F06}" sibTransId="{0C446CCA-3748-48D2-A44A-F8EBF2EC7576}"/>
    <dgm:cxn modelId="{5B7005B8-14F3-4C65-BA15-9D5E9BB99155}" type="presOf" srcId="{7231A02F-87EA-4397-A5BA-95BE45D6AFFB}" destId="{78231ADD-5D02-4AFE-80A2-AA3DA2D9099E}" srcOrd="0" destOrd="0" presId="urn:microsoft.com/office/officeart/2005/8/layout/vList2"/>
    <dgm:cxn modelId="{9EDF6BB9-25AE-4588-8580-0540CA77BC66}" srcId="{357845C7-A4E5-4A9D-A59E-44D9F462C30B}" destId="{7231A02F-87EA-4397-A5BA-95BE45D6AFFB}" srcOrd="0" destOrd="0" parTransId="{A5C620C9-E91F-424B-BB23-9718ADDA3253}" sibTransId="{28088AF8-B911-41DE-B4D4-09DDEA93BAAF}"/>
    <dgm:cxn modelId="{8CC8E8C6-A7F4-4EE0-87AE-97E17CFED9C1}" srcId="{357845C7-A4E5-4A9D-A59E-44D9F462C30B}" destId="{CBAA8D04-E798-425C-A587-2E313690AF2E}" srcOrd="7" destOrd="0" parTransId="{26513BD8-7464-47A9-A070-7856287D604F}" sibTransId="{D4038D42-2569-4098-8C6B-FBD62E25B76F}"/>
    <dgm:cxn modelId="{A46FEBCD-B2F4-40AD-BA7E-44B50D2E4B11}" type="presOf" srcId="{53A346CC-CB25-42DB-B9B4-4486D46F5B44}" destId="{78231ADD-5D02-4AFE-80A2-AA3DA2D9099E}" srcOrd="0" destOrd="2" presId="urn:microsoft.com/office/officeart/2005/8/layout/vList2"/>
    <dgm:cxn modelId="{D53CE5D0-655D-4676-9EB6-958BBEBD3852}" type="presOf" srcId="{CBAA8D04-E798-425C-A587-2E313690AF2E}" destId="{78231ADD-5D02-4AFE-80A2-AA3DA2D9099E}" srcOrd="0" destOrd="7" presId="urn:microsoft.com/office/officeart/2005/8/layout/vList2"/>
    <dgm:cxn modelId="{2DE088F6-85F1-4506-B33B-23598F8158B7}" type="presOf" srcId="{B5B1DC37-2FC2-49B6-97EF-71FB793C7318}" destId="{78231ADD-5D02-4AFE-80A2-AA3DA2D9099E}" srcOrd="0" destOrd="6" presId="urn:microsoft.com/office/officeart/2005/8/layout/vList2"/>
    <dgm:cxn modelId="{235DA4FD-4D8E-416D-8BC5-38B363B89206}" srcId="{357845C7-A4E5-4A9D-A59E-44D9F462C30B}" destId="{B5B1DC37-2FC2-49B6-97EF-71FB793C7318}" srcOrd="6" destOrd="0" parTransId="{B1079B4E-7A03-4A30-B4AC-66B949E03061}" sibTransId="{A227976A-5D1E-4C15-BEE9-8146FB5E2F79}"/>
    <dgm:cxn modelId="{EE7CDC8B-EF3A-4CCE-9AEA-169582D3C643}" type="presParOf" srcId="{5371B23A-94B9-4308-9F9E-FDD86440EBD4}" destId="{BEAC762D-C1F6-4D26-9ECA-136715532AF1}" srcOrd="0" destOrd="0" presId="urn:microsoft.com/office/officeart/2005/8/layout/vList2"/>
    <dgm:cxn modelId="{6C359ECA-4430-4816-BB66-5F024FA7DF7B}" type="presParOf" srcId="{5371B23A-94B9-4308-9F9E-FDD86440EBD4}" destId="{78231ADD-5D02-4AFE-80A2-AA3DA2D9099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7F38A35-17CA-408B-97EB-AF441C3B03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E739B9F-286B-4DD7-8335-6B38B1D36763}">
      <dgm:prSet phldrT="[Text]" custT="1"/>
      <dgm:spPr/>
      <dgm:t>
        <a:bodyPr/>
        <a:lstStyle/>
        <a:p>
          <a:r>
            <a:rPr lang="en-US" sz="2000"/>
            <a:t>Information Needed for Registration</a:t>
          </a:r>
        </a:p>
      </dgm:t>
    </dgm:pt>
    <dgm:pt modelId="{73388405-6C90-4539-8279-86AD1B3A4C29}" type="parTrans" cxnId="{59105EDB-2625-4D27-930D-669EDD561C20}">
      <dgm:prSet/>
      <dgm:spPr/>
      <dgm:t>
        <a:bodyPr/>
        <a:lstStyle/>
        <a:p>
          <a:endParaRPr lang="en-US"/>
        </a:p>
      </dgm:t>
    </dgm:pt>
    <dgm:pt modelId="{32B1136B-7459-422B-BC03-DBDB07094CB7}" type="sibTrans" cxnId="{59105EDB-2625-4D27-930D-669EDD561C20}">
      <dgm:prSet/>
      <dgm:spPr/>
      <dgm:t>
        <a:bodyPr/>
        <a:lstStyle/>
        <a:p>
          <a:endParaRPr lang="en-US"/>
        </a:p>
      </dgm:t>
    </dgm:pt>
    <dgm:pt modelId="{060C4C7B-4EBA-4CBC-A515-4E4F5570E19C}">
      <dgm:prSet phldrT="[Text]" custT="1"/>
      <dgm:spPr/>
      <dgm:t>
        <a:bodyPr/>
        <a:lstStyle/>
        <a:p>
          <a:r>
            <a:rPr lang="en-US" sz="2400"/>
            <a:t>Tax ID </a:t>
          </a:r>
        </a:p>
      </dgm:t>
    </dgm:pt>
    <dgm:pt modelId="{E564A948-BC5A-4BC8-8FC9-F7EE7DCCABD8}" type="parTrans" cxnId="{82DFC4CC-5728-467C-A229-85A70F28C3D2}">
      <dgm:prSet/>
      <dgm:spPr/>
      <dgm:t>
        <a:bodyPr/>
        <a:lstStyle/>
        <a:p>
          <a:endParaRPr lang="en-US"/>
        </a:p>
      </dgm:t>
    </dgm:pt>
    <dgm:pt modelId="{DF18B314-9F10-4EDB-BED6-D5ED9995A239}" type="sibTrans" cxnId="{82DFC4CC-5728-467C-A229-85A70F28C3D2}">
      <dgm:prSet/>
      <dgm:spPr/>
      <dgm:t>
        <a:bodyPr/>
        <a:lstStyle/>
        <a:p>
          <a:endParaRPr lang="en-US"/>
        </a:p>
      </dgm:t>
    </dgm:pt>
    <dgm:pt modelId="{A259D2C5-6DD1-4915-9A9D-94860600AB9A}">
      <dgm:prSet phldrT="[Text]" custT="1"/>
      <dgm:spPr/>
      <dgm:t>
        <a:bodyPr/>
        <a:lstStyle/>
        <a:p>
          <a:r>
            <a:rPr lang="en-US" sz="2400"/>
            <a:t>Address</a:t>
          </a:r>
        </a:p>
      </dgm:t>
    </dgm:pt>
    <dgm:pt modelId="{3FC8C72E-73B3-4914-AFB2-08583F061BFE}" type="parTrans" cxnId="{4AC6EEAE-379A-4473-92DF-C2429F78EBAD}">
      <dgm:prSet/>
      <dgm:spPr/>
      <dgm:t>
        <a:bodyPr/>
        <a:lstStyle/>
        <a:p>
          <a:endParaRPr lang="en-US"/>
        </a:p>
      </dgm:t>
    </dgm:pt>
    <dgm:pt modelId="{3417D6C4-44D5-42AD-9153-48A47F49D041}" type="sibTrans" cxnId="{4AC6EEAE-379A-4473-92DF-C2429F78EBAD}">
      <dgm:prSet/>
      <dgm:spPr/>
      <dgm:t>
        <a:bodyPr/>
        <a:lstStyle/>
        <a:p>
          <a:endParaRPr lang="en-US"/>
        </a:p>
      </dgm:t>
    </dgm:pt>
    <dgm:pt modelId="{3310603E-5459-4932-A269-BF7BCA236CAD}">
      <dgm:prSet phldrT="[Text]" custT="1"/>
      <dgm:spPr/>
      <dgm:t>
        <a:bodyPr/>
        <a:lstStyle/>
        <a:p>
          <a:r>
            <a:rPr lang="en-US" sz="2400"/>
            <a:t>E-mail</a:t>
          </a:r>
        </a:p>
      </dgm:t>
    </dgm:pt>
    <dgm:pt modelId="{20E7269A-FB98-4420-9769-F4E210D68DD2}" type="parTrans" cxnId="{3116FDA1-B71C-4E31-8744-3A1C8750429A}">
      <dgm:prSet/>
      <dgm:spPr/>
      <dgm:t>
        <a:bodyPr/>
        <a:lstStyle/>
        <a:p>
          <a:endParaRPr lang="en-US"/>
        </a:p>
      </dgm:t>
    </dgm:pt>
    <dgm:pt modelId="{A77C4541-F6DB-49FC-A0D0-B91AC894937E}" type="sibTrans" cxnId="{3116FDA1-B71C-4E31-8744-3A1C8750429A}">
      <dgm:prSet/>
      <dgm:spPr/>
      <dgm:t>
        <a:bodyPr/>
        <a:lstStyle/>
        <a:p>
          <a:endParaRPr lang="en-US"/>
        </a:p>
      </dgm:t>
    </dgm:pt>
    <dgm:pt modelId="{B5671284-87F6-4A03-BFD5-623D77A4970D}">
      <dgm:prSet phldrT="[Text]" custT="1"/>
      <dgm:spPr/>
      <dgm:t>
        <a:bodyPr/>
        <a:lstStyle/>
        <a:p>
          <a:r>
            <a:rPr lang="en-US" sz="2400"/>
            <a:t>Phone Number</a:t>
          </a:r>
        </a:p>
      </dgm:t>
    </dgm:pt>
    <dgm:pt modelId="{42D990A4-0F00-4672-8093-D4ADB43A9C21}" type="parTrans" cxnId="{B18ECDD4-26E6-4375-9921-BA8CBB8C93AF}">
      <dgm:prSet/>
      <dgm:spPr/>
      <dgm:t>
        <a:bodyPr/>
        <a:lstStyle/>
        <a:p>
          <a:endParaRPr lang="en-US"/>
        </a:p>
      </dgm:t>
    </dgm:pt>
    <dgm:pt modelId="{A19EE830-B9A8-4755-AE35-9C00ADF78E84}" type="sibTrans" cxnId="{B18ECDD4-26E6-4375-9921-BA8CBB8C93AF}">
      <dgm:prSet/>
      <dgm:spPr/>
      <dgm:t>
        <a:bodyPr/>
        <a:lstStyle/>
        <a:p>
          <a:endParaRPr lang="en-US"/>
        </a:p>
      </dgm:t>
    </dgm:pt>
    <dgm:pt modelId="{48626992-ACE8-4D1B-BD20-48B29FD18A22}">
      <dgm:prSet phldrT="[Text]" custT="1"/>
      <dgm:spPr/>
      <dgm:t>
        <a:bodyPr/>
        <a:lstStyle/>
        <a:p>
          <a:r>
            <a:rPr lang="en-US" sz="2400"/>
            <a:t>Business Structure</a:t>
          </a:r>
        </a:p>
      </dgm:t>
    </dgm:pt>
    <dgm:pt modelId="{9D50C3B9-8D85-4310-AF0F-C8310DF78F99}" type="parTrans" cxnId="{6040795F-126B-4936-B95D-461E0738117D}">
      <dgm:prSet/>
      <dgm:spPr/>
      <dgm:t>
        <a:bodyPr/>
        <a:lstStyle/>
        <a:p>
          <a:endParaRPr lang="en-US"/>
        </a:p>
      </dgm:t>
    </dgm:pt>
    <dgm:pt modelId="{579F8C5B-9706-4330-8C00-A1300EA14098}" type="sibTrans" cxnId="{6040795F-126B-4936-B95D-461E0738117D}">
      <dgm:prSet/>
      <dgm:spPr/>
      <dgm:t>
        <a:bodyPr/>
        <a:lstStyle/>
        <a:p>
          <a:endParaRPr lang="en-US"/>
        </a:p>
      </dgm:t>
    </dgm:pt>
    <dgm:pt modelId="{065E1D24-D5EA-4ED0-B895-90196C27C1D1}">
      <dgm:prSet phldrT="[Text]" custT="1"/>
      <dgm:spPr/>
      <dgm:t>
        <a:bodyPr/>
        <a:lstStyle/>
        <a:p>
          <a:r>
            <a:rPr lang="en-US" sz="2400"/>
            <a:t>Business Type (Non-Profit/ For Profit)</a:t>
          </a:r>
        </a:p>
      </dgm:t>
    </dgm:pt>
    <dgm:pt modelId="{A3594B05-DE7D-48C1-932B-B1A71846F1AF}" type="parTrans" cxnId="{73F5639D-0F61-463B-9585-75E08504B410}">
      <dgm:prSet/>
      <dgm:spPr/>
      <dgm:t>
        <a:bodyPr/>
        <a:lstStyle/>
        <a:p>
          <a:endParaRPr lang="en-US"/>
        </a:p>
      </dgm:t>
    </dgm:pt>
    <dgm:pt modelId="{5497402D-F7A0-4A27-B9D7-F6BAC6D27727}" type="sibTrans" cxnId="{73F5639D-0F61-463B-9585-75E08504B410}">
      <dgm:prSet/>
      <dgm:spPr/>
      <dgm:t>
        <a:bodyPr/>
        <a:lstStyle/>
        <a:p>
          <a:endParaRPr lang="en-US"/>
        </a:p>
      </dgm:t>
    </dgm:pt>
    <dgm:pt modelId="{A95416F5-FFE7-411C-BF16-24115342F8FB}">
      <dgm:prSet phldrT="[Text]" custT="1"/>
      <dgm:spPr/>
      <dgm:t>
        <a:bodyPr/>
        <a:lstStyle/>
        <a:p>
          <a:r>
            <a:rPr lang="en-US" sz="2400"/>
            <a:t>UNSPSCs:  *00-00-00 (commodity code used for grants)</a:t>
          </a:r>
        </a:p>
      </dgm:t>
    </dgm:pt>
    <dgm:pt modelId="{8F640F41-8AB8-457B-8502-B471A642E812}" type="parTrans" cxnId="{F63CB24C-8D4B-4457-A9C9-4E01E3ACEB7E}">
      <dgm:prSet/>
      <dgm:spPr/>
      <dgm:t>
        <a:bodyPr/>
        <a:lstStyle/>
        <a:p>
          <a:endParaRPr lang="en-US"/>
        </a:p>
      </dgm:t>
    </dgm:pt>
    <dgm:pt modelId="{A9AA4151-CAE6-4F2A-AAB8-852F507701A3}" type="sibTrans" cxnId="{F63CB24C-8D4B-4457-A9C9-4E01E3ACEB7E}">
      <dgm:prSet/>
      <dgm:spPr/>
      <dgm:t>
        <a:bodyPr/>
        <a:lstStyle/>
        <a:p>
          <a:endParaRPr lang="en-US"/>
        </a:p>
      </dgm:t>
    </dgm:pt>
    <dgm:pt modelId="{58DA50F2-EB35-4F7E-A60C-3E212AF4B4B7}">
      <dgm:prSet phldrT="[Text]" custT="1"/>
      <dgm:spPr/>
      <dgm:t>
        <a:bodyPr/>
        <a:lstStyle/>
        <a:p>
          <a:endParaRPr lang="en-US" sz="2000"/>
        </a:p>
      </dgm:t>
    </dgm:pt>
    <dgm:pt modelId="{7194221E-5AA1-466C-A0FD-E53058763D29}" type="parTrans" cxnId="{61008D6D-7B5C-493F-A768-9CB6557E13CF}">
      <dgm:prSet/>
      <dgm:spPr/>
      <dgm:t>
        <a:bodyPr/>
        <a:lstStyle/>
        <a:p>
          <a:endParaRPr lang="en-US"/>
        </a:p>
      </dgm:t>
    </dgm:pt>
    <dgm:pt modelId="{573D47EE-37B6-4BC0-A2D0-A976904A8DAD}" type="sibTrans" cxnId="{61008D6D-7B5C-493F-A768-9CB6557E13CF}">
      <dgm:prSet/>
      <dgm:spPr/>
      <dgm:t>
        <a:bodyPr/>
        <a:lstStyle/>
        <a:p>
          <a:endParaRPr lang="en-US"/>
        </a:p>
      </dgm:t>
    </dgm:pt>
    <dgm:pt modelId="{2C09C318-8C75-4227-92A0-7C639215E50F}" type="pres">
      <dgm:prSet presAssocID="{F7F38A35-17CA-408B-97EB-AF441C3B037D}" presName="linear" presStyleCnt="0">
        <dgm:presLayoutVars>
          <dgm:animLvl val="lvl"/>
          <dgm:resizeHandles val="exact"/>
        </dgm:presLayoutVars>
      </dgm:prSet>
      <dgm:spPr/>
    </dgm:pt>
    <dgm:pt modelId="{AD3AD52C-37BA-41CB-B7F2-3381CAAFA8B3}" type="pres">
      <dgm:prSet presAssocID="{AE739B9F-286B-4DD7-8335-6B38B1D36763}" presName="parentText" presStyleLbl="node1" presStyleIdx="0" presStyleCnt="1" custScaleY="230148">
        <dgm:presLayoutVars>
          <dgm:chMax val="0"/>
          <dgm:bulletEnabled val="1"/>
        </dgm:presLayoutVars>
      </dgm:prSet>
      <dgm:spPr/>
    </dgm:pt>
    <dgm:pt modelId="{9EC88412-57F0-4CC8-9166-F565FD490A43}" type="pres">
      <dgm:prSet presAssocID="{AE739B9F-286B-4DD7-8335-6B38B1D36763}" presName="childText" presStyleLbl="revTx" presStyleIdx="0" presStyleCnt="1" custScaleY="135179" custLinFactNeighborX="113" custLinFactNeighborY="49565">
        <dgm:presLayoutVars>
          <dgm:bulletEnabled val="1"/>
        </dgm:presLayoutVars>
      </dgm:prSet>
      <dgm:spPr/>
    </dgm:pt>
  </dgm:ptLst>
  <dgm:cxnLst>
    <dgm:cxn modelId="{9E63EE0C-6D81-4F02-A2D0-36D287309B98}" type="presOf" srcId="{58DA50F2-EB35-4F7E-A60C-3E212AF4B4B7}" destId="{9EC88412-57F0-4CC8-9166-F565FD490A43}" srcOrd="0" destOrd="0" presId="urn:microsoft.com/office/officeart/2005/8/layout/vList2"/>
    <dgm:cxn modelId="{6705591A-360B-403E-BA07-D588C76C7065}" type="presOf" srcId="{F7F38A35-17CA-408B-97EB-AF441C3B037D}" destId="{2C09C318-8C75-4227-92A0-7C639215E50F}" srcOrd="0" destOrd="0" presId="urn:microsoft.com/office/officeart/2005/8/layout/vList2"/>
    <dgm:cxn modelId="{C88C7C2D-BDC3-4876-A9DA-D0FB998DE1F7}" type="presOf" srcId="{48626992-ACE8-4D1B-BD20-48B29FD18A22}" destId="{9EC88412-57F0-4CC8-9166-F565FD490A43}" srcOrd="0" destOrd="5" presId="urn:microsoft.com/office/officeart/2005/8/layout/vList2"/>
    <dgm:cxn modelId="{6040795F-126B-4936-B95D-461E0738117D}" srcId="{AE739B9F-286B-4DD7-8335-6B38B1D36763}" destId="{48626992-ACE8-4D1B-BD20-48B29FD18A22}" srcOrd="5" destOrd="0" parTransId="{9D50C3B9-8D85-4310-AF0F-C8310DF78F99}" sibTransId="{579F8C5B-9706-4330-8C00-A1300EA14098}"/>
    <dgm:cxn modelId="{3DAE0765-960C-4E5F-8868-C41FD8C6405A}" type="presOf" srcId="{3310603E-5459-4932-A269-BF7BCA236CAD}" destId="{9EC88412-57F0-4CC8-9166-F565FD490A43}" srcOrd="0" destOrd="3" presId="urn:microsoft.com/office/officeart/2005/8/layout/vList2"/>
    <dgm:cxn modelId="{C22B3565-6058-4AA8-B3B2-B91C2E45DC2A}" type="presOf" srcId="{B5671284-87F6-4A03-BFD5-623D77A4970D}" destId="{9EC88412-57F0-4CC8-9166-F565FD490A43}" srcOrd="0" destOrd="4" presId="urn:microsoft.com/office/officeart/2005/8/layout/vList2"/>
    <dgm:cxn modelId="{F63CB24C-8D4B-4457-A9C9-4E01E3ACEB7E}" srcId="{AE739B9F-286B-4DD7-8335-6B38B1D36763}" destId="{A95416F5-FFE7-411C-BF16-24115342F8FB}" srcOrd="7" destOrd="0" parTransId="{8F640F41-8AB8-457B-8502-B471A642E812}" sibTransId="{A9AA4151-CAE6-4F2A-AAB8-852F507701A3}"/>
    <dgm:cxn modelId="{61008D6D-7B5C-493F-A768-9CB6557E13CF}" srcId="{AE739B9F-286B-4DD7-8335-6B38B1D36763}" destId="{58DA50F2-EB35-4F7E-A60C-3E212AF4B4B7}" srcOrd="0" destOrd="0" parTransId="{7194221E-5AA1-466C-A0FD-E53058763D29}" sibTransId="{573D47EE-37B6-4BC0-A2D0-A976904A8DAD}"/>
    <dgm:cxn modelId="{D9630486-77D1-4367-BD7F-492DEF485C96}" type="presOf" srcId="{060C4C7B-4EBA-4CBC-A515-4E4F5570E19C}" destId="{9EC88412-57F0-4CC8-9166-F565FD490A43}" srcOrd="0" destOrd="1" presId="urn:microsoft.com/office/officeart/2005/8/layout/vList2"/>
    <dgm:cxn modelId="{A1A6609D-F88A-48F5-80B3-2ABD8D4918C7}" type="presOf" srcId="{A95416F5-FFE7-411C-BF16-24115342F8FB}" destId="{9EC88412-57F0-4CC8-9166-F565FD490A43}" srcOrd="0" destOrd="7" presId="urn:microsoft.com/office/officeart/2005/8/layout/vList2"/>
    <dgm:cxn modelId="{73F5639D-0F61-463B-9585-75E08504B410}" srcId="{AE739B9F-286B-4DD7-8335-6B38B1D36763}" destId="{065E1D24-D5EA-4ED0-B895-90196C27C1D1}" srcOrd="6" destOrd="0" parTransId="{A3594B05-DE7D-48C1-932B-B1A71846F1AF}" sibTransId="{5497402D-F7A0-4A27-B9D7-F6BAC6D27727}"/>
    <dgm:cxn modelId="{5E89A0A0-3B0B-4062-94CC-D2CC6867D090}" type="presOf" srcId="{A259D2C5-6DD1-4915-9A9D-94860600AB9A}" destId="{9EC88412-57F0-4CC8-9166-F565FD490A43}" srcOrd="0" destOrd="2" presId="urn:microsoft.com/office/officeart/2005/8/layout/vList2"/>
    <dgm:cxn modelId="{3116FDA1-B71C-4E31-8744-3A1C8750429A}" srcId="{AE739B9F-286B-4DD7-8335-6B38B1D36763}" destId="{3310603E-5459-4932-A269-BF7BCA236CAD}" srcOrd="3" destOrd="0" parTransId="{20E7269A-FB98-4420-9769-F4E210D68DD2}" sibTransId="{A77C4541-F6DB-49FC-A0D0-B91AC894937E}"/>
    <dgm:cxn modelId="{4AC6EEAE-379A-4473-92DF-C2429F78EBAD}" srcId="{AE739B9F-286B-4DD7-8335-6B38B1D36763}" destId="{A259D2C5-6DD1-4915-9A9D-94860600AB9A}" srcOrd="2" destOrd="0" parTransId="{3FC8C72E-73B3-4914-AFB2-08583F061BFE}" sibTransId="{3417D6C4-44D5-42AD-9153-48A47F49D041}"/>
    <dgm:cxn modelId="{82DFC4CC-5728-467C-A229-85A70F28C3D2}" srcId="{AE739B9F-286B-4DD7-8335-6B38B1D36763}" destId="{060C4C7B-4EBA-4CBC-A515-4E4F5570E19C}" srcOrd="1" destOrd="0" parTransId="{E564A948-BC5A-4BC8-8FC9-F7EE7DCCABD8}" sibTransId="{DF18B314-9F10-4EDB-BED6-D5ED9995A239}"/>
    <dgm:cxn modelId="{E1712CD1-3AB9-4574-9BCD-17A779535EE2}" type="presOf" srcId="{AE739B9F-286B-4DD7-8335-6B38B1D36763}" destId="{AD3AD52C-37BA-41CB-B7F2-3381CAAFA8B3}" srcOrd="0" destOrd="0" presId="urn:microsoft.com/office/officeart/2005/8/layout/vList2"/>
    <dgm:cxn modelId="{B18ECDD4-26E6-4375-9921-BA8CBB8C93AF}" srcId="{AE739B9F-286B-4DD7-8335-6B38B1D36763}" destId="{B5671284-87F6-4A03-BFD5-623D77A4970D}" srcOrd="4" destOrd="0" parTransId="{42D990A4-0F00-4672-8093-D4ADB43A9C21}" sibTransId="{A19EE830-B9A8-4755-AE35-9C00ADF78E84}"/>
    <dgm:cxn modelId="{59105EDB-2625-4D27-930D-669EDD561C20}" srcId="{F7F38A35-17CA-408B-97EB-AF441C3B037D}" destId="{AE739B9F-286B-4DD7-8335-6B38B1D36763}" srcOrd="0" destOrd="0" parTransId="{73388405-6C90-4539-8279-86AD1B3A4C29}" sibTransId="{32B1136B-7459-422B-BC03-DBDB07094CB7}"/>
    <dgm:cxn modelId="{9EB486F1-620C-449C-BF6E-A041964D9E2F}" type="presOf" srcId="{065E1D24-D5EA-4ED0-B895-90196C27C1D1}" destId="{9EC88412-57F0-4CC8-9166-F565FD490A43}" srcOrd="0" destOrd="6" presId="urn:microsoft.com/office/officeart/2005/8/layout/vList2"/>
    <dgm:cxn modelId="{F2F43678-E90D-45A0-9E7A-7C2E2DC08A4C}" type="presParOf" srcId="{2C09C318-8C75-4227-92A0-7C639215E50F}" destId="{AD3AD52C-37BA-41CB-B7F2-3381CAAFA8B3}" srcOrd="0" destOrd="0" presId="urn:microsoft.com/office/officeart/2005/8/layout/vList2"/>
    <dgm:cxn modelId="{852D4137-8D56-4184-99B1-9486B9469418}" type="presParOf" srcId="{2C09C318-8C75-4227-92A0-7C639215E50F}" destId="{9EC88412-57F0-4CC8-9166-F565FD490A4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650C54F-E5EA-466C-9EC7-A998AECA8B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C29532C-ED76-4D26-870B-A5F88751E46F}">
      <dgm:prSet phldrT="[Text]"/>
      <dgm:spPr/>
      <dgm:t>
        <a:bodyPr/>
        <a:lstStyle/>
        <a:p>
          <a:r>
            <a:rPr lang="en-US"/>
            <a:t>Best Practices</a:t>
          </a:r>
        </a:p>
      </dgm:t>
    </dgm:pt>
    <dgm:pt modelId="{690CE53F-49C5-4CC4-93FD-00E3B39E8399}" type="parTrans" cxnId="{684B3595-9CCD-4385-A69B-D7EDE59B8102}">
      <dgm:prSet/>
      <dgm:spPr/>
      <dgm:t>
        <a:bodyPr/>
        <a:lstStyle/>
        <a:p>
          <a:endParaRPr lang="en-US"/>
        </a:p>
      </dgm:t>
    </dgm:pt>
    <dgm:pt modelId="{965CCCA4-8F7B-49AE-A500-F99B59BF2D74}" type="sibTrans" cxnId="{684B3595-9CCD-4385-A69B-D7EDE59B8102}">
      <dgm:prSet/>
      <dgm:spPr/>
      <dgm:t>
        <a:bodyPr/>
        <a:lstStyle/>
        <a:p>
          <a:endParaRPr lang="en-US"/>
        </a:p>
      </dgm:t>
    </dgm:pt>
    <dgm:pt modelId="{31BD2205-BE28-48AF-AAF6-BABA2AC30D15}">
      <dgm:prSet phldrT="[Text]"/>
      <dgm:spPr/>
      <dgm:t>
        <a:bodyPr/>
        <a:lstStyle/>
        <a:p>
          <a:r>
            <a:rPr lang="en-US"/>
            <a:t>Read posting in its entirety; including all attachments</a:t>
          </a:r>
        </a:p>
      </dgm:t>
    </dgm:pt>
    <dgm:pt modelId="{B1A170B0-C7E6-4EB9-9547-A3373E4F9D76}" type="parTrans" cxnId="{6A3C0866-57B1-482B-B6B3-C0AD32FB2309}">
      <dgm:prSet/>
      <dgm:spPr/>
      <dgm:t>
        <a:bodyPr/>
        <a:lstStyle/>
        <a:p>
          <a:endParaRPr lang="en-US"/>
        </a:p>
      </dgm:t>
    </dgm:pt>
    <dgm:pt modelId="{1D3E19C7-03BB-4A98-8349-4C57EE8BB829}" type="sibTrans" cxnId="{6A3C0866-57B1-482B-B6B3-C0AD32FB2309}">
      <dgm:prSet/>
      <dgm:spPr/>
      <dgm:t>
        <a:bodyPr/>
        <a:lstStyle/>
        <a:p>
          <a:endParaRPr lang="en-US"/>
        </a:p>
      </dgm:t>
    </dgm:pt>
    <dgm:pt modelId="{479B1EFD-AB02-474B-B127-E8FCB88F5574}">
      <dgm:prSet phldrT="[Text]"/>
      <dgm:spPr/>
      <dgm:t>
        <a:bodyPr/>
        <a:lstStyle/>
        <a:p>
          <a:r>
            <a:rPr lang="en-US"/>
            <a:t>Create a Bid Specific Folder</a:t>
          </a:r>
        </a:p>
      </dgm:t>
    </dgm:pt>
    <dgm:pt modelId="{0DBED0F3-99CE-4ED5-84F1-AEABAF218DAB}" type="parTrans" cxnId="{9491BE13-5C22-4A64-930A-08649F319943}">
      <dgm:prSet/>
      <dgm:spPr/>
      <dgm:t>
        <a:bodyPr/>
        <a:lstStyle/>
        <a:p>
          <a:endParaRPr lang="en-US"/>
        </a:p>
      </dgm:t>
    </dgm:pt>
    <dgm:pt modelId="{9F5D23EB-A9C7-434D-8F9D-A078216EA530}" type="sibTrans" cxnId="{9491BE13-5C22-4A64-930A-08649F319943}">
      <dgm:prSet/>
      <dgm:spPr/>
      <dgm:t>
        <a:bodyPr/>
        <a:lstStyle/>
        <a:p>
          <a:endParaRPr lang="en-US"/>
        </a:p>
      </dgm:t>
    </dgm:pt>
    <dgm:pt modelId="{800ED3BE-3496-4626-ACF1-2A5D2E9B37DF}">
      <dgm:prSet phldrT="[Text]"/>
      <dgm:spPr/>
      <dgm:t>
        <a:bodyPr/>
        <a:lstStyle/>
        <a:p>
          <a:r>
            <a:rPr lang="en-US"/>
            <a:t>Follow instructions included in the RFR</a:t>
          </a:r>
        </a:p>
      </dgm:t>
    </dgm:pt>
    <dgm:pt modelId="{EB0AEE00-A603-4118-B3A3-DEB45EFB35CA}" type="parTrans" cxnId="{1B36AB03-0F11-49C9-870C-E27D472B0E06}">
      <dgm:prSet/>
      <dgm:spPr/>
      <dgm:t>
        <a:bodyPr/>
        <a:lstStyle/>
        <a:p>
          <a:endParaRPr lang="en-US"/>
        </a:p>
      </dgm:t>
    </dgm:pt>
    <dgm:pt modelId="{5603E865-BA2B-463D-8461-C9E0C78C75B4}" type="sibTrans" cxnId="{1B36AB03-0F11-49C9-870C-E27D472B0E06}">
      <dgm:prSet/>
      <dgm:spPr/>
      <dgm:t>
        <a:bodyPr/>
        <a:lstStyle/>
        <a:p>
          <a:endParaRPr lang="en-US"/>
        </a:p>
      </dgm:t>
    </dgm:pt>
    <dgm:pt modelId="{CD794E96-D6A8-42E7-87F6-2D740585B34D}">
      <dgm:prSet phldrT="[Text]"/>
      <dgm:spPr/>
      <dgm:t>
        <a:bodyPr/>
        <a:lstStyle/>
        <a:p>
          <a:r>
            <a:rPr lang="en-US"/>
            <a:t>Review All Documents before uploading</a:t>
          </a:r>
        </a:p>
      </dgm:t>
    </dgm:pt>
    <dgm:pt modelId="{5918ADAE-78E4-4574-B156-7C9CD57E0299}" type="parTrans" cxnId="{FA072C62-3FC2-49CF-8B1F-2691E4DDB0AF}">
      <dgm:prSet/>
      <dgm:spPr/>
      <dgm:t>
        <a:bodyPr/>
        <a:lstStyle/>
        <a:p>
          <a:endParaRPr lang="en-US"/>
        </a:p>
      </dgm:t>
    </dgm:pt>
    <dgm:pt modelId="{CA6659F0-088B-4B44-AF23-1C4C4EEEACE2}" type="sibTrans" cxnId="{FA072C62-3FC2-49CF-8B1F-2691E4DDB0AF}">
      <dgm:prSet/>
      <dgm:spPr/>
      <dgm:t>
        <a:bodyPr/>
        <a:lstStyle/>
        <a:p>
          <a:endParaRPr lang="en-US"/>
        </a:p>
      </dgm:t>
    </dgm:pt>
    <dgm:pt modelId="{767677CF-EF98-4C3B-A945-4F40DD95D767}">
      <dgm:prSet phldrT="[Text]"/>
      <dgm:spPr/>
      <dgm:t>
        <a:bodyPr/>
        <a:lstStyle/>
        <a:p>
          <a:r>
            <a:rPr lang="en-US"/>
            <a:t>Know the Bid Opening Date (submission deadline)</a:t>
          </a:r>
        </a:p>
      </dgm:t>
    </dgm:pt>
    <dgm:pt modelId="{C9B8BC33-26B7-4876-B154-ED7765A05318}" type="parTrans" cxnId="{BC1E3090-F6A1-4311-B277-6D11D4F06553}">
      <dgm:prSet/>
      <dgm:spPr/>
      <dgm:t>
        <a:bodyPr/>
        <a:lstStyle/>
        <a:p>
          <a:endParaRPr lang="en-US"/>
        </a:p>
      </dgm:t>
    </dgm:pt>
    <dgm:pt modelId="{20E9387E-8729-4DD8-AC5A-17E5AD7CAF99}" type="sibTrans" cxnId="{BC1E3090-F6A1-4311-B277-6D11D4F06553}">
      <dgm:prSet/>
      <dgm:spPr/>
      <dgm:t>
        <a:bodyPr/>
        <a:lstStyle/>
        <a:p>
          <a:endParaRPr lang="en-US"/>
        </a:p>
      </dgm:t>
    </dgm:pt>
    <dgm:pt modelId="{2B8AA698-856D-4463-8379-26633CF2B01D}" type="pres">
      <dgm:prSet presAssocID="{F650C54F-E5EA-466C-9EC7-A998AECA8B7D}" presName="linear" presStyleCnt="0">
        <dgm:presLayoutVars>
          <dgm:animLvl val="lvl"/>
          <dgm:resizeHandles val="exact"/>
        </dgm:presLayoutVars>
      </dgm:prSet>
      <dgm:spPr/>
    </dgm:pt>
    <dgm:pt modelId="{29492733-4A0A-4A1B-AF8D-D616074C9C6C}" type="pres">
      <dgm:prSet presAssocID="{2C29532C-ED76-4D26-870B-A5F88751E46F}" presName="parentText" presStyleLbl="node1" presStyleIdx="0" presStyleCnt="1">
        <dgm:presLayoutVars>
          <dgm:chMax val="0"/>
          <dgm:bulletEnabled val="1"/>
        </dgm:presLayoutVars>
      </dgm:prSet>
      <dgm:spPr/>
    </dgm:pt>
    <dgm:pt modelId="{6CB61D30-B7CF-4F70-A59F-AD22E945599E}" type="pres">
      <dgm:prSet presAssocID="{2C29532C-ED76-4D26-870B-A5F88751E46F}" presName="childText" presStyleLbl="revTx" presStyleIdx="0" presStyleCnt="1">
        <dgm:presLayoutVars>
          <dgm:bulletEnabled val="1"/>
        </dgm:presLayoutVars>
      </dgm:prSet>
      <dgm:spPr/>
    </dgm:pt>
  </dgm:ptLst>
  <dgm:cxnLst>
    <dgm:cxn modelId="{1B36AB03-0F11-49C9-870C-E27D472B0E06}" srcId="{2C29532C-ED76-4D26-870B-A5F88751E46F}" destId="{800ED3BE-3496-4626-ACF1-2A5D2E9B37DF}" srcOrd="2" destOrd="0" parTransId="{EB0AEE00-A603-4118-B3A3-DEB45EFB35CA}" sibTransId="{5603E865-BA2B-463D-8461-C9E0C78C75B4}"/>
    <dgm:cxn modelId="{E70D1812-05B9-4DF4-92C3-A23A64CDB98E}" type="presOf" srcId="{479B1EFD-AB02-474B-B127-E8FCB88F5574}" destId="{6CB61D30-B7CF-4F70-A59F-AD22E945599E}" srcOrd="0" destOrd="1" presId="urn:microsoft.com/office/officeart/2005/8/layout/vList2"/>
    <dgm:cxn modelId="{9491BE13-5C22-4A64-930A-08649F319943}" srcId="{2C29532C-ED76-4D26-870B-A5F88751E46F}" destId="{479B1EFD-AB02-474B-B127-E8FCB88F5574}" srcOrd="1" destOrd="0" parTransId="{0DBED0F3-99CE-4ED5-84F1-AEABAF218DAB}" sibTransId="{9F5D23EB-A9C7-434D-8F9D-A078216EA530}"/>
    <dgm:cxn modelId="{119D2419-EA05-460D-ACB4-2F70C6043D0D}" type="presOf" srcId="{767677CF-EF98-4C3B-A945-4F40DD95D767}" destId="{6CB61D30-B7CF-4F70-A59F-AD22E945599E}" srcOrd="0" destOrd="4" presId="urn:microsoft.com/office/officeart/2005/8/layout/vList2"/>
    <dgm:cxn modelId="{FA072C62-3FC2-49CF-8B1F-2691E4DDB0AF}" srcId="{2C29532C-ED76-4D26-870B-A5F88751E46F}" destId="{CD794E96-D6A8-42E7-87F6-2D740585B34D}" srcOrd="3" destOrd="0" parTransId="{5918ADAE-78E4-4574-B156-7C9CD57E0299}" sibTransId="{CA6659F0-088B-4B44-AF23-1C4C4EEEACE2}"/>
    <dgm:cxn modelId="{6A3C0866-57B1-482B-B6B3-C0AD32FB2309}" srcId="{2C29532C-ED76-4D26-870B-A5F88751E46F}" destId="{31BD2205-BE28-48AF-AAF6-BABA2AC30D15}" srcOrd="0" destOrd="0" parTransId="{B1A170B0-C7E6-4EB9-9547-A3373E4F9D76}" sibTransId="{1D3E19C7-03BB-4A98-8349-4C57EE8BB829}"/>
    <dgm:cxn modelId="{18EA1353-9FAA-4FB4-903B-C61A6BE16F29}" type="presOf" srcId="{800ED3BE-3496-4626-ACF1-2A5D2E9B37DF}" destId="{6CB61D30-B7CF-4F70-A59F-AD22E945599E}" srcOrd="0" destOrd="2" presId="urn:microsoft.com/office/officeart/2005/8/layout/vList2"/>
    <dgm:cxn modelId="{C6D57E76-023D-4526-8FFE-8338A87D3611}" type="presOf" srcId="{F650C54F-E5EA-466C-9EC7-A998AECA8B7D}" destId="{2B8AA698-856D-4463-8379-26633CF2B01D}" srcOrd="0" destOrd="0" presId="urn:microsoft.com/office/officeart/2005/8/layout/vList2"/>
    <dgm:cxn modelId="{BC1E3090-F6A1-4311-B277-6D11D4F06553}" srcId="{2C29532C-ED76-4D26-870B-A5F88751E46F}" destId="{767677CF-EF98-4C3B-A945-4F40DD95D767}" srcOrd="4" destOrd="0" parTransId="{C9B8BC33-26B7-4876-B154-ED7765A05318}" sibTransId="{20E9387E-8729-4DD8-AC5A-17E5AD7CAF99}"/>
    <dgm:cxn modelId="{684B3595-9CCD-4385-A69B-D7EDE59B8102}" srcId="{F650C54F-E5EA-466C-9EC7-A998AECA8B7D}" destId="{2C29532C-ED76-4D26-870B-A5F88751E46F}" srcOrd="0" destOrd="0" parTransId="{690CE53F-49C5-4CC4-93FD-00E3B39E8399}" sibTransId="{965CCCA4-8F7B-49AE-A500-F99B59BF2D74}"/>
    <dgm:cxn modelId="{C7EE8FBF-1E67-4A70-A38C-51B14BEA1EA1}" type="presOf" srcId="{2C29532C-ED76-4D26-870B-A5F88751E46F}" destId="{29492733-4A0A-4A1B-AF8D-D616074C9C6C}" srcOrd="0" destOrd="0" presId="urn:microsoft.com/office/officeart/2005/8/layout/vList2"/>
    <dgm:cxn modelId="{8731E3CB-AE7C-43BA-B683-5D63F8B5FCDB}" type="presOf" srcId="{31BD2205-BE28-48AF-AAF6-BABA2AC30D15}" destId="{6CB61D30-B7CF-4F70-A59F-AD22E945599E}" srcOrd="0" destOrd="0" presId="urn:microsoft.com/office/officeart/2005/8/layout/vList2"/>
    <dgm:cxn modelId="{48B072FC-1C3F-4D9F-8094-3F99EE437762}" type="presOf" srcId="{CD794E96-D6A8-42E7-87F6-2D740585B34D}" destId="{6CB61D30-B7CF-4F70-A59F-AD22E945599E}" srcOrd="0" destOrd="3" presId="urn:microsoft.com/office/officeart/2005/8/layout/vList2"/>
    <dgm:cxn modelId="{C4DAF105-E661-4770-8F9C-6434D1DE56FD}" type="presParOf" srcId="{2B8AA698-856D-4463-8379-26633CF2B01D}" destId="{29492733-4A0A-4A1B-AF8D-D616074C9C6C}" srcOrd="0" destOrd="0" presId="urn:microsoft.com/office/officeart/2005/8/layout/vList2"/>
    <dgm:cxn modelId="{7BDE5A1B-F9D4-4F39-BF9A-2896100F5C95}" type="presParOf" srcId="{2B8AA698-856D-4463-8379-26633CF2B01D}" destId="{6CB61D30-B7CF-4F70-A59F-AD22E945599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CC9B28B-CA3A-4743-927D-E393D523FC8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FB5C619-170E-423A-8DCC-43BD9098FE1F}">
      <dgm:prSet phldrT="[Text]"/>
      <dgm:spPr/>
      <dgm:t>
        <a:bodyPr/>
        <a:lstStyle/>
        <a:p>
          <a:r>
            <a:rPr lang="en-US"/>
            <a:t>Training</a:t>
          </a:r>
        </a:p>
      </dgm:t>
    </dgm:pt>
    <dgm:pt modelId="{381F8D51-0235-48E2-8527-27B92C189959}" type="parTrans" cxnId="{299A76CC-6C4F-4A1B-9FAB-D8D6408CB0F2}">
      <dgm:prSet/>
      <dgm:spPr/>
      <dgm:t>
        <a:bodyPr/>
        <a:lstStyle/>
        <a:p>
          <a:endParaRPr lang="en-US"/>
        </a:p>
      </dgm:t>
    </dgm:pt>
    <dgm:pt modelId="{1E03A122-84F2-4549-B0A3-BDA9DB2AF832}" type="sibTrans" cxnId="{299A76CC-6C4F-4A1B-9FAB-D8D6408CB0F2}">
      <dgm:prSet/>
      <dgm:spPr/>
      <dgm:t>
        <a:bodyPr/>
        <a:lstStyle/>
        <a:p>
          <a:endParaRPr lang="en-US"/>
        </a:p>
      </dgm:t>
    </dgm:pt>
    <dgm:pt modelId="{9ED818EA-C307-4DC2-BEF9-1E2A641ACA77}">
      <dgm:prSet phldrT="[Text]"/>
      <dgm:spPr/>
      <dgm:t>
        <a:bodyPr/>
        <a:lstStyle/>
        <a:p>
          <a:pPr>
            <a:buClr>
              <a:schemeClr val="accent6">
                <a:lumMod val="50000"/>
              </a:schemeClr>
            </a:buClr>
            <a:buSzPct val="150000"/>
          </a:pPr>
          <a:r>
            <a:rPr lang="en-US">
              <a:solidFill>
                <a:prstClr val="black"/>
              </a:solidFill>
            </a:rPr>
            <a:t>Email: </a:t>
          </a:r>
          <a:r>
            <a:rPr lang="en-US">
              <a:solidFill>
                <a:srgbClr val="0070C0"/>
              </a:solidFill>
            </a:rPr>
            <a:t>osdtraining@mass.gov</a:t>
          </a:r>
        </a:p>
      </dgm:t>
    </dgm:pt>
    <dgm:pt modelId="{96F455F3-F2C2-49B8-950D-986709D4121C}" type="parTrans" cxnId="{15E13F1A-3714-4394-83B7-ED12AF79679A}">
      <dgm:prSet/>
      <dgm:spPr/>
      <dgm:t>
        <a:bodyPr/>
        <a:lstStyle/>
        <a:p>
          <a:endParaRPr lang="en-US"/>
        </a:p>
      </dgm:t>
    </dgm:pt>
    <dgm:pt modelId="{7ACD76F3-F5F8-4532-B1EB-4CCFE493CC8F}" type="sibTrans" cxnId="{15E13F1A-3714-4394-83B7-ED12AF79679A}">
      <dgm:prSet/>
      <dgm:spPr/>
      <dgm:t>
        <a:bodyPr/>
        <a:lstStyle/>
        <a:p>
          <a:endParaRPr lang="en-US"/>
        </a:p>
      </dgm:t>
    </dgm:pt>
    <dgm:pt modelId="{BC8B78E4-A062-446C-884E-2B83C4009EF2}">
      <dgm:prSet phldrT="[Text]"/>
      <dgm:spPr/>
      <dgm:t>
        <a:bodyPr/>
        <a:lstStyle/>
        <a:p>
          <a:r>
            <a:rPr lang="en-US"/>
            <a:t>Job Aids</a:t>
          </a:r>
        </a:p>
      </dgm:t>
    </dgm:pt>
    <dgm:pt modelId="{CFE678C4-ABE9-414B-AF94-1D840A02FECE}" type="parTrans" cxnId="{3FA1B420-CC3D-4C76-BC4E-7F6D0806A7E2}">
      <dgm:prSet/>
      <dgm:spPr/>
      <dgm:t>
        <a:bodyPr/>
        <a:lstStyle/>
        <a:p>
          <a:endParaRPr lang="en-US"/>
        </a:p>
      </dgm:t>
    </dgm:pt>
    <dgm:pt modelId="{A492B36B-E074-407C-8549-9A38314A5951}" type="sibTrans" cxnId="{3FA1B420-CC3D-4C76-BC4E-7F6D0806A7E2}">
      <dgm:prSet/>
      <dgm:spPr/>
      <dgm:t>
        <a:bodyPr/>
        <a:lstStyle/>
        <a:p>
          <a:endParaRPr lang="en-US"/>
        </a:p>
      </dgm:t>
    </dgm:pt>
    <dgm:pt modelId="{ECC6CE40-5939-48EA-BCF9-7932FDF65B9A}">
      <dgm:prSet/>
      <dgm:spPr/>
      <dgm:t>
        <a:bodyPr/>
        <a:lstStyle/>
        <a:p>
          <a:r>
            <a:rPr lang="en-US">
              <a:solidFill>
                <a:prstClr val="black"/>
              </a:solidFill>
            </a:rPr>
            <a:t>Website: </a:t>
          </a:r>
          <a:r>
            <a:rPr lang="en-US">
              <a:solidFill>
                <a:srgbClr val="0070C0"/>
              </a:solidFill>
            </a:rPr>
            <a:t>mass.gov/vendor training</a:t>
          </a:r>
        </a:p>
      </dgm:t>
    </dgm:pt>
    <dgm:pt modelId="{AEAD7477-481D-4009-819D-5BC0D7F18AD7}" type="parTrans" cxnId="{5B2A5663-131B-4217-9406-F46606B21BBA}">
      <dgm:prSet/>
      <dgm:spPr/>
      <dgm:t>
        <a:bodyPr/>
        <a:lstStyle/>
        <a:p>
          <a:endParaRPr lang="en-US"/>
        </a:p>
      </dgm:t>
    </dgm:pt>
    <dgm:pt modelId="{625210FA-469F-4AAE-ABFC-33994601097B}" type="sibTrans" cxnId="{5B2A5663-131B-4217-9406-F46606B21BBA}">
      <dgm:prSet/>
      <dgm:spPr/>
      <dgm:t>
        <a:bodyPr/>
        <a:lstStyle/>
        <a:p>
          <a:endParaRPr lang="en-US"/>
        </a:p>
      </dgm:t>
    </dgm:pt>
    <dgm:pt modelId="{595ACB6B-F39F-42F7-9BC4-8090A6EBAE14}">
      <dgm:prSet/>
      <dgm:spPr/>
      <dgm:t>
        <a:bodyPr/>
        <a:lstStyle/>
        <a:p>
          <a:r>
            <a:rPr lang="en-US">
              <a:solidFill>
                <a:srgbClr val="0070C0"/>
              </a:solidFill>
              <a:cs typeface="Arial" pitchFamily="34" charset="0"/>
              <a:hlinkClick xmlns:r="http://schemas.openxmlformats.org/officeDocument/2006/relationships" r:id="rId1">
                <a:extLst>
                  <a:ext uri="{A12FA001-AC4F-418D-AE19-62706E023703}">
                    <ahyp:hlinkClr xmlns:ahyp="http://schemas.microsoft.com/office/drawing/2018/hyperlinkcolor" val="tx"/>
                  </a:ext>
                </a:extLst>
              </a:hlinkClick>
            </a:rPr>
            <a:t>How to Create a Quote in COMMBUYS</a:t>
          </a:r>
          <a:endParaRPr lang="en-US">
            <a:solidFill>
              <a:srgbClr val="0070C0"/>
            </a:solidFill>
            <a:cs typeface="Arial" pitchFamily="34" charset="0"/>
          </a:endParaRPr>
        </a:p>
      </dgm:t>
    </dgm:pt>
    <dgm:pt modelId="{3995FF3E-9FC1-45AD-A554-DD465B763F96}" type="parTrans" cxnId="{1CA0488B-B756-4C72-A021-EC4871BEC221}">
      <dgm:prSet/>
      <dgm:spPr/>
      <dgm:t>
        <a:bodyPr/>
        <a:lstStyle/>
        <a:p>
          <a:endParaRPr lang="en-US"/>
        </a:p>
      </dgm:t>
    </dgm:pt>
    <dgm:pt modelId="{F8EE8069-09F9-4806-9746-3EA47E5279DA}" type="sibTrans" cxnId="{1CA0488B-B756-4C72-A021-EC4871BEC221}">
      <dgm:prSet/>
      <dgm:spPr/>
      <dgm:t>
        <a:bodyPr/>
        <a:lstStyle/>
        <a:p>
          <a:endParaRPr lang="en-US"/>
        </a:p>
      </dgm:t>
    </dgm:pt>
    <dgm:pt modelId="{59B2C1E2-4885-4810-8659-B8DA6992F708}">
      <dgm:prSet/>
      <dgm:spPr/>
      <dgm:t>
        <a:bodyPr/>
        <a:lstStyle/>
        <a:p>
          <a:r>
            <a:rPr lang="en-US">
              <a:solidFill>
                <a:srgbClr val="0070C0"/>
              </a:solidFill>
              <a:cs typeface="Arial" pitchFamily="34" charset="0"/>
              <a:hlinkClick xmlns:r="http://schemas.openxmlformats.org/officeDocument/2006/relationships" r:id="rId2">
                <a:extLst>
                  <a:ext uri="{A12FA001-AC4F-418D-AE19-62706E023703}">
                    <ahyp:hlinkClr xmlns:ahyp="http://schemas.microsoft.com/office/drawing/2018/hyperlinkcolor" val="tx"/>
                  </a:ext>
                </a:extLst>
              </a:hlinkClick>
            </a:rPr>
            <a:t>Using the Q&amp;A Tab Within a COMMBUYS Bid</a:t>
          </a:r>
          <a:endParaRPr lang="en-US">
            <a:solidFill>
              <a:srgbClr val="0070C0"/>
            </a:solidFill>
            <a:cs typeface="Arial" pitchFamily="34" charset="0"/>
          </a:endParaRPr>
        </a:p>
      </dgm:t>
    </dgm:pt>
    <dgm:pt modelId="{60A5ECA0-2198-49F8-BA4B-308B5B52EB17}" type="parTrans" cxnId="{977AF04D-E51A-4B4B-8A81-5CA8EC02A143}">
      <dgm:prSet/>
      <dgm:spPr/>
      <dgm:t>
        <a:bodyPr/>
        <a:lstStyle/>
        <a:p>
          <a:endParaRPr lang="en-US"/>
        </a:p>
      </dgm:t>
    </dgm:pt>
    <dgm:pt modelId="{D8E55271-378E-407D-A39E-5DD82F3263E4}" type="sibTrans" cxnId="{977AF04D-E51A-4B4B-8A81-5CA8EC02A143}">
      <dgm:prSet/>
      <dgm:spPr/>
      <dgm:t>
        <a:bodyPr/>
        <a:lstStyle/>
        <a:p>
          <a:endParaRPr lang="en-US"/>
        </a:p>
      </dgm:t>
    </dgm:pt>
    <dgm:pt modelId="{68A5035C-05E0-4E55-AA23-75F2D4123A4A}">
      <dgm:prSet/>
      <dgm:spPr/>
      <dgm:t>
        <a:bodyPr/>
        <a:lstStyle/>
        <a:p>
          <a:r>
            <a:rPr lang="en-US">
              <a:solidFill>
                <a:srgbClr val="0070C0"/>
              </a:solidFill>
              <a:cs typeface="Arial" pitchFamily="34" charset="0"/>
              <a:hlinkClick xmlns:r="http://schemas.openxmlformats.org/officeDocument/2006/relationships" r:id="rId3">
                <a:extLst>
                  <a:ext uri="{A12FA001-AC4F-418D-AE19-62706E023703}">
                    <ahyp:hlinkClr xmlns:ahyp="http://schemas.microsoft.com/office/drawing/2018/hyperlinkcolor" val="tx"/>
                  </a:ext>
                </a:extLst>
              </a:hlinkClick>
            </a:rPr>
            <a:t>How to Withdraw, Reopen, and Resubmit a Quote</a:t>
          </a:r>
          <a:endParaRPr lang="en-US">
            <a:solidFill>
              <a:srgbClr val="0070C0"/>
            </a:solidFill>
            <a:cs typeface="Arial" pitchFamily="34" charset="0"/>
          </a:endParaRPr>
        </a:p>
      </dgm:t>
    </dgm:pt>
    <dgm:pt modelId="{75BE4B6F-586F-4A0C-86E7-E17A8D1C7AB8}" type="parTrans" cxnId="{15992204-4393-4BDD-BE1F-AC6E046EDDA5}">
      <dgm:prSet/>
      <dgm:spPr/>
      <dgm:t>
        <a:bodyPr/>
        <a:lstStyle/>
        <a:p>
          <a:endParaRPr lang="en-US"/>
        </a:p>
      </dgm:t>
    </dgm:pt>
    <dgm:pt modelId="{54D131F2-375E-474F-A138-2E0C1A736D91}" type="sibTrans" cxnId="{15992204-4393-4BDD-BE1F-AC6E046EDDA5}">
      <dgm:prSet/>
      <dgm:spPr/>
      <dgm:t>
        <a:bodyPr/>
        <a:lstStyle/>
        <a:p>
          <a:endParaRPr lang="en-US"/>
        </a:p>
      </dgm:t>
    </dgm:pt>
    <dgm:pt modelId="{91770825-8CEF-4BFB-B17C-1610BDDC974D}">
      <dgm:prSet/>
      <dgm:spPr/>
      <dgm:t>
        <a:bodyPr/>
        <a:lstStyle/>
        <a:p>
          <a:r>
            <a:rPr lang="en-US">
              <a:solidFill>
                <a:srgbClr val="0070C0"/>
              </a:solidFill>
              <a:cs typeface="Arial" pitchFamily="34" charset="0"/>
              <a:hlinkClick xmlns:r="http://schemas.openxmlformats.org/officeDocument/2006/relationships" r:id="rId4">
                <a:extLst>
                  <a:ext uri="{A12FA001-AC4F-418D-AE19-62706E023703}">
                    <ahyp:hlinkClr xmlns:ahyp="http://schemas.microsoft.com/office/drawing/2018/hyperlinkcolor" val="tx"/>
                  </a:ext>
                </a:extLst>
              </a:hlinkClick>
            </a:rPr>
            <a:t>Basic COMMBUYS Navigation and Searching for the Seller Role</a:t>
          </a:r>
          <a:endParaRPr lang="en-US">
            <a:solidFill>
              <a:srgbClr val="0070C0"/>
            </a:solidFill>
            <a:cs typeface="Arial" pitchFamily="34" charset="0"/>
          </a:endParaRPr>
        </a:p>
      </dgm:t>
    </dgm:pt>
    <dgm:pt modelId="{CDE55D79-FB76-42CC-996C-166EED6F0E8A}" type="parTrans" cxnId="{7603E316-BD6A-41C2-AB51-084CCCACEF57}">
      <dgm:prSet/>
      <dgm:spPr/>
      <dgm:t>
        <a:bodyPr/>
        <a:lstStyle/>
        <a:p>
          <a:endParaRPr lang="en-US"/>
        </a:p>
      </dgm:t>
    </dgm:pt>
    <dgm:pt modelId="{9FD5F693-0845-43AE-A029-3A64FB140C8B}" type="sibTrans" cxnId="{7603E316-BD6A-41C2-AB51-084CCCACEF57}">
      <dgm:prSet/>
      <dgm:spPr/>
      <dgm:t>
        <a:bodyPr/>
        <a:lstStyle/>
        <a:p>
          <a:endParaRPr lang="en-US"/>
        </a:p>
      </dgm:t>
    </dgm:pt>
    <dgm:pt modelId="{8D1FA1FA-B8F4-4DA3-B38E-8567E88B639D}">
      <dgm:prSet phldrT="[Text]"/>
      <dgm:spPr/>
      <dgm:t>
        <a:bodyPr/>
        <a:lstStyle/>
        <a:p>
          <a:pPr>
            <a:buClr>
              <a:srgbClr val="43956F"/>
            </a:buClr>
            <a:buSzPct val="130000"/>
            <a:buFont typeface="Wingdings" panose="05000000000000000000" pitchFamily="2" charset="2"/>
            <a:buNone/>
          </a:pPr>
          <a:r>
            <a:rPr lang="en-US">
              <a:cs typeface="Arial" pitchFamily="34" charset="0"/>
              <a:hlinkClick xmlns:r="http://schemas.openxmlformats.org/officeDocument/2006/relationships" r:id="rId5"/>
            </a:rPr>
            <a:t>	</a:t>
          </a:r>
          <a:r>
            <a:rPr lang="en-US">
              <a:solidFill>
                <a:srgbClr val="0070C0"/>
              </a:solidFill>
              <a:cs typeface="Arial" pitchFamily="34" charset="0"/>
              <a:hlinkClick xmlns:r="http://schemas.openxmlformats.org/officeDocument/2006/relationships" r:id="rId5">
                <a:extLst>
                  <a:ext uri="{A12FA001-AC4F-418D-AE19-62706E023703}">
                    <ahyp:hlinkClr xmlns:ahyp="http://schemas.microsoft.com/office/drawing/2018/hyperlinkcolor" val="tx"/>
                  </a:ext>
                </a:extLst>
              </a:hlinkClick>
            </a:rPr>
            <a:t>How to Create a Quote in COMMBUYS</a:t>
          </a:r>
          <a:endParaRPr lang="en-US">
            <a:solidFill>
              <a:srgbClr val="0070C0"/>
            </a:solidFill>
          </a:endParaRPr>
        </a:p>
      </dgm:t>
    </dgm:pt>
    <dgm:pt modelId="{BFDB9FAD-521F-40AF-99E9-AA5D60D42A6E}" type="parTrans" cxnId="{4D0473DE-7FFB-4625-A9E4-E925B3350BD3}">
      <dgm:prSet/>
      <dgm:spPr/>
      <dgm:t>
        <a:bodyPr/>
        <a:lstStyle/>
        <a:p>
          <a:endParaRPr lang="en-US"/>
        </a:p>
      </dgm:t>
    </dgm:pt>
    <dgm:pt modelId="{E09E345C-6EBC-4502-8D28-FE6767599E07}" type="sibTrans" cxnId="{4D0473DE-7FFB-4625-A9E4-E925B3350BD3}">
      <dgm:prSet/>
      <dgm:spPr/>
      <dgm:t>
        <a:bodyPr/>
        <a:lstStyle/>
        <a:p>
          <a:endParaRPr lang="en-US"/>
        </a:p>
      </dgm:t>
    </dgm:pt>
    <dgm:pt modelId="{C077F050-DA4F-468D-AB05-C787F8B94B87}">
      <dgm:prSet/>
      <dgm:spPr/>
      <dgm:t>
        <a:bodyPr/>
        <a:lstStyle/>
        <a:p>
          <a:r>
            <a:rPr lang="en-US"/>
            <a:t>Webcast – Video</a:t>
          </a:r>
          <a:endParaRPr lang="en-US">
            <a:cs typeface="Arial" pitchFamily="34" charset="0"/>
          </a:endParaRPr>
        </a:p>
      </dgm:t>
    </dgm:pt>
    <dgm:pt modelId="{2A48D32F-7D46-4660-9C3D-B94EA9C67B8F}" type="parTrans" cxnId="{974A811C-48A3-4480-95B8-0B3128CA52A5}">
      <dgm:prSet/>
      <dgm:spPr/>
      <dgm:t>
        <a:bodyPr/>
        <a:lstStyle/>
        <a:p>
          <a:endParaRPr lang="en-US"/>
        </a:p>
      </dgm:t>
    </dgm:pt>
    <dgm:pt modelId="{1ACF2B43-ED98-4111-94E2-B9CF590883C0}" type="sibTrans" cxnId="{974A811C-48A3-4480-95B8-0B3128CA52A5}">
      <dgm:prSet/>
      <dgm:spPr/>
      <dgm:t>
        <a:bodyPr/>
        <a:lstStyle/>
        <a:p>
          <a:endParaRPr lang="en-US"/>
        </a:p>
      </dgm:t>
    </dgm:pt>
    <dgm:pt modelId="{AE453F41-06E5-44A6-BDF1-0249A9B22026}">
      <dgm:prSet phldrT="[Text]"/>
      <dgm:spPr/>
      <dgm:t>
        <a:bodyPr/>
        <a:lstStyle/>
        <a:p>
          <a:pPr>
            <a:buClr>
              <a:srgbClr val="43956F"/>
            </a:buClr>
            <a:buSzPct val="130000"/>
            <a:buFont typeface="Wingdings" panose="05000000000000000000" pitchFamily="2" charset="2"/>
            <a:buChar char="§"/>
          </a:pPr>
          <a:r>
            <a:rPr lang="en-US"/>
            <a:t>Webinars – Live Training</a:t>
          </a:r>
        </a:p>
      </dgm:t>
    </dgm:pt>
    <dgm:pt modelId="{BA31136A-1FA0-45F5-BD4D-FD2CBF751B2B}" type="parTrans" cxnId="{43E51DEF-5BCA-45FA-9D3F-FF12F54AFB3C}">
      <dgm:prSet/>
      <dgm:spPr/>
      <dgm:t>
        <a:bodyPr/>
        <a:lstStyle/>
        <a:p>
          <a:endParaRPr lang="en-US"/>
        </a:p>
      </dgm:t>
    </dgm:pt>
    <dgm:pt modelId="{DC44DB54-4C73-41E9-8D2A-C7C30078B196}" type="sibTrans" cxnId="{43E51DEF-5BCA-45FA-9D3F-FF12F54AFB3C}">
      <dgm:prSet/>
      <dgm:spPr/>
      <dgm:t>
        <a:bodyPr/>
        <a:lstStyle/>
        <a:p>
          <a:endParaRPr lang="en-US"/>
        </a:p>
      </dgm:t>
    </dgm:pt>
    <dgm:pt modelId="{61D51C76-199D-4230-98A6-1A685C9DC992}">
      <dgm:prSet phldrT="[Text]"/>
      <dgm:spPr/>
      <dgm:t>
        <a:bodyPr/>
        <a:lstStyle/>
        <a:p>
          <a:pPr>
            <a:buClr>
              <a:srgbClr val="43956F"/>
            </a:buClr>
            <a:buSzPct val="130000"/>
            <a:buFont typeface="Arial" panose="020B0604020202020204" pitchFamily="34" charset="0"/>
            <a:buChar char="•"/>
          </a:pPr>
          <a:r>
            <a:rPr lang="en-US">
              <a:cs typeface="Arial" pitchFamily="34" charset="0"/>
            </a:rPr>
            <a:t>How to Locate &amp; Respond to Bids in COMMBUYS</a:t>
          </a:r>
          <a:endParaRPr lang="en-US"/>
        </a:p>
      </dgm:t>
    </dgm:pt>
    <dgm:pt modelId="{838CEE21-0531-45E2-AC9C-C1392D590988}" type="parTrans" cxnId="{59AE901A-32E0-4B76-9307-A9AFF9594C40}">
      <dgm:prSet/>
      <dgm:spPr/>
      <dgm:t>
        <a:bodyPr/>
        <a:lstStyle/>
        <a:p>
          <a:endParaRPr lang="en-US"/>
        </a:p>
      </dgm:t>
    </dgm:pt>
    <dgm:pt modelId="{A3709D38-FBDA-4B26-8DBE-537C2CF4B89B}" type="sibTrans" cxnId="{59AE901A-32E0-4B76-9307-A9AFF9594C40}">
      <dgm:prSet/>
      <dgm:spPr/>
      <dgm:t>
        <a:bodyPr/>
        <a:lstStyle/>
        <a:p>
          <a:endParaRPr lang="en-US"/>
        </a:p>
      </dgm:t>
    </dgm:pt>
    <dgm:pt modelId="{0CFE7936-0AE7-4D36-A1E7-07F02DFABE50}">
      <dgm:prSet/>
      <dgm:spPr/>
      <dgm:t>
        <a:bodyPr/>
        <a:lstStyle/>
        <a:p>
          <a:pPr>
            <a:buClr>
              <a:srgbClr val="43956F"/>
            </a:buClr>
            <a:buSzPct val="130000"/>
            <a:buFont typeface="Arial" panose="020B0604020202020204" pitchFamily="34" charset="0"/>
            <a:buChar char="•"/>
          </a:pPr>
          <a:r>
            <a:rPr lang="en-US">
              <a:cs typeface="Arial" pitchFamily="34" charset="0"/>
            </a:rPr>
            <a:t>COMMBUYS Essentials for the Seller Role</a:t>
          </a:r>
        </a:p>
      </dgm:t>
    </dgm:pt>
    <dgm:pt modelId="{50DE308F-3D7C-48D6-B1F6-212944EB4857}" type="parTrans" cxnId="{46F59D53-8465-4489-BE54-36FE3411FF9F}">
      <dgm:prSet/>
      <dgm:spPr/>
      <dgm:t>
        <a:bodyPr/>
        <a:lstStyle/>
        <a:p>
          <a:endParaRPr lang="en-US"/>
        </a:p>
      </dgm:t>
    </dgm:pt>
    <dgm:pt modelId="{194897BD-5E64-43ED-82A4-BF285A332B3D}" type="sibTrans" cxnId="{46F59D53-8465-4489-BE54-36FE3411FF9F}">
      <dgm:prSet/>
      <dgm:spPr/>
      <dgm:t>
        <a:bodyPr/>
        <a:lstStyle/>
        <a:p>
          <a:endParaRPr lang="en-US"/>
        </a:p>
      </dgm:t>
    </dgm:pt>
    <dgm:pt modelId="{2F565252-51A2-4667-8BB6-317891E5BCD3}">
      <dgm:prSet phldrT="[Text]"/>
      <dgm:spPr/>
      <dgm:t>
        <a:bodyPr/>
        <a:lstStyle/>
        <a:p>
          <a:r>
            <a:rPr lang="en-US"/>
            <a:t>Operational Services Division</a:t>
          </a:r>
        </a:p>
      </dgm:t>
    </dgm:pt>
    <dgm:pt modelId="{D8F93219-86CE-40C0-BCA5-D7BC7BDB5E83}" type="parTrans" cxnId="{2330BEEE-237F-4476-8CB7-6AD8F65211AF}">
      <dgm:prSet/>
      <dgm:spPr/>
      <dgm:t>
        <a:bodyPr/>
        <a:lstStyle/>
        <a:p>
          <a:endParaRPr lang="en-US"/>
        </a:p>
      </dgm:t>
    </dgm:pt>
    <dgm:pt modelId="{B7C78F9D-B094-4FC3-8F08-464D0A541C8F}" type="sibTrans" cxnId="{2330BEEE-237F-4476-8CB7-6AD8F65211AF}">
      <dgm:prSet/>
      <dgm:spPr/>
      <dgm:t>
        <a:bodyPr/>
        <a:lstStyle/>
        <a:p>
          <a:endParaRPr lang="en-US"/>
        </a:p>
      </dgm:t>
    </dgm:pt>
    <dgm:pt modelId="{95DB34C7-D4A0-41F7-A750-5EED62236DC9}">
      <dgm:prSet phldrT="[Text]"/>
      <dgm:spPr/>
      <dgm:t>
        <a:bodyPr/>
        <a:lstStyle/>
        <a:p>
          <a:r>
            <a:rPr lang="en-US"/>
            <a:t>617-720-3300</a:t>
          </a:r>
        </a:p>
      </dgm:t>
    </dgm:pt>
    <dgm:pt modelId="{B3D843C1-E544-49F6-B501-7D1179B82E0C}" type="parTrans" cxnId="{966CD1D9-D336-46A0-A281-F805DAD00E4E}">
      <dgm:prSet/>
      <dgm:spPr/>
      <dgm:t>
        <a:bodyPr/>
        <a:lstStyle/>
        <a:p>
          <a:endParaRPr lang="en-US"/>
        </a:p>
      </dgm:t>
    </dgm:pt>
    <dgm:pt modelId="{8D3EA829-10EE-41F0-927F-851422F398F9}" type="sibTrans" cxnId="{966CD1D9-D336-46A0-A281-F805DAD00E4E}">
      <dgm:prSet/>
      <dgm:spPr/>
      <dgm:t>
        <a:bodyPr/>
        <a:lstStyle/>
        <a:p>
          <a:endParaRPr lang="en-US"/>
        </a:p>
      </dgm:t>
    </dgm:pt>
    <dgm:pt modelId="{883611C2-7B75-470D-A80A-A7C95C3166D8}">
      <dgm:prSet phldrT="[Text]"/>
      <dgm:spPr/>
      <dgm:t>
        <a:bodyPr/>
        <a:lstStyle/>
        <a:p>
          <a:r>
            <a:rPr lang="en-US"/>
            <a:t>www.mass.gov/osd</a:t>
          </a:r>
        </a:p>
      </dgm:t>
    </dgm:pt>
    <dgm:pt modelId="{AA6B446C-DCC3-47F4-8E29-549EAE235F24}" type="parTrans" cxnId="{347FA5DB-3B21-4CD4-96EE-26A3A898064C}">
      <dgm:prSet/>
      <dgm:spPr/>
      <dgm:t>
        <a:bodyPr/>
        <a:lstStyle/>
        <a:p>
          <a:endParaRPr lang="en-US"/>
        </a:p>
      </dgm:t>
    </dgm:pt>
    <dgm:pt modelId="{DC5515C5-9AB9-485F-87F8-C3C57B276464}" type="sibTrans" cxnId="{347FA5DB-3B21-4CD4-96EE-26A3A898064C}">
      <dgm:prSet/>
      <dgm:spPr/>
      <dgm:t>
        <a:bodyPr/>
        <a:lstStyle/>
        <a:p>
          <a:endParaRPr lang="en-US"/>
        </a:p>
      </dgm:t>
    </dgm:pt>
    <dgm:pt modelId="{DE71B10C-9613-46E8-AB07-BB85F73E889D}" type="pres">
      <dgm:prSet presAssocID="{6CC9B28B-CA3A-4743-927D-E393D523FC86}" presName="linear" presStyleCnt="0">
        <dgm:presLayoutVars>
          <dgm:animLvl val="lvl"/>
          <dgm:resizeHandles val="exact"/>
        </dgm:presLayoutVars>
      </dgm:prSet>
      <dgm:spPr/>
    </dgm:pt>
    <dgm:pt modelId="{3F504D7E-11C4-41FD-82DC-8F4BA1935B9C}" type="pres">
      <dgm:prSet presAssocID="{2F565252-51A2-4667-8BB6-317891E5BCD3}" presName="parentText" presStyleLbl="node1" presStyleIdx="0" presStyleCnt="5">
        <dgm:presLayoutVars>
          <dgm:chMax val="0"/>
          <dgm:bulletEnabled val="1"/>
        </dgm:presLayoutVars>
      </dgm:prSet>
      <dgm:spPr/>
    </dgm:pt>
    <dgm:pt modelId="{B75C84B5-BD86-4067-B69A-EAAC8DFD6771}" type="pres">
      <dgm:prSet presAssocID="{2F565252-51A2-4667-8BB6-317891E5BCD3}" presName="childText" presStyleLbl="revTx" presStyleIdx="0" presStyleCnt="5">
        <dgm:presLayoutVars>
          <dgm:bulletEnabled val="1"/>
        </dgm:presLayoutVars>
      </dgm:prSet>
      <dgm:spPr/>
    </dgm:pt>
    <dgm:pt modelId="{8AFB14F2-99C1-47CF-ABE7-8E0733D7D4FC}" type="pres">
      <dgm:prSet presAssocID="{BFB5C619-170E-423A-8DCC-43BD9098FE1F}" presName="parentText" presStyleLbl="node1" presStyleIdx="1" presStyleCnt="5">
        <dgm:presLayoutVars>
          <dgm:chMax val="0"/>
          <dgm:bulletEnabled val="1"/>
        </dgm:presLayoutVars>
      </dgm:prSet>
      <dgm:spPr/>
    </dgm:pt>
    <dgm:pt modelId="{439C6953-3D68-46FF-9691-3075DF23622B}" type="pres">
      <dgm:prSet presAssocID="{BFB5C619-170E-423A-8DCC-43BD9098FE1F}" presName="childText" presStyleLbl="revTx" presStyleIdx="1" presStyleCnt="5">
        <dgm:presLayoutVars>
          <dgm:bulletEnabled val="1"/>
        </dgm:presLayoutVars>
      </dgm:prSet>
      <dgm:spPr/>
    </dgm:pt>
    <dgm:pt modelId="{5661C79D-8B42-4E06-848A-C09D1110EA76}" type="pres">
      <dgm:prSet presAssocID="{BC8B78E4-A062-446C-884E-2B83C4009EF2}" presName="parentText" presStyleLbl="node1" presStyleIdx="2" presStyleCnt="5">
        <dgm:presLayoutVars>
          <dgm:chMax val="0"/>
          <dgm:bulletEnabled val="1"/>
        </dgm:presLayoutVars>
      </dgm:prSet>
      <dgm:spPr/>
    </dgm:pt>
    <dgm:pt modelId="{1B1B8410-0BA5-47A9-AFFB-113F4AC19EE5}" type="pres">
      <dgm:prSet presAssocID="{BC8B78E4-A062-446C-884E-2B83C4009EF2}" presName="childText" presStyleLbl="revTx" presStyleIdx="2" presStyleCnt="5">
        <dgm:presLayoutVars>
          <dgm:bulletEnabled val="1"/>
        </dgm:presLayoutVars>
      </dgm:prSet>
      <dgm:spPr/>
    </dgm:pt>
    <dgm:pt modelId="{AFEC351A-9AB3-43DB-A318-BEA4823B8638}" type="pres">
      <dgm:prSet presAssocID="{C077F050-DA4F-468D-AB05-C787F8B94B87}" presName="parentText" presStyleLbl="node1" presStyleIdx="3" presStyleCnt="5">
        <dgm:presLayoutVars>
          <dgm:chMax val="0"/>
          <dgm:bulletEnabled val="1"/>
        </dgm:presLayoutVars>
      </dgm:prSet>
      <dgm:spPr/>
    </dgm:pt>
    <dgm:pt modelId="{247A6D5B-A824-4E12-9406-5983CDE80504}" type="pres">
      <dgm:prSet presAssocID="{C077F050-DA4F-468D-AB05-C787F8B94B87}" presName="childText" presStyleLbl="revTx" presStyleIdx="3" presStyleCnt="5">
        <dgm:presLayoutVars>
          <dgm:bulletEnabled val="1"/>
        </dgm:presLayoutVars>
      </dgm:prSet>
      <dgm:spPr/>
    </dgm:pt>
    <dgm:pt modelId="{846606A6-5218-4A81-A171-1787EB84E7A8}" type="pres">
      <dgm:prSet presAssocID="{AE453F41-06E5-44A6-BDF1-0249A9B22026}" presName="parentText" presStyleLbl="node1" presStyleIdx="4" presStyleCnt="5">
        <dgm:presLayoutVars>
          <dgm:chMax val="0"/>
          <dgm:bulletEnabled val="1"/>
        </dgm:presLayoutVars>
      </dgm:prSet>
      <dgm:spPr/>
    </dgm:pt>
    <dgm:pt modelId="{D8D23FCB-8FA9-477E-8357-D3C160DF4D26}" type="pres">
      <dgm:prSet presAssocID="{AE453F41-06E5-44A6-BDF1-0249A9B22026}" presName="childText" presStyleLbl="revTx" presStyleIdx="4" presStyleCnt="5">
        <dgm:presLayoutVars>
          <dgm:bulletEnabled val="1"/>
        </dgm:presLayoutVars>
      </dgm:prSet>
      <dgm:spPr/>
    </dgm:pt>
  </dgm:ptLst>
  <dgm:cxnLst>
    <dgm:cxn modelId="{15992204-4393-4BDD-BE1F-AC6E046EDDA5}" srcId="{BC8B78E4-A062-446C-884E-2B83C4009EF2}" destId="{68A5035C-05E0-4E55-AA23-75F2D4123A4A}" srcOrd="2" destOrd="0" parTransId="{75BE4B6F-586F-4A0C-86E7-E17A8D1C7AB8}" sibTransId="{54D131F2-375E-474F-A138-2E0C1A736D91}"/>
    <dgm:cxn modelId="{7603E316-BD6A-41C2-AB51-084CCCACEF57}" srcId="{BC8B78E4-A062-446C-884E-2B83C4009EF2}" destId="{91770825-8CEF-4BFB-B17C-1610BDDC974D}" srcOrd="3" destOrd="0" parTransId="{CDE55D79-FB76-42CC-996C-166EED6F0E8A}" sibTransId="{9FD5F693-0845-43AE-A029-3A64FB140C8B}"/>
    <dgm:cxn modelId="{15E13F1A-3714-4394-83B7-ED12AF79679A}" srcId="{BFB5C619-170E-423A-8DCC-43BD9098FE1F}" destId="{9ED818EA-C307-4DC2-BEF9-1E2A641ACA77}" srcOrd="0" destOrd="0" parTransId="{96F455F3-F2C2-49B8-950D-986709D4121C}" sibTransId="{7ACD76F3-F5F8-4532-B1EB-4CCFE493CC8F}"/>
    <dgm:cxn modelId="{59AE901A-32E0-4B76-9307-A9AFF9594C40}" srcId="{AE453F41-06E5-44A6-BDF1-0249A9B22026}" destId="{61D51C76-199D-4230-98A6-1A685C9DC992}" srcOrd="0" destOrd="0" parTransId="{838CEE21-0531-45E2-AC9C-C1392D590988}" sibTransId="{A3709D38-FBDA-4B26-8DBE-537C2CF4B89B}"/>
    <dgm:cxn modelId="{974A811C-48A3-4480-95B8-0B3128CA52A5}" srcId="{6CC9B28B-CA3A-4743-927D-E393D523FC86}" destId="{C077F050-DA4F-468D-AB05-C787F8B94B87}" srcOrd="3" destOrd="0" parTransId="{2A48D32F-7D46-4660-9C3D-B94EA9C67B8F}" sibTransId="{1ACF2B43-ED98-4111-94E2-B9CF590883C0}"/>
    <dgm:cxn modelId="{3FA1B420-CC3D-4C76-BC4E-7F6D0806A7E2}" srcId="{6CC9B28B-CA3A-4743-927D-E393D523FC86}" destId="{BC8B78E4-A062-446C-884E-2B83C4009EF2}" srcOrd="2" destOrd="0" parTransId="{CFE678C4-ABE9-414B-AF94-1D840A02FECE}" sibTransId="{A492B36B-E074-407C-8549-9A38314A5951}"/>
    <dgm:cxn modelId="{64069A25-4F2D-4530-B89D-18B43F93885C}" type="presOf" srcId="{6CC9B28B-CA3A-4743-927D-E393D523FC86}" destId="{DE71B10C-9613-46E8-AB07-BB85F73E889D}" srcOrd="0" destOrd="0" presId="urn:microsoft.com/office/officeart/2005/8/layout/vList2"/>
    <dgm:cxn modelId="{778D7E2A-77A7-4AC9-B244-B75436EA0150}" type="presOf" srcId="{AE453F41-06E5-44A6-BDF1-0249A9B22026}" destId="{846606A6-5218-4A81-A171-1787EB84E7A8}" srcOrd="0" destOrd="0" presId="urn:microsoft.com/office/officeart/2005/8/layout/vList2"/>
    <dgm:cxn modelId="{F238A62E-39A8-4F61-AF2D-0D847380D536}" type="presOf" srcId="{8D1FA1FA-B8F4-4DA3-B38E-8567E88B639D}" destId="{247A6D5B-A824-4E12-9406-5983CDE80504}" srcOrd="0" destOrd="0" presId="urn:microsoft.com/office/officeart/2005/8/layout/vList2"/>
    <dgm:cxn modelId="{DE5C7139-9C88-4377-A695-BAD88F1597BD}" type="presOf" srcId="{91770825-8CEF-4BFB-B17C-1610BDDC974D}" destId="{1B1B8410-0BA5-47A9-AFFB-113F4AC19EE5}" srcOrd="0" destOrd="3" presId="urn:microsoft.com/office/officeart/2005/8/layout/vList2"/>
    <dgm:cxn modelId="{E6A6213B-E558-406F-9445-AFCDF1E2D2A2}" type="presOf" srcId="{59B2C1E2-4885-4810-8659-B8DA6992F708}" destId="{1B1B8410-0BA5-47A9-AFFB-113F4AC19EE5}" srcOrd="0" destOrd="1" presId="urn:microsoft.com/office/officeart/2005/8/layout/vList2"/>
    <dgm:cxn modelId="{5B2A5663-131B-4217-9406-F46606B21BBA}" srcId="{BFB5C619-170E-423A-8DCC-43BD9098FE1F}" destId="{ECC6CE40-5939-48EA-BCF9-7932FDF65B9A}" srcOrd="1" destOrd="0" parTransId="{AEAD7477-481D-4009-819D-5BC0D7F18AD7}" sibTransId="{625210FA-469F-4AAE-ABFC-33994601097B}"/>
    <dgm:cxn modelId="{977AF04D-E51A-4B4B-8A81-5CA8EC02A143}" srcId="{BC8B78E4-A062-446C-884E-2B83C4009EF2}" destId="{59B2C1E2-4885-4810-8659-B8DA6992F708}" srcOrd="1" destOrd="0" parTransId="{60A5ECA0-2198-49F8-BA4B-308B5B52EB17}" sibTransId="{D8E55271-378E-407D-A39E-5DD82F3263E4}"/>
    <dgm:cxn modelId="{46F59D53-8465-4489-BE54-36FE3411FF9F}" srcId="{AE453F41-06E5-44A6-BDF1-0249A9B22026}" destId="{0CFE7936-0AE7-4D36-A1E7-07F02DFABE50}" srcOrd="1" destOrd="0" parTransId="{50DE308F-3D7C-48D6-B1F6-212944EB4857}" sibTransId="{194897BD-5E64-43ED-82A4-BF285A332B3D}"/>
    <dgm:cxn modelId="{1CA0488B-B756-4C72-A021-EC4871BEC221}" srcId="{BC8B78E4-A062-446C-884E-2B83C4009EF2}" destId="{595ACB6B-F39F-42F7-9BC4-8090A6EBAE14}" srcOrd="0" destOrd="0" parTransId="{3995FF3E-9FC1-45AD-A554-DD465B763F96}" sibTransId="{F8EE8069-09F9-4806-9746-3EA47E5279DA}"/>
    <dgm:cxn modelId="{B805EB9B-D41D-41E9-94F9-62D1FB682042}" type="presOf" srcId="{68A5035C-05E0-4E55-AA23-75F2D4123A4A}" destId="{1B1B8410-0BA5-47A9-AFFB-113F4AC19EE5}" srcOrd="0" destOrd="2" presId="urn:microsoft.com/office/officeart/2005/8/layout/vList2"/>
    <dgm:cxn modelId="{ECBE9CAE-FDD7-4D73-A8A5-728BFC0AB3EE}" type="presOf" srcId="{95DB34C7-D4A0-41F7-A750-5EED62236DC9}" destId="{B75C84B5-BD86-4067-B69A-EAAC8DFD6771}" srcOrd="0" destOrd="0" presId="urn:microsoft.com/office/officeart/2005/8/layout/vList2"/>
    <dgm:cxn modelId="{BD4078B6-629B-40AE-A440-27F2A750F2BF}" type="presOf" srcId="{595ACB6B-F39F-42F7-9BC4-8090A6EBAE14}" destId="{1B1B8410-0BA5-47A9-AFFB-113F4AC19EE5}" srcOrd="0" destOrd="0" presId="urn:microsoft.com/office/officeart/2005/8/layout/vList2"/>
    <dgm:cxn modelId="{5A8C9EB9-90D8-4576-9A2E-762BD72025B9}" type="presOf" srcId="{0CFE7936-0AE7-4D36-A1E7-07F02DFABE50}" destId="{D8D23FCB-8FA9-477E-8357-D3C160DF4D26}" srcOrd="0" destOrd="1" presId="urn:microsoft.com/office/officeart/2005/8/layout/vList2"/>
    <dgm:cxn modelId="{CD63C1C9-BA9D-435B-AB69-F687D642BC12}" type="presOf" srcId="{BFB5C619-170E-423A-8DCC-43BD9098FE1F}" destId="{8AFB14F2-99C1-47CF-ABE7-8E0733D7D4FC}" srcOrd="0" destOrd="0" presId="urn:microsoft.com/office/officeart/2005/8/layout/vList2"/>
    <dgm:cxn modelId="{299A76CC-6C4F-4A1B-9FAB-D8D6408CB0F2}" srcId="{6CC9B28B-CA3A-4743-927D-E393D523FC86}" destId="{BFB5C619-170E-423A-8DCC-43BD9098FE1F}" srcOrd="1" destOrd="0" parTransId="{381F8D51-0235-48E2-8527-27B92C189959}" sibTransId="{1E03A122-84F2-4549-B0A3-BDA9DB2AF832}"/>
    <dgm:cxn modelId="{02FDC3D3-2BBE-407C-A7BD-FE6FA203B440}" type="presOf" srcId="{61D51C76-199D-4230-98A6-1A685C9DC992}" destId="{D8D23FCB-8FA9-477E-8357-D3C160DF4D26}" srcOrd="0" destOrd="0" presId="urn:microsoft.com/office/officeart/2005/8/layout/vList2"/>
    <dgm:cxn modelId="{CB4707D4-5C0D-4F36-A5E0-A8FA15B51815}" type="presOf" srcId="{ECC6CE40-5939-48EA-BCF9-7932FDF65B9A}" destId="{439C6953-3D68-46FF-9691-3075DF23622B}" srcOrd="0" destOrd="1" presId="urn:microsoft.com/office/officeart/2005/8/layout/vList2"/>
    <dgm:cxn modelId="{659895D8-34F7-421F-BFFA-01048778DA0C}" type="presOf" srcId="{9ED818EA-C307-4DC2-BEF9-1E2A641ACA77}" destId="{439C6953-3D68-46FF-9691-3075DF23622B}" srcOrd="0" destOrd="0" presId="urn:microsoft.com/office/officeart/2005/8/layout/vList2"/>
    <dgm:cxn modelId="{966CD1D9-D336-46A0-A281-F805DAD00E4E}" srcId="{2F565252-51A2-4667-8BB6-317891E5BCD3}" destId="{95DB34C7-D4A0-41F7-A750-5EED62236DC9}" srcOrd="0" destOrd="0" parTransId="{B3D843C1-E544-49F6-B501-7D1179B82E0C}" sibTransId="{8D3EA829-10EE-41F0-927F-851422F398F9}"/>
    <dgm:cxn modelId="{347FA5DB-3B21-4CD4-96EE-26A3A898064C}" srcId="{2F565252-51A2-4667-8BB6-317891E5BCD3}" destId="{883611C2-7B75-470D-A80A-A7C95C3166D8}" srcOrd="1" destOrd="0" parTransId="{AA6B446C-DCC3-47F4-8E29-549EAE235F24}" sibTransId="{DC5515C5-9AB9-485F-87F8-C3C57B276464}"/>
    <dgm:cxn modelId="{4D0473DE-7FFB-4625-A9E4-E925B3350BD3}" srcId="{C077F050-DA4F-468D-AB05-C787F8B94B87}" destId="{8D1FA1FA-B8F4-4DA3-B38E-8567E88B639D}" srcOrd="0" destOrd="0" parTransId="{BFDB9FAD-521F-40AF-99E9-AA5D60D42A6E}" sibTransId="{E09E345C-6EBC-4502-8D28-FE6767599E07}"/>
    <dgm:cxn modelId="{C14AF3E4-FF2D-4DB3-BE91-0FA73DC6B448}" type="presOf" srcId="{BC8B78E4-A062-446C-884E-2B83C4009EF2}" destId="{5661C79D-8B42-4E06-848A-C09D1110EA76}" srcOrd="0" destOrd="0" presId="urn:microsoft.com/office/officeart/2005/8/layout/vList2"/>
    <dgm:cxn modelId="{2330BEEE-237F-4476-8CB7-6AD8F65211AF}" srcId="{6CC9B28B-CA3A-4743-927D-E393D523FC86}" destId="{2F565252-51A2-4667-8BB6-317891E5BCD3}" srcOrd="0" destOrd="0" parTransId="{D8F93219-86CE-40C0-BCA5-D7BC7BDB5E83}" sibTransId="{B7C78F9D-B094-4FC3-8F08-464D0A541C8F}"/>
    <dgm:cxn modelId="{43E51DEF-5BCA-45FA-9D3F-FF12F54AFB3C}" srcId="{6CC9B28B-CA3A-4743-927D-E393D523FC86}" destId="{AE453F41-06E5-44A6-BDF1-0249A9B22026}" srcOrd="4" destOrd="0" parTransId="{BA31136A-1FA0-45F5-BD4D-FD2CBF751B2B}" sibTransId="{DC44DB54-4C73-41E9-8D2A-C7C30078B196}"/>
    <dgm:cxn modelId="{290033F5-3718-4282-A01F-3B7D38173920}" type="presOf" srcId="{2F565252-51A2-4667-8BB6-317891E5BCD3}" destId="{3F504D7E-11C4-41FD-82DC-8F4BA1935B9C}" srcOrd="0" destOrd="0" presId="urn:microsoft.com/office/officeart/2005/8/layout/vList2"/>
    <dgm:cxn modelId="{E54F4AF8-A3C1-4F7C-8F75-F13F4613B1D6}" type="presOf" srcId="{883611C2-7B75-470D-A80A-A7C95C3166D8}" destId="{B75C84B5-BD86-4067-B69A-EAAC8DFD6771}" srcOrd="0" destOrd="1" presId="urn:microsoft.com/office/officeart/2005/8/layout/vList2"/>
    <dgm:cxn modelId="{322476FE-EAF7-43B3-B9AA-7E71672F4608}" type="presOf" srcId="{C077F050-DA4F-468D-AB05-C787F8B94B87}" destId="{AFEC351A-9AB3-43DB-A318-BEA4823B8638}" srcOrd="0" destOrd="0" presId="urn:microsoft.com/office/officeart/2005/8/layout/vList2"/>
    <dgm:cxn modelId="{6CC7791A-84AA-4279-8CE1-CE2B721A26FB}" type="presParOf" srcId="{DE71B10C-9613-46E8-AB07-BB85F73E889D}" destId="{3F504D7E-11C4-41FD-82DC-8F4BA1935B9C}" srcOrd="0" destOrd="0" presId="urn:microsoft.com/office/officeart/2005/8/layout/vList2"/>
    <dgm:cxn modelId="{E221603D-491C-4232-B2D6-191AE6D2D428}" type="presParOf" srcId="{DE71B10C-9613-46E8-AB07-BB85F73E889D}" destId="{B75C84B5-BD86-4067-B69A-EAAC8DFD6771}" srcOrd="1" destOrd="0" presId="urn:microsoft.com/office/officeart/2005/8/layout/vList2"/>
    <dgm:cxn modelId="{0C8EBA9D-D36F-4C63-91FC-29943BBC9648}" type="presParOf" srcId="{DE71B10C-9613-46E8-AB07-BB85F73E889D}" destId="{8AFB14F2-99C1-47CF-ABE7-8E0733D7D4FC}" srcOrd="2" destOrd="0" presId="urn:microsoft.com/office/officeart/2005/8/layout/vList2"/>
    <dgm:cxn modelId="{515E867B-EACA-416C-A16E-33AC4368DA31}" type="presParOf" srcId="{DE71B10C-9613-46E8-AB07-BB85F73E889D}" destId="{439C6953-3D68-46FF-9691-3075DF23622B}" srcOrd="3" destOrd="0" presId="urn:microsoft.com/office/officeart/2005/8/layout/vList2"/>
    <dgm:cxn modelId="{BD538517-07B1-4FFC-AAA0-A3A22C80267D}" type="presParOf" srcId="{DE71B10C-9613-46E8-AB07-BB85F73E889D}" destId="{5661C79D-8B42-4E06-848A-C09D1110EA76}" srcOrd="4" destOrd="0" presId="urn:microsoft.com/office/officeart/2005/8/layout/vList2"/>
    <dgm:cxn modelId="{622B0666-0559-4FFB-9609-66679E3373F0}" type="presParOf" srcId="{DE71B10C-9613-46E8-AB07-BB85F73E889D}" destId="{1B1B8410-0BA5-47A9-AFFB-113F4AC19EE5}" srcOrd="5" destOrd="0" presId="urn:microsoft.com/office/officeart/2005/8/layout/vList2"/>
    <dgm:cxn modelId="{84D9AF0C-A529-400B-A9A9-B2BD122647A6}" type="presParOf" srcId="{DE71B10C-9613-46E8-AB07-BB85F73E889D}" destId="{AFEC351A-9AB3-43DB-A318-BEA4823B8638}" srcOrd="6" destOrd="0" presId="urn:microsoft.com/office/officeart/2005/8/layout/vList2"/>
    <dgm:cxn modelId="{AE53EA41-64AB-4C9D-9E93-7EA532E87415}" type="presParOf" srcId="{DE71B10C-9613-46E8-AB07-BB85F73E889D}" destId="{247A6D5B-A824-4E12-9406-5983CDE80504}" srcOrd="7" destOrd="0" presId="urn:microsoft.com/office/officeart/2005/8/layout/vList2"/>
    <dgm:cxn modelId="{C1B6201C-3D68-4A57-B7C2-EA74B7FDE01E}" type="presParOf" srcId="{DE71B10C-9613-46E8-AB07-BB85F73E889D}" destId="{846606A6-5218-4A81-A171-1787EB84E7A8}" srcOrd="8" destOrd="0" presId="urn:microsoft.com/office/officeart/2005/8/layout/vList2"/>
    <dgm:cxn modelId="{CC40DA3D-4A9B-4C2F-9F78-BB44BA290009}" type="presParOf" srcId="{DE71B10C-9613-46E8-AB07-BB85F73E889D}" destId="{D8D23FCB-8FA9-477E-8357-D3C160DF4D26}"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5BA171B-02FB-4110-A48D-2FA08350AB9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7AE0F8D-871D-4588-9FD7-B282B964CEC9}">
      <dgm:prSet/>
      <dgm:spPr>
        <a:solidFill>
          <a:schemeClr val="accent2">
            <a:lumMod val="75000"/>
          </a:schemeClr>
        </a:solidFill>
      </dgm:spPr>
      <dgm:t>
        <a:bodyPr/>
        <a:lstStyle/>
        <a:p>
          <a:r>
            <a:rPr lang="en-US" b="1"/>
            <a:t>Priorities:</a:t>
          </a:r>
          <a:endParaRPr lang="en-US"/>
        </a:p>
      </dgm:t>
    </dgm:pt>
    <dgm:pt modelId="{4FE13E9F-550B-49FD-8BD1-96D11E038E68}" type="parTrans" cxnId="{0FC85706-442B-41EB-AC2D-0CFCE1CC6D39}">
      <dgm:prSet/>
      <dgm:spPr/>
      <dgm:t>
        <a:bodyPr/>
        <a:lstStyle/>
        <a:p>
          <a:endParaRPr lang="en-US"/>
        </a:p>
      </dgm:t>
    </dgm:pt>
    <dgm:pt modelId="{01293572-B8AC-4131-B0F5-B0EB917D5C90}" type="sibTrans" cxnId="{0FC85706-442B-41EB-AC2D-0CFCE1CC6D39}">
      <dgm:prSet/>
      <dgm:spPr/>
      <dgm:t>
        <a:bodyPr/>
        <a:lstStyle/>
        <a:p>
          <a:endParaRPr lang="en-US"/>
        </a:p>
      </dgm:t>
    </dgm:pt>
    <dgm:pt modelId="{B68B706D-C3D9-4DD3-A65C-689F374E65F6}">
      <dgm:prSet custT="1"/>
      <dgm:spPr/>
      <dgm:t>
        <a:bodyPr/>
        <a:lstStyle/>
        <a:p>
          <a:r>
            <a:rPr lang="en-US" sz="1800"/>
            <a:t>Expansion of existing regional PSAPs or RECCs through the addition of one (1) or more PSAPS to an existing regional PSAP or RECC, with an executed IMA</a:t>
          </a:r>
        </a:p>
      </dgm:t>
    </dgm:pt>
    <dgm:pt modelId="{8083D4FF-F436-4238-B2ED-5CB1ED22DA0B}" type="parTrans" cxnId="{E35DA0E9-7215-4576-B224-1A3D0C5AB554}">
      <dgm:prSet/>
      <dgm:spPr/>
      <dgm:t>
        <a:bodyPr/>
        <a:lstStyle/>
        <a:p>
          <a:endParaRPr lang="en-US"/>
        </a:p>
      </dgm:t>
    </dgm:pt>
    <dgm:pt modelId="{37B8331C-8740-4C41-B04C-902F5529EA51}" type="sibTrans" cxnId="{E35DA0E9-7215-4576-B224-1A3D0C5AB554}">
      <dgm:prSet/>
      <dgm:spPr/>
      <dgm:t>
        <a:bodyPr/>
        <a:lstStyle/>
        <a:p>
          <a:endParaRPr lang="en-US"/>
        </a:p>
      </dgm:t>
    </dgm:pt>
    <dgm:pt modelId="{3816BB33-57C0-4CA1-97B9-7F41C6979BB3}">
      <dgm:prSet custT="1"/>
      <dgm:spPr/>
      <dgm:t>
        <a:bodyPr/>
        <a:lstStyle/>
        <a:p>
          <a:pPr rtl="0"/>
          <a:r>
            <a:rPr lang="en-US" sz="1800">
              <a:latin typeface="Garamond" panose="02020404030301010803"/>
            </a:rPr>
            <a:t>Upgrade of existing regional PSAPs and RECCS </a:t>
          </a:r>
        </a:p>
      </dgm:t>
    </dgm:pt>
    <dgm:pt modelId="{B6CC2A50-197E-40BC-A4B5-89165B5FC56D}" type="parTrans" cxnId="{CF0EA44D-B6A3-4E56-9381-55DCBADCECE6}">
      <dgm:prSet/>
      <dgm:spPr/>
      <dgm:t>
        <a:bodyPr/>
        <a:lstStyle/>
        <a:p>
          <a:endParaRPr lang="en-US"/>
        </a:p>
      </dgm:t>
    </dgm:pt>
    <dgm:pt modelId="{51419F9A-E3AC-41C5-860D-D2F23D813259}" type="sibTrans" cxnId="{CF0EA44D-B6A3-4E56-9381-55DCBADCECE6}">
      <dgm:prSet/>
      <dgm:spPr/>
      <dgm:t>
        <a:bodyPr/>
        <a:lstStyle/>
        <a:p>
          <a:endParaRPr lang="en-US"/>
        </a:p>
      </dgm:t>
    </dgm:pt>
    <dgm:pt modelId="{47EF5592-9D7F-4D5F-951B-A2EBD04E83EB}">
      <dgm:prSet custT="1"/>
      <dgm:spPr/>
      <dgm:t>
        <a:bodyPr/>
        <a:lstStyle/>
        <a:p>
          <a:r>
            <a:rPr lang="en-US" sz="1800"/>
            <a:t>Development of new regional PSAPs or RECCS with an executed IMA</a:t>
          </a:r>
        </a:p>
      </dgm:t>
    </dgm:pt>
    <dgm:pt modelId="{882DBC0F-0500-4C37-9D5B-D23D8C8D50AC}" type="parTrans" cxnId="{97C2CD58-DD98-4119-B9DB-7022AD89E076}">
      <dgm:prSet/>
      <dgm:spPr/>
      <dgm:t>
        <a:bodyPr/>
        <a:lstStyle/>
        <a:p>
          <a:endParaRPr lang="en-US"/>
        </a:p>
      </dgm:t>
    </dgm:pt>
    <dgm:pt modelId="{F0412FB8-B71D-4FBD-806C-4F0B8A172B26}" type="sibTrans" cxnId="{97C2CD58-DD98-4119-B9DB-7022AD89E076}">
      <dgm:prSet/>
      <dgm:spPr/>
      <dgm:t>
        <a:bodyPr/>
        <a:lstStyle/>
        <a:p>
          <a:endParaRPr lang="en-US"/>
        </a:p>
      </dgm:t>
    </dgm:pt>
    <dgm:pt modelId="{801C1E5B-C398-4255-9206-56EE662F4C16}">
      <dgm:prSet custT="1"/>
      <dgm:spPr/>
      <dgm:t>
        <a:bodyPr/>
        <a:lstStyle/>
        <a:p>
          <a:r>
            <a:rPr lang="en-US" sz="1800"/>
            <a:t>Development of new regional PSAPs and RECCs or new expansion of existing regional PSAPs or RECCs through the addition of one (1) or more PSAPs to an existing regional PSAP or RECC, with letters of attestation only</a:t>
          </a:r>
        </a:p>
      </dgm:t>
    </dgm:pt>
    <dgm:pt modelId="{49330F3C-53AA-4F89-8BE8-91720D027953}" type="parTrans" cxnId="{9DF52BB0-6739-4186-917E-65EBAD9846A2}">
      <dgm:prSet/>
      <dgm:spPr/>
      <dgm:t>
        <a:bodyPr/>
        <a:lstStyle/>
        <a:p>
          <a:endParaRPr lang="en-US"/>
        </a:p>
      </dgm:t>
    </dgm:pt>
    <dgm:pt modelId="{E008D670-5CCF-4830-836C-89CBE6227D8F}" type="sibTrans" cxnId="{9DF52BB0-6739-4186-917E-65EBAD9846A2}">
      <dgm:prSet/>
      <dgm:spPr/>
      <dgm:t>
        <a:bodyPr/>
        <a:lstStyle/>
        <a:p>
          <a:endParaRPr lang="en-US"/>
        </a:p>
      </dgm:t>
    </dgm:pt>
    <dgm:pt modelId="{D77F810F-921C-41C8-991A-538A550DE10B}">
      <dgm:prSet custT="1"/>
      <dgm:spPr/>
      <dgm:t>
        <a:bodyPr/>
        <a:lstStyle/>
        <a:p>
          <a:r>
            <a:rPr lang="en-US" sz="1800"/>
            <a:t>Development/expansion of regional secondary PSAPs</a:t>
          </a:r>
        </a:p>
      </dgm:t>
    </dgm:pt>
    <dgm:pt modelId="{28FAEC15-9924-4F50-92CC-F1A151F7AE29}" type="parTrans" cxnId="{08AD4D24-F53F-4429-BF05-3F0FBE3D6179}">
      <dgm:prSet/>
      <dgm:spPr/>
      <dgm:t>
        <a:bodyPr/>
        <a:lstStyle/>
        <a:p>
          <a:endParaRPr lang="en-US"/>
        </a:p>
      </dgm:t>
    </dgm:pt>
    <dgm:pt modelId="{A9BA7964-1DCA-4453-B615-C81E2C6E26B6}" type="sibTrans" cxnId="{08AD4D24-F53F-4429-BF05-3F0FBE3D6179}">
      <dgm:prSet/>
      <dgm:spPr/>
      <dgm:t>
        <a:bodyPr/>
        <a:lstStyle/>
        <a:p>
          <a:endParaRPr lang="en-US"/>
        </a:p>
      </dgm:t>
    </dgm:pt>
    <dgm:pt modelId="{EB87C0E9-55F3-44F5-892E-3E4452FA92B1}">
      <dgm:prSet phldr="0"/>
      <dgm:spPr/>
      <dgm:t>
        <a:bodyPr/>
        <a:lstStyle/>
        <a:p>
          <a:r>
            <a:rPr lang="en-US" sz="1800">
              <a:latin typeface="Garamond" panose="02020404030301010803"/>
            </a:rPr>
            <a:t>Development</a:t>
          </a:r>
          <a:r>
            <a:rPr lang="en-US" sz="1800"/>
            <a:t> of new regional PSAPs or RECCs with an executed IMA previously funded under this grant program</a:t>
          </a:r>
          <a:endParaRPr lang="en-US"/>
        </a:p>
      </dgm:t>
    </dgm:pt>
    <dgm:pt modelId="{370F188F-EC25-4B7A-A694-7DADADCA9490}" type="parTrans" cxnId="{17DF5F7A-D466-40F9-BF62-053A4D247FE5}">
      <dgm:prSet/>
      <dgm:spPr/>
    </dgm:pt>
    <dgm:pt modelId="{245A0320-E881-48BE-B151-F1A3CF3BEC98}" type="sibTrans" cxnId="{17DF5F7A-D466-40F9-BF62-053A4D247FE5}">
      <dgm:prSet/>
      <dgm:spPr/>
    </dgm:pt>
    <dgm:pt modelId="{9EC28170-075D-41C4-8F9D-57672A5DC39C}" type="pres">
      <dgm:prSet presAssocID="{B5BA171B-02FB-4110-A48D-2FA08350AB9C}" presName="linear" presStyleCnt="0">
        <dgm:presLayoutVars>
          <dgm:animLvl val="lvl"/>
          <dgm:resizeHandles val="exact"/>
        </dgm:presLayoutVars>
      </dgm:prSet>
      <dgm:spPr/>
    </dgm:pt>
    <dgm:pt modelId="{AF46FA4D-9595-498C-BC57-A3D967B21311}" type="pres">
      <dgm:prSet presAssocID="{C7AE0F8D-871D-4588-9FD7-B282B964CEC9}" presName="parentText" presStyleLbl="node1" presStyleIdx="0" presStyleCnt="1" custScaleY="88229">
        <dgm:presLayoutVars>
          <dgm:chMax val="0"/>
          <dgm:bulletEnabled val="1"/>
        </dgm:presLayoutVars>
      </dgm:prSet>
      <dgm:spPr/>
    </dgm:pt>
    <dgm:pt modelId="{CB77F394-D61D-4E8B-8643-142C0664A8FC}" type="pres">
      <dgm:prSet presAssocID="{C7AE0F8D-871D-4588-9FD7-B282B964CEC9}" presName="childText" presStyleLbl="revTx" presStyleIdx="0" presStyleCnt="1">
        <dgm:presLayoutVars>
          <dgm:bulletEnabled val="1"/>
        </dgm:presLayoutVars>
      </dgm:prSet>
      <dgm:spPr/>
    </dgm:pt>
  </dgm:ptLst>
  <dgm:cxnLst>
    <dgm:cxn modelId="{0FC85706-442B-41EB-AC2D-0CFCE1CC6D39}" srcId="{B5BA171B-02FB-4110-A48D-2FA08350AB9C}" destId="{C7AE0F8D-871D-4588-9FD7-B282B964CEC9}" srcOrd="0" destOrd="0" parTransId="{4FE13E9F-550B-49FD-8BD1-96D11E038E68}" sibTransId="{01293572-B8AC-4131-B0F5-B0EB917D5C90}"/>
    <dgm:cxn modelId="{7590B91C-F517-4AD6-A018-C25FD26CCDAE}" type="presOf" srcId="{801C1E5B-C398-4255-9206-56EE662F4C16}" destId="{CB77F394-D61D-4E8B-8643-142C0664A8FC}" srcOrd="0" destOrd="4" presId="urn:microsoft.com/office/officeart/2005/8/layout/vList2"/>
    <dgm:cxn modelId="{8218A122-4F05-41C7-85FE-262F851517A3}" type="presOf" srcId="{47EF5592-9D7F-4D5F-951B-A2EBD04E83EB}" destId="{CB77F394-D61D-4E8B-8643-142C0664A8FC}" srcOrd="0" destOrd="3" presId="urn:microsoft.com/office/officeart/2005/8/layout/vList2"/>
    <dgm:cxn modelId="{08AD4D24-F53F-4429-BF05-3F0FBE3D6179}" srcId="{C7AE0F8D-871D-4588-9FD7-B282B964CEC9}" destId="{D77F810F-921C-41C8-991A-538A550DE10B}" srcOrd="5" destOrd="0" parTransId="{28FAEC15-9924-4F50-92CC-F1A151F7AE29}" sibTransId="{A9BA7964-1DCA-4453-B615-C81E2C6E26B6}"/>
    <dgm:cxn modelId="{58BE3369-8D85-453B-B674-410CD1AC007B}" type="presOf" srcId="{D77F810F-921C-41C8-991A-538A550DE10B}" destId="{CB77F394-D61D-4E8B-8643-142C0664A8FC}" srcOrd="0" destOrd="5" presId="urn:microsoft.com/office/officeart/2005/8/layout/vList2"/>
    <dgm:cxn modelId="{CF0EA44D-B6A3-4E56-9381-55DCBADCECE6}" srcId="{C7AE0F8D-871D-4588-9FD7-B282B964CEC9}" destId="{3816BB33-57C0-4CA1-97B9-7F41C6979BB3}" srcOrd="1" destOrd="0" parTransId="{B6CC2A50-197E-40BC-A4B5-89165B5FC56D}" sibTransId="{51419F9A-E3AC-41C5-860D-D2F23D813259}"/>
    <dgm:cxn modelId="{2AF11370-A02F-4682-B2B4-011BB73AADEF}" type="presOf" srcId="{3816BB33-57C0-4CA1-97B9-7F41C6979BB3}" destId="{CB77F394-D61D-4E8B-8643-142C0664A8FC}" srcOrd="0" destOrd="1" presId="urn:microsoft.com/office/officeart/2005/8/layout/vList2"/>
    <dgm:cxn modelId="{97C2CD58-DD98-4119-B9DB-7022AD89E076}" srcId="{C7AE0F8D-871D-4588-9FD7-B282B964CEC9}" destId="{47EF5592-9D7F-4D5F-951B-A2EBD04E83EB}" srcOrd="3" destOrd="0" parTransId="{882DBC0F-0500-4C37-9D5B-D23D8C8D50AC}" sibTransId="{F0412FB8-B71D-4FBD-806C-4F0B8A172B26}"/>
    <dgm:cxn modelId="{17DF5F7A-D466-40F9-BF62-053A4D247FE5}" srcId="{C7AE0F8D-871D-4588-9FD7-B282B964CEC9}" destId="{EB87C0E9-55F3-44F5-892E-3E4452FA92B1}" srcOrd="2" destOrd="0" parTransId="{370F188F-EC25-4B7A-A694-7DADADCA9490}" sibTransId="{245A0320-E881-48BE-B151-F1A3CF3BEC98}"/>
    <dgm:cxn modelId="{1A77F3A0-CD38-40BD-8B61-41A0474256A8}" type="presOf" srcId="{EB87C0E9-55F3-44F5-892E-3E4452FA92B1}" destId="{CB77F394-D61D-4E8B-8643-142C0664A8FC}" srcOrd="0" destOrd="2" presId="urn:microsoft.com/office/officeart/2005/8/layout/vList2"/>
    <dgm:cxn modelId="{9DF52BB0-6739-4186-917E-65EBAD9846A2}" srcId="{C7AE0F8D-871D-4588-9FD7-B282B964CEC9}" destId="{801C1E5B-C398-4255-9206-56EE662F4C16}" srcOrd="4" destOrd="0" parTransId="{49330F3C-53AA-4F89-8BE8-91720D027953}" sibTransId="{E008D670-5CCF-4830-836C-89CBE6227D8F}"/>
    <dgm:cxn modelId="{1361B9B4-5BD1-4DA5-BDDF-5F7A0D2169DC}" type="presOf" srcId="{B68B706D-C3D9-4DD3-A65C-689F374E65F6}" destId="{CB77F394-D61D-4E8B-8643-142C0664A8FC}" srcOrd="0" destOrd="0" presId="urn:microsoft.com/office/officeart/2005/8/layout/vList2"/>
    <dgm:cxn modelId="{E35DA0E9-7215-4576-B224-1A3D0C5AB554}" srcId="{C7AE0F8D-871D-4588-9FD7-B282B964CEC9}" destId="{B68B706D-C3D9-4DD3-A65C-689F374E65F6}" srcOrd="0" destOrd="0" parTransId="{8083D4FF-F436-4238-B2ED-5CB1ED22DA0B}" sibTransId="{37B8331C-8740-4C41-B04C-902F5529EA51}"/>
    <dgm:cxn modelId="{20087DF3-496C-4988-AD1E-39B991D5F08B}" type="presOf" srcId="{B5BA171B-02FB-4110-A48D-2FA08350AB9C}" destId="{9EC28170-075D-41C4-8F9D-57672A5DC39C}" srcOrd="0" destOrd="0" presId="urn:microsoft.com/office/officeart/2005/8/layout/vList2"/>
    <dgm:cxn modelId="{97AA37F5-927D-4E3A-B094-1BBDCD0BC858}" type="presOf" srcId="{C7AE0F8D-871D-4588-9FD7-B282B964CEC9}" destId="{AF46FA4D-9595-498C-BC57-A3D967B21311}" srcOrd="0" destOrd="0" presId="urn:microsoft.com/office/officeart/2005/8/layout/vList2"/>
    <dgm:cxn modelId="{6D43DF20-AC72-46E5-8D30-4BB1CE4B9682}" type="presParOf" srcId="{9EC28170-075D-41C4-8F9D-57672A5DC39C}" destId="{AF46FA4D-9595-498C-BC57-A3D967B21311}" srcOrd="0" destOrd="0" presId="urn:microsoft.com/office/officeart/2005/8/layout/vList2"/>
    <dgm:cxn modelId="{E5D5F463-6A52-4768-95C7-A92566E4D743}" type="presParOf" srcId="{9EC28170-075D-41C4-8F9D-57672A5DC39C}" destId="{CB77F394-D61D-4E8B-8643-142C0664A8F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4605B147-FF43-485C-94E4-3A5D077274B1}" type="doc">
      <dgm:prSet loTypeId="urn:microsoft.com/office/officeart/2005/8/layout/vList2" loCatId="list" qsTypeId="urn:microsoft.com/office/officeart/2005/8/quickstyle/simple2" qsCatId="simple" csTypeId="urn:microsoft.com/office/officeart/2005/8/colors/colorful5" csCatId="colorful" phldr="1"/>
      <dgm:spPr/>
      <dgm:t>
        <a:bodyPr/>
        <a:lstStyle/>
        <a:p>
          <a:endParaRPr lang="en-US"/>
        </a:p>
      </dgm:t>
    </dgm:pt>
    <dgm:pt modelId="{A0DAD53C-9ED6-4051-8B39-61086BEABC44}">
      <dgm:prSet custT="1"/>
      <dgm:spPr/>
      <dgm:t>
        <a:bodyPr/>
        <a:lstStyle/>
        <a:p>
          <a:r>
            <a:rPr lang="en-US" sz="1600" dirty="0">
              <a:solidFill>
                <a:schemeClr val="tx1"/>
              </a:solidFill>
            </a:rPr>
            <a:t>1 Original single-sided, unbound or 3-hole punched application </a:t>
          </a:r>
        </a:p>
      </dgm:t>
    </dgm:pt>
    <dgm:pt modelId="{35C15A6C-1202-45E5-84E1-4879F47256AF}" type="parTrans" cxnId="{C4775C6E-0B9A-424E-86A0-7D593EAD3F33}">
      <dgm:prSet/>
      <dgm:spPr/>
      <dgm:t>
        <a:bodyPr/>
        <a:lstStyle/>
        <a:p>
          <a:endParaRPr lang="en-US"/>
        </a:p>
      </dgm:t>
    </dgm:pt>
    <dgm:pt modelId="{8F1A79D0-8228-45B9-99E1-361211D1B2B3}" type="sibTrans" cxnId="{C4775C6E-0B9A-424E-86A0-7D593EAD3F33}">
      <dgm:prSet/>
      <dgm:spPr/>
      <dgm:t>
        <a:bodyPr/>
        <a:lstStyle/>
        <a:p>
          <a:endParaRPr lang="en-US"/>
        </a:p>
      </dgm:t>
    </dgm:pt>
    <dgm:pt modelId="{B9C63747-6A84-41FE-8104-FDB8BFED5AF1}">
      <dgm:prSet custT="1"/>
      <dgm:spPr/>
      <dgm:t>
        <a:bodyPr/>
        <a:lstStyle/>
        <a:p>
          <a:r>
            <a:rPr lang="en-US" sz="1600" dirty="0">
              <a:solidFill>
                <a:schemeClr val="tx1"/>
              </a:solidFill>
            </a:rPr>
            <a:t>Supplemental Information/Modifications: May be submitted after the application deadline and prior to issuance of awards</a:t>
          </a:r>
          <a:r>
            <a:rPr lang="en-US" sz="2600" dirty="0">
              <a:solidFill>
                <a:schemeClr val="tx1"/>
              </a:solidFill>
            </a:rPr>
            <a:t>.</a:t>
          </a:r>
        </a:p>
      </dgm:t>
    </dgm:pt>
    <dgm:pt modelId="{B427DCC4-2A14-4FE4-A3A5-4CE73E854644}" type="parTrans" cxnId="{2FC4B208-6FF0-4FEB-BFF8-4DFE59706247}">
      <dgm:prSet/>
      <dgm:spPr/>
      <dgm:t>
        <a:bodyPr/>
        <a:lstStyle/>
        <a:p>
          <a:endParaRPr lang="en-US"/>
        </a:p>
      </dgm:t>
    </dgm:pt>
    <dgm:pt modelId="{96AEAD7A-1835-4CBE-ADD3-9393B43A8524}" type="sibTrans" cxnId="{2FC4B208-6FF0-4FEB-BFF8-4DFE59706247}">
      <dgm:prSet/>
      <dgm:spPr/>
      <dgm:t>
        <a:bodyPr/>
        <a:lstStyle/>
        <a:p>
          <a:endParaRPr lang="en-US"/>
        </a:p>
      </dgm:t>
    </dgm:pt>
    <dgm:pt modelId="{0C72F1EC-0B78-4C73-938B-BC58E6D972D4}">
      <dgm:prSet custT="1"/>
      <dgm:spPr/>
      <dgm:t>
        <a:bodyPr/>
        <a:lstStyle/>
        <a:p>
          <a:r>
            <a:rPr lang="en-US" sz="1600" dirty="0">
              <a:solidFill>
                <a:schemeClr val="tx1"/>
              </a:solidFill>
            </a:rPr>
            <a:t>Guidelines &amp; Application available at </a:t>
          </a:r>
          <a:r>
            <a:rPr lang="en-US" sz="16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www.mass.gov/e911</a:t>
          </a:r>
          <a:r>
            <a:rPr lang="en-US" sz="1600" dirty="0">
              <a:solidFill>
                <a:schemeClr val="tx1"/>
              </a:solidFill>
            </a:rPr>
            <a:t> or </a:t>
          </a:r>
          <a:r>
            <a:rPr lang="en-US" sz="1600"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www.commbuys.com</a:t>
          </a:r>
          <a:endParaRPr lang="en-US" sz="1600" dirty="0">
            <a:solidFill>
              <a:schemeClr val="tx1"/>
            </a:solidFill>
          </a:endParaRPr>
        </a:p>
      </dgm:t>
    </dgm:pt>
    <dgm:pt modelId="{09C8DE07-B8E4-4786-83BB-FBFC81D4A117}" type="parTrans" cxnId="{FA22D899-899E-4C75-981D-6B82D6C85D72}">
      <dgm:prSet/>
      <dgm:spPr/>
      <dgm:t>
        <a:bodyPr/>
        <a:lstStyle/>
        <a:p>
          <a:endParaRPr lang="en-US"/>
        </a:p>
      </dgm:t>
    </dgm:pt>
    <dgm:pt modelId="{2CECDBA5-73D6-4D96-822E-33F0F0329274}" type="sibTrans" cxnId="{FA22D899-899E-4C75-981D-6B82D6C85D72}">
      <dgm:prSet/>
      <dgm:spPr/>
      <dgm:t>
        <a:bodyPr/>
        <a:lstStyle/>
        <a:p>
          <a:endParaRPr lang="en-US"/>
        </a:p>
      </dgm:t>
    </dgm:pt>
    <dgm:pt modelId="{6493C777-84EC-4EAA-972C-EB04F04B3641}" type="pres">
      <dgm:prSet presAssocID="{4605B147-FF43-485C-94E4-3A5D077274B1}" presName="linear" presStyleCnt="0">
        <dgm:presLayoutVars>
          <dgm:animLvl val="lvl"/>
          <dgm:resizeHandles val="exact"/>
        </dgm:presLayoutVars>
      </dgm:prSet>
      <dgm:spPr/>
    </dgm:pt>
    <dgm:pt modelId="{1BA7A06C-96EA-49E1-8804-715A66A6EC35}" type="pres">
      <dgm:prSet presAssocID="{A0DAD53C-9ED6-4051-8B39-61086BEABC44}" presName="parentText" presStyleLbl="node1" presStyleIdx="0" presStyleCnt="3">
        <dgm:presLayoutVars>
          <dgm:chMax val="0"/>
          <dgm:bulletEnabled val="1"/>
        </dgm:presLayoutVars>
      </dgm:prSet>
      <dgm:spPr/>
    </dgm:pt>
    <dgm:pt modelId="{8A481BD3-28D5-42D3-83A1-AAD367EF0D76}" type="pres">
      <dgm:prSet presAssocID="{8F1A79D0-8228-45B9-99E1-361211D1B2B3}" presName="spacer" presStyleCnt="0"/>
      <dgm:spPr/>
    </dgm:pt>
    <dgm:pt modelId="{1A53EDF3-64FA-47D7-ADAB-64DA151EE5CF}" type="pres">
      <dgm:prSet presAssocID="{B9C63747-6A84-41FE-8104-FDB8BFED5AF1}" presName="parentText" presStyleLbl="node1" presStyleIdx="1" presStyleCnt="3">
        <dgm:presLayoutVars>
          <dgm:chMax val="0"/>
          <dgm:bulletEnabled val="1"/>
        </dgm:presLayoutVars>
      </dgm:prSet>
      <dgm:spPr/>
    </dgm:pt>
    <dgm:pt modelId="{2583F45D-4FC7-4781-A83A-D1FB3F81E8C1}" type="pres">
      <dgm:prSet presAssocID="{96AEAD7A-1835-4CBE-ADD3-9393B43A8524}" presName="spacer" presStyleCnt="0"/>
      <dgm:spPr/>
    </dgm:pt>
    <dgm:pt modelId="{D626777B-E701-47FC-A4ED-6AA7408A22FF}" type="pres">
      <dgm:prSet presAssocID="{0C72F1EC-0B78-4C73-938B-BC58E6D972D4}" presName="parentText" presStyleLbl="node1" presStyleIdx="2" presStyleCnt="3" custLinFactNeighborX="-128" custLinFactNeighborY="-44336">
        <dgm:presLayoutVars>
          <dgm:chMax val="0"/>
          <dgm:bulletEnabled val="1"/>
        </dgm:presLayoutVars>
      </dgm:prSet>
      <dgm:spPr/>
    </dgm:pt>
  </dgm:ptLst>
  <dgm:cxnLst>
    <dgm:cxn modelId="{57366105-A6C3-48DB-8B3D-C5CC7831D90B}" type="presOf" srcId="{0C72F1EC-0B78-4C73-938B-BC58E6D972D4}" destId="{D626777B-E701-47FC-A4ED-6AA7408A22FF}" srcOrd="0" destOrd="0" presId="urn:microsoft.com/office/officeart/2005/8/layout/vList2"/>
    <dgm:cxn modelId="{2FC4B208-6FF0-4FEB-BFF8-4DFE59706247}" srcId="{4605B147-FF43-485C-94E4-3A5D077274B1}" destId="{B9C63747-6A84-41FE-8104-FDB8BFED5AF1}" srcOrd="1" destOrd="0" parTransId="{B427DCC4-2A14-4FE4-A3A5-4CE73E854644}" sibTransId="{96AEAD7A-1835-4CBE-ADD3-9393B43A8524}"/>
    <dgm:cxn modelId="{1F8E9416-6B29-45AC-9424-5F893A02510E}" type="presOf" srcId="{A0DAD53C-9ED6-4051-8B39-61086BEABC44}" destId="{1BA7A06C-96EA-49E1-8804-715A66A6EC35}" srcOrd="0" destOrd="0" presId="urn:microsoft.com/office/officeart/2005/8/layout/vList2"/>
    <dgm:cxn modelId="{97E6396B-AAE5-446E-AFAF-D8237854660B}" type="presOf" srcId="{B9C63747-6A84-41FE-8104-FDB8BFED5AF1}" destId="{1A53EDF3-64FA-47D7-ADAB-64DA151EE5CF}" srcOrd="0" destOrd="0" presId="urn:microsoft.com/office/officeart/2005/8/layout/vList2"/>
    <dgm:cxn modelId="{C4775C6E-0B9A-424E-86A0-7D593EAD3F33}" srcId="{4605B147-FF43-485C-94E4-3A5D077274B1}" destId="{A0DAD53C-9ED6-4051-8B39-61086BEABC44}" srcOrd="0" destOrd="0" parTransId="{35C15A6C-1202-45E5-84E1-4879F47256AF}" sibTransId="{8F1A79D0-8228-45B9-99E1-361211D1B2B3}"/>
    <dgm:cxn modelId="{A7888758-D474-48CE-ADD8-4BE960760808}" type="presOf" srcId="{4605B147-FF43-485C-94E4-3A5D077274B1}" destId="{6493C777-84EC-4EAA-972C-EB04F04B3641}" srcOrd="0" destOrd="0" presId="urn:microsoft.com/office/officeart/2005/8/layout/vList2"/>
    <dgm:cxn modelId="{FA22D899-899E-4C75-981D-6B82D6C85D72}" srcId="{4605B147-FF43-485C-94E4-3A5D077274B1}" destId="{0C72F1EC-0B78-4C73-938B-BC58E6D972D4}" srcOrd="2" destOrd="0" parTransId="{09C8DE07-B8E4-4786-83BB-FBFC81D4A117}" sibTransId="{2CECDBA5-73D6-4D96-822E-33F0F0329274}"/>
    <dgm:cxn modelId="{C3A6F83B-434B-48D5-B3E9-F02CF9966B9A}" type="presParOf" srcId="{6493C777-84EC-4EAA-972C-EB04F04B3641}" destId="{1BA7A06C-96EA-49E1-8804-715A66A6EC35}" srcOrd="0" destOrd="0" presId="urn:microsoft.com/office/officeart/2005/8/layout/vList2"/>
    <dgm:cxn modelId="{A3E9D227-8FD3-4C9C-AD69-3784170A691D}" type="presParOf" srcId="{6493C777-84EC-4EAA-972C-EB04F04B3641}" destId="{8A481BD3-28D5-42D3-83A1-AAD367EF0D76}" srcOrd="1" destOrd="0" presId="urn:microsoft.com/office/officeart/2005/8/layout/vList2"/>
    <dgm:cxn modelId="{D7F2D230-C6C2-42E5-81C4-4B0B21AE073F}" type="presParOf" srcId="{6493C777-84EC-4EAA-972C-EB04F04B3641}" destId="{1A53EDF3-64FA-47D7-ADAB-64DA151EE5CF}" srcOrd="2" destOrd="0" presId="urn:microsoft.com/office/officeart/2005/8/layout/vList2"/>
    <dgm:cxn modelId="{332E0440-BE42-41BE-9426-8C2DF1874E2C}" type="presParOf" srcId="{6493C777-84EC-4EAA-972C-EB04F04B3641}" destId="{2583F45D-4FC7-4781-A83A-D1FB3F81E8C1}" srcOrd="3" destOrd="0" presId="urn:microsoft.com/office/officeart/2005/8/layout/vList2"/>
    <dgm:cxn modelId="{C66BEED6-D5B1-4AA7-8D5E-AD571F782C97}" type="presParOf" srcId="{6493C777-84EC-4EAA-972C-EB04F04B3641}" destId="{D626777B-E701-47FC-A4ED-6AA7408A22FF}" srcOrd="4"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9393A1-4DE6-49F2-BBB3-71859D12918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61E39A1C-CD4E-41A3-ABB4-4A2B8D5430D7}">
      <dgm:prSet/>
      <dgm:spPr/>
      <dgm:t>
        <a:bodyPr/>
        <a:lstStyle/>
        <a:p>
          <a:r>
            <a:rPr lang="en-US"/>
            <a:t>CPE (Regional Secondary PSAPs ONLY)</a:t>
          </a:r>
        </a:p>
      </dgm:t>
    </dgm:pt>
    <dgm:pt modelId="{B830BC19-3547-427E-8576-B2D7BDA4BFAD}" type="parTrans" cxnId="{0D653973-64EA-46BC-981D-A53680D3183A}">
      <dgm:prSet/>
      <dgm:spPr/>
      <dgm:t>
        <a:bodyPr/>
        <a:lstStyle/>
        <a:p>
          <a:endParaRPr lang="en-US"/>
        </a:p>
      </dgm:t>
    </dgm:pt>
    <dgm:pt modelId="{4371350C-A5C6-49D7-B508-5229E2295E84}" type="sibTrans" cxnId="{0D653973-64EA-46BC-981D-A53680D3183A}">
      <dgm:prSet/>
      <dgm:spPr/>
      <dgm:t>
        <a:bodyPr/>
        <a:lstStyle/>
        <a:p>
          <a:endParaRPr lang="en-US"/>
        </a:p>
      </dgm:t>
    </dgm:pt>
    <dgm:pt modelId="{E39A3FAC-84DA-4E8E-848A-EFC432CF3FA5}">
      <dgm:prSet/>
      <dgm:spPr/>
      <dgm:t>
        <a:bodyPr/>
        <a:lstStyle/>
        <a:p>
          <a:r>
            <a:rPr lang="en-US"/>
            <a:t>Professional Services (not to exceed $75,000)</a:t>
          </a:r>
        </a:p>
      </dgm:t>
    </dgm:pt>
    <dgm:pt modelId="{C52A9AD2-5364-4398-A099-2B0C42F9649F}" type="parTrans" cxnId="{74C94AFC-118C-4C6C-A959-04B978215188}">
      <dgm:prSet/>
      <dgm:spPr/>
      <dgm:t>
        <a:bodyPr/>
        <a:lstStyle/>
        <a:p>
          <a:endParaRPr lang="en-US"/>
        </a:p>
      </dgm:t>
    </dgm:pt>
    <dgm:pt modelId="{F7C29E54-B3B1-46A9-82F6-0F67783453F5}" type="sibTrans" cxnId="{74C94AFC-118C-4C6C-A959-04B978215188}">
      <dgm:prSet/>
      <dgm:spPr/>
      <dgm:t>
        <a:bodyPr/>
        <a:lstStyle/>
        <a:p>
          <a:endParaRPr lang="en-US"/>
        </a:p>
      </dgm:t>
    </dgm:pt>
    <dgm:pt modelId="{5ACB2FF4-0343-41B3-8C2B-B724627ED9B7}">
      <dgm:prSet/>
      <dgm:spPr/>
      <dgm:t>
        <a:bodyPr/>
        <a:lstStyle/>
        <a:p>
          <a:r>
            <a:rPr lang="en-US" baseline="0"/>
            <a:t>Operational</a:t>
          </a:r>
          <a:endParaRPr lang="en-US"/>
        </a:p>
      </dgm:t>
    </dgm:pt>
    <dgm:pt modelId="{67589793-F2F7-4DA4-BDF6-657C46FF872A}" type="parTrans" cxnId="{8B1AF933-4DCD-4CD6-8EE2-B58B803DDE0B}">
      <dgm:prSet/>
      <dgm:spPr/>
      <dgm:t>
        <a:bodyPr/>
        <a:lstStyle/>
        <a:p>
          <a:endParaRPr lang="en-US"/>
        </a:p>
      </dgm:t>
    </dgm:pt>
    <dgm:pt modelId="{A6DC323F-8E9B-4357-957C-36DD588B9629}" type="sibTrans" cxnId="{8B1AF933-4DCD-4CD6-8EE2-B58B803DDE0B}">
      <dgm:prSet/>
      <dgm:spPr/>
      <dgm:t>
        <a:bodyPr/>
        <a:lstStyle/>
        <a:p>
          <a:endParaRPr lang="en-US"/>
        </a:p>
      </dgm:t>
    </dgm:pt>
    <dgm:pt modelId="{65DA8BE9-F3A8-4EB8-93A5-53E4AB9AED63}">
      <dgm:prSet/>
      <dgm:spPr/>
      <dgm:t>
        <a:bodyPr/>
        <a:lstStyle/>
        <a:p>
          <a:r>
            <a:rPr lang="en-US" baseline="0"/>
            <a:t>Staffing</a:t>
          </a:r>
          <a:endParaRPr lang="en-US"/>
        </a:p>
      </dgm:t>
    </dgm:pt>
    <dgm:pt modelId="{42CBB214-DA95-45CA-BF3E-EBBDAE679026}" type="parTrans" cxnId="{E714A7F8-8023-49B4-9407-3E20F4BF43BC}">
      <dgm:prSet/>
      <dgm:spPr/>
      <dgm:t>
        <a:bodyPr/>
        <a:lstStyle/>
        <a:p>
          <a:endParaRPr lang="en-US"/>
        </a:p>
      </dgm:t>
    </dgm:pt>
    <dgm:pt modelId="{1E8CD2FD-2486-48E6-9756-C4AFA2A973C0}" type="sibTrans" cxnId="{E714A7F8-8023-49B4-9407-3E20F4BF43BC}">
      <dgm:prSet/>
      <dgm:spPr/>
      <dgm:t>
        <a:bodyPr/>
        <a:lstStyle/>
        <a:p>
          <a:endParaRPr lang="en-US"/>
        </a:p>
      </dgm:t>
    </dgm:pt>
    <dgm:pt modelId="{DBE46E23-D85B-48A8-92CF-21800CE7D37B}">
      <dgm:prSet/>
      <dgm:spPr/>
      <dgm:t>
        <a:bodyPr/>
        <a:lstStyle/>
        <a:p>
          <a:r>
            <a:rPr lang="en-US" baseline="0"/>
            <a:t>Technical</a:t>
          </a:r>
          <a:endParaRPr lang="en-US"/>
        </a:p>
      </dgm:t>
    </dgm:pt>
    <dgm:pt modelId="{AAFAC533-70D7-41E5-B194-768D4B85B831}" type="parTrans" cxnId="{33595B1A-4AC9-4FF1-8F74-861A841C85C7}">
      <dgm:prSet/>
      <dgm:spPr/>
      <dgm:t>
        <a:bodyPr/>
        <a:lstStyle/>
        <a:p>
          <a:endParaRPr lang="en-US"/>
        </a:p>
      </dgm:t>
    </dgm:pt>
    <dgm:pt modelId="{958B4011-8699-40C2-9BB8-58785607E574}" type="sibTrans" cxnId="{33595B1A-4AC9-4FF1-8F74-861A841C85C7}">
      <dgm:prSet/>
      <dgm:spPr/>
      <dgm:t>
        <a:bodyPr/>
        <a:lstStyle/>
        <a:p>
          <a:endParaRPr lang="en-US"/>
        </a:p>
      </dgm:t>
    </dgm:pt>
    <dgm:pt modelId="{1F57E66F-F03E-4757-999C-26D628D3BAD7}">
      <dgm:prSet/>
      <dgm:spPr/>
      <dgm:t>
        <a:bodyPr/>
        <a:lstStyle/>
        <a:p>
          <a:r>
            <a:rPr lang="en-US"/>
            <a:t>Project Management Services</a:t>
          </a:r>
        </a:p>
      </dgm:t>
    </dgm:pt>
    <dgm:pt modelId="{05FC06F4-0AEA-424E-9972-2C440D1BE9F1}" type="parTrans" cxnId="{A186CBA9-6ACF-479F-9C86-5BDB4D2FDE6B}">
      <dgm:prSet/>
      <dgm:spPr/>
      <dgm:t>
        <a:bodyPr/>
        <a:lstStyle/>
        <a:p>
          <a:endParaRPr lang="en-US"/>
        </a:p>
      </dgm:t>
    </dgm:pt>
    <dgm:pt modelId="{FD77A3F1-1CDC-475F-AD75-3C4E0FAAE38B}" type="sibTrans" cxnId="{A186CBA9-6ACF-479F-9C86-5BDB4D2FDE6B}">
      <dgm:prSet/>
      <dgm:spPr/>
      <dgm:t>
        <a:bodyPr/>
        <a:lstStyle/>
        <a:p>
          <a:endParaRPr lang="en-US"/>
        </a:p>
      </dgm:t>
    </dgm:pt>
    <dgm:pt modelId="{BB30635C-0F2C-4B5B-A331-63B04097A1E3}">
      <dgm:prSet phldr="0"/>
      <dgm:spPr/>
      <dgm:t>
        <a:bodyPr/>
        <a:lstStyle/>
        <a:p>
          <a:pPr rtl="0"/>
          <a:r>
            <a:rPr lang="en-US" baseline="0"/>
            <a:t>Governance </a:t>
          </a:r>
        </a:p>
      </dgm:t>
    </dgm:pt>
    <dgm:pt modelId="{1A9A094E-E477-484D-8C01-534038B59653}" type="parTrans" cxnId="{13077A67-F083-489B-AAFB-E388807E15E8}">
      <dgm:prSet/>
      <dgm:spPr/>
    </dgm:pt>
    <dgm:pt modelId="{E1081B23-6FD2-4F71-8C5A-299FDC6191A3}" type="sibTrans" cxnId="{13077A67-F083-489B-AAFB-E388807E15E8}">
      <dgm:prSet/>
      <dgm:spPr/>
    </dgm:pt>
    <dgm:pt modelId="{6A3BEA30-EDDF-4685-8112-10C1A41A384A}">
      <dgm:prSet phldr="0"/>
      <dgm:spPr/>
      <dgm:t>
        <a:bodyPr/>
        <a:lstStyle/>
        <a:p>
          <a:r>
            <a:rPr lang="en-US" baseline="0">
              <a:latin typeface="Gill Sans MT" panose="020B0502020104020203"/>
            </a:rPr>
            <a:t>Cyber Security Assessment (may exceed threshold)</a:t>
          </a:r>
          <a:endParaRPr lang="en-US"/>
        </a:p>
      </dgm:t>
    </dgm:pt>
    <dgm:pt modelId="{140E8CAF-4E4A-43DB-816A-DFC6C971FB3D}" type="parTrans" cxnId="{15BE86A2-EBF2-4FE5-A0DA-8D23252E135F}">
      <dgm:prSet/>
      <dgm:spPr/>
    </dgm:pt>
    <dgm:pt modelId="{4F3D10E4-2D32-4CA9-B05F-C02837B2FA22}" type="sibTrans" cxnId="{15BE86A2-EBF2-4FE5-A0DA-8D23252E135F}">
      <dgm:prSet/>
      <dgm:spPr/>
    </dgm:pt>
    <dgm:pt modelId="{5A96B9F0-BF83-4805-B130-6CEBEC42A2B1}" type="pres">
      <dgm:prSet presAssocID="{AD9393A1-4DE6-49F2-BBB3-71859D12918B}" presName="linear" presStyleCnt="0">
        <dgm:presLayoutVars>
          <dgm:animLvl val="lvl"/>
          <dgm:resizeHandles val="exact"/>
        </dgm:presLayoutVars>
      </dgm:prSet>
      <dgm:spPr/>
    </dgm:pt>
    <dgm:pt modelId="{5DC9CB1C-065A-466C-90C7-71DFADE8AC96}" type="pres">
      <dgm:prSet presAssocID="{61E39A1C-CD4E-41A3-ABB4-4A2B8D5430D7}" presName="parentText" presStyleLbl="node1" presStyleIdx="0" presStyleCnt="3">
        <dgm:presLayoutVars>
          <dgm:chMax val="0"/>
          <dgm:bulletEnabled val="1"/>
        </dgm:presLayoutVars>
      </dgm:prSet>
      <dgm:spPr/>
    </dgm:pt>
    <dgm:pt modelId="{4B66CE89-0402-424F-831F-F5E1EC7905FE}" type="pres">
      <dgm:prSet presAssocID="{4371350C-A5C6-49D7-B508-5229E2295E84}" presName="spacer" presStyleCnt="0"/>
      <dgm:spPr/>
    </dgm:pt>
    <dgm:pt modelId="{121D907D-9BFA-43C9-862A-5ADFB21CF32A}" type="pres">
      <dgm:prSet presAssocID="{E39A3FAC-84DA-4E8E-848A-EFC432CF3FA5}" presName="parentText" presStyleLbl="node1" presStyleIdx="1" presStyleCnt="3">
        <dgm:presLayoutVars>
          <dgm:chMax val="0"/>
          <dgm:bulletEnabled val="1"/>
        </dgm:presLayoutVars>
      </dgm:prSet>
      <dgm:spPr/>
    </dgm:pt>
    <dgm:pt modelId="{7967CED2-4281-42DE-816B-DD3ACA5ECE14}" type="pres">
      <dgm:prSet presAssocID="{E39A3FAC-84DA-4E8E-848A-EFC432CF3FA5}" presName="childText" presStyleLbl="revTx" presStyleIdx="0" presStyleCnt="1">
        <dgm:presLayoutVars>
          <dgm:bulletEnabled val="1"/>
        </dgm:presLayoutVars>
      </dgm:prSet>
      <dgm:spPr/>
    </dgm:pt>
    <dgm:pt modelId="{76E6B182-61D6-45D4-9A5C-7057175A7DD9}" type="pres">
      <dgm:prSet presAssocID="{1F57E66F-F03E-4757-999C-26D628D3BAD7}" presName="parentText" presStyleLbl="node1" presStyleIdx="2" presStyleCnt="3">
        <dgm:presLayoutVars>
          <dgm:chMax val="0"/>
          <dgm:bulletEnabled val="1"/>
        </dgm:presLayoutVars>
      </dgm:prSet>
      <dgm:spPr/>
    </dgm:pt>
  </dgm:ptLst>
  <dgm:cxnLst>
    <dgm:cxn modelId="{FB83BB02-6B1A-49C5-9528-CAA625ED50A6}" type="presOf" srcId="{61E39A1C-CD4E-41A3-ABB4-4A2B8D5430D7}" destId="{5DC9CB1C-065A-466C-90C7-71DFADE8AC96}" srcOrd="0" destOrd="0" presId="urn:microsoft.com/office/officeart/2005/8/layout/vList2"/>
    <dgm:cxn modelId="{33595B1A-4AC9-4FF1-8F74-861A841C85C7}" srcId="{E39A3FAC-84DA-4E8E-848A-EFC432CF3FA5}" destId="{DBE46E23-D85B-48A8-92CF-21800CE7D37B}" srcOrd="2" destOrd="0" parTransId="{AAFAC533-70D7-41E5-B194-768D4B85B831}" sibTransId="{958B4011-8699-40C2-9BB8-58785607E574}"/>
    <dgm:cxn modelId="{D7BC231C-72B4-4913-A95B-35AE24D60765}" type="presOf" srcId="{AD9393A1-4DE6-49F2-BBB3-71859D12918B}" destId="{5A96B9F0-BF83-4805-B130-6CEBEC42A2B1}" srcOrd="0" destOrd="0" presId="urn:microsoft.com/office/officeart/2005/8/layout/vList2"/>
    <dgm:cxn modelId="{38064E1F-A1B5-453A-B73F-FD324389690A}" type="presOf" srcId="{6A3BEA30-EDDF-4685-8112-10C1A41A384A}" destId="{7967CED2-4281-42DE-816B-DD3ACA5ECE14}" srcOrd="0" destOrd="4" presId="urn:microsoft.com/office/officeart/2005/8/layout/vList2"/>
    <dgm:cxn modelId="{AEFF5730-9C63-4A4C-B9AC-DC441487CC52}" type="presOf" srcId="{E39A3FAC-84DA-4E8E-848A-EFC432CF3FA5}" destId="{121D907D-9BFA-43C9-862A-5ADFB21CF32A}" srcOrd="0" destOrd="0" presId="urn:microsoft.com/office/officeart/2005/8/layout/vList2"/>
    <dgm:cxn modelId="{8B1AF933-4DCD-4CD6-8EE2-B58B803DDE0B}" srcId="{E39A3FAC-84DA-4E8E-848A-EFC432CF3FA5}" destId="{5ACB2FF4-0343-41B3-8C2B-B724627ED9B7}" srcOrd="0" destOrd="0" parTransId="{67589793-F2F7-4DA4-BDF6-657C46FF872A}" sibTransId="{A6DC323F-8E9B-4357-957C-36DD588B9629}"/>
    <dgm:cxn modelId="{C3E45639-E23F-4321-9BDA-81F6057AC92B}" type="presOf" srcId="{1F57E66F-F03E-4757-999C-26D628D3BAD7}" destId="{76E6B182-61D6-45D4-9A5C-7057175A7DD9}" srcOrd="0" destOrd="0" presId="urn:microsoft.com/office/officeart/2005/8/layout/vList2"/>
    <dgm:cxn modelId="{13077A67-F083-489B-AAFB-E388807E15E8}" srcId="{E39A3FAC-84DA-4E8E-848A-EFC432CF3FA5}" destId="{BB30635C-0F2C-4B5B-A331-63B04097A1E3}" srcOrd="3" destOrd="0" parTransId="{1A9A094E-E477-484D-8C01-534038B59653}" sibTransId="{E1081B23-6FD2-4F71-8C5A-299FDC6191A3}"/>
    <dgm:cxn modelId="{745BF46D-F880-40CC-A79C-A6DF925D5556}" type="presOf" srcId="{BB30635C-0F2C-4B5B-A331-63B04097A1E3}" destId="{7967CED2-4281-42DE-816B-DD3ACA5ECE14}" srcOrd="0" destOrd="3" presId="urn:microsoft.com/office/officeart/2005/8/layout/vList2"/>
    <dgm:cxn modelId="{0D653973-64EA-46BC-981D-A53680D3183A}" srcId="{AD9393A1-4DE6-49F2-BBB3-71859D12918B}" destId="{61E39A1C-CD4E-41A3-ABB4-4A2B8D5430D7}" srcOrd="0" destOrd="0" parTransId="{B830BC19-3547-427E-8576-B2D7BDA4BFAD}" sibTransId="{4371350C-A5C6-49D7-B508-5229E2295E84}"/>
    <dgm:cxn modelId="{1E8EC890-4494-4B29-B9F8-9B2C5B742CD1}" type="presOf" srcId="{5ACB2FF4-0343-41B3-8C2B-B724627ED9B7}" destId="{7967CED2-4281-42DE-816B-DD3ACA5ECE14}" srcOrd="0" destOrd="0" presId="urn:microsoft.com/office/officeart/2005/8/layout/vList2"/>
    <dgm:cxn modelId="{15BE86A2-EBF2-4FE5-A0DA-8D23252E135F}" srcId="{E39A3FAC-84DA-4E8E-848A-EFC432CF3FA5}" destId="{6A3BEA30-EDDF-4685-8112-10C1A41A384A}" srcOrd="4" destOrd="0" parTransId="{140E8CAF-4E4A-43DB-816A-DFC6C971FB3D}" sibTransId="{4F3D10E4-2D32-4CA9-B05F-C02837B2FA22}"/>
    <dgm:cxn modelId="{A186CBA9-6ACF-479F-9C86-5BDB4D2FDE6B}" srcId="{AD9393A1-4DE6-49F2-BBB3-71859D12918B}" destId="{1F57E66F-F03E-4757-999C-26D628D3BAD7}" srcOrd="2" destOrd="0" parTransId="{05FC06F4-0AEA-424E-9972-2C440D1BE9F1}" sibTransId="{FD77A3F1-1CDC-475F-AD75-3C4E0FAAE38B}"/>
    <dgm:cxn modelId="{6580FBC3-25C3-4211-AD34-2CA993723859}" type="presOf" srcId="{DBE46E23-D85B-48A8-92CF-21800CE7D37B}" destId="{7967CED2-4281-42DE-816B-DD3ACA5ECE14}" srcOrd="0" destOrd="2" presId="urn:microsoft.com/office/officeart/2005/8/layout/vList2"/>
    <dgm:cxn modelId="{EF2D37DE-7C43-4FB3-9A51-1B186A225CB6}" type="presOf" srcId="{65DA8BE9-F3A8-4EB8-93A5-53E4AB9AED63}" destId="{7967CED2-4281-42DE-816B-DD3ACA5ECE14}" srcOrd="0" destOrd="1" presId="urn:microsoft.com/office/officeart/2005/8/layout/vList2"/>
    <dgm:cxn modelId="{E714A7F8-8023-49B4-9407-3E20F4BF43BC}" srcId="{E39A3FAC-84DA-4E8E-848A-EFC432CF3FA5}" destId="{65DA8BE9-F3A8-4EB8-93A5-53E4AB9AED63}" srcOrd="1" destOrd="0" parTransId="{42CBB214-DA95-45CA-BF3E-EBBDAE679026}" sibTransId="{1E8CD2FD-2486-48E6-9756-C4AFA2A973C0}"/>
    <dgm:cxn modelId="{74C94AFC-118C-4C6C-A959-04B978215188}" srcId="{AD9393A1-4DE6-49F2-BBB3-71859D12918B}" destId="{E39A3FAC-84DA-4E8E-848A-EFC432CF3FA5}" srcOrd="1" destOrd="0" parTransId="{C52A9AD2-5364-4398-A099-2B0C42F9649F}" sibTransId="{F7C29E54-B3B1-46A9-82F6-0F67783453F5}"/>
    <dgm:cxn modelId="{DB4A7306-FF4A-4491-B0D9-DDF1D60BFEF3}" type="presParOf" srcId="{5A96B9F0-BF83-4805-B130-6CEBEC42A2B1}" destId="{5DC9CB1C-065A-466C-90C7-71DFADE8AC96}" srcOrd="0" destOrd="0" presId="urn:microsoft.com/office/officeart/2005/8/layout/vList2"/>
    <dgm:cxn modelId="{AC715AA7-8ED4-443C-AE3E-9B345DC0FCF5}" type="presParOf" srcId="{5A96B9F0-BF83-4805-B130-6CEBEC42A2B1}" destId="{4B66CE89-0402-424F-831F-F5E1EC7905FE}" srcOrd="1" destOrd="0" presId="urn:microsoft.com/office/officeart/2005/8/layout/vList2"/>
    <dgm:cxn modelId="{217C1AC2-2131-4CB3-913A-BF8F20D5FEA9}" type="presParOf" srcId="{5A96B9F0-BF83-4805-B130-6CEBEC42A2B1}" destId="{121D907D-9BFA-43C9-862A-5ADFB21CF32A}" srcOrd="2" destOrd="0" presId="urn:microsoft.com/office/officeart/2005/8/layout/vList2"/>
    <dgm:cxn modelId="{358397B8-2B1C-4921-8DFD-5C2E563F6DF4}" type="presParOf" srcId="{5A96B9F0-BF83-4805-B130-6CEBEC42A2B1}" destId="{7967CED2-4281-42DE-816B-DD3ACA5ECE14}" srcOrd="3" destOrd="0" presId="urn:microsoft.com/office/officeart/2005/8/layout/vList2"/>
    <dgm:cxn modelId="{7750C51B-0A97-4E65-A8C9-7D4831805901}" type="presParOf" srcId="{5A96B9F0-BF83-4805-B130-6CEBEC42A2B1}" destId="{76E6B182-61D6-45D4-9A5C-7057175A7DD9}"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4BB8DFD2-FECA-4127-8B73-F6F5A1DEBA01}"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4DB9F854-5718-4F3A-89C7-94E187A1F7A8}">
      <dgm:prSet/>
      <dgm:spPr/>
      <dgm:t>
        <a:bodyPr/>
        <a:lstStyle/>
        <a:p>
          <a:r>
            <a:rPr lang="en-US" dirty="0">
              <a:solidFill>
                <a:schemeClr val="tx1"/>
              </a:solidFill>
            </a:rPr>
            <a:t>Contingencies/Escalation Fees</a:t>
          </a:r>
        </a:p>
      </dgm:t>
    </dgm:pt>
    <dgm:pt modelId="{8BE74206-B851-490B-B43B-3D1ED64EC2FA}" type="parTrans" cxnId="{B9CAD2E0-5475-471F-9CA2-4CC3CF01264F}">
      <dgm:prSet/>
      <dgm:spPr/>
      <dgm:t>
        <a:bodyPr/>
        <a:lstStyle/>
        <a:p>
          <a:endParaRPr lang="en-US"/>
        </a:p>
      </dgm:t>
    </dgm:pt>
    <dgm:pt modelId="{180055C8-EA7A-4410-88CC-888706B20FBE}" type="sibTrans" cxnId="{B9CAD2E0-5475-471F-9CA2-4CC3CF01264F}">
      <dgm:prSet/>
      <dgm:spPr/>
      <dgm:t>
        <a:bodyPr/>
        <a:lstStyle/>
        <a:p>
          <a:endParaRPr lang="en-US"/>
        </a:p>
      </dgm:t>
    </dgm:pt>
    <dgm:pt modelId="{E83661ED-1F7E-4A9C-8AF8-D3C5E7B91F9D}">
      <dgm:prSet/>
      <dgm:spPr/>
      <dgm:t>
        <a:bodyPr/>
        <a:lstStyle/>
        <a:p>
          <a:r>
            <a:rPr lang="en-US" dirty="0">
              <a:solidFill>
                <a:schemeClr val="tx1"/>
              </a:solidFill>
            </a:rPr>
            <a:t>Legal Fees</a:t>
          </a:r>
        </a:p>
      </dgm:t>
    </dgm:pt>
    <dgm:pt modelId="{1C22FD89-FA3C-4D73-A200-1978E65DF65C}" type="parTrans" cxnId="{D0932A4C-9FDB-4A96-9A79-54BC04310727}">
      <dgm:prSet/>
      <dgm:spPr/>
      <dgm:t>
        <a:bodyPr/>
        <a:lstStyle/>
        <a:p>
          <a:endParaRPr lang="en-US"/>
        </a:p>
      </dgm:t>
    </dgm:pt>
    <dgm:pt modelId="{C389C63B-E004-4FA6-B2CF-72DA1704B5AD}" type="sibTrans" cxnId="{D0932A4C-9FDB-4A96-9A79-54BC04310727}">
      <dgm:prSet/>
      <dgm:spPr/>
      <dgm:t>
        <a:bodyPr/>
        <a:lstStyle/>
        <a:p>
          <a:endParaRPr lang="en-US"/>
        </a:p>
      </dgm:t>
    </dgm:pt>
    <dgm:pt modelId="{55F802FA-CDA0-42C0-BEC8-D8983632B9DA}">
      <dgm:prSet/>
      <dgm:spPr/>
      <dgm:t>
        <a:bodyPr/>
        <a:lstStyle/>
        <a:p>
          <a:r>
            <a:rPr lang="en-US" dirty="0">
              <a:solidFill>
                <a:schemeClr val="tx1"/>
              </a:solidFill>
            </a:rPr>
            <a:t>Operational costs </a:t>
          </a:r>
        </a:p>
      </dgm:t>
    </dgm:pt>
    <dgm:pt modelId="{5F09CE77-086F-4E5A-9F36-0E3F35B47A3B}" type="parTrans" cxnId="{AE04F6D4-CD06-41EA-9988-61718B87A47C}">
      <dgm:prSet/>
      <dgm:spPr/>
      <dgm:t>
        <a:bodyPr/>
        <a:lstStyle/>
        <a:p>
          <a:endParaRPr lang="en-US"/>
        </a:p>
      </dgm:t>
    </dgm:pt>
    <dgm:pt modelId="{FAE2D121-7B97-4569-B016-B7E7B3EDA5BF}" type="sibTrans" cxnId="{AE04F6D4-CD06-41EA-9988-61718B87A47C}">
      <dgm:prSet/>
      <dgm:spPr/>
      <dgm:t>
        <a:bodyPr/>
        <a:lstStyle/>
        <a:p>
          <a:endParaRPr lang="en-US"/>
        </a:p>
      </dgm:t>
    </dgm:pt>
    <dgm:pt modelId="{E77B0D11-D351-4B5C-BD64-C170ECF28ED0}">
      <dgm:prSet/>
      <dgm:spPr/>
      <dgm:t>
        <a:bodyPr/>
        <a:lstStyle/>
        <a:p>
          <a:r>
            <a:rPr lang="en-US" dirty="0">
              <a:solidFill>
                <a:schemeClr val="tx1"/>
              </a:solidFill>
            </a:rPr>
            <a:t>Monthly recurring fees</a:t>
          </a:r>
        </a:p>
      </dgm:t>
    </dgm:pt>
    <dgm:pt modelId="{0A8F9627-5CB5-4A78-A966-C22B40686EED}" type="parTrans" cxnId="{509E0FD1-5634-4093-98C0-F989A73DFC99}">
      <dgm:prSet/>
      <dgm:spPr/>
      <dgm:t>
        <a:bodyPr/>
        <a:lstStyle/>
        <a:p>
          <a:endParaRPr lang="en-US"/>
        </a:p>
      </dgm:t>
    </dgm:pt>
    <dgm:pt modelId="{1011DEC7-150E-45EE-B6CC-5C95FA390955}" type="sibTrans" cxnId="{509E0FD1-5634-4093-98C0-F989A73DFC99}">
      <dgm:prSet/>
      <dgm:spPr/>
      <dgm:t>
        <a:bodyPr/>
        <a:lstStyle/>
        <a:p>
          <a:endParaRPr lang="en-US"/>
        </a:p>
      </dgm:t>
    </dgm:pt>
    <dgm:pt modelId="{75CD84DA-F887-4435-B8A7-0395993094BE}">
      <dgm:prSet/>
      <dgm:spPr/>
      <dgm:t>
        <a:bodyPr/>
        <a:lstStyle/>
        <a:p>
          <a:r>
            <a:rPr lang="en-US" dirty="0">
              <a:solidFill>
                <a:schemeClr val="tx1"/>
              </a:solidFill>
            </a:rPr>
            <a:t>Maintenance/Warranty Costs/Annual Subscriptions/Service Plans</a:t>
          </a:r>
        </a:p>
      </dgm:t>
    </dgm:pt>
    <dgm:pt modelId="{1B96BEF7-AC88-4534-AE26-9794CBC220B3}" type="parTrans" cxnId="{1F1FBC05-8EDD-4117-A460-745E4D387BA3}">
      <dgm:prSet/>
      <dgm:spPr/>
      <dgm:t>
        <a:bodyPr/>
        <a:lstStyle/>
        <a:p>
          <a:endParaRPr lang="en-US"/>
        </a:p>
      </dgm:t>
    </dgm:pt>
    <dgm:pt modelId="{DF1D83E9-3CE0-413F-9EF4-32934FC73500}" type="sibTrans" cxnId="{1F1FBC05-8EDD-4117-A460-745E4D387BA3}">
      <dgm:prSet/>
      <dgm:spPr/>
      <dgm:t>
        <a:bodyPr/>
        <a:lstStyle/>
        <a:p>
          <a:endParaRPr lang="en-US"/>
        </a:p>
      </dgm:t>
    </dgm:pt>
    <dgm:pt modelId="{D2F9397C-8415-4650-BA62-0FBC3927275E}">
      <dgm:prSet/>
      <dgm:spPr/>
      <dgm:t>
        <a:bodyPr/>
        <a:lstStyle/>
        <a:p>
          <a:r>
            <a:rPr lang="en-US" dirty="0">
              <a:solidFill>
                <a:schemeClr val="tx1"/>
              </a:solidFill>
            </a:rPr>
            <a:t>Community Notification System</a:t>
          </a:r>
        </a:p>
      </dgm:t>
    </dgm:pt>
    <dgm:pt modelId="{71AB027A-C6E0-457B-B66D-960C61E209B6}" type="parTrans" cxnId="{315AF2F5-4FED-4551-8952-A74BB0842FF7}">
      <dgm:prSet/>
      <dgm:spPr/>
      <dgm:t>
        <a:bodyPr/>
        <a:lstStyle/>
        <a:p>
          <a:endParaRPr lang="en-US"/>
        </a:p>
      </dgm:t>
    </dgm:pt>
    <dgm:pt modelId="{351BF164-A3ED-4E8C-8C80-8315FD508D03}" type="sibTrans" cxnId="{315AF2F5-4FED-4551-8952-A74BB0842FF7}">
      <dgm:prSet/>
      <dgm:spPr/>
      <dgm:t>
        <a:bodyPr/>
        <a:lstStyle/>
        <a:p>
          <a:endParaRPr lang="en-US"/>
        </a:p>
      </dgm:t>
    </dgm:pt>
    <dgm:pt modelId="{C08ED44F-6E7E-4FDB-A42F-F6FFC0255290}">
      <dgm:prSet/>
      <dgm:spPr/>
      <dgm:t>
        <a:bodyPr/>
        <a:lstStyle/>
        <a:p>
          <a:r>
            <a:rPr lang="en-US" dirty="0">
              <a:solidFill>
                <a:schemeClr val="tx1"/>
              </a:solidFill>
            </a:rPr>
            <a:t>Personnel training costs for existing centers</a:t>
          </a:r>
        </a:p>
      </dgm:t>
    </dgm:pt>
    <dgm:pt modelId="{AFA840BB-3348-4881-A3C7-0095C9F53DCA}" type="parTrans" cxnId="{A28EEC85-8F66-49FE-A342-00A3183D6C2B}">
      <dgm:prSet/>
      <dgm:spPr/>
      <dgm:t>
        <a:bodyPr/>
        <a:lstStyle/>
        <a:p>
          <a:endParaRPr lang="en-US"/>
        </a:p>
      </dgm:t>
    </dgm:pt>
    <dgm:pt modelId="{3AE60032-EF51-4714-A13C-D88AE5DADA07}" type="sibTrans" cxnId="{A28EEC85-8F66-49FE-A342-00A3183D6C2B}">
      <dgm:prSet/>
      <dgm:spPr/>
      <dgm:t>
        <a:bodyPr/>
        <a:lstStyle/>
        <a:p>
          <a:endParaRPr lang="en-US"/>
        </a:p>
      </dgm:t>
    </dgm:pt>
    <dgm:pt modelId="{B8897A27-034F-415B-BC9A-A8263AB3AD11}">
      <dgm:prSet/>
      <dgm:spPr/>
      <dgm:t>
        <a:bodyPr/>
        <a:lstStyle/>
        <a:p>
          <a:r>
            <a:rPr lang="en-US" dirty="0">
              <a:solidFill>
                <a:schemeClr val="tx1"/>
              </a:solidFill>
            </a:rPr>
            <a:t>Microsoft Office Suite</a:t>
          </a:r>
        </a:p>
      </dgm:t>
    </dgm:pt>
    <dgm:pt modelId="{1496D403-2663-44CC-9C4D-0DDB4CBC626F}" type="parTrans" cxnId="{723E5A8F-43BD-4ADC-BF61-931C039529DD}">
      <dgm:prSet/>
      <dgm:spPr/>
      <dgm:t>
        <a:bodyPr/>
        <a:lstStyle/>
        <a:p>
          <a:endParaRPr lang="en-US"/>
        </a:p>
      </dgm:t>
    </dgm:pt>
    <dgm:pt modelId="{19942674-9949-4267-AD28-49FF1C2C19EA}" type="sibTrans" cxnId="{723E5A8F-43BD-4ADC-BF61-931C039529DD}">
      <dgm:prSet/>
      <dgm:spPr/>
      <dgm:t>
        <a:bodyPr/>
        <a:lstStyle/>
        <a:p>
          <a:endParaRPr lang="en-US"/>
        </a:p>
      </dgm:t>
    </dgm:pt>
    <dgm:pt modelId="{8EA1A40D-C9FC-4AA7-A34C-CF00D234FD60}">
      <dgm:prSet/>
      <dgm:spPr/>
      <dgm:t>
        <a:bodyPr/>
        <a:lstStyle/>
        <a:p>
          <a:r>
            <a:rPr lang="en-US" dirty="0">
              <a:solidFill>
                <a:schemeClr val="tx1"/>
              </a:solidFill>
            </a:rPr>
            <a:t>MDT Law Enforcement Scanners, Mobile Printers, Thermal Cameras</a:t>
          </a:r>
        </a:p>
      </dgm:t>
    </dgm:pt>
    <dgm:pt modelId="{1F0DFCE5-8098-4D26-9EFF-5CC29A3C53A3}" type="parTrans" cxnId="{D5E01154-0868-42D1-AB43-E6FB025ED8AA}">
      <dgm:prSet/>
      <dgm:spPr/>
      <dgm:t>
        <a:bodyPr/>
        <a:lstStyle/>
        <a:p>
          <a:endParaRPr lang="en-US"/>
        </a:p>
      </dgm:t>
    </dgm:pt>
    <dgm:pt modelId="{D000A4F4-52B0-4758-86BA-96E3F606E7B4}" type="sibTrans" cxnId="{D5E01154-0868-42D1-AB43-E6FB025ED8AA}">
      <dgm:prSet/>
      <dgm:spPr/>
      <dgm:t>
        <a:bodyPr/>
        <a:lstStyle/>
        <a:p>
          <a:endParaRPr lang="en-US"/>
        </a:p>
      </dgm:t>
    </dgm:pt>
    <dgm:pt modelId="{A3D6BA80-3EC9-4E77-B546-FB5D2EF9CAB6}">
      <dgm:prSet/>
      <dgm:spPr/>
      <dgm:t>
        <a:bodyPr/>
        <a:lstStyle/>
        <a:p>
          <a:r>
            <a:rPr lang="en-US" dirty="0">
              <a:solidFill>
                <a:schemeClr val="tx1"/>
              </a:solidFill>
            </a:rPr>
            <a:t>Travel Expenses, Mileage Stipend for Directors</a:t>
          </a:r>
        </a:p>
      </dgm:t>
    </dgm:pt>
    <dgm:pt modelId="{D4140896-6AA4-4B64-8C5C-8F4AD28A173D}" type="parTrans" cxnId="{0EB8C5F0-467B-48E5-B28E-48B1F386882D}">
      <dgm:prSet/>
      <dgm:spPr/>
      <dgm:t>
        <a:bodyPr/>
        <a:lstStyle/>
        <a:p>
          <a:endParaRPr lang="en-US"/>
        </a:p>
      </dgm:t>
    </dgm:pt>
    <dgm:pt modelId="{A84D2B96-0E1C-4D60-9885-6181738761CA}" type="sibTrans" cxnId="{0EB8C5F0-467B-48E5-B28E-48B1F386882D}">
      <dgm:prSet/>
      <dgm:spPr/>
      <dgm:t>
        <a:bodyPr/>
        <a:lstStyle/>
        <a:p>
          <a:endParaRPr lang="en-US"/>
        </a:p>
      </dgm:t>
    </dgm:pt>
    <dgm:pt modelId="{B9E07CB3-8F9D-45C4-B5A3-C1F70697DAAE}">
      <dgm:prSet/>
      <dgm:spPr/>
      <dgm:t>
        <a:bodyPr/>
        <a:lstStyle/>
        <a:p>
          <a:r>
            <a:rPr lang="en-US" dirty="0">
              <a:solidFill>
                <a:schemeClr val="tx1"/>
              </a:solidFill>
            </a:rPr>
            <a:t>Allowances (including Site Work Allowances)</a:t>
          </a:r>
        </a:p>
      </dgm:t>
    </dgm:pt>
    <dgm:pt modelId="{3B23972B-1C8A-48EA-86CD-C8CB9C25BD24}" type="parTrans" cxnId="{C47C40B2-B384-49FD-AEDB-0139D08DFFB5}">
      <dgm:prSet/>
      <dgm:spPr/>
      <dgm:t>
        <a:bodyPr/>
        <a:lstStyle/>
        <a:p>
          <a:endParaRPr lang="en-US"/>
        </a:p>
      </dgm:t>
    </dgm:pt>
    <dgm:pt modelId="{08923194-9890-45EC-B459-BF040DBA7FA2}" type="sibTrans" cxnId="{C47C40B2-B384-49FD-AEDB-0139D08DFFB5}">
      <dgm:prSet/>
      <dgm:spPr/>
      <dgm:t>
        <a:bodyPr/>
        <a:lstStyle/>
        <a:p>
          <a:endParaRPr lang="en-US"/>
        </a:p>
      </dgm:t>
    </dgm:pt>
    <dgm:pt modelId="{84357D5B-053F-4A6C-B2F1-A9433E5D07E2}">
      <dgm:prSet/>
      <dgm:spPr/>
      <dgm:t>
        <a:bodyPr/>
        <a:lstStyle/>
        <a:p>
          <a:r>
            <a:rPr lang="en-US" dirty="0">
              <a:solidFill>
                <a:schemeClr val="tx1"/>
              </a:solidFill>
            </a:rPr>
            <a:t>Owner’s indirect costs</a:t>
          </a:r>
        </a:p>
      </dgm:t>
    </dgm:pt>
    <dgm:pt modelId="{FBECD7FC-A07E-4634-B656-D795CB47A58F}" type="parTrans" cxnId="{AEA178B7-38E6-4DF1-A631-B99C451E1804}">
      <dgm:prSet/>
      <dgm:spPr/>
      <dgm:t>
        <a:bodyPr/>
        <a:lstStyle/>
        <a:p>
          <a:endParaRPr lang="en-US"/>
        </a:p>
      </dgm:t>
    </dgm:pt>
    <dgm:pt modelId="{CF170695-2BA1-457D-96F4-0FB4D418DA53}" type="sibTrans" cxnId="{AEA178B7-38E6-4DF1-A631-B99C451E1804}">
      <dgm:prSet/>
      <dgm:spPr/>
      <dgm:t>
        <a:bodyPr/>
        <a:lstStyle/>
        <a:p>
          <a:endParaRPr lang="en-US"/>
        </a:p>
      </dgm:t>
    </dgm:pt>
    <dgm:pt modelId="{5422BEB5-3789-4C39-99B1-51FB419B7AAF}">
      <dgm:prSet/>
      <dgm:spPr/>
      <dgm:t>
        <a:bodyPr/>
        <a:lstStyle/>
        <a:p>
          <a:r>
            <a:rPr lang="en-US" dirty="0">
              <a:solidFill>
                <a:schemeClr val="tx1"/>
              </a:solidFill>
            </a:rPr>
            <a:t>Payments not tied to deliverables (e.g., payment due at contract signing; progress billing)</a:t>
          </a:r>
        </a:p>
      </dgm:t>
    </dgm:pt>
    <dgm:pt modelId="{5CD88E2B-D59C-4F49-A68D-B06A6C2FBA07}" type="parTrans" cxnId="{C3A4959F-2778-4B9C-9F58-D39D5FFCD724}">
      <dgm:prSet/>
      <dgm:spPr/>
      <dgm:t>
        <a:bodyPr/>
        <a:lstStyle/>
        <a:p>
          <a:endParaRPr lang="en-US"/>
        </a:p>
      </dgm:t>
    </dgm:pt>
    <dgm:pt modelId="{BA27F4DC-0B67-48BD-994A-83EFB6DC58F1}" type="sibTrans" cxnId="{C3A4959F-2778-4B9C-9F58-D39D5FFCD724}">
      <dgm:prSet/>
      <dgm:spPr/>
      <dgm:t>
        <a:bodyPr/>
        <a:lstStyle/>
        <a:p>
          <a:endParaRPr lang="en-US"/>
        </a:p>
      </dgm:t>
    </dgm:pt>
    <dgm:pt modelId="{5F26A8F3-0A65-4550-8C0E-BB726AD15BEE}">
      <dgm:prSet/>
      <dgm:spPr/>
      <dgm:t>
        <a:bodyPr/>
        <a:lstStyle/>
        <a:p>
          <a:r>
            <a:rPr lang="en-US" dirty="0">
              <a:solidFill>
                <a:schemeClr val="tx1"/>
              </a:solidFill>
            </a:rPr>
            <a:t>Salary does not include lump sum payments, stipends, buy-outs, extended leave, jury duty, active duty, or attendance at conferences/meetings/trainings.</a:t>
          </a:r>
        </a:p>
      </dgm:t>
    </dgm:pt>
    <dgm:pt modelId="{B9FB9459-4F8B-41B3-920E-F33E88E97C76}" type="parTrans" cxnId="{E0CBB970-F2B7-4A99-9E41-97E7C2614352}">
      <dgm:prSet/>
      <dgm:spPr/>
      <dgm:t>
        <a:bodyPr/>
        <a:lstStyle/>
        <a:p>
          <a:endParaRPr lang="en-US"/>
        </a:p>
      </dgm:t>
    </dgm:pt>
    <dgm:pt modelId="{9A578153-351D-49E8-8367-522B49238B1D}" type="sibTrans" cxnId="{E0CBB970-F2B7-4A99-9E41-97E7C2614352}">
      <dgm:prSet/>
      <dgm:spPr/>
      <dgm:t>
        <a:bodyPr/>
        <a:lstStyle/>
        <a:p>
          <a:endParaRPr lang="en-US"/>
        </a:p>
      </dgm:t>
    </dgm:pt>
    <dgm:pt modelId="{DA801FFB-5E68-44DF-870F-CF09CB45A38D}" type="pres">
      <dgm:prSet presAssocID="{4BB8DFD2-FECA-4127-8B73-F6F5A1DEBA01}" presName="diagram" presStyleCnt="0">
        <dgm:presLayoutVars>
          <dgm:dir/>
          <dgm:resizeHandles val="exact"/>
        </dgm:presLayoutVars>
      </dgm:prSet>
      <dgm:spPr/>
    </dgm:pt>
    <dgm:pt modelId="{3B1B0A20-E2C9-4070-B969-DE4BEB2E927F}" type="pres">
      <dgm:prSet presAssocID="{4DB9F854-5718-4F3A-89C7-94E187A1F7A8}" presName="node" presStyleLbl="node1" presStyleIdx="0" presStyleCnt="14">
        <dgm:presLayoutVars>
          <dgm:bulletEnabled val="1"/>
        </dgm:presLayoutVars>
      </dgm:prSet>
      <dgm:spPr/>
    </dgm:pt>
    <dgm:pt modelId="{1DB21A8D-FE24-43D2-8C0D-E8F060513E5D}" type="pres">
      <dgm:prSet presAssocID="{180055C8-EA7A-4410-88CC-888706B20FBE}" presName="sibTrans" presStyleCnt="0"/>
      <dgm:spPr/>
    </dgm:pt>
    <dgm:pt modelId="{C46409CE-D523-4B16-9C21-44E286F5EF1D}" type="pres">
      <dgm:prSet presAssocID="{E83661ED-1F7E-4A9C-8AF8-D3C5E7B91F9D}" presName="node" presStyleLbl="node1" presStyleIdx="1" presStyleCnt="14" custLinFactNeighborX="399" custLinFactNeighborY="1330">
        <dgm:presLayoutVars>
          <dgm:bulletEnabled val="1"/>
        </dgm:presLayoutVars>
      </dgm:prSet>
      <dgm:spPr/>
    </dgm:pt>
    <dgm:pt modelId="{DE227266-5CB7-4C64-B350-7A1FD51A7149}" type="pres">
      <dgm:prSet presAssocID="{C389C63B-E004-4FA6-B2CF-72DA1704B5AD}" presName="sibTrans" presStyleCnt="0"/>
      <dgm:spPr/>
    </dgm:pt>
    <dgm:pt modelId="{7AADF138-63DF-4FD9-A51C-F2A6ACB3486B}" type="pres">
      <dgm:prSet presAssocID="{55F802FA-CDA0-42C0-BEC8-D8983632B9DA}" presName="node" presStyleLbl="node1" presStyleIdx="2" presStyleCnt="14">
        <dgm:presLayoutVars>
          <dgm:bulletEnabled val="1"/>
        </dgm:presLayoutVars>
      </dgm:prSet>
      <dgm:spPr/>
    </dgm:pt>
    <dgm:pt modelId="{46D7C4AD-B542-4884-B2D5-3BC92ECC3D9E}" type="pres">
      <dgm:prSet presAssocID="{FAE2D121-7B97-4569-B016-B7E7B3EDA5BF}" presName="sibTrans" presStyleCnt="0"/>
      <dgm:spPr/>
    </dgm:pt>
    <dgm:pt modelId="{4CCB81E6-374A-4F05-84DD-9572021E3D55}" type="pres">
      <dgm:prSet presAssocID="{E77B0D11-D351-4B5C-BD64-C170ECF28ED0}" presName="node" presStyleLbl="node1" presStyleIdx="3" presStyleCnt="14">
        <dgm:presLayoutVars>
          <dgm:bulletEnabled val="1"/>
        </dgm:presLayoutVars>
      </dgm:prSet>
      <dgm:spPr/>
    </dgm:pt>
    <dgm:pt modelId="{99E77ACD-1D47-4BA1-A934-30D327CFF383}" type="pres">
      <dgm:prSet presAssocID="{1011DEC7-150E-45EE-B6CC-5C95FA390955}" presName="sibTrans" presStyleCnt="0"/>
      <dgm:spPr/>
    </dgm:pt>
    <dgm:pt modelId="{2BD4EF45-01BD-4005-BF91-55BC18FE556A}" type="pres">
      <dgm:prSet presAssocID="{75CD84DA-F887-4435-B8A7-0395993094BE}" presName="node" presStyleLbl="node1" presStyleIdx="4" presStyleCnt="14" custLinFactNeighborY="-1996">
        <dgm:presLayoutVars>
          <dgm:bulletEnabled val="1"/>
        </dgm:presLayoutVars>
      </dgm:prSet>
      <dgm:spPr/>
    </dgm:pt>
    <dgm:pt modelId="{3A8388D7-2FE0-4C29-824C-69411349980A}" type="pres">
      <dgm:prSet presAssocID="{DF1D83E9-3CE0-413F-9EF4-32934FC73500}" presName="sibTrans" presStyleCnt="0"/>
      <dgm:spPr/>
    </dgm:pt>
    <dgm:pt modelId="{41019AAD-FE06-44CA-A876-88DD408C4660}" type="pres">
      <dgm:prSet presAssocID="{D2F9397C-8415-4650-BA62-0FBC3927275E}" presName="node" presStyleLbl="node1" presStyleIdx="5" presStyleCnt="14">
        <dgm:presLayoutVars>
          <dgm:bulletEnabled val="1"/>
        </dgm:presLayoutVars>
      </dgm:prSet>
      <dgm:spPr/>
    </dgm:pt>
    <dgm:pt modelId="{EA88BE44-1597-4091-B19C-033EBC3CA928}" type="pres">
      <dgm:prSet presAssocID="{351BF164-A3ED-4E8C-8C80-8315FD508D03}" presName="sibTrans" presStyleCnt="0"/>
      <dgm:spPr/>
    </dgm:pt>
    <dgm:pt modelId="{6B82FF47-2EF4-4761-B464-1ED6A12291AA}" type="pres">
      <dgm:prSet presAssocID="{C08ED44F-6E7E-4FDB-A42F-F6FFC0255290}" presName="node" presStyleLbl="node1" presStyleIdx="6" presStyleCnt="14">
        <dgm:presLayoutVars>
          <dgm:bulletEnabled val="1"/>
        </dgm:presLayoutVars>
      </dgm:prSet>
      <dgm:spPr/>
    </dgm:pt>
    <dgm:pt modelId="{56AE6B80-5B1C-4A8F-B7DA-1DF5D9C5012F}" type="pres">
      <dgm:prSet presAssocID="{3AE60032-EF51-4714-A13C-D88AE5DADA07}" presName="sibTrans" presStyleCnt="0"/>
      <dgm:spPr/>
    </dgm:pt>
    <dgm:pt modelId="{7D1C19AF-BD20-492E-BC16-9F02EA6A07D8}" type="pres">
      <dgm:prSet presAssocID="{B8897A27-034F-415B-BC9A-A8263AB3AD11}" presName="node" presStyleLbl="node1" presStyleIdx="7" presStyleCnt="14">
        <dgm:presLayoutVars>
          <dgm:bulletEnabled val="1"/>
        </dgm:presLayoutVars>
      </dgm:prSet>
      <dgm:spPr/>
    </dgm:pt>
    <dgm:pt modelId="{7284E7D1-CCDA-4D4F-B05B-6C9D04FAF825}" type="pres">
      <dgm:prSet presAssocID="{19942674-9949-4267-AD28-49FF1C2C19EA}" presName="sibTrans" presStyleCnt="0"/>
      <dgm:spPr/>
    </dgm:pt>
    <dgm:pt modelId="{7C321661-DB83-4D48-964C-303FE9AC8465}" type="pres">
      <dgm:prSet presAssocID="{8EA1A40D-C9FC-4AA7-A34C-CF00D234FD60}" presName="node" presStyleLbl="node1" presStyleIdx="8" presStyleCnt="14">
        <dgm:presLayoutVars>
          <dgm:bulletEnabled val="1"/>
        </dgm:presLayoutVars>
      </dgm:prSet>
      <dgm:spPr/>
    </dgm:pt>
    <dgm:pt modelId="{8A361A7B-63E5-44A7-9DDF-92002E30C8B5}" type="pres">
      <dgm:prSet presAssocID="{D000A4F4-52B0-4758-86BA-96E3F606E7B4}" presName="sibTrans" presStyleCnt="0"/>
      <dgm:spPr/>
    </dgm:pt>
    <dgm:pt modelId="{6621C560-1C83-4936-B4D6-9800E33D1DF5}" type="pres">
      <dgm:prSet presAssocID="{A3D6BA80-3EC9-4E77-B546-FB5D2EF9CAB6}" presName="node" presStyleLbl="node1" presStyleIdx="9" presStyleCnt="14">
        <dgm:presLayoutVars>
          <dgm:bulletEnabled val="1"/>
        </dgm:presLayoutVars>
      </dgm:prSet>
      <dgm:spPr/>
    </dgm:pt>
    <dgm:pt modelId="{73CC559B-365E-45A9-90C6-E9A85204D1FF}" type="pres">
      <dgm:prSet presAssocID="{A84D2B96-0E1C-4D60-9885-6181738761CA}" presName="sibTrans" presStyleCnt="0"/>
      <dgm:spPr/>
    </dgm:pt>
    <dgm:pt modelId="{A1BD7B91-EB4C-483E-AF58-97CC3C6AC688}" type="pres">
      <dgm:prSet presAssocID="{B9E07CB3-8F9D-45C4-B5A3-C1F70697DAAE}" presName="node" presStyleLbl="node1" presStyleIdx="10" presStyleCnt="14">
        <dgm:presLayoutVars>
          <dgm:bulletEnabled val="1"/>
        </dgm:presLayoutVars>
      </dgm:prSet>
      <dgm:spPr/>
    </dgm:pt>
    <dgm:pt modelId="{985E802D-E776-44E7-958B-9B62783E6B9B}" type="pres">
      <dgm:prSet presAssocID="{08923194-9890-45EC-B459-BF040DBA7FA2}" presName="sibTrans" presStyleCnt="0"/>
      <dgm:spPr/>
    </dgm:pt>
    <dgm:pt modelId="{27E7C69E-B5C0-4E9E-9AE3-CFBBDEF47D5A}" type="pres">
      <dgm:prSet presAssocID="{84357D5B-053F-4A6C-B2F1-A9433E5D07E2}" presName="node" presStyleLbl="node1" presStyleIdx="11" presStyleCnt="14">
        <dgm:presLayoutVars>
          <dgm:bulletEnabled val="1"/>
        </dgm:presLayoutVars>
      </dgm:prSet>
      <dgm:spPr/>
    </dgm:pt>
    <dgm:pt modelId="{F1477463-475C-46AF-A7B5-884A98E9D722}" type="pres">
      <dgm:prSet presAssocID="{CF170695-2BA1-457D-96F4-0FB4D418DA53}" presName="sibTrans" presStyleCnt="0"/>
      <dgm:spPr/>
    </dgm:pt>
    <dgm:pt modelId="{D57F7458-D30C-4A64-BE52-4B2D0264E3E3}" type="pres">
      <dgm:prSet presAssocID="{5422BEB5-3789-4C39-99B1-51FB419B7AAF}" presName="node" presStyleLbl="node1" presStyleIdx="12" presStyleCnt="14">
        <dgm:presLayoutVars>
          <dgm:bulletEnabled val="1"/>
        </dgm:presLayoutVars>
      </dgm:prSet>
      <dgm:spPr/>
    </dgm:pt>
    <dgm:pt modelId="{28DFFE12-6713-411F-9189-4147528ACF40}" type="pres">
      <dgm:prSet presAssocID="{BA27F4DC-0B67-48BD-994A-83EFB6DC58F1}" presName="sibTrans" presStyleCnt="0"/>
      <dgm:spPr/>
    </dgm:pt>
    <dgm:pt modelId="{AC3E9D2B-20B4-481F-BACA-695B18A972AA}" type="pres">
      <dgm:prSet presAssocID="{5F26A8F3-0A65-4550-8C0E-BB726AD15BEE}" presName="node" presStyleLbl="node1" presStyleIdx="13" presStyleCnt="14">
        <dgm:presLayoutVars>
          <dgm:bulletEnabled val="1"/>
        </dgm:presLayoutVars>
      </dgm:prSet>
      <dgm:spPr/>
    </dgm:pt>
  </dgm:ptLst>
  <dgm:cxnLst>
    <dgm:cxn modelId="{1F1FBC05-8EDD-4117-A460-745E4D387BA3}" srcId="{4BB8DFD2-FECA-4127-8B73-F6F5A1DEBA01}" destId="{75CD84DA-F887-4435-B8A7-0395993094BE}" srcOrd="4" destOrd="0" parTransId="{1B96BEF7-AC88-4534-AE26-9794CBC220B3}" sibTransId="{DF1D83E9-3CE0-413F-9EF4-32934FC73500}"/>
    <dgm:cxn modelId="{7A2A5117-0FAE-40EB-B5AE-53C7EFEF2721}" type="presOf" srcId="{A3D6BA80-3EC9-4E77-B546-FB5D2EF9CAB6}" destId="{6621C560-1C83-4936-B4D6-9800E33D1DF5}" srcOrd="0" destOrd="0" presId="urn:microsoft.com/office/officeart/2005/8/layout/default"/>
    <dgm:cxn modelId="{5E2C002E-AE72-4653-9DAE-C555D8667739}" type="presOf" srcId="{8EA1A40D-C9FC-4AA7-A34C-CF00D234FD60}" destId="{7C321661-DB83-4D48-964C-303FE9AC8465}" srcOrd="0" destOrd="0" presId="urn:microsoft.com/office/officeart/2005/8/layout/default"/>
    <dgm:cxn modelId="{EC675236-0206-432E-A93B-943C12F771C5}" type="presOf" srcId="{4DB9F854-5718-4F3A-89C7-94E187A1F7A8}" destId="{3B1B0A20-E2C9-4070-B969-DE4BEB2E927F}" srcOrd="0" destOrd="0" presId="urn:microsoft.com/office/officeart/2005/8/layout/default"/>
    <dgm:cxn modelId="{A8E9B046-BF94-4A78-B4F5-8E4CEEC36584}" type="presOf" srcId="{4BB8DFD2-FECA-4127-8B73-F6F5A1DEBA01}" destId="{DA801FFB-5E68-44DF-870F-CF09CB45A38D}" srcOrd="0" destOrd="0" presId="urn:microsoft.com/office/officeart/2005/8/layout/default"/>
    <dgm:cxn modelId="{D0932A4C-9FDB-4A96-9A79-54BC04310727}" srcId="{4BB8DFD2-FECA-4127-8B73-F6F5A1DEBA01}" destId="{E83661ED-1F7E-4A9C-8AF8-D3C5E7B91F9D}" srcOrd="1" destOrd="0" parTransId="{1C22FD89-FA3C-4D73-A200-1978E65DF65C}" sibTransId="{C389C63B-E004-4FA6-B2CF-72DA1704B5AD}"/>
    <dgm:cxn modelId="{E0CBB970-F2B7-4A99-9E41-97E7C2614352}" srcId="{4BB8DFD2-FECA-4127-8B73-F6F5A1DEBA01}" destId="{5F26A8F3-0A65-4550-8C0E-BB726AD15BEE}" srcOrd="13" destOrd="0" parTransId="{B9FB9459-4F8B-41B3-920E-F33E88E97C76}" sibTransId="{9A578153-351D-49E8-8367-522B49238B1D}"/>
    <dgm:cxn modelId="{D5E01154-0868-42D1-AB43-E6FB025ED8AA}" srcId="{4BB8DFD2-FECA-4127-8B73-F6F5A1DEBA01}" destId="{8EA1A40D-C9FC-4AA7-A34C-CF00D234FD60}" srcOrd="8" destOrd="0" parTransId="{1F0DFCE5-8098-4D26-9EFF-5CC29A3C53A3}" sibTransId="{D000A4F4-52B0-4758-86BA-96E3F606E7B4}"/>
    <dgm:cxn modelId="{A28EEC85-8F66-49FE-A342-00A3183D6C2B}" srcId="{4BB8DFD2-FECA-4127-8B73-F6F5A1DEBA01}" destId="{C08ED44F-6E7E-4FDB-A42F-F6FFC0255290}" srcOrd="6" destOrd="0" parTransId="{AFA840BB-3348-4881-A3C7-0095C9F53DCA}" sibTransId="{3AE60032-EF51-4714-A13C-D88AE5DADA07}"/>
    <dgm:cxn modelId="{EE1C8489-D7F2-47EA-A399-45D243B2A991}" type="presOf" srcId="{5422BEB5-3789-4C39-99B1-51FB419B7AAF}" destId="{D57F7458-D30C-4A64-BE52-4B2D0264E3E3}" srcOrd="0" destOrd="0" presId="urn:microsoft.com/office/officeart/2005/8/layout/default"/>
    <dgm:cxn modelId="{723E5A8F-43BD-4ADC-BF61-931C039529DD}" srcId="{4BB8DFD2-FECA-4127-8B73-F6F5A1DEBA01}" destId="{B8897A27-034F-415B-BC9A-A8263AB3AD11}" srcOrd="7" destOrd="0" parTransId="{1496D403-2663-44CC-9C4D-0DDB4CBC626F}" sibTransId="{19942674-9949-4267-AD28-49FF1C2C19EA}"/>
    <dgm:cxn modelId="{C3A4959F-2778-4B9C-9F58-D39D5FFCD724}" srcId="{4BB8DFD2-FECA-4127-8B73-F6F5A1DEBA01}" destId="{5422BEB5-3789-4C39-99B1-51FB419B7AAF}" srcOrd="12" destOrd="0" parTransId="{5CD88E2B-D59C-4F49-A68D-B06A6C2FBA07}" sibTransId="{BA27F4DC-0B67-48BD-994A-83EFB6DC58F1}"/>
    <dgm:cxn modelId="{C47C40B2-B384-49FD-AEDB-0139D08DFFB5}" srcId="{4BB8DFD2-FECA-4127-8B73-F6F5A1DEBA01}" destId="{B9E07CB3-8F9D-45C4-B5A3-C1F70697DAAE}" srcOrd="10" destOrd="0" parTransId="{3B23972B-1C8A-48EA-86CD-C8CB9C25BD24}" sibTransId="{08923194-9890-45EC-B459-BF040DBA7FA2}"/>
    <dgm:cxn modelId="{AEA178B7-38E6-4DF1-A631-B99C451E1804}" srcId="{4BB8DFD2-FECA-4127-8B73-F6F5A1DEBA01}" destId="{84357D5B-053F-4A6C-B2F1-A9433E5D07E2}" srcOrd="11" destOrd="0" parTransId="{FBECD7FC-A07E-4634-B656-D795CB47A58F}" sibTransId="{CF170695-2BA1-457D-96F4-0FB4D418DA53}"/>
    <dgm:cxn modelId="{C2CE2CB8-A9C1-4FD9-9F57-1668D5E707D0}" type="presOf" srcId="{5F26A8F3-0A65-4550-8C0E-BB726AD15BEE}" destId="{AC3E9D2B-20B4-481F-BACA-695B18A972AA}" srcOrd="0" destOrd="0" presId="urn:microsoft.com/office/officeart/2005/8/layout/default"/>
    <dgm:cxn modelId="{873D12B9-C359-40DD-9956-50E5C1B74331}" type="presOf" srcId="{55F802FA-CDA0-42C0-BEC8-D8983632B9DA}" destId="{7AADF138-63DF-4FD9-A51C-F2A6ACB3486B}" srcOrd="0" destOrd="0" presId="urn:microsoft.com/office/officeart/2005/8/layout/default"/>
    <dgm:cxn modelId="{9F1947C8-C746-4E4E-807C-991252D42A5A}" type="presOf" srcId="{E77B0D11-D351-4B5C-BD64-C170ECF28ED0}" destId="{4CCB81E6-374A-4F05-84DD-9572021E3D55}" srcOrd="0" destOrd="0" presId="urn:microsoft.com/office/officeart/2005/8/layout/default"/>
    <dgm:cxn modelId="{323ADFCA-C0E5-4239-A0EA-E0612004166C}" type="presOf" srcId="{84357D5B-053F-4A6C-B2F1-A9433E5D07E2}" destId="{27E7C69E-B5C0-4E9E-9AE3-CFBBDEF47D5A}" srcOrd="0" destOrd="0" presId="urn:microsoft.com/office/officeart/2005/8/layout/default"/>
    <dgm:cxn modelId="{078BE8CC-6B06-4E58-959B-5D63039B29DE}" type="presOf" srcId="{75CD84DA-F887-4435-B8A7-0395993094BE}" destId="{2BD4EF45-01BD-4005-BF91-55BC18FE556A}" srcOrd="0" destOrd="0" presId="urn:microsoft.com/office/officeart/2005/8/layout/default"/>
    <dgm:cxn modelId="{509E0FD1-5634-4093-98C0-F989A73DFC99}" srcId="{4BB8DFD2-FECA-4127-8B73-F6F5A1DEBA01}" destId="{E77B0D11-D351-4B5C-BD64-C170ECF28ED0}" srcOrd="3" destOrd="0" parTransId="{0A8F9627-5CB5-4A78-A966-C22B40686EED}" sibTransId="{1011DEC7-150E-45EE-B6CC-5C95FA390955}"/>
    <dgm:cxn modelId="{A0D0E6D2-23A5-412A-9690-215FD8D7D1CE}" type="presOf" srcId="{E83661ED-1F7E-4A9C-8AF8-D3C5E7B91F9D}" destId="{C46409CE-D523-4B16-9C21-44E286F5EF1D}" srcOrd="0" destOrd="0" presId="urn:microsoft.com/office/officeart/2005/8/layout/default"/>
    <dgm:cxn modelId="{AE04F6D4-CD06-41EA-9988-61718B87A47C}" srcId="{4BB8DFD2-FECA-4127-8B73-F6F5A1DEBA01}" destId="{55F802FA-CDA0-42C0-BEC8-D8983632B9DA}" srcOrd="2" destOrd="0" parTransId="{5F09CE77-086F-4E5A-9F36-0E3F35B47A3B}" sibTransId="{FAE2D121-7B97-4569-B016-B7E7B3EDA5BF}"/>
    <dgm:cxn modelId="{E54069D5-C3A5-46C4-8273-32153447E2B7}" type="presOf" srcId="{C08ED44F-6E7E-4FDB-A42F-F6FFC0255290}" destId="{6B82FF47-2EF4-4761-B464-1ED6A12291AA}" srcOrd="0" destOrd="0" presId="urn:microsoft.com/office/officeart/2005/8/layout/default"/>
    <dgm:cxn modelId="{B9CAD2E0-5475-471F-9CA2-4CC3CF01264F}" srcId="{4BB8DFD2-FECA-4127-8B73-F6F5A1DEBA01}" destId="{4DB9F854-5718-4F3A-89C7-94E187A1F7A8}" srcOrd="0" destOrd="0" parTransId="{8BE74206-B851-490B-B43B-3D1ED64EC2FA}" sibTransId="{180055C8-EA7A-4410-88CC-888706B20FBE}"/>
    <dgm:cxn modelId="{0726DCE1-E2D4-4121-BB1D-74B1D07D0C30}" type="presOf" srcId="{B8897A27-034F-415B-BC9A-A8263AB3AD11}" destId="{7D1C19AF-BD20-492E-BC16-9F02EA6A07D8}" srcOrd="0" destOrd="0" presId="urn:microsoft.com/office/officeart/2005/8/layout/default"/>
    <dgm:cxn modelId="{191324E4-46E3-4AA4-B7D4-9FF3A613EBAB}" type="presOf" srcId="{B9E07CB3-8F9D-45C4-B5A3-C1F70697DAAE}" destId="{A1BD7B91-EB4C-483E-AF58-97CC3C6AC688}" srcOrd="0" destOrd="0" presId="urn:microsoft.com/office/officeart/2005/8/layout/default"/>
    <dgm:cxn modelId="{3E6F18ED-C33C-4C40-8DC3-4F087FF72E71}" type="presOf" srcId="{D2F9397C-8415-4650-BA62-0FBC3927275E}" destId="{41019AAD-FE06-44CA-A876-88DD408C4660}" srcOrd="0" destOrd="0" presId="urn:microsoft.com/office/officeart/2005/8/layout/default"/>
    <dgm:cxn modelId="{0EB8C5F0-467B-48E5-B28E-48B1F386882D}" srcId="{4BB8DFD2-FECA-4127-8B73-F6F5A1DEBA01}" destId="{A3D6BA80-3EC9-4E77-B546-FB5D2EF9CAB6}" srcOrd="9" destOrd="0" parTransId="{D4140896-6AA4-4B64-8C5C-8F4AD28A173D}" sibTransId="{A84D2B96-0E1C-4D60-9885-6181738761CA}"/>
    <dgm:cxn modelId="{315AF2F5-4FED-4551-8952-A74BB0842FF7}" srcId="{4BB8DFD2-FECA-4127-8B73-F6F5A1DEBA01}" destId="{D2F9397C-8415-4650-BA62-0FBC3927275E}" srcOrd="5" destOrd="0" parTransId="{71AB027A-C6E0-457B-B66D-960C61E209B6}" sibTransId="{351BF164-A3ED-4E8C-8C80-8315FD508D03}"/>
    <dgm:cxn modelId="{85DBE290-62F0-4A45-A3E1-7659D9294F45}" type="presParOf" srcId="{DA801FFB-5E68-44DF-870F-CF09CB45A38D}" destId="{3B1B0A20-E2C9-4070-B969-DE4BEB2E927F}" srcOrd="0" destOrd="0" presId="urn:microsoft.com/office/officeart/2005/8/layout/default"/>
    <dgm:cxn modelId="{32679F40-09D5-4B00-81DA-1E576923106B}" type="presParOf" srcId="{DA801FFB-5E68-44DF-870F-CF09CB45A38D}" destId="{1DB21A8D-FE24-43D2-8C0D-E8F060513E5D}" srcOrd="1" destOrd="0" presId="urn:microsoft.com/office/officeart/2005/8/layout/default"/>
    <dgm:cxn modelId="{E56D1855-8C8D-40E7-BCC8-96C6154FDED3}" type="presParOf" srcId="{DA801FFB-5E68-44DF-870F-CF09CB45A38D}" destId="{C46409CE-D523-4B16-9C21-44E286F5EF1D}" srcOrd="2" destOrd="0" presId="urn:microsoft.com/office/officeart/2005/8/layout/default"/>
    <dgm:cxn modelId="{9D720BB2-842E-4A30-B2B2-102AAFC1EED6}" type="presParOf" srcId="{DA801FFB-5E68-44DF-870F-CF09CB45A38D}" destId="{DE227266-5CB7-4C64-B350-7A1FD51A7149}" srcOrd="3" destOrd="0" presId="urn:microsoft.com/office/officeart/2005/8/layout/default"/>
    <dgm:cxn modelId="{DEDC70D8-9BDF-40E6-8B52-F62943451852}" type="presParOf" srcId="{DA801FFB-5E68-44DF-870F-CF09CB45A38D}" destId="{7AADF138-63DF-4FD9-A51C-F2A6ACB3486B}" srcOrd="4" destOrd="0" presId="urn:microsoft.com/office/officeart/2005/8/layout/default"/>
    <dgm:cxn modelId="{B8093852-E0EE-4492-A0AB-E1F3AB25B1A9}" type="presParOf" srcId="{DA801FFB-5E68-44DF-870F-CF09CB45A38D}" destId="{46D7C4AD-B542-4884-B2D5-3BC92ECC3D9E}" srcOrd="5" destOrd="0" presId="urn:microsoft.com/office/officeart/2005/8/layout/default"/>
    <dgm:cxn modelId="{314263E2-9595-422B-9DD8-DE15F62FBE93}" type="presParOf" srcId="{DA801FFB-5E68-44DF-870F-CF09CB45A38D}" destId="{4CCB81E6-374A-4F05-84DD-9572021E3D55}" srcOrd="6" destOrd="0" presId="urn:microsoft.com/office/officeart/2005/8/layout/default"/>
    <dgm:cxn modelId="{1563DA73-1B75-4714-A0E1-21D45CAFFD05}" type="presParOf" srcId="{DA801FFB-5E68-44DF-870F-CF09CB45A38D}" destId="{99E77ACD-1D47-4BA1-A934-30D327CFF383}" srcOrd="7" destOrd="0" presId="urn:microsoft.com/office/officeart/2005/8/layout/default"/>
    <dgm:cxn modelId="{D9B455A6-7C92-49ED-90EC-BD0A3B8DF0C3}" type="presParOf" srcId="{DA801FFB-5E68-44DF-870F-CF09CB45A38D}" destId="{2BD4EF45-01BD-4005-BF91-55BC18FE556A}" srcOrd="8" destOrd="0" presId="urn:microsoft.com/office/officeart/2005/8/layout/default"/>
    <dgm:cxn modelId="{4BACCD68-0E55-4FAD-A541-91580C0C50B8}" type="presParOf" srcId="{DA801FFB-5E68-44DF-870F-CF09CB45A38D}" destId="{3A8388D7-2FE0-4C29-824C-69411349980A}" srcOrd="9" destOrd="0" presId="urn:microsoft.com/office/officeart/2005/8/layout/default"/>
    <dgm:cxn modelId="{72C5329F-5DDD-43F2-8AD7-FD9D4D40CDC0}" type="presParOf" srcId="{DA801FFB-5E68-44DF-870F-CF09CB45A38D}" destId="{41019AAD-FE06-44CA-A876-88DD408C4660}" srcOrd="10" destOrd="0" presId="urn:microsoft.com/office/officeart/2005/8/layout/default"/>
    <dgm:cxn modelId="{2D2A6F42-3AF4-4CAF-B9B1-12D66002CE3E}" type="presParOf" srcId="{DA801FFB-5E68-44DF-870F-CF09CB45A38D}" destId="{EA88BE44-1597-4091-B19C-033EBC3CA928}" srcOrd="11" destOrd="0" presId="urn:microsoft.com/office/officeart/2005/8/layout/default"/>
    <dgm:cxn modelId="{DE881048-08A1-4F9A-BB75-10B1585AA35A}" type="presParOf" srcId="{DA801FFB-5E68-44DF-870F-CF09CB45A38D}" destId="{6B82FF47-2EF4-4761-B464-1ED6A12291AA}" srcOrd="12" destOrd="0" presId="urn:microsoft.com/office/officeart/2005/8/layout/default"/>
    <dgm:cxn modelId="{5A486489-F8AC-4160-BC17-68872A84686A}" type="presParOf" srcId="{DA801FFB-5E68-44DF-870F-CF09CB45A38D}" destId="{56AE6B80-5B1C-4A8F-B7DA-1DF5D9C5012F}" srcOrd="13" destOrd="0" presId="urn:microsoft.com/office/officeart/2005/8/layout/default"/>
    <dgm:cxn modelId="{0C963056-D671-4402-B3F0-E325878E5AC4}" type="presParOf" srcId="{DA801FFB-5E68-44DF-870F-CF09CB45A38D}" destId="{7D1C19AF-BD20-492E-BC16-9F02EA6A07D8}" srcOrd="14" destOrd="0" presId="urn:microsoft.com/office/officeart/2005/8/layout/default"/>
    <dgm:cxn modelId="{3162477C-5DC8-4E6E-9DF7-AF882EEBBD30}" type="presParOf" srcId="{DA801FFB-5E68-44DF-870F-CF09CB45A38D}" destId="{7284E7D1-CCDA-4D4F-B05B-6C9D04FAF825}" srcOrd="15" destOrd="0" presId="urn:microsoft.com/office/officeart/2005/8/layout/default"/>
    <dgm:cxn modelId="{73E6A8B7-01A5-4695-92FE-C567BB80478F}" type="presParOf" srcId="{DA801FFB-5E68-44DF-870F-CF09CB45A38D}" destId="{7C321661-DB83-4D48-964C-303FE9AC8465}" srcOrd="16" destOrd="0" presId="urn:microsoft.com/office/officeart/2005/8/layout/default"/>
    <dgm:cxn modelId="{3E89071E-470D-481F-BDCE-8B889076F8F8}" type="presParOf" srcId="{DA801FFB-5E68-44DF-870F-CF09CB45A38D}" destId="{8A361A7B-63E5-44A7-9DDF-92002E30C8B5}" srcOrd="17" destOrd="0" presId="urn:microsoft.com/office/officeart/2005/8/layout/default"/>
    <dgm:cxn modelId="{E81DC8AA-08E5-459C-A8F4-15F9F9BE0F07}" type="presParOf" srcId="{DA801FFB-5E68-44DF-870F-CF09CB45A38D}" destId="{6621C560-1C83-4936-B4D6-9800E33D1DF5}" srcOrd="18" destOrd="0" presId="urn:microsoft.com/office/officeart/2005/8/layout/default"/>
    <dgm:cxn modelId="{70D870A4-5439-4871-92FB-0A2DD32DC587}" type="presParOf" srcId="{DA801FFB-5E68-44DF-870F-CF09CB45A38D}" destId="{73CC559B-365E-45A9-90C6-E9A85204D1FF}" srcOrd="19" destOrd="0" presId="urn:microsoft.com/office/officeart/2005/8/layout/default"/>
    <dgm:cxn modelId="{16618E89-EFB5-4FB9-BAD8-C56F5AEB0895}" type="presParOf" srcId="{DA801FFB-5E68-44DF-870F-CF09CB45A38D}" destId="{A1BD7B91-EB4C-483E-AF58-97CC3C6AC688}" srcOrd="20" destOrd="0" presId="urn:microsoft.com/office/officeart/2005/8/layout/default"/>
    <dgm:cxn modelId="{2F78DB5C-CE55-4482-9839-DD8E6BB0A04D}" type="presParOf" srcId="{DA801FFB-5E68-44DF-870F-CF09CB45A38D}" destId="{985E802D-E776-44E7-958B-9B62783E6B9B}" srcOrd="21" destOrd="0" presId="urn:microsoft.com/office/officeart/2005/8/layout/default"/>
    <dgm:cxn modelId="{A765CC94-F0AA-47F1-A473-9816F457107F}" type="presParOf" srcId="{DA801FFB-5E68-44DF-870F-CF09CB45A38D}" destId="{27E7C69E-B5C0-4E9E-9AE3-CFBBDEF47D5A}" srcOrd="22" destOrd="0" presId="urn:microsoft.com/office/officeart/2005/8/layout/default"/>
    <dgm:cxn modelId="{733E6E1F-7672-461F-8708-D932BFF2FDAD}" type="presParOf" srcId="{DA801FFB-5E68-44DF-870F-CF09CB45A38D}" destId="{F1477463-475C-46AF-A7B5-884A98E9D722}" srcOrd="23" destOrd="0" presId="urn:microsoft.com/office/officeart/2005/8/layout/default"/>
    <dgm:cxn modelId="{9904FF4A-F965-47D2-8ED9-1E447C9E2EFA}" type="presParOf" srcId="{DA801FFB-5E68-44DF-870F-CF09CB45A38D}" destId="{D57F7458-D30C-4A64-BE52-4B2D0264E3E3}" srcOrd="24" destOrd="0" presId="urn:microsoft.com/office/officeart/2005/8/layout/default"/>
    <dgm:cxn modelId="{ED7921FB-0EC8-4593-88D6-B0715E34A474}" type="presParOf" srcId="{DA801FFB-5E68-44DF-870F-CF09CB45A38D}" destId="{28DFFE12-6713-411F-9189-4147528ACF40}" srcOrd="25" destOrd="0" presId="urn:microsoft.com/office/officeart/2005/8/layout/default"/>
    <dgm:cxn modelId="{5EEDFA49-5B71-4710-8163-EA6376F9BDCD}" type="presParOf" srcId="{DA801FFB-5E68-44DF-870F-CF09CB45A38D}" destId="{AC3E9D2B-20B4-481F-BACA-695B18A972AA}" srcOrd="2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AFA27DEE-769B-4253-BF92-D6AD01922376}"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2FE3C343-1337-4B49-A536-B20D27E6EC14}">
      <dgm:prSet/>
      <dgm:spPr/>
      <dgm:t>
        <a:bodyPr/>
        <a:lstStyle/>
        <a:p>
          <a:r>
            <a:rPr lang="en-US"/>
            <a:t>Ensure all award requirements are met prior to incurring costs/ Costs incurred prior to contract start date are not eligible</a:t>
          </a:r>
        </a:p>
      </dgm:t>
    </dgm:pt>
    <dgm:pt modelId="{3F37FDA4-B84A-4931-9645-C4B222F5DDEB}" type="parTrans" cxnId="{58978636-CB73-4503-9300-1C77C849959A}">
      <dgm:prSet/>
      <dgm:spPr/>
      <dgm:t>
        <a:bodyPr/>
        <a:lstStyle/>
        <a:p>
          <a:endParaRPr lang="en-US"/>
        </a:p>
      </dgm:t>
    </dgm:pt>
    <dgm:pt modelId="{61E67DF5-4F74-4FBD-8F43-A1CC64B614E9}" type="sibTrans" cxnId="{58978636-CB73-4503-9300-1C77C849959A}">
      <dgm:prSet/>
      <dgm:spPr/>
      <dgm:t>
        <a:bodyPr/>
        <a:lstStyle/>
        <a:p>
          <a:endParaRPr lang="en-US"/>
        </a:p>
      </dgm:t>
    </dgm:pt>
    <dgm:pt modelId="{23418C30-D8BB-402F-8BCA-FEF0C748AD69}">
      <dgm:prSet/>
      <dgm:spPr/>
      <dgm:t>
        <a:bodyPr/>
        <a:lstStyle/>
        <a:p>
          <a:r>
            <a:rPr lang="en-US"/>
            <a:t>Ensure contract(s) structure aligns with grant structure to avoid delay in reimbursement</a:t>
          </a:r>
        </a:p>
      </dgm:t>
    </dgm:pt>
    <dgm:pt modelId="{DBFCB0C8-2B09-4588-BD2B-CC9D86C03025}" type="parTrans" cxnId="{F2B8B5E6-2AC2-477A-B3DA-7D9C18A41486}">
      <dgm:prSet/>
      <dgm:spPr/>
      <dgm:t>
        <a:bodyPr/>
        <a:lstStyle/>
        <a:p>
          <a:endParaRPr lang="en-US"/>
        </a:p>
      </dgm:t>
    </dgm:pt>
    <dgm:pt modelId="{D43FC9E0-622F-4E5E-9ED1-B431FA709FE2}" type="sibTrans" cxnId="{F2B8B5E6-2AC2-477A-B3DA-7D9C18A41486}">
      <dgm:prSet/>
      <dgm:spPr/>
      <dgm:t>
        <a:bodyPr/>
        <a:lstStyle/>
        <a:p>
          <a:endParaRPr lang="en-US"/>
        </a:p>
      </dgm:t>
    </dgm:pt>
    <dgm:pt modelId="{519D6E38-D0FB-4473-8115-2DCB4FF72D4C}">
      <dgm:prSet/>
      <dgm:spPr/>
      <dgm:t>
        <a:bodyPr/>
        <a:lstStyle/>
        <a:p>
          <a:r>
            <a:rPr lang="en-US"/>
            <a:t>Ensure goods and services being purchased, including quantities, align with grant award</a:t>
          </a:r>
        </a:p>
      </dgm:t>
    </dgm:pt>
    <dgm:pt modelId="{F0B4B4B9-48A9-48EA-BEEC-F16F1378FC2C}" type="parTrans" cxnId="{FF11366D-AB94-4486-B229-E75738550310}">
      <dgm:prSet/>
      <dgm:spPr/>
      <dgm:t>
        <a:bodyPr/>
        <a:lstStyle/>
        <a:p>
          <a:endParaRPr lang="en-US"/>
        </a:p>
      </dgm:t>
    </dgm:pt>
    <dgm:pt modelId="{6A8B0B71-D393-450A-8A6B-E0995819821B}" type="sibTrans" cxnId="{FF11366D-AB94-4486-B229-E75738550310}">
      <dgm:prSet/>
      <dgm:spPr/>
      <dgm:t>
        <a:bodyPr/>
        <a:lstStyle/>
        <a:p>
          <a:endParaRPr lang="en-US"/>
        </a:p>
      </dgm:t>
    </dgm:pt>
    <dgm:pt modelId="{837E5707-625F-4B82-87D8-FE94948BD983}">
      <dgm:prSet/>
      <dgm:spPr/>
      <dgm:t>
        <a:bodyPr/>
        <a:lstStyle/>
        <a:p>
          <a:r>
            <a:rPr lang="en-US"/>
            <a:t>Reimbursement versus Disbursement</a:t>
          </a:r>
        </a:p>
      </dgm:t>
    </dgm:pt>
    <dgm:pt modelId="{60866080-9DC5-4B1E-B9DD-4DDAFE5C54AD}" type="parTrans" cxnId="{F94B0891-4A3D-4E18-8EE0-E759A19168BC}">
      <dgm:prSet/>
      <dgm:spPr/>
      <dgm:t>
        <a:bodyPr/>
        <a:lstStyle/>
        <a:p>
          <a:endParaRPr lang="en-US"/>
        </a:p>
      </dgm:t>
    </dgm:pt>
    <dgm:pt modelId="{BEE9696B-79BA-49D2-BFE3-6300C652AEFA}" type="sibTrans" cxnId="{F94B0891-4A3D-4E18-8EE0-E759A19168BC}">
      <dgm:prSet/>
      <dgm:spPr/>
      <dgm:t>
        <a:bodyPr/>
        <a:lstStyle/>
        <a:p>
          <a:endParaRPr lang="en-US"/>
        </a:p>
      </dgm:t>
    </dgm:pt>
    <dgm:pt modelId="{18EB3C78-F778-479D-A3A9-9A94D3E1520A}">
      <dgm:prSet/>
      <dgm:spPr/>
      <dgm:t>
        <a:bodyPr/>
        <a:lstStyle/>
        <a:p>
          <a:r>
            <a:rPr lang="en-US"/>
            <a:t>Meeting requirements </a:t>
          </a:r>
        </a:p>
      </dgm:t>
    </dgm:pt>
    <dgm:pt modelId="{0448D292-8E37-4754-B6A1-2B50DFC7D797}" type="parTrans" cxnId="{4D3D885D-3872-4C36-853A-0175C9579331}">
      <dgm:prSet/>
      <dgm:spPr/>
      <dgm:t>
        <a:bodyPr/>
        <a:lstStyle/>
        <a:p>
          <a:endParaRPr lang="en-US"/>
        </a:p>
      </dgm:t>
    </dgm:pt>
    <dgm:pt modelId="{4863F1E5-B733-45AC-91B9-EF40BD6DE52D}" type="sibTrans" cxnId="{4D3D885D-3872-4C36-853A-0175C9579331}">
      <dgm:prSet/>
      <dgm:spPr/>
      <dgm:t>
        <a:bodyPr/>
        <a:lstStyle/>
        <a:p>
          <a:endParaRPr lang="en-US"/>
        </a:p>
      </dgm:t>
    </dgm:pt>
    <dgm:pt modelId="{BBBEAF50-6CFD-43CD-837C-F12E20FFD2C8}">
      <dgm:prSet/>
      <dgm:spPr/>
      <dgm:t>
        <a:bodyPr/>
        <a:lstStyle/>
        <a:p>
          <a:r>
            <a:rPr lang="en-US"/>
            <a:t>Notification to 911 of project meetings</a:t>
          </a:r>
        </a:p>
      </dgm:t>
    </dgm:pt>
    <dgm:pt modelId="{8CCB800D-7344-484B-9BBA-60511F24C52E}" type="parTrans" cxnId="{FFD57086-A101-468F-AF81-A4DBDC7C654E}">
      <dgm:prSet/>
      <dgm:spPr/>
      <dgm:t>
        <a:bodyPr/>
        <a:lstStyle/>
        <a:p>
          <a:endParaRPr lang="en-US"/>
        </a:p>
      </dgm:t>
    </dgm:pt>
    <dgm:pt modelId="{9D49AB0E-23A3-43B4-8ADC-AA5E40CC4B9F}" type="sibTrans" cxnId="{FFD57086-A101-468F-AF81-A4DBDC7C654E}">
      <dgm:prSet/>
      <dgm:spPr/>
      <dgm:t>
        <a:bodyPr/>
        <a:lstStyle/>
        <a:p>
          <a:endParaRPr lang="en-US"/>
        </a:p>
      </dgm:t>
    </dgm:pt>
    <dgm:pt modelId="{3A3ED336-897E-4F1A-87A2-EC876A0FFA1F}">
      <dgm:prSet/>
      <dgm:spPr/>
      <dgm:t>
        <a:bodyPr/>
        <a:lstStyle/>
        <a:p>
          <a:r>
            <a:rPr lang="en-US"/>
            <a:t>Notification of additional grant awards that provide funding to the overall project</a:t>
          </a:r>
        </a:p>
      </dgm:t>
    </dgm:pt>
    <dgm:pt modelId="{6FD981AB-CF64-4772-BAFB-FBB1A5AEE277}" type="parTrans" cxnId="{B0F639CB-B321-4464-ACFE-88A06CEA748E}">
      <dgm:prSet/>
      <dgm:spPr/>
      <dgm:t>
        <a:bodyPr/>
        <a:lstStyle/>
        <a:p>
          <a:endParaRPr lang="en-US"/>
        </a:p>
      </dgm:t>
    </dgm:pt>
    <dgm:pt modelId="{B2134721-B4CE-480A-AEBA-54A0798302A2}" type="sibTrans" cxnId="{B0F639CB-B321-4464-ACFE-88A06CEA748E}">
      <dgm:prSet/>
      <dgm:spPr/>
      <dgm:t>
        <a:bodyPr/>
        <a:lstStyle/>
        <a:p>
          <a:endParaRPr lang="en-US"/>
        </a:p>
      </dgm:t>
    </dgm:pt>
    <dgm:pt modelId="{5D41CC04-B20C-4A61-A302-3DDAA5493896}">
      <dgm:prSet/>
      <dgm:spPr/>
      <dgm:t>
        <a:bodyPr/>
        <a:lstStyle/>
        <a:p>
          <a:r>
            <a:rPr lang="en-US"/>
            <a:t>File Quarterly Reports on Time</a:t>
          </a:r>
        </a:p>
      </dgm:t>
    </dgm:pt>
    <dgm:pt modelId="{B090AB7E-3AC6-4991-84F1-EDBFB6558831}" type="parTrans" cxnId="{AB885D4E-B528-45B7-A854-58509BCE3208}">
      <dgm:prSet/>
      <dgm:spPr/>
      <dgm:t>
        <a:bodyPr/>
        <a:lstStyle/>
        <a:p>
          <a:endParaRPr lang="en-US"/>
        </a:p>
      </dgm:t>
    </dgm:pt>
    <dgm:pt modelId="{77A775E4-292F-471F-9D03-8661B0ED4996}" type="sibTrans" cxnId="{AB885D4E-B528-45B7-A854-58509BCE3208}">
      <dgm:prSet/>
      <dgm:spPr/>
      <dgm:t>
        <a:bodyPr/>
        <a:lstStyle/>
        <a:p>
          <a:endParaRPr lang="en-US"/>
        </a:p>
      </dgm:t>
    </dgm:pt>
    <dgm:pt modelId="{3ECD6399-CB01-43D0-874E-C17EB53479A5}" type="pres">
      <dgm:prSet presAssocID="{AFA27DEE-769B-4253-BF92-D6AD01922376}" presName="diagram" presStyleCnt="0">
        <dgm:presLayoutVars>
          <dgm:dir/>
          <dgm:resizeHandles val="exact"/>
        </dgm:presLayoutVars>
      </dgm:prSet>
      <dgm:spPr/>
    </dgm:pt>
    <dgm:pt modelId="{24264493-B5EF-4017-9A9F-8069F4D74062}" type="pres">
      <dgm:prSet presAssocID="{2FE3C343-1337-4B49-A536-B20D27E6EC14}" presName="node" presStyleLbl="node1" presStyleIdx="0" presStyleCnt="8">
        <dgm:presLayoutVars>
          <dgm:bulletEnabled val="1"/>
        </dgm:presLayoutVars>
      </dgm:prSet>
      <dgm:spPr/>
    </dgm:pt>
    <dgm:pt modelId="{7012B169-088A-42AB-BD0F-B408CAC611CB}" type="pres">
      <dgm:prSet presAssocID="{61E67DF5-4F74-4FBD-8F43-A1CC64B614E9}" presName="sibTrans" presStyleCnt="0"/>
      <dgm:spPr/>
    </dgm:pt>
    <dgm:pt modelId="{C88F04FD-A036-47CF-A933-72E2BE3F456D}" type="pres">
      <dgm:prSet presAssocID="{23418C30-D8BB-402F-8BCA-FEF0C748AD69}" presName="node" presStyleLbl="node1" presStyleIdx="1" presStyleCnt="8">
        <dgm:presLayoutVars>
          <dgm:bulletEnabled val="1"/>
        </dgm:presLayoutVars>
      </dgm:prSet>
      <dgm:spPr/>
    </dgm:pt>
    <dgm:pt modelId="{1BB0957C-76C1-4CD7-B515-C13FBF3884C9}" type="pres">
      <dgm:prSet presAssocID="{D43FC9E0-622F-4E5E-9ED1-B431FA709FE2}" presName="sibTrans" presStyleCnt="0"/>
      <dgm:spPr/>
    </dgm:pt>
    <dgm:pt modelId="{54FEC335-F459-4278-A1CC-66002DCB2DFD}" type="pres">
      <dgm:prSet presAssocID="{519D6E38-D0FB-4473-8115-2DCB4FF72D4C}" presName="node" presStyleLbl="node1" presStyleIdx="2" presStyleCnt="8">
        <dgm:presLayoutVars>
          <dgm:bulletEnabled val="1"/>
        </dgm:presLayoutVars>
      </dgm:prSet>
      <dgm:spPr/>
    </dgm:pt>
    <dgm:pt modelId="{93A0242B-FD4A-47F6-902C-64469BDD4DB1}" type="pres">
      <dgm:prSet presAssocID="{6A8B0B71-D393-450A-8A6B-E0995819821B}" presName="sibTrans" presStyleCnt="0"/>
      <dgm:spPr/>
    </dgm:pt>
    <dgm:pt modelId="{3B2A8F91-1141-4F01-8246-89E90A835550}" type="pres">
      <dgm:prSet presAssocID="{5D41CC04-B20C-4A61-A302-3DDAA5493896}" presName="node" presStyleLbl="node1" presStyleIdx="3" presStyleCnt="8">
        <dgm:presLayoutVars>
          <dgm:bulletEnabled val="1"/>
        </dgm:presLayoutVars>
      </dgm:prSet>
      <dgm:spPr/>
    </dgm:pt>
    <dgm:pt modelId="{70B01EE5-5938-4584-AAB7-7BE64A8923CB}" type="pres">
      <dgm:prSet presAssocID="{77A775E4-292F-471F-9D03-8661B0ED4996}" presName="sibTrans" presStyleCnt="0"/>
      <dgm:spPr/>
    </dgm:pt>
    <dgm:pt modelId="{A2329B5C-AD43-421D-927B-C3AD348B8D86}" type="pres">
      <dgm:prSet presAssocID="{837E5707-625F-4B82-87D8-FE94948BD983}" presName="node" presStyleLbl="node1" presStyleIdx="4" presStyleCnt="8">
        <dgm:presLayoutVars>
          <dgm:bulletEnabled val="1"/>
        </dgm:presLayoutVars>
      </dgm:prSet>
      <dgm:spPr/>
    </dgm:pt>
    <dgm:pt modelId="{A8BDC1A3-A143-4A89-9846-148725013E77}" type="pres">
      <dgm:prSet presAssocID="{BEE9696B-79BA-49D2-BFE3-6300C652AEFA}" presName="sibTrans" presStyleCnt="0"/>
      <dgm:spPr/>
    </dgm:pt>
    <dgm:pt modelId="{4018D6A1-71C1-441A-AD4B-CD761EC41A07}" type="pres">
      <dgm:prSet presAssocID="{18EB3C78-F778-479D-A3A9-9A94D3E1520A}" presName="node" presStyleLbl="node1" presStyleIdx="5" presStyleCnt="8">
        <dgm:presLayoutVars>
          <dgm:bulletEnabled val="1"/>
        </dgm:presLayoutVars>
      </dgm:prSet>
      <dgm:spPr/>
    </dgm:pt>
    <dgm:pt modelId="{F22E46C8-AE30-4D66-935D-C6C680FE0BCA}" type="pres">
      <dgm:prSet presAssocID="{4863F1E5-B733-45AC-91B9-EF40BD6DE52D}" presName="sibTrans" presStyleCnt="0"/>
      <dgm:spPr/>
    </dgm:pt>
    <dgm:pt modelId="{E6EB3B74-FBB7-4038-A019-44502D62858F}" type="pres">
      <dgm:prSet presAssocID="{BBBEAF50-6CFD-43CD-837C-F12E20FFD2C8}" presName="node" presStyleLbl="node1" presStyleIdx="6" presStyleCnt="8">
        <dgm:presLayoutVars>
          <dgm:bulletEnabled val="1"/>
        </dgm:presLayoutVars>
      </dgm:prSet>
      <dgm:spPr/>
    </dgm:pt>
    <dgm:pt modelId="{2B03274A-B2FB-4411-A9AD-96D4B1F5AA90}" type="pres">
      <dgm:prSet presAssocID="{9D49AB0E-23A3-43B4-8ADC-AA5E40CC4B9F}" presName="sibTrans" presStyleCnt="0"/>
      <dgm:spPr/>
    </dgm:pt>
    <dgm:pt modelId="{30B88C2E-D8DC-4DA1-BABC-274405B54E1D}" type="pres">
      <dgm:prSet presAssocID="{3A3ED336-897E-4F1A-87A2-EC876A0FFA1F}" presName="node" presStyleLbl="node1" presStyleIdx="7" presStyleCnt="8">
        <dgm:presLayoutVars>
          <dgm:bulletEnabled val="1"/>
        </dgm:presLayoutVars>
      </dgm:prSet>
      <dgm:spPr/>
    </dgm:pt>
  </dgm:ptLst>
  <dgm:cxnLst>
    <dgm:cxn modelId="{F3F06804-86D2-4EB4-BAD9-42C235A5015A}" type="presOf" srcId="{BBBEAF50-6CFD-43CD-837C-F12E20FFD2C8}" destId="{E6EB3B74-FBB7-4038-A019-44502D62858F}" srcOrd="0" destOrd="0" presId="urn:microsoft.com/office/officeart/2005/8/layout/default"/>
    <dgm:cxn modelId="{6A53B410-0D76-4AB8-BBF3-B26F4401FA5B}" type="presOf" srcId="{3A3ED336-897E-4F1A-87A2-EC876A0FFA1F}" destId="{30B88C2E-D8DC-4DA1-BABC-274405B54E1D}" srcOrd="0" destOrd="0" presId="urn:microsoft.com/office/officeart/2005/8/layout/default"/>
    <dgm:cxn modelId="{1601F724-D38C-4A86-AC10-EFF4733A97DA}" type="presOf" srcId="{5D41CC04-B20C-4A61-A302-3DDAA5493896}" destId="{3B2A8F91-1141-4F01-8246-89E90A835550}" srcOrd="0" destOrd="0" presId="urn:microsoft.com/office/officeart/2005/8/layout/default"/>
    <dgm:cxn modelId="{58978636-CB73-4503-9300-1C77C849959A}" srcId="{AFA27DEE-769B-4253-BF92-D6AD01922376}" destId="{2FE3C343-1337-4B49-A536-B20D27E6EC14}" srcOrd="0" destOrd="0" parTransId="{3F37FDA4-B84A-4931-9645-C4B222F5DDEB}" sibTransId="{61E67DF5-4F74-4FBD-8F43-A1CC64B614E9}"/>
    <dgm:cxn modelId="{4D3D885D-3872-4C36-853A-0175C9579331}" srcId="{AFA27DEE-769B-4253-BF92-D6AD01922376}" destId="{18EB3C78-F778-479D-A3A9-9A94D3E1520A}" srcOrd="5" destOrd="0" parTransId="{0448D292-8E37-4754-B6A1-2B50DFC7D797}" sibTransId="{4863F1E5-B733-45AC-91B9-EF40BD6DE52D}"/>
    <dgm:cxn modelId="{C1CA1044-BAA3-4DC1-8960-03DA323F6C36}" type="presOf" srcId="{23418C30-D8BB-402F-8BCA-FEF0C748AD69}" destId="{C88F04FD-A036-47CF-A933-72E2BE3F456D}" srcOrd="0" destOrd="0" presId="urn:microsoft.com/office/officeart/2005/8/layout/default"/>
    <dgm:cxn modelId="{A039B164-1F4D-4DD8-AE01-065E8F79011A}" type="presOf" srcId="{2FE3C343-1337-4B49-A536-B20D27E6EC14}" destId="{24264493-B5EF-4017-9A9F-8069F4D74062}" srcOrd="0" destOrd="0" presId="urn:microsoft.com/office/officeart/2005/8/layout/default"/>
    <dgm:cxn modelId="{FF11366D-AB94-4486-B229-E75738550310}" srcId="{AFA27DEE-769B-4253-BF92-D6AD01922376}" destId="{519D6E38-D0FB-4473-8115-2DCB4FF72D4C}" srcOrd="2" destOrd="0" parTransId="{F0B4B4B9-48A9-48EA-BEEC-F16F1378FC2C}" sibTransId="{6A8B0B71-D393-450A-8A6B-E0995819821B}"/>
    <dgm:cxn modelId="{9817B44D-0CBD-4492-9723-5C4E5B58B85C}" type="presOf" srcId="{837E5707-625F-4B82-87D8-FE94948BD983}" destId="{A2329B5C-AD43-421D-927B-C3AD348B8D86}" srcOrd="0" destOrd="0" presId="urn:microsoft.com/office/officeart/2005/8/layout/default"/>
    <dgm:cxn modelId="{AB885D4E-B528-45B7-A854-58509BCE3208}" srcId="{AFA27DEE-769B-4253-BF92-D6AD01922376}" destId="{5D41CC04-B20C-4A61-A302-3DDAA5493896}" srcOrd="3" destOrd="0" parTransId="{B090AB7E-3AC6-4991-84F1-EDBFB6558831}" sibTransId="{77A775E4-292F-471F-9D03-8661B0ED4996}"/>
    <dgm:cxn modelId="{F346EC75-F339-4EC2-9615-B3C2DBF44C89}" type="presOf" srcId="{18EB3C78-F778-479D-A3A9-9A94D3E1520A}" destId="{4018D6A1-71C1-441A-AD4B-CD761EC41A07}" srcOrd="0" destOrd="0" presId="urn:microsoft.com/office/officeart/2005/8/layout/default"/>
    <dgm:cxn modelId="{47B4DA59-375B-437C-AD8F-78BD5F8DB627}" type="presOf" srcId="{519D6E38-D0FB-4473-8115-2DCB4FF72D4C}" destId="{54FEC335-F459-4278-A1CC-66002DCB2DFD}" srcOrd="0" destOrd="0" presId="urn:microsoft.com/office/officeart/2005/8/layout/default"/>
    <dgm:cxn modelId="{FFD57086-A101-468F-AF81-A4DBDC7C654E}" srcId="{AFA27DEE-769B-4253-BF92-D6AD01922376}" destId="{BBBEAF50-6CFD-43CD-837C-F12E20FFD2C8}" srcOrd="6" destOrd="0" parTransId="{8CCB800D-7344-484B-9BBA-60511F24C52E}" sibTransId="{9D49AB0E-23A3-43B4-8ADC-AA5E40CC4B9F}"/>
    <dgm:cxn modelId="{F94B0891-4A3D-4E18-8EE0-E759A19168BC}" srcId="{AFA27DEE-769B-4253-BF92-D6AD01922376}" destId="{837E5707-625F-4B82-87D8-FE94948BD983}" srcOrd="4" destOrd="0" parTransId="{60866080-9DC5-4B1E-B9DD-4DDAFE5C54AD}" sibTransId="{BEE9696B-79BA-49D2-BFE3-6300C652AEFA}"/>
    <dgm:cxn modelId="{B0F639CB-B321-4464-ACFE-88A06CEA748E}" srcId="{AFA27DEE-769B-4253-BF92-D6AD01922376}" destId="{3A3ED336-897E-4F1A-87A2-EC876A0FFA1F}" srcOrd="7" destOrd="0" parTransId="{6FD981AB-CF64-4772-BAFB-FBB1A5AEE277}" sibTransId="{B2134721-B4CE-480A-AEBA-54A0798302A2}"/>
    <dgm:cxn modelId="{464C22E6-AEA2-47AC-89C2-DF8318CD1242}" type="presOf" srcId="{AFA27DEE-769B-4253-BF92-D6AD01922376}" destId="{3ECD6399-CB01-43D0-874E-C17EB53479A5}" srcOrd="0" destOrd="0" presId="urn:microsoft.com/office/officeart/2005/8/layout/default"/>
    <dgm:cxn modelId="{F2B8B5E6-2AC2-477A-B3DA-7D9C18A41486}" srcId="{AFA27DEE-769B-4253-BF92-D6AD01922376}" destId="{23418C30-D8BB-402F-8BCA-FEF0C748AD69}" srcOrd="1" destOrd="0" parTransId="{DBFCB0C8-2B09-4588-BD2B-CC9D86C03025}" sibTransId="{D43FC9E0-622F-4E5E-9ED1-B431FA709FE2}"/>
    <dgm:cxn modelId="{21811FAC-C5CD-4B35-8B30-96C9B66CE665}" type="presParOf" srcId="{3ECD6399-CB01-43D0-874E-C17EB53479A5}" destId="{24264493-B5EF-4017-9A9F-8069F4D74062}" srcOrd="0" destOrd="0" presId="urn:microsoft.com/office/officeart/2005/8/layout/default"/>
    <dgm:cxn modelId="{4B4A865D-578C-4CB9-A08E-34E77C4A49EE}" type="presParOf" srcId="{3ECD6399-CB01-43D0-874E-C17EB53479A5}" destId="{7012B169-088A-42AB-BD0F-B408CAC611CB}" srcOrd="1" destOrd="0" presId="urn:microsoft.com/office/officeart/2005/8/layout/default"/>
    <dgm:cxn modelId="{635E28B1-23E2-4717-8A25-F10E0A4E64BB}" type="presParOf" srcId="{3ECD6399-CB01-43D0-874E-C17EB53479A5}" destId="{C88F04FD-A036-47CF-A933-72E2BE3F456D}" srcOrd="2" destOrd="0" presId="urn:microsoft.com/office/officeart/2005/8/layout/default"/>
    <dgm:cxn modelId="{75701AD0-37DC-4F47-8072-64E65B70EAAF}" type="presParOf" srcId="{3ECD6399-CB01-43D0-874E-C17EB53479A5}" destId="{1BB0957C-76C1-4CD7-B515-C13FBF3884C9}" srcOrd="3" destOrd="0" presId="urn:microsoft.com/office/officeart/2005/8/layout/default"/>
    <dgm:cxn modelId="{12182A66-8914-4246-B371-FE1349736208}" type="presParOf" srcId="{3ECD6399-CB01-43D0-874E-C17EB53479A5}" destId="{54FEC335-F459-4278-A1CC-66002DCB2DFD}" srcOrd="4" destOrd="0" presId="urn:microsoft.com/office/officeart/2005/8/layout/default"/>
    <dgm:cxn modelId="{204AC2C1-142C-42F8-A991-816D868FBB57}" type="presParOf" srcId="{3ECD6399-CB01-43D0-874E-C17EB53479A5}" destId="{93A0242B-FD4A-47F6-902C-64469BDD4DB1}" srcOrd="5" destOrd="0" presId="urn:microsoft.com/office/officeart/2005/8/layout/default"/>
    <dgm:cxn modelId="{27E1233D-C97F-4AC8-B4E0-6910A111E0DE}" type="presParOf" srcId="{3ECD6399-CB01-43D0-874E-C17EB53479A5}" destId="{3B2A8F91-1141-4F01-8246-89E90A835550}" srcOrd="6" destOrd="0" presId="urn:microsoft.com/office/officeart/2005/8/layout/default"/>
    <dgm:cxn modelId="{9DC0B95E-DA6C-41BC-BAC9-96B3F2CB5139}" type="presParOf" srcId="{3ECD6399-CB01-43D0-874E-C17EB53479A5}" destId="{70B01EE5-5938-4584-AAB7-7BE64A8923CB}" srcOrd="7" destOrd="0" presId="urn:microsoft.com/office/officeart/2005/8/layout/default"/>
    <dgm:cxn modelId="{4109FBD4-60AB-45AC-8DF5-8A41BD1072FC}" type="presParOf" srcId="{3ECD6399-CB01-43D0-874E-C17EB53479A5}" destId="{A2329B5C-AD43-421D-927B-C3AD348B8D86}" srcOrd="8" destOrd="0" presId="urn:microsoft.com/office/officeart/2005/8/layout/default"/>
    <dgm:cxn modelId="{E7741B5C-6125-45E7-952C-DBC7B3DA6BDC}" type="presParOf" srcId="{3ECD6399-CB01-43D0-874E-C17EB53479A5}" destId="{A8BDC1A3-A143-4A89-9846-148725013E77}" srcOrd="9" destOrd="0" presId="urn:microsoft.com/office/officeart/2005/8/layout/default"/>
    <dgm:cxn modelId="{40405084-68A0-484A-AE62-A580DA097BEB}" type="presParOf" srcId="{3ECD6399-CB01-43D0-874E-C17EB53479A5}" destId="{4018D6A1-71C1-441A-AD4B-CD761EC41A07}" srcOrd="10" destOrd="0" presId="urn:microsoft.com/office/officeart/2005/8/layout/default"/>
    <dgm:cxn modelId="{33FD0076-1D15-4FFB-B1E7-90C4A584672E}" type="presParOf" srcId="{3ECD6399-CB01-43D0-874E-C17EB53479A5}" destId="{F22E46C8-AE30-4D66-935D-C6C680FE0BCA}" srcOrd="11" destOrd="0" presId="urn:microsoft.com/office/officeart/2005/8/layout/default"/>
    <dgm:cxn modelId="{0694EE72-DE4D-4E10-A994-D2E0CD80F971}" type="presParOf" srcId="{3ECD6399-CB01-43D0-874E-C17EB53479A5}" destId="{E6EB3B74-FBB7-4038-A019-44502D62858F}" srcOrd="12" destOrd="0" presId="urn:microsoft.com/office/officeart/2005/8/layout/default"/>
    <dgm:cxn modelId="{96F35CE6-0391-4910-9328-E80EFC0E14E1}" type="presParOf" srcId="{3ECD6399-CB01-43D0-874E-C17EB53479A5}" destId="{2B03274A-B2FB-4411-A9AD-96D4B1F5AA90}" srcOrd="13" destOrd="0" presId="urn:microsoft.com/office/officeart/2005/8/layout/default"/>
    <dgm:cxn modelId="{225D7020-17F7-409E-842D-DF4DDEA6507D}" type="presParOf" srcId="{3ECD6399-CB01-43D0-874E-C17EB53479A5}" destId="{30B88C2E-D8DC-4DA1-BABC-274405B54E1D}"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9393A1-4DE6-49F2-BBB3-71859D12918B}"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n-US"/>
        </a:p>
      </dgm:t>
    </dgm:pt>
    <dgm:pt modelId="{61E39A1C-CD4E-41A3-ABB4-4A2B8D5430D7}">
      <dgm:prSet/>
      <dgm:spPr/>
      <dgm:t>
        <a:bodyPr/>
        <a:lstStyle/>
        <a:p>
          <a:r>
            <a:rPr lang="en-US"/>
            <a:t>Transition Expenses</a:t>
          </a:r>
        </a:p>
      </dgm:t>
    </dgm:pt>
    <dgm:pt modelId="{B830BC19-3547-427E-8576-B2D7BDA4BFAD}" type="parTrans" cxnId="{0D653973-64EA-46BC-981D-A53680D3183A}">
      <dgm:prSet/>
      <dgm:spPr/>
      <dgm:t>
        <a:bodyPr/>
        <a:lstStyle/>
        <a:p>
          <a:endParaRPr lang="en-US"/>
        </a:p>
      </dgm:t>
    </dgm:pt>
    <dgm:pt modelId="{4371350C-A5C6-49D7-B508-5229E2295E84}" type="sibTrans" cxnId="{0D653973-64EA-46BC-981D-A53680D3183A}">
      <dgm:prSet/>
      <dgm:spPr/>
      <dgm:t>
        <a:bodyPr/>
        <a:lstStyle/>
        <a:p>
          <a:endParaRPr lang="en-US"/>
        </a:p>
      </dgm:t>
    </dgm:pt>
    <dgm:pt modelId="{A2A59A76-F5E5-4C7E-A647-A38DA8FB80E0}">
      <dgm:prSet/>
      <dgm:spPr/>
      <dgm:t>
        <a:bodyPr/>
        <a:lstStyle/>
        <a:p>
          <a:pPr marL="228600" lvl="1" indent="0" defTabSz="1022350">
            <a:lnSpc>
              <a:spcPct val="90000"/>
            </a:lnSpc>
            <a:spcBef>
              <a:spcPct val="0"/>
            </a:spcBef>
            <a:spcAft>
              <a:spcPct val="20000"/>
            </a:spcAft>
          </a:pPr>
          <a:r>
            <a:rPr lang="en-US"/>
            <a:t>Personnel Costs - PSAP Director/PSAP Deputy Director</a:t>
          </a:r>
        </a:p>
      </dgm:t>
    </dgm:pt>
    <dgm:pt modelId="{6CDA1AE7-9C2B-4794-BBA6-874DACDAB004}" type="parTrans" cxnId="{060CF6F1-02F1-4C41-B0FB-19D54531F62D}">
      <dgm:prSet/>
      <dgm:spPr/>
      <dgm:t>
        <a:bodyPr/>
        <a:lstStyle/>
        <a:p>
          <a:endParaRPr lang="en-US"/>
        </a:p>
      </dgm:t>
    </dgm:pt>
    <dgm:pt modelId="{8CB29C09-C655-495F-B459-BDD5BFBCCD0D}" type="sibTrans" cxnId="{060CF6F1-02F1-4C41-B0FB-19D54531F62D}">
      <dgm:prSet/>
      <dgm:spPr/>
      <dgm:t>
        <a:bodyPr/>
        <a:lstStyle/>
        <a:p>
          <a:endParaRPr lang="en-US"/>
        </a:p>
      </dgm:t>
    </dgm:pt>
    <dgm:pt modelId="{AA26E4EA-D5F9-40DC-8ED1-F9F4DCE8D574}">
      <dgm:prSet/>
      <dgm:spPr/>
      <dgm:t>
        <a:bodyPr/>
        <a:lstStyle/>
        <a:p>
          <a:pPr marL="228600" lvl="1" indent="0" defTabSz="1022350">
            <a:lnSpc>
              <a:spcPct val="90000"/>
            </a:lnSpc>
            <a:spcBef>
              <a:spcPct val="0"/>
            </a:spcBef>
            <a:spcAft>
              <a:spcPct val="20000"/>
            </a:spcAft>
          </a:pPr>
          <a:r>
            <a:rPr lang="en-US"/>
            <a:t>Key Support Positions</a:t>
          </a:r>
        </a:p>
      </dgm:t>
    </dgm:pt>
    <dgm:pt modelId="{724D1E97-8812-4742-986D-744A92CA122F}" type="parTrans" cxnId="{F2D25997-C280-447E-B2FD-F0712E735FDF}">
      <dgm:prSet/>
      <dgm:spPr/>
      <dgm:t>
        <a:bodyPr/>
        <a:lstStyle/>
        <a:p>
          <a:endParaRPr lang="en-US"/>
        </a:p>
      </dgm:t>
    </dgm:pt>
    <dgm:pt modelId="{13B1D9B5-8DCD-4213-BA6F-C182C211130A}" type="sibTrans" cxnId="{F2D25997-C280-447E-B2FD-F0712E735FDF}">
      <dgm:prSet/>
      <dgm:spPr/>
      <dgm:t>
        <a:bodyPr/>
        <a:lstStyle/>
        <a:p>
          <a:endParaRPr lang="en-US"/>
        </a:p>
      </dgm:t>
    </dgm:pt>
    <dgm:pt modelId="{99BEBF68-6B11-4714-9947-6CE263530EAB}">
      <dgm:prSet/>
      <dgm:spPr/>
      <dgm:t>
        <a:bodyPr/>
        <a:lstStyle/>
        <a:p>
          <a:pPr marL="228600" lvl="1" indent="0" defTabSz="1022350">
            <a:lnSpc>
              <a:spcPct val="90000"/>
            </a:lnSpc>
            <a:spcBef>
              <a:spcPct val="0"/>
            </a:spcBef>
            <a:spcAft>
              <a:spcPct val="20000"/>
            </a:spcAft>
          </a:pPr>
          <a:r>
            <a:rPr lang="en-US"/>
            <a:t>Certified Telecommunicators (proposed centers)</a:t>
          </a:r>
        </a:p>
      </dgm:t>
    </dgm:pt>
    <dgm:pt modelId="{873FFA8B-F337-4BD9-83E2-B6A6564877D8}" type="parTrans" cxnId="{DBCCA3E7-A9A6-46C0-B82A-A9AA1207763E}">
      <dgm:prSet/>
      <dgm:spPr/>
      <dgm:t>
        <a:bodyPr/>
        <a:lstStyle/>
        <a:p>
          <a:endParaRPr lang="en-US"/>
        </a:p>
      </dgm:t>
    </dgm:pt>
    <dgm:pt modelId="{E95116C7-EDD3-4850-B0C0-30CD6C9E3040}" type="sibTrans" cxnId="{DBCCA3E7-A9A6-46C0-B82A-A9AA1207763E}">
      <dgm:prSet/>
      <dgm:spPr/>
      <dgm:t>
        <a:bodyPr/>
        <a:lstStyle/>
        <a:p>
          <a:endParaRPr lang="en-US"/>
        </a:p>
      </dgm:t>
    </dgm:pt>
    <dgm:pt modelId="{B34A7512-F810-400E-B464-55EB5F2ACB2D}">
      <dgm:prSet/>
      <dgm:spPr/>
      <dgm:t>
        <a:bodyPr/>
        <a:lstStyle/>
        <a:p>
          <a:pPr marL="228600" lvl="1" indent="0" defTabSz="1022350">
            <a:lnSpc>
              <a:spcPct val="90000"/>
            </a:lnSpc>
            <a:spcBef>
              <a:spcPct val="0"/>
            </a:spcBef>
            <a:spcAft>
              <a:spcPct val="20000"/>
            </a:spcAft>
          </a:pPr>
          <a:r>
            <a:rPr lang="en-US"/>
            <a:t>Training Costs (proposed centers)</a:t>
          </a:r>
        </a:p>
      </dgm:t>
    </dgm:pt>
    <dgm:pt modelId="{1C6713C4-5955-4F20-8B0F-50CAFE9B4FF9}" type="parTrans" cxnId="{FCC1C775-C8B3-4BE0-B346-64204C50F91D}">
      <dgm:prSet/>
      <dgm:spPr/>
      <dgm:t>
        <a:bodyPr/>
        <a:lstStyle/>
        <a:p>
          <a:endParaRPr lang="en-US"/>
        </a:p>
      </dgm:t>
    </dgm:pt>
    <dgm:pt modelId="{FDB65609-0DF7-495E-98D6-B04E7A39E815}" type="sibTrans" cxnId="{FCC1C775-C8B3-4BE0-B346-64204C50F91D}">
      <dgm:prSet/>
      <dgm:spPr/>
      <dgm:t>
        <a:bodyPr/>
        <a:lstStyle/>
        <a:p>
          <a:endParaRPr lang="en-US"/>
        </a:p>
      </dgm:t>
    </dgm:pt>
    <dgm:pt modelId="{B18AE857-2F6E-4247-A9E1-04548D2080E9}">
      <dgm:prSet/>
      <dgm:spPr/>
      <dgm:t>
        <a:bodyPr/>
        <a:lstStyle/>
        <a:p>
          <a:pPr marL="228600" lvl="1" indent="0" defTabSz="1022350">
            <a:lnSpc>
              <a:spcPct val="90000"/>
            </a:lnSpc>
            <a:spcBef>
              <a:spcPct val="0"/>
            </a:spcBef>
            <a:spcAft>
              <a:spcPct val="20000"/>
            </a:spcAft>
          </a:pPr>
          <a:r>
            <a:rPr lang="en-US"/>
            <a:t>Security Measures</a:t>
          </a:r>
        </a:p>
      </dgm:t>
    </dgm:pt>
    <dgm:pt modelId="{5065F05D-4904-4FB8-86F2-FA8812540FA4}" type="parTrans" cxnId="{69E2D5D7-834E-4F45-A3B1-E885894E6866}">
      <dgm:prSet/>
      <dgm:spPr/>
      <dgm:t>
        <a:bodyPr/>
        <a:lstStyle/>
        <a:p>
          <a:endParaRPr lang="en-US"/>
        </a:p>
      </dgm:t>
    </dgm:pt>
    <dgm:pt modelId="{476227CC-528C-420B-A2AB-C29E69B93DEA}" type="sibTrans" cxnId="{69E2D5D7-834E-4F45-A3B1-E885894E6866}">
      <dgm:prSet/>
      <dgm:spPr/>
      <dgm:t>
        <a:bodyPr/>
        <a:lstStyle/>
        <a:p>
          <a:endParaRPr lang="en-US"/>
        </a:p>
      </dgm:t>
    </dgm:pt>
    <dgm:pt modelId="{CAF77D4D-24B9-4B67-905A-BD149979187A}">
      <dgm:prSet/>
      <dgm:spPr/>
      <dgm:t>
        <a:bodyPr/>
        <a:lstStyle/>
        <a:p>
          <a:pPr marL="228600" lvl="1" indent="0" defTabSz="1022350">
            <a:lnSpc>
              <a:spcPct val="90000"/>
            </a:lnSpc>
            <a:spcBef>
              <a:spcPct val="0"/>
            </a:spcBef>
            <a:spcAft>
              <a:spcPct val="20000"/>
            </a:spcAft>
          </a:pPr>
          <a:r>
            <a:rPr lang="en-US"/>
            <a:t>On-site Temporary Relocation Expenses</a:t>
          </a:r>
        </a:p>
      </dgm:t>
    </dgm:pt>
    <dgm:pt modelId="{ABB7D0DA-59DB-463C-8F50-D38AC2396312}" type="parTrans" cxnId="{8D4AFEB0-C8AF-47DB-A703-B9712D1C1D8B}">
      <dgm:prSet/>
      <dgm:spPr/>
      <dgm:t>
        <a:bodyPr/>
        <a:lstStyle/>
        <a:p>
          <a:endParaRPr lang="en-US"/>
        </a:p>
      </dgm:t>
    </dgm:pt>
    <dgm:pt modelId="{EF976ED3-1DD1-41D5-AA76-C98598F1565B}" type="sibTrans" cxnId="{8D4AFEB0-C8AF-47DB-A703-B9712D1C1D8B}">
      <dgm:prSet/>
      <dgm:spPr/>
      <dgm:t>
        <a:bodyPr/>
        <a:lstStyle/>
        <a:p>
          <a:endParaRPr lang="en-US"/>
        </a:p>
      </dgm:t>
    </dgm:pt>
    <dgm:pt modelId="{EFABB26B-D0B5-4C3D-9981-C5471E55BA63}">
      <dgm:prSet/>
      <dgm:spPr/>
      <dgm:t>
        <a:bodyPr/>
        <a:lstStyle/>
        <a:p>
          <a:pPr marL="228600" lvl="1" indent="0" defTabSz="1022350">
            <a:lnSpc>
              <a:spcPct val="90000"/>
            </a:lnSpc>
            <a:spcBef>
              <a:spcPct val="0"/>
            </a:spcBef>
            <a:spcAft>
              <a:spcPct val="20000"/>
            </a:spcAft>
          </a:pPr>
          <a:r>
            <a:rPr lang="en-US"/>
            <a:t>Transition Award</a:t>
          </a:r>
        </a:p>
      </dgm:t>
    </dgm:pt>
    <dgm:pt modelId="{66900D39-4837-4995-BD3A-514D0CF69CA0}" type="parTrans" cxnId="{0FEF7727-C079-4CDD-9EA3-E89AF1ACB616}">
      <dgm:prSet/>
      <dgm:spPr/>
      <dgm:t>
        <a:bodyPr/>
        <a:lstStyle/>
        <a:p>
          <a:endParaRPr lang="en-US"/>
        </a:p>
      </dgm:t>
    </dgm:pt>
    <dgm:pt modelId="{DC2D74DE-8701-400B-AD7B-A3165CA67A17}" type="sibTrans" cxnId="{0FEF7727-C079-4CDD-9EA3-E89AF1ACB616}">
      <dgm:prSet/>
      <dgm:spPr/>
      <dgm:t>
        <a:bodyPr/>
        <a:lstStyle/>
        <a:p>
          <a:endParaRPr lang="en-US"/>
        </a:p>
      </dgm:t>
    </dgm:pt>
    <dgm:pt modelId="{59F8C55F-D7D1-4774-9C39-8E04F0CE56D7}" type="pres">
      <dgm:prSet presAssocID="{AD9393A1-4DE6-49F2-BBB3-71859D12918B}" presName="linear" presStyleCnt="0">
        <dgm:presLayoutVars>
          <dgm:animLvl val="lvl"/>
          <dgm:resizeHandles val="exact"/>
        </dgm:presLayoutVars>
      </dgm:prSet>
      <dgm:spPr/>
    </dgm:pt>
    <dgm:pt modelId="{D45C54F9-446B-44FF-84C8-92E7075E21CD}" type="pres">
      <dgm:prSet presAssocID="{61E39A1C-CD4E-41A3-ABB4-4A2B8D5430D7}" presName="parentText" presStyleLbl="node1" presStyleIdx="0" presStyleCnt="1">
        <dgm:presLayoutVars>
          <dgm:chMax val="0"/>
          <dgm:bulletEnabled val="1"/>
        </dgm:presLayoutVars>
      </dgm:prSet>
      <dgm:spPr/>
    </dgm:pt>
    <dgm:pt modelId="{226F1207-183A-4334-A6E8-A348CF49C228}" type="pres">
      <dgm:prSet presAssocID="{61E39A1C-CD4E-41A3-ABB4-4A2B8D5430D7}" presName="childText" presStyleLbl="revTx" presStyleIdx="0" presStyleCnt="1">
        <dgm:presLayoutVars>
          <dgm:bulletEnabled val="1"/>
        </dgm:presLayoutVars>
      </dgm:prSet>
      <dgm:spPr/>
    </dgm:pt>
  </dgm:ptLst>
  <dgm:cxnLst>
    <dgm:cxn modelId="{0FEF7727-C079-4CDD-9EA3-E89AF1ACB616}" srcId="{61E39A1C-CD4E-41A3-ABB4-4A2B8D5430D7}" destId="{EFABB26B-D0B5-4C3D-9981-C5471E55BA63}" srcOrd="6" destOrd="0" parTransId="{66900D39-4837-4995-BD3A-514D0CF69CA0}" sibTransId="{DC2D74DE-8701-400B-AD7B-A3165CA67A17}"/>
    <dgm:cxn modelId="{32C6FE30-405F-4E4A-A797-A8505C124F6B}" type="presOf" srcId="{AD9393A1-4DE6-49F2-BBB3-71859D12918B}" destId="{59F8C55F-D7D1-4774-9C39-8E04F0CE56D7}" srcOrd="0" destOrd="0" presId="urn:microsoft.com/office/officeart/2005/8/layout/vList2"/>
    <dgm:cxn modelId="{D59A5B39-EA0A-4379-B4D6-6E270BECCE5A}" type="presOf" srcId="{61E39A1C-CD4E-41A3-ABB4-4A2B8D5430D7}" destId="{D45C54F9-446B-44FF-84C8-92E7075E21CD}" srcOrd="0" destOrd="0" presId="urn:microsoft.com/office/officeart/2005/8/layout/vList2"/>
    <dgm:cxn modelId="{0D653973-64EA-46BC-981D-A53680D3183A}" srcId="{AD9393A1-4DE6-49F2-BBB3-71859D12918B}" destId="{61E39A1C-CD4E-41A3-ABB4-4A2B8D5430D7}" srcOrd="0" destOrd="0" parTransId="{B830BC19-3547-427E-8576-B2D7BDA4BFAD}" sibTransId="{4371350C-A5C6-49D7-B508-5229E2295E84}"/>
    <dgm:cxn modelId="{FCC1C775-C8B3-4BE0-B346-64204C50F91D}" srcId="{61E39A1C-CD4E-41A3-ABB4-4A2B8D5430D7}" destId="{B34A7512-F810-400E-B464-55EB5F2ACB2D}" srcOrd="3" destOrd="0" parTransId="{1C6713C4-5955-4F20-8B0F-50CAFE9B4FF9}" sibTransId="{FDB65609-0DF7-495E-98D6-B04E7A39E815}"/>
    <dgm:cxn modelId="{2CB4F858-B5C5-488F-89C5-2768CC9A739D}" type="presOf" srcId="{B34A7512-F810-400E-B464-55EB5F2ACB2D}" destId="{226F1207-183A-4334-A6E8-A348CF49C228}" srcOrd="0" destOrd="3" presId="urn:microsoft.com/office/officeart/2005/8/layout/vList2"/>
    <dgm:cxn modelId="{13252080-3BA6-43AA-8AA3-34835B75DB38}" type="presOf" srcId="{B18AE857-2F6E-4247-A9E1-04548D2080E9}" destId="{226F1207-183A-4334-A6E8-A348CF49C228}" srcOrd="0" destOrd="4" presId="urn:microsoft.com/office/officeart/2005/8/layout/vList2"/>
    <dgm:cxn modelId="{52B44696-CF69-45C9-A5B6-E676C228719B}" type="presOf" srcId="{CAF77D4D-24B9-4B67-905A-BD149979187A}" destId="{226F1207-183A-4334-A6E8-A348CF49C228}" srcOrd="0" destOrd="5" presId="urn:microsoft.com/office/officeart/2005/8/layout/vList2"/>
    <dgm:cxn modelId="{F2D25997-C280-447E-B2FD-F0712E735FDF}" srcId="{61E39A1C-CD4E-41A3-ABB4-4A2B8D5430D7}" destId="{AA26E4EA-D5F9-40DC-8ED1-F9F4DCE8D574}" srcOrd="1" destOrd="0" parTransId="{724D1E97-8812-4742-986D-744A92CA122F}" sibTransId="{13B1D9B5-8DCD-4213-BA6F-C182C211130A}"/>
    <dgm:cxn modelId="{8D4AFEB0-C8AF-47DB-A703-B9712D1C1D8B}" srcId="{61E39A1C-CD4E-41A3-ABB4-4A2B8D5430D7}" destId="{CAF77D4D-24B9-4B67-905A-BD149979187A}" srcOrd="5" destOrd="0" parTransId="{ABB7D0DA-59DB-463C-8F50-D38AC2396312}" sibTransId="{EF976ED3-1DD1-41D5-AA76-C98598F1565B}"/>
    <dgm:cxn modelId="{89220DB2-9D46-4386-A6F8-ABB306D8079B}" type="presOf" srcId="{A2A59A76-F5E5-4C7E-A647-A38DA8FB80E0}" destId="{226F1207-183A-4334-A6E8-A348CF49C228}" srcOrd="0" destOrd="0" presId="urn:microsoft.com/office/officeart/2005/8/layout/vList2"/>
    <dgm:cxn modelId="{3FAE7FB6-4165-44E8-BECB-DCBC28D0DD38}" type="presOf" srcId="{99BEBF68-6B11-4714-9947-6CE263530EAB}" destId="{226F1207-183A-4334-A6E8-A348CF49C228}" srcOrd="0" destOrd="2" presId="urn:microsoft.com/office/officeart/2005/8/layout/vList2"/>
    <dgm:cxn modelId="{7F7186D3-E0B6-44BC-8AC5-AFF057311FF9}" type="presOf" srcId="{EFABB26B-D0B5-4C3D-9981-C5471E55BA63}" destId="{226F1207-183A-4334-A6E8-A348CF49C228}" srcOrd="0" destOrd="6" presId="urn:microsoft.com/office/officeart/2005/8/layout/vList2"/>
    <dgm:cxn modelId="{69E2D5D7-834E-4F45-A3B1-E885894E6866}" srcId="{61E39A1C-CD4E-41A3-ABB4-4A2B8D5430D7}" destId="{B18AE857-2F6E-4247-A9E1-04548D2080E9}" srcOrd="4" destOrd="0" parTransId="{5065F05D-4904-4FB8-86F2-FA8812540FA4}" sibTransId="{476227CC-528C-420B-A2AB-C29E69B93DEA}"/>
    <dgm:cxn modelId="{DBCCA3E7-A9A6-46C0-B82A-A9AA1207763E}" srcId="{61E39A1C-CD4E-41A3-ABB4-4A2B8D5430D7}" destId="{99BEBF68-6B11-4714-9947-6CE263530EAB}" srcOrd="2" destOrd="0" parTransId="{873FFA8B-F337-4BD9-83E2-B6A6564877D8}" sibTransId="{E95116C7-EDD3-4850-B0C0-30CD6C9E3040}"/>
    <dgm:cxn modelId="{060CF6F1-02F1-4C41-B0FB-19D54531F62D}" srcId="{61E39A1C-CD4E-41A3-ABB4-4A2B8D5430D7}" destId="{A2A59A76-F5E5-4C7E-A647-A38DA8FB80E0}" srcOrd="0" destOrd="0" parTransId="{6CDA1AE7-9C2B-4794-BBA6-874DACDAB004}" sibTransId="{8CB29C09-C655-495F-B459-BDD5BFBCCD0D}"/>
    <dgm:cxn modelId="{854D8DF2-F2D5-4AA1-8754-81A5AC2FDD9C}" type="presOf" srcId="{AA26E4EA-D5F9-40DC-8ED1-F9F4DCE8D574}" destId="{226F1207-183A-4334-A6E8-A348CF49C228}" srcOrd="0" destOrd="1" presId="urn:microsoft.com/office/officeart/2005/8/layout/vList2"/>
    <dgm:cxn modelId="{3D7AF8CF-4C6D-4365-95BD-2236EF5B0726}" type="presParOf" srcId="{59F8C55F-D7D1-4774-9C39-8E04F0CE56D7}" destId="{D45C54F9-446B-44FF-84C8-92E7075E21CD}" srcOrd="0" destOrd="0" presId="urn:microsoft.com/office/officeart/2005/8/layout/vList2"/>
    <dgm:cxn modelId="{A5803D2A-F7A7-41AD-A9DB-95CDE33703F1}" type="presParOf" srcId="{59F8C55F-D7D1-4774-9C39-8E04F0CE56D7}" destId="{226F1207-183A-4334-A6E8-A348CF49C228}"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B28406-3275-4986-81D8-C54E3ED4BBE4}"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64C5CCE7-4265-4342-B3E5-80CD108D777B}">
      <dgm:prSet/>
      <dgm:spPr/>
      <dgm:t>
        <a:bodyPr/>
        <a:lstStyle/>
        <a:p>
          <a:r>
            <a:rPr lang="en-US"/>
            <a:t>Construction </a:t>
          </a:r>
        </a:p>
      </dgm:t>
    </dgm:pt>
    <dgm:pt modelId="{F7FF8648-DCF3-4423-8F77-9548DBC76E98}" type="parTrans" cxnId="{A86F4715-3792-43C8-A0EA-8ADC0FA6F092}">
      <dgm:prSet/>
      <dgm:spPr/>
      <dgm:t>
        <a:bodyPr/>
        <a:lstStyle/>
        <a:p>
          <a:endParaRPr lang="en-US"/>
        </a:p>
      </dgm:t>
    </dgm:pt>
    <dgm:pt modelId="{34A7C738-AD0E-4525-B79A-D14906650936}" type="sibTrans" cxnId="{A86F4715-3792-43C8-A0EA-8ADC0FA6F092}">
      <dgm:prSet/>
      <dgm:spPr/>
      <dgm:t>
        <a:bodyPr/>
        <a:lstStyle/>
        <a:p>
          <a:endParaRPr lang="en-US"/>
        </a:p>
      </dgm:t>
    </dgm:pt>
    <dgm:pt modelId="{3C2C1001-8108-42E0-B422-3EDF0F0D0BBA}">
      <dgm:prSet/>
      <dgm:spPr/>
      <dgm:t>
        <a:bodyPr/>
        <a:lstStyle/>
        <a:p>
          <a:r>
            <a:rPr lang="en-US"/>
            <a:t>Equipment</a:t>
          </a:r>
        </a:p>
      </dgm:t>
    </dgm:pt>
    <dgm:pt modelId="{49FDAAEB-2E24-4ACC-B8E8-8D1463A7FD1E}" type="parTrans" cxnId="{08210512-EEB7-48D6-B12D-D84732F58C1A}">
      <dgm:prSet/>
      <dgm:spPr/>
      <dgm:t>
        <a:bodyPr/>
        <a:lstStyle/>
        <a:p>
          <a:endParaRPr lang="en-US"/>
        </a:p>
      </dgm:t>
    </dgm:pt>
    <dgm:pt modelId="{221C99FF-87C4-4E8A-B636-06AB363AE2FB}" type="sibTrans" cxnId="{08210512-EEB7-48D6-B12D-D84732F58C1A}">
      <dgm:prSet/>
      <dgm:spPr/>
      <dgm:t>
        <a:bodyPr/>
        <a:lstStyle/>
        <a:p>
          <a:endParaRPr lang="en-US"/>
        </a:p>
      </dgm:t>
    </dgm:pt>
    <dgm:pt modelId="{6BB4AEC2-AEFA-4C77-B5BE-E83238C70745}">
      <dgm:prSet/>
      <dgm:spPr/>
      <dgm:t>
        <a:bodyPr/>
        <a:lstStyle/>
        <a:p>
          <a:r>
            <a:rPr lang="en-US"/>
            <a:t>Purchase of a Building</a:t>
          </a:r>
        </a:p>
      </dgm:t>
    </dgm:pt>
    <dgm:pt modelId="{1B4F6A03-6163-47F8-B0E8-1750B97285F3}" type="parTrans" cxnId="{AE469B94-E68B-4CCE-B492-651D18788CC4}">
      <dgm:prSet/>
      <dgm:spPr/>
      <dgm:t>
        <a:bodyPr/>
        <a:lstStyle/>
        <a:p>
          <a:endParaRPr lang="en-US"/>
        </a:p>
      </dgm:t>
    </dgm:pt>
    <dgm:pt modelId="{DCFBE5F2-C3EE-42C7-977E-0396DBAF4547}" type="sibTrans" cxnId="{AE469B94-E68B-4CCE-B492-651D18788CC4}">
      <dgm:prSet/>
      <dgm:spPr/>
      <dgm:t>
        <a:bodyPr/>
        <a:lstStyle/>
        <a:p>
          <a:endParaRPr lang="en-US"/>
        </a:p>
      </dgm:t>
    </dgm:pt>
    <dgm:pt modelId="{86A2FC85-352E-4AEA-BE20-40E02D7275FF}">
      <dgm:prSet/>
      <dgm:spPr/>
      <dgm:t>
        <a:bodyPr/>
        <a:lstStyle/>
        <a:p>
          <a:r>
            <a:rPr lang="en-US"/>
            <a:t>Architectural &amp; Engineering Services</a:t>
          </a:r>
        </a:p>
      </dgm:t>
    </dgm:pt>
    <dgm:pt modelId="{CA47F22C-EA69-4DF8-B53B-1614CBC80627}" type="parTrans" cxnId="{52907332-929E-4D2A-8018-8F4E51ADC9E5}">
      <dgm:prSet/>
      <dgm:spPr/>
      <dgm:t>
        <a:bodyPr/>
        <a:lstStyle/>
        <a:p>
          <a:endParaRPr lang="en-US"/>
        </a:p>
      </dgm:t>
    </dgm:pt>
    <dgm:pt modelId="{1C61F2BB-DA2C-4F88-BA6E-CEA12AB97E04}" type="sibTrans" cxnId="{52907332-929E-4D2A-8018-8F4E51ADC9E5}">
      <dgm:prSet/>
      <dgm:spPr/>
      <dgm:t>
        <a:bodyPr/>
        <a:lstStyle/>
        <a:p>
          <a:endParaRPr lang="en-US"/>
        </a:p>
      </dgm:t>
    </dgm:pt>
    <dgm:pt modelId="{9594D594-4884-488C-8F75-7CCCB7C43631}" type="pres">
      <dgm:prSet presAssocID="{31B28406-3275-4986-81D8-C54E3ED4BBE4}" presName="Name0" presStyleCnt="0">
        <dgm:presLayoutVars>
          <dgm:dir/>
          <dgm:animLvl val="lvl"/>
          <dgm:resizeHandles val="exact"/>
        </dgm:presLayoutVars>
      </dgm:prSet>
      <dgm:spPr/>
    </dgm:pt>
    <dgm:pt modelId="{4D9031F3-C66B-4512-A27D-8B6269CE33C0}" type="pres">
      <dgm:prSet presAssocID="{86A2FC85-352E-4AEA-BE20-40E02D7275FF}" presName="linNode" presStyleCnt="0"/>
      <dgm:spPr/>
    </dgm:pt>
    <dgm:pt modelId="{E08BD709-7326-4585-8C7A-95CA24980140}" type="pres">
      <dgm:prSet presAssocID="{86A2FC85-352E-4AEA-BE20-40E02D7275FF}" presName="parentText" presStyleLbl="node1" presStyleIdx="0" presStyleCnt="4">
        <dgm:presLayoutVars>
          <dgm:chMax val="1"/>
          <dgm:bulletEnabled val="1"/>
        </dgm:presLayoutVars>
      </dgm:prSet>
      <dgm:spPr/>
    </dgm:pt>
    <dgm:pt modelId="{EBF77A15-778E-4F53-8EF8-D1C1663371B8}" type="pres">
      <dgm:prSet presAssocID="{1C61F2BB-DA2C-4F88-BA6E-CEA12AB97E04}" presName="sp" presStyleCnt="0"/>
      <dgm:spPr/>
    </dgm:pt>
    <dgm:pt modelId="{5BFC5DE1-F43D-4D8D-9CF1-032CF84383ED}" type="pres">
      <dgm:prSet presAssocID="{64C5CCE7-4265-4342-B3E5-80CD108D777B}" presName="linNode" presStyleCnt="0"/>
      <dgm:spPr/>
    </dgm:pt>
    <dgm:pt modelId="{2B60583D-6A17-42DF-86EA-514AE8A501FE}" type="pres">
      <dgm:prSet presAssocID="{64C5CCE7-4265-4342-B3E5-80CD108D777B}" presName="parentText" presStyleLbl="node1" presStyleIdx="1" presStyleCnt="4">
        <dgm:presLayoutVars>
          <dgm:chMax val="1"/>
          <dgm:bulletEnabled val="1"/>
        </dgm:presLayoutVars>
      </dgm:prSet>
      <dgm:spPr/>
    </dgm:pt>
    <dgm:pt modelId="{E5B292D7-B23F-4DE6-AB77-6E45A409432D}" type="pres">
      <dgm:prSet presAssocID="{34A7C738-AD0E-4525-B79A-D14906650936}" presName="sp" presStyleCnt="0"/>
      <dgm:spPr/>
    </dgm:pt>
    <dgm:pt modelId="{D638E522-7D17-4589-A2BB-F879EA9046C7}" type="pres">
      <dgm:prSet presAssocID="{3C2C1001-8108-42E0-B422-3EDF0F0D0BBA}" presName="linNode" presStyleCnt="0"/>
      <dgm:spPr/>
    </dgm:pt>
    <dgm:pt modelId="{6B886469-040A-4FAD-89E9-F4FEC5426E88}" type="pres">
      <dgm:prSet presAssocID="{3C2C1001-8108-42E0-B422-3EDF0F0D0BBA}" presName="parentText" presStyleLbl="node1" presStyleIdx="2" presStyleCnt="4">
        <dgm:presLayoutVars>
          <dgm:chMax val="1"/>
          <dgm:bulletEnabled val="1"/>
        </dgm:presLayoutVars>
      </dgm:prSet>
      <dgm:spPr/>
    </dgm:pt>
    <dgm:pt modelId="{35FC31A7-FBC2-4500-B2E4-BAB2A48C0B42}" type="pres">
      <dgm:prSet presAssocID="{221C99FF-87C4-4E8A-B636-06AB363AE2FB}" presName="sp" presStyleCnt="0"/>
      <dgm:spPr/>
    </dgm:pt>
    <dgm:pt modelId="{B7A4AF39-4F0B-46FA-9BB6-9DBF13EB1C96}" type="pres">
      <dgm:prSet presAssocID="{6BB4AEC2-AEFA-4C77-B5BE-E83238C70745}" presName="linNode" presStyleCnt="0"/>
      <dgm:spPr/>
    </dgm:pt>
    <dgm:pt modelId="{EB0FFA0A-D753-42D0-8EF7-5936E713D7B5}" type="pres">
      <dgm:prSet presAssocID="{6BB4AEC2-AEFA-4C77-B5BE-E83238C70745}" presName="parentText" presStyleLbl="node1" presStyleIdx="3" presStyleCnt="4">
        <dgm:presLayoutVars>
          <dgm:chMax val="1"/>
          <dgm:bulletEnabled val="1"/>
        </dgm:presLayoutVars>
      </dgm:prSet>
      <dgm:spPr/>
    </dgm:pt>
  </dgm:ptLst>
  <dgm:cxnLst>
    <dgm:cxn modelId="{08210512-EEB7-48D6-B12D-D84732F58C1A}" srcId="{31B28406-3275-4986-81D8-C54E3ED4BBE4}" destId="{3C2C1001-8108-42E0-B422-3EDF0F0D0BBA}" srcOrd="2" destOrd="0" parTransId="{49FDAAEB-2E24-4ACC-B8E8-8D1463A7FD1E}" sibTransId="{221C99FF-87C4-4E8A-B636-06AB363AE2FB}"/>
    <dgm:cxn modelId="{A86F4715-3792-43C8-A0EA-8ADC0FA6F092}" srcId="{31B28406-3275-4986-81D8-C54E3ED4BBE4}" destId="{64C5CCE7-4265-4342-B3E5-80CD108D777B}" srcOrd="1" destOrd="0" parTransId="{F7FF8648-DCF3-4423-8F77-9548DBC76E98}" sibTransId="{34A7C738-AD0E-4525-B79A-D14906650936}"/>
    <dgm:cxn modelId="{9B9E9D29-6651-4A3A-B0A3-340709F95096}" type="presOf" srcId="{64C5CCE7-4265-4342-B3E5-80CD108D777B}" destId="{2B60583D-6A17-42DF-86EA-514AE8A501FE}" srcOrd="0" destOrd="0" presId="urn:microsoft.com/office/officeart/2005/8/layout/vList5"/>
    <dgm:cxn modelId="{52907332-929E-4D2A-8018-8F4E51ADC9E5}" srcId="{31B28406-3275-4986-81D8-C54E3ED4BBE4}" destId="{86A2FC85-352E-4AEA-BE20-40E02D7275FF}" srcOrd="0" destOrd="0" parTransId="{CA47F22C-EA69-4DF8-B53B-1614CBC80627}" sibTransId="{1C61F2BB-DA2C-4F88-BA6E-CEA12AB97E04}"/>
    <dgm:cxn modelId="{3CBF2869-1CC7-476D-A16F-DF5D8AB5284C}" type="presOf" srcId="{31B28406-3275-4986-81D8-C54E3ED4BBE4}" destId="{9594D594-4884-488C-8F75-7CCCB7C43631}" srcOrd="0" destOrd="0" presId="urn:microsoft.com/office/officeart/2005/8/layout/vList5"/>
    <dgm:cxn modelId="{78DB044A-88DF-4B42-8788-6B244CAB0B10}" type="presOf" srcId="{86A2FC85-352E-4AEA-BE20-40E02D7275FF}" destId="{E08BD709-7326-4585-8C7A-95CA24980140}" srcOrd="0" destOrd="0" presId="urn:microsoft.com/office/officeart/2005/8/layout/vList5"/>
    <dgm:cxn modelId="{9DEF908F-8B2A-4AB9-AC96-78BFB861713F}" type="presOf" srcId="{6BB4AEC2-AEFA-4C77-B5BE-E83238C70745}" destId="{EB0FFA0A-D753-42D0-8EF7-5936E713D7B5}" srcOrd="0" destOrd="0" presId="urn:microsoft.com/office/officeart/2005/8/layout/vList5"/>
    <dgm:cxn modelId="{AE469B94-E68B-4CCE-B492-651D18788CC4}" srcId="{31B28406-3275-4986-81D8-C54E3ED4BBE4}" destId="{6BB4AEC2-AEFA-4C77-B5BE-E83238C70745}" srcOrd="3" destOrd="0" parTransId="{1B4F6A03-6163-47F8-B0E8-1750B97285F3}" sibTransId="{DCFBE5F2-C3EE-42C7-977E-0396DBAF4547}"/>
    <dgm:cxn modelId="{998B73E5-EF95-4ABA-B2ED-AD34C32FD9B1}" type="presOf" srcId="{3C2C1001-8108-42E0-B422-3EDF0F0D0BBA}" destId="{6B886469-040A-4FAD-89E9-F4FEC5426E88}" srcOrd="0" destOrd="0" presId="urn:microsoft.com/office/officeart/2005/8/layout/vList5"/>
    <dgm:cxn modelId="{67EBB094-CC71-4509-96C6-A5244FD26223}" type="presParOf" srcId="{9594D594-4884-488C-8F75-7CCCB7C43631}" destId="{4D9031F3-C66B-4512-A27D-8B6269CE33C0}" srcOrd="0" destOrd="0" presId="urn:microsoft.com/office/officeart/2005/8/layout/vList5"/>
    <dgm:cxn modelId="{D676771E-F081-4EEA-91BA-52A89A718DAA}" type="presParOf" srcId="{4D9031F3-C66B-4512-A27D-8B6269CE33C0}" destId="{E08BD709-7326-4585-8C7A-95CA24980140}" srcOrd="0" destOrd="0" presId="urn:microsoft.com/office/officeart/2005/8/layout/vList5"/>
    <dgm:cxn modelId="{B2B92406-9503-41DC-8675-8F87D8C139C0}" type="presParOf" srcId="{9594D594-4884-488C-8F75-7CCCB7C43631}" destId="{EBF77A15-778E-4F53-8EF8-D1C1663371B8}" srcOrd="1" destOrd="0" presId="urn:microsoft.com/office/officeart/2005/8/layout/vList5"/>
    <dgm:cxn modelId="{0461BEF3-9CB6-4F0B-AE4C-32C55FA2BABB}" type="presParOf" srcId="{9594D594-4884-488C-8F75-7CCCB7C43631}" destId="{5BFC5DE1-F43D-4D8D-9CF1-032CF84383ED}" srcOrd="2" destOrd="0" presId="urn:microsoft.com/office/officeart/2005/8/layout/vList5"/>
    <dgm:cxn modelId="{4F71467D-19F1-4792-A7AC-B6FC27EBBFA6}" type="presParOf" srcId="{5BFC5DE1-F43D-4D8D-9CF1-032CF84383ED}" destId="{2B60583D-6A17-42DF-86EA-514AE8A501FE}" srcOrd="0" destOrd="0" presId="urn:microsoft.com/office/officeart/2005/8/layout/vList5"/>
    <dgm:cxn modelId="{3D4A9468-E00E-4AD3-85C6-3D94FD0FFD83}" type="presParOf" srcId="{9594D594-4884-488C-8F75-7CCCB7C43631}" destId="{E5B292D7-B23F-4DE6-AB77-6E45A409432D}" srcOrd="3" destOrd="0" presId="urn:microsoft.com/office/officeart/2005/8/layout/vList5"/>
    <dgm:cxn modelId="{FB74EBA8-F7D7-4292-8301-540DA31ABFCF}" type="presParOf" srcId="{9594D594-4884-488C-8F75-7CCCB7C43631}" destId="{D638E522-7D17-4589-A2BB-F879EA9046C7}" srcOrd="4" destOrd="0" presId="urn:microsoft.com/office/officeart/2005/8/layout/vList5"/>
    <dgm:cxn modelId="{EEC3ABB6-C376-4F3A-B5E6-753629016A44}" type="presParOf" srcId="{D638E522-7D17-4589-A2BB-F879EA9046C7}" destId="{6B886469-040A-4FAD-89E9-F4FEC5426E88}" srcOrd="0" destOrd="0" presId="urn:microsoft.com/office/officeart/2005/8/layout/vList5"/>
    <dgm:cxn modelId="{88EE6F77-2A52-4709-8209-4EC25F4C2BC0}" type="presParOf" srcId="{9594D594-4884-488C-8F75-7CCCB7C43631}" destId="{35FC31A7-FBC2-4500-B2E4-BAB2A48C0B42}" srcOrd="5" destOrd="0" presId="urn:microsoft.com/office/officeart/2005/8/layout/vList5"/>
    <dgm:cxn modelId="{7460381D-9865-457A-9382-767B5664AF5F}" type="presParOf" srcId="{9594D594-4884-488C-8F75-7CCCB7C43631}" destId="{B7A4AF39-4F0B-46FA-9BB6-9DBF13EB1C96}" srcOrd="6" destOrd="0" presId="urn:microsoft.com/office/officeart/2005/8/layout/vList5"/>
    <dgm:cxn modelId="{9A71E26C-8C71-4C6E-A609-B2669B00EA02}" type="presParOf" srcId="{B7A4AF39-4F0B-46FA-9BB6-9DBF13EB1C96}" destId="{EB0FFA0A-D753-42D0-8EF7-5936E713D7B5}"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8888936-2AD3-417F-9485-81EAB84AB055}"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EEE9C222-3422-4E6B-B360-AF679866A2C1}">
      <dgm:prSet/>
      <dgm:spPr/>
      <dgm:t>
        <a:bodyPr/>
        <a:lstStyle/>
        <a:p>
          <a:pPr>
            <a:lnSpc>
              <a:spcPct val="100000"/>
            </a:lnSpc>
          </a:pPr>
          <a:r>
            <a:rPr lang="en-US" b="1"/>
            <a:t>Section 1: Project Overview</a:t>
          </a:r>
          <a:endParaRPr lang="en-US"/>
        </a:p>
      </dgm:t>
    </dgm:pt>
    <dgm:pt modelId="{ABCD4F95-6BC4-4EF8-9BFA-C36E26B0F806}" type="parTrans" cxnId="{2450F95F-27AB-407A-9A90-0F5779E11B45}">
      <dgm:prSet/>
      <dgm:spPr/>
      <dgm:t>
        <a:bodyPr/>
        <a:lstStyle/>
        <a:p>
          <a:endParaRPr lang="en-US"/>
        </a:p>
      </dgm:t>
    </dgm:pt>
    <dgm:pt modelId="{AE8498AB-8AA0-494B-AD0F-B628D88C8D66}" type="sibTrans" cxnId="{2450F95F-27AB-407A-9A90-0F5779E11B45}">
      <dgm:prSet/>
      <dgm:spPr/>
      <dgm:t>
        <a:bodyPr/>
        <a:lstStyle/>
        <a:p>
          <a:endParaRPr lang="en-US"/>
        </a:p>
      </dgm:t>
    </dgm:pt>
    <dgm:pt modelId="{F3FB1AEB-D0D4-4113-9F3B-84BAF14ECD2F}">
      <dgm:prSet/>
      <dgm:spPr/>
      <dgm:t>
        <a:bodyPr/>
        <a:lstStyle/>
        <a:p>
          <a:pPr>
            <a:lnSpc>
              <a:spcPct val="100000"/>
            </a:lnSpc>
          </a:pPr>
          <a:r>
            <a:rPr lang="en-US" b="1"/>
            <a:t>Section 2: Funding Request</a:t>
          </a:r>
          <a:r>
            <a:rPr lang="en-US"/>
            <a:t>	</a:t>
          </a:r>
        </a:p>
      </dgm:t>
    </dgm:pt>
    <dgm:pt modelId="{25B86A08-55F5-4465-B278-507E9D2945FE}" type="parTrans" cxnId="{A237A5FE-42C9-46A7-87B2-4222D89D64AA}">
      <dgm:prSet/>
      <dgm:spPr/>
      <dgm:t>
        <a:bodyPr/>
        <a:lstStyle/>
        <a:p>
          <a:endParaRPr lang="en-US"/>
        </a:p>
      </dgm:t>
    </dgm:pt>
    <dgm:pt modelId="{E3F024D7-45F0-42EE-8EAC-4F8B16DF7091}" type="sibTrans" cxnId="{A237A5FE-42C9-46A7-87B2-4222D89D64AA}">
      <dgm:prSet/>
      <dgm:spPr/>
      <dgm:t>
        <a:bodyPr/>
        <a:lstStyle/>
        <a:p>
          <a:endParaRPr lang="en-US"/>
        </a:p>
      </dgm:t>
    </dgm:pt>
    <dgm:pt modelId="{75363699-3ED8-489E-B1AF-6A74B41DC57B}">
      <dgm:prSet/>
      <dgm:spPr/>
      <dgm:t>
        <a:bodyPr/>
        <a:lstStyle/>
        <a:p>
          <a:pPr>
            <a:lnSpc>
              <a:spcPct val="100000"/>
            </a:lnSpc>
          </a:pPr>
          <a:r>
            <a:rPr lang="en-US" b="1"/>
            <a:t>Section 5: Forms</a:t>
          </a:r>
          <a:endParaRPr lang="en-US"/>
        </a:p>
      </dgm:t>
    </dgm:pt>
    <dgm:pt modelId="{235F6AEC-3E2C-4DD1-9285-E40D0335F580}" type="parTrans" cxnId="{A3E6496B-7344-42B7-95B0-C50448D71120}">
      <dgm:prSet/>
      <dgm:spPr/>
      <dgm:t>
        <a:bodyPr/>
        <a:lstStyle/>
        <a:p>
          <a:endParaRPr lang="en-US"/>
        </a:p>
      </dgm:t>
    </dgm:pt>
    <dgm:pt modelId="{643A3BC7-4AD3-4774-9D28-B60D0B49D484}" type="sibTrans" cxnId="{A3E6496B-7344-42B7-95B0-C50448D71120}">
      <dgm:prSet/>
      <dgm:spPr/>
      <dgm:t>
        <a:bodyPr/>
        <a:lstStyle/>
        <a:p>
          <a:endParaRPr lang="en-US"/>
        </a:p>
      </dgm:t>
    </dgm:pt>
    <dgm:pt modelId="{567F6544-DD5E-441C-9034-A3C6D80F2A40}">
      <dgm:prSet/>
      <dgm:spPr/>
      <dgm:t>
        <a:bodyPr/>
        <a:lstStyle/>
        <a:p>
          <a:pPr>
            <a:lnSpc>
              <a:spcPct val="100000"/>
            </a:lnSpc>
          </a:pPr>
          <a:r>
            <a:rPr lang="en-US" b="1"/>
            <a:t>Section 3: Priority</a:t>
          </a:r>
        </a:p>
      </dgm:t>
    </dgm:pt>
    <dgm:pt modelId="{B02A833C-18C3-4E66-A908-D89025C4D178}" type="parTrans" cxnId="{AF7DAA05-E95F-4029-B9F3-7260705877DE}">
      <dgm:prSet/>
      <dgm:spPr/>
      <dgm:t>
        <a:bodyPr/>
        <a:lstStyle/>
        <a:p>
          <a:endParaRPr lang="en-US"/>
        </a:p>
      </dgm:t>
    </dgm:pt>
    <dgm:pt modelId="{025A0633-20DB-4972-87D0-0F69EBA7711F}" type="sibTrans" cxnId="{AF7DAA05-E95F-4029-B9F3-7260705877DE}">
      <dgm:prSet/>
      <dgm:spPr/>
      <dgm:t>
        <a:bodyPr/>
        <a:lstStyle/>
        <a:p>
          <a:endParaRPr lang="en-US"/>
        </a:p>
      </dgm:t>
    </dgm:pt>
    <dgm:pt modelId="{065026F0-94F5-4588-A664-F41BA44F8364}">
      <dgm:prSet/>
      <dgm:spPr/>
      <dgm:t>
        <a:bodyPr/>
        <a:lstStyle/>
        <a:p>
          <a:pPr>
            <a:buClr>
              <a:schemeClr val="accent1">
                <a:lumMod val="75000"/>
              </a:schemeClr>
            </a:buClr>
            <a:buSzPct val="145000"/>
            <a:buFont typeface="Arial" panose="020B0604020202020204" pitchFamily="34" charset="0"/>
            <a:buChar char="•"/>
          </a:pPr>
          <a:r>
            <a:rPr lang="en-US" b="1"/>
            <a:t>Section 4: Supporting Documentation</a:t>
          </a:r>
        </a:p>
      </dgm:t>
    </dgm:pt>
    <dgm:pt modelId="{4287761D-5EA9-41D3-9F4F-0E389DB88014}" type="parTrans" cxnId="{DC21C898-714D-4C78-9C20-4B0EB6DB24AA}">
      <dgm:prSet/>
      <dgm:spPr/>
      <dgm:t>
        <a:bodyPr/>
        <a:lstStyle/>
        <a:p>
          <a:endParaRPr lang="en-US"/>
        </a:p>
      </dgm:t>
    </dgm:pt>
    <dgm:pt modelId="{6EDA68E9-6E47-40A3-979C-565A8B77184A}" type="sibTrans" cxnId="{DC21C898-714D-4C78-9C20-4B0EB6DB24AA}">
      <dgm:prSet/>
      <dgm:spPr/>
      <dgm:t>
        <a:bodyPr/>
        <a:lstStyle/>
        <a:p>
          <a:endParaRPr lang="en-US"/>
        </a:p>
      </dgm:t>
    </dgm:pt>
    <dgm:pt modelId="{18C7A889-6651-4A92-8A9B-320CBB44F963}" type="pres">
      <dgm:prSet presAssocID="{C8888936-2AD3-417F-9485-81EAB84AB055}" presName="hierChild1" presStyleCnt="0">
        <dgm:presLayoutVars>
          <dgm:chPref val="1"/>
          <dgm:dir/>
          <dgm:animOne val="branch"/>
          <dgm:animLvl val="lvl"/>
          <dgm:resizeHandles/>
        </dgm:presLayoutVars>
      </dgm:prSet>
      <dgm:spPr/>
    </dgm:pt>
    <dgm:pt modelId="{D79ACA83-4D28-4C75-930E-7E8AB9378C30}" type="pres">
      <dgm:prSet presAssocID="{EEE9C222-3422-4E6B-B360-AF679866A2C1}" presName="hierRoot1" presStyleCnt="0"/>
      <dgm:spPr/>
    </dgm:pt>
    <dgm:pt modelId="{D054F6A5-22D9-4A0C-9AC0-CA9A9194F27A}" type="pres">
      <dgm:prSet presAssocID="{EEE9C222-3422-4E6B-B360-AF679866A2C1}" presName="composite" presStyleCnt="0"/>
      <dgm:spPr/>
    </dgm:pt>
    <dgm:pt modelId="{91741388-20DD-467F-BAE3-29D37D4647C7}" type="pres">
      <dgm:prSet presAssocID="{EEE9C222-3422-4E6B-B360-AF679866A2C1}" presName="background" presStyleLbl="node0" presStyleIdx="0" presStyleCnt="5"/>
      <dgm:spPr/>
    </dgm:pt>
    <dgm:pt modelId="{E4A71A28-6E45-4768-B010-DD3AA559F1FD}" type="pres">
      <dgm:prSet presAssocID="{EEE9C222-3422-4E6B-B360-AF679866A2C1}" presName="text" presStyleLbl="fgAcc0" presStyleIdx="0" presStyleCnt="5">
        <dgm:presLayoutVars>
          <dgm:chPref val="3"/>
        </dgm:presLayoutVars>
      </dgm:prSet>
      <dgm:spPr/>
    </dgm:pt>
    <dgm:pt modelId="{FC9C4139-56EE-4C2A-8FC3-2C6E6FC34767}" type="pres">
      <dgm:prSet presAssocID="{EEE9C222-3422-4E6B-B360-AF679866A2C1}" presName="hierChild2" presStyleCnt="0"/>
      <dgm:spPr/>
    </dgm:pt>
    <dgm:pt modelId="{94D05065-2E73-4AB6-9C69-D67584A6B9A4}" type="pres">
      <dgm:prSet presAssocID="{F3FB1AEB-D0D4-4113-9F3B-84BAF14ECD2F}" presName="hierRoot1" presStyleCnt="0"/>
      <dgm:spPr/>
    </dgm:pt>
    <dgm:pt modelId="{35C43A4A-0DD2-43A8-A7F7-2499EC6036BF}" type="pres">
      <dgm:prSet presAssocID="{F3FB1AEB-D0D4-4113-9F3B-84BAF14ECD2F}" presName="composite" presStyleCnt="0"/>
      <dgm:spPr/>
    </dgm:pt>
    <dgm:pt modelId="{7107EDCE-292E-4CFB-81DF-CB2739F989AB}" type="pres">
      <dgm:prSet presAssocID="{F3FB1AEB-D0D4-4113-9F3B-84BAF14ECD2F}" presName="background" presStyleLbl="node0" presStyleIdx="1" presStyleCnt="5"/>
      <dgm:spPr/>
    </dgm:pt>
    <dgm:pt modelId="{D773E9EB-2C71-4196-B8DA-F20498F109A3}" type="pres">
      <dgm:prSet presAssocID="{F3FB1AEB-D0D4-4113-9F3B-84BAF14ECD2F}" presName="text" presStyleLbl="fgAcc0" presStyleIdx="1" presStyleCnt="5">
        <dgm:presLayoutVars>
          <dgm:chPref val="3"/>
        </dgm:presLayoutVars>
      </dgm:prSet>
      <dgm:spPr/>
    </dgm:pt>
    <dgm:pt modelId="{A1C917D7-12BB-4EFF-82CC-BB724D6D294A}" type="pres">
      <dgm:prSet presAssocID="{F3FB1AEB-D0D4-4113-9F3B-84BAF14ECD2F}" presName="hierChild2" presStyleCnt="0"/>
      <dgm:spPr/>
    </dgm:pt>
    <dgm:pt modelId="{0970A396-9D80-4C15-8DA7-7CB3A5417C42}" type="pres">
      <dgm:prSet presAssocID="{567F6544-DD5E-441C-9034-A3C6D80F2A40}" presName="hierRoot1" presStyleCnt="0"/>
      <dgm:spPr/>
    </dgm:pt>
    <dgm:pt modelId="{F5F9E063-0E20-47BB-88CC-3D6489EBDF56}" type="pres">
      <dgm:prSet presAssocID="{567F6544-DD5E-441C-9034-A3C6D80F2A40}" presName="composite" presStyleCnt="0"/>
      <dgm:spPr/>
    </dgm:pt>
    <dgm:pt modelId="{3117A539-C124-4A9E-B334-B1225A53C30D}" type="pres">
      <dgm:prSet presAssocID="{567F6544-DD5E-441C-9034-A3C6D80F2A40}" presName="background" presStyleLbl="node0" presStyleIdx="2" presStyleCnt="5"/>
      <dgm:spPr/>
    </dgm:pt>
    <dgm:pt modelId="{BCC1F44E-F411-40A3-8E28-E46CF1D28FC0}" type="pres">
      <dgm:prSet presAssocID="{567F6544-DD5E-441C-9034-A3C6D80F2A40}" presName="text" presStyleLbl="fgAcc0" presStyleIdx="2" presStyleCnt="5">
        <dgm:presLayoutVars>
          <dgm:chPref val="3"/>
        </dgm:presLayoutVars>
      </dgm:prSet>
      <dgm:spPr/>
    </dgm:pt>
    <dgm:pt modelId="{CD5517E8-057F-4656-8445-DD272EB53128}" type="pres">
      <dgm:prSet presAssocID="{567F6544-DD5E-441C-9034-A3C6D80F2A40}" presName="hierChild2" presStyleCnt="0"/>
      <dgm:spPr/>
    </dgm:pt>
    <dgm:pt modelId="{730E8A74-D02A-415E-94AB-ED2835A68683}" type="pres">
      <dgm:prSet presAssocID="{065026F0-94F5-4588-A664-F41BA44F8364}" presName="hierRoot1" presStyleCnt="0"/>
      <dgm:spPr/>
    </dgm:pt>
    <dgm:pt modelId="{5E968169-B902-4DBD-BF12-3D112B432404}" type="pres">
      <dgm:prSet presAssocID="{065026F0-94F5-4588-A664-F41BA44F8364}" presName="composite" presStyleCnt="0"/>
      <dgm:spPr/>
    </dgm:pt>
    <dgm:pt modelId="{8C0ED157-AC11-486D-A1FA-287F554F445F}" type="pres">
      <dgm:prSet presAssocID="{065026F0-94F5-4588-A664-F41BA44F8364}" presName="background" presStyleLbl="node0" presStyleIdx="3" presStyleCnt="5"/>
      <dgm:spPr/>
    </dgm:pt>
    <dgm:pt modelId="{D29FE8A3-1ADB-4672-B4CC-7CA503C6B2B6}" type="pres">
      <dgm:prSet presAssocID="{065026F0-94F5-4588-A664-F41BA44F8364}" presName="text" presStyleLbl="fgAcc0" presStyleIdx="3" presStyleCnt="5">
        <dgm:presLayoutVars>
          <dgm:chPref val="3"/>
        </dgm:presLayoutVars>
      </dgm:prSet>
      <dgm:spPr/>
    </dgm:pt>
    <dgm:pt modelId="{3554EB50-7CC3-4215-8A19-611034F0A3F7}" type="pres">
      <dgm:prSet presAssocID="{065026F0-94F5-4588-A664-F41BA44F8364}" presName="hierChild2" presStyleCnt="0"/>
      <dgm:spPr/>
    </dgm:pt>
    <dgm:pt modelId="{E4E32D39-1FEB-4EA3-B58B-F99284C5879A}" type="pres">
      <dgm:prSet presAssocID="{75363699-3ED8-489E-B1AF-6A74B41DC57B}" presName="hierRoot1" presStyleCnt="0"/>
      <dgm:spPr/>
    </dgm:pt>
    <dgm:pt modelId="{A760A840-EA67-431E-BE9C-61232B44670C}" type="pres">
      <dgm:prSet presAssocID="{75363699-3ED8-489E-B1AF-6A74B41DC57B}" presName="composite" presStyleCnt="0"/>
      <dgm:spPr/>
    </dgm:pt>
    <dgm:pt modelId="{369A3E92-5F38-479F-992E-B8E89BDFFA95}" type="pres">
      <dgm:prSet presAssocID="{75363699-3ED8-489E-B1AF-6A74B41DC57B}" presName="background" presStyleLbl="node0" presStyleIdx="4" presStyleCnt="5"/>
      <dgm:spPr/>
    </dgm:pt>
    <dgm:pt modelId="{B41A6607-05E5-432A-91C2-231F0D30C30E}" type="pres">
      <dgm:prSet presAssocID="{75363699-3ED8-489E-B1AF-6A74B41DC57B}" presName="text" presStyleLbl="fgAcc0" presStyleIdx="4" presStyleCnt="5">
        <dgm:presLayoutVars>
          <dgm:chPref val="3"/>
        </dgm:presLayoutVars>
      </dgm:prSet>
      <dgm:spPr/>
    </dgm:pt>
    <dgm:pt modelId="{E75A1000-3201-4A50-9E39-977A36193536}" type="pres">
      <dgm:prSet presAssocID="{75363699-3ED8-489E-B1AF-6A74B41DC57B}" presName="hierChild2" presStyleCnt="0"/>
      <dgm:spPr/>
    </dgm:pt>
  </dgm:ptLst>
  <dgm:cxnLst>
    <dgm:cxn modelId="{AF7DAA05-E95F-4029-B9F3-7260705877DE}" srcId="{C8888936-2AD3-417F-9485-81EAB84AB055}" destId="{567F6544-DD5E-441C-9034-A3C6D80F2A40}" srcOrd="2" destOrd="0" parTransId="{B02A833C-18C3-4E66-A908-D89025C4D178}" sibTransId="{025A0633-20DB-4972-87D0-0F69EBA7711F}"/>
    <dgm:cxn modelId="{1238800A-1286-4216-A4D0-DDE5A12BC909}" type="presOf" srcId="{C8888936-2AD3-417F-9485-81EAB84AB055}" destId="{18C7A889-6651-4A92-8A9B-320CBB44F963}" srcOrd="0" destOrd="0" presId="urn:microsoft.com/office/officeart/2005/8/layout/hierarchy1"/>
    <dgm:cxn modelId="{79EF9023-1730-43FA-8913-8FC4640639D9}" type="presOf" srcId="{F3FB1AEB-D0D4-4113-9F3B-84BAF14ECD2F}" destId="{D773E9EB-2C71-4196-B8DA-F20498F109A3}" srcOrd="0" destOrd="0" presId="urn:microsoft.com/office/officeart/2005/8/layout/hierarchy1"/>
    <dgm:cxn modelId="{5F5E243F-0889-4E2B-994A-D15A8F51B55E}" type="presOf" srcId="{75363699-3ED8-489E-B1AF-6A74B41DC57B}" destId="{B41A6607-05E5-432A-91C2-231F0D30C30E}" srcOrd="0" destOrd="0" presId="urn:microsoft.com/office/officeart/2005/8/layout/hierarchy1"/>
    <dgm:cxn modelId="{2450F95F-27AB-407A-9A90-0F5779E11B45}" srcId="{C8888936-2AD3-417F-9485-81EAB84AB055}" destId="{EEE9C222-3422-4E6B-B360-AF679866A2C1}" srcOrd="0" destOrd="0" parTransId="{ABCD4F95-6BC4-4EF8-9BFA-C36E26B0F806}" sibTransId="{AE8498AB-8AA0-494B-AD0F-B628D88C8D66}"/>
    <dgm:cxn modelId="{A3E6496B-7344-42B7-95B0-C50448D71120}" srcId="{C8888936-2AD3-417F-9485-81EAB84AB055}" destId="{75363699-3ED8-489E-B1AF-6A74B41DC57B}" srcOrd="4" destOrd="0" parTransId="{235F6AEC-3E2C-4DD1-9285-E40D0335F580}" sibTransId="{643A3BC7-4AD3-4774-9D28-B60D0B49D484}"/>
    <dgm:cxn modelId="{DC21C898-714D-4C78-9C20-4B0EB6DB24AA}" srcId="{C8888936-2AD3-417F-9485-81EAB84AB055}" destId="{065026F0-94F5-4588-A664-F41BA44F8364}" srcOrd="3" destOrd="0" parTransId="{4287761D-5EA9-41D3-9F4F-0E389DB88014}" sibTransId="{6EDA68E9-6E47-40A3-979C-565A8B77184A}"/>
    <dgm:cxn modelId="{8FD1E0A8-3E1B-4C15-A296-F28F92513EED}" type="presOf" srcId="{EEE9C222-3422-4E6B-B360-AF679866A2C1}" destId="{E4A71A28-6E45-4768-B010-DD3AA559F1FD}" srcOrd="0" destOrd="0" presId="urn:microsoft.com/office/officeart/2005/8/layout/hierarchy1"/>
    <dgm:cxn modelId="{092CCDC7-BDBD-43FE-9051-FEE8C7BDE262}" type="presOf" srcId="{065026F0-94F5-4588-A664-F41BA44F8364}" destId="{D29FE8A3-1ADB-4672-B4CC-7CA503C6B2B6}" srcOrd="0" destOrd="0" presId="urn:microsoft.com/office/officeart/2005/8/layout/hierarchy1"/>
    <dgm:cxn modelId="{FC5AE0D7-7561-4F75-8CA5-5792B3605951}" type="presOf" srcId="{567F6544-DD5E-441C-9034-A3C6D80F2A40}" destId="{BCC1F44E-F411-40A3-8E28-E46CF1D28FC0}" srcOrd="0" destOrd="0" presId="urn:microsoft.com/office/officeart/2005/8/layout/hierarchy1"/>
    <dgm:cxn modelId="{A237A5FE-42C9-46A7-87B2-4222D89D64AA}" srcId="{C8888936-2AD3-417F-9485-81EAB84AB055}" destId="{F3FB1AEB-D0D4-4113-9F3B-84BAF14ECD2F}" srcOrd="1" destOrd="0" parTransId="{25B86A08-55F5-4465-B278-507E9D2945FE}" sibTransId="{E3F024D7-45F0-42EE-8EAC-4F8B16DF7091}"/>
    <dgm:cxn modelId="{E2A610CC-2800-4DE1-863F-75B8776BF32A}" type="presParOf" srcId="{18C7A889-6651-4A92-8A9B-320CBB44F963}" destId="{D79ACA83-4D28-4C75-930E-7E8AB9378C30}" srcOrd="0" destOrd="0" presId="urn:microsoft.com/office/officeart/2005/8/layout/hierarchy1"/>
    <dgm:cxn modelId="{744BDD7E-2732-4984-BB14-A3C1CEC2D7F3}" type="presParOf" srcId="{D79ACA83-4D28-4C75-930E-7E8AB9378C30}" destId="{D054F6A5-22D9-4A0C-9AC0-CA9A9194F27A}" srcOrd="0" destOrd="0" presId="urn:microsoft.com/office/officeart/2005/8/layout/hierarchy1"/>
    <dgm:cxn modelId="{8A3B6CB5-F0EA-4B26-A93F-3920E53B9736}" type="presParOf" srcId="{D054F6A5-22D9-4A0C-9AC0-CA9A9194F27A}" destId="{91741388-20DD-467F-BAE3-29D37D4647C7}" srcOrd="0" destOrd="0" presId="urn:microsoft.com/office/officeart/2005/8/layout/hierarchy1"/>
    <dgm:cxn modelId="{99B0D45A-9BBD-4CFC-A39F-86589523FCE0}" type="presParOf" srcId="{D054F6A5-22D9-4A0C-9AC0-CA9A9194F27A}" destId="{E4A71A28-6E45-4768-B010-DD3AA559F1FD}" srcOrd="1" destOrd="0" presId="urn:microsoft.com/office/officeart/2005/8/layout/hierarchy1"/>
    <dgm:cxn modelId="{CFA55E66-7EB6-4934-BC43-989BE8698726}" type="presParOf" srcId="{D79ACA83-4D28-4C75-930E-7E8AB9378C30}" destId="{FC9C4139-56EE-4C2A-8FC3-2C6E6FC34767}" srcOrd="1" destOrd="0" presId="urn:microsoft.com/office/officeart/2005/8/layout/hierarchy1"/>
    <dgm:cxn modelId="{801ABD1E-CBB9-4B4A-A4AC-4D0D80C0D33E}" type="presParOf" srcId="{18C7A889-6651-4A92-8A9B-320CBB44F963}" destId="{94D05065-2E73-4AB6-9C69-D67584A6B9A4}" srcOrd="1" destOrd="0" presId="urn:microsoft.com/office/officeart/2005/8/layout/hierarchy1"/>
    <dgm:cxn modelId="{E9B5901F-1C14-4296-A677-898F8313BD0D}" type="presParOf" srcId="{94D05065-2E73-4AB6-9C69-D67584A6B9A4}" destId="{35C43A4A-0DD2-43A8-A7F7-2499EC6036BF}" srcOrd="0" destOrd="0" presId="urn:microsoft.com/office/officeart/2005/8/layout/hierarchy1"/>
    <dgm:cxn modelId="{253749CA-DEA8-4EFA-A31E-2313004C08F9}" type="presParOf" srcId="{35C43A4A-0DD2-43A8-A7F7-2499EC6036BF}" destId="{7107EDCE-292E-4CFB-81DF-CB2739F989AB}" srcOrd="0" destOrd="0" presId="urn:microsoft.com/office/officeart/2005/8/layout/hierarchy1"/>
    <dgm:cxn modelId="{C7FC67D9-F67C-4B46-B7A8-B85D605D8B2B}" type="presParOf" srcId="{35C43A4A-0DD2-43A8-A7F7-2499EC6036BF}" destId="{D773E9EB-2C71-4196-B8DA-F20498F109A3}" srcOrd="1" destOrd="0" presId="urn:microsoft.com/office/officeart/2005/8/layout/hierarchy1"/>
    <dgm:cxn modelId="{92FACE80-B87F-468E-A2F9-10F72C8A17F0}" type="presParOf" srcId="{94D05065-2E73-4AB6-9C69-D67584A6B9A4}" destId="{A1C917D7-12BB-4EFF-82CC-BB724D6D294A}" srcOrd="1" destOrd="0" presId="urn:microsoft.com/office/officeart/2005/8/layout/hierarchy1"/>
    <dgm:cxn modelId="{C9DEA7CF-6999-45F1-BFF6-F4F4B2DECB2A}" type="presParOf" srcId="{18C7A889-6651-4A92-8A9B-320CBB44F963}" destId="{0970A396-9D80-4C15-8DA7-7CB3A5417C42}" srcOrd="2" destOrd="0" presId="urn:microsoft.com/office/officeart/2005/8/layout/hierarchy1"/>
    <dgm:cxn modelId="{77332423-3554-4AC3-9050-F29F7484EDD1}" type="presParOf" srcId="{0970A396-9D80-4C15-8DA7-7CB3A5417C42}" destId="{F5F9E063-0E20-47BB-88CC-3D6489EBDF56}" srcOrd="0" destOrd="0" presId="urn:microsoft.com/office/officeart/2005/8/layout/hierarchy1"/>
    <dgm:cxn modelId="{5F69EA31-A8BE-4708-AFB0-AE18B67EF017}" type="presParOf" srcId="{F5F9E063-0E20-47BB-88CC-3D6489EBDF56}" destId="{3117A539-C124-4A9E-B334-B1225A53C30D}" srcOrd="0" destOrd="0" presId="urn:microsoft.com/office/officeart/2005/8/layout/hierarchy1"/>
    <dgm:cxn modelId="{3AAB3FEF-05CF-40D5-B97F-30DE383F0F83}" type="presParOf" srcId="{F5F9E063-0E20-47BB-88CC-3D6489EBDF56}" destId="{BCC1F44E-F411-40A3-8E28-E46CF1D28FC0}" srcOrd="1" destOrd="0" presId="urn:microsoft.com/office/officeart/2005/8/layout/hierarchy1"/>
    <dgm:cxn modelId="{BD785A93-F063-4D6B-8232-FEA1CA1572F0}" type="presParOf" srcId="{0970A396-9D80-4C15-8DA7-7CB3A5417C42}" destId="{CD5517E8-057F-4656-8445-DD272EB53128}" srcOrd="1" destOrd="0" presId="urn:microsoft.com/office/officeart/2005/8/layout/hierarchy1"/>
    <dgm:cxn modelId="{CD6261D7-8785-4EC1-9313-D01744A6C4E9}" type="presParOf" srcId="{18C7A889-6651-4A92-8A9B-320CBB44F963}" destId="{730E8A74-D02A-415E-94AB-ED2835A68683}" srcOrd="3" destOrd="0" presId="urn:microsoft.com/office/officeart/2005/8/layout/hierarchy1"/>
    <dgm:cxn modelId="{2BBE2135-58DE-4A47-9281-5537314BFC7F}" type="presParOf" srcId="{730E8A74-D02A-415E-94AB-ED2835A68683}" destId="{5E968169-B902-4DBD-BF12-3D112B432404}" srcOrd="0" destOrd="0" presId="urn:microsoft.com/office/officeart/2005/8/layout/hierarchy1"/>
    <dgm:cxn modelId="{CE736880-D9F9-4929-8AD1-C1634FCC17E9}" type="presParOf" srcId="{5E968169-B902-4DBD-BF12-3D112B432404}" destId="{8C0ED157-AC11-486D-A1FA-287F554F445F}" srcOrd="0" destOrd="0" presId="urn:microsoft.com/office/officeart/2005/8/layout/hierarchy1"/>
    <dgm:cxn modelId="{C53483F7-A604-41AD-AB58-E46C90646CC7}" type="presParOf" srcId="{5E968169-B902-4DBD-BF12-3D112B432404}" destId="{D29FE8A3-1ADB-4672-B4CC-7CA503C6B2B6}" srcOrd="1" destOrd="0" presId="urn:microsoft.com/office/officeart/2005/8/layout/hierarchy1"/>
    <dgm:cxn modelId="{533A8834-BDA2-4D15-BF9E-819A1D1A83E2}" type="presParOf" srcId="{730E8A74-D02A-415E-94AB-ED2835A68683}" destId="{3554EB50-7CC3-4215-8A19-611034F0A3F7}" srcOrd="1" destOrd="0" presId="urn:microsoft.com/office/officeart/2005/8/layout/hierarchy1"/>
    <dgm:cxn modelId="{9BF58F4B-0F0A-4744-BC92-43797907FED3}" type="presParOf" srcId="{18C7A889-6651-4A92-8A9B-320CBB44F963}" destId="{E4E32D39-1FEB-4EA3-B58B-F99284C5879A}" srcOrd="4" destOrd="0" presId="urn:microsoft.com/office/officeart/2005/8/layout/hierarchy1"/>
    <dgm:cxn modelId="{68A65C11-CA15-4D50-95AF-6196A4719AF0}" type="presParOf" srcId="{E4E32D39-1FEB-4EA3-B58B-F99284C5879A}" destId="{A760A840-EA67-431E-BE9C-61232B44670C}" srcOrd="0" destOrd="0" presId="urn:microsoft.com/office/officeart/2005/8/layout/hierarchy1"/>
    <dgm:cxn modelId="{835183FA-7F03-4C2E-905B-D7821A20FA9D}" type="presParOf" srcId="{A760A840-EA67-431E-BE9C-61232B44670C}" destId="{369A3E92-5F38-479F-992E-B8E89BDFFA95}" srcOrd="0" destOrd="0" presId="urn:microsoft.com/office/officeart/2005/8/layout/hierarchy1"/>
    <dgm:cxn modelId="{B98CB433-E82F-48B8-B399-D39A8E09649C}" type="presParOf" srcId="{A760A840-EA67-431E-BE9C-61232B44670C}" destId="{B41A6607-05E5-432A-91C2-231F0D30C30E}" srcOrd="1" destOrd="0" presId="urn:microsoft.com/office/officeart/2005/8/layout/hierarchy1"/>
    <dgm:cxn modelId="{68DF7001-6ECC-404D-9CD8-B221326029DE}" type="presParOf" srcId="{E4E32D39-1FEB-4EA3-B58B-F99284C5879A}" destId="{E75A1000-3201-4A50-9E39-977A36193536}"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5EE6ACC-E9D1-4C4F-A38F-31BD92C374B0}" type="doc">
      <dgm:prSet loTypeId="urn:microsoft.com/office/officeart/2005/8/layout/vList2" loCatId="list" qsTypeId="urn:microsoft.com/office/officeart/2005/8/quickstyle/simple4" qsCatId="simple" csTypeId="urn:microsoft.com/office/officeart/2005/8/colors/accent2_2" csCatId="accent2" phldr="1"/>
      <dgm:spPr/>
      <dgm:t>
        <a:bodyPr/>
        <a:lstStyle/>
        <a:p>
          <a:endParaRPr lang="en-US"/>
        </a:p>
      </dgm:t>
    </dgm:pt>
    <dgm:pt modelId="{7C4C99C5-581E-4CDD-A317-63B599146A2D}">
      <dgm:prSet/>
      <dgm:spPr/>
      <dgm:t>
        <a:bodyPr/>
        <a:lstStyle/>
        <a:p>
          <a:r>
            <a:rPr lang="en-US" b="1"/>
            <a:t>Section 1:  Project Overview </a:t>
          </a:r>
          <a:endParaRPr lang="en-US"/>
        </a:p>
      </dgm:t>
    </dgm:pt>
    <dgm:pt modelId="{15A5C8C9-D0F0-4709-A734-231460AC43BB}" type="parTrans" cxnId="{FCC8C810-EAE1-445E-ABC8-CD817C189F01}">
      <dgm:prSet/>
      <dgm:spPr/>
      <dgm:t>
        <a:bodyPr/>
        <a:lstStyle/>
        <a:p>
          <a:endParaRPr lang="en-US"/>
        </a:p>
      </dgm:t>
    </dgm:pt>
    <dgm:pt modelId="{44715FC9-C21B-47F2-ABCB-3EE0BD911C6C}" type="sibTrans" cxnId="{FCC8C810-EAE1-445E-ABC8-CD817C189F01}">
      <dgm:prSet/>
      <dgm:spPr/>
      <dgm:t>
        <a:bodyPr/>
        <a:lstStyle/>
        <a:p>
          <a:endParaRPr lang="en-US"/>
        </a:p>
      </dgm:t>
    </dgm:pt>
    <dgm:pt modelId="{0DF0E02B-08A5-4579-918E-3043DD1719E1}">
      <dgm:prSet/>
      <dgm:spPr/>
      <dgm:t>
        <a:bodyPr/>
        <a:lstStyle/>
        <a:p>
          <a:r>
            <a:rPr lang="en-US" b="0"/>
            <a:t>Proposed Project </a:t>
          </a:r>
        </a:p>
      </dgm:t>
    </dgm:pt>
    <dgm:pt modelId="{DCB8138D-0BE3-4AED-B420-D1923F1F697F}" type="parTrans" cxnId="{2D126375-90C9-403A-96AB-7ACFDD14E033}">
      <dgm:prSet/>
      <dgm:spPr/>
      <dgm:t>
        <a:bodyPr/>
        <a:lstStyle/>
        <a:p>
          <a:endParaRPr lang="en-US"/>
        </a:p>
      </dgm:t>
    </dgm:pt>
    <dgm:pt modelId="{5A5579E5-F549-445E-9A4B-67A74117F10B}" type="sibTrans" cxnId="{2D126375-90C9-403A-96AB-7ACFDD14E033}">
      <dgm:prSet/>
      <dgm:spPr/>
      <dgm:t>
        <a:bodyPr/>
        <a:lstStyle/>
        <a:p>
          <a:endParaRPr lang="en-US"/>
        </a:p>
      </dgm:t>
    </dgm:pt>
    <dgm:pt modelId="{E489BE02-B355-459F-96EA-14E3204519A0}">
      <dgm:prSet/>
      <dgm:spPr/>
      <dgm:t>
        <a:bodyPr/>
        <a:lstStyle/>
        <a:p>
          <a:r>
            <a:rPr lang="en-US" b="0"/>
            <a:t>Project Timeline </a:t>
          </a:r>
        </a:p>
      </dgm:t>
    </dgm:pt>
    <dgm:pt modelId="{CA8EBE0D-14BD-47F7-802F-3062838C1A61}" type="parTrans" cxnId="{B8CFF602-FDAE-47F9-8647-52E5E645561C}">
      <dgm:prSet/>
      <dgm:spPr/>
      <dgm:t>
        <a:bodyPr/>
        <a:lstStyle/>
        <a:p>
          <a:endParaRPr lang="en-US"/>
        </a:p>
      </dgm:t>
    </dgm:pt>
    <dgm:pt modelId="{B2E43187-16FB-42F7-94FF-AB08C3C1E639}" type="sibTrans" cxnId="{B8CFF602-FDAE-47F9-8647-52E5E645561C}">
      <dgm:prSet/>
      <dgm:spPr/>
      <dgm:t>
        <a:bodyPr/>
        <a:lstStyle/>
        <a:p>
          <a:endParaRPr lang="en-US"/>
        </a:p>
      </dgm:t>
    </dgm:pt>
    <dgm:pt modelId="{0296C9A6-D933-40ED-8807-40DC04B89555}">
      <dgm:prSet/>
      <dgm:spPr/>
      <dgm:t>
        <a:bodyPr/>
        <a:lstStyle/>
        <a:p>
          <a:r>
            <a:rPr lang="en-US" b="0"/>
            <a:t>Positive impact on regional/multi-community public safety</a:t>
          </a:r>
        </a:p>
      </dgm:t>
    </dgm:pt>
    <dgm:pt modelId="{0B08EACF-22F8-4C2D-B57E-09BE243D36F3}" type="parTrans" cxnId="{2DF87F4C-F629-4AC4-B1B2-C1C6355266E8}">
      <dgm:prSet/>
      <dgm:spPr/>
      <dgm:t>
        <a:bodyPr/>
        <a:lstStyle/>
        <a:p>
          <a:endParaRPr lang="en-US"/>
        </a:p>
      </dgm:t>
    </dgm:pt>
    <dgm:pt modelId="{800DFD40-DE38-4EC8-B6C2-2BCE191A3B55}" type="sibTrans" cxnId="{2DF87F4C-F629-4AC4-B1B2-C1C6355266E8}">
      <dgm:prSet/>
      <dgm:spPr/>
      <dgm:t>
        <a:bodyPr/>
        <a:lstStyle/>
        <a:p>
          <a:endParaRPr lang="en-US"/>
        </a:p>
      </dgm:t>
    </dgm:pt>
    <dgm:pt modelId="{3B1BB3BA-369B-4449-8B71-2AAD0DBF80D4}">
      <dgm:prSet/>
      <dgm:spPr/>
      <dgm:t>
        <a:bodyPr/>
        <a:lstStyle/>
        <a:p>
          <a:r>
            <a:rPr lang="en-US" b="0" baseline="0"/>
            <a:t>Address other applicable funding sources (911, federal, state)</a:t>
          </a:r>
          <a:endParaRPr lang="en-US" b="0"/>
        </a:p>
      </dgm:t>
    </dgm:pt>
    <dgm:pt modelId="{427C6E9D-4B3D-49D5-BD2A-4B5DB6FB278B}" type="parTrans" cxnId="{B94ED762-7918-487D-B046-86EF897278C9}">
      <dgm:prSet/>
      <dgm:spPr/>
      <dgm:t>
        <a:bodyPr/>
        <a:lstStyle/>
        <a:p>
          <a:endParaRPr lang="en-US"/>
        </a:p>
      </dgm:t>
    </dgm:pt>
    <dgm:pt modelId="{EB4DF50B-4237-436E-9579-F1D7B75A0D6A}" type="sibTrans" cxnId="{B94ED762-7918-487D-B046-86EF897278C9}">
      <dgm:prSet/>
      <dgm:spPr/>
      <dgm:t>
        <a:bodyPr/>
        <a:lstStyle/>
        <a:p>
          <a:endParaRPr lang="en-US"/>
        </a:p>
      </dgm:t>
    </dgm:pt>
    <dgm:pt modelId="{94CCB4AC-CE86-455E-AB5D-58B5FC9C2BCA}">
      <dgm:prSet/>
      <dgm:spPr/>
      <dgm:t>
        <a:bodyPr/>
        <a:lstStyle/>
        <a:p>
          <a:r>
            <a:rPr lang="en-US" b="0" baseline="0"/>
            <a:t>Address other Regional PSAPs, Regional Secondary PSAPs, and/or RECCs in your geographical area</a:t>
          </a:r>
          <a:endParaRPr lang="en-US" b="0"/>
        </a:p>
      </dgm:t>
    </dgm:pt>
    <dgm:pt modelId="{175C7264-028F-4644-9A82-C0A6F221E65F}" type="parTrans" cxnId="{A074FFE8-9FC5-489A-A731-005E4C444572}">
      <dgm:prSet/>
      <dgm:spPr/>
      <dgm:t>
        <a:bodyPr/>
        <a:lstStyle/>
        <a:p>
          <a:endParaRPr lang="en-US"/>
        </a:p>
      </dgm:t>
    </dgm:pt>
    <dgm:pt modelId="{2FDAA917-F1E0-4DF7-A626-9B8A838C9FDE}" type="sibTrans" cxnId="{A074FFE8-9FC5-489A-A731-005E4C444572}">
      <dgm:prSet/>
      <dgm:spPr/>
      <dgm:t>
        <a:bodyPr/>
        <a:lstStyle/>
        <a:p>
          <a:endParaRPr lang="en-US"/>
        </a:p>
      </dgm:t>
    </dgm:pt>
    <dgm:pt modelId="{D9ABEA8B-0D90-43E1-BED3-22FBB9670A3A}">
      <dgm:prSet/>
      <dgm:spPr/>
      <dgm:t>
        <a:bodyPr/>
        <a:lstStyle/>
        <a:p>
          <a:r>
            <a:rPr lang="en-US" b="0" baseline="0"/>
            <a:t>Compliance with guideline requirements, ADA guidelines, forms, worksheets</a:t>
          </a:r>
          <a:endParaRPr lang="en-US" b="0"/>
        </a:p>
      </dgm:t>
    </dgm:pt>
    <dgm:pt modelId="{9F4E725D-B449-4AB6-A7EF-152E33B139F0}" type="parTrans" cxnId="{09060AD1-DA49-463B-9CAA-34F88C6B2000}">
      <dgm:prSet/>
      <dgm:spPr/>
      <dgm:t>
        <a:bodyPr/>
        <a:lstStyle/>
        <a:p>
          <a:endParaRPr lang="en-US"/>
        </a:p>
      </dgm:t>
    </dgm:pt>
    <dgm:pt modelId="{4DC2D155-C5F3-4C6A-A836-73FD281A8B33}" type="sibTrans" cxnId="{09060AD1-DA49-463B-9CAA-34F88C6B2000}">
      <dgm:prSet/>
      <dgm:spPr/>
      <dgm:t>
        <a:bodyPr/>
        <a:lstStyle/>
        <a:p>
          <a:endParaRPr lang="en-US"/>
        </a:p>
      </dgm:t>
    </dgm:pt>
    <dgm:pt modelId="{64B7C1EE-5F10-4DD3-A558-FA7DD87B37A8}">
      <dgm:prSet/>
      <dgm:spPr/>
      <dgm:t>
        <a:bodyPr/>
        <a:lstStyle/>
        <a:p>
          <a:r>
            <a:rPr lang="en-US" b="0"/>
            <a:t>Wireless Direct Plan </a:t>
          </a:r>
        </a:p>
      </dgm:t>
    </dgm:pt>
    <dgm:pt modelId="{0F2D2082-C15A-4031-8562-AD038344CFA0}" type="parTrans" cxnId="{F3195A9C-65A1-4265-B2EE-D23672CCE722}">
      <dgm:prSet/>
      <dgm:spPr/>
      <dgm:t>
        <a:bodyPr/>
        <a:lstStyle/>
        <a:p>
          <a:endParaRPr lang="en-US"/>
        </a:p>
      </dgm:t>
    </dgm:pt>
    <dgm:pt modelId="{C6159195-E584-40B7-84DC-8FE3E13A427B}" type="sibTrans" cxnId="{F3195A9C-65A1-4265-B2EE-D23672CCE722}">
      <dgm:prSet/>
      <dgm:spPr/>
      <dgm:t>
        <a:bodyPr/>
        <a:lstStyle/>
        <a:p>
          <a:endParaRPr lang="en-US"/>
        </a:p>
      </dgm:t>
    </dgm:pt>
    <dgm:pt modelId="{B9E5411A-86E7-4862-80E0-7AB9FEBF666B}">
      <dgm:prSet/>
      <dgm:spPr/>
      <dgm:t>
        <a:bodyPr/>
        <a:lstStyle/>
        <a:p>
          <a:r>
            <a:rPr lang="en-US" b="0"/>
            <a:t>Emergency Medical Dispatch</a:t>
          </a:r>
        </a:p>
      </dgm:t>
    </dgm:pt>
    <dgm:pt modelId="{03B0E63B-B871-43BF-B6C8-CB68968645AC}" type="parTrans" cxnId="{B2944FF2-B6A3-4487-9E10-E47FB0F116E7}">
      <dgm:prSet/>
      <dgm:spPr/>
      <dgm:t>
        <a:bodyPr/>
        <a:lstStyle/>
        <a:p>
          <a:endParaRPr lang="en-US"/>
        </a:p>
      </dgm:t>
    </dgm:pt>
    <dgm:pt modelId="{6E9113A4-C579-4588-A9A1-22DC68FCC2CF}" type="sibTrans" cxnId="{B2944FF2-B6A3-4487-9E10-E47FB0F116E7}">
      <dgm:prSet/>
      <dgm:spPr/>
      <dgm:t>
        <a:bodyPr/>
        <a:lstStyle/>
        <a:p>
          <a:endParaRPr lang="en-US"/>
        </a:p>
      </dgm:t>
    </dgm:pt>
    <dgm:pt modelId="{5176936E-208B-4194-8D0A-D07061A08BFF}">
      <dgm:prSet/>
      <dgm:spPr/>
      <dgm:t>
        <a:bodyPr/>
        <a:lstStyle/>
        <a:p>
          <a:r>
            <a:rPr lang="en-US" b="0"/>
            <a:t>Status and Completion Date of Active Development Grant Award(s)</a:t>
          </a:r>
        </a:p>
      </dgm:t>
    </dgm:pt>
    <dgm:pt modelId="{5233E04A-1026-4952-A2F7-DEC368FF999B}" type="parTrans" cxnId="{7F1575E6-C566-4455-999B-F405F8D4FB01}">
      <dgm:prSet/>
      <dgm:spPr/>
      <dgm:t>
        <a:bodyPr/>
        <a:lstStyle/>
        <a:p>
          <a:endParaRPr lang="en-US"/>
        </a:p>
      </dgm:t>
    </dgm:pt>
    <dgm:pt modelId="{77D30402-F7A3-46AD-B825-09E641071B6D}" type="sibTrans" cxnId="{7F1575E6-C566-4455-999B-F405F8D4FB01}">
      <dgm:prSet/>
      <dgm:spPr/>
      <dgm:t>
        <a:bodyPr/>
        <a:lstStyle/>
        <a:p>
          <a:endParaRPr lang="en-US"/>
        </a:p>
      </dgm:t>
    </dgm:pt>
    <dgm:pt modelId="{94448BC8-4C4C-421F-8445-47DB5B01C139}" type="pres">
      <dgm:prSet presAssocID="{A5EE6ACC-E9D1-4C4F-A38F-31BD92C374B0}" presName="linear" presStyleCnt="0">
        <dgm:presLayoutVars>
          <dgm:animLvl val="lvl"/>
          <dgm:resizeHandles val="exact"/>
        </dgm:presLayoutVars>
      </dgm:prSet>
      <dgm:spPr/>
    </dgm:pt>
    <dgm:pt modelId="{4B202885-FAA6-46A0-A723-98859BB8825B}" type="pres">
      <dgm:prSet presAssocID="{7C4C99C5-581E-4CDD-A317-63B599146A2D}" presName="parentText" presStyleLbl="node1" presStyleIdx="0" presStyleCnt="1">
        <dgm:presLayoutVars>
          <dgm:chMax val="0"/>
          <dgm:bulletEnabled val="1"/>
        </dgm:presLayoutVars>
      </dgm:prSet>
      <dgm:spPr/>
    </dgm:pt>
    <dgm:pt modelId="{CDC66CCF-0F09-4CA5-8DA0-1FE6F300081D}" type="pres">
      <dgm:prSet presAssocID="{7C4C99C5-581E-4CDD-A317-63B599146A2D}" presName="childText" presStyleLbl="revTx" presStyleIdx="0" presStyleCnt="1">
        <dgm:presLayoutVars>
          <dgm:bulletEnabled val="1"/>
        </dgm:presLayoutVars>
      </dgm:prSet>
      <dgm:spPr/>
    </dgm:pt>
  </dgm:ptLst>
  <dgm:cxnLst>
    <dgm:cxn modelId="{B8CFF602-FDAE-47F9-8647-52E5E645561C}" srcId="{7C4C99C5-581E-4CDD-A317-63B599146A2D}" destId="{E489BE02-B355-459F-96EA-14E3204519A0}" srcOrd="1" destOrd="0" parTransId="{CA8EBE0D-14BD-47F7-802F-3062838C1A61}" sibTransId="{B2E43187-16FB-42F7-94FF-AB08C3C1E639}"/>
    <dgm:cxn modelId="{FCC8C810-EAE1-445E-ABC8-CD817C189F01}" srcId="{A5EE6ACC-E9D1-4C4F-A38F-31BD92C374B0}" destId="{7C4C99C5-581E-4CDD-A317-63B599146A2D}" srcOrd="0" destOrd="0" parTransId="{15A5C8C9-D0F0-4709-A734-231460AC43BB}" sibTransId="{44715FC9-C21B-47F2-ABCB-3EE0BD911C6C}"/>
    <dgm:cxn modelId="{D9859527-1908-4182-A9AB-7FC46E8902D7}" type="presOf" srcId="{94CCB4AC-CE86-455E-AB5D-58B5FC9C2BCA}" destId="{CDC66CCF-0F09-4CA5-8DA0-1FE6F300081D}" srcOrd="0" destOrd="4" presId="urn:microsoft.com/office/officeart/2005/8/layout/vList2"/>
    <dgm:cxn modelId="{7C65E630-3E69-472C-A7CB-6D398540EFE7}" type="presOf" srcId="{A5EE6ACC-E9D1-4C4F-A38F-31BD92C374B0}" destId="{94448BC8-4C4C-421F-8445-47DB5B01C139}" srcOrd="0" destOrd="0" presId="urn:microsoft.com/office/officeart/2005/8/layout/vList2"/>
    <dgm:cxn modelId="{8A96E535-6CF9-49AD-9B52-2332DCE9998A}" type="presOf" srcId="{B9E5411A-86E7-4862-80E0-7AB9FEBF666B}" destId="{CDC66CCF-0F09-4CA5-8DA0-1FE6F300081D}" srcOrd="0" destOrd="7" presId="urn:microsoft.com/office/officeart/2005/8/layout/vList2"/>
    <dgm:cxn modelId="{16FB9936-8ABA-4161-A0A2-A67CE2CB1AFF}" type="presOf" srcId="{E489BE02-B355-459F-96EA-14E3204519A0}" destId="{CDC66CCF-0F09-4CA5-8DA0-1FE6F300081D}" srcOrd="0" destOrd="1" presId="urn:microsoft.com/office/officeart/2005/8/layout/vList2"/>
    <dgm:cxn modelId="{B94ED762-7918-487D-B046-86EF897278C9}" srcId="{7C4C99C5-581E-4CDD-A317-63B599146A2D}" destId="{3B1BB3BA-369B-4449-8B71-2AAD0DBF80D4}" srcOrd="3" destOrd="0" parTransId="{427C6E9D-4B3D-49D5-BD2A-4B5DB6FB278B}" sibTransId="{EB4DF50B-4237-436E-9579-F1D7B75A0D6A}"/>
    <dgm:cxn modelId="{2DF87F4C-F629-4AC4-B1B2-C1C6355266E8}" srcId="{7C4C99C5-581E-4CDD-A317-63B599146A2D}" destId="{0296C9A6-D933-40ED-8807-40DC04B89555}" srcOrd="2" destOrd="0" parTransId="{0B08EACF-22F8-4C2D-B57E-09BE243D36F3}" sibTransId="{800DFD40-DE38-4EC8-B6C2-2BCE191A3B55}"/>
    <dgm:cxn modelId="{2D126375-90C9-403A-96AB-7ACFDD14E033}" srcId="{7C4C99C5-581E-4CDD-A317-63B599146A2D}" destId="{0DF0E02B-08A5-4579-918E-3043DD1719E1}" srcOrd="0" destOrd="0" parTransId="{DCB8138D-0BE3-4AED-B420-D1923F1F697F}" sibTransId="{5A5579E5-F549-445E-9A4B-67A74117F10B}"/>
    <dgm:cxn modelId="{19121782-E89A-4CC4-A479-0101EEED3A68}" type="presOf" srcId="{0296C9A6-D933-40ED-8807-40DC04B89555}" destId="{CDC66CCF-0F09-4CA5-8DA0-1FE6F300081D}" srcOrd="0" destOrd="2" presId="urn:microsoft.com/office/officeart/2005/8/layout/vList2"/>
    <dgm:cxn modelId="{F3195A9C-65A1-4265-B2EE-D23672CCE722}" srcId="{7C4C99C5-581E-4CDD-A317-63B599146A2D}" destId="{64B7C1EE-5F10-4DD3-A558-FA7DD87B37A8}" srcOrd="6" destOrd="0" parTransId="{0F2D2082-C15A-4031-8562-AD038344CFA0}" sibTransId="{C6159195-E584-40B7-84DC-8FE3E13A427B}"/>
    <dgm:cxn modelId="{0CA9E6A9-D1F7-4990-92F5-CA68EEE1028F}" type="presOf" srcId="{D9ABEA8B-0D90-43E1-BED3-22FBB9670A3A}" destId="{CDC66CCF-0F09-4CA5-8DA0-1FE6F300081D}" srcOrd="0" destOrd="5" presId="urn:microsoft.com/office/officeart/2005/8/layout/vList2"/>
    <dgm:cxn modelId="{6554D2B9-DC38-4568-B65D-AE152722010F}" type="presOf" srcId="{7C4C99C5-581E-4CDD-A317-63B599146A2D}" destId="{4B202885-FAA6-46A0-A723-98859BB8825B}" srcOrd="0" destOrd="0" presId="urn:microsoft.com/office/officeart/2005/8/layout/vList2"/>
    <dgm:cxn modelId="{537E46C0-B50F-4E6A-AEF8-C4034C3E88BB}" type="presOf" srcId="{0DF0E02B-08A5-4579-918E-3043DD1719E1}" destId="{CDC66CCF-0F09-4CA5-8DA0-1FE6F300081D}" srcOrd="0" destOrd="0" presId="urn:microsoft.com/office/officeart/2005/8/layout/vList2"/>
    <dgm:cxn modelId="{D8FDD1C7-58F9-4A51-BA24-A51C7DAF251B}" type="presOf" srcId="{64B7C1EE-5F10-4DD3-A558-FA7DD87B37A8}" destId="{CDC66CCF-0F09-4CA5-8DA0-1FE6F300081D}" srcOrd="0" destOrd="6" presId="urn:microsoft.com/office/officeart/2005/8/layout/vList2"/>
    <dgm:cxn modelId="{09060AD1-DA49-463B-9CAA-34F88C6B2000}" srcId="{7C4C99C5-581E-4CDD-A317-63B599146A2D}" destId="{D9ABEA8B-0D90-43E1-BED3-22FBB9670A3A}" srcOrd="5" destOrd="0" parTransId="{9F4E725D-B449-4AB6-A7EF-152E33B139F0}" sibTransId="{4DC2D155-C5F3-4C6A-A836-73FD281A8B33}"/>
    <dgm:cxn modelId="{A77659E2-05F7-4C2A-A031-968D822B77DB}" type="presOf" srcId="{5176936E-208B-4194-8D0A-D07061A08BFF}" destId="{CDC66CCF-0F09-4CA5-8DA0-1FE6F300081D}" srcOrd="0" destOrd="8" presId="urn:microsoft.com/office/officeart/2005/8/layout/vList2"/>
    <dgm:cxn modelId="{7F1575E6-C566-4455-999B-F405F8D4FB01}" srcId="{7C4C99C5-581E-4CDD-A317-63B599146A2D}" destId="{5176936E-208B-4194-8D0A-D07061A08BFF}" srcOrd="8" destOrd="0" parTransId="{5233E04A-1026-4952-A2F7-DEC368FF999B}" sibTransId="{77D30402-F7A3-46AD-B825-09E641071B6D}"/>
    <dgm:cxn modelId="{A074FFE8-9FC5-489A-A731-005E4C444572}" srcId="{7C4C99C5-581E-4CDD-A317-63B599146A2D}" destId="{94CCB4AC-CE86-455E-AB5D-58B5FC9C2BCA}" srcOrd="4" destOrd="0" parTransId="{175C7264-028F-4644-9A82-C0A6F221E65F}" sibTransId="{2FDAA917-F1E0-4DF7-A626-9B8A838C9FDE}"/>
    <dgm:cxn modelId="{B2944FF2-B6A3-4487-9E10-E47FB0F116E7}" srcId="{7C4C99C5-581E-4CDD-A317-63B599146A2D}" destId="{B9E5411A-86E7-4862-80E0-7AB9FEBF666B}" srcOrd="7" destOrd="0" parTransId="{03B0E63B-B871-43BF-B6C8-CB68968645AC}" sibTransId="{6E9113A4-C579-4588-A9A1-22DC68FCC2CF}"/>
    <dgm:cxn modelId="{26895DFB-4B8C-453D-A118-AFDED7B228A2}" type="presOf" srcId="{3B1BB3BA-369B-4449-8B71-2AAD0DBF80D4}" destId="{CDC66CCF-0F09-4CA5-8DA0-1FE6F300081D}" srcOrd="0" destOrd="3" presId="urn:microsoft.com/office/officeart/2005/8/layout/vList2"/>
    <dgm:cxn modelId="{32D7CEE7-844B-45CE-A11B-52025FAD1B7C}" type="presParOf" srcId="{94448BC8-4C4C-421F-8445-47DB5B01C139}" destId="{4B202885-FAA6-46A0-A723-98859BB8825B}" srcOrd="0" destOrd="0" presId="urn:microsoft.com/office/officeart/2005/8/layout/vList2"/>
    <dgm:cxn modelId="{D4616951-6680-4753-8799-C2253B3174EC}" type="presParOf" srcId="{94448BC8-4C4C-421F-8445-47DB5B01C139}" destId="{CDC66CCF-0F09-4CA5-8DA0-1FE6F300081D}"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5EE6ACC-E9D1-4C4F-A38F-31BD92C374B0}"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7C4C99C5-581E-4CDD-A317-63B599146A2D}">
      <dgm:prSet/>
      <dgm:spPr/>
      <dgm:t>
        <a:bodyPr/>
        <a:lstStyle/>
        <a:p>
          <a:r>
            <a:rPr lang="en-US" b="1"/>
            <a:t>Section 2:  Funding Request</a:t>
          </a:r>
          <a:endParaRPr lang="en-US"/>
        </a:p>
      </dgm:t>
    </dgm:pt>
    <dgm:pt modelId="{15A5C8C9-D0F0-4709-A734-231460AC43BB}" type="parTrans" cxnId="{FCC8C810-EAE1-445E-ABC8-CD817C189F01}">
      <dgm:prSet/>
      <dgm:spPr/>
      <dgm:t>
        <a:bodyPr/>
        <a:lstStyle/>
        <a:p>
          <a:endParaRPr lang="en-US"/>
        </a:p>
      </dgm:t>
    </dgm:pt>
    <dgm:pt modelId="{44715FC9-C21B-47F2-ABCB-3EE0BD911C6C}" type="sibTrans" cxnId="{FCC8C810-EAE1-445E-ABC8-CD817C189F01}">
      <dgm:prSet/>
      <dgm:spPr/>
      <dgm:t>
        <a:bodyPr/>
        <a:lstStyle/>
        <a:p>
          <a:endParaRPr lang="en-US"/>
        </a:p>
      </dgm:t>
    </dgm:pt>
    <dgm:pt modelId="{0DF0E02B-08A5-4579-918E-3043DD1719E1}">
      <dgm:prSet/>
      <dgm:spPr/>
      <dgm:t>
        <a:bodyPr/>
        <a:lstStyle/>
        <a:p>
          <a:pPr>
            <a:spcBef>
              <a:spcPts val="600"/>
            </a:spcBef>
            <a:spcAft>
              <a:spcPts val="600"/>
            </a:spcAft>
            <a:buFont typeface="Arial" panose="020B0604020202020204" pitchFamily="34" charset="0"/>
            <a:buChar char="•"/>
          </a:pPr>
          <a:r>
            <a:rPr lang="en-US"/>
            <a:t>Detailed description and cost, including quantity for requested items under each Category </a:t>
          </a:r>
        </a:p>
      </dgm:t>
    </dgm:pt>
    <dgm:pt modelId="{DCB8138D-0BE3-4AED-B420-D1923F1F697F}" type="parTrans" cxnId="{2D126375-90C9-403A-96AB-7ACFDD14E033}">
      <dgm:prSet/>
      <dgm:spPr/>
      <dgm:t>
        <a:bodyPr/>
        <a:lstStyle/>
        <a:p>
          <a:endParaRPr lang="en-US"/>
        </a:p>
      </dgm:t>
    </dgm:pt>
    <dgm:pt modelId="{5A5579E5-F549-445E-9A4B-67A74117F10B}" type="sibTrans" cxnId="{2D126375-90C9-403A-96AB-7ACFDD14E033}">
      <dgm:prSet/>
      <dgm:spPr/>
      <dgm:t>
        <a:bodyPr/>
        <a:lstStyle/>
        <a:p>
          <a:endParaRPr lang="en-US"/>
        </a:p>
      </dgm:t>
    </dgm:pt>
    <dgm:pt modelId="{EEA70864-437C-49CC-BFC1-419EB42A8FC3}">
      <dgm:prSet/>
      <dgm:spPr/>
      <dgm:t>
        <a:bodyPr/>
        <a:lstStyle/>
        <a:p>
          <a:pPr>
            <a:spcBef>
              <a:spcPct val="0"/>
            </a:spcBef>
            <a:spcAft>
              <a:spcPct val="20000"/>
            </a:spcAft>
          </a:pPr>
          <a:r>
            <a:rPr lang="en-US"/>
            <a:t>Identify if the requested item is a replacement of an existing item</a:t>
          </a:r>
        </a:p>
      </dgm:t>
    </dgm:pt>
    <dgm:pt modelId="{95D6513F-941A-49DC-A058-024271A0CD42}" type="parTrans" cxnId="{3148AD11-DC48-44C8-91C2-F0F6205A8B4E}">
      <dgm:prSet/>
      <dgm:spPr/>
      <dgm:t>
        <a:bodyPr/>
        <a:lstStyle/>
        <a:p>
          <a:endParaRPr lang="en-US"/>
        </a:p>
      </dgm:t>
    </dgm:pt>
    <dgm:pt modelId="{E198EF9C-2F2E-4B78-B7F6-F99282D53CC1}" type="sibTrans" cxnId="{3148AD11-DC48-44C8-91C2-F0F6205A8B4E}">
      <dgm:prSet/>
      <dgm:spPr/>
      <dgm:t>
        <a:bodyPr/>
        <a:lstStyle/>
        <a:p>
          <a:endParaRPr lang="en-US"/>
        </a:p>
      </dgm:t>
    </dgm:pt>
    <dgm:pt modelId="{9249A00D-10C1-47ED-B657-2C0BA2788455}">
      <dgm:prSet/>
      <dgm:spPr/>
      <dgm:t>
        <a:bodyPr/>
        <a:lstStyle/>
        <a:p>
          <a:pPr>
            <a:spcBef>
              <a:spcPct val="0"/>
            </a:spcBef>
            <a:spcAft>
              <a:spcPts val="600"/>
            </a:spcAft>
            <a:buFont typeface="Arial" panose="020B0604020202020204" pitchFamily="34" charset="0"/>
            <a:buChar char="•"/>
          </a:pPr>
          <a:r>
            <a:rPr lang="en-US"/>
            <a:t>Narrative description and Budget Worksheet should easily reconcile</a:t>
          </a:r>
        </a:p>
      </dgm:t>
    </dgm:pt>
    <dgm:pt modelId="{113C6B4C-03FE-420C-AFEC-C6CB94A78F3A}" type="parTrans" cxnId="{836FAE52-BA91-4350-B4BA-058B16C1C23E}">
      <dgm:prSet/>
      <dgm:spPr/>
      <dgm:t>
        <a:bodyPr/>
        <a:lstStyle/>
        <a:p>
          <a:endParaRPr lang="en-US"/>
        </a:p>
      </dgm:t>
    </dgm:pt>
    <dgm:pt modelId="{899F3129-5E52-418E-A9D4-10FEAC629F5C}" type="sibTrans" cxnId="{836FAE52-BA91-4350-B4BA-058B16C1C23E}">
      <dgm:prSet/>
      <dgm:spPr/>
      <dgm:t>
        <a:bodyPr/>
        <a:lstStyle/>
        <a:p>
          <a:endParaRPr lang="en-US"/>
        </a:p>
      </dgm:t>
    </dgm:pt>
    <dgm:pt modelId="{2AC0C2E3-CCAA-4DF1-8C97-10CFD98E141A}">
      <dgm:prSet/>
      <dgm:spPr/>
      <dgm:t>
        <a:bodyPr/>
        <a:lstStyle/>
        <a:p>
          <a:pPr>
            <a:spcBef>
              <a:spcPts val="600"/>
            </a:spcBef>
            <a:spcAft>
              <a:spcPts val="600"/>
            </a:spcAft>
            <a:buFont typeface="Arial" panose="020B0604020202020204" pitchFamily="34" charset="0"/>
            <a:buChar char="•"/>
          </a:pPr>
          <a:endParaRPr lang="en-US"/>
        </a:p>
      </dgm:t>
    </dgm:pt>
    <dgm:pt modelId="{DC284504-FF9F-4496-BE20-A9A1A233FDFF}" type="parTrans" cxnId="{204B2A06-66A1-4A24-A9D4-2A28BF4F2987}">
      <dgm:prSet/>
      <dgm:spPr/>
      <dgm:t>
        <a:bodyPr/>
        <a:lstStyle/>
        <a:p>
          <a:endParaRPr lang="en-US"/>
        </a:p>
      </dgm:t>
    </dgm:pt>
    <dgm:pt modelId="{5AA59784-60C6-4EC1-9482-7DC7260CEDE6}" type="sibTrans" cxnId="{204B2A06-66A1-4A24-A9D4-2A28BF4F2987}">
      <dgm:prSet/>
      <dgm:spPr/>
      <dgm:t>
        <a:bodyPr/>
        <a:lstStyle/>
        <a:p>
          <a:endParaRPr lang="en-US"/>
        </a:p>
      </dgm:t>
    </dgm:pt>
    <dgm:pt modelId="{D7A2558D-8E0F-4849-9825-713B7FAFEC94}" type="pres">
      <dgm:prSet presAssocID="{A5EE6ACC-E9D1-4C4F-A38F-31BD92C374B0}" presName="linear" presStyleCnt="0">
        <dgm:presLayoutVars>
          <dgm:animLvl val="lvl"/>
          <dgm:resizeHandles val="exact"/>
        </dgm:presLayoutVars>
      </dgm:prSet>
      <dgm:spPr/>
    </dgm:pt>
    <dgm:pt modelId="{3017EDFC-75D4-442C-B5F1-6F982D0EE779}" type="pres">
      <dgm:prSet presAssocID="{7C4C99C5-581E-4CDD-A317-63B599146A2D}" presName="parentText" presStyleLbl="node1" presStyleIdx="0" presStyleCnt="1">
        <dgm:presLayoutVars>
          <dgm:chMax val="0"/>
          <dgm:bulletEnabled val="1"/>
        </dgm:presLayoutVars>
      </dgm:prSet>
      <dgm:spPr/>
    </dgm:pt>
    <dgm:pt modelId="{FAF8864B-FFE4-4B31-8AB7-56B35FDDED34}" type="pres">
      <dgm:prSet presAssocID="{7C4C99C5-581E-4CDD-A317-63B599146A2D}" presName="childText" presStyleLbl="revTx" presStyleIdx="0" presStyleCnt="1">
        <dgm:presLayoutVars>
          <dgm:bulletEnabled val="1"/>
        </dgm:presLayoutVars>
      </dgm:prSet>
      <dgm:spPr/>
    </dgm:pt>
  </dgm:ptLst>
  <dgm:cxnLst>
    <dgm:cxn modelId="{204B2A06-66A1-4A24-A9D4-2A28BF4F2987}" srcId="{7C4C99C5-581E-4CDD-A317-63B599146A2D}" destId="{2AC0C2E3-CCAA-4DF1-8C97-10CFD98E141A}" srcOrd="0" destOrd="0" parTransId="{DC284504-FF9F-4496-BE20-A9A1A233FDFF}" sibTransId="{5AA59784-60C6-4EC1-9482-7DC7260CEDE6}"/>
    <dgm:cxn modelId="{5428790A-FD2A-4854-9972-38812FFA1179}" type="presOf" srcId="{0DF0E02B-08A5-4579-918E-3043DD1719E1}" destId="{FAF8864B-FFE4-4B31-8AB7-56B35FDDED34}" srcOrd="0" destOrd="1" presId="urn:microsoft.com/office/officeart/2005/8/layout/vList2"/>
    <dgm:cxn modelId="{FCC8C810-EAE1-445E-ABC8-CD817C189F01}" srcId="{A5EE6ACC-E9D1-4C4F-A38F-31BD92C374B0}" destId="{7C4C99C5-581E-4CDD-A317-63B599146A2D}" srcOrd="0" destOrd="0" parTransId="{15A5C8C9-D0F0-4709-A734-231460AC43BB}" sibTransId="{44715FC9-C21B-47F2-ABCB-3EE0BD911C6C}"/>
    <dgm:cxn modelId="{3148AD11-DC48-44C8-91C2-F0F6205A8B4E}" srcId="{7C4C99C5-581E-4CDD-A317-63B599146A2D}" destId="{EEA70864-437C-49CC-BFC1-419EB42A8FC3}" srcOrd="3" destOrd="0" parTransId="{95D6513F-941A-49DC-A058-024271A0CD42}" sibTransId="{E198EF9C-2F2E-4B78-B7F6-F99282D53CC1}"/>
    <dgm:cxn modelId="{063C2838-79F6-4332-B636-04CCAFACC256}" type="presOf" srcId="{2AC0C2E3-CCAA-4DF1-8C97-10CFD98E141A}" destId="{FAF8864B-FFE4-4B31-8AB7-56B35FDDED34}" srcOrd="0" destOrd="0" presId="urn:microsoft.com/office/officeart/2005/8/layout/vList2"/>
    <dgm:cxn modelId="{836FAE52-BA91-4350-B4BA-058B16C1C23E}" srcId="{7C4C99C5-581E-4CDD-A317-63B599146A2D}" destId="{9249A00D-10C1-47ED-B657-2C0BA2788455}" srcOrd="2" destOrd="0" parTransId="{113C6B4C-03FE-420C-AFEC-C6CB94A78F3A}" sibTransId="{899F3129-5E52-418E-A9D4-10FEAC629F5C}"/>
    <dgm:cxn modelId="{2D126375-90C9-403A-96AB-7ACFDD14E033}" srcId="{7C4C99C5-581E-4CDD-A317-63B599146A2D}" destId="{0DF0E02B-08A5-4579-918E-3043DD1719E1}" srcOrd="1" destOrd="0" parTransId="{DCB8138D-0BE3-4AED-B420-D1923F1F697F}" sibTransId="{5A5579E5-F549-445E-9A4B-67A74117F10B}"/>
    <dgm:cxn modelId="{2495DF93-D366-4D55-ADA8-C5EB7D2FAB95}" type="presOf" srcId="{A5EE6ACC-E9D1-4C4F-A38F-31BD92C374B0}" destId="{D7A2558D-8E0F-4849-9825-713B7FAFEC94}" srcOrd="0" destOrd="0" presId="urn:microsoft.com/office/officeart/2005/8/layout/vList2"/>
    <dgm:cxn modelId="{850454DA-7D70-4DB0-ACE2-73132A39DA34}" type="presOf" srcId="{7C4C99C5-581E-4CDD-A317-63B599146A2D}" destId="{3017EDFC-75D4-442C-B5F1-6F982D0EE779}" srcOrd="0" destOrd="0" presId="urn:microsoft.com/office/officeart/2005/8/layout/vList2"/>
    <dgm:cxn modelId="{73B490DB-BD8D-42DD-BDA3-6608214AE3F9}" type="presOf" srcId="{9249A00D-10C1-47ED-B657-2C0BA2788455}" destId="{FAF8864B-FFE4-4B31-8AB7-56B35FDDED34}" srcOrd="0" destOrd="2" presId="urn:microsoft.com/office/officeart/2005/8/layout/vList2"/>
    <dgm:cxn modelId="{AB8982F6-8396-45FF-AC87-BCD5ACD69ED3}" type="presOf" srcId="{EEA70864-437C-49CC-BFC1-419EB42A8FC3}" destId="{FAF8864B-FFE4-4B31-8AB7-56B35FDDED34}" srcOrd="0" destOrd="3" presId="urn:microsoft.com/office/officeart/2005/8/layout/vList2"/>
    <dgm:cxn modelId="{3964BF4D-0811-4748-9C49-3D7C14A2C0E5}" type="presParOf" srcId="{D7A2558D-8E0F-4849-9825-713B7FAFEC94}" destId="{3017EDFC-75D4-442C-B5F1-6F982D0EE779}" srcOrd="0" destOrd="0" presId="urn:microsoft.com/office/officeart/2005/8/layout/vList2"/>
    <dgm:cxn modelId="{AC13F1E9-60C0-48F3-A9D6-55800DB411B7}" type="presParOf" srcId="{D7A2558D-8E0F-4849-9825-713B7FAFEC94}" destId="{FAF8864B-FFE4-4B31-8AB7-56B35FDDED34}"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5EE6ACC-E9D1-4C4F-A38F-31BD92C374B0}"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7C4C99C5-581E-4CDD-A317-63B599146A2D}">
      <dgm:prSet/>
      <dgm:spPr/>
      <dgm:t>
        <a:bodyPr/>
        <a:lstStyle/>
        <a:p>
          <a:r>
            <a:rPr lang="en-US" b="1"/>
            <a:t>Section 3:  Priority</a:t>
          </a:r>
          <a:endParaRPr lang="en-US"/>
        </a:p>
      </dgm:t>
    </dgm:pt>
    <dgm:pt modelId="{15A5C8C9-D0F0-4709-A734-231460AC43BB}" type="parTrans" cxnId="{FCC8C810-EAE1-445E-ABC8-CD817C189F01}">
      <dgm:prSet/>
      <dgm:spPr/>
      <dgm:t>
        <a:bodyPr/>
        <a:lstStyle/>
        <a:p>
          <a:endParaRPr lang="en-US"/>
        </a:p>
      </dgm:t>
    </dgm:pt>
    <dgm:pt modelId="{44715FC9-C21B-47F2-ABCB-3EE0BD911C6C}" type="sibTrans" cxnId="{FCC8C810-EAE1-445E-ABC8-CD817C189F01}">
      <dgm:prSet/>
      <dgm:spPr/>
      <dgm:t>
        <a:bodyPr/>
        <a:lstStyle/>
        <a:p>
          <a:endParaRPr lang="en-US"/>
        </a:p>
      </dgm:t>
    </dgm:pt>
    <dgm:pt modelId="{0DF0E02B-08A5-4579-918E-3043DD1719E1}">
      <dgm:prSet/>
      <dgm:spPr/>
      <dgm:t>
        <a:bodyPr/>
        <a:lstStyle/>
        <a:p>
          <a:pPr>
            <a:buFont typeface="Arial" panose="020B0604020202020204" pitchFamily="34" charset="0"/>
            <a:buChar char="•"/>
          </a:pPr>
          <a:r>
            <a:rPr lang="en-US" sz="3000"/>
            <a:t>Priority by Category </a:t>
          </a:r>
        </a:p>
      </dgm:t>
    </dgm:pt>
    <dgm:pt modelId="{5A5579E5-F549-445E-9A4B-67A74117F10B}" type="sibTrans" cxnId="{2D126375-90C9-403A-96AB-7ACFDD14E033}">
      <dgm:prSet/>
      <dgm:spPr/>
      <dgm:t>
        <a:bodyPr/>
        <a:lstStyle/>
        <a:p>
          <a:endParaRPr lang="en-US"/>
        </a:p>
      </dgm:t>
    </dgm:pt>
    <dgm:pt modelId="{DCB8138D-0BE3-4AED-B420-D1923F1F697F}" type="parTrans" cxnId="{2D126375-90C9-403A-96AB-7ACFDD14E033}">
      <dgm:prSet/>
      <dgm:spPr/>
      <dgm:t>
        <a:bodyPr/>
        <a:lstStyle/>
        <a:p>
          <a:endParaRPr lang="en-US"/>
        </a:p>
      </dgm:t>
    </dgm:pt>
    <dgm:pt modelId="{3A915A7D-A0DF-4CF4-9A74-CE7332485B91}">
      <dgm:prSet/>
      <dgm:spPr/>
      <dgm:t>
        <a:bodyPr/>
        <a:lstStyle/>
        <a:p>
          <a:pPr>
            <a:buFont typeface="Wingdings" panose="05000000000000000000" pitchFamily="2" charset="2"/>
            <a:buChar char="v"/>
          </a:pPr>
          <a:r>
            <a:rPr lang="en-US" sz="3000"/>
            <a:t> </a:t>
          </a:r>
          <a:r>
            <a:rPr lang="en-US" sz="3000" b="1"/>
            <a:t>Completion of Form is REQUIRED</a:t>
          </a:r>
        </a:p>
      </dgm:t>
    </dgm:pt>
    <dgm:pt modelId="{B3340367-A78E-4675-9B85-9F103EBCB29F}" type="parTrans" cxnId="{3C754D0A-A73F-4088-8890-26FF0E7D8B7F}">
      <dgm:prSet/>
      <dgm:spPr/>
      <dgm:t>
        <a:bodyPr/>
        <a:lstStyle/>
        <a:p>
          <a:endParaRPr lang="en-US"/>
        </a:p>
      </dgm:t>
    </dgm:pt>
    <dgm:pt modelId="{78955A9A-60EC-475B-BE07-8863CC45A4FA}" type="sibTrans" cxnId="{3C754D0A-A73F-4088-8890-26FF0E7D8B7F}">
      <dgm:prSet/>
      <dgm:spPr/>
      <dgm:t>
        <a:bodyPr/>
        <a:lstStyle/>
        <a:p>
          <a:endParaRPr lang="en-US"/>
        </a:p>
      </dgm:t>
    </dgm:pt>
    <dgm:pt modelId="{1988F4BA-FE76-4A95-9DE7-375E7052A776}">
      <dgm:prSet custT="1"/>
      <dgm:spPr/>
      <dgm:t>
        <a:bodyPr/>
        <a:lstStyle/>
        <a:p>
          <a:pPr>
            <a:buFont typeface="Arial" panose="020B0604020202020204" pitchFamily="34" charset="0"/>
            <a:buNone/>
          </a:pPr>
          <a:endParaRPr lang="en-US" sz="300"/>
        </a:p>
      </dgm:t>
    </dgm:pt>
    <dgm:pt modelId="{206CAF3A-D463-4EFA-954B-16008A3BAA75}" type="parTrans" cxnId="{BCABC67B-532D-404B-B66F-40856C4D750C}">
      <dgm:prSet/>
      <dgm:spPr/>
      <dgm:t>
        <a:bodyPr/>
        <a:lstStyle/>
        <a:p>
          <a:endParaRPr lang="en-US"/>
        </a:p>
      </dgm:t>
    </dgm:pt>
    <dgm:pt modelId="{0D03F754-3B89-49BE-8311-272D185F2F5F}" type="sibTrans" cxnId="{BCABC67B-532D-404B-B66F-40856C4D750C}">
      <dgm:prSet/>
      <dgm:spPr/>
      <dgm:t>
        <a:bodyPr/>
        <a:lstStyle/>
        <a:p>
          <a:endParaRPr lang="en-US"/>
        </a:p>
      </dgm:t>
    </dgm:pt>
    <dgm:pt modelId="{60CB1336-CA1B-47B5-B265-7ABE2C299622}">
      <dgm:prSet/>
      <dgm:spPr/>
      <dgm:t>
        <a:bodyPr/>
        <a:lstStyle/>
        <a:p>
          <a:pPr>
            <a:buFont typeface="Arial" panose="020B0604020202020204" pitchFamily="34" charset="0"/>
            <a:buChar char="•"/>
          </a:pPr>
          <a:r>
            <a:rPr lang="en-US" sz="3000"/>
            <a:t>Prioritized List of Requested Items Form</a:t>
          </a:r>
        </a:p>
      </dgm:t>
    </dgm:pt>
    <dgm:pt modelId="{F07BB62A-8441-4FBA-B41F-E4D48DAC234C}" type="sibTrans" cxnId="{C0856E88-88D0-476D-A325-4D2D34CEECA9}">
      <dgm:prSet/>
      <dgm:spPr/>
      <dgm:t>
        <a:bodyPr/>
        <a:lstStyle/>
        <a:p>
          <a:endParaRPr lang="en-US"/>
        </a:p>
      </dgm:t>
    </dgm:pt>
    <dgm:pt modelId="{5E71F17E-E5E8-43CB-90EB-986F3D7D87A7}" type="parTrans" cxnId="{C0856E88-88D0-476D-A325-4D2D34CEECA9}">
      <dgm:prSet/>
      <dgm:spPr/>
      <dgm:t>
        <a:bodyPr/>
        <a:lstStyle/>
        <a:p>
          <a:endParaRPr lang="en-US"/>
        </a:p>
      </dgm:t>
    </dgm:pt>
    <dgm:pt modelId="{86C13850-4855-44DB-B55A-7186808207C4}">
      <dgm:prSet/>
      <dgm:spPr/>
      <dgm:t>
        <a:bodyPr/>
        <a:lstStyle/>
        <a:p>
          <a:pPr>
            <a:buFont typeface="Arial" panose="020B0604020202020204" pitchFamily="34" charset="0"/>
            <a:buChar char="•"/>
          </a:pPr>
          <a:r>
            <a:rPr lang="en-US" sz="3000"/>
            <a:t>Within Each Category </a:t>
          </a:r>
        </a:p>
      </dgm:t>
    </dgm:pt>
    <dgm:pt modelId="{D188E26A-2962-49A9-92FC-79386C36DB8F}" type="parTrans" cxnId="{4045A8D5-D4D1-4B5C-A9FF-2699D3433932}">
      <dgm:prSet/>
      <dgm:spPr/>
      <dgm:t>
        <a:bodyPr/>
        <a:lstStyle/>
        <a:p>
          <a:endParaRPr lang="en-US"/>
        </a:p>
      </dgm:t>
    </dgm:pt>
    <dgm:pt modelId="{D83BEE4E-520C-406C-ABD5-B0463ACB1A4A}" type="sibTrans" cxnId="{4045A8D5-D4D1-4B5C-A9FF-2699D3433932}">
      <dgm:prSet/>
      <dgm:spPr/>
      <dgm:t>
        <a:bodyPr/>
        <a:lstStyle/>
        <a:p>
          <a:endParaRPr lang="en-US"/>
        </a:p>
      </dgm:t>
    </dgm:pt>
    <dgm:pt modelId="{D9B877CC-4E9E-4C01-8FF1-CE453E8DEC3D}">
      <dgm:prSet custT="1"/>
      <dgm:spPr/>
      <dgm:t>
        <a:bodyPr/>
        <a:lstStyle/>
        <a:p>
          <a:pPr>
            <a:buFont typeface="Arial" panose="020B0604020202020204" pitchFamily="34" charset="0"/>
            <a:buNone/>
          </a:pPr>
          <a:endParaRPr lang="en-US" sz="600"/>
        </a:p>
      </dgm:t>
    </dgm:pt>
    <dgm:pt modelId="{DD5F3DFC-0B95-4362-8118-3AB4F3571183}" type="parTrans" cxnId="{41E3AD52-9FC8-4F36-B7C9-A4C0E815E98F}">
      <dgm:prSet/>
      <dgm:spPr/>
      <dgm:t>
        <a:bodyPr/>
        <a:lstStyle/>
        <a:p>
          <a:endParaRPr lang="en-US"/>
        </a:p>
      </dgm:t>
    </dgm:pt>
    <dgm:pt modelId="{B1F698D1-30B3-4769-A3EE-97B4E8586370}" type="sibTrans" cxnId="{41E3AD52-9FC8-4F36-B7C9-A4C0E815E98F}">
      <dgm:prSet/>
      <dgm:spPr/>
      <dgm:t>
        <a:bodyPr/>
        <a:lstStyle/>
        <a:p>
          <a:endParaRPr lang="en-US"/>
        </a:p>
      </dgm:t>
    </dgm:pt>
    <dgm:pt modelId="{11A9D1C7-37D2-4429-9B2F-4FD70079916F}" type="pres">
      <dgm:prSet presAssocID="{A5EE6ACC-E9D1-4C4F-A38F-31BD92C374B0}" presName="linear" presStyleCnt="0">
        <dgm:presLayoutVars>
          <dgm:animLvl val="lvl"/>
          <dgm:resizeHandles val="exact"/>
        </dgm:presLayoutVars>
      </dgm:prSet>
      <dgm:spPr/>
    </dgm:pt>
    <dgm:pt modelId="{32A36D1E-B73F-485A-AD39-3360A932C0AE}" type="pres">
      <dgm:prSet presAssocID="{7C4C99C5-581E-4CDD-A317-63B599146A2D}" presName="parentText" presStyleLbl="node1" presStyleIdx="0" presStyleCnt="1">
        <dgm:presLayoutVars>
          <dgm:chMax val="0"/>
          <dgm:bulletEnabled val="1"/>
        </dgm:presLayoutVars>
      </dgm:prSet>
      <dgm:spPr/>
    </dgm:pt>
    <dgm:pt modelId="{938BA4CA-5A42-4C47-83B7-5927598D2885}" type="pres">
      <dgm:prSet presAssocID="{7C4C99C5-581E-4CDD-A317-63B599146A2D}" presName="childText" presStyleLbl="revTx" presStyleIdx="0" presStyleCnt="1" custScaleY="114915">
        <dgm:presLayoutVars>
          <dgm:bulletEnabled val="1"/>
        </dgm:presLayoutVars>
      </dgm:prSet>
      <dgm:spPr/>
    </dgm:pt>
  </dgm:ptLst>
  <dgm:cxnLst>
    <dgm:cxn modelId="{3C754D0A-A73F-4088-8890-26FF0E7D8B7F}" srcId="{1988F4BA-FE76-4A95-9DE7-375E7052A776}" destId="{3A915A7D-A0DF-4CF4-9A74-CE7332485B91}" srcOrd="0" destOrd="0" parTransId="{B3340367-A78E-4675-9B85-9F103EBCB29F}" sibTransId="{78955A9A-60EC-475B-BE07-8863CC45A4FA}"/>
    <dgm:cxn modelId="{F05D970C-E4F1-4E1B-ADFF-19AE32335DDE}" type="presOf" srcId="{3A915A7D-A0DF-4CF4-9A74-CE7332485B91}" destId="{938BA4CA-5A42-4C47-83B7-5927598D2885}" srcOrd="0" destOrd="5" presId="urn:microsoft.com/office/officeart/2005/8/layout/vList2"/>
    <dgm:cxn modelId="{FCC8C810-EAE1-445E-ABC8-CD817C189F01}" srcId="{A5EE6ACC-E9D1-4C4F-A38F-31BD92C374B0}" destId="{7C4C99C5-581E-4CDD-A317-63B599146A2D}" srcOrd="0" destOrd="0" parTransId="{15A5C8C9-D0F0-4709-A734-231460AC43BB}" sibTransId="{44715FC9-C21B-47F2-ABCB-3EE0BD911C6C}"/>
    <dgm:cxn modelId="{A8D8653E-D564-4A45-AB22-025FD104AFF7}" type="presOf" srcId="{0DF0E02B-08A5-4579-918E-3043DD1719E1}" destId="{938BA4CA-5A42-4C47-83B7-5927598D2885}" srcOrd="0" destOrd="1" presId="urn:microsoft.com/office/officeart/2005/8/layout/vList2"/>
    <dgm:cxn modelId="{94EF465C-EE65-423F-8B97-1117DDC52A20}" type="presOf" srcId="{A5EE6ACC-E9D1-4C4F-A38F-31BD92C374B0}" destId="{11A9D1C7-37D2-4429-9B2F-4FD70079916F}" srcOrd="0" destOrd="0" presId="urn:microsoft.com/office/officeart/2005/8/layout/vList2"/>
    <dgm:cxn modelId="{FD4FF16B-EF21-4907-B980-71F7D6129F57}" type="presOf" srcId="{7C4C99C5-581E-4CDD-A317-63B599146A2D}" destId="{32A36D1E-B73F-485A-AD39-3360A932C0AE}" srcOrd="0" destOrd="0" presId="urn:microsoft.com/office/officeart/2005/8/layout/vList2"/>
    <dgm:cxn modelId="{41E3AD52-9FC8-4F36-B7C9-A4C0E815E98F}" srcId="{7C4C99C5-581E-4CDD-A317-63B599146A2D}" destId="{D9B877CC-4E9E-4C01-8FF1-CE453E8DEC3D}" srcOrd="0" destOrd="0" parTransId="{DD5F3DFC-0B95-4362-8118-3AB4F3571183}" sibTransId="{B1F698D1-30B3-4769-A3EE-97B4E8586370}"/>
    <dgm:cxn modelId="{2D126375-90C9-403A-96AB-7ACFDD14E033}" srcId="{7C4C99C5-581E-4CDD-A317-63B599146A2D}" destId="{0DF0E02B-08A5-4579-918E-3043DD1719E1}" srcOrd="1" destOrd="0" parTransId="{DCB8138D-0BE3-4AED-B420-D1923F1F697F}" sibTransId="{5A5579E5-F549-445E-9A4B-67A74117F10B}"/>
    <dgm:cxn modelId="{F45D2F7A-F87D-4E79-BEA0-5D4C665BF26D}" type="presOf" srcId="{D9B877CC-4E9E-4C01-8FF1-CE453E8DEC3D}" destId="{938BA4CA-5A42-4C47-83B7-5927598D2885}" srcOrd="0" destOrd="0" presId="urn:microsoft.com/office/officeart/2005/8/layout/vList2"/>
    <dgm:cxn modelId="{BCABC67B-532D-404B-B66F-40856C4D750C}" srcId="{7C4C99C5-581E-4CDD-A317-63B599146A2D}" destId="{1988F4BA-FE76-4A95-9DE7-375E7052A776}" srcOrd="4" destOrd="0" parTransId="{206CAF3A-D463-4EFA-954B-16008A3BAA75}" sibTransId="{0D03F754-3B89-49BE-8311-272D185F2F5F}"/>
    <dgm:cxn modelId="{C0856E88-88D0-476D-A325-4D2D34CEECA9}" srcId="{7C4C99C5-581E-4CDD-A317-63B599146A2D}" destId="{60CB1336-CA1B-47B5-B265-7ABE2C299622}" srcOrd="3" destOrd="0" parTransId="{5E71F17E-E5E8-43CB-90EB-986F3D7D87A7}" sibTransId="{F07BB62A-8441-4FBA-B41F-E4D48DAC234C}"/>
    <dgm:cxn modelId="{FFF0638E-158E-412A-8E32-1AAB66FE341D}" type="presOf" srcId="{60CB1336-CA1B-47B5-B265-7ABE2C299622}" destId="{938BA4CA-5A42-4C47-83B7-5927598D2885}" srcOrd="0" destOrd="3" presId="urn:microsoft.com/office/officeart/2005/8/layout/vList2"/>
    <dgm:cxn modelId="{1A1E918F-6C7F-49C8-B326-A3AFBE9EF0A7}" type="presOf" srcId="{86C13850-4855-44DB-B55A-7186808207C4}" destId="{938BA4CA-5A42-4C47-83B7-5927598D2885}" srcOrd="0" destOrd="2" presId="urn:microsoft.com/office/officeart/2005/8/layout/vList2"/>
    <dgm:cxn modelId="{927DBBBA-0F9B-4DDA-8005-FD784AE67B3A}" type="presOf" srcId="{1988F4BA-FE76-4A95-9DE7-375E7052A776}" destId="{938BA4CA-5A42-4C47-83B7-5927598D2885}" srcOrd="0" destOrd="4" presId="urn:microsoft.com/office/officeart/2005/8/layout/vList2"/>
    <dgm:cxn modelId="{4045A8D5-D4D1-4B5C-A9FF-2699D3433932}" srcId="{7C4C99C5-581E-4CDD-A317-63B599146A2D}" destId="{86C13850-4855-44DB-B55A-7186808207C4}" srcOrd="2" destOrd="0" parTransId="{D188E26A-2962-49A9-92FC-79386C36DB8F}" sibTransId="{D83BEE4E-520C-406C-ABD5-B0463ACB1A4A}"/>
    <dgm:cxn modelId="{9A76A43F-4840-4873-A678-4B9796EC59A0}" type="presParOf" srcId="{11A9D1C7-37D2-4429-9B2F-4FD70079916F}" destId="{32A36D1E-B73F-485A-AD39-3360A932C0AE}" srcOrd="0" destOrd="0" presId="urn:microsoft.com/office/officeart/2005/8/layout/vList2"/>
    <dgm:cxn modelId="{918AA8B8-E53E-44D3-8AD9-334FFC791605}" type="presParOf" srcId="{11A9D1C7-37D2-4429-9B2F-4FD70079916F}" destId="{938BA4CA-5A42-4C47-83B7-5927598D2885}"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7A330AA-D095-421F-A23D-F2E81F9761F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94BA490-41F6-4098-BF90-78FF82195AB3}">
      <dgm:prSet/>
      <dgm:spPr/>
      <dgm:t>
        <a:bodyPr/>
        <a:lstStyle/>
        <a:p>
          <a:r>
            <a:rPr lang="en-US" b="1"/>
            <a:t>Section 4:  Supporting Documentation</a:t>
          </a:r>
          <a:endParaRPr lang="en-US"/>
        </a:p>
      </dgm:t>
    </dgm:pt>
    <dgm:pt modelId="{672CE311-4A04-42C5-8FFF-82904DC83D94}" type="parTrans" cxnId="{2E40FA38-9DE9-40F5-B427-E93223A72E26}">
      <dgm:prSet/>
      <dgm:spPr/>
      <dgm:t>
        <a:bodyPr/>
        <a:lstStyle/>
        <a:p>
          <a:endParaRPr lang="en-US"/>
        </a:p>
      </dgm:t>
    </dgm:pt>
    <dgm:pt modelId="{0A5FB31F-743C-4004-8BEA-E0EACECE3458}" type="sibTrans" cxnId="{2E40FA38-9DE9-40F5-B427-E93223A72E26}">
      <dgm:prSet/>
      <dgm:spPr/>
      <dgm:t>
        <a:bodyPr/>
        <a:lstStyle/>
        <a:p>
          <a:endParaRPr lang="en-US"/>
        </a:p>
      </dgm:t>
    </dgm:pt>
    <dgm:pt modelId="{4A11F39F-4362-44AB-8809-426C9D17E414}">
      <dgm:prSet/>
      <dgm:spPr/>
      <dgm:t>
        <a:bodyPr/>
        <a:lstStyle/>
        <a:p>
          <a:pPr>
            <a:spcAft>
              <a:spcPct val="20000"/>
            </a:spcAft>
          </a:pPr>
          <a:r>
            <a:rPr lang="en-US"/>
            <a:t>Detailed Quotes </a:t>
          </a:r>
        </a:p>
      </dgm:t>
    </dgm:pt>
    <dgm:pt modelId="{9B7D6ACC-3E04-433E-A39C-4C051D9F2062}" type="parTrans" cxnId="{AD8482BC-1AF6-4106-B88E-29DF5A0999E1}">
      <dgm:prSet/>
      <dgm:spPr/>
      <dgm:t>
        <a:bodyPr/>
        <a:lstStyle/>
        <a:p>
          <a:endParaRPr lang="en-US"/>
        </a:p>
      </dgm:t>
    </dgm:pt>
    <dgm:pt modelId="{DB64927E-2507-4A79-AEA8-1997FC28FC51}" type="sibTrans" cxnId="{AD8482BC-1AF6-4106-B88E-29DF5A0999E1}">
      <dgm:prSet/>
      <dgm:spPr/>
      <dgm:t>
        <a:bodyPr/>
        <a:lstStyle/>
        <a:p>
          <a:endParaRPr lang="en-US"/>
        </a:p>
      </dgm:t>
    </dgm:pt>
    <dgm:pt modelId="{9DB63662-2B02-4FF2-B545-0D88795F98F9}">
      <dgm:prSet/>
      <dgm:spPr/>
      <dgm:t>
        <a:bodyPr/>
        <a:lstStyle/>
        <a:p>
          <a:pPr>
            <a:spcAft>
              <a:spcPct val="20000"/>
            </a:spcAft>
          </a:pPr>
          <a:r>
            <a:rPr lang="en-US"/>
            <a:t>Statement of Work</a:t>
          </a:r>
        </a:p>
      </dgm:t>
    </dgm:pt>
    <dgm:pt modelId="{382C2C2D-33DF-4D12-A592-FA601C6978EB}" type="parTrans" cxnId="{774A7431-5D45-4565-A5AC-2B991BB5C799}">
      <dgm:prSet/>
      <dgm:spPr/>
      <dgm:t>
        <a:bodyPr/>
        <a:lstStyle/>
        <a:p>
          <a:endParaRPr lang="en-US"/>
        </a:p>
      </dgm:t>
    </dgm:pt>
    <dgm:pt modelId="{EB3381AA-A5C5-416D-8854-DF29AF7F2925}" type="sibTrans" cxnId="{774A7431-5D45-4565-A5AC-2B991BB5C799}">
      <dgm:prSet/>
      <dgm:spPr/>
      <dgm:t>
        <a:bodyPr/>
        <a:lstStyle/>
        <a:p>
          <a:endParaRPr lang="en-US"/>
        </a:p>
      </dgm:t>
    </dgm:pt>
    <dgm:pt modelId="{AEECFFD0-A2BD-4915-8C76-82B5AC2BF01B}">
      <dgm:prSet/>
      <dgm:spPr/>
      <dgm:t>
        <a:bodyPr/>
        <a:lstStyle/>
        <a:p>
          <a:pPr>
            <a:spcAft>
              <a:spcPts val="600"/>
            </a:spcAft>
          </a:pPr>
          <a:r>
            <a:rPr lang="en-US"/>
            <a:t>Contract(s)</a:t>
          </a:r>
        </a:p>
      </dgm:t>
    </dgm:pt>
    <dgm:pt modelId="{D1BBEBE5-AA0C-456E-88DB-AFF8A511BB72}" type="parTrans" cxnId="{62E49148-7EF2-4565-A2FA-303A37AEA773}">
      <dgm:prSet/>
      <dgm:spPr/>
      <dgm:t>
        <a:bodyPr/>
        <a:lstStyle/>
        <a:p>
          <a:endParaRPr lang="en-US"/>
        </a:p>
      </dgm:t>
    </dgm:pt>
    <dgm:pt modelId="{A0DFF402-1EC1-4870-A54C-37ED9320AC42}" type="sibTrans" cxnId="{62E49148-7EF2-4565-A2FA-303A37AEA773}">
      <dgm:prSet/>
      <dgm:spPr/>
      <dgm:t>
        <a:bodyPr/>
        <a:lstStyle/>
        <a:p>
          <a:endParaRPr lang="en-US"/>
        </a:p>
      </dgm:t>
    </dgm:pt>
    <dgm:pt modelId="{AD9B5905-37AD-41B9-B2A9-75B49C2AD26B}">
      <dgm:prSet/>
      <dgm:spPr/>
      <dgm:t>
        <a:bodyPr/>
        <a:lstStyle/>
        <a:p>
          <a:pPr>
            <a:spcAft>
              <a:spcPct val="20000"/>
            </a:spcAft>
          </a:pPr>
          <a:r>
            <a:rPr lang="en-US"/>
            <a:t>Current Inter-municipal Agreement / District Agreement</a:t>
          </a:r>
        </a:p>
      </dgm:t>
    </dgm:pt>
    <dgm:pt modelId="{F67E743A-83F1-4F00-8290-A4C91D709BD0}" type="parTrans" cxnId="{EB509CBF-4300-4C8B-8855-70D8F82F3508}">
      <dgm:prSet/>
      <dgm:spPr/>
      <dgm:t>
        <a:bodyPr/>
        <a:lstStyle/>
        <a:p>
          <a:endParaRPr lang="en-US"/>
        </a:p>
      </dgm:t>
    </dgm:pt>
    <dgm:pt modelId="{0DF4F197-41F7-4A58-BFCF-3225AEAEA27F}" type="sibTrans" cxnId="{EB509CBF-4300-4C8B-8855-70D8F82F3508}">
      <dgm:prSet/>
      <dgm:spPr/>
      <dgm:t>
        <a:bodyPr/>
        <a:lstStyle/>
        <a:p>
          <a:endParaRPr lang="en-US"/>
        </a:p>
      </dgm:t>
    </dgm:pt>
    <dgm:pt modelId="{A9838C12-7D71-416F-9A06-AEE9B770A220}">
      <dgm:prSet/>
      <dgm:spPr/>
      <dgm:t>
        <a:bodyPr/>
        <a:lstStyle/>
        <a:p>
          <a:pPr>
            <a:spcAft>
              <a:spcPct val="20000"/>
            </a:spcAft>
          </a:pPr>
          <a:r>
            <a:rPr lang="en-US"/>
            <a:t>Current Letter(s) of Attestation</a:t>
          </a:r>
        </a:p>
      </dgm:t>
    </dgm:pt>
    <dgm:pt modelId="{EEBFAD64-9D01-4CF4-9039-5B8B61919FBB}" type="parTrans" cxnId="{50BFB1D3-694F-47A8-8AB7-C663B264DAC3}">
      <dgm:prSet/>
      <dgm:spPr/>
      <dgm:t>
        <a:bodyPr/>
        <a:lstStyle/>
        <a:p>
          <a:endParaRPr lang="en-US"/>
        </a:p>
      </dgm:t>
    </dgm:pt>
    <dgm:pt modelId="{D076573B-8A19-431F-902C-CB7857C0B99D}" type="sibTrans" cxnId="{50BFB1D3-694F-47A8-8AB7-C663B264DAC3}">
      <dgm:prSet/>
      <dgm:spPr/>
      <dgm:t>
        <a:bodyPr/>
        <a:lstStyle/>
        <a:p>
          <a:endParaRPr lang="en-US"/>
        </a:p>
      </dgm:t>
    </dgm:pt>
    <dgm:pt modelId="{510C52E9-B382-49F4-9B3F-47292DCDBF1F}" type="pres">
      <dgm:prSet presAssocID="{B7A330AA-D095-421F-A23D-F2E81F9761F6}" presName="linear" presStyleCnt="0">
        <dgm:presLayoutVars>
          <dgm:animLvl val="lvl"/>
          <dgm:resizeHandles val="exact"/>
        </dgm:presLayoutVars>
      </dgm:prSet>
      <dgm:spPr/>
    </dgm:pt>
    <dgm:pt modelId="{0B28020C-E2AC-4CA3-AA97-D0CA4078F130}" type="pres">
      <dgm:prSet presAssocID="{B94BA490-41F6-4098-BF90-78FF82195AB3}" presName="parentText" presStyleLbl="node1" presStyleIdx="0" presStyleCnt="1">
        <dgm:presLayoutVars>
          <dgm:chMax val="0"/>
          <dgm:bulletEnabled val="1"/>
        </dgm:presLayoutVars>
      </dgm:prSet>
      <dgm:spPr/>
    </dgm:pt>
    <dgm:pt modelId="{2AA144B0-FA5D-4B8F-ACE2-17D892EEB1A3}" type="pres">
      <dgm:prSet presAssocID="{B94BA490-41F6-4098-BF90-78FF82195AB3}" presName="childText" presStyleLbl="revTx" presStyleIdx="0" presStyleCnt="1">
        <dgm:presLayoutVars>
          <dgm:bulletEnabled val="1"/>
        </dgm:presLayoutVars>
      </dgm:prSet>
      <dgm:spPr/>
    </dgm:pt>
  </dgm:ptLst>
  <dgm:cxnLst>
    <dgm:cxn modelId="{C6D7D327-F0B8-435B-B3E4-A3500722E521}" type="presOf" srcId="{4A11F39F-4362-44AB-8809-426C9D17E414}" destId="{2AA144B0-FA5D-4B8F-ACE2-17D892EEB1A3}" srcOrd="0" destOrd="0" presId="urn:microsoft.com/office/officeart/2005/8/layout/vList2"/>
    <dgm:cxn modelId="{892BCB29-EC30-440A-BE02-715C71118970}" type="presOf" srcId="{B94BA490-41F6-4098-BF90-78FF82195AB3}" destId="{0B28020C-E2AC-4CA3-AA97-D0CA4078F130}" srcOrd="0" destOrd="0" presId="urn:microsoft.com/office/officeart/2005/8/layout/vList2"/>
    <dgm:cxn modelId="{774A7431-5D45-4565-A5AC-2B991BB5C799}" srcId="{B94BA490-41F6-4098-BF90-78FF82195AB3}" destId="{9DB63662-2B02-4FF2-B545-0D88795F98F9}" srcOrd="1" destOrd="0" parTransId="{382C2C2D-33DF-4D12-A592-FA601C6978EB}" sibTransId="{EB3381AA-A5C5-416D-8854-DF29AF7F2925}"/>
    <dgm:cxn modelId="{54DE9235-E707-4C2C-984F-FF3577F9FE24}" type="presOf" srcId="{AD9B5905-37AD-41B9-B2A9-75B49C2AD26B}" destId="{2AA144B0-FA5D-4B8F-ACE2-17D892EEB1A3}" srcOrd="0" destOrd="3" presId="urn:microsoft.com/office/officeart/2005/8/layout/vList2"/>
    <dgm:cxn modelId="{2E40FA38-9DE9-40F5-B427-E93223A72E26}" srcId="{B7A330AA-D095-421F-A23D-F2E81F9761F6}" destId="{B94BA490-41F6-4098-BF90-78FF82195AB3}" srcOrd="0" destOrd="0" parTransId="{672CE311-4A04-42C5-8FFF-82904DC83D94}" sibTransId="{0A5FB31F-743C-4004-8BEA-E0EACECE3458}"/>
    <dgm:cxn modelId="{12D96447-DFCF-4594-A107-3A9E0EEEA3DC}" type="presOf" srcId="{AEECFFD0-A2BD-4915-8C76-82B5AC2BF01B}" destId="{2AA144B0-FA5D-4B8F-ACE2-17D892EEB1A3}" srcOrd="0" destOrd="2" presId="urn:microsoft.com/office/officeart/2005/8/layout/vList2"/>
    <dgm:cxn modelId="{62E49148-7EF2-4565-A2FA-303A37AEA773}" srcId="{B94BA490-41F6-4098-BF90-78FF82195AB3}" destId="{AEECFFD0-A2BD-4915-8C76-82B5AC2BF01B}" srcOrd="2" destOrd="0" parTransId="{D1BBEBE5-AA0C-456E-88DB-AFF8A511BB72}" sibTransId="{A0DFF402-1EC1-4870-A54C-37ED9320AC42}"/>
    <dgm:cxn modelId="{84D9256B-31A5-4847-B1AC-D2A567D7A227}" type="presOf" srcId="{B7A330AA-D095-421F-A23D-F2E81F9761F6}" destId="{510C52E9-B382-49F4-9B3F-47292DCDBF1F}" srcOrd="0" destOrd="0" presId="urn:microsoft.com/office/officeart/2005/8/layout/vList2"/>
    <dgm:cxn modelId="{AD8482BC-1AF6-4106-B88E-29DF5A0999E1}" srcId="{B94BA490-41F6-4098-BF90-78FF82195AB3}" destId="{4A11F39F-4362-44AB-8809-426C9D17E414}" srcOrd="0" destOrd="0" parTransId="{9B7D6ACC-3E04-433E-A39C-4C051D9F2062}" sibTransId="{DB64927E-2507-4A79-AEA8-1997FC28FC51}"/>
    <dgm:cxn modelId="{EB509CBF-4300-4C8B-8855-70D8F82F3508}" srcId="{B94BA490-41F6-4098-BF90-78FF82195AB3}" destId="{AD9B5905-37AD-41B9-B2A9-75B49C2AD26B}" srcOrd="3" destOrd="0" parTransId="{F67E743A-83F1-4F00-8290-A4C91D709BD0}" sibTransId="{0DF4F197-41F7-4A58-BFCF-3225AEAEA27F}"/>
    <dgm:cxn modelId="{50BFB1D3-694F-47A8-8AB7-C663B264DAC3}" srcId="{B94BA490-41F6-4098-BF90-78FF82195AB3}" destId="{A9838C12-7D71-416F-9A06-AEE9B770A220}" srcOrd="4" destOrd="0" parTransId="{EEBFAD64-9D01-4CF4-9039-5B8B61919FBB}" sibTransId="{D076573B-8A19-431F-902C-CB7857C0B99D}"/>
    <dgm:cxn modelId="{CD3BE7D3-C8DB-400E-AF26-DD4F13F8E217}" type="presOf" srcId="{A9838C12-7D71-416F-9A06-AEE9B770A220}" destId="{2AA144B0-FA5D-4B8F-ACE2-17D892EEB1A3}" srcOrd="0" destOrd="4" presId="urn:microsoft.com/office/officeart/2005/8/layout/vList2"/>
    <dgm:cxn modelId="{CB2C84F9-6A6B-42CF-813B-1A7EDB29D99E}" type="presOf" srcId="{9DB63662-2B02-4FF2-B545-0D88795F98F9}" destId="{2AA144B0-FA5D-4B8F-ACE2-17D892EEB1A3}" srcOrd="0" destOrd="1" presId="urn:microsoft.com/office/officeart/2005/8/layout/vList2"/>
    <dgm:cxn modelId="{0BF081C8-EB90-42F0-B5A7-0D5FEA79E3E2}" type="presParOf" srcId="{510C52E9-B382-49F4-9B3F-47292DCDBF1F}" destId="{0B28020C-E2AC-4CA3-AA97-D0CA4078F130}" srcOrd="0" destOrd="0" presId="urn:microsoft.com/office/officeart/2005/8/layout/vList2"/>
    <dgm:cxn modelId="{8DFF1B27-78B4-4AA2-B481-515D63374815}" type="presParOf" srcId="{510C52E9-B382-49F4-9B3F-47292DCDBF1F}" destId="{2AA144B0-FA5D-4B8F-ACE2-17D892EEB1A3}"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C47D39-52DF-47AC-946C-A27F3BEF6643}">
      <dsp:nvSpPr>
        <dsp:cNvPr id="0" name=""/>
        <dsp:cNvSpPr/>
      </dsp:nvSpPr>
      <dsp:spPr>
        <a:xfrm>
          <a:off x="879" y="295006"/>
          <a:ext cx="3085345" cy="195919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527F6D-322B-4983-AF97-CCFB116CBEE9}">
      <dsp:nvSpPr>
        <dsp:cNvPr id="0" name=""/>
        <dsp:cNvSpPr/>
      </dsp:nvSpPr>
      <dsp:spPr>
        <a:xfrm>
          <a:off x="343695" y="620682"/>
          <a:ext cx="3085345" cy="1959194"/>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Development and Start-up of Regional PSAPs, Regional Secondary PSAPs or RECCs</a:t>
          </a:r>
        </a:p>
      </dsp:txBody>
      <dsp:txXfrm>
        <a:off x="401078" y="678065"/>
        <a:ext cx="2970579" cy="1844428"/>
      </dsp:txXfrm>
    </dsp:sp>
    <dsp:sp modelId="{6FFBB492-FE5E-4718-BF7B-FAB2DCB4FC64}">
      <dsp:nvSpPr>
        <dsp:cNvPr id="0" name=""/>
        <dsp:cNvSpPr/>
      </dsp:nvSpPr>
      <dsp:spPr>
        <a:xfrm>
          <a:off x="3771856" y="295006"/>
          <a:ext cx="3085345" cy="195919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F3C7A6-6C2B-42D6-A659-9ECB91416C55}">
      <dsp:nvSpPr>
        <dsp:cNvPr id="0" name=""/>
        <dsp:cNvSpPr/>
      </dsp:nvSpPr>
      <dsp:spPr>
        <a:xfrm>
          <a:off x="4114672" y="620682"/>
          <a:ext cx="3085345" cy="1959194"/>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Expansion or Upgrade of existing Regional PSAPs, Regional Secondary PSAPs and RECCs</a:t>
          </a:r>
        </a:p>
      </dsp:txBody>
      <dsp:txXfrm>
        <a:off x="4172055" y="678065"/>
        <a:ext cx="2970579" cy="184442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EE9D61-5549-4128-9FE5-8D06F1D002A1}">
      <dsp:nvSpPr>
        <dsp:cNvPr id="0" name=""/>
        <dsp:cNvSpPr/>
      </dsp:nvSpPr>
      <dsp:spPr>
        <a:xfrm>
          <a:off x="0" y="7068"/>
          <a:ext cx="7809619" cy="599625"/>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a:t>Section 5:  Forms</a:t>
          </a:r>
          <a:endParaRPr lang="en-US" sz="2500" kern="1200"/>
        </a:p>
      </dsp:txBody>
      <dsp:txXfrm>
        <a:off x="29271" y="36339"/>
        <a:ext cx="7751077" cy="541083"/>
      </dsp:txXfrm>
    </dsp:sp>
    <dsp:sp modelId="{CDED8A21-143C-4A1F-A821-4E6BA34B1F0B}">
      <dsp:nvSpPr>
        <dsp:cNvPr id="0" name=""/>
        <dsp:cNvSpPr/>
      </dsp:nvSpPr>
      <dsp:spPr>
        <a:xfrm>
          <a:off x="0" y="606693"/>
          <a:ext cx="7809619" cy="3001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955" tIns="30480" rIns="170688" bIns="30480" numCol="1" spcCol="1270" anchor="t" anchorCtr="0">
          <a:noAutofit/>
        </a:bodyPr>
        <a:lstStyle/>
        <a:p>
          <a:pPr marL="228600" lvl="1" indent="-228600" algn="l" defTabSz="1066800">
            <a:lnSpc>
              <a:spcPct val="90000"/>
            </a:lnSpc>
            <a:spcBef>
              <a:spcPct val="0"/>
            </a:spcBef>
            <a:spcAft>
              <a:spcPts val="600"/>
            </a:spcAft>
            <a:buChar char="•"/>
          </a:pPr>
          <a:r>
            <a:rPr lang="en-US" sz="2400" b="0" kern="1200"/>
            <a:t>Commonwealth Standard Contract Form</a:t>
          </a:r>
          <a:endParaRPr lang="en-US" sz="2400" kern="1200"/>
        </a:p>
        <a:p>
          <a:pPr marL="228600" lvl="1" indent="-228600" algn="l" defTabSz="1066800">
            <a:lnSpc>
              <a:spcPct val="90000"/>
            </a:lnSpc>
            <a:spcBef>
              <a:spcPct val="0"/>
            </a:spcBef>
            <a:spcAft>
              <a:spcPts val="600"/>
            </a:spcAft>
            <a:buChar char="•"/>
          </a:pPr>
          <a:r>
            <a:rPr lang="en-US" sz="2400" b="0" kern="1200"/>
            <a:t>Contractor Authorized Signatory Listing Form</a:t>
          </a:r>
        </a:p>
        <a:p>
          <a:pPr marL="228600" lvl="1" indent="-228600" algn="l" defTabSz="1066800">
            <a:lnSpc>
              <a:spcPct val="90000"/>
            </a:lnSpc>
            <a:spcBef>
              <a:spcPct val="0"/>
            </a:spcBef>
            <a:spcAft>
              <a:spcPts val="600"/>
            </a:spcAft>
            <a:buChar char="•"/>
          </a:pPr>
          <a:r>
            <a:rPr lang="en-US" sz="2400" b="0" kern="1200"/>
            <a:t>Proof of Authentication of Signature Forms (Notary Forms)</a:t>
          </a:r>
        </a:p>
        <a:p>
          <a:pPr marL="228600" lvl="1" indent="-228600" algn="l" defTabSz="1066800">
            <a:lnSpc>
              <a:spcPct val="90000"/>
            </a:lnSpc>
            <a:spcBef>
              <a:spcPct val="0"/>
            </a:spcBef>
            <a:spcAft>
              <a:spcPts val="600"/>
            </a:spcAft>
            <a:buChar char="•"/>
          </a:pPr>
          <a:r>
            <a:rPr lang="en-US" sz="2400" b="0" kern="1200"/>
            <a:t>Interoperable Communications Investment Proposal (ICIP) Template, if applicable</a:t>
          </a:r>
        </a:p>
        <a:p>
          <a:pPr marL="457200" lvl="1" indent="-228600" algn="l" defTabSz="977900">
            <a:lnSpc>
              <a:spcPct val="90000"/>
            </a:lnSpc>
            <a:spcBef>
              <a:spcPct val="0"/>
            </a:spcBef>
            <a:spcAft>
              <a:spcPts val="600"/>
            </a:spcAft>
            <a:buFont typeface="Wingdings" panose="05000000000000000000" pitchFamily="2" charset="2"/>
            <a:buChar char="v"/>
          </a:pPr>
          <a:r>
            <a:rPr lang="en-US" sz="2200" b="1" kern="1200"/>
            <a:t>If submitting via COMMBUYS, the original signed/dated and notarized forms must be mailed to our office.</a:t>
          </a:r>
        </a:p>
      </dsp:txBody>
      <dsp:txXfrm>
        <a:off x="0" y="606693"/>
        <a:ext cx="7809619" cy="30015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F56F0C-6F52-402C-8013-0F0150564133}">
      <dsp:nvSpPr>
        <dsp:cNvPr id="0" name=""/>
        <dsp:cNvSpPr/>
      </dsp:nvSpPr>
      <dsp:spPr>
        <a:xfrm>
          <a:off x="0" y="77358"/>
          <a:ext cx="382905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Overview of Form</a:t>
          </a:r>
        </a:p>
      </dsp:txBody>
      <dsp:txXfrm>
        <a:off x="31613" y="108971"/>
        <a:ext cx="3765824" cy="584369"/>
      </dsp:txXfrm>
    </dsp:sp>
    <dsp:sp modelId="{4FA90AD5-AC5F-4A2B-9399-16316F56B15A}">
      <dsp:nvSpPr>
        <dsp:cNvPr id="0" name=""/>
        <dsp:cNvSpPr/>
      </dsp:nvSpPr>
      <dsp:spPr>
        <a:xfrm>
          <a:off x="0" y="724953"/>
          <a:ext cx="3829050" cy="4806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72"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kern="1200"/>
            <a:t>Investment Summary</a:t>
          </a:r>
        </a:p>
        <a:p>
          <a:pPr marL="228600" lvl="1" indent="-228600" algn="l" defTabSz="933450">
            <a:lnSpc>
              <a:spcPct val="90000"/>
            </a:lnSpc>
            <a:spcBef>
              <a:spcPct val="0"/>
            </a:spcBef>
            <a:spcAft>
              <a:spcPct val="20000"/>
            </a:spcAft>
            <a:buChar char="•"/>
          </a:pPr>
          <a:r>
            <a:rPr lang="en-US" sz="2100" kern="1200"/>
            <a:t>Communications Interoperability Problem </a:t>
          </a:r>
        </a:p>
        <a:p>
          <a:pPr marL="228600" lvl="1" indent="-228600" algn="l" defTabSz="933450">
            <a:lnSpc>
              <a:spcPct val="90000"/>
            </a:lnSpc>
            <a:spcBef>
              <a:spcPct val="0"/>
            </a:spcBef>
            <a:spcAft>
              <a:spcPct val="20000"/>
            </a:spcAft>
            <a:buChar char="•"/>
          </a:pPr>
          <a:r>
            <a:rPr lang="en-US" sz="2100" kern="1200"/>
            <a:t>Background Information/Detailed Investment</a:t>
          </a:r>
        </a:p>
        <a:p>
          <a:pPr marL="228600" lvl="1" indent="-228600" algn="l" defTabSz="933450">
            <a:lnSpc>
              <a:spcPct val="90000"/>
            </a:lnSpc>
            <a:spcBef>
              <a:spcPct val="0"/>
            </a:spcBef>
            <a:spcAft>
              <a:spcPct val="20000"/>
            </a:spcAft>
            <a:buChar char="•"/>
          </a:pPr>
          <a:r>
            <a:rPr lang="en-US" sz="2100" kern="1200"/>
            <a:t>Expected Outcomes</a:t>
          </a:r>
        </a:p>
        <a:p>
          <a:pPr marL="228600" lvl="1" indent="-228600" algn="l" defTabSz="933450">
            <a:lnSpc>
              <a:spcPct val="90000"/>
            </a:lnSpc>
            <a:spcBef>
              <a:spcPct val="0"/>
            </a:spcBef>
            <a:spcAft>
              <a:spcPct val="20000"/>
            </a:spcAft>
            <a:buChar char="•"/>
          </a:pPr>
          <a:r>
            <a:rPr lang="en-US" sz="2100" kern="1200"/>
            <a:t>SCIP Goals</a:t>
          </a:r>
        </a:p>
        <a:p>
          <a:pPr marL="228600" lvl="1" indent="-228600" algn="l" defTabSz="933450">
            <a:lnSpc>
              <a:spcPct val="90000"/>
            </a:lnSpc>
            <a:spcBef>
              <a:spcPct val="0"/>
            </a:spcBef>
            <a:spcAft>
              <a:spcPct val="20000"/>
            </a:spcAft>
            <a:buChar char="•"/>
          </a:pPr>
          <a:r>
            <a:rPr lang="en-US" sz="2100" kern="1200"/>
            <a:t>Ownership</a:t>
          </a:r>
        </a:p>
        <a:p>
          <a:pPr marL="228600" lvl="1" indent="-228600" algn="l" defTabSz="933450">
            <a:lnSpc>
              <a:spcPct val="90000"/>
            </a:lnSpc>
            <a:spcBef>
              <a:spcPct val="0"/>
            </a:spcBef>
            <a:spcAft>
              <a:spcPct val="20000"/>
            </a:spcAft>
            <a:buChar char="•"/>
          </a:pPr>
          <a:r>
            <a:rPr lang="en-US" sz="2100" kern="1200"/>
            <a:t>Usage Plan</a:t>
          </a:r>
        </a:p>
        <a:p>
          <a:pPr marL="228600" lvl="1" indent="-228600" algn="l" defTabSz="933450">
            <a:lnSpc>
              <a:spcPct val="90000"/>
            </a:lnSpc>
            <a:spcBef>
              <a:spcPct val="0"/>
            </a:spcBef>
            <a:spcAft>
              <a:spcPct val="20000"/>
            </a:spcAft>
            <a:buChar char="•"/>
          </a:pPr>
          <a:r>
            <a:rPr lang="en-US" sz="2100" kern="1200"/>
            <a:t>Disciplines</a:t>
          </a:r>
        </a:p>
        <a:p>
          <a:pPr marL="228600" lvl="1" indent="-228600" algn="l" defTabSz="933450">
            <a:lnSpc>
              <a:spcPct val="90000"/>
            </a:lnSpc>
            <a:spcBef>
              <a:spcPct val="0"/>
            </a:spcBef>
            <a:spcAft>
              <a:spcPct val="20000"/>
            </a:spcAft>
            <a:buChar char="•"/>
          </a:pPr>
          <a:r>
            <a:rPr lang="en-US" sz="2100" kern="1200"/>
            <a:t>Multi-Jurisdictional Interoperability</a:t>
          </a:r>
        </a:p>
        <a:p>
          <a:pPr marL="228600" lvl="1" indent="-228600" algn="l" defTabSz="933450">
            <a:lnSpc>
              <a:spcPct val="90000"/>
            </a:lnSpc>
            <a:spcBef>
              <a:spcPct val="0"/>
            </a:spcBef>
            <a:spcAft>
              <a:spcPct val="20000"/>
            </a:spcAft>
            <a:buChar char="•"/>
          </a:pPr>
          <a:r>
            <a:rPr lang="en-US" sz="2100" kern="1200"/>
            <a:t>Special Conditions</a:t>
          </a:r>
        </a:p>
      </dsp:txBody>
      <dsp:txXfrm>
        <a:off x="0" y="724953"/>
        <a:ext cx="3829050" cy="480653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30EF05-150C-46C2-86F2-0BBFA04725FD}">
      <dsp:nvSpPr>
        <dsp:cNvPr id="0" name=""/>
        <dsp:cNvSpPr/>
      </dsp:nvSpPr>
      <dsp:spPr>
        <a:xfrm>
          <a:off x="0" y="101462"/>
          <a:ext cx="3829050" cy="7272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Not Required For:</a:t>
          </a:r>
        </a:p>
      </dsp:txBody>
      <dsp:txXfrm>
        <a:off x="35501" y="136963"/>
        <a:ext cx="3758048" cy="656238"/>
      </dsp:txXfrm>
    </dsp:sp>
    <dsp:sp modelId="{9BC5D664-C58D-453B-89A7-8F3B05A17EE0}">
      <dsp:nvSpPr>
        <dsp:cNvPr id="0" name=""/>
        <dsp:cNvSpPr/>
      </dsp:nvSpPr>
      <dsp:spPr>
        <a:xfrm>
          <a:off x="0" y="828702"/>
          <a:ext cx="3829050" cy="4645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72"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baseline="0"/>
            <a:t>Batteries </a:t>
          </a:r>
          <a:endParaRPr lang="en-US" sz="1700" kern="1200"/>
        </a:p>
        <a:p>
          <a:pPr marL="171450" lvl="1" indent="-171450" algn="l" defTabSz="755650">
            <a:lnSpc>
              <a:spcPct val="90000"/>
            </a:lnSpc>
            <a:spcBef>
              <a:spcPct val="0"/>
            </a:spcBef>
            <a:spcAft>
              <a:spcPct val="20000"/>
            </a:spcAft>
            <a:buChar char="•"/>
          </a:pPr>
          <a:r>
            <a:rPr lang="en-US" sz="1700" kern="1200" baseline="0"/>
            <a:t>Cameras – Unless the project included backhaul infrastructure to be used for information/data sharing </a:t>
          </a:r>
          <a:endParaRPr lang="en-US" sz="1700" kern="1200"/>
        </a:p>
        <a:p>
          <a:pPr marL="171450" lvl="1" indent="-171450" algn="l" defTabSz="755650">
            <a:lnSpc>
              <a:spcPct val="90000"/>
            </a:lnSpc>
            <a:spcBef>
              <a:spcPct val="0"/>
            </a:spcBef>
            <a:spcAft>
              <a:spcPct val="20000"/>
            </a:spcAft>
            <a:buChar char="•"/>
          </a:pPr>
          <a:r>
            <a:rPr lang="en-US" sz="1700" kern="1200" baseline="0"/>
            <a:t>Computer Aided Dispatch (CAD)/Records Management System (RMS) Software </a:t>
          </a:r>
          <a:endParaRPr lang="en-US" sz="1700" kern="1200"/>
        </a:p>
        <a:p>
          <a:pPr marL="171450" lvl="1" indent="-171450" algn="l" defTabSz="755650">
            <a:lnSpc>
              <a:spcPct val="90000"/>
            </a:lnSpc>
            <a:spcBef>
              <a:spcPct val="0"/>
            </a:spcBef>
            <a:spcAft>
              <a:spcPct val="20000"/>
            </a:spcAft>
            <a:buChar char="•"/>
          </a:pPr>
          <a:r>
            <a:rPr lang="en-US" sz="1700" kern="1200" baseline="0"/>
            <a:t>Computers, general purpose – Unless used for information/data sharing </a:t>
          </a:r>
          <a:endParaRPr lang="en-US" sz="1700" kern="1200"/>
        </a:p>
        <a:p>
          <a:pPr marL="171450" lvl="1" indent="-171450" algn="l" defTabSz="755650">
            <a:lnSpc>
              <a:spcPct val="90000"/>
            </a:lnSpc>
            <a:spcBef>
              <a:spcPct val="0"/>
            </a:spcBef>
            <a:spcAft>
              <a:spcPct val="20000"/>
            </a:spcAft>
            <a:buChar char="•"/>
          </a:pPr>
          <a:r>
            <a:rPr lang="en-US" sz="1700" kern="1200" baseline="0"/>
            <a:t>GPS units </a:t>
          </a:r>
          <a:endParaRPr lang="en-US" sz="1700" kern="1200"/>
        </a:p>
        <a:p>
          <a:pPr marL="171450" lvl="1" indent="-171450" algn="l" defTabSz="755650">
            <a:lnSpc>
              <a:spcPct val="90000"/>
            </a:lnSpc>
            <a:spcBef>
              <a:spcPct val="0"/>
            </a:spcBef>
            <a:spcAft>
              <a:spcPct val="20000"/>
            </a:spcAft>
            <a:buChar char="•"/>
          </a:pPr>
          <a:r>
            <a:rPr lang="en-US" sz="1700" kern="1200" baseline="0"/>
            <a:t>Microphones (including collar/throat microphones) </a:t>
          </a:r>
          <a:endParaRPr lang="en-US" sz="1700" kern="1200"/>
        </a:p>
        <a:p>
          <a:pPr marL="171450" lvl="1" indent="-171450" algn="l" defTabSz="755650">
            <a:lnSpc>
              <a:spcPct val="90000"/>
            </a:lnSpc>
            <a:spcBef>
              <a:spcPct val="0"/>
            </a:spcBef>
            <a:spcAft>
              <a:spcPct val="20000"/>
            </a:spcAft>
            <a:buChar char="•"/>
          </a:pPr>
          <a:r>
            <a:rPr lang="en-US" sz="1700" kern="1200" baseline="0"/>
            <a:t>Multi-channel recorders </a:t>
          </a:r>
          <a:endParaRPr lang="en-US" sz="1700" kern="1200"/>
        </a:p>
        <a:p>
          <a:pPr marL="171450" lvl="1" indent="-171450" algn="l" defTabSz="755650">
            <a:lnSpc>
              <a:spcPct val="90000"/>
            </a:lnSpc>
            <a:spcBef>
              <a:spcPct val="0"/>
            </a:spcBef>
            <a:spcAft>
              <a:spcPct val="20000"/>
            </a:spcAft>
            <a:buChar char="•"/>
          </a:pPr>
          <a:r>
            <a:rPr lang="en-US" sz="1700" kern="1200" baseline="0" err="1"/>
            <a:t>Netclocks</a:t>
          </a:r>
          <a:r>
            <a:rPr lang="en-US" sz="1700" kern="1200" baseline="0"/>
            <a:t> </a:t>
          </a:r>
          <a:endParaRPr lang="en-US" sz="1700" kern="1200"/>
        </a:p>
        <a:p>
          <a:pPr marL="171450" lvl="1" indent="-171450" algn="l" defTabSz="755650">
            <a:lnSpc>
              <a:spcPct val="90000"/>
            </a:lnSpc>
            <a:spcBef>
              <a:spcPct val="0"/>
            </a:spcBef>
            <a:spcAft>
              <a:spcPct val="20000"/>
            </a:spcAft>
            <a:buChar char="•"/>
          </a:pPr>
          <a:r>
            <a:rPr lang="en-US" sz="1700" kern="1200" baseline="0"/>
            <a:t>Warranties/Maintenance </a:t>
          </a:r>
          <a:endParaRPr lang="en-US" sz="1700" kern="1200"/>
        </a:p>
        <a:p>
          <a:pPr marL="171450" lvl="1" indent="-171450" algn="l" defTabSz="755650">
            <a:lnSpc>
              <a:spcPct val="90000"/>
            </a:lnSpc>
            <a:spcBef>
              <a:spcPct val="0"/>
            </a:spcBef>
            <a:spcAft>
              <a:spcPct val="20000"/>
            </a:spcAft>
            <a:buChar char="•"/>
          </a:pPr>
          <a:r>
            <a:rPr lang="en-US" sz="1700" kern="1200" baseline="0"/>
            <a:t>Wireless air cards </a:t>
          </a:r>
          <a:endParaRPr lang="en-US" sz="1700" kern="1200"/>
        </a:p>
        <a:p>
          <a:pPr marL="171450" lvl="1" indent="-171450" algn="l" defTabSz="755650">
            <a:lnSpc>
              <a:spcPct val="90000"/>
            </a:lnSpc>
            <a:spcBef>
              <a:spcPct val="0"/>
            </a:spcBef>
            <a:spcAft>
              <a:spcPct val="20000"/>
            </a:spcAft>
            <a:buChar char="•"/>
          </a:pPr>
          <a:r>
            <a:rPr lang="en-US" sz="1700" kern="1200" baseline="0"/>
            <a:t>Wireless IP routers</a:t>
          </a:r>
          <a:endParaRPr lang="en-US" sz="1700" kern="1200"/>
        </a:p>
      </dsp:txBody>
      <dsp:txXfrm>
        <a:off x="0" y="828702"/>
        <a:ext cx="3829050" cy="464508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57F2AC-A68F-47A0-B0A3-BA5D6E8678A1}">
      <dsp:nvSpPr>
        <dsp:cNvPr id="0" name=""/>
        <dsp:cNvSpPr/>
      </dsp:nvSpPr>
      <dsp:spPr>
        <a:xfrm>
          <a:off x="2250" y="21098"/>
          <a:ext cx="2194023" cy="506977"/>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Purchasing Guidelines</a:t>
          </a:r>
        </a:p>
      </dsp:txBody>
      <dsp:txXfrm>
        <a:off x="2250" y="21098"/>
        <a:ext cx="2194023" cy="506977"/>
      </dsp:txXfrm>
    </dsp:sp>
    <dsp:sp modelId="{56822336-A350-456D-853A-7F32A2411739}">
      <dsp:nvSpPr>
        <dsp:cNvPr id="0" name=""/>
        <dsp:cNvSpPr/>
      </dsp:nvSpPr>
      <dsp:spPr>
        <a:xfrm>
          <a:off x="2250" y="528075"/>
          <a:ext cx="2194023" cy="2673286"/>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Minimum encryption type of AES-256</a:t>
          </a:r>
        </a:p>
        <a:p>
          <a:pPr marL="114300" lvl="1" indent="-114300" algn="l" defTabSz="622300">
            <a:lnSpc>
              <a:spcPct val="90000"/>
            </a:lnSpc>
            <a:spcBef>
              <a:spcPct val="0"/>
            </a:spcBef>
            <a:spcAft>
              <a:spcPct val="15000"/>
            </a:spcAft>
            <a:buChar char="•"/>
          </a:pPr>
          <a:r>
            <a:rPr lang="en-US" sz="1400" kern="1200"/>
            <a:t>Support more than one encryption key </a:t>
          </a:r>
        </a:p>
      </dsp:txBody>
      <dsp:txXfrm>
        <a:off x="2250" y="528075"/>
        <a:ext cx="2194023" cy="2673286"/>
      </dsp:txXfrm>
    </dsp:sp>
    <dsp:sp modelId="{4C40C581-9EA8-4069-B555-271F0A516DF5}">
      <dsp:nvSpPr>
        <dsp:cNvPr id="0" name=""/>
        <dsp:cNvSpPr/>
      </dsp:nvSpPr>
      <dsp:spPr>
        <a:xfrm>
          <a:off x="2503436" y="21098"/>
          <a:ext cx="2194023" cy="506977"/>
        </a:xfrm>
        <a:prstGeom prst="rect">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CKR/SLN and KID/LID Assignments</a:t>
          </a:r>
        </a:p>
      </dsp:txBody>
      <dsp:txXfrm>
        <a:off x="2503436" y="21098"/>
        <a:ext cx="2194023" cy="506977"/>
      </dsp:txXfrm>
    </dsp:sp>
    <dsp:sp modelId="{92D558AC-B8F5-4EB0-A99E-B61637046D71}">
      <dsp:nvSpPr>
        <dsp:cNvPr id="0" name=""/>
        <dsp:cNvSpPr/>
      </dsp:nvSpPr>
      <dsp:spPr>
        <a:xfrm>
          <a:off x="2503436" y="528075"/>
          <a:ext cx="2194023" cy="2673286"/>
        </a:xfrm>
        <a:prstGeom prst="rect">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Prohibit use of CKR/SLN #’s 1 – 20</a:t>
          </a:r>
        </a:p>
        <a:p>
          <a:pPr marL="114300" lvl="1" indent="-114300" algn="l" defTabSz="622300">
            <a:lnSpc>
              <a:spcPct val="90000"/>
            </a:lnSpc>
            <a:spcBef>
              <a:spcPct val="0"/>
            </a:spcBef>
            <a:spcAft>
              <a:spcPct val="15000"/>
            </a:spcAft>
            <a:buChar char="•"/>
          </a:pPr>
          <a:r>
            <a:rPr lang="en-US" sz="1400" kern="1200"/>
            <a:t>Each KID/LID should be a randomly generated hexadecimal code between 0001-FFFF or agency may choose to use the CKR/SLN #</a:t>
          </a:r>
        </a:p>
        <a:p>
          <a:pPr marL="114300" lvl="1" indent="-114300" algn="l" defTabSz="622300">
            <a:lnSpc>
              <a:spcPct val="90000"/>
            </a:lnSpc>
            <a:spcBef>
              <a:spcPct val="0"/>
            </a:spcBef>
            <a:spcAft>
              <a:spcPct val="15000"/>
            </a:spcAft>
            <a:buChar char="•"/>
          </a:pPr>
          <a:r>
            <a:rPr lang="en-US" sz="1400" kern="1200"/>
            <a:t>Contact SWIC for CKR/SLN Assignments</a:t>
          </a:r>
        </a:p>
        <a:p>
          <a:pPr marL="114300" lvl="1" indent="-114300" algn="l" defTabSz="622300">
            <a:lnSpc>
              <a:spcPct val="90000"/>
            </a:lnSpc>
            <a:spcBef>
              <a:spcPct val="0"/>
            </a:spcBef>
            <a:spcAft>
              <a:spcPct val="15000"/>
            </a:spcAft>
            <a:buChar char="•"/>
          </a:pPr>
          <a:r>
            <a:rPr lang="en-US" sz="1400" kern="1200"/>
            <a:t>Consider use of common encryption keys</a:t>
          </a:r>
        </a:p>
      </dsp:txBody>
      <dsp:txXfrm>
        <a:off x="2503436" y="528075"/>
        <a:ext cx="2194023" cy="2673286"/>
      </dsp:txXfrm>
    </dsp:sp>
    <dsp:sp modelId="{033CF5EB-FEDF-4B24-961B-475714187DA3}">
      <dsp:nvSpPr>
        <dsp:cNvPr id="0" name=""/>
        <dsp:cNvSpPr/>
      </dsp:nvSpPr>
      <dsp:spPr>
        <a:xfrm>
          <a:off x="5004623" y="21098"/>
          <a:ext cx="2194023" cy="506977"/>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Channel Programming</a:t>
          </a:r>
        </a:p>
      </dsp:txBody>
      <dsp:txXfrm>
        <a:off x="5004623" y="21098"/>
        <a:ext cx="2194023" cy="506977"/>
      </dsp:txXfrm>
    </dsp:sp>
    <dsp:sp modelId="{1C0D2FD2-45BD-4746-BFA7-FE25E0F6CAC7}">
      <dsp:nvSpPr>
        <dsp:cNvPr id="0" name=""/>
        <dsp:cNvSpPr/>
      </dsp:nvSpPr>
      <dsp:spPr>
        <a:xfrm>
          <a:off x="5004623" y="528075"/>
          <a:ext cx="2194023" cy="2673286"/>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“Strapped” encrypted channels/zones recommended</a:t>
          </a:r>
        </a:p>
        <a:p>
          <a:pPr marL="114300" lvl="1" indent="-114300" algn="l" defTabSz="622300">
            <a:lnSpc>
              <a:spcPct val="90000"/>
            </a:lnSpc>
            <a:spcBef>
              <a:spcPct val="0"/>
            </a:spcBef>
            <a:spcAft>
              <a:spcPct val="15000"/>
            </a:spcAft>
            <a:buChar char="•"/>
          </a:pPr>
          <a:r>
            <a:rPr lang="en-US" sz="1400" kern="1200"/>
            <a:t>Ensure LMR equipment has zones/banks that include/conform explicitly with MTCP</a:t>
          </a:r>
        </a:p>
      </dsp:txBody>
      <dsp:txXfrm>
        <a:off x="5004623" y="528075"/>
        <a:ext cx="2194023" cy="267328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AC762D-C1F6-4D26-9ECA-136715532AF1}">
      <dsp:nvSpPr>
        <dsp:cNvPr id="0" name=""/>
        <dsp:cNvSpPr/>
      </dsp:nvSpPr>
      <dsp:spPr>
        <a:xfrm>
          <a:off x="0" y="163349"/>
          <a:ext cx="4347744" cy="575639"/>
        </a:xfrm>
        <a:prstGeom prst="roundRect">
          <a:avLst/>
        </a:prstGeom>
        <a:solidFill>
          <a:schemeClr val="accent2">
            <a:lumMod val="7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solidFill>
                <a:schemeClr val="bg1"/>
              </a:solidFill>
            </a:rPr>
            <a:t>Required</a:t>
          </a:r>
        </a:p>
      </dsp:txBody>
      <dsp:txXfrm>
        <a:off x="28100" y="191449"/>
        <a:ext cx="4291544" cy="519439"/>
      </dsp:txXfrm>
    </dsp:sp>
    <dsp:sp modelId="{78231ADD-5D02-4AFE-80A2-AA3DA2D9099E}">
      <dsp:nvSpPr>
        <dsp:cNvPr id="0" name=""/>
        <dsp:cNvSpPr/>
      </dsp:nvSpPr>
      <dsp:spPr>
        <a:xfrm>
          <a:off x="0" y="738989"/>
          <a:ext cx="4347744" cy="4889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041"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700/800 MHz Operation</a:t>
          </a:r>
        </a:p>
        <a:p>
          <a:pPr marL="171450" lvl="1" indent="-171450" algn="l" defTabSz="844550">
            <a:lnSpc>
              <a:spcPct val="90000"/>
            </a:lnSpc>
            <a:spcBef>
              <a:spcPct val="0"/>
            </a:spcBef>
            <a:spcAft>
              <a:spcPct val="20000"/>
            </a:spcAft>
            <a:buChar char="•"/>
          </a:pPr>
          <a:r>
            <a:rPr lang="en-US" sz="1900" kern="1200"/>
            <a:t>Portable radio output power 1-3 watts</a:t>
          </a:r>
        </a:p>
        <a:p>
          <a:pPr marL="171450" lvl="1" indent="-171450" algn="l" defTabSz="844550">
            <a:lnSpc>
              <a:spcPct val="90000"/>
            </a:lnSpc>
            <a:spcBef>
              <a:spcPct val="0"/>
            </a:spcBef>
            <a:spcAft>
              <a:spcPct val="20000"/>
            </a:spcAft>
            <a:buChar char="•"/>
          </a:pPr>
          <a:r>
            <a:rPr lang="en-US" sz="1900" kern="1200"/>
            <a:t>Mobile radio output power 10-35 watts</a:t>
          </a:r>
        </a:p>
        <a:p>
          <a:pPr marL="171450" lvl="1" indent="-171450" algn="l" defTabSz="844550">
            <a:lnSpc>
              <a:spcPct val="90000"/>
            </a:lnSpc>
            <a:spcBef>
              <a:spcPct val="0"/>
            </a:spcBef>
            <a:spcAft>
              <a:spcPct val="20000"/>
            </a:spcAft>
            <a:buChar char="•"/>
          </a:pPr>
          <a:r>
            <a:rPr lang="en-US" sz="1900" kern="1200"/>
            <a:t>Base radio output power 10-35 watts</a:t>
          </a:r>
        </a:p>
        <a:p>
          <a:pPr marL="171450" lvl="1" indent="-171450" algn="l" defTabSz="844550">
            <a:lnSpc>
              <a:spcPct val="90000"/>
            </a:lnSpc>
            <a:spcBef>
              <a:spcPct val="0"/>
            </a:spcBef>
            <a:spcAft>
              <a:spcPct val="20000"/>
            </a:spcAft>
            <a:buChar char="•"/>
          </a:pPr>
          <a:r>
            <a:rPr lang="en-US" sz="1900" kern="1200"/>
            <a:t>Minimum 1,000 mode capability</a:t>
          </a:r>
        </a:p>
        <a:p>
          <a:pPr marL="171450" lvl="1" indent="-171450" algn="l" defTabSz="844550">
            <a:lnSpc>
              <a:spcPct val="90000"/>
            </a:lnSpc>
            <a:spcBef>
              <a:spcPct val="0"/>
            </a:spcBef>
            <a:spcAft>
              <a:spcPct val="20000"/>
            </a:spcAft>
            <a:buChar char="•"/>
          </a:pPr>
          <a:r>
            <a:rPr lang="en-US" sz="1900" kern="1200"/>
            <a:t>Minimum 14-character backlit display</a:t>
          </a:r>
        </a:p>
        <a:p>
          <a:pPr marL="171450" lvl="1" indent="-171450" algn="l" defTabSz="844550">
            <a:lnSpc>
              <a:spcPct val="90000"/>
            </a:lnSpc>
            <a:spcBef>
              <a:spcPct val="0"/>
            </a:spcBef>
            <a:spcAft>
              <a:spcPct val="20000"/>
            </a:spcAft>
            <a:buChar char="•"/>
          </a:pPr>
          <a:r>
            <a:rPr lang="en-US" sz="1900" kern="1200"/>
            <a:t>Zone programming with 16 modes per zone</a:t>
          </a:r>
        </a:p>
        <a:p>
          <a:pPr marL="171450" lvl="1" indent="-171450" algn="l" defTabSz="844550">
            <a:lnSpc>
              <a:spcPct val="90000"/>
            </a:lnSpc>
            <a:spcBef>
              <a:spcPct val="0"/>
            </a:spcBef>
            <a:spcAft>
              <a:spcPct val="20000"/>
            </a:spcAft>
            <a:buChar char="•"/>
          </a:pPr>
          <a:r>
            <a:rPr lang="en-US" sz="1900" kern="1200"/>
            <a:t>Operation on Convention Systems</a:t>
          </a:r>
        </a:p>
        <a:p>
          <a:pPr marL="171450" lvl="1" indent="-171450" algn="l" defTabSz="844550">
            <a:lnSpc>
              <a:spcPct val="90000"/>
            </a:lnSpc>
            <a:spcBef>
              <a:spcPct val="0"/>
            </a:spcBef>
            <a:spcAft>
              <a:spcPct val="20000"/>
            </a:spcAft>
            <a:buChar char="•"/>
          </a:pPr>
          <a:r>
            <a:rPr lang="en-US" sz="1900" kern="1200"/>
            <a:t>Operation on Motorola SmartZone Type II Trunking Systems</a:t>
          </a:r>
        </a:p>
        <a:p>
          <a:pPr marL="171450" lvl="1" indent="-171450" algn="l" defTabSz="844550">
            <a:lnSpc>
              <a:spcPct val="90000"/>
            </a:lnSpc>
            <a:spcBef>
              <a:spcPct val="0"/>
            </a:spcBef>
            <a:spcAft>
              <a:spcPct val="20000"/>
            </a:spcAft>
            <a:buChar char="•"/>
          </a:pPr>
          <a:r>
            <a:rPr lang="en-US" sz="1900" kern="1200"/>
            <a:t>Operation of Project 25 Digital </a:t>
          </a:r>
          <a:r>
            <a:rPr lang="en-US" sz="1900" kern="1200" err="1"/>
            <a:t>Trunking</a:t>
          </a:r>
          <a:r>
            <a:rPr lang="en-US" sz="1900" kern="1200"/>
            <a:t> Systems</a:t>
          </a:r>
        </a:p>
        <a:p>
          <a:pPr marL="171450" lvl="1" indent="-171450" algn="l" defTabSz="844550">
            <a:lnSpc>
              <a:spcPct val="90000"/>
            </a:lnSpc>
            <a:spcBef>
              <a:spcPct val="0"/>
            </a:spcBef>
            <a:spcAft>
              <a:spcPct val="20000"/>
            </a:spcAft>
            <a:buChar char="•"/>
          </a:pPr>
          <a:r>
            <a:rPr lang="en-US" sz="1900" kern="1200"/>
            <a:t>Project 25 Radio Authentication</a:t>
          </a:r>
        </a:p>
      </dsp:txBody>
      <dsp:txXfrm>
        <a:off x="0" y="738989"/>
        <a:ext cx="4347744" cy="488985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3AD52C-37BA-41CB-B7F2-3381CAAFA8B3}">
      <dsp:nvSpPr>
        <dsp:cNvPr id="0" name=""/>
        <dsp:cNvSpPr/>
      </dsp:nvSpPr>
      <dsp:spPr>
        <a:xfrm>
          <a:off x="0" y="3940"/>
          <a:ext cx="3828178" cy="132907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Information Needed for Registration</a:t>
          </a:r>
        </a:p>
      </dsp:txBody>
      <dsp:txXfrm>
        <a:off x="64880" y="68820"/>
        <a:ext cx="3698418" cy="1199318"/>
      </dsp:txXfrm>
    </dsp:sp>
    <dsp:sp modelId="{9EC88412-57F0-4CC8-9166-F565FD490A43}">
      <dsp:nvSpPr>
        <dsp:cNvPr id="0" name=""/>
        <dsp:cNvSpPr/>
      </dsp:nvSpPr>
      <dsp:spPr>
        <a:xfrm>
          <a:off x="0" y="1336960"/>
          <a:ext cx="3828178" cy="35398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5400" rIns="142240" bIns="25400" numCol="1" spcCol="1270" anchor="t" anchorCtr="0">
          <a:noAutofit/>
        </a:bodyPr>
        <a:lstStyle/>
        <a:p>
          <a:pPr marL="228600" lvl="1" indent="-228600" algn="l" defTabSz="889000">
            <a:lnSpc>
              <a:spcPct val="90000"/>
            </a:lnSpc>
            <a:spcBef>
              <a:spcPct val="0"/>
            </a:spcBef>
            <a:spcAft>
              <a:spcPct val="20000"/>
            </a:spcAft>
            <a:buChar char="•"/>
          </a:pPr>
          <a:endParaRPr lang="en-US" sz="2000" kern="1200"/>
        </a:p>
        <a:p>
          <a:pPr marL="228600" lvl="1" indent="-228600" algn="l" defTabSz="1066800">
            <a:lnSpc>
              <a:spcPct val="90000"/>
            </a:lnSpc>
            <a:spcBef>
              <a:spcPct val="0"/>
            </a:spcBef>
            <a:spcAft>
              <a:spcPct val="20000"/>
            </a:spcAft>
            <a:buChar char="•"/>
          </a:pPr>
          <a:r>
            <a:rPr lang="en-US" sz="2400" kern="1200"/>
            <a:t>Tax ID </a:t>
          </a:r>
        </a:p>
        <a:p>
          <a:pPr marL="228600" lvl="1" indent="-228600" algn="l" defTabSz="1066800">
            <a:lnSpc>
              <a:spcPct val="90000"/>
            </a:lnSpc>
            <a:spcBef>
              <a:spcPct val="0"/>
            </a:spcBef>
            <a:spcAft>
              <a:spcPct val="20000"/>
            </a:spcAft>
            <a:buChar char="•"/>
          </a:pPr>
          <a:r>
            <a:rPr lang="en-US" sz="2400" kern="1200"/>
            <a:t>Address</a:t>
          </a:r>
        </a:p>
        <a:p>
          <a:pPr marL="228600" lvl="1" indent="-228600" algn="l" defTabSz="1066800">
            <a:lnSpc>
              <a:spcPct val="90000"/>
            </a:lnSpc>
            <a:spcBef>
              <a:spcPct val="0"/>
            </a:spcBef>
            <a:spcAft>
              <a:spcPct val="20000"/>
            </a:spcAft>
            <a:buChar char="•"/>
          </a:pPr>
          <a:r>
            <a:rPr lang="en-US" sz="2400" kern="1200"/>
            <a:t>E-mail</a:t>
          </a:r>
        </a:p>
        <a:p>
          <a:pPr marL="228600" lvl="1" indent="-228600" algn="l" defTabSz="1066800">
            <a:lnSpc>
              <a:spcPct val="90000"/>
            </a:lnSpc>
            <a:spcBef>
              <a:spcPct val="0"/>
            </a:spcBef>
            <a:spcAft>
              <a:spcPct val="20000"/>
            </a:spcAft>
            <a:buChar char="•"/>
          </a:pPr>
          <a:r>
            <a:rPr lang="en-US" sz="2400" kern="1200"/>
            <a:t>Phone Number</a:t>
          </a:r>
        </a:p>
        <a:p>
          <a:pPr marL="228600" lvl="1" indent="-228600" algn="l" defTabSz="1066800">
            <a:lnSpc>
              <a:spcPct val="90000"/>
            </a:lnSpc>
            <a:spcBef>
              <a:spcPct val="0"/>
            </a:spcBef>
            <a:spcAft>
              <a:spcPct val="20000"/>
            </a:spcAft>
            <a:buChar char="•"/>
          </a:pPr>
          <a:r>
            <a:rPr lang="en-US" sz="2400" kern="1200"/>
            <a:t>Business Structure</a:t>
          </a:r>
        </a:p>
        <a:p>
          <a:pPr marL="228600" lvl="1" indent="-228600" algn="l" defTabSz="1066800">
            <a:lnSpc>
              <a:spcPct val="90000"/>
            </a:lnSpc>
            <a:spcBef>
              <a:spcPct val="0"/>
            </a:spcBef>
            <a:spcAft>
              <a:spcPct val="20000"/>
            </a:spcAft>
            <a:buChar char="•"/>
          </a:pPr>
          <a:r>
            <a:rPr lang="en-US" sz="2400" kern="1200"/>
            <a:t>Business Type (Non-Profit/ For Profit)</a:t>
          </a:r>
        </a:p>
        <a:p>
          <a:pPr marL="228600" lvl="1" indent="-228600" algn="l" defTabSz="1066800">
            <a:lnSpc>
              <a:spcPct val="90000"/>
            </a:lnSpc>
            <a:spcBef>
              <a:spcPct val="0"/>
            </a:spcBef>
            <a:spcAft>
              <a:spcPct val="20000"/>
            </a:spcAft>
            <a:buChar char="•"/>
          </a:pPr>
          <a:r>
            <a:rPr lang="en-US" sz="2400" kern="1200"/>
            <a:t>UNSPSCs:  *00-00-00 (commodity code used for grants)</a:t>
          </a:r>
        </a:p>
      </dsp:txBody>
      <dsp:txXfrm>
        <a:off x="0" y="1336960"/>
        <a:ext cx="3828178" cy="353983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2733-4A0A-4A1B-AF8D-D616074C9C6C}">
      <dsp:nvSpPr>
        <dsp:cNvPr id="0" name=""/>
        <dsp:cNvSpPr/>
      </dsp:nvSpPr>
      <dsp:spPr>
        <a:xfrm>
          <a:off x="0" y="6101"/>
          <a:ext cx="3828178"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Best Practices</a:t>
          </a:r>
        </a:p>
      </dsp:txBody>
      <dsp:txXfrm>
        <a:off x="37467" y="43568"/>
        <a:ext cx="3753244" cy="692586"/>
      </dsp:txXfrm>
    </dsp:sp>
    <dsp:sp modelId="{6CB61D30-B7CF-4F70-A59F-AD22E945599E}">
      <dsp:nvSpPr>
        <dsp:cNvPr id="0" name=""/>
        <dsp:cNvSpPr/>
      </dsp:nvSpPr>
      <dsp:spPr>
        <a:xfrm>
          <a:off x="0" y="773621"/>
          <a:ext cx="3828178" cy="463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a:t>Read posting in its entirety; including all attachments</a:t>
          </a:r>
        </a:p>
        <a:p>
          <a:pPr marL="228600" lvl="1" indent="-228600" algn="l" defTabSz="1111250">
            <a:lnSpc>
              <a:spcPct val="90000"/>
            </a:lnSpc>
            <a:spcBef>
              <a:spcPct val="0"/>
            </a:spcBef>
            <a:spcAft>
              <a:spcPct val="20000"/>
            </a:spcAft>
            <a:buChar char="•"/>
          </a:pPr>
          <a:r>
            <a:rPr lang="en-US" sz="2500" kern="1200"/>
            <a:t>Create a Bid Specific Folder</a:t>
          </a:r>
        </a:p>
        <a:p>
          <a:pPr marL="228600" lvl="1" indent="-228600" algn="l" defTabSz="1111250">
            <a:lnSpc>
              <a:spcPct val="90000"/>
            </a:lnSpc>
            <a:spcBef>
              <a:spcPct val="0"/>
            </a:spcBef>
            <a:spcAft>
              <a:spcPct val="20000"/>
            </a:spcAft>
            <a:buChar char="•"/>
          </a:pPr>
          <a:r>
            <a:rPr lang="en-US" sz="2500" kern="1200"/>
            <a:t>Follow instructions included in the RFR</a:t>
          </a:r>
        </a:p>
        <a:p>
          <a:pPr marL="228600" lvl="1" indent="-228600" algn="l" defTabSz="1111250">
            <a:lnSpc>
              <a:spcPct val="90000"/>
            </a:lnSpc>
            <a:spcBef>
              <a:spcPct val="0"/>
            </a:spcBef>
            <a:spcAft>
              <a:spcPct val="20000"/>
            </a:spcAft>
            <a:buChar char="•"/>
          </a:pPr>
          <a:r>
            <a:rPr lang="en-US" sz="2500" kern="1200"/>
            <a:t>Review All Documents before uploading</a:t>
          </a:r>
        </a:p>
        <a:p>
          <a:pPr marL="228600" lvl="1" indent="-228600" algn="l" defTabSz="1111250">
            <a:lnSpc>
              <a:spcPct val="90000"/>
            </a:lnSpc>
            <a:spcBef>
              <a:spcPct val="0"/>
            </a:spcBef>
            <a:spcAft>
              <a:spcPct val="20000"/>
            </a:spcAft>
            <a:buChar char="•"/>
          </a:pPr>
          <a:r>
            <a:rPr lang="en-US" sz="2500" kern="1200"/>
            <a:t>Know the Bid Opening Date (submission deadline)</a:t>
          </a:r>
        </a:p>
      </dsp:txBody>
      <dsp:txXfrm>
        <a:off x="0" y="773621"/>
        <a:ext cx="3828178" cy="463680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504D7E-11C4-41FD-82DC-8F4BA1935B9C}">
      <dsp:nvSpPr>
        <dsp:cNvPr id="0" name=""/>
        <dsp:cNvSpPr/>
      </dsp:nvSpPr>
      <dsp:spPr>
        <a:xfrm>
          <a:off x="0" y="63539"/>
          <a:ext cx="3828178"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Operational Services Division</a:t>
          </a:r>
        </a:p>
      </dsp:txBody>
      <dsp:txXfrm>
        <a:off x="21075" y="84614"/>
        <a:ext cx="3786028" cy="389580"/>
      </dsp:txXfrm>
    </dsp:sp>
    <dsp:sp modelId="{B75C84B5-BD86-4067-B69A-EAAC8DFD6771}">
      <dsp:nvSpPr>
        <dsp:cNvPr id="0" name=""/>
        <dsp:cNvSpPr/>
      </dsp:nvSpPr>
      <dsp:spPr>
        <a:xfrm>
          <a:off x="0" y="495269"/>
          <a:ext cx="382817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en-US" sz="1400" kern="1200"/>
            <a:t>617-720-3300</a:t>
          </a:r>
        </a:p>
        <a:p>
          <a:pPr marL="114300" lvl="1" indent="-114300" algn="l" defTabSz="622300">
            <a:lnSpc>
              <a:spcPct val="90000"/>
            </a:lnSpc>
            <a:spcBef>
              <a:spcPct val="0"/>
            </a:spcBef>
            <a:spcAft>
              <a:spcPct val="20000"/>
            </a:spcAft>
            <a:buChar char="•"/>
          </a:pPr>
          <a:r>
            <a:rPr lang="en-US" sz="1400" kern="1200"/>
            <a:t>www.mass.gov/osd</a:t>
          </a:r>
        </a:p>
      </dsp:txBody>
      <dsp:txXfrm>
        <a:off x="0" y="495269"/>
        <a:ext cx="3828178" cy="484380"/>
      </dsp:txXfrm>
    </dsp:sp>
    <dsp:sp modelId="{8AFB14F2-99C1-47CF-ABE7-8E0733D7D4FC}">
      <dsp:nvSpPr>
        <dsp:cNvPr id="0" name=""/>
        <dsp:cNvSpPr/>
      </dsp:nvSpPr>
      <dsp:spPr>
        <a:xfrm>
          <a:off x="0" y="979649"/>
          <a:ext cx="3828178"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Training</a:t>
          </a:r>
        </a:p>
      </dsp:txBody>
      <dsp:txXfrm>
        <a:off x="21075" y="1000724"/>
        <a:ext cx="3786028" cy="389580"/>
      </dsp:txXfrm>
    </dsp:sp>
    <dsp:sp modelId="{439C6953-3D68-46FF-9691-3075DF23622B}">
      <dsp:nvSpPr>
        <dsp:cNvPr id="0" name=""/>
        <dsp:cNvSpPr/>
      </dsp:nvSpPr>
      <dsp:spPr>
        <a:xfrm>
          <a:off x="0" y="1411379"/>
          <a:ext cx="382817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2860" rIns="128016" bIns="22860" numCol="1" spcCol="1270" anchor="t" anchorCtr="0">
          <a:noAutofit/>
        </a:bodyPr>
        <a:lstStyle/>
        <a:p>
          <a:pPr marL="114300" lvl="1" indent="-114300" algn="l" defTabSz="622300">
            <a:lnSpc>
              <a:spcPct val="90000"/>
            </a:lnSpc>
            <a:spcBef>
              <a:spcPct val="0"/>
            </a:spcBef>
            <a:spcAft>
              <a:spcPct val="20000"/>
            </a:spcAft>
            <a:buClr>
              <a:schemeClr val="accent6">
                <a:lumMod val="50000"/>
              </a:schemeClr>
            </a:buClr>
            <a:buSzPct val="150000"/>
            <a:buChar char="•"/>
          </a:pPr>
          <a:r>
            <a:rPr lang="en-US" sz="1400" kern="1200">
              <a:solidFill>
                <a:prstClr val="black"/>
              </a:solidFill>
            </a:rPr>
            <a:t>Email: </a:t>
          </a:r>
          <a:r>
            <a:rPr lang="en-US" sz="1400" kern="1200">
              <a:solidFill>
                <a:srgbClr val="0070C0"/>
              </a:solidFill>
            </a:rPr>
            <a:t>osdtraining@mass.gov</a:t>
          </a:r>
        </a:p>
        <a:p>
          <a:pPr marL="114300" lvl="1" indent="-114300" algn="l" defTabSz="622300">
            <a:lnSpc>
              <a:spcPct val="90000"/>
            </a:lnSpc>
            <a:spcBef>
              <a:spcPct val="0"/>
            </a:spcBef>
            <a:spcAft>
              <a:spcPct val="20000"/>
            </a:spcAft>
            <a:buChar char="•"/>
          </a:pPr>
          <a:r>
            <a:rPr lang="en-US" sz="1400" kern="1200">
              <a:solidFill>
                <a:prstClr val="black"/>
              </a:solidFill>
            </a:rPr>
            <a:t>Website: </a:t>
          </a:r>
          <a:r>
            <a:rPr lang="en-US" sz="1400" kern="1200">
              <a:solidFill>
                <a:srgbClr val="0070C0"/>
              </a:solidFill>
            </a:rPr>
            <a:t>mass.gov/vendor training</a:t>
          </a:r>
        </a:p>
      </dsp:txBody>
      <dsp:txXfrm>
        <a:off x="0" y="1411379"/>
        <a:ext cx="3828178" cy="484380"/>
      </dsp:txXfrm>
    </dsp:sp>
    <dsp:sp modelId="{5661C79D-8B42-4E06-848A-C09D1110EA76}">
      <dsp:nvSpPr>
        <dsp:cNvPr id="0" name=""/>
        <dsp:cNvSpPr/>
      </dsp:nvSpPr>
      <dsp:spPr>
        <a:xfrm>
          <a:off x="0" y="1895759"/>
          <a:ext cx="3828178"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Job Aids</a:t>
          </a:r>
        </a:p>
      </dsp:txBody>
      <dsp:txXfrm>
        <a:off x="21075" y="1916834"/>
        <a:ext cx="3786028" cy="389580"/>
      </dsp:txXfrm>
    </dsp:sp>
    <dsp:sp modelId="{1B1B8410-0BA5-47A9-AFFB-113F4AC19EE5}">
      <dsp:nvSpPr>
        <dsp:cNvPr id="0" name=""/>
        <dsp:cNvSpPr/>
      </dsp:nvSpPr>
      <dsp:spPr>
        <a:xfrm>
          <a:off x="0" y="2327489"/>
          <a:ext cx="3828178" cy="1378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en-US" sz="1400" kern="1200">
              <a:solidFill>
                <a:srgbClr val="0070C0"/>
              </a:solidFill>
              <a:cs typeface="Arial" pitchFamily="34" charset="0"/>
              <a:hlinkClick xmlns:r="http://schemas.openxmlformats.org/officeDocument/2006/relationships" r:id="rId1">
                <a:extLst>
                  <a:ext uri="{A12FA001-AC4F-418D-AE19-62706E023703}">
                    <ahyp:hlinkClr xmlns:ahyp="http://schemas.microsoft.com/office/drawing/2018/hyperlinkcolor" val="tx"/>
                  </a:ext>
                </a:extLst>
              </a:hlinkClick>
            </a:rPr>
            <a:t>How to Create a Quote in COMMBUYS</a:t>
          </a:r>
          <a:endParaRPr lang="en-US" sz="1400" kern="1200">
            <a:solidFill>
              <a:srgbClr val="0070C0"/>
            </a:solidFill>
            <a:cs typeface="Arial" pitchFamily="34" charset="0"/>
          </a:endParaRPr>
        </a:p>
        <a:p>
          <a:pPr marL="114300" lvl="1" indent="-114300" algn="l" defTabSz="622300">
            <a:lnSpc>
              <a:spcPct val="90000"/>
            </a:lnSpc>
            <a:spcBef>
              <a:spcPct val="0"/>
            </a:spcBef>
            <a:spcAft>
              <a:spcPct val="20000"/>
            </a:spcAft>
            <a:buChar char="•"/>
          </a:pPr>
          <a:r>
            <a:rPr lang="en-US" sz="1400" kern="1200">
              <a:solidFill>
                <a:srgbClr val="0070C0"/>
              </a:solidFill>
              <a:cs typeface="Arial" pitchFamily="34" charset="0"/>
              <a:hlinkClick xmlns:r="http://schemas.openxmlformats.org/officeDocument/2006/relationships" r:id="rId2">
                <a:extLst>
                  <a:ext uri="{A12FA001-AC4F-418D-AE19-62706E023703}">
                    <ahyp:hlinkClr xmlns:ahyp="http://schemas.microsoft.com/office/drawing/2018/hyperlinkcolor" val="tx"/>
                  </a:ext>
                </a:extLst>
              </a:hlinkClick>
            </a:rPr>
            <a:t>Using the Q&amp;A Tab Within a COMMBUYS Bid</a:t>
          </a:r>
          <a:endParaRPr lang="en-US" sz="1400" kern="1200">
            <a:solidFill>
              <a:srgbClr val="0070C0"/>
            </a:solidFill>
            <a:cs typeface="Arial" pitchFamily="34" charset="0"/>
          </a:endParaRPr>
        </a:p>
        <a:p>
          <a:pPr marL="114300" lvl="1" indent="-114300" algn="l" defTabSz="622300">
            <a:lnSpc>
              <a:spcPct val="90000"/>
            </a:lnSpc>
            <a:spcBef>
              <a:spcPct val="0"/>
            </a:spcBef>
            <a:spcAft>
              <a:spcPct val="20000"/>
            </a:spcAft>
            <a:buChar char="•"/>
          </a:pPr>
          <a:r>
            <a:rPr lang="en-US" sz="1400" kern="1200">
              <a:solidFill>
                <a:srgbClr val="0070C0"/>
              </a:solidFill>
              <a:cs typeface="Arial" pitchFamily="34" charset="0"/>
              <a:hlinkClick xmlns:r="http://schemas.openxmlformats.org/officeDocument/2006/relationships" r:id="rId3">
                <a:extLst>
                  <a:ext uri="{A12FA001-AC4F-418D-AE19-62706E023703}">
                    <ahyp:hlinkClr xmlns:ahyp="http://schemas.microsoft.com/office/drawing/2018/hyperlinkcolor" val="tx"/>
                  </a:ext>
                </a:extLst>
              </a:hlinkClick>
            </a:rPr>
            <a:t>How to Withdraw, Reopen, and Resubmit a Quote</a:t>
          </a:r>
          <a:endParaRPr lang="en-US" sz="1400" kern="1200">
            <a:solidFill>
              <a:srgbClr val="0070C0"/>
            </a:solidFill>
            <a:cs typeface="Arial" pitchFamily="34" charset="0"/>
          </a:endParaRPr>
        </a:p>
        <a:p>
          <a:pPr marL="114300" lvl="1" indent="-114300" algn="l" defTabSz="622300">
            <a:lnSpc>
              <a:spcPct val="90000"/>
            </a:lnSpc>
            <a:spcBef>
              <a:spcPct val="0"/>
            </a:spcBef>
            <a:spcAft>
              <a:spcPct val="20000"/>
            </a:spcAft>
            <a:buChar char="•"/>
          </a:pPr>
          <a:r>
            <a:rPr lang="en-US" sz="1400" kern="1200">
              <a:solidFill>
                <a:srgbClr val="0070C0"/>
              </a:solidFill>
              <a:cs typeface="Arial" pitchFamily="34" charset="0"/>
              <a:hlinkClick xmlns:r="http://schemas.openxmlformats.org/officeDocument/2006/relationships" r:id="rId4">
                <a:extLst>
                  <a:ext uri="{A12FA001-AC4F-418D-AE19-62706E023703}">
                    <ahyp:hlinkClr xmlns:ahyp="http://schemas.microsoft.com/office/drawing/2018/hyperlinkcolor" val="tx"/>
                  </a:ext>
                </a:extLst>
              </a:hlinkClick>
            </a:rPr>
            <a:t>Basic COMMBUYS Navigation and Searching for the Seller Role</a:t>
          </a:r>
          <a:endParaRPr lang="en-US" sz="1400" kern="1200">
            <a:solidFill>
              <a:srgbClr val="0070C0"/>
            </a:solidFill>
            <a:cs typeface="Arial" pitchFamily="34" charset="0"/>
          </a:endParaRPr>
        </a:p>
      </dsp:txBody>
      <dsp:txXfrm>
        <a:off x="0" y="2327489"/>
        <a:ext cx="3828178" cy="1378620"/>
      </dsp:txXfrm>
    </dsp:sp>
    <dsp:sp modelId="{AFEC351A-9AB3-43DB-A318-BEA4823B8638}">
      <dsp:nvSpPr>
        <dsp:cNvPr id="0" name=""/>
        <dsp:cNvSpPr/>
      </dsp:nvSpPr>
      <dsp:spPr>
        <a:xfrm>
          <a:off x="0" y="3706109"/>
          <a:ext cx="3828178"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Webcast – Video</a:t>
          </a:r>
          <a:endParaRPr lang="en-US" sz="1800" kern="1200">
            <a:cs typeface="Arial" pitchFamily="34" charset="0"/>
          </a:endParaRPr>
        </a:p>
      </dsp:txBody>
      <dsp:txXfrm>
        <a:off x="21075" y="3727184"/>
        <a:ext cx="3786028" cy="389580"/>
      </dsp:txXfrm>
    </dsp:sp>
    <dsp:sp modelId="{247A6D5B-A824-4E12-9406-5983CDE80504}">
      <dsp:nvSpPr>
        <dsp:cNvPr id="0" name=""/>
        <dsp:cNvSpPr/>
      </dsp:nvSpPr>
      <dsp:spPr>
        <a:xfrm>
          <a:off x="0" y="4137839"/>
          <a:ext cx="3828178" cy="298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2860" rIns="128016" bIns="22860" numCol="1" spcCol="1270" anchor="t" anchorCtr="0">
          <a:noAutofit/>
        </a:bodyPr>
        <a:lstStyle/>
        <a:p>
          <a:pPr marL="114300" lvl="1" indent="-114300" algn="l" defTabSz="622300">
            <a:lnSpc>
              <a:spcPct val="90000"/>
            </a:lnSpc>
            <a:spcBef>
              <a:spcPct val="0"/>
            </a:spcBef>
            <a:spcAft>
              <a:spcPct val="20000"/>
            </a:spcAft>
            <a:buClr>
              <a:srgbClr val="43956F"/>
            </a:buClr>
            <a:buSzPct val="130000"/>
            <a:buFont typeface="Wingdings" panose="05000000000000000000" pitchFamily="2" charset="2"/>
            <a:buNone/>
          </a:pPr>
          <a:r>
            <a:rPr lang="en-US" sz="1400" kern="1200">
              <a:cs typeface="Arial" pitchFamily="34" charset="0"/>
              <a:hlinkClick xmlns:r="http://schemas.openxmlformats.org/officeDocument/2006/relationships" r:id="rId5"/>
            </a:rPr>
            <a:t>	</a:t>
          </a:r>
          <a:r>
            <a:rPr lang="en-US" sz="1400" kern="1200">
              <a:solidFill>
                <a:srgbClr val="0070C0"/>
              </a:solidFill>
              <a:cs typeface="Arial" pitchFamily="34" charset="0"/>
              <a:hlinkClick xmlns:r="http://schemas.openxmlformats.org/officeDocument/2006/relationships" r:id="rId5">
                <a:extLst>
                  <a:ext uri="{A12FA001-AC4F-418D-AE19-62706E023703}">
                    <ahyp:hlinkClr xmlns:ahyp="http://schemas.microsoft.com/office/drawing/2018/hyperlinkcolor" val="tx"/>
                  </a:ext>
                </a:extLst>
              </a:hlinkClick>
            </a:rPr>
            <a:t>How to Create a Quote in COMMBUYS</a:t>
          </a:r>
          <a:endParaRPr lang="en-US" sz="1400" kern="1200">
            <a:solidFill>
              <a:srgbClr val="0070C0"/>
            </a:solidFill>
          </a:endParaRPr>
        </a:p>
      </dsp:txBody>
      <dsp:txXfrm>
        <a:off x="0" y="4137839"/>
        <a:ext cx="3828178" cy="298080"/>
      </dsp:txXfrm>
    </dsp:sp>
    <dsp:sp modelId="{846606A6-5218-4A81-A171-1787EB84E7A8}">
      <dsp:nvSpPr>
        <dsp:cNvPr id="0" name=""/>
        <dsp:cNvSpPr/>
      </dsp:nvSpPr>
      <dsp:spPr>
        <a:xfrm>
          <a:off x="0" y="4435919"/>
          <a:ext cx="3828178"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Clr>
              <a:srgbClr val="43956F"/>
            </a:buClr>
            <a:buSzPct val="130000"/>
            <a:buFont typeface="Wingdings" panose="05000000000000000000" pitchFamily="2" charset="2"/>
            <a:buNone/>
          </a:pPr>
          <a:r>
            <a:rPr lang="en-US" sz="1800" kern="1200"/>
            <a:t>Webinars – Live Training</a:t>
          </a:r>
        </a:p>
      </dsp:txBody>
      <dsp:txXfrm>
        <a:off x="21075" y="4456994"/>
        <a:ext cx="3786028" cy="389580"/>
      </dsp:txXfrm>
    </dsp:sp>
    <dsp:sp modelId="{D8D23FCB-8FA9-477E-8357-D3C160DF4D26}">
      <dsp:nvSpPr>
        <dsp:cNvPr id="0" name=""/>
        <dsp:cNvSpPr/>
      </dsp:nvSpPr>
      <dsp:spPr>
        <a:xfrm>
          <a:off x="0" y="4867649"/>
          <a:ext cx="382817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2860" rIns="128016" bIns="22860" numCol="1" spcCol="1270" anchor="t" anchorCtr="0">
          <a:noAutofit/>
        </a:bodyPr>
        <a:lstStyle/>
        <a:p>
          <a:pPr marL="114300" lvl="1" indent="-114300" algn="l" defTabSz="622300">
            <a:lnSpc>
              <a:spcPct val="90000"/>
            </a:lnSpc>
            <a:spcBef>
              <a:spcPct val="0"/>
            </a:spcBef>
            <a:spcAft>
              <a:spcPct val="20000"/>
            </a:spcAft>
            <a:buClr>
              <a:srgbClr val="43956F"/>
            </a:buClr>
            <a:buSzPct val="130000"/>
            <a:buFont typeface="Arial" panose="020B0604020202020204" pitchFamily="34" charset="0"/>
            <a:buChar char="•"/>
          </a:pPr>
          <a:r>
            <a:rPr lang="en-US" sz="1400" kern="1200">
              <a:cs typeface="Arial" pitchFamily="34" charset="0"/>
            </a:rPr>
            <a:t>How to Locate &amp; Respond to Bids in COMMBUYS</a:t>
          </a:r>
          <a:endParaRPr lang="en-US" sz="1400" kern="1200"/>
        </a:p>
        <a:p>
          <a:pPr marL="114300" lvl="1" indent="-114300" algn="l" defTabSz="622300">
            <a:lnSpc>
              <a:spcPct val="90000"/>
            </a:lnSpc>
            <a:spcBef>
              <a:spcPct val="0"/>
            </a:spcBef>
            <a:spcAft>
              <a:spcPct val="20000"/>
            </a:spcAft>
            <a:buClr>
              <a:srgbClr val="43956F"/>
            </a:buClr>
            <a:buSzPct val="130000"/>
            <a:buFont typeface="Arial" panose="020B0604020202020204" pitchFamily="34" charset="0"/>
            <a:buChar char="•"/>
          </a:pPr>
          <a:r>
            <a:rPr lang="en-US" sz="1400" kern="1200">
              <a:cs typeface="Arial" pitchFamily="34" charset="0"/>
            </a:rPr>
            <a:t>COMMBUYS Essentials for the Seller Role</a:t>
          </a:r>
        </a:p>
      </dsp:txBody>
      <dsp:txXfrm>
        <a:off x="0" y="4867649"/>
        <a:ext cx="3828178" cy="68931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46FA4D-9595-498C-BC57-A3D967B21311}">
      <dsp:nvSpPr>
        <dsp:cNvPr id="0" name=""/>
        <dsp:cNvSpPr/>
      </dsp:nvSpPr>
      <dsp:spPr>
        <a:xfrm>
          <a:off x="0" y="33538"/>
          <a:ext cx="4500562" cy="380911"/>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a:t>Priorities:</a:t>
          </a:r>
          <a:endParaRPr lang="en-US" sz="1500" kern="1200"/>
        </a:p>
      </dsp:txBody>
      <dsp:txXfrm>
        <a:off x="18595" y="52133"/>
        <a:ext cx="4463372" cy="343721"/>
      </dsp:txXfrm>
    </dsp:sp>
    <dsp:sp modelId="{CB77F394-D61D-4E8B-8643-142C0664A8FC}">
      <dsp:nvSpPr>
        <dsp:cNvPr id="0" name=""/>
        <dsp:cNvSpPr/>
      </dsp:nvSpPr>
      <dsp:spPr>
        <a:xfrm>
          <a:off x="0" y="414450"/>
          <a:ext cx="4500562" cy="5067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893"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a:t>Expansion of existing regional PSAPs or RECCs through the addition of one (1) or more PSAPS to an existing regional PSAP or RECC, with an executed IMA</a:t>
          </a:r>
        </a:p>
        <a:p>
          <a:pPr marL="171450" lvl="1" indent="-171450" algn="l" defTabSz="800100" rtl="0">
            <a:lnSpc>
              <a:spcPct val="90000"/>
            </a:lnSpc>
            <a:spcBef>
              <a:spcPct val="0"/>
            </a:spcBef>
            <a:spcAft>
              <a:spcPct val="20000"/>
            </a:spcAft>
            <a:buChar char="•"/>
          </a:pPr>
          <a:r>
            <a:rPr lang="en-US" sz="1800" kern="1200">
              <a:latin typeface="Garamond" panose="02020404030301010803"/>
            </a:rPr>
            <a:t>Upgrade of existing regional PSAPs and RECCS </a:t>
          </a:r>
        </a:p>
        <a:p>
          <a:pPr marL="171450" lvl="1" indent="-171450" algn="l" defTabSz="800100">
            <a:lnSpc>
              <a:spcPct val="90000"/>
            </a:lnSpc>
            <a:spcBef>
              <a:spcPct val="0"/>
            </a:spcBef>
            <a:spcAft>
              <a:spcPct val="20000"/>
            </a:spcAft>
            <a:buChar char="•"/>
          </a:pPr>
          <a:r>
            <a:rPr lang="en-US" sz="1800" kern="1200">
              <a:latin typeface="Garamond" panose="02020404030301010803"/>
            </a:rPr>
            <a:t>Development</a:t>
          </a:r>
          <a:r>
            <a:rPr lang="en-US" sz="1800" kern="1200"/>
            <a:t> of new regional PSAPs or RECCs with an executed IMA previously funded under this grant program</a:t>
          </a:r>
          <a:endParaRPr lang="en-US" kern="1200"/>
        </a:p>
        <a:p>
          <a:pPr marL="171450" lvl="1" indent="-171450" algn="l" defTabSz="800100">
            <a:lnSpc>
              <a:spcPct val="90000"/>
            </a:lnSpc>
            <a:spcBef>
              <a:spcPct val="0"/>
            </a:spcBef>
            <a:spcAft>
              <a:spcPct val="20000"/>
            </a:spcAft>
            <a:buChar char="•"/>
          </a:pPr>
          <a:r>
            <a:rPr lang="en-US" sz="1800" kern="1200"/>
            <a:t>Development of new regional PSAPs or RECCS with an executed IMA</a:t>
          </a:r>
        </a:p>
        <a:p>
          <a:pPr marL="171450" lvl="1" indent="-171450" algn="l" defTabSz="800100">
            <a:lnSpc>
              <a:spcPct val="90000"/>
            </a:lnSpc>
            <a:spcBef>
              <a:spcPct val="0"/>
            </a:spcBef>
            <a:spcAft>
              <a:spcPct val="20000"/>
            </a:spcAft>
            <a:buChar char="•"/>
          </a:pPr>
          <a:r>
            <a:rPr lang="en-US" sz="1800" kern="1200"/>
            <a:t>Development of new regional PSAPs and RECCs or new expansion of existing regional PSAPs or RECCs through the addition of one (1) or more PSAPs to an existing regional PSAP or RECC, with letters of attestation only</a:t>
          </a:r>
        </a:p>
        <a:p>
          <a:pPr marL="171450" lvl="1" indent="-171450" algn="l" defTabSz="800100">
            <a:lnSpc>
              <a:spcPct val="90000"/>
            </a:lnSpc>
            <a:spcBef>
              <a:spcPct val="0"/>
            </a:spcBef>
            <a:spcAft>
              <a:spcPct val="20000"/>
            </a:spcAft>
            <a:buChar char="•"/>
          </a:pPr>
          <a:r>
            <a:rPr lang="en-US" sz="1800" kern="1200"/>
            <a:t>Development/expansion of regional secondary PSAPs</a:t>
          </a:r>
        </a:p>
      </dsp:txBody>
      <dsp:txXfrm>
        <a:off x="0" y="414450"/>
        <a:ext cx="4500562" cy="506736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A7A06C-96EA-49E1-8804-715A66A6EC35}">
      <dsp:nvSpPr>
        <dsp:cNvPr id="0" name=""/>
        <dsp:cNvSpPr/>
      </dsp:nvSpPr>
      <dsp:spPr>
        <a:xfrm>
          <a:off x="0" y="235499"/>
          <a:ext cx="7200897" cy="121680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tx1"/>
              </a:solidFill>
            </a:rPr>
            <a:t>1 Original single-sided, unbound or 3-hole punched application </a:t>
          </a:r>
        </a:p>
      </dsp:txBody>
      <dsp:txXfrm>
        <a:off x="59399" y="294898"/>
        <a:ext cx="7082099" cy="1098002"/>
      </dsp:txXfrm>
    </dsp:sp>
    <dsp:sp modelId="{1A53EDF3-64FA-47D7-ADAB-64DA151EE5CF}">
      <dsp:nvSpPr>
        <dsp:cNvPr id="0" name=""/>
        <dsp:cNvSpPr/>
      </dsp:nvSpPr>
      <dsp:spPr>
        <a:xfrm>
          <a:off x="0" y="1639499"/>
          <a:ext cx="7200897" cy="1216800"/>
        </a:xfrm>
        <a:prstGeom prst="roundRect">
          <a:avLst/>
        </a:prstGeom>
        <a:solidFill>
          <a:schemeClr val="accent5">
            <a:hueOff val="-3379271"/>
            <a:satOff val="-8710"/>
            <a:lumOff val="-5883"/>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tx1"/>
              </a:solidFill>
            </a:rPr>
            <a:t>Supplemental Information/Modifications: May be submitted after the application deadline and prior to issuance of awards</a:t>
          </a:r>
          <a:r>
            <a:rPr lang="en-US" sz="2600" kern="1200" dirty="0">
              <a:solidFill>
                <a:schemeClr val="tx1"/>
              </a:solidFill>
            </a:rPr>
            <a:t>.</a:t>
          </a:r>
        </a:p>
      </dsp:txBody>
      <dsp:txXfrm>
        <a:off x="59399" y="1698898"/>
        <a:ext cx="7082099" cy="1098002"/>
      </dsp:txXfrm>
    </dsp:sp>
    <dsp:sp modelId="{D626777B-E701-47FC-A4ED-6AA7408A22FF}">
      <dsp:nvSpPr>
        <dsp:cNvPr id="0" name=""/>
        <dsp:cNvSpPr/>
      </dsp:nvSpPr>
      <dsp:spPr>
        <a:xfrm>
          <a:off x="0" y="2960502"/>
          <a:ext cx="7200897" cy="1216800"/>
        </a:xfrm>
        <a:prstGeom prst="roundRect">
          <a:avLst/>
        </a:prstGeom>
        <a:solidFill>
          <a:schemeClr val="accent5">
            <a:hueOff val="-6758543"/>
            <a:satOff val="-17419"/>
            <a:lumOff val="-1176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tx1"/>
              </a:solidFill>
            </a:rPr>
            <a:t>Guidelines &amp; Application available at </a:t>
          </a:r>
          <a:r>
            <a:rPr lang="en-US" sz="1600" kern="12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www.mass.gov/e911</a:t>
          </a:r>
          <a:r>
            <a:rPr lang="en-US" sz="1600" kern="1200" dirty="0">
              <a:solidFill>
                <a:schemeClr val="tx1"/>
              </a:solidFill>
            </a:rPr>
            <a:t> or </a:t>
          </a:r>
          <a:r>
            <a:rPr lang="en-US" sz="1600" kern="1200"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www.commbuys.com</a:t>
          </a:r>
          <a:endParaRPr lang="en-US" sz="1600" kern="1200" dirty="0">
            <a:solidFill>
              <a:schemeClr val="tx1"/>
            </a:solidFill>
          </a:endParaRPr>
        </a:p>
      </dsp:txBody>
      <dsp:txXfrm>
        <a:off x="59399" y="3019901"/>
        <a:ext cx="7082099" cy="1098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C9CB1C-065A-466C-90C7-71DFADE8AC96}">
      <dsp:nvSpPr>
        <dsp:cNvPr id="0" name=""/>
        <dsp:cNvSpPr/>
      </dsp:nvSpPr>
      <dsp:spPr>
        <a:xfrm>
          <a:off x="0" y="5991"/>
          <a:ext cx="7200897" cy="4797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CPE (Regional Secondary PSAPs ONLY)</a:t>
          </a:r>
        </a:p>
      </dsp:txBody>
      <dsp:txXfrm>
        <a:off x="23417" y="29408"/>
        <a:ext cx="7154063" cy="432866"/>
      </dsp:txXfrm>
    </dsp:sp>
    <dsp:sp modelId="{121D907D-9BFA-43C9-862A-5ADFB21CF32A}">
      <dsp:nvSpPr>
        <dsp:cNvPr id="0" name=""/>
        <dsp:cNvSpPr/>
      </dsp:nvSpPr>
      <dsp:spPr>
        <a:xfrm>
          <a:off x="0" y="543291"/>
          <a:ext cx="7200897" cy="47970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Professional Services (not to exceed $75,000)</a:t>
          </a:r>
        </a:p>
      </dsp:txBody>
      <dsp:txXfrm>
        <a:off x="23417" y="566708"/>
        <a:ext cx="7154063" cy="432866"/>
      </dsp:txXfrm>
    </dsp:sp>
    <dsp:sp modelId="{7967CED2-4281-42DE-816B-DD3ACA5ECE14}">
      <dsp:nvSpPr>
        <dsp:cNvPr id="0" name=""/>
        <dsp:cNvSpPr/>
      </dsp:nvSpPr>
      <dsp:spPr>
        <a:xfrm>
          <a:off x="0" y="1022991"/>
          <a:ext cx="7200897" cy="1366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28"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baseline="0"/>
            <a:t>Operational</a:t>
          </a:r>
          <a:endParaRPr lang="en-US" sz="1600" kern="1200"/>
        </a:p>
        <a:p>
          <a:pPr marL="171450" lvl="1" indent="-171450" algn="l" defTabSz="711200">
            <a:lnSpc>
              <a:spcPct val="90000"/>
            </a:lnSpc>
            <a:spcBef>
              <a:spcPct val="0"/>
            </a:spcBef>
            <a:spcAft>
              <a:spcPct val="20000"/>
            </a:spcAft>
            <a:buChar char="•"/>
          </a:pPr>
          <a:r>
            <a:rPr lang="en-US" sz="1600" kern="1200" baseline="0"/>
            <a:t>Staffing</a:t>
          </a:r>
          <a:endParaRPr lang="en-US" sz="1600" kern="1200"/>
        </a:p>
        <a:p>
          <a:pPr marL="171450" lvl="1" indent="-171450" algn="l" defTabSz="711200">
            <a:lnSpc>
              <a:spcPct val="90000"/>
            </a:lnSpc>
            <a:spcBef>
              <a:spcPct val="0"/>
            </a:spcBef>
            <a:spcAft>
              <a:spcPct val="20000"/>
            </a:spcAft>
            <a:buChar char="•"/>
          </a:pPr>
          <a:r>
            <a:rPr lang="en-US" sz="1600" kern="1200" baseline="0"/>
            <a:t>Technical</a:t>
          </a:r>
          <a:endParaRPr lang="en-US" sz="1600" kern="1200"/>
        </a:p>
        <a:p>
          <a:pPr marL="171450" lvl="1" indent="-171450" algn="l" defTabSz="711200" rtl="0">
            <a:lnSpc>
              <a:spcPct val="90000"/>
            </a:lnSpc>
            <a:spcBef>
              <a:spcPct val="0"/>
            </a:spcBef>
            <a:spcAft>
              <a:spcPct val="20000"/>
            </a:spcAft>
            <a:buChar char="•"/>
          </a:pPr>
          <a:r>
            <a:rPr lang="en-US" sz="1600" kern="1200" baseline="0"/>
            <a:t>Governance </a:t>
          </a:r>
        </a:p>
        <a:p>
          <a:pPr marL="171450" lvl="1" indent="-171450" algn="l" defTabSz="711200">
            <a:lnSpc>
              <a:spcPct val="90000"/>
            </a:lnSpc>
            <a:spcBef>
              <a:spcPct val="0"/>
            </a:spcBef>
            <a:spcAft>
              <a:spcPct val="20000"/>
            </a:spcAft>
            <a:buChar char="•"/>
          </a:pPr>
          <a:r>
            <a:rPr lang="en-US" sz="1600" kern="1200" baseline="0">
              <a:latin typeface="Gill Sans MT" panose="020B0502020104020203"/>
            </a:rPr>
            <a:t>Cyber Security Assessment (may exceed threshold)</a:t>
          </a:r>
          <a:endParaRPr lang="en-US" sz="1600" kern="1200"/>
        </a:p>
      </dsp:txBody>
      <dsp:txXfrm>
        <a:off x="0" y="1022991"/>
        <a:ext cx="7200897" cy="1366200"/>
      </dsp:txXfrm>
    </dsp:sp>
    <dsp:sp modelId="{76E6B182-61D6-45D4-9A5C-7057175A7DD9}">
      <dsp:nvSpPr>
        <dsp:cNvPr id="0" name=""/>
        <dsp:cNvSpPr/>
      </dsp:nvSpPr>
      <dsp:spPr>
        <a:xfrm>
          <a:off x="0" y="2389191"/>
          <a:ext cx="7200897" cy="4797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Project Management Services</a:t>
          </a:r>
        </a:p>
      </dsp:txBody>
      <dsp:txXfrm>
        <a:off x="23417" y="2412608"/>
        <a:ext cx="7154063" cy="43286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1B0A20-E2C9-4070-B969-DE4BEB2E927F}">
      <dsp:nvSpPr>
        <dsp:cNvPr id="0" name=""/>
        <dsp:cNvSpPr/>
      </dsp:nvSpPr>
      <dsp:spPr>
        <a:xfrm>
          <a:off x="2601" y="191582"/>
          <a:ext cx="2063996" cy="123839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Contingencies/Escalation Fees</a:t>
          </a:r>
        </a:p>
      </dsp:txBody>
      <dsp:txXfrm>
        <a:off x="2601" y="191582"/>
        <a:ext cx="2063996" cy="1238397"/>
      </dsp:txXfrm>
    </dsp:sp>
    <dsp:sp modelId="{C46409CE-D523-4B16-9C21-44E286F5EF1D}">
      <dsp:nvSpPr>
        <dsp:cNvPr id="0" name=""/>
        <dsp:cNvSpPr/>
      </dsp:nvSpPr>
      <dsp:spPr>
        <a:xfrm>
          <a:off x="2281233" y="208053"/>
          <a:ext cx="2063996" cy="1238397"/>
        </a:xfrm>
        <a:prstGeom prst="rect">
          <a:avLst/>
        </a:prstGeom>
        <a:solidFill>
          <a:schemeClr val="accent2">
            <a:hueOff val="-111951"/>
            <a:satOff val="-6456"/>
            <a:lumOff val="6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Legal Fees</a:t>
          </a:r>
        </a:p>
      </dsp:txBody>
      <dsp:txXfrm>
        <a:off x="2281233" y="208053"/>
        <a:ext cx="2063996" cy="1238397"/>
      </dsp:txXfrm>
    </dsp:sp>
    <dsp:sp modelId="{7AADF138-63DF-4FD9-A51C-F2A6ACB3486B}">
      <dsp:nvSpPr>
        <dsp:cNvPr id="0" name=""/>
        <dsp:cNvSpPr/>
      </dsp:nvSpPr>
      <dsp:spPr>
        <a:xfrm>
          <a:off x="4543394" y="191582"/>
          <a:ext cx="2063996" cy="1238397"/>
        </a:xfrm>
        <a:prstGeom prst="rect">
          <a:avLst/>
        </a:prstGeom>
        <a:solidFill>
          <a:schemeClr val="accent2">
            <a:hueOff val="-223902"/>
            <a:satOff val="-12912"/>
            <a:lumOff val="132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Operational costs </a:t>
          </a:r>
        </a:p>
      </dsp:txBody>
      <dsp:txXfrm>
        <a:off x="4543394" y="191582"/>
        <a:ext cx="2063996" cy="1238397"/>
      </dsp:txXfrm>
    </dsp:sp>
    <dsp:sp modelId="{4CCB81E6-374A-4F05-84DD-9572021E3D55}">
      <dsp:nvSpPr>
        <dsp:cNvPr id="0" name=""/>
        <dsp:cNvSpPr/>
      </dsp:nvSpPr>
      <dsp:spPr>
        <a:xfrm>
          <a:off x="6813790" y="191582"/>
          <a:ext cx="2063996" cy="1238397"/>
        </a:xfrm>
        <a:prstGeom prst="rect">
          <a:avLst/>
        </a:prstGeom>
        <a:solidFill>
          <a:schemeClr val="accent2">
            <a:hueOff val="-335853"/>
            <a:satOff val="-19368"/>
            <a:lumOff val="199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Monthly recurring fees</a:t>
          </a:r>
        </a:p>
      </dsp:txBody>
      <dsp:txXfrm>
        <a:off x="6813790" y="191582"/>
        <a:ext cx="2063996" cy="1238397"/>
      </dsp:txXfrm>
    </dsp:sp>
    <dsp:sp modelId="{2BD4EF45-01BD-4005-BF91-55BC18FE556A}">
      <dsp:nvSpPr>
        <dsp:cNvPr id="0" name=""/>
        <dsp:cNvSpPr/>
      </dsp:nvSpPr>
      <dsp:spPr>
        <a:xfrm>
          <a:off x="2601" y="1611661"/>
          <a:ext cx="2063996" cy="1238397"/>
        </a:xfrm>
        <a:prstGeom prst="rect">
          <a:avLst/>
        </a:prstGeom>
        <a:solidFill>
          <a:schemeClr val="accent2">
            <a:hueOff val="-447804"/>
            <a:satOff val="-25824"/>
            <a:lumOff val="26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Maintenance/Warranty Costs/Annual Subscriptions/Service Plans</a:t>
          </a:r>
        </a:p>
      </dsp:txBody>
      <dsp:txXfrm>
        <a:off x="2601" y="1611661"/>
        <a:ext cx="2063996" cy="1238397"/>
      </dsp:txXfrm>
    </dsp:sp>
    <dsp:sp modelId="{41019AAD-FE06-44CA-A876-88DD408C4660}">
      <dsp:nvSpPr>
        <dsp:cNvPr id="0" name=""/>
        <dsp:cNvSpPr/>
      </dsp:nvSpPr>
      <dsp:spPr>
        <a:xfrm>
          <a:off x="2272998" y="1636380"/>
          <a:ext cx="2063996" cy="1238397"/>
        </a:xfrm>
        <a:prstGeom prst="rect">
          <a:avLst/>
        </a:prstGeom>
        <a:solidFill>
          <a:schemeClr val="accent2">
            <a:hueOff val="-559755"/>
            <a:satOff val="-32280"/>
            <a:lumOff val="33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Community Notification System</a:t>
          </a:r>
        </a:p>
      </dsp:txBody>
      <dsp:txXfrm>
        <a:off x="2272998" y="1636380"/>
        <a:ext cx="2063996" cy="1238397"/>
      </dsp:txXfrm>
    </dsp:sp>
    <dsp:sp modelId="{6B82FF47-2EF4-4761-B464-1ED6A12291AA}">
      <dsp:nvSpPr>
        <dsp:cNvPr id="0" name=""/>
        <dsp:cNvSpPr/>
      </dsp:nvSpPr>
      <dsp:spPr>
        <a:xfrm>
          <a:off x="4543394" y="1636380"/>
          <a:ext cx="2063996" cy="1238397"/>
        </a:xfrm>
        <a:prstGeom prst="rect">
          <a:avLst/>
        </a:prstGeom>
        <a:solidFill>
          <a:schemeClr val="accent2">
            <a:hueOff val="-671706"/>
            <a:satOff val="-38736"/>
            <a:lumOff val="39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Personnel training costs for existing centers</a:t>
          </a:r>
        </a:p>
      </dsp:txBody>
      <dsp:txXfrm>
        <a:off x="4543394" y="1636380"/>
        <a:ext cx="2063996" cy="1238397"/>
      </dsp:txXfrm>
    </dsp:sp>
    <dsp:sp modelId="{7D1C19AF-BD20-492E-BC16-9F02EA6A07D8}">
      <dsp:nvSpPr>
        <dsp:cNvPr id="0" name=""/>
        <dsp:cNvSpPr/>
      </dsp:nvSpPr>
      <dsp:spPr>
        <a:xfrm>
          <a:off x="6813790" y="1636380"/>
          <a:ext cx="2063996" cy="1238397"/>
        </a:xfrm>
        <a:prstGeom prst="rect">
          <a:avLst/>
        </a:prstGeom>
        <a:solidFill>
          <a:schemeClr val="accent2">
            <a:hueOff val="-783657"/>
            <a:satOff val="-45192"/>
            <a:lumOff val="464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Microsoft Office Suite</a:t>
          </a:r>
        </a:p>
      </dsp:txBody>
      <dsp:txXfrm>
        <a:off x="6813790" y="1636380"/>
        <a:ext cx="2063996" cy="1238397"/>
      </dsp:txXfrm>
    </dsp:sp>
    <dsp:sp modelId="{7C321661-DB83-4D48-964C-303FE9AC8465}">
      <dsp:nvSpPr>
        <dsp:cNvPr id="0" name=""/>
        <dsp:cNvSpPr/>
      </dsp:nvSpPr>
      <dsp:spPr>
        <a:xfrm>
          <a:off x="2601" y="3081177"/>
          <a:ext cx="2063996" cy="1238397"/>
        </a:xfrm>
        <a:prstGeom prst="rect">
          <a:avLst/>
        </a:prstGeom>
        <a:solidFill>
          <a:schemeClr val="accent2">
            <a:hueOff val="-895608"/>
            <a:satOff val="-51648"/>
            <a:lumOff val="531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MDT Law Enforcement Scanners, Mobile Printers, Thermal Cameras</a:t>
          </a:r>
        </a:p>
      </dsp:txBody>
      <dsp:txXfrm>
        <a:off x="2601" y="3081177"/>
        <a:ext cx="2063996" cy="1238397"/>
      </dsp:txXfrm>
    </dsp:sp>
    <dsp:sp modelId="{6621C560-1C83-4936-B4D6-9800E33D1DF5}">
      <dsp:nvSpPr>
        <dsp:cNvPr id="0" name=""/>
        <dsp:cNvSpPr/>
      </dsp:nvSpPr>
      <dsp:spPr>
        <a:xfrm>
          <a:off x="2272998" y="3081177"/>
          <a:ext cx="2063996" cy="1238397"/>
        </a:xfrm>
        <a:prstGeom prst="rect">
          <a:avLst/>
        </a:prstGeom>
        <a:solidFill>
          <a:schemeClr val="accent2">
            <a:hueOff val="-1007559"/>
            <a:satOff val="-58104"/>
            <a:lumOff val="59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Travel Expenses, Mileage Stipend for Directors</a:t>
          </a:r>
        </a:p>
      </dsp:txBody>
      <dsp:txXfrm>
        <a:off x="2272998" y="3081177"/>
        <a:ext cx="2063996" cy="1238397"/>
      </dsp:txXfrm>
    </dsp:sp>
    <dsp:sp modelId="{A1BD7B91-EB4C-483E-AF58-97CC3C6AC688}">
      <dsp:nvSpPr>
        <dsp:cNvPr id="0" name=""/>
        <dsp:cNvSpPr/>
      </dsp:nvSpPr>
      <dsp:spPr>
        <a:xfrm>
          <a:off x="4543394" y="3081177"/>
          <a:ext cx="2063996" cy="1238397"/>
        </a:xfrm>
        <a:prstGeom prst="rect">
          <a:avLst/>
        </a:prstGeom>
        <a:solidFill>
          <a:schemeClr val="accent2">
            <a:hueOff val="-1119510"/>
            <a:satOff val="-64560"/>
            <a:lumOff val="66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Allowances (including Site Work Allowances)</a:t>
          </a:r>
        </a:p>
      </dsp:txBody>
      <dsp:txXfrm>
        <a:off x="4543394" y="3081177"/>
        <a:ext cx="2063996" cy="1238397"/>
      </dsp:txXfrm>
    </dsp:sp>
    <dsp:sp modelId="{27E7C69E-B5C0-4E9E-9AE3-CFBBDEF47D5A}">
      <dsp:nvSpPr>
        <dsp:cNvPr id="0" name=""/>
        <dsp:cNvSpPr/>
      </dsp:nvSpPr>
      <dsp:spPr>
        <a:xfrm>
          <a:off x="6813790" y="3081177"/>
          <a:ext cx="2063996" cy="1238397"/>
        </a:xfrm>
        <a:prstGeom prst="rect">
          <a:avLst/>
        </a:prstGeom>
        <a:solidFill>
          <a:schemeClr val="accent2">
            <a:hueOff val="-1231461"/>
            <a:satOff val="-71016"/>
            <a:lumOff val="730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Owner’s indirect costs</a:t>
          </a:r>
        </a:p>
      </dsp:txBody>
      <dsp:txXfrm>
        <a:off x="6813790" y="3081177"/>
        <a:ext cx="2063996" cy="1238397"/>
      </dsp:txXfrm>
    </dsp:sp>
    <dsp:sp modelId="{D57F7458-D30C-4A64-BE52-4B2D0264E3E3}">
      <dsp:nvSpPr>
        <dsp:cNvPr id="0" name=""/>
        <dsp:cNvSpPr/>
      </dsp:nvSpPr>
      <dsp:spPr>
        <a:xfrm>
          <a:off x="2272998" y="4525975"/>
          <a:ext cx="2063996" cy="1238397"/>
        </a:xfrm>
        <a:prstGeom prst="rect">
          <a:avLst/>
        </a:prstGeom>
        <a:solidFill>
          <a:schemeClr val="accent2">
            <a:hueOff val="-1343412"/>
            <a:satOff val="-77472"/>
            <a:lumOff val="79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Payments not tied to deliverables (e.g., payment due at contract signing; progress billing)</a:t>
          </a:r>
        </a:p>
      </dsp:txBody>
      <dsp:txXfrm>
        <a:off x="2272998" y="4525975"/>
        <a:ext cx="2063996" cy="1238397"/>
      </dsp:txXfrm>
    </dsp:sp>
    <dsp:sp modelId="{AC3E9D2B-20B4-481F-BACA-695B18A972AA}">
      <dsp:nvSpPr>
        <dsp:cNvPr id="0" name=""/>
        <dsp:cNvSpPr/>
      </dsp:nvSpPr>
      <dsp:spPr>
        <a:xfrm>
          <a:off x="4543394" y="4525975"/>
          <a:ext cx="2063996" cy="1238397"/>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rPr>
            <a:t>Salary does not include lump sum payments, stipends, buy-outs, extended leave, jury duty, active duty, or attendance at conferences/meetings/trainings.</a:t>
          </a:r>
        </a:p>
      </dsp:txBody>
      <dsp:txXfrm>
        <a:off x="4543394" y="4525975"/>
        <a:ext cx="2063996" cy="1238397"/>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264493-B5EF-4017-9A9F-8069F4D74062}">
      <dsp:nvSpPr>
        <dsp:cNvPr id="0" name=""/>
        <dsp:cNvSpPr/>
      </dsp:nvSpPr>
      <dsp:spPr>
        <a:xfrm>
          <a:off x="0" y="111918"/>
          <a:ext cx="2250280" cy="135016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Ensure all award requirements are met prior to incurring costs/ Costs incurred prior to contract start date are not eligible</a:t>
          </a:r>
        </a:p>
      </dsp:txBody>
      <dsp:txXfrm>
        <a:off x="0" y="111918"/>
        <a:ext cx="2250280" cy="1350168"/>
      </dsp:txXfrm>
    </dsp:sp>
    <dsp:sp modelId="{C88F04FD-A036-47CF-A933-72E2BE3F456D}">
      <dsp:nvSpPr>
        <dsp:cNvPr id="0" name=""/>
        <dsp:cNvSpPr/>
      </dsp:nvSpPr>
      <dsp:spPr>
        <a:xfrm>
          <a:off x="2475308" y="111918"/>
          <a:ext cx="2250280" cy="1350168"/>
        </a:xfrm>
        <a:prstGeom prst="rect">
          <a:avLst/>
        </a:prstGeom>
        <a:solidFill>
          <a:schemeClr val="accent5">
            <a:hueOff val="-965506"/>
            <a:satOff val="-2488"/>
            <a:lumOff val="-16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Ensure contract(s) structure aligns with grant structure to avoid delay in reimbursement</a:t>
          </a:r>
        </a:p>
      </dsp:txBody>
      <dsp:txXfrm>
        <a:off x="2475308" y="111918"/>
        <a:ext cx="2250280" cy="1350168"/>
      </dsp:txXfrm>
    </dsp:sp>
    <dsp:sp modelId="{54FEC335-F459-4278-A1CC-66002DCB2DFD}">
      <dsp:nvSpPr>
        <dsp:cNvPr id="0" name=""/>
        <dsp:cNvSpPr/>
      </dsp:nvSpPr>
      <dsp:spPr>
        <a:xfrm>
          <a:off x="4950616" y="111918"/>
          <a:ext cx="2250280" cy="1350168"/>
        </a:xfrm>
        <a:prstGeom prst="rect">
          <a:avLst/>
        </a:prstGeom>
        <a:solidFill>
          <a:schemeClr val="accent5">
            <a:hueOff val="-1931012"/>
            <a:satOff val="-4977"/>
            <a:lumOff val="-33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Ensure goods and services being purchased, including quantities, align with grant award</a:t>
          </a:r>
        </a:p>
      </dsp:txBody>
      <dsp:txXfrm>
        <a:off x="4950616" y="111918"/>
        <a:ext cx="2250280" cy="1350168"/>
      </dsp:txXfrm>
    </dsp:sp>
    <dsp:sp modelId="{3B2A8F91-1141-4F01-8246-89E90A835550}">
      <dsp:nvSpPr>
        <dsp:cNvPr id="0" name=""/>
        <dsp:cNvSpPr/>
      </dsp:nvSpPr>
      <dsp:spPr>
        <a:xfrm>
          <a:off x="0" y="1687114"/>
          <a:ext cx="2250280" cy="1350168"/>
        </a:xfrm>
        <a:prstGeom prst="rect">
          <a:avLst/>
        </a:prstGeom>
        <a:solidFill>
          <a:schemeClr val="accent5">
            <a:hueOff val="-2896518"/>
            <a:satOff val="-7465"/>
            <a:lumOff val="-50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File Quarterly Reports on Time</a:t>
          </a:r>
        </a:p>
      </dsp:txBody>
      <dsp:txXfrm>
        <a:off x="0" y="1687114"/>
        <a:ext cx="2250280" cy="1350168"/>
      </dsp:txXfrm>
    </dsp:sp>
    <dsp:sp modelId="{A2329B5C-AD43-421D-927B-C3AD348B8D86}">
      <dsp:nvSpPr>
        <dsp:cNvPr id="0" name=""/>
        <dsp:cNvSpPr/>
      </dsp:nvSpPr>
      <dsp:spPr>
        <a:xfrm>
          <a:off x="2475308" y="1687114"/>
          <a:ext cx="2250280" cy="1350168"/>
        </a:xfrm>
        <a:prstGeom prst="rect">
          <a:avLst/>
        </a:prstGeom>
        <a:solidFill>
          <a:schemeClr val="accent5">
            <a:hueOff val="-3862025"/>
            <a:satOff val="-9954"/>
            <a:lumOff val="-67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Reimbursement versus Disbursement</a:t>
          </a:r>
        </a:p>
      </dsp:txBody>
      <dsp:txXfrm>
        <a:off x="2475308" y="1687114"/>
        <a:ext cx="2250280" cy="1350168"/>
      </dsp:txXfrm>
    </dsp:sp>
    <dsp:sp modelId="{4018D6A1-71C1-441A-AD4B-CD761EC41A07}">
      <dsp:nvSpPr>
        <dsp:cNvPr id="0" name=""/>
        <dsp:cNvSpPr/>
      </dsp:nvSpPr>
      <dsp:spPr>
        <a:xfrm>
          <a:off x="4950616" y="1687114"/>
          <a:ext cx="2250280" cy="1350168"/>
        </a:xfrm>
        <a:prstGeom prst="rect">
          <a:avLst/>
        </a:prstGeom>
        <a:solidFill>
          <a:schemeClr val="accent5">
            <a:hueOff val="-4827531"/>
            <a:satOff val="-12442"/>
            <a:lumOff val="-84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Meeting requirements </a:t>
          </a:r>
        </a:p>
      </dsp:txBody>
      <dsp:txXfrm>
        <a:off x="4950616" y="1687114"/>
        <a:ext cx="2250280" cy="1350168"/>
      </dsp:txXfrm>
    </dsp:sp>
    <dsp:sp modelId="{E6EB3B74-FBB7-4038-A019-44502D62858F}">
      <dsp:nvSpPr>
        <dsp:cNvPr id="0" name=""/>
        <dsp:cNvSpPr/>
      </dsp:nvSpPr>
      <dsp:spPr>
        <a:xfrm>
          <a:off x="1237654" y="3262311"/>
          <a:ext cx="2250280" cy="1350168"/>
        </a:xfrm>
        <a:prstGeom prst="rect">
          <a:avLst/>
        </a:prstGeom>
        <a:solidFill>
          <a:schemeClr val="accent5">
            <a:hueOff val="-5793037"/>
            <a:satOff val="-14931"/>
            <a:lumOff val="-100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Notification to 911 of project meetings</a:t>
          </a:r>
        </a:p>
      </dsp:txBody>
      <dsp:txXfrm>
        <a:off x="1237654" y="3262311"/>
        <a:ext cx="2250280" cy="1350168"/>
      </dsp:txXfrm>
    </dsp:sp>
    <dsp:sp modelId="{30B88C2E-D8DC-4DA1-BABC-274405B54E1D}">
      <dsp:nvSpPr>
        <dsp:cNvPr id="0" name=""/>
        <dsp:cNvSpPr/>
      </dsp:nvSpPr>
      <dsp:spPr>
        <a:xfrm>
          <a:off x="3712962" y="3262311"/>
          <a:ext cx="2250280" cy="1350168"/>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Notification of additional grant awards that provide funding to the overall project</a:t>
          </a:r>
        </a:p>
      </dsp:txBody>
      <dsp:txXfrm>
        <a:off x="3712962" y="3262311"/>
        <a:ext cx="2250280" cy="13501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5C54F9-446B-44FF-84C8-92E7075E21CD}">
      <dsp:nvSpPr>
        <dsp:cNvPr id="0" name=""/>
        <dsp:cNvSpPr/>
      </dsp:nvSpPr>
      <dsp:spPr>
        <a:xfrm>
          <a:off x="0" y="78145"/>
          <a:ext cx="7200897" cy="64759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Transition Expenses</a:t>
          </a:r>
        </a:p>
      </dsp:txBody>
      <dsp:txXfrm>
        <a:off x="31613" y="109758"/>
        <a:ext cx="7137671" cy="584369"/>
      </dsp:txXfrm>
    </dsp:sp>
    <dsp:sp modelId="{226F1207-183A-4334-A6E8-A348CF49C228}">
      <dsp:nvSpPr>
        <dsp:cNvPr id="0" name=""/>
        <dsp:cNvSpPr/>
      </dsp:nvSpPr>
      <dsp:spPr>
        <a:xfrm>
          <a:off x="0" y="725740"/>
          <a:ext cx="7200897" cy="2515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28" tIns="34290" rIns="192024" bIns="34290" numCol="1" spcCol="1270" anchor="t" anchorCtr="0">
          <a:noAutofit/>
        </a:bodyPr>
        <a:lstStyle/>
        <a:p>
          <a:pPr marL="228600" lvl="1" indent="0" algn="l" defTabSz="1022350">
            <a:lnSpc>
              <a:spcPct val="90000"/>
            </a:lnSpc>
            <a:spcBef>
              <a:spcPct val="0"/>
            </a:spcBef>
            <a:spcAft>
              <a:spcPct val="20000"/>
            </a:spcAft>
            <a:buChar char="•"/>
          </a:pPr>
          <a:r>
            <a:rPr lang="en-US" sz="2100" kern="1200"/>
            <a:t>Personnel Costs - PSAP Director/PSAP Deputy Director</a:t>
          </a:r>
        </a:p>
        <a:p>
          <a:pPr marL="228600" lvl="1" indent="0" algn="l" defTabSz="1022350">
            <a:lnSpc>
              <a:spcPct val="90000"/>
            </a:lnSpc>
            <a:spcBef>
              <a:spcPct val="0"/>
            </a:spcBef>
            <a:spcAft>
              <a:spcPct val="20000"/>
            </a:spcAft>
            <a:buChar char="•"/>
          </a:pPr>
          <a:r>
            <a:rPr lang="en-US" sz="2100" kern="1200"/>
            <a:t>Key Support Positions</a:t>
          </a:r>
        </a:p>
        <a:p>
          <a:pPr marL="228600" lvl="1" indent="0" algn="l" defTabSz="1022350">
            <a:lnSpc>
              <a:spcPct val="90000"/>
            </a:lnSpc>
            <a:spcBef>
              <a:spcPct val="0"/>
            </a:spcBef>
            <a:spcAft>
              <a:spcPct val="20000"/>
            </a:spcAft>
            <a:buChar char="•"/>
          </a:pPr>
          <a:r>
            <a:rPr lang="en-US" sz="2100" kern="1200"/>
            <a:t>Certified Telecommunicators (proposed centers)</a:t>
          </a:r>
        </a:p>
        <a:p>
          <a:pPr marL="228600" lvl="1" indent="0" algn="l" defTabSz="1022350">
            <a:lnSpc>
              <a:spcPct val="90000"/>
            </a:lnSpc>
            <a:spcBef>
              <a:spcPct val="0"/>
            </a:spcBef>
            <a:spcAft>
              <a:spcPct val="20000"/>
            </a:spcAft>
            <a:buChar char="•"/>
          </a:pPr>
          <a:r>
            <a:rPr lang="en-US" sz="2100" kern="1200"/>
            <a:t>Training Costs (proposed centers)</a:t>
          </a:r>
        </a:p>
        <a:p>
          <a:pPr marL="228600" lvl="1" indent="0" algn="l" defTabSz="1022350">
            <a:lnSpc>
              <a:spcPct val="90000"/>
            </a:lnSpc>
            <a:spcBef>
              <a:spcPct val="0"/>
            </a:spcBef>
            <a:spcAft>
              <a:spcPct val="20000"/>
            </a:spcAft>
            <a:buChar char="•"/>
          </a:pPr>
          <a:r>
            <a:rPr lang="en-US" sz="2100" kern="1200"/>
            <a:t>Security Measures</a:t>
          </a:r>
        </a:p>
        <a:p>
          <a:pPr marL="228600" lvl="1" indent="0" algn="l" defTabSz="1022350">
            <a:lnSpc>
              <a:spcPct val="90000"/>
            </a:lnSpc>
            <a:spcBef>
              <a:spcPct val="0"/>
            </a:spcBef>
            <a:spcAft>
              <a:spcPct val="20000"/>
            </a:spcAft>
            <a:buChar char="•"/>
          </a:pPr>
          <a:r>
            <a:rPr lang="en-US" sz="2100" kern="1200"/>
            <a:t>On-site Temporary Relocation Expenses</a:t>
          </a:r>
        </a:p>
        <a:p>
          <a:pPr marL="228600" lvl="1" indent="0" algn="l" defTabSz="1022350">
            <a:lnSpc>
              <a:spcPct val="90000"/>
            </a:lnSpc>
            <a:spcBef>
              <a:spcPct val="0"/>
            </a:spcBef>
            <a:spcAft>
              <a:spcPct val="20000"/>
            </a:spcAft>
            <a:buChar char="•"/>
          </a:pPr>
          <a:r>
            <a:rPr lang="en-US" sz="2100" kern="1200"/>
            <a:t>Transition Award</a:t>
          </a:r>
        </a:p>
      </dsp:txBody>
      <dsp:txXfrm>
        <a:off x="0" y="725740"/>
        <a:ext cx="7200897" cy="25150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8BD709-7326-4585-8C7A-95CA24980140}">
      <dsp:nvSpPr>
        <dsp:cNvPr id="0" name=""/>
        <dsp:cNvSpPr/>
      </dsp:nvSpPr>
      <dsp:spPr>
        <a:xfrm>
          <a:off x="2304287" y="1859"/>
          <a:ext cx="2592323" cy="89413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a:t>Architectural &amp; Engineering Services</a:t>
          </a:r>
        </a:p>
      </dsp:txBody>
      <dsp:txXfrm>
        <a:off x="2347935" y="45507"/>
        <a:ext cx="2505027" cy="806843"/>
      </dsp:txXfrm>
    </dsp:sp>
    <dsp:sp modelId="{2B60583D-6A17-42DF-86EA-514AE8A501FE}">
      <dsp:nvSpPr>
        <dsp:cNvPr id="0" name=""/>
        <dsp:cNvSpPr/>
      </dsp:nvSpPr>
      <dsp:spPr>
        <a:xfrm>
          <a:off x="2304287" y="940706"/>
          <a:ext cx="2592323" cy="894139"/>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a:t>Construction </a:t>
          </a:r>
        </a:p>
      </dsp:txBody>
      <dsp:txXfrm>
        <a:off x="2347935" y="984354"/>
        <a:ext cx="2505027" cy="806843"/>
      </dsp:txXfrm>
    </dsp:sp>
    <dsp:sp modelId="{6B886469-040A-4FAD-89E9-F4FEC5426E88}">
      <dsp:nvSpPr>
        <dsp:cNvPr id="0" name=""/>
        <dsp:cNvSpPr/>
      </dsp:nvSpPr>
      <dsp:spPr>
        <a:xfrm>
          <a:off x="2304287" y="1879552"/>
          <a:ext cx="2592323" cy="894139"/>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a:t>Equipment</a:t>
          </a:r>
        </a:p>
      </dsp:txBody>
      <dsp:txXfrm>
        <a:off x="2347935" y="1923200"/>
        <a:ext cx="2505027" cy="806843"/>
      </dsp:txXfrm>
    </dsp:sp>
    <dsp:sp modelId="{EB0FFA0A-D753-42D0-8EF7-5936E713D7B5}">
      <dsp:nvSpPr>
        <dsp:cNvPr id="0" name=""/>
        <dsp:cNvSpPr/>
      </dsp:nvSpPr>
      <dsp:spPr>
        <a:xfrm>
          <a:off x="2304287" y="2818399"/>
          <a:ext cx="2592323" cy="89413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a:t>Purchase of a Building</a:t>
          </a:r>
        </a:p>
      </dsp:txBody>
      <dsp:txXfrm>
        <a:off x="2347935" y="2862047"/>
        <a:ext cx="2505027" cy="80684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741388-20DD-467F-BAE3-29D37D4647C7}">
      <dsp:nvSpPr>
        <dsp:cNvPr id="0" name=""/>
        <dsp:cNvSpPr/>
      </dsp:nvSpPr>
      <dsp:spPr>
        <a:xfrm>
          <a:off x="2461" y="993356"/>
          <a:ext cx="1199329" cy="76157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A71A28-6E45-4768-B010-DD3AA559F1FD}">
      <dsp:nvSpPr>
        <dsp:cNvPr id="0" name=""/>
        <dsp:cNvSpPr/>
      </dsp:nvSpPr>
      <dsp:spPr>
        <a:xfrm>
          <a:off x="135720" y="1119952"/>
          <a:ext cx="1199329" cy="76157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100000"/>
            </a:lnSpc>
            <a:spcBef>
              <a:spcPct val="0"/>
            </a:spcBef>
            <a:spcAft>
              <a:spcPct val="35000"/>
            </a:spcAft>
            <a:buNone/>
          </a:pPr>
          <a:r>
            <a:rPr lang="en-US" sz="1200" b="1" kern="1200"/>
            <a:t>Section 1: Project Overview</a:t>
          </a:r>
          <a:endParaRPr lang="en-US" sz="1200" kern="1200"/>
        </a:p>
      </dsp:txBody>
      <dsp:txXfrm>
        <a:off x="158026" y="1142258"/>
        <a:ext cx="1154717" cy="716961"/>
      </dsp:txXfrm>
    </dsp:sp>
    <dsp:sp modelId="{7107EDCE-292E-4CFB-81DF-CB2739F989AB}">
      <dsp:nvSpPr>
        <dsp:cNvPr id="0" name=""/>
        <dsp:cNvSpPr/>
      </dsp:nvSpPr>
      <dsp:spPr>
        <a:xfrm>
          <a:off x="1468307" y="993356"/>
          <a:ext cx="1199329" cy="76157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73E9EB-2C71-4196-B8DA-F20498F109A3}">
      <dsp:nvSpPr>
        <dsp:cNvPr id="0" name=""/>
        <dsp:cNvSpPr/>
      </dsp:nvSpPr>
      <dsp:spPr>
        <a:xfrm>
          <a:off x="1601566" y="1119952"/>
          <a:ext cx="1199329" cy="76157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100000"/>
            </a:lnSpc>
            <a:spcBef>
              <a:spcPct val="0"/>
            </a:spcBef>
            <a:spcAft>
              <a:spcPct val="35000"/>
            </a:spcAft>
            <a:buNone/>
          </a:pPr>
          <a:r>
            <a:rPr lang="en-US" sz="1200" b="1" kern="1200"/>
            <a:t>Section 2: Funding Request</a:t>
          </a:r>
          <a:r>
            <a:rPr lang="en-US" sz="1200" kern="1200"/>
            <a:t>	</a:t>
          </a:r>
        </a:p>
      </dsp:txBody>
      <dsp:txXfrm>
        <a:off x="1623872" y="1142258"/>
        <a:ext cx="1154717" cy="716961"/>
      </dsp:txXfrm>
    </dsp:sp>
    <dsp:sp modelId="{3117A539-C124-4A9E-B334-B1225A53C30D}">
      <dsp:nvSpPr>
        <dsp:cNvPr id="0" name=""/>
        <dsp:cNvSpPr/>
      </dsp:nvSpPr>
      <dsp:spPr>
        <a:xfrm>
          <a:off x="2934154" y="993356"/>
          <a:ext cx="1199329" cy="76157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C1F44E-F411-40A3-8E28-E46CF1D28FC0}">
      <dsp:nvSpPr>
        <dsp:cNvPr id="0" name=""/>
        <dsp:cNvSpPr/>
      </dsp:nvSpPr>
      <dsp:spPr>
        <a:xfrm>
          <a:off x="3067413" y="1119952"/>
          <a:ext cx="1199329" cy="76157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100000"/>
            </a:lnSpc>
            <a:spcBef>
              <a:spcPct val="0"/>
            </a:spcBef>
            <a:spcAft>
              <a:spcPct val="35000"/>
            </a:spcAft>
            <a:buNone/>
          </a:pPr>
          <a:r>
            <a:rPr lang="en-US" sz="1200" b="1" kern="1200"/>
            <a:t>Section 3: Priority</a:t>
          </a:r>
        </a:p>
      </dsp:txBody>
      <dsp:txXfrm>
        <a:off x="3089719" y="1142258"/>
        <a:ext cx="1154717" cy="716961"/>
      </dsp:txXfrm>
    </dsp:sp>
    <dsp:sp modelId="{8C0ED157-AC11-486D-A1FA-287F554F445F}">
      <dsp:nvSpPr>
        <dsp:cNvPr id="0" name=""/>
        <dsp:cNvSpPr/>
      </dsp:nvSpPr>
      <dsp:spPr>
        <a:xfrm>
          <a:off x="4400001" y="993356"/>
          <a:ext cx="1199329" cy="76157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9FE8A3-1ADB-4672-B4CC-7CA503C6B2B6}">
      <dsp:nvSpPr>
        <dsp:cNvPr id="0" name=""/>
        <dsp:cNvSpPr/>
      </dsp:nvSpPr>
      <dsp:spPr>
        <a:xfrm>
          <a:off x="4533260" y="1119952"/>
          <a:ext cx="1199329" cy="76157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Clr>
              <a:schemeClr val="accent1">
                <a:lumMod val="75000"/>
              </a:schemeClr>
            </a:buClr>
            <a:buSzPct val="145000"/>
            <a:buFont typeface="Arial" panose="020B0604020202020204" pitchFamily="34" charset="0"/>
            <a:buNone/>
          </a:pPr>
          <a:r>
            <a:rPr lang="en-US" sz="1200" b="1" kern="1200"/>
            <a:t>Section 4: Supporting Documentation</a:t>
          </a:r>
        </a:p>
      </dsp:txBody>
      <dsp:txXfrm>
        <a:off x="4555566" y="1142258"/>
        <a:ext cx="1154717" cy="716961"/>
      </dsp:txXfrm>
    </dsp:sp>
    <dsp:sp modelId="{369A3E92-5F38-479F-992E-B8E89BDFFA95}">
      <dsp:nvSpPr>
        <dsp:cNvPr id="0" name=""/>
        <dsp:cNvSpPr/>
      </dsp:nvSpPr>
      <dsp:spPr>
        <a:xfrm>
          <a:off x="5865847" y="993356"/>
          <a:ext cx="1199329" cy="76157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1A6607-05E5-432A-91C2-231F0D30C30E}">
      <dsp:nvSpPr>
        <dsp:cNvPr id="0" name=""/>
        <dsp:cNvSpPr/>
      </dsp:nvSpPr>
      <dsp:spPr>
        <a:xfrm>
          <a:off x="5999106" y="1119952"/>
          <a:ext cx="1199329" cy="76157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100000"/>
            </a:lnSpc>
            <a:spcBef>
              <a:spcPct val="0"/>
            </a:spcBef>
            <a:spcAft>
              <a:spcPct val="35000"/>
            </a:spcAft>
            <a:buNone/>
          </a:pPr>
          <a:r>
            <a:rPr lang="en-US" sz="1200" b="1" kern="1200"/>
            <a:t>Section 5: Forms</a:t>
          </a:r>
          <a:endParaRPr lang="en-US" sz="1200" kern="1200"/>
        </a:p>
      </dsp:txBody>
      <dsp:txXfrm>
        <a:off x="6021412" y="1142258"/>
        <a:ext cx="1154717" cy="71696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202885-FAA6-46A0-A723-98859BB8825B}">
      <dsp:nvSpPr>
        <dsp:cNvPr id="0" name=""/>
        <dsp:cNvSpPr/>
      </dsp:nvSpPr>
      <dsp:spPr>
        <a:xfrm>
          <a:off x="0" y="60055"/>
          <a:ext cx="7200897" cy="503685"/>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a:t>Section 1:  Project Overview </a:t>
          </a:r>
          <a:endParaRPr lang="en-US" sz="2100" kern="1200"/>
        </a:p>
      </dsp:txBody>
      <dsp:txXfrm>
        <a:off x="24588" y="84643"/>
        <a:ext cx="7151721" cy="454509"/>
      </dsp:txXfrm>
    </dsp:sp>
    <dsp:sp modelId="{CDC66CCF-0F09-4CA5-8DA0-1FE6F300081D}">
      <dsp:nvSpPr>
        <dsp:cNvPr id="0" name=""/>
        <dsp:cNvSpPr/>
      </dsp:nvSpPr>
      <dsp:spPr>
        <a:xfrm>
          <a:off x="0" y="563740"/>
          <a:ext cx="7200897" cy="2695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28"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b="0" kern="1200"/>
            <a:t>Proposed Project </a:t>
          </a:r>
        </a:p>
        <a:p>
          <a:pPr marL="171450" lvl="1" indent="-171450" algn="l" defTabSz="711200">
            <a:lnSpc>
              <a:spcPct val="90000"/>
            </a:lnSpc>
            <a:spcBef>
              <a:spcPct val="0"/>
            </a:spcBef>
            <a:spcAft>
              <a:spcPct val="20000"/>
            </a:spcAft>
            <a:buChar char="•"/>
          </a:pPr>
          <a:r>
            <a:rPr lang="en-US" sz="1600" b="0" kern="1200"/>
            <a:t>Project Timeline </a:t>
          </a:r>
        </a:p>
        <a:p>
          <a:pPr marL="171450" lvl="1" indent="-171450" algn="l" defTabSz="711200">
            <a:lnSpc>
              <a:spcPct val="90000"/>
            </a:lnSpc>
            <a:spcBef>
              <a:spcPct val="0"/>
            </a:spcBef>
            <a:spcAft>
              <a:spcPct val="20000"/>
            </a:spcAft>
            <a:buChar char="•"/>
          </a:pPr>
          <a:r>
            <a:rPr lang="en-US" sz="1600" b="0" kern="1200"/>
            <a:t>Positive impact on regional/multi-community public safety</a:t>
          </a:r>
        </a:p>
        <a:p>
          <a:pPr marL="171450" lvl="1" indent="-171450" algn="l" defTabSz="711200">
            <a:lnSpc>
              <a:spcPct val="90000"/>
            </a:lnSpc>
            <a:spcBef>
              <a:spcPct val="0"/>
            </a:spcBef>
            <a:spcAft>
              <a:spcPct val="20000"/>
            </a:spcAft>
            <a:buChar char="•"/>
          </a:pPr>
          <a:r>
            <a:rPr lang="en-US" sz="1600" b="0" kern="1200" baseline="0"/>
            <a:t>Address other applicable funding sources (911, federal, state)</a:t>
          </a:r>
          <a:endParaRPr lang="en-US" sz="1600" b="0" kern="1200"/>
        </a:p>
        <a:p>
          <a:pPr marL="171450" lvl="1" indent="-171450" algn="l" defTabSz="711200">
            <a:lnSpc>
              <a:spcPct val="90000"/>
            </a:lnSpc>
            <a:spcBef>
              <a:spcPct val="0"/>
            </a:spcBef>
            <a:spcAft>
              <a:spcPct val="20000"/>
            </a:spcAft>
            <a:buChar char="•"/>
          </a:pPr>
          <a:r>
            <a:rPr lang="en-US" sz="1600" b="0" kern="1200" baseline="0"/>
            <a:t>Address other Regional PSAPs, Regional Secondary PSAPs, and/or RECCs in your geographical area</a:t>
          </a:r>
          <a:endParaRPr lang="en-US" sz="1600" b="0" kern="1200"/>
        </a:p>
        <a:p>
          <a:pPr marL="171450" lvl="1" indent="-171450" algn="l" defTabSz="711200">
            <a:lnSpc>
              <a:spcPct val="90000"/>
            </a:lnSpc>
            <a:spcBef>
              <a:spcPct val="0"/>
            </a:spcBef>
            <a:spcAft>
              <a:spcPct val="20000"/>
            </a:spcAft>
            <a:buChar char="•"/>
          </a:pPr>
          <a:r>
            <a:rPr lang="en-US" sz="1600" b="0" kern="1200" baseline="0"/>
            <a:t>Compliance with guideline requirements, ADA guidelines, forms, worksheets</a:t>
          </a:r>
          <a:endParaRPr lang="en-US" sz="1600" b="0" kern="1200"/>
        </a:p>
        <a:p>
          <a:pPr marL="171450" lvl="1" indent="-171450" algn="l" defTabSz="711200">
            <a:lnSpc>
              <a:spcPct val="90000"/>
            </a:lnSpc>
            <a:spcBef>
              <a:spcPct val="0"/>
            </a:spcBef>
            <a:spcAft>
              <a:spcPct val="20000"/>
            </a:spcAft>
            <a:buChar char="•"/>
          </a:pPr>
          <a:r>
            <a:rPr lang="en-US" sz="1600" b="0" kern="1200"/>
            <a:t>Wireless Direct Plan </a:t>
          </a:r>
        </a:p>
        <a:p>
          <a:pPr marL="171450" lvl="1" indent="-171450" algn="l" defTabSz="711200">
            <a:lnSpc>
              <a:spcPct val="90000"/>
            </a:lnSpc>
            <a:spcBef>
              <a:spcPct val="0"/>
            </a:spcBef>
            <a:spcAft>
              <a:spcPct val="20000"/>
            </a:spcAft>
            <a:buChar char="•"/>
          </a:pPr>
          <a:r>
            <a:rPr lang="en-US" sz="1600" b="0" kern="1200"/>
            <a:t>Emergency Medical Dispatch</a:t>
          </a:r>
        </a:p>
        <a:p>
          <a:pPr marL="171450" lvl="1" indent="-171450" algn="l" defTabSz="711200">
            <a:lnSpc>
              <a:spcPct val="90000"/>
            </a:lnSpc>
            <a:spcBef>
              <a:spcPct val="0"/>
            </a:spcBef>
            <a:spcAft>
              <a:spcPct val="20000"/>
            </a:spcAft>
            <a:buChar char="•"/>
          </a:pPr>
          <a:r>
            <a:rPr lang="en-US" sz="1600" b="0" kern="1200"/>
            <a:t>Status and Completion Date of Active Development Grant Award(s)</a:t>
          </a:r>
        </a:p>
      </dsp:txBody>
      <dsp:txXfrm>
        <a:off x="0" y="563740"/>
        <a:ext cx="7200897" cy="269514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17EDFC-75D4-442C-B5F1-6F982D0EE779}">
      <dsp:nvSpPr>
        <dsp:cNvPr id="0" name=""/>
        <dsp:cNvSpPr/>
      </dsp:nvSpPr>
      <dsp:spPr>
        <a:xfrm>
          <a:off x="0" y="21040"/>
          <a:ext cx="7200897" cy="69556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a:t>Section 2:  Funding Request</a:t>
          </a:r>
          <a:endParaRPr lang="en-US" sz="2900" kern="1200"/>
        </a:p>
      </dsp:txBody>
      <dsp:txXfrm>
        <a:off x="33955" y="54995"/>
        <a:ext cx="7132987" cy="627655"/>
      </dsp:txXfrm>
    </dsp:sp>
    <dsp:sp modelId="{FAF8864B-FFE4-4B31-8AB7-56B35FDDED34}">
      <dsp:nvSpPr>
        <dsp:cNvPr id="0" name=""/>
        <dsp:cNvSpPr/>
      </dsp:nvSpPr>
      <dsp:spPr>
        <a:xfrm>
          <a:off x="0" y="716605"/>
          <a:ext cx="7200897" cy="25812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28" tIns="36830" rIns="206248" bIns="36830" numCol="1" spcCol="1270" anchor="t" anchorCtr="0">
          <a:noAutofit/>
        </a:bodyPr>
        <a:lstStyle/>
        <a:p>
          <a:pPr marL="228600" lvl="1" indent="-228600" algn="l" defTabSz="1022350">
            <a:lnSpc>
              <a:spcPct val="90000"/>
            </a:lnSpc>
            <a:spcBef>
              <a:spcPct val="0"/>
            </a:spcBef>
            <a:spcAft>
              <a:spcPts val="600"/>
            </a:spcAft>
            <a:buFont typeface="Arial" panose="020B0604020202020204" pitchFamily="34" charset="0"/>
            <a:buChar char="•"/>
          </a:pPr>
          <a:endParaRPr lang="en-US" sz="2300" kern="1200"/>
        </a:p>
        <a:p>
          <a:pPr marL="228600" lvl="1" indent="-228600" algn="l" defTabSz="1022350">
            <a:lnSpc>
              <a:spcPct val="90000"/>
            </a:lnSpc>
            <a:spcBef>
              <a:spcPct val="0"/>
            </a:spcBef>
            <a:spcAft>
              <a:spcPts val="600"/>
            </a:spcAft>
            <a:buFont typeface="Arial" panose="020B0604020202020204" pitchFamily="34" charset="0"/>
            <a:buChar char="•"/>
          </a:pPr>
          <a:r>
            <a:rPr lang="en-US" sz="2300" kern="1200"/>
            <a:t>Detailed description and cost, including quantity for requested items under each Category </a:t>
          </a:r>
        </a:p>
        <a:p>
          <a:pPr marL="228600" lvl="1" indent="-228600" algn="l" defTabSz="1022350">
            <a:lnSpc>
              <a:spcPct val="90000"/>
            </a:lnSpc>
            <a:spcBef>
              <a:spcPct val="0"/>
            </a:spcBef>
            <a:spcAft>
              <a:spcPts val="600"/>
            </a:spcAft>
            <a:buFont typeface="Arial" panose="020B0604020202020204" pitchFamily="34" charset="0"/>
            <a:buChar char="•"/>
          </a:pPr>
          <a:r>
            <a:rPr lang="en-US" sz="2300" kern="1200"/>
            <a:t>Narrative description and Budget Worksheet should easily reconcile</a:t>
          </a:r>
        </a:p>
        <a:p>
          <a:pPr marL="228600" lvl="1" indent="-228600" algn="l" defTabSz="1022350">
            <a:lnSpc>
              <a:spcPct val="90000"/>
            </a:lnSpc>
            <a:spcBef>
              <a:spcPct val="0"/>
            </a:spcBef>
            <a:spcAft>
              <a:spcPct val="20000"/>
            </a:spcAft>
            <a:buChar char="•"/>
          </a:pPr>
          <a:r>
            <a:rPr lang="en-US" sz="2300" kern="1200"/>
            <a:t>Identify if the requested item is a replacement of an existing item</a:t>
          </a:r>
        </a:p>
      </dsp:txBody>
      <dsp:txXfrm>
        <a:off x="0" y="716605"/>
        <a:ext cx="7200897" cy="258129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A36D1E-B73F-485A-AD39-3360A932C0AE}">
      <dsp:nvSpPr>
        <dsp:cNvPr id="0" name=""/>
        <dsp:cNvSpPr/>
      </dsp:nvSpPr>
      <dsp:spPr>
        <a:xfrm>
          <a:off x="0" y="25683"/>
          <a:ext cx="7200897" cy="575639"/>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a:t>Section 3:  Priority</a:t>
          </a:r>
          <a:endParaRPr lang="en-US" sz="2400" kern="1200"/>
        </a:p>
      </dsp:txBody>
      <dsp:txXfrm>
        <a:off x="28100" y="53783"/>
        <a:ext cx="7144697" cy="519439"/>
      </dsp:txXfrm>
    </dsp:sp>
    <dsp:sp modelId="{938BA4CA-5A42-4C47-83B7-5927598D2885}">
      <dsp:nvSpPr>
        <dsp:cNvPr id="0" name=""/>
        <dsp:cNvSpPr/>
      </dsp:nvSpPr>
      <dsp:spPr>
        <a:xfrm>
          <a:off x="0" y="601323"/>
          <a:ext cx="7200897" cy="2454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28" tIns="7620" rIns="42672" bIns="7620" numCol="1" spcCol="1270" anchor="t" anchorCtr="0">
          <a:noAutofit/>
        </a:bodyPr>
        <a:lstStyle/>
        <a:p>
          <a:pPr marL="57150" lvl="1" indent="-57150" algn="l" defTabSz="266700">
            <a:lnSpc>
              <a:spcPct val="90000"/>
            </a:lnSpc>
            <a:spcBef>
              <a:spcPct val="0"/>
            </a:spcBef>
            <a:spcAft>
              <a:spcPct val="20000"/>
            </a:spcAft>
            <a:buFont typeface="Arial" panose="020B0604020202020204" pitchFamily="34" charset="0"/>
            <a:buNone/>
          </a:pPr>
          <a:endParaRPr lang="en-US" sz="600" kern="1200"/>
        </a:p>
        <a:p>
          <a:pPr marL="285750" lvl="1" indent="-285750" algn="l" defTabSz="1333500">
            <a:lnSpc>
              <a:spcPct val="90000"/>
            </a:lnSpc>
            <a:spcBef>
              <a:spcPct val="0"/>
            </a:spcBef>
            <a:spcAft>
              <a:spcPct val="20000"/>
            </a:spcAft>
            <a:buFont typeface="Arial" panose="020B0604020202020204" pitchFamily="34" charset="0"/>
            <a:buChar char="•"/>
          </a:pPr>
          <a:r>
            <a:rPr lang="en-US" sz="3000" kern="1200"/>
            <a:t>Priority by Category </a:t>
          </a:r>
        </a:p>
        <a:p>
          <a:pPr marL="285750" lvl="1" indent="-285750" algn="l" defTabSz="1333500">
            <a:lnSpc>
              <a:spcPct val="90000"/>
            </a:lnSpc>
            <a:spcBef>
              <a:spcPct val="0"/>
            </a:spcBef>
            <a:spcAft>
              <a:spcPct val="20000"/>
            </a:spcAft>
            <a:buFont typeface="Arial" panose="020B0604020202020204" pitchFamily="34" charset="0"/>
            <a:buChar char="•"/>
          </a:pPr>
          <a:r>
            <a:rPr lang="en-US" sz="3000" kern="1200"/>
            <a:t>Within Each Category </a:t>
          </a:r>
        </a:p>
        <a:p>
          <a:pPr marL="285750" lvl="1" indent="-285750" algn="l" defTabSz="1333500">
            <a:lnSpc>
              <a:spcPct val="90000"/>
            </a:lnSpc>
            <a:spcBef>
              <a:spcPct val="0"/>
            </a:spcBef>
            <a:spcAft>
              <a:spcPct val="20000"/>
            </a:spcAft>
            <a:buFont typeface="Arial" panose="020B0604020202020204" pitchFamily="34" charset="0"/>
            <a:buChar char="•"/>
          </a:pPr>
          <a:r>
            <a:rPr lang="en-US" sz="3000" kern="1200"/>
            <a:t>Prioritized List of Requested Items Form</a:t>
          </a:r>
        </a:p>
        <a:p>
          <a:pPr marL="57150" lvl="1" indent="-57150" algn="l" defTabSz="133350">
            <a:lnSpc>
              <a:spcPct val="90000"/>
            </a:lnSpc>
            <a:spcBef>
              <a:spcPct val="0"/>
            </a:spcBef>
            <a:spcAft>
              <a:spcPct val="20000"/>
            </a:spcAft>
            <a:buFont typeface="Arial" panose="020B0604020202020204" pitchFamily="34" charset="0"/>
            <a:buNone/>
          </a:pPr>
          <a:endParaRPr lang="en-US" sz="300" kern="1200"/>
        </a:p>
        <a:p>
          <a:pPr marL="571500" lvl="2" indent="-285750" algn="l" defTabSz="1333500">
            <a:lnSpc>
              <a:spcPct val="90000"/>
            </a:lnSpc>
            <a:spcBef>
              <a:spcPct val="0"/>
            </a:spcBef>
            <a:spcAft>
              <a:spcPct val="20000"/>
            </a:spcAft>
            <a:buFont typeface="Wingdings" panose="05000000000000000000" pitchFamily="2" charset="2"/>
            <a:buChar char="v"/>
          </a:pPr>
          <a:r>
            <a:rPr lang="en-US" sz="3000" kern="1200"/>
            <a:t> </a:t>
          </a:r>
          <a:r>
            <a:rPr lang="en-US" sz="3000" b="1" kern="1200"/>
            <a:t>Completion of Form is REQUIRED</a:t>
          </a:r>
        </a:p>
      </dsp:txBody>
      <dsp:txXfrm>
        <a:off x="0" y="601323"/>
        <a:ext cx="7200897" cy="245486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28020C-E2AC-4CA3-AA97-D0CA4078F130}">
      <dsp:nvSpPr>
        <dsp:cNvPr id="0" name=""/>
        <dsp:cNvSpPr/>
      </dsp:nvSpPr>
      <dsp:spPr>
        <a:xfrm>
          <a:off x="0" y="17147"/>
          <a:ext cx="7200897"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a:t>Section 4:  Supporting Documentation</a:t>
          </a:r>
          <a:endParaRPr lang="en-US" sz="3200" kern="1200"/>
        </a:p>
      </dsp:txBody>
      <dsp:txXfrm>
        <a:off x="37467" y="54614"/>
        <a:ext cx="7125963" cy="692586"/>
      </dsp:txXfrm>
    </dsp:sp>
    <dsp:sp modelId="{2AA144B0-FA5D-4B8F-ACE2-17D892EEB1A3}">
      <dsp:nvSpPr>
        <dsp:cNvPr id="0" name=""/>
        <dsp:cNvSpPr/>
      </dsp:nvSpPr>
      <dsp:spPr>
        <a:xfrm>
          <a:off x="0" y="784667"/>
          <a:ext cx="7200897" cy="251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28"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a:t>Detailed Quotes </a:t>
          </a:r>
        </a:p>
        <a:p>
          <a:pPr marL="228600" lvl="1" indent="-228600" algn="l" defTabSz="1111250">
            <a:lnSpc>
              <a:spcPct val="90000"/>
            </a:lnSpc>
            <a:spcBef>
              <a:spcPct val="0"/>
            </a:spcBef>
            <a:spcAft>
              <a:spcPct val="20000"/>
            </a:spcAft>
            <a:buChar char="•"/>
          </a:pPr>
          <a:r>
            <a:rPr lang="en-US" sz="2500" kern="1200"/>
            <a:t>Statement of Work</a:t>
          </a:r>
        </a:p>
        <a:p>
          <a:pPr marL="228600" lvl="1" indent="-228600" algn="l" defTabSz="1111250">
            <a:lnSpc>
              <a:spcPct val="90000"/>
            </a:lnSpc>
            <a:spcBef>
              <a:spcPct val="0"/>
            </a:spcBef>
            <a:spcAft>
              <a:spcPts val="600"/>
            </a:spcAft>
            <a:buChar char="•"/>
          </a:pPr>
          <a:r>
            <a:rPr lang="en-US" sz="2500" kern="1200"/>
            <a:t>Contract(s)</a:t>
          </a:r>
        </a:p>
        <a:p>
          <a:pPr marL="228600" lvl="1" indent="-228600" algn="l" defTabSz="1111250">
            <a:lnSpc>
              <a:spcPct val="90000"/>
            </a:lnSpc>
            <a:spcBef>
              <a:spcPct val="0"/>
            </a:spcBef>
            <a:spcAft>
              <a:spcPct val="20000"/>
            </a:spcAft>
            <a:buChar char="•"/>
          </a:pPr>
          <a:r>
            <a:rPr lang="en-US" sz="2500" kern="1200"/>
            <a:t>Current Inter-municipal Agreement / District Agreement</a:t>
          </a:r>
        </a:p>
        <a:p>
          <a:pPr marL="228600" lvl="1" indent="-228600" algn="l" defTabSz="1111250">
            <a:lnSpc>
              <a:spcPct val="90000"/>
            </a:lnSpc>
            <a:spcBef>
              <a:spcPct val="0"/>
            </a:spcBef>
            <a:spcAft>
              <a:spcPct val="20000"/>
            </a:spcAft>
            <a:buChar char="•"/>
          </a:pPr>
          <a:r>
            <a:rPr lang="en-US" sz="2500" kern="1200"/>
            <a:t>Current Letter(s) of Attestation</a:t>
          </a:r>
        </a:p>
      </dsp:txBody>
      <dsp:txXfrm>
        <a:off x="0" y="784667"/>
        <a:ext cx="7200897" cy="251712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9" tIns="46660" rIns="93319" bIns="46660" rtlCol="0"/>
          <a:lstStyle>
            <a:lvl1pPr algn="l">
              <a:defRPr sz="1200"/>
            </a:lvl1pPr>
          </a:lstStyle>
          <a:p>
            <a:endParaRPr lang="en-US"/>
          </a:p>
        </p:txBody>
      </p:sp>
      <p:sp>
        <p:nvSpPr>
          <p:cNvPr id="3" name="Date Placeholder 2"/>
          <p:cNvSpPr>
            <a:spLocks noGrp="1"/>
          </p:cNvSpPr>
          <p:nvPr>
            <p:ph type="dt" sz="quarter" idx="1"/>
          </p:nvPr>
        </p:nvSpPr>
        <p:spPr>
          <a:xfrm>
            <a:off x="3978133" y="0"/>
            <a:ext cx="3043343" cy="465455"/>
          </a:xfrm>
          <a:prstGeom prst="rect">
            <a:avLst/>
          </a:prstGeom>
        </p:spPr>
        <p:txBody>
          <a:bodyPr vert="horz" lIns="93319" tIns="46660" rIns="93319" bIns="46660" rtlCol="0"/>
          <a:lstStyle>
            <a:lvl1pPr algn="r">
              <a:defRPr sz="1200"/>
            </a:lvl1pPr>
          </a:lstStyle>
          <a:p>
            <a:endParaRPr lang="en-US"/>
          </a:p>
        </p:txBody>
      </p:sp>
      <p:sp>
        <p:nvSpPr>
          <p:cNvPr id="4" name="Footer Placeholder 3"/>
          <p:cNvSpPr>
            <a:spLocks noGrp="1"/>
          </p:cNvSpPr>
          <p:nvPr>
            <p:ph type="ftr" sz="quarter" idx="2"/>
          </p:nvPr>
        </p:nvSpPr>
        <p:spPr>
          <a:xfrm>
            <a:off x="1" y="8842030"/>
            <a:ext cx="3043343" cy="465455"/>
          </a:xfrm>
          <a:prstGeom prst="rect">
            <a:avLst/>
          </a:prstGeom>
        </p:spPr>
        <p:txBody>
          <a:bodyPr vert="horz" lIns="93319" tIns="46660" rIns="93319" bIns="46660" rtlCol="0" anchor="b"/>
          <a:lstStyle>
            <a:lvl1pPr algn="l">
              <a:defRPr sz="1200"/>
            </a:lvl1pPr>
          </a:lstStyle>
          <a:p>
            <a:endParaRPr lang="en-US"/>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9" tIns="46660" rIns="93319" bIns="46660" rtlCol="0" anchor="b"/>
          <a:lstStyle>
            <a:lvl1pPr algn="r">
              <a:defRPr sz="1200"/>
            </a:lvl1pPr>
          </a:lstStyle>
          <a:p>
            <a:fld id="{6EE81EE4-6C2F-48A8-8129-F8809078E0F7}"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9" tIns="46660" rIns="93319" bIns="46660" rtlCol="0"/>
          <a:lstStyle>
            <a:lvl1pPr algn="l">
              <a:defRPr sz="1200"/>
            </a:lvl1pPr>
          </a:lstStyle>
          <a:p>
            <a:endParaRPr lang="en-US"/>
          </a:p>
        </p:txBody>
      </p:sp>
      <p:sp>
        <p:nvSpPr>
          <p:cNvPr id="3" name="Date Placeholder 2"/>
          <p:cNvSpPr>
            <a:spLocks noGrp="1"/>
          </p:cNvSpPr>
          <p:nvPr>
            <p:ph type="dt" idx="1"/>
          </p:nvPr>
        </p:nvSpPr>
        <p:spPr>
          <a:xfrm>
            <a:off x="3978133" y="0"/>
            <a:ext cx="3043343" cy="465455"/>
          </a:xfrm>
          <a:prstGeom prst="rect">
            <a:avLst/>
          </a:prstGeom>
        </p:spPr>
        <p:txBody>
          <a:bodyPr vert="horz" lIns="93319" tIns="46660" rIns="93319" bIns="46660" rtlCol="0"/>
          <a:lstStyle>
            <a:lvl1pPr algn="r">
              <a:defRPr sz="1200"/>
            </a:lvl1pPr>
          </a:lstStyle>
          <a:p>
            <a:endParaRPr lang="en-US"/>
          </a:p>
        </p:txBody>
      </p:sp>
      <p:sp>
        <p:nvSpPr>
          <p:cNvPr id="4" name="Slide Image Placeholder 3"/>
          <p:cNvSpPr>
            <a:spLocks noGrp="1" noRot="1" noChangeAspect="1"/>
          </p:cNvSpPr>
          <p:nvPr>
            <p:ph type="sldImg" idx="2"/>
          </p:nvPr>
        </p:nvSpPr>
        <p:spPr>
          <a:xfrm>
            <a:off x="1182688" y="696913"/>
            <a:ext cx="4657725" cy="3492500"/>
          </a:xfrm>
          <a:prstGeom prst="rect">
            <a:avLst/>
          </a:prstGeom>
          <a:noFill/>
          <a:ln w="12700">
            <a:solidFill>
              <a:prstClr val="black"/>
            </a:solidFill>
          </a:ln>
        </p:spPr>
        <p:txBody>
          <a:bodyPr vert="horz" lIns="93319" tIns="46660" rIns="93319" bIns="46660" rtlCol="0" anchor="ctr"/>
          <a:lstStyle/>
          <a:p>
            <a:endParaRPr lang="en-US"/>
          </a:p>
        </p:txBody>
      </p:sp>
      <p:sp>
        <p:nvSpPr>
          <p:cNvPr id="5" name="Notes Placeholder 4"/>
          <p:cNvSpPr>
            <a:spLocks noGrp="1"/>
          </p:cNvSpPr>
          <p:nvPr>
            <p:ph type="body" sz="quarter" idx="3"/>
          </p:nvPr>
        </p:nvSpPr>
        <p:spPr>
          <a:xfrm>
            <a:off x="702311" y="4421823"/>
            <a:ext cx="5618480" cy="4189095"/>
          </a:xfrm>
          <a:prstGeom prst="rect">
            <a:avLst/>
          </a:prstGeom>
        </p:spPr>
        <p:txBody>
          <a:bodyPr vert="horz" lIns="93319" tIns="46660" rIns="93319" bIns="4666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0"/>
            <a:ext cx="3043343" cy="465455"/>
          </a:xfrm>
          <a:prstGeom prst="rect">
            <a:avLst/>
          </a:prstGeom>
        </p:spPr>
        <p:txBody>
          <a:bodyPr vert="horz" lIns="93319" tIns="46660" rIns="93319" bIns="46660"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0"/>
            <a:ext cx="3043343" cy="465455"/>
          </a:xfrm>
          <a:prstGeom prst="rect">
            <a:avLst/>
          </a:prstGeom>
        </p:spPr>
        <p:txBody>
          <a:bodyPr vert="horz" lIns="93319" tIns="46660" rIns="93319" bIns="46660" rtlCol="0" anchor="b"/>
          <a:lstStyle>
            <a:lvl1pPr algn="r">
              <a:defRPr sz="1200"/>
            </a:lvl1pPr>
          </a:lstStyle>
          <a:p>
            <a:fld id="{6F807734-12D9-45A9-A8B0-BCCBB43E9325}" type="slidenum">
              <a:rPr lang="en-US" smtClean="0"/>
              <a:pPr/>
              <a:t>‹#›</a:t>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Date Placeholder 4"/>
          <p:cNvSpPr>
            <a:spLocks noGrp="1"/>
          </p:cNvSpPr>
          <p:nvPr>
            <p:ph type="dt" idx="1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69578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63383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606310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204856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2683094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515283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972272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F038F-905C-4A58-8560-CAAE8C13967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19918FF-BD6F-4D8A-97BA-8AECA74B86F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DCDA50BC-F232-4393-A236-2FF2C430F8DA}"/>
              </a:ext>
            </a:extLst>
          </p:cNvPr>
          <p:cNvSpPr>
            <a:spLocks noGrp="1"/>
          </p:cNvSpPr>
          <p:nvPr>
            <p:ph type="dt" sz="half" idx="10"/>
          </p:nvPr>
        </p:nvSpPr>
        <p:spPr/>
        <p:txBody>
          <a:bodyPr/>
          <a:lstStyle/>
          <a:p>
            <a:fld id="{B61BEF0D-F0BB-DE4B-95CE-6DB70DBA9567}" type="datetimeFigureOut">
              <a:rPr lang="en-US" smtClean="0"/>
              <a:pPr/>
              <a:t>1/3/2024</a:t>
            </a:fld>
            <a:endParaRPr lang="en-US"/>
          </a:p>
        </p:txBody>
      </p:sp>
      <p:sp>
        <p:nvSpPr>
          <p:cNvPr id="5" name="Footer Placeholder 4">
            <a:extLst>
              <a:ext uri="{FF2B5EF4-FFF2-40B4-BE49-F238E27FC236}">
                <a16:creationId xmlns:a16="http://schemas.microsoft.com/office/drawing/2014/main" id="{267859A6-0D40-4778-9987-E1F5B5ED2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6DD50-617E-40E7-AA84-8FF3E5C49D3C}"/>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32237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B8577-E21D-4BF8-BE28-A324F3B1BE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7BA121-5591-43B9-9C07-1E8041A0AA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B2ED9-1F24-4F16-84B1-62C482692D8B}"/>
              </a:ext>
            </a:extLst>
          </p:cNvPr>
          <p:cNvSpPr>
            <a:spLocks noGrp="1"/>
          </p:cNvSpPr>
          <p:nvPr>
            <p:ph type="dt" sz="half" idx="10"/>
          </p:nvPr>
        </p:nvSpPr>
        <p:spPr/>
        <p:txBody>
          <a:bodyPr/>
          <a:lstStyle/>
          <a:p>
            <a:fld id="{B61BEF0D-F0BB-DE4B-95CE-6DB70DBA9567}" type="datetimeFigureOut">
              <a:rPr lang="en-US" smtClean="0"/>
              <a:pPr/>
              <a:t>1/3/2024</a:t>
            </a:fld>
            <a:endParaRPr lang="en-US"/>
          </a:p>
        </p:txBody>
      </p:sp>
      <p:sp>
        <p:nvSpPr>
          <p:cNvPr id="5" name="Footer Placeholder 4">
            <a:extLst>
              <a:ext uri="{FF2B5EF4-FFF2-40B4-BE49-F238E27FC236}">
                <a16:creationId xmlns:a16="http://schemas.microsoft.com/office/drawing/2014/main" id="{8A1663C0-FE59-4B6B-9721-C73694FC96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92980C-8853-4465-B0EE-F3410CB15D35}"/>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40650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89BCC3-C5B0-4F8E-8024-17EB8CE980F0}"/>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D26AEA-AAF6-4AEF-A4AD-4EAE2C5A765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927BB-E43F-4599-801D-731C05FD1181}"/>
              </a:ext>
            </a:extLst>
          </p:cNvPr>
          <p:cNvSpPr>
            <a:spLocks noGrp="1"/>
          </p:cNvSpPr>
          <p:nvPr>
            <p:ph type="dt" sz="half" idx="10"/>
          </p:nvPr>
        </p:nvSpPr>
        <p:spPr/>
        <p:txBody>
          <a:bodyPr/>
          <a:lstStyle/>
          <a:p>
            <a:fld id="{B61BEF0D-F0BB-DE4B-95CE-6DB70DBA9567}" type="datetimeFigureOut">
              <a:rPr lang="en-US" smtClean="0"/>
              <a:pPr/>
              <a:t>1/3/2024</a:t>
            </a:fld>
            <a:endParaRPr lang="en-US"/>
          </a:p>
        </p:txBody>
      </p:sp>
      <p:sp>
        <p:nvSpPr>
          <p:cNvPr id="5" name="Footer Placeholder 4">
            <a:extLst>
              <a:ext uri="{FF2B5EF4-FFF2-40B4-BE49-F238E27FC236}">
                <a16:creationId xmlns:a16="http://schemas.microsoft.com/office/drawing/2014/main" id="{A3CDC5DD-875D-415E-AC20-50F825B20C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2CD5A-4FBF-4DC0-A564-73C41E6B3F0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44694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0A46A-F61B-45E5-9BEC-5103DAC6FD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3A1987-146C-4A16-8D9A-8B5D385536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796241-27DE-465D-8DF6-A37AB8D8A7A0}"/>
              </a:ext>
            </a:extLst>
          </p:cNvPr>
          <p:cNvSpPr>
            <a:spLocks noGrp="1"/>
          </p:cNvSpPr>
          <p:nvPr>
            <p:ph type="dt" sz="half" idx="10"/>
          </p:nvPr>
        </p:nvSpPr>
        <p:spPr/>
        <p:txBody>
          <a:bodyPr/>
          <a:lstStyle/>
          <a:p>
            <a:fld id="{05BFA754-D5C3-4E66-96A6-867B257F58DC}" type="datetimeFigureOut">
              <a:rPr lang="en-US" smtClean="0"/>
              <a:t>1/3/2024</a:t>
            </a:fld>
            <a:endParaRPr lang="en-US"/>
          </a:p>
        </p:txBody>
      </p:sp>
      <p:sp>
        <p:nvSpPr>
          <p:cNvPr id="5" name="Footer Placeholder 4">
            <a:extLst>
              <a:ext uri="{FF2B5EF4-FFF2-40B4-BE49-F238E27FC236}">
                <a16:creationId xmlns:a16="http://schemas.microsoft.com/office/drawing/2014/main" id="{16B9568B-9EC9-4FAE-9916-1145722471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F367C9-11B9-453F-A7CB-918E9F56D6FB}"/>
              </a:ext>
            </a:extLst>
          </p:cNvPr>
          <p:cNvSpPr>
            <a:spLocks noGrp="1"/>
          </p:cNvSpPr>
          <p:nvPr>
            <p:ph type="sldNum" sz="quarter" idx="12"/>
          </p:nvPr>
        </p:nvSpPr>
        <p:spPr/>
        <p:txBody>
          <a:bodyPr/>
          <a:lstStyle/>
          <a:p>
            <a:fld id="{5D84065D-F351-4B03-BD91-D8A6B8D4B362}" type="slidenum">
              <a:rPr lang="en-US" smtClean="0"/>
              <a:t>‹#›</a:t>
            </a:fld>
            <a:endParaRPr lang="en-US"/>
          </a:p>
        </p:txBody>
      </p:sp>
    </p:spTree>
    <p:extLst>
      <p:ext uri="{BB962C8B-B14F-4D97-AF65-F5344CB8AC3E}">
        <p14:creationId xmlns:p14="http://schemas.microsoft.com/office/powerpoint/2010/main" val="2562770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601DF-BC26-4412-9318-81750EC5D1E7}"/>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55D3A272-16EC-4B58-BECC-196D84FD0FB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31BA79-1CE2-4AF5-8136-FB612BF46CAB}"/>
              </a:ext>
            </a:extLst>
          </p:cNvPr>
          <p:cNvSpPr>
            <a:spLocks noGrp="1"/>
          </p:cNvSpPr>
          <p:nvPr>
            <p:ph type="dt" sz="half" idx="10"/>
          </p:nvPr>
        </p:nvSpPr>
        <p:spPr/>
        <p:txBody>
          <a:bodyPr/>
          <a:lstStyle/>
          <a:p>
            <a:fld id="{B61BEF0D-F0BB-DE4B-95CE-6DB70DBA9567}" type="datetimeFigureOut">
              <a:rPr lang="en-US" smtClean="0"/>
              <a:pPr/>
              <a:t>1/3/2024</a:t>
            </a:fld>
            <a:endParaRPr lang="en-US"/>
          </a:p>
        </p:txBody>
      </p:sp>
      <p:sp>
        <p:nvSpPr>
          <p:cNvPr id="5" name="Footer Placeholder 4">
            <a:extLst>
              <a:ext uri="{FF2B5EF4-FFF2-40B4-BE49-F238E27FC236}">
                <a16:creationId xmlns:a16="http://schemas.microsoft.com/office/drawing/2014/main" id="{8C6238A5-60A3-449A-A16E-B5A101FC8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EA9E82-270E-49E4-9E58-FEFAC21E37D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714782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61F90-5118-404E-B6C0-067E8E1693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EE8164-69DE-4FF8-8FEA-C08E951F502D}"/>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A6A7012-4FCA-4037-A6C3-12BE350011B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9447BC5-689C-4740-B59D-C10DD385405C}"/>
              </a:ext>
            </a:extLst>
          </p:cNvPr>
          <p:cNvSpPr>
            <a:spLocks noGrp="1"/>
          </p:cNvSpPr>
          <p:nvPr>
            <p:ph type="dt" sz="half" idx="10"/>
          </p:nvPr>
        </p:nvSpPr>
        <p:spPr/>
        <p:txBody>
          <a:bodyPr/>
          <a:lstStyle/>
          <a:p>
            <a:fld id="{05BFA754-D5C3-4E66-96A6-867B257F58DC}" type="datetimeFigureOut">
              <a:rPr lang="en-US" smtClean="0"/>
              <a:t>1/3/2024</a:t>
            </a:fld>
            <a:endParaRPr lang="en-US"/>
          </a:p>
        </p:txBody>
      </p:sp>
      <p:sp>
        <p:nvSpPr>
          <p:cNvPr id="6" name="Footer Placeholder 5">
            <a:extLst>
              <a:ext uri="{FF2B5EF4-FFF2-40B4-BE49-F238E27FC236}">
                <a16:creationId xmlns:a16="http://schemas.microsoft.com/office/drawing/2014/main" id="{1F2EA1F8-B5D1-4191-AA4C-ABB0E1DAFA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904E13-73A1-4F82-AF20-18615761119D}"/>
              </a:ext>
            </a:extLst>
          </p:cNvPr>
          <p:cNvSpPr>
            <a:spLocks noGrp="1"/>
          </p:cNvSpPr>
          <p:nvPr>
            <p:ph type="sldNum" sz="quarter" idx="12"/>
          </p:nvPr>
        </p:nvSpPr>
        <p:spPr/>
        <p:txBody>
          <a:bodyPr/>
          <a:lstStyle/>
          <a:p>
            <a:fld id="{5D84065D-F351-4B03-BD91-D8A6B8D4B362}" type="slidenum">
              <a:rPr lang="en-US" smtClean="0"/>
              <a:t>‹#›</a:t>
            </a:fld>
            <a:endParaRPr lang="en-US"/>
          </a:p>
        </p:txBody>
      </p:sp>
    </p:spTree>
    <p:extLst>
      <p:ext uri="{BB962C8B-B14F-4D97-AF65-F5344CB8AC3E}">
        <p14:creationId xmlns:p14="http://schemas.microsoft.com/office/powerpoint/2010/main" val="2526260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8B6C8-D9CF-4A82-839C-E6F80171FA77}"/>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A35024-CA72-44F3-B64E-32748D55E040}"/>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7F4B0D0-A096-411E-AC2F-6279FBF1600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51E9BF-F476-4475-ABC6-78811EA1043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25E7DA83-1312-4EDF-910B-297D4F935D4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647D08-7D49-445D-94D1-6938311FB756}"/>
              </a:ext>
            </a:extLst>
          </p:cNvPr>
          <p:cNvSpPr>
            <a:spLocks noGrp="1"/>
          </p:cNvSpPr>
          <p:nvPr>
            <p:ph type="dt" sz="half" idx="10"/>
          </p:nvPr>
        </p:nvSpPr>
        <p:spPr/>
        <p:txBody>
          <a:bodyPr/>
          <a:lstStyle/>
          <a:p>
            <a:fld id="{B61BEF0D-F0BB-DE4B-95CE-6DB70DBA9567}" type="datetimeFigureOut">
              <a:rPr lang="en-US" smtClean="0"/>
              <a:pPr/>
              <a:t>1/3/2024</a:t>
            </a:fld>
            <a:endParaRPr lang="en-US"/>
          </a:p>
        </p:txBody>
      </p:sp>
      <p:sp>
        <p:nvSpPr>
          <p:cNvPr id="8" name="Footer Placeholder 7">
            <a:extLst>
              <a:ext uri="{FF2B5EF4-FFF2-40B4-BE49-F238E27FC236}">
                <a16:creationId xmlns:a16="http://schemas.microsoft.com/office/drawing/2014/main" id="{A1C6E6CE-AB0D-45A5-A6A6-2ABEEACE13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E7C172-29DB-4A49-8873-56611D0F2EA8}"/>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98852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B606B-7C11-4424-BF0C-99D2DE7752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19A602-50D0-4593-819F-89A393318C8C}"/>
              </a:ext>
            </a:extLst>
          </p:cNvPr>
          <p:cNvSpPr>
            <a:spLocks noGrp="1"/>
          </p:cNvSpPr>
          <p:nvPr>
            <p:ph type="dt" sz="half" idx="10"/>
          </p:nvPr>
        </p:nvSpPr>
        <p:spPr/>
        <p:txBody>
          <a:bodyPr/>
          <a:lstStyle/>
          <a:p>
            <a:fld id="{B61BEF0D-F0BB-DE4B-95CE-6DB70DBA9567}" type="datetimeFigureOut">
              <a:rPr lang="en-US" smtClean="0"/>
              <a:pPr/>
              <a:t>1/3/2024</a:t>
            </a:fld>
            <a:endParaRPr lang="en-US"/>
          </a:p>
        </p:txBody>
      </p:sp>
      <p:sp>
        <p:nvSpPr>
          <p:cNvPr id="4" name="Footer Placeholder 3">
            <a:extLst>
              <a:ext uri="{FF2B5EF4-FFF2-40B4-BE49-F238E27FC236}">
                <a16:creationId xmlns:a16="http://schemas.microsoft.com/office/drawing/2014/main" id="{9837F373-6427-4F37-BDEE-17F3EAB39A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865EAB-9112-4AB6-882A-DA9664B85B8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09516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5A7210-59CD-4A4F-A130-79884CF5BF2F}"/>
              </a:ext>
            </a:extLst>
          </p:cNvPr>
          <p:cNvSpPr>
            <a:spLocks noGrp="1"/>
          </p:cNvSpPr>
          <p:nvPr>
            <p:ph type="dt" sz="half" idx="10"/>
          </p:nvPr>
        </p:nvSpPr>
        <p:spPr/>
        <p:txBody>
          <a:bodyPr/>
          <a:lstStyle/>
          <a:p>
            <a:fld id="{B61BEF0D-F0BB-DE4B-95CE-6DB70DBA9567}" type="datetimeFigureOut">
              <a:rPr lang="en-US" smtClean="0"/>
              <a:pPr/>
              <a:t>1/3/2024</a:t>
            </a:fld>
            <a:endParaRPr lang="en-US"/>
          </a:p>
        </p:txBody>
      </p:sp>
      <p:sp>
        <p:nvSpPr>
          <p:cNvPr id="3" name="Footer Placeholder 2">
            <a:extLst>
              <a:ext uri="{FF2B5EF4-FFF2-40B4-BE49-F238E27FC236}">
                <a16:creationId xmlns:a16="http://schemas.microsoft.com/office/drawing/2014/main" id="{144C8D46-767C-4E8D-ABE4-2676FD49AC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5AB700-BF7F-43F4-8A8E-56FA4736D2D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150136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237DB-1781-4689-A101-14AB65A6DEC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66B6734-B8D2-4A36-87AC-B84C0BEA78B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33A58F-7CB6-4A3E-8435-348D00CE1D9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1928031-FC55-436C-AFEA-50BF56F8F3CE}"/>
              </a:ext>
            </a:extLst>
          </p:cNvPr>
          <p:cNvSpPr>
            <a:spLocks noGrp="1"/>
          </p:cNvSpPr>
          <p:nvPr>
            <p:ph type="dt" sz="half" idx="10"/>
          </p:nvPr>
        </p:nvSpPr>
        <p:spPr/>
        <p:txBody>
          <a:bodyPr/>
          <a:lstStyle/>
          <a:p>
            <a:fld id="{B61BEF0D-F0BB-DE4B-95CE-6DB70DBA9567}" type="datetimeFigureOut">
              <a:rPr lang="en-US" smtClean="0"/>
              <a:pPr/>
              <a:t>1/3/2024</a:t>
            </a:fld>
            <a:endParaRPr lang="en-US"/>
          </a:p>
        </p:txBody>
      </p:sp>
      <p:sp>
        <p:nvSpPr>
          <p:cNvPr id="6" name="Footer Placeholder 5">
            <a:extLst>
              <a:ext uri="{FF2B5EF4-FFF2-40B4-BE49-F238E27FC236}">
                <a16:creationId xmlns:a16="http://schemas.microsoft.com/office/drawing/2014/main" id="{7931E5B5-D475-4334-8E1B-AF1C80E445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4FA6BC-6E5F-4ED0-8802-5CBCDC71076F}"/>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043874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21557-14A8-478D-B4A4-0B0FA0F0279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3F08A84-4095-490B-B6B3-0534D09A552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A1F8DE2E-4906-4230-9A0D-68FAEFA7C66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6A8BD46-B87D-47EB-9B4A-2A4ADA5B0A82}"/>
              </a:ext>
            </a:extLst>
          </p:cNvPr>
          <p:cNvSpPr>
            <a:spLocks noGrp="1"/>
          </p:cNvSpPr>
          <p:nvPr>
            <p:ph type="dt" sz="half" idx="10"/>
          </p:nvPr>
        </p:nvSpPr>
        <p:spPr/>
        <p:txBody>
          <a:bodyPr/>
          <a:lstStyle/>
          <a:p>
            <a:fld id="{B61BEF0D-F0BB-DE4B-95CE-6DB70DBA9567}" type="datetimeFigureOut">
              <a:rPr lang="en-US" smtClean="0"/>
              <a:pPr/>
              <a:t>1/3/2024</a:t>
            </a:fld>
            <a:endParaRPr lang="en-US"/>
          </a:p>
        </p:txBody>
      </p:sp>
      <p:sp>
        <p:nvSpPr>
          <p:cNvPr id="6" name="Footer Placeholder 5">
            <a:extLst>
              <a:ext uri="{FF2B5EF4-FFF2-40B4-BE49-F238E27FC236}">
                <a16:creationId xmlns:a16="http://schemas.microsoft.com/office/drawing/2014/main" id="{EC3472A0-509B-4C2C-9AAD-A3D38202FD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F9F368-6179-4B30-88F2-AAE967D96511}"/>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672564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765F2E-2201-4C13-B288-A0463D57E5C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FD08C6-29C0-4129-B7A6-A1E214B99BD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C48830-69A4-4A9B-A571-55946D5A4B2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1/3/2024</a:t>
            </a:fld>
            <a:endParaRPr lang="en-US"/>
          </a:p>
        </p:txBody>
      </p:sp>
      <p:sp>
        <p:nvSpPr>
          <p:cNvPr id="5" name="Footer Placeholder 4">
            <a:extLst>
              <a:ext uri="{FF2B5EF4-FFF2-40B4-BE49-F238E27FC236}">
                <a16:creationId xmlns:a16="http://schemas.microsoft.com/office/drawing/2014/main" id="{A9524727-CFC3-4F00-AA56-12B5256CCDA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0E9649A-D925-4320-8EFB-EE9027A6447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112562179"/>
      </p:ext>
    </p:extLst>
  </p:cSld>
  <p:clrMap bg1="lt1" tx1="dk1" bg2="lt2" tx2="dk2" accent1="accent1" accent2="accent2" accent3="accent3" accent4="accent4" accent5="accent5" accent6="accent6" hlink="hlink" folHlink="folHlink"/>
  <p:sldLayoutIdLst>
    <p:sldLayoutId id="2147484344" r:id="rId1"/>
    <p:sldLayoutId id="2147484345" r:id="rId2"/>
    <p:sldLayoutId id="2147484346" r:id="rId3"/>
    <p:sldLayoutId id="2147484347" r:id="rId4"/>
    <p:sldLayoutId id="2147484348" r:id="rId5"/>
    <p:sldLayoutId id="2147484349" r:id="rId6"/>
    <p:sldLayoutId id="2147484350" r:id="rId7"/>
    <p:sldLayoutId id="2147484351" r:id="rId8"/>
    <p:sldLayoutId id="2147484352" r:id="rId9"/>
    <p:sldLayoutId id="2147484353" r:id="rId10"/>
    <p:sldLayoutId id="2147484354"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jpeg"/><Relationship Id="rId7" Type="http://schemas.openxmlformats.org/officeDocument/2006/relationships/diagramColors" Target="../diagrams/colors8.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jpeg"/><Relationship Id="rId7" Type="http://schemas.openxmlformats.org/officeDocument/2006/relationships/diagramColors" Target="../diagrams/colors9.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3.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1.jpeg"/><Relationship Id="rId7" Type="http://schemas.openxmlformats.org/officeDocument/2006/relationships/diagramColors" Target="../diagrams/colors10.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8.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8.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1.jpeg"/><Relationship Id="rId1" Type="http://schemas.openxmlformats.org/officeDocument/2006/relationships/slideLayout" Target="../slideLayouts/slideLayout8.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8.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about:blank/" TargetMode="External"/><Relationship Id="rId2" Type="http://schemas.openxmlformats.org/officeDocument/2006/relationships/hyperlink" Target="https://www.mass.gov/doc/icip-form-with-conditions/download?_ga=2.217334166.1288377473.1607959209-1195923342.1562698534"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mass.gov/doc/interoperable-emergency-communications-best-practices-guidance-bulletin-22-1/download" TargetMode="External"/><Relationship Id="rId2" Type="http://schemas.openxmlformats.org/officeDocument/2006/relationships/hyperlink" Target="https://www.mass.gov/doc/public-safety-encryption-guidance-bulletin" TargetMode="External"/><Relationship Id="rId1" Type="http://schemas.openxmlformats.org/officeDocument/2006/relationships/slideLayout" Target="../slideLayouts/slideLayout8.xml"/><Relationship Id="rId4" Type="http://schemas.openxmlformats.org/officeDocument/2006/relationships/hyperlink" Target="mailto:MA.SWIC@Mass.gov" TargetMode="Externa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8.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8.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8.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8.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5.xml.rels><?xml version="1.0" encoding="UTF-8" standalone="yes"?>
<Relationships xmlns="http://schemas.openxmlformats.org/package/2006/relationships"><Relationship Id="rId8" Type="http://schemas.microsoft.com/office/2007/relationships/diagramDrawing" Target="../diagrams/drawing19.xml"/><Relationship Id="rId3" Type="http://schemas.openxmlformats.org/officeDocument/2006/relationships/image" Target="../media/image1.jpeg"/><Relationship Id="rId7" Type="http://schemas.openxmlformats.org/officeDocument/2006/relationships/diagramColors" Target="../diagrams/colors19.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19.xml"/><Relationship Id="rId5" Type="http://schemas.openxmlformats.org/officeDocument/2006/relationships/diagramLayout" Target="../diagrams/layout19.xml"/><Relationship Id="rId4" Type="http://schemas.openxmlformats.org/officeDocument/2006/relationships/diagramData" Target="../diagrams/data19.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8.xml.rels><?xml version="1.0" encoding="UTF-8" standalone="yes"?>
<Relationships xmlns="http://schemas.openxmlformats.org/package/2006/relationships"><Relationship Id="rId3" Type="http://schemas.openxmlformats.org/officeDocument/2006/relationships/hyperlink" Target="http://about:blank" TargetMode="External"/><Relationship Id="rId2" Type="http://schemas.openxmlformats.org/officeDocument/2006/relationships/hyperlink" Target="http://www.mass.gov/e911" TargetMode="External"/><Relationship Id="rId1" Type="http://schemas.openxmlformats.org/officeDocument/2006/relationships/slideLayout" Target="../slideLayouts/slideLayout2.xml"/><Relationship Id="rId6" Type="http://schemas.openxmlformats.org/officeDocument/2006/relationships/hyperlink" Target="mailto:OSDHELPDESK@mass.gov" TargetMode="External"/><Relationship Id="rId5" Type="http://schemas.openxmlformats.org/officeDocument/2006/relationships/hyperlink" Target="mailto:Peter.Woodford@mass.gov" TargetMode="External"/><Relationship Id="rId4" Type="http://schemas.openxmlformats.org/officeDocument/2006/relationships/hyperlink" Target="mailto:Richard.Fiske@mass.gov"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eg"/><Relationship Id="rId7" Type="http://schemas.openxmlformats.org/officeDocument/2006/relationships/diagramColors" Target="../diagrams/colors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8.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eg"/><Relationship Id="rId7" Type="http://schemas.openxmlformats.org/officeDocument/2006/relationships/diagramColors" Target="../diagrams/colors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9.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eg"/><Relationship Id="rId7" Type="http://schemas.openxmlformats.org/officeDocument/2006/relationships/diagramColors" Target="../diagrams/colors7.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986118" y="735106"/>
            <a:ext cx="7540322" cy="2928470"/>
          </a:xfrm>
        </p:spPr>
        <p:txBody>
          <a:bodyPr anchor="b">
            <a:normAutofit/>
          </a:bodyPr>
          <a:lstStyle/>
          <a:p>
            <a:r>
              <a:rPr lang="en-US" sz="4200" b="1" dirty="0">
                <a:solidFill>
                  <a:srgbClr val="FFFFFF"/>
                </a:solidFill>
              </a:rPr>
              <a:t>State 911 Department</a:t>
            </a:r>
            <a:br>
              <a:rPr lang="en-US" sz="4200" b="1" dirty="0">
                <a:solidFill>
                  <a:srgbClr val="FFFFFF"/>
                </a:solidFill>
              </a:rPr>
            </a:br>
            <a:r>
              <a:rPr lang="en-US" sz="4200" b="1" dirty="0">
                <a:solidFill>
                  <a:srgbClr val="FFFFFF"/>
                </a:solidFill>
              </a:rPr>
              <a:t>Regional Development Grant Guidance</a:t>
            </a:r>
            <a:br>
              <a:rPr lang="en-US" sz="4200" b="1" dirty="0">
                <a:solidFill>
                  <a:srgbClr val="FFFFFF"/>
                </a:solidFill>
              </a:rPr>
            </a:br>
            <a:endParaRPr lang="en-US" sz="4200" b="1" dirty="0">
              <a:solidFill>
                <a:srgbClr val="FFF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solidFill>
                  <a:srgbClr val="262626"/>
                </a:solidFill>
              </a:rPr>
              <a:t>Application</a:t>
            </a:r>
            <a:endParaRPr lang="en-US">
              <a:solidFill>
                <a:srgbClr val="262626"/>
              </a:solidFill>
            </a:endParaRPr>
          </a:p>
        </p:txBody>
      </p:sp>
      <p:graphicFrame>
        <p:nvGraphicFramePr>
          <p:cNvPr id="5" name="Content Placeholder 2">
            <a:extLst>
              <a:ext uri="{FF2B5EF4-FFF2-40B4-BE49-F238E27FC236}">
                <a16:creationId xmlns:a16="http://schemas.microsoft.com/office/drawing/2014/main" id="{28089513-587C-40D9-AA09-5D4E8A3543F8}"/>
              </a:ext>
            </a:extLst>
          </p:cNvPr>
          <p:cNvGraphicFramePr>
            <a:graphicFrameLocks noGrp="1"/>
          </p:cNvGraphicFramePr>
          <p:nvPr>
            <p:ph idx="1"/>
            <p:extLst>
              <p:ext uri="{D42A27DB-BD31-4B8C-83A1-F6EECF244321}">
                <p14:modId xmlns:p14="http://schemas.microsoft.com/office/powerpoint/2010/main" val="4277767962"/>
              </p:ext>
            </p:extLst>
          </p:nvPr>
        </p:nvGraphicFramePr>
        <p:xfrm>
          <a:off x="971550" y="2556933"/>
          <a:ext cx="7200897" cy="30818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36198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7BE6C059-8526-4DF1-8655-000389AF771C}"/>
              </a:ext>
            </a:extLst>
          </p:cNvPr>
          <p:cNvSpPr txBox="1"/>
          <p:nvPr/>
        </p:nvSpPr>
        <p:spPr>
          <a:xfrm>
            <a:off x="762000" y="685800"/>
            <a:ext cx="7696200" cy="2215991"/>
          </a:xfrm>
          <a:prstGeom prst="rect">
            <a:avLst/>
          </a:prstGeom>
          <a:noFill/>
        </p:spPr>
        <p:txBody>
          <a:bodyPr wrap="square">
            <a:spAutoFit/>
          </a:bodyPr>
          <a:lstStyle/>
          <a:p>
            <a:pPr marL="126365" marR="174625" lvl="0" indent="0" algn="ctr" defTabSz="457200" rtl="0" eaLnBrk="1" fontAlgn="auto" latinLnBrk="0" hangingPunct="1">
              <a:lnSpc>
                <a:spcPct val="100000"/>
              </a:lnSpc>
              <a:spcBef>
                <a:spcPts val="36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FISCAL</a:t>
            </a:r>
            <a:r>
              <a:rPr kumimoji="0" lang="en-US" sz="12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YEAR</a:t>
            </a:r>
            <a:r>
              <a:rPr kumimoji="0" lang="en-US" sz="1200" b="1" i="0" u="none" strike="noStrike" kern="1200" cap="none" spc="-3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20XX</a:t>
            </a:r>
            <a:r>
              <a:rPr kumimoji="0" lang="en-US" sz="12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STATE</a:t>
            </a:r>
            <a:r>
              <a:rPr kumimoji="0" lang="en-US" sz="12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911</a:t>
            </a:r>
            <a:r>
              <a:rPr kumimoji="0" lang="en-US" sz="12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DEPARTMENT</a:t>
            </a:r>
            <a:r>
              <a:rPr kumimoji="0" lang="en-US" sz="12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REGIONAL</a:t>
            </a:r>
            <a:r>
              <a:rPr kumimoji="0" lang="en-US" sz="1200" b="1" i="0" u="none" strike="noStrike" kern="1200" cap="none" spc="-2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PSAP</a:t>
            </a:r>
            <a:r>
              <a:rPr kumimoji="0" lang="en-US" sz="1200" b="1" i="0" u="none" strike="noStrike" kern="1200" cap="none" spc="-3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AND</a:t>
            </a:r>
            <a:r>
              <a:rPr kumimoji="0" lang="en-US" sz="1200" b="1" i="0" u="none" strike="noStrike" kern="1200" cap="none" spc="-3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REGIONAL</a:t>
            </a:r>
            <a:r>
              <a:rPr kumimoji="0" lang="en-US" sz="12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SECONDARY PSAP AND RECC DEVELOPMENT GRANT</a:t>
            </a:r>
          </a:p>
          <a:p>
            <a:pPr marL="126365" marR="160655" lvl="0" indent="0" algn="ctr" defTabSz="457200" rtl="0" eaLnBrk="1" fontAlgn="auto" latinLnBrk="0" hangingPunct="1">
              <a:lnSpc>
                <a:spcPts val="1800"/>
              </a:lnSpc>
              <a:spcBef>
                <a:spcPts val="1150"/>
              </a:spcBef>
              <a:spcAft>
                <a:spcPts val="0"/>
              </a:spcAft>
              <a:buClrTx/>
              <a:buSzTx/>
              <a:buFontTx/>
              <a:buNone/>
              <a:tabLst/>
              <a:defRPr/>
            </a:pPr>
            <a:r>
              <a:rPr kumimoji="0" lang="en-US" sz="16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PRIORITIZED</a:t>
            </a:r>
            <a:r>
              <a:rPr kumimoji="0" lang="en-US" sz="1600" b="1" i="0" u="none" strike="noStrike" kern="1200" cap="none" spc="-7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LIST</a:t>
            </a:r>
            <a:r>
              <a:rPr kumimoji="0" lang="en-US" sz="1600" b="1" i="0" u="none" strike="noStrike" kern="1200" cap="none" spc="-7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OF</a:t>
            </a:r>
            <a:r>
              <a:rPr kumimoji="0" lang="en-US" sz="1600" b="1" i="0" u="none" strike="noStrike" kern="1200" cap="none" spc="-6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REQUESTED</a:t>
            </a:r>
            <a:r>
              <a:rPr kumimoji="0" lang="en-US" sz="1600" b="1" i="0" u="none" strike="noStrike" kern="1200" cap="none" spc="-7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3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ITEMS</a:t>
            </a:r>
            <a:endParaRPr kumimoji="0" lang="en-US"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126365" marR="163195" lvl="0" indent="0" algn="ctr" defTabSz="457200" rtl="0" eaLnBrk="1" fontAlgn="auto" latinLnBrk="0" hangingPunct="1">
              <a:lnSpc>
                <a:spcPts val="1800"/>
              </a:lnSpc>
              <a:spcBef>
                <a:spcPts val="0"/>
              </a:spcBef>
              <a:spcAft>
                <a:spcPts val="0"/>
              </a:spcAft>
              <a:buClrTx/>
              <a:buSzTx/>
              <a:buFontTx/>
              <a:buNone/>
              <a:tabLst/>
              <a:defRPr/>
            </a:pPr>
            <a:r>
              <a:rPr kumimoji="0" lang="en-US" sz="1600" b="1" i="0" u="none" strike="noStrike" kern="1200" cap="none" spc="-4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REQUIREMENT</a:t>
            </a:r>
            <a:r>
              <a:rPr kumimoji="0" lang="en-US" sz="1600" b="1" i="0" u="none" strike="noStrike" kern="1200" cap="none" spc="-55"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4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FOR</a:t>
            </a:r>
            <a:r>
              <a:rPr kumimoji="0" lang="en-US" sz="1600" b="1" i="0" u="none" strike="noStrike" kern="1200" cap="none" spc="-5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4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EVERY</a:t>
            </a:r>
            <a:r>
              <a:rPr kumimoji="0" lang="en-US" sz="1600" b="1" i="0" u="none" strike="noStrike" kern="1200" cap="none" spc="-55"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4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APPLICANT</a:t>
            </a:r>
            <a:endParaRPr kumimoji="0" lang="en-US"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4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4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Section 3: Priorities – Every applicant must list each requested item by the </a:t>
            </a:r>
            <a:r>
              <a:rPr kumimoji="0" lang="en-US" sz="1600" b="1" i="0" u="sng" strike="noStrike" kern="1200" cap="none" spc="-4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applicant’s</a:t>
            </a:r>
            <a:r>
              <a:rPr kumimoji="0" lang="en-US" sz="1600" b="1" i="0" u="none" strike="noStrike" kern="1200" cap="none" spc="-4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priority,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a:t>
            </a:r>
            <a:r>
              <a:rPr kumimoji="0" lang="en-US" sz="1600" b="1" i="0" u="none" strike="noStrike" kern="1200" cap="none" spc="-6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funding</a:t>
            </a:r>
            <a:r>
              <a:rPr kumimoji="0" lang="en-US" sz="1600" b="1" i="0" u="none" strike="noStrike" kern="1200" cap="none" spc="-5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category</a:t>
            </a:r>
            <a:r>
              <a:rPr kumimoji="0" lang="en-US" sz="1600" b="1" i="0" u="none" strike="noStrike" kern="1200" cap="none" spc="-6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it</a:t>
            </a:r>
            <a:r>
              <a:rPr kumimoji="0" lang="en-US" sz="1600" b="1" i="0" u="none" strike="noStrike" kern="1200" cap="none" spc="-7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falls</a:t>
            </a:r>
            <a:r>
              <a:rPr kumimoji="0" lang="en-US" sz="1600" b="1" i="0" u="none" strike="noStrike" kern="1200" cap="none" spc="-7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under,</a:t>
            </a:r>
            <a:r>
              <a:rPr kumimoji="0" lang="en-US" sz="1600" b="1" i="0" u="none" strike="noStrike" kern="1200" cap="none" spc="-6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include</a:t>
            </a:r>
            <a:r>
              <a:rPr kumimoji="0" lang="en-US" sz="1600" b="1" i="0" u="none" strike="noStrike" kern="1200" cap="none" spc="-6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a:t>
            </a:r>
            <a:r>
              <a:rPr kumimoji="0" lang="en-US" sz="1600" b="1" i="0" u="none" strike="noStrike" kern="1200" cap="none" spc="-7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vendor,</a:t>
            </a:r>
            <a:r>
              <a:rPr kumimoji="0" lang="en-US" sz="1600" b="1" i="0" u="none" strike="noStrike" kern="1200" cap="none" spc="-6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vendor</a:t>
            </a:r>
            <a:r>
              <a:rPr kumimoji="0" lang="en-US" sz="1600" b="1" i="0" u="none" strike="noStrike" kern="1200" cap="none" spc="-7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quote</a:t>
            </a:r>
            <a:r>
              <a:rPr kumimoji="0" lang="en-US" sz="1600" b="1" i="0" u="none" strike="noStrike" kern="1200" cap="none" spc="-6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1600" b="1" i="0" u="none" strike="noStrike" kern="1200" cap="none" spc="-6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and</a:t>
            </a:r>
            <a:r>
              <a:rPr kumimoji="0" lang="en-US" sz="1600" b="1" i="0" u="none" strike="noStrike" kern="1200" cap="none" spc="-65"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a:t>
            </a:r>
            <a:r>
              <a:rPr kumimoji="0" lang="en-US" sz="1600" b="1" i="0" u="none" strike="noStrike" kern="1200" cap="none" spc="-7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600" b="1" i="0" u="none" strike="noStrike" kern="1200" cap="none" spc="-2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amount.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Garamond" panose="02020404030301010803"/>
              <a:ea typeface="+mn-ea"/>
              <a:cs typeface="+mn-cs"/>
            </a:endParaRPr>
          </a:p>
        </p:txBody>
      </p:sp>
      <p:graphicFrame>
        <p:nvGraphicFramePr>
          <p:cNvPr id="13" name="Table 12">
            <a:extLst>
              <a:ext uri="{FF2B5EF4-FFF2-40B4-BE49-F238E27FC236}">
                <a16:creationId xmlns:a16="http://schemas.microsoft.com/office/drawing/2014/main" id="{D0A0D0F9-A6EB-4570-9946-19B582BE867F}"/>
              </a:ext>
            </a:extLst>
          </p:cNvPr>
          <p:cNvGraphicFramePr>
            <a:graphicFrameLocks noGrp="1"/>
          </p:cNvGraphicFramePr>
          <p:nvPr>
            <p:extLst>
              <p:ext uri="{D42A27DB-BD31-4B8C-83A1-F6EECF244321}">
                <p14:modId xmlns:p14="http://schemas.microsoft.com/office/powerpoint/2010/main" val="2171218563"/>
              </p:ext>
            </p:extLst>
          </p:nvPr>
        </p:nvGraphicFramePr>
        <p:xfrm>
          <a:off x="762000" y="2594015"/>
          <a:ext cx="7619999" cy="3567726"/>
        </p:xfrm>
        <a:graphic>
          <a:graphicData uri="http://schemas.openxmlformats.org/drawingml/2006/table">
            <a:tbl>
              <a:tblPr firstRow="1" firstCol="1" lastRow="1" lastCol="1" bandRow="1" bandCol="1"/>
              <a:tblGrid>
                <a:gridCol w="914400">
                  <a:extLst>
                    <a:ext uri="{9D8B030D-6E8A-4147-A177-3AD203B41FA5}">
                      <a16:colId xmlns:a16="http://schemas.microsoft.com/office/drawing/2014/main" val="1792350634"/>
                    </a:ext>
                  </a:extLst>
                </a:gridCol>
                <a:gridCol w="951722">
                  <a:extLst>
                    <a:ext uri="{9D8B030D-6E8A-4147-A177-3AD203B41FA5}">
                      <a16:colId xmlns:a16="http://schemas.microsoft.com/office/drawing/2014/main" val="912891414"/>
                    </a:ext>
                  </a:extLst>
                </a:gridCol>
                <a:gridCol w="4663881">
                  <a:extLst>
                    <a:ext uri="{9D8B030D-6E8A-4147-A177-3AD203B41FA5}">
                      <a16:colId xmlns:a16="http://schemas.microsoft.com/office/drawing/2014/main" val="595851993"/>
                    </a:ext>
                  </a:extLst>
                </a:gridCol>
                <a:gridCol w="1089996">
                  <a:extLst>
                    <a:ext uri="{9D8B030D-6E8A-4147-A177-3AD203B41FA5}">
                      <a16:colId xmlns:a16="http://schemas.microsoft.com/office/drawing/2014/main" val="425388119"/>
                    </a:ext>
                  </a:extLst>
                </a:gridCol>
              </a:tblGrid>
              <a:tr h="497102">
                <a:tc>
                  <a:txBody>
                    <a:bodyPr/>
                    <a:lstStyle/>
                    <a:p>
                      <a:pPr marL="0" marR="0">
                        <a:spcBef>
                          <a:spcPts val="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 </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p>
                      <a:pPr marL="98425" marR="0">
                        <a:lnSpc>
                          <a:spcPts val="1280"/>
                        </a:lnSpc>
                        <a:spcBef>
                          <a:spcPts val="0"/>
                        </a:spcBef>
                        <a:spcAft>
                          <a:spcPts val="0"/>
                        </a:spcAft>
                      </a:pP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PRIORITY</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0" indent="81915" algn="l">
                        <a:lnSpc>
                          <a:spcPts val="1350"/>
                        </a:lnSpc>
                        <a:spcBef>
                          <a:spcPts val="0"/>
                        </a:spcBef>
                        <a:spcAft>
                          <a:spcPts val="0"/>
                        </a:spcAft>
                      </a:pP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FUNDING </a:t>
                      </a:r>
                      <a:r>
                        <a:rPr lang="en-US" sz="1200" b="1" spc="-40">
                          <a:effectLst/>
                          <a:latin typeface="Times New Roman" panose="02020603050405020304" pitchFamily="18" charset="0"/>
                          <a:ea typeface="Arial" panose="020B0604020202020204" pitchFamily="34" charset="0"/>
                          <a:cs typeface="Times New Roman" panose="02020603050405020304" pitchFamily="18" charset="0"/>
                        </a:rPr>
                        <a:t>CATEGORY</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 </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p>
                      <a:pPr marL="0" marR="57150" algn="ctr">
                        <a:lnSpc>
                          <a:spcPts val="1280"/>
                        </a:lnSpc>
                        <a:spcBef>
                          <a:spcPts val="0"/>
                        </a:spcBef>
                        <a:spcAft>
                          <a:spcPts val="0"/>
                        </a:spcAft>
                      </a:pPr>
                      <a:r>
                        <a:rPr lang="en-US" sz="1200" b="1" spc="-30">
                          <a:effectLst/>
                          <a:latin typeface="Times New Roman" panose="02020603050405020304" pitchFamily="18" charset="0"/>
                          <a:ea typeface="Arial" panose="020B0604020202020204" pitchFamily="34" charset="0"/>
                          <a:cs typeface="Times New Roman" panose="02020603050405020304" pitchFamily="18" charset="0"/>
                        </a:rPr>
                        <a:t>ITEM,</a:t>
                      </a:r>
                      <a:r>
                        <a:rPr lang="en-US" sz="1200" b="1" spc="-4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30">
                          <a:effectLst/>
                          <a:latin typeface="Times New Roman" panose="02020603050405020304" pitchFamily="18" charset="0"/>
                          <a:ea typeface="Arial" panose="020B0604020202020204" pitchFamily="34" charset="0"/>
                          <a:cs typeface="Times New Roman" panose="02020603050405020304" pitchFamily="18" charset="0"/>
                        </a:rPr>
                        <a:t>QUANTITY,</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30">
                          <a:effectLst/>
                          <a:latin typeface="Times New Roman" panose="02020603050405020304" pitchFamily="18" charset="0"/>
                          <a:ea typeface="Arial" panose="020B0604020202020204" pitchFamily="34" charset="0"/>
                          <a:cs typeface="Times New Roman" panose="02020603050405020304" pitchFamily="18" charset="0"/>
                        </a:rPr>
                        <a:t>VENDOR</a:t>
                      </a:r>
                      <a:r>
                        <a:rPr lang="en-US" sz="1200" b="1" spc="-4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30">
                          <a:effectLst/>
                          <a:latin typeface="Times New Roman" panose="02020603050405020304" pitchFamily="18" charset="0"/>
                          <a:ea typeface="Arial" panose="020B0604020202020204" pitchFamily="34" charset="0"/>
                          <a:cs typeface="Times New Roman" panose="02020603050405020304" pitchFamily="18" charset="0"/>
                        </a:rPr>
                        <a:t>NAME &amp;</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30">
                          <a:effectLst/>
                          <a:latin typeface="Times New Roman" panose="02020603050405020304" pitchFamily="18" charset="0"/>
                          <a:ea typeface="Arial" panose="020B0604020202020204" pitchFamily="34" charset="0"/>
                          <a:cs typeface="Times New Roman" panose="02020603050405020304" pitchFamily="18" charset="0"/>
                        </a:rPr>
                        <a:t>VENDOR</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30">
                          <a:effectLst/>
                          <a:latin typeface="Times New Roman" panose="02020603050405020304" pitchFamily="18" charset="0"/>
                          <a:ea typeface="Arial" panose="020B0604020202020204" pitchFamily="34" charset="0"/>
                          <a:cs typeface="Times New Roman" panose="02020603050405020304" pitchFamily="18" charset="0"/>
                        </a:rPr>
                        <a:t>QUOTE</a:t>
                      </a:r>
                      <a:r>
                        <a:rPr lang="en-US" sz="1200" b="1" spc="-4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 </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p>
                      <a:pPr marL="151130" marR="0" algn="ctr">
                        <a:lnSpc>
                          <a:spcPts val="1280"/>
                        </a:lnSpc>
                        <a:spcBef>
                          <a:spcPts val="0"/>
                        </a:spcBef>
                        <a:spcAft>
                          <a:spcPts val="0"/>
                        </a:spcAft>
                      </a:pP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AMOUNT</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9543782"/>
                  </a:ext>
                </a:extLst>
              </a:tr>
              <a:tr h="242537">
                <a:tc>
                  <a:txBody>
                    <a:bodyPr/>
                    <a:lstStyle/>
                    <a:p>
                      <a:pPr marL="296545" marR="0">
                        <a:lnSpc>
                          <a:spcPts val="1285"/>
                        </a:lnSpc>
                        <a:spcBef>
                          <a:spcPts val="1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1</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0"/>
                        </a:lnSpc>
                        <a:spcBef>
                          <a:spcPts val="18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D</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0"/>
                        </a:lnSpc>
                        <a:spcBef>
                          <a:spcPts val="16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Assessments</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for</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Communities</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A,</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B,</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and</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C</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0"/>
                        </a:lnSpc>
                        <a:spcBef>
                          <a:spcPts val="16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1,500,000.00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8330589"/>
                  </a:ext>
                </a:extLst>
              </a:tr>
              <a:tr h="242537">
                <a:tc>
                  <a:txBody>
                    <a:bodyPr/>
                    <a:lstStyle/>
                    <a:p>
                      <a:pPr marL="296545" marR="0">
                        <a:lnSpc>
                          <a:spcPts val="1285"/>
                        </a:lnSpc>
                        <a:spcBef>
                          <a:spcPts val="1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2</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0"/>
                        </a:lnSpc>
                        <a:spcBef>
                          <a:spcPts val="18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D</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Director's</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Salary</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95,000.00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3288448"/>
                  </a:ext>
                </a:extLst>
              </a:tr>
              <a:tr h="233809">
                <a:tc>
                  <a:txBody>
                    <a:bodyPr/>
                    <a:lstStyle/>
                    <a:p>
                      <a:pPr marL="296545" marR="0">
                        <a:lnSpc>
                          <a:spcPts val="1285"/>
                        </a:lnSpc>
                        <a:spcBef>
                          <a:spcPts val="3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3</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5"/>
                        </a:lnSpc>
                        <a:spcBef>
                          <a:spcPts val="18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D</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5"/>
                        </a:lnSpc>
                        <a:spcBef>
                          <a:spcPts val="17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Deputy</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Director's</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Salary</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5"/>
                        </a:lnSpc>
                        <a:spcBef>
                          <a:spcPts val="17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79,000.00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1461500"/>
                  </a:ext>
                </a:extLst>
              </a:tr>
              <a:tr h="242537">
                <a:tc>
                  <a:txBody>
                    <a:bodyPr/>
                    <a:lstStyle/>
                    <a:p>
                      <a:pPr marL="296545" marR="0">
                        <a:lnSpc>
                          <a:spcPts val="1285"/>
                        </a:lnSpc>
                        <a:spcBef>
                          <a:spcPts val="1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4</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0"/>
                        </a:lnSpc>
                        <a:spcBef>
                          <a:spcPts val="18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G</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(6)</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Position</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Console</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Workstations</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Upgrade,</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Xybix,</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325,000.00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636282"/>
                  </a:ext>
                </a:extLst>
              </a:tr>
              <a:tr h="242537">
                <a:tc>
                  <a:txBody>
                    <a:bodyPr/>
                    <a:lstStyle/>
                    <a:p>
                      <a:pPr marL="296545" marR="0">
                        <a:lnSpc>
                          <a:spcPts val="1285"/>
                        </a:lnSpc>
                        <a:spcBef>
                          <a:spcPts val="1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5</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0"/>
                        </a:lnSpc>
                        <a:spcBef>
                          <a:spcPts val="18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G</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(6)</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Position</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Radio</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Console</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Upgrade,</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Motorola,</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208,000.00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5437988"/>
                  </a:ext>
                </a:extLst>
              </a:tr>
              <a:tr h="242537">
                <a:tc>
                  <a:txBody>
                    <a:bodyPr/>
                    <a:lstStyle/>
                    <a:p>
                      <a:pPr marL="296545" marR="0">
                        <a:lnSpc>
                          <a:spcPts val="1285"/>
                        </a:lnSpc>
                        <a:spcBef>
                          <a:spcPts val="1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6</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0"/>
                        </a:lnSpc>
                        <a:spcBef>
                          <a:spcPts val="18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D</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0"/>
                        </a:lnSpc>
                        <a:spcBef>
                          <a:spcPts val="165"/>
                        </a:spcBef>
                        <a:spcAft>
                          <a:spcPts val="0"/>
                        </a:spcAft>
                      </a:pPr>
                      <a:r>
                        <a:rPr lang="en-US" sz="1150" b="1">
                          <a:effectLst/>
                          <a:latin typeface="Times New Roman" panose="02020603050405020304" pitchFamily="18" charset="0"/>
                          <a:ea typeface="Arial" panose="020B0604020202020204" pitchFamily="34" charset="0"/>
                          <a:cs typeface="Times New Roman" panose="02020603050405020304" pitchFamily="18" charset="0"/>
                        </a:rPr>
                        <a:t>Security</a:t>
                      </a:r>
                      <a:r>
                        <a:rPr lang="en-US" sz="115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150" b="1">
                          <a:effectLst/>
                          <a:latin typeface="Times New Roman" panose="02020603050405020304" pitchFamily="18" charset="0"/>
                          <a:ea typeface="Arial" panose="020B0604020202020204" pitchFamily="34" charset="0"/>
                          <a:cs typeface="Times New Roman" panose="02020603050405020304" pitchFamily="18" charset="0"/>
                        </a:rPr>
                        <a:t>Measures</a:t>
                      </a:r>
                      <a:r>
                        <a:rPr lang="en-US" sz="115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150" b="1">
                          <a:effectLst/>
                          <a:latin typeface="Times New Roman" panose="02020603050405020304" pitchFamily="18" charset="0"/>
                          <a:ea typeface="Arial" panose="020B0604020202020204" pitchFamily="34" charset="0"/>
                          <a:cs typeface="Times New Roman" panose="02020603050405020304" pitchFamily="18" charset="0"/>
                        </a:rPr>
                        <a:t>Upgrade,</a:t>
                      </a:r>
                      <a:r>
                        <a:rPr lang="en-US" sz="115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150" b="1">
                          <a:effectLst/>
                          <a:latin typeface="Times New Roman" panose="02020603050405020304" pitchFamily="18" charset="0"/>
                          <a:ea typeface="Arial" panose="020B0604020202020204" pitchFamily="34" charset="0"/>
                          <a:cs typeface="Times New Roman" panose="02020603050405020304" pitchFamily="18" charset="0"/>
                        </a:rPr>
                        <a:t>Community</a:t>
                      </a:r>
                      <a:r>
                        <a:rPr lang="en-US" sz="115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150" b="1">
                          <a:effectLst/>
                          <a:latin typeface="Times New Roman" panose="02020603050405020304" pitchFamily="18" charset="0"/>
                          <a:ea typeface="Arial" panose="020B0604020202020204" pitchFamily="34" charset="0"/>
                          <a:cs typeface="Times New Roman" panose="02020603050405020304" pitchFamily="18" charset="0"/>
                        </a:rPr>
                        <a:t>A,</a:t>
                      </a:r>
                      <a:r>
                        <a:rPr lang="en-US" sz="115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150" b="1">
                          <a:effectLst/>
                          <a:latin typeface="Times New Roman" panose="02020603050405020304" pitchFamily="18" charset="0"/>
                          <a:ea typeface="Arial" panose="020B0604020202020204" pitchFamily="34" charset="0"/>
                          <a:cs typeface="Times New Roman" panose="02020603050405020304" pitchFamily="18" charset="0"/>
                        </a:rPr>
                        <a:t>Comfort</a:t>
                      </a:r>
                      <a:r>
                        <a:rPr lang="en-US" sz="115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150" b="1">
                          <a:effectLst/>
                          <a:latin typeface="Times New Roman" panose="02020603050405020304" pitchFamily="18" charset="0"/>
                          <a:ea typeface="Arial" panose="020B0604020202020204" pitchFamily="34" charset="0"/>
                          <a:cs typeface="Times New Roman" panose="02020603050405020304" pitchFamily="18" charset="0"/>
                        </a:rPr>
                        <a:t>System,</a:t>
                      </a:r>
                      <a:r>
                        <a:rPr lang="en-US" sz="115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150" b="1" spc="-10">
                          <a:effectLst/>
                          <a:latin typeface="Times New Roman" panose="02020603050405020304" pitchFamily="18" charset="0"/>
                          <a:ea typeface="Arial" panose="020B0604020202020204" pitchFamily="34" charset="0"/>
                          <a:cs typeface="Times New Roman" panose="02020603050405020304" pitchFamily="18" charset="0"/>
                        </a:rPr>
                        <a:t>#*********</a:t>
                      </a:r>
                      <a:endParaRPr lang="en-US" sz="115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34,000.00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0368495"/>
                  </a:ext>
                </a:extLst>
              </a:tr>
              <a:tr h="244269">
                <a:tc>
                  <a:txBody>
                    <a:bodyPr/>
                    <a:lstStyle/>
                    <a:p>
                      <a:pPr marL="296545" marR="0">
                        <a:lnSpc>
                          <a:spcPts val="1285"/>
                        </a:lnSpc>
                        <a:spcBef>
                          <a:spcPts val="3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7</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5"/>
                        </a:lnSpc>
                        <a:spcBef>
                          <a:spcPts val="18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B</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5"/>
                        </a:lnSpc>
                        <a:spcBef>
                          <a:spcPts val="17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Cyber</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Security</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Assessment</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5"/>
                        </a:lnSpc>
                        <a:spcBef>
                          <a:spcPts val="17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83,000.00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6064028"/>
                  </a:ext>
                </a:extLst>
              </a:tr>
              <a:tr h="242537">
                <a:tc>
                  <a:txBody>
                    <a:bodyPr/>
                    <a:lstStyle/>
                    <a:p>
                      <a:pPr marL="296545" marR="0">
                        <a:lnSpc>
                          <a:spcPts val="1285"/>
                        </a:lnSpc>
                        <a:spcBef>
                          <a:spcPts val="1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8</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0"/>
                        </a:lnSpc>
                        <a:spcBef>
                          <a:spcPts val="18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G</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(20)</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MDT's,</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Patrol</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PC,</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245,800.00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3524672"/>
                  </a:ext>
                </a:extLst>
              </a:tr>
              <a:tr h="242537">
                <a:tc>
                  <a:txBody>
                    <a:bodyPr/>
                    <a:lstStyle/>
                    <a:p>
                      <a:pPr marL="296545" marR="0">
                        <a:lnSpc>
                          <a:spcPts val="1285"/>
                        </a:lnSpc>
                        <a:spcBef>
                          <a:spcPts val="1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50">
                          <a:effectLst/>
                          <a:latin typeface="Times New Roman" panose="02020603050405020304" pitchFamily="18" charset="0"/>
                          <a:ea typeface="Arial" panose="020B0604020202020204" pitchFamily="34" charset="0"/>
                          <a:cs typeface="Times New Roman" panose="02020603050405020304" pitchFamily="18" charset="0"/>
                        </a:rPr>
                        <a:t>9</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0"/>
                        </a:lnSpc>
                        <a:spcBef>
                          <a:spcPts val="18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D</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Administrative/Finance</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Support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Salary</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68,000.00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3816753"/>
                  </a:ext>
                </a:extLst>
              </a:tr>
              <a:tr h="242537">
                <a:tc>
                  <a:txBody>
                    <a:bodyPr/>
                    <a:lstStyle/>
                    <a:p>
                      <a:pPr marL="296545" marR="0">
                        <a:lnSpc>
                          <a:spcPts val="1285"/>
                        </a:lnSpc>
                        <a:spcBef>
                          <a:spcPts val="1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25">
                          <a:effectLst/>
                          <a:latin typeface="Times New Roman" panose="02020603050405020304" pitchFamily="18" charset="0"/>
                          <a:ea typeface="Arial" panose="020B0604020202020204" pitchFamily="34" charset="0"/>
                          <a:cs typeface="Times New Roman" panose="02020603050405020304" pitchFamily="18" charset="0"/>
                        </a:rPr>
                        <a:t>10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875" marR="0" algn="ctr">
                        <a:lnSpc>
                          <a:spcPts val="1120"/>
                        </a:lnSpc>
                        <a:spcBef>
                          <a:spcPts val="18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D</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9370" marR="0">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IT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a:effectLst/>
                          <a:latin typeface="Times New Roman" panose="02020603050405020304" pitchFamily="18" charset="0"/>
                          <a:ea typeface="Arial" panose="020B0604020202020204" pitchFamily="34" charset="0"/>
                          <a:cs typeface="Times New Roman" panose="02020603050405020304" pitchFamily="18" charset="0"/>
                        </a:rPr>
                        <a:t>Manager's</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Salary</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20320" algn="r">
                        <a:lnSpc>
                          <a:spcPts val="1140"/>
                        </a:lnSpc>
                        <a:spcBef>
                          <a:spcPts val="16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76,000.00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2344332"/>
                  </a:ext>
                </a:extLst>
              </a:tr>
              <a:tr h="244269">
                <a:tc>
                  <a:txBody>
                    <a:bodyPr/>
                    <a:lstStyle/>
                    <a:p>
                      <a:pPr marL="296545" marR="0">
                        <a:lnSpc>
                          <a:spcPts val="1280"/>
                        </a:lnSpc>
                        <a:spcBef>
                          <a:spcPts val="30"/>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 </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a:effectLst/>
                          <a:latin typeface="Times New Roman" panose="02020603050405020304" pitchFamily="18" charset="0"/>
                          <a:ea typeface="Arial" panose="020B0604020202020204" pitchFamily="34" charset="0"/>
                          <a:cs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a:effectLst/>
                          <a:latin typeface="Times New Roman" panose="02020603050405020304" pitchFamily="18" charset="0"/>
                          <a:ea typeface="Arial" panose="020B0604020202020204" pitchFamily="34" charset="0"/>
                          <a:cs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a:effectLst/>
                          <a:latin typeface="Times New Roman" panose="02020603050405020304" pitchFamily="18" charset="0"/>
                          <a:ea typeface="Arial" panose="020B0604020202020204" pitchFamily="34" charset="0"/>
                          <a:cs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575956141"/>
                  </a:ext>
                </a:extLst>
              </a:tr>
              <a:tr h="407981">
                <a:tc>
                  <a:txBody>
                    <a:bodyPr/>
                    <a:lstStyle/>
                    <a:p>
                      <a:pPr marL="0" marR="0">
                        <a:spcBef>
                          <a:spcPts val="0"/>
                        </a:spcBef>
                        <a:spcAft>
                          <a:spcPts val="0"/>
                        </a:spcAft>
                      </a:pPr>
                      <a:r>
                        <a:rPr lang="en-US" sz="1200">
                          <a:effectLst/>
                          <a:latin typeface="Times New Roman" panose="02020603050405020304" pitchFamily="18" charset="0"/>
                          <a:ea typeface="Arial" panose="020B0604020202020204" pitchFamily="34" charset="0"/>
                          <a:cs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a:effectLst/>
                          <a:latin typeface="Times New Roman" panose="02020603050405020304" pitchFamily="18" charset="0"/>
                          <a:ea typeface="Arial" panose="020B0604020202020204" pitchFamily="34" charset="0"/>
                          <a:cs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59055" algn="r">
                        <a:lnSpc>
                          <a:spcPts val="1295"/>
                        </a:lnSpc>
                        <a:spcBef>
                          <a:spcPts val="965"/>
                        </a:spcBef>
                        <a:spcAft>
                          <a:spcPts val="0"/>
                        </a:spcAft>
                      </a:pPr>
                      <a:r>
                        <a:rPr lang="en-US" sz="1200" b="1" spc="-30">
                          <a:effectLst/>
                          <a:latin typeface="Times New Roman" panose="02020603050405020304" pitchFamily="18" charset="0"/>
                          <a:ea typeface="Arial" panose="020B0604020202020204" pitchFamily="34" charset="0"/>
                          <a:cs typeface="Times New Roman" panose="02020603050405020304" pitchFamily="18" charset="0"/>
                        </a:rPr>
                        <a:t>TOTAL</a:t>
                      </a:r>
                      <a:r>
                        <a:rPr lang="en-US" sz="1200" b="1" spc="-60">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30">
                          <a:effectLst/>
                          <a:latin typeface="Times New Roman" panose="02020603050405020304" pitchFamily="18" charset="0"/>
                          <a:ea typeface="Arial" panose="020B0604020202020204" pitchFamily="34" charset="0"/>
                          <a:cs typeface="Times New Roman" panose="02020603050405020304" pitchFamily="18" charset="0"/>
                        </a:rPr>
                        <a:t>AMOUNT</a:t>
                      </a:r>
                      <a:r>
                        <a:rPr lang="en-US" sz="1200" b="1" spc="-4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30">
                          <a:effectLst/>
                          <a:latin typeface="Times New Roman" panose="02020603050405020304" pitchFamily="18" charset="0"/>
                          <a:ea typeface="Arial" panose="020B0604020202020204" pitchFamily="34" charset="0"/>
                          <a:cs typeface="Times New Roman" panose="02020603050405020304" pitchFamily="18" charset="0"/>
                        </a:rPr>
                        <a:t>REQUESTED</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6985" algn="r">
                        <a:spcBef>
                          <a:spcPts val="555"/>
                        </a:spcBef>
                        <a:spcAft>
                          <a:spcPts val="0"/>
                        </a:spcAft>
                      </a:pPr>
                      <a:r>
                        <a:rPr lang="en-US" sz="1200" b="1">
                          <a:effectLst/>
                          <a:latin typeface="Times New Roman" panose="02020603050405020304" pitchFamily="18" charset="0"/>
                          <a:ea typeface="Arial" panose="020B0604020202020204" pitchFamily="34" charset="0"/>
                          <a:cs typeface="Times New Roman" panose="02020603050405020304" pitchFamily="18" charset="0"/>
                        </a:rPr>
                        <a:t>$</a:t>
                      </a:r>
                      <a:r>
                        <a:rPr lang="en-US" sz="1200" b="1" spc="-15">
                          <a:effectLst/>
                          <a:latin typeface="Times New Roman" panose="02020603050405020304" pitchFamily="18" charset="0"/>
                          <a:ea typeface="Arial" panose="020B0604020202020204" pitchFamily="34" charset="0"/>
                          <a:cs typeface="Times New Roman" panose="02020603050405020304" pitchFamily="18" charset="0"/>
                        </a:rPr>
                        <a:t> </a:t>
                      </a:r>
                      <a:r>
                        <a:rPr lang="en-US" sz="1200" b="1" spc="-10">
                          <a:effectLst/>
                          <a:latin typeface="Times New Roman" panose="02020603050405020304" pitchFamily="18" charset="0"/>
                          <a:ea typeface="Arial" panose="020B0604020202020204" pitchFamily="34" charset="0"/>
                          <a:cs typeface="Times New Roman" panose="02020603050405020304" pitchFamily="18" charset="0"/>
                        </a:rPr>
                        <a:t>2,713,800.00</a:t>
                      </a:r>
                      <a:endParaRPr lang="en-US" sz="12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1550886"/>
                  </a:ext>
                </a:extLst>
              </a:tr>
            </a:tbl>
          </a:graphicData>
        </a:graphic>
      </p:graphicFrame>
    </p:spTree>
    <p:extLst>
      <p:ext uri="{BB962C8B-B14F-4D97-AF65-F5344CB8AC3E}">
        <p14:creationId xmlns:p14="http://schemas.microsoft.com/office/powerpoint/2010/main" val="1004369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solidFill>
                  <a:srgbClr val="262626"/>
                </a:solidFill>
              </a:rPr>
              <a:t>Application</a:t>
            </a:r>
            <a:endParaRPr lang="en-US">
              <a:solidFill>
                <a:srgbClr val="262626"/>
              </a:solidFill>
            </a:endParaRPr>
          </a:p>
        </p:txBody>
      </p:sp>
      <p:graphicFrame>
        <p:nvGraphicFramePr>
          <p:cNvPr id="5" name="Content Placeholder 2">
            <a:extLst>
              <a:ext uri="{FF2B5EF4-FFF2-40B4-BE49-F238E27FC236}">
                <a16:creationId xmlns:a16="http://schemas.microsoft.com/office/drawing/2014/main" id="{BA919098-DBC0-43EA-9CCD-ED09CA367041}"/>
              </a:ext>
            </a:extLst>
          </p:cNvPr>
          <p:cNvGraphicFramePr>
            <a:graphicFrameLocks noGrp="1"/>
          </p:cNvGraphicFramePr>
          <p:nvPr>
            <p:ph idx="1"/>
            <p:extLst>
              <p:ext uri="{D42A27DB-BD31-4B8C-83A1-F6EECF244321}">
                <p14:modId xmlns:p14="http://schemas.microsoft.com/office/powerpoint/2010/main" val="4179177668"/>
              </p:ext>
            </p:extLst>
          </p:nvPr>
        </p:nvGraphicFramePr>
        <p:xfrm>
          <a:off x="971550" y="2556932"/>
          <a:ext cx="7200897" cy="33189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3031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t>Application</a:t>
            </a:r>
            <a:endParaRPr lang="en-US"/>
          </a:p>
        </p:txBody>
      </p:sp>
      <p:graphicFrame>
        <p:nvGraphicFramePr>
          <p:cNvPr id="5" name="Content Placeholder 2">
            <a:extLst>
              <a:ext uri="{FF2B5EF4-FFF2-40B4-BE49-F238E27FC236}">
                <a16:creationId xmlns:a16="http://schemas.microsoft.com/office/drawing/2014/main" id="{89B6C9E7-EEAC-4269-97E8-EC244575840A}"/>
              </a:ext>
            </a:extLst>
          </p:cNvPr>
          <p:cNvGraphicFramePr>
            <a:graphicFrameLocks noGrp="1"/>
          </p:cNvGraphicFramePr>
          <p:nvPr>
            <p:ph idx="1"/>
            <p:extLst>
              <p:ext uri="{D42A27DB-BD31-4B8C-83A1-F6EECF244321}">
                <p14:modId xmlns:p14="http://schemas.microsoft.com/office/powerpoint/2010/main" val="3328204547"/>
              </p:ext>
            </p:extLst>
          </p:nvPr>
        </p:nvGraphicFramePr>
        <p:xfrm>
          <a:off x="660620" y="2556931"/>
          <a:ext cx="7809619" cy="36152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8620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1F782C68-6FA5-49C8-B3F3-2B8D24559BAF}"/>
              </a:ext>
            </a:extLst>
          </p:cNvPr>
          <p:cNvGraphicFramePr>
            <a:graphicFrameLocks noGrp="1"/>
          </p:cNvGraphicFramePr>
          <p:nvPr>
            <p:ph idx="1"/>
            <p:extLst>
              <p:ext uri="{D42A27DB-BD31-4B8C-83A1-F6EECF244321}">
                <p14:modId xmlns:p14="http://schemas.microsoft.com/office/powerpoint/2010/main" val="2920333153"/>
              </p:ext>
            </p:extLst>
          </p:nvPr>
        </p:nvGraphicFramePr>
        <p:xfrm>
          <a:off x="4186238" y="587971"/>
          <a:ext cx="3829050" cy="5608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a:extLst>
              <a:ext uri="{FF2B5EF4-FFF2-40B4-BE49-F238E27FC236}">
                <a16:creationId xmlns:a16="http://schemas.microsoft.com/office/drawing/2014/main" id="{57415314-EC3E-44D1-A464-E2C4904BA92B}"/>
              </a:ext>
            </a:extLst>
          </p:cNvPr>
          <p:cNvSpPr>
            <a:spLocks noGrp="1"/>
          </p:cNvSpPr>
          <p:nvPr>
            <p:ph type="body" sz="half" idx="2"/>
          </p:nvPr>
        </p:nvSpPr>
        <p:spPr>
          <a:xfrm>
            <a:off x="1176865" y="3051029"/>
            <a:ext cx="2746431" cy="1370275"/>
          </a:xfrm>
        </p:spPr>
        <p:txBody>
          <a:bodyPr>
            <a:normAutofit/>
          </a:bodyPr>
          <a:lstStyle/>
          <a:p>
            <a:r>
              <a:rPr lang="en-US" sz="3600"/>
              <a:t>ICIP TEMPLATE</a:t>
            </a:r>
          </a:p>
        </p:txBody>
      </p:sp>
    </p:spTree>
    <p:extLst>
      <p:ext uri="{BB962C8B-B14F-4D97-AF65-F5344CB8AC3E}">
        <p14:creationId xmlns:p14="http://schemas.microsoft.com/office/powerpoint/2010/main" val="454961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1F782C68-6FA5-49C8-B3F3-2B8D24559BAF}"/>
              </a:ext>
            </a:extLst>
          </p:cNvPr>
          <p:cNvGraphicFramePr>
            <a:graphicFrameLocks noGrp="1"/>
          </p:cNvGraphicFramePr>
          <p:nvPr>
            <p:ph idx="1"/>
            <p:extLst>
              <p:ext uri="{D42A27DB-BD31-4B8C-83A1-F6EECF244321}">
                <p14:modId xmlns:p14="http://schemas.microsoft.com/office/powerpoint/2010/main" val="3962014952"/>
              </p:ext>
            </p:extLst>
          </p:nvPr>
        </p:nvGraphicFramePr>
        <p:xfrm>
          <a:off x="4186238" y="631561"/>
          <a:ext cx="3829050" cy="5575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a:extLst>
              <a:ext uri="{FF2B5EF4-FFF2-40B4-BE49-F238E27FC236}">
                <a16:creationId xmlns:a16="http://schemas.microsoft.com/office/drawing/2014/main" id="{24654710-2223-4F61-92D8-B42FD88A622A}"/>
              </a:ext>
            </a:extLst>
          </p:cNvPr>
          <p:cNvSpPr>
            <a:spLocks noGrp="1"/>
          </p:cNvSpPr>
          <p:nvPr>
            <p:ph type="body" sz="half" idx="2"/>
          </p:nvPr>
        </p:nvSpPr>
        <p:spPr>
          <a:xfrm>
            <a:off x="1027128" y="3011101"/>
            <a:ext cx="2836272" cy="1200569"/>
          </a:xfrm>
        </p:spPr>
        <p:txBody>
          <a:bodyPr>
            <a:normAutofit/>
          </a:bodyPr>
          <a:lstStyle/>
          <a:p>
            <a:r>
              <a:rPr lang="en-US" sz="3600"/>
              <a:t>ICIP TEMPLATE</a:t>
            </a:r>
          </a:p>
        </p:txBody>
      </p:sp>
    </p:spTree>
    <p:extLst>
      <p:ext uri="{BB962C8B-B14F-4D97-AF65-F5344CB8AC3E}">
        <p14:creationId xmlns:p14="http://schemas.microsoft.com/office/powerpoint/2010/main" val="3334595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6ED51-7E0F-47AC-8491-9C97B73BDFD8}"/>
              </a:ext>
            </a:extLst>
          </p:cNvPr>
          <p:cNvSpPr>
            <a:spLocks noGrp="1"/>
          </p:cNvSpPr>
          <p:nvPr>
            <p:ph type="title"/>
          </p:nvPr>
        </p:nvSpPr>
        <p:spPr>
          <a:xfrm>
            <a:off x="971551" y="982133"/>
            <a:ext cx="7200897" cy="1182438"/>
          </a:xfrm>
        </p:spPr>
        <p:txBody>
          <a:bodyPr vert="horz" lIns="91440" tIns="45720" rIns="91440" bIns="45720" rtlCol="0" anchor="ctr">
            <a:normAutofit fontScale="90000"/>
          </a:bodyPr>
          <a:lstStyle/>
          <a:p>
            <a:pPr>
              <a:lnSpc>
                <a:spcPct val="90000"/>
              </a:lnSpc>
            </a:pPr>
            <a:r>
              <a:rPr lang="en-US" sz="4100">
                <a:solidFill>
                  <a:srgbClr val="262626"/>
                </a:solidFill>
              </a:rPr>
              <a:t>Bulletin #20-1 Public Safety Agency Encryption</a:t>
            </a:r>
          </a:p>
        </p:txBody>
      </p:sp>
      <p:graphicFrame>
        <p:nvGraphicFramePr>
          <p:cNvPr id="6" name="Content Placeholder 5">
            <a:extLst>
              <a:ext uri="{FF2B5EF4-FFF2-40B4-BE49-F238E27FC236}">
                <a16:creationId xmlns:a16="http://schemas.microsoft.com/office/drawing/2014/main" id="{BDC560AD-5EA4-4FC3-A4AA-EE9C1FA93515}"/>
              </a:ext>
            </a:extLst>
          </p:cNvPr>
          <p:cNvGraphicFramePr>
            <a:graphicFrameLocks noGrp="1"/>
          </p:cNvGraphicFramePr>
          <p:nvPr>
            <p:ph idx="1"/>
            <p:extLst>
              <p:ext uri="{D42A27DB-BD31-4B8C-83A1-F6EECF244321}">
                <p14:modId xmlns:p14="http://schemas.microsoft.com/office/powerpoint/2010/main" val="4258011444"/>
              </p:ext>
            </p:extLst>
          </p:nvPr>
        </p:nvGraphicFramePr>
        <p:xfrm>
          <a:off x="934765" y="2421466"/>
          <a:ext cx="7200897" cy="3222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20269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1B90F-900D-4AEF-AB00-D7A4C0893E12}"/>
              </a:ext>
            </a:extLst>
          </p:cNvPr>
          <p:cNvSpPr>
            <a:spLocks noGrp="1"/>
          </p:cNvSpPr>
          <p:nvPr>
            <p:ph type="title"/>
          </p:nvPr>
        </p:nvSpPr>
        <p:spPr/>
        <p:txBody>
          <a:bodyPr>
            <a:normAutofit/>
          </a:bodyPr>
          <a:lstStyle/>
          <a:p>
            <a:r>
              <a:rPr lang="en-US" cap="none"/>
              <a:t>CoMIRS</a:t>
            </a:r>
            <a:r>
              <a:rPr lang="en-US"/>
              <a:t> R</a:t>
            </a:r>
            <a:r>
              <a:rPr lang="en-US" cap="none"/>
              <a:t>adio Feature Requirements</a:t>
            </a:r>
            <a:endParaRPr lang="en-US"/>
          </a:p>
        </p:txBody>
      </p:sp>
      <p:graphicFrame>
        <p:nvGraphicFramePr>
          <p:cNvPr id="9" name="Content Placeholder 8">
            <a:extLst>
              <a:ext uri="{FF2B5EF4-FFF2-40B4-BE49-F238E27FC236}">
                <a16:creationId xmlns:a16="http://schemas.microsoft.com/office/drawing/2014/main" id="{DDE7073D-643D-4032-8F6E-CBCEF1E5E8D9}"/>
              </a:ext>
            </a:extLst>
          </p:cNvPr>
          <p:cNvGraphicFramePr>
            <a:graphicFrameLocks noGrp="1"/>
          </p:cNvGraphicFramePr>
          <p:nvPr>
            <p:ph idx="1"/>
            <p:extLst>
              <p:ext uri="{D42A27DB-BD31-4B8C-83A1-F6EECF244321}">
                <p14:modId xmlns:p14="http://schemas.microsoft.com/office/powerpoint/2010/main" val="2547040341"/>
              </p:ext>
            </p:extLst>
          </p:nvPr>
        </p:nvGraphicFramePr>
        <p:xfrm>
          <a:off x="4186656" y="554363"/>
          <a:ext cx="4347744" cy="5792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E06D4E1B-1205-415E-9E53-33B784B7797A}"/>
              </a:ext>
            </a:extLst>
          </p:cNvPr>
          <p:cNvSpPr>
            <a:spLocks noGrp="1"/>
          </p:cNvSpPr>
          <p:nvPr>
            <p:ph type="body" sz="half" idx="2"/>
          </p:nvPr>
        </p:nvSpPr>
        <p:spPr/>
        <p:txBody>
          <a:bodyPr/>
          <a:lstStyle/>
          <a:p>
            <a:r>
              <a:rPr lang="en-US"/>
              <a:t>*As of May 1, 2021, all radios submitted for provisioning on CoMIRS must include the required features noted here.</a:t>
            </a:r>
          </a:p>
        </p:txBody>
      </p:sp>
    </p:spTree>
    <p:extLst>
      <p:ext uri="{BB962C8B-B14F-4D97-AF65-F5344CB8AC3E}">
        <p14:creationId xmlns:p14="http://schemas.microsoft.com/office/powerpoint/2010/main" val="2083940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7FA0EC0-5239-45D1-9AC2-DFD7D3C6BDD9}"/>
              </a:ext>
            </a:extLst>
          </p:cNvPr>
          <p:cNvPicPr>
            <a:picLocks noChangeAspect="1"/>
          </p:cNvPicPr>
          <p:nvPr/>
        </p:nvPicPr>
        <p:blipFill>
          <a:blip r:embed="rId3"/>
          <a:stretch>
            <a:fillRect/>
          </a:stretch>
        </p:blipFill>
        <p:spPr>
          <a:xfrm>
            <a:off x="261258" y="478972"/>
            <a:ext cx="8588828" cy="6074228"/>
          </a:xfrm>
          <a:prstGeom prst="rect">
            <a:avLst/>
          </a:prstGeom>
        </p:spPr>
      </p:pic>
    </p:spTree>
    <p:extLst>
      <p:ext uri="{BB962C8B-B14F-4D97-AF65-F5344CB8AC3E}">
        <p14:creationId xmlns:p14="http://schemas.microsoft.com/office/powerpoint/2010/main" val="842249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B9F01C-8B7D-D4F2-3BED-A6CB15C3A840}"/>
              </a:ext>
            </a:extLst>
          </p:cNvPr>
          <p:cNvSpPr>
            <a:spLocks noGrp="1"/>
          </p:cNvSpPr>
          <p:nvPr>
            <p:ph idx="1"/>
          </p:nvPr>
        </p:nvSpPr>
        <p:spPr>
          <a:xfrm>
            <a:off x="4120062" y="588637"/>
            <a:ext cx="4254840" cy="5616653"/>
          </a:xfrm>
        </p:spPr>
        <p:txBody>
          <a:bodyPr vert="horz" lIns="91440" tIns="45720" rIns="91440" bIns="45720" rtlCol="0" anchor="t">
            <a:normAutofit lnSpcReduction="10000"/>
          </a:bodyPr>
          <a:lstStyle/>
          <a:p>
            <a:pPr>
              <a:spcBef>
                <a:spcPts val="0"/>
              </a:spcBef>
              <a:spcAft>
                <a:spcPts val="0"/>
              </a:spcAft>
            </a:pPr>
            <a:r>
              <a:rPr lang="en-US"/>
              <a:t>ICIP Template</a:t>
            </a:r>
          </a:p>
          <a:p>
            <a:pPr lvl="1" indent="0">
              <a:spcBef>
                <a:spcPts val="0"/>
              </a:spcBef>
              <a:spcAft>
                <a:spcPts val="0"/>
              </a:spcAft>
              <a:buSzPct val="114999"/>
              <a:buNone/>
            </a:pPr>
            <a:r>
              <a:rPr lang="en-US" b="1" u="sng">
                <a:solidFill>
                  <a:schemeClr val="accent3">
                    <a:lumMod val="50000"/>
                  </a:schemeClr>
                </a:solidFill>
                <a:ea typeface="+mn-lt"/>
                <a:cs typeface="+mn-lt"/>
                <a:hlinkClick r:id="rId2">
                  <a:extLst>
                    <a:ext uri="{A12FA001-AC4F-418D-AE19-62706E023703}">
                      <ahyp:hlinkClr xmlns:ahyp="http://schemas.microsoft.com/office/drawing/2018/hyperlinkcolor" val="tx"/>
                    </a:ext>
                  </a:extLst>
                </a:hlinkClick>
              </a:rPr>
              <a:t>https://www.mass.gov/doc/icip-form-with-conditions/download?_ga=2.217334166.1288377473.1607959209-1195923342.1562698534</a:t>
            </a:r>
            <a:endParaRPr lang="en-US" b="1" u="sng">
              <a:solidFill>
                <a:schemeClr val="accent3">
                  <a:lumMod val="50000"/>
                </a:schemeClr>
              </a:solidFill>
              <a:ea typeface="+mn-lt"/>
              <a:cs typeface="+mn-lt"/>
            </a:endParaRPr>
          </a:p>
          <a:p>
            <a:pPr lvl="1" indent="0">
              <a:spcBef>
                <a:spcPts val="0"/>
              </a:spcBef>
              <a:spcAft>
                <a:spcPts val="0"/>
              </a:spcAft>
              <a:buNone/>
            </a:pPr>
            <a:endParaRPr lang="en-US">
              <a:solidFill>
                <a:srgbClr val="262626"/>
              </a:solidFill>
              <a:ea typeface="+mn-lt"/>
              <a:cs typeface="+mn-lt"/>
            </a:endParaRPr>
          </a:p>
          <a:p>
            <a:pPr marL="283464" indent="-283464">
              <a:spcBef>
                <a:spcPts val="0"/>
              </a:spcBef>
              <a:spcAft>
                <a:spcPts val="0"/>
              </a:spcAft>
            </a:pPr>
            <a:r>
              <a:rPr lang="en-US">
                <a:solidFill>
                  <a:srgbClr val="262626"/>
                </a:solidFill>
                <a:ea typeface="+mn-lt"/>
                <a:cs typeface="+mn-lt"/>
              </a:rPr>
              <a:t>Statewide</a:t>
            </a:r>
            <a:r>
              <a:rPr lang="en-US">
                <a:ea typeface="+mn-lt"/>
                <a:cs typeface="+mn-lt"/>
              </a:rPr>
              <a:t> Communications Interoperability Plan</a:t>
            </a:r>
            <a:endParaRPr lang="en-US" b="1" u="sng">
              <a:solidFill>
                <a:schemeClr val="tx1"/>
              </a:solidFill>
            </a:endParaRPr>
          </a:p>
          <a:p>
            <a:pPr lvl="1" indent="0">
              <a:spcBef>
                <a:spcPts val="0"/>
              </a:spcBef>
              <a:spcAft>
                <a:spcPts val="0"/>
              </a:spcAft>
              <a:buSzPct val="114999"/>
              <a:buNone/>
            </a:pPr>
            <a:r>
              <a:rPr lang="en-US" b="1" u="sng">
                <a:solidFill>
                  <a:schemeClr val="accent3">
                    <a:lumMod val="50000"/>
                  </a:schemeClr>
                </a:solidFill>
                <a:ea typeface="+mn-lt"/>
                <a:cs typeface="+mn-lt"/>
                <a:hlinkClick r:id="rId3">
                  <a:extLst>
                    <a:ext uri="{A12FA001-AC4F-418D-AE19-62706E023703}">
                      <ahyp:hlinkClr xmlns:ahyp="http://schemas.microsoft.com/office/drawing/2018/hyperlinkcolor" val="tx"/>
                    </a:ext>
                  </a:extLst>
                </a:hlinkClick>
              </a:rPr>
              <a:t>http://www.mass.gov/doc/massachusetts-statewide-communication-interoperability-plan-scip-2020</a:t>
            </a:r>
            <a:endParaRPr lang="en-US" b="1">
              <a:solidFill>
                <a:schemeClr val="accent3">
                  <a:lumMod val="50000"/>
                </a:schemeClr>
              </a:solidFill>
              <a:ea typeface="+mn-lt"/>
              <a:cs typeface="+mn-lt"/>
            </a:endParaRPr>
          </a:p>
          <a:p>
            <a:pPr lvl="1" indent="0">
              <a:spcBef>
                <a:spcPts val="0"/>
              </a:spcBef>
              <a:spcAft>
                <a:spcPts val="0"/>
              </a:spcAft>
              <a:buNone/>
            </a:pPr>
            <a:endParaRPr lang="en-US"/>
          </a:p>
          <a:p>
            <a:pPr marL="283464" indent="-283464">
              <a:spcBef>
                <a:spcPts val="0"/>
              </a:spcBef>
              <a:spcAft>
                <a:spcPts val="0"/>
              </a:spcAft>
            </a:pPr>
            <a:r>
              <a:rPr lang="en-US"/>
              <a:t>Meet Applicable SAFECOM P25 Guidance</a:t>
            </a:r>
          </a:p>
          <a:p>
            <a:pPr lvl="1" indent="0">
              <a:spcBef>
                <a:spcPts val="0"/>
              </a:spcBef>
              <a:spcAft>
                <a:spcPts val="0"/>
              </a:spcAft>
              <a:buNone/>
            </a:pPr>
            <a:r>
              <a:rPr lang="en-US" b="1" u="sng">
                <a:solidFill>
                  <a:schemeClr val="accent3">
                    <a:lumMod val="50000"/>
                  </a:schemeClr>
                </a:solidFill>
                <a:ea typeface="+mn-lt"/>
                <a:cs typeface="+mn-lt"/>
                <a:hlinkClick r:id="rId3">
                  <a:extLst>
                    <a:ext uri="{A12FA001-AC4F-418D-AE19-62706E023703}">
                      <ahyp:hlinkClr xmlns:ahyp="http://schemas.microsoft.com/office/drawing/2018/hyperlinkcolor" val="tx"/>
                    </a:ext>
                  </a:extLst>
                </a:hlinkClick>
              </a:rPr>
              <a:t>https://www.cisa.gov/publication/emergency-communications-grant-guidance-documents</a:t>
            </a:r>
            <a:endParaRPr lang="en-US" b="1">
              <a:solidFill>
                <a:schemeClr val="accent3">
                  <a:lumMod val="50000"/>
                </a:schemeClr>
              </a:solidFill>
            </a:endParaRPr>
          </a:p>
          <a:p>
            <a:pPr marL="0" indent="0">
              <a:spcBef>
                <a:spcPts val="0"/>
              </a:spcBef>
              <a:spcAft>
                <a:spcPts val="0"/>
              </a:spcAft>
              <a:buNone/>
            </a:pPr>
            <a:endParaRPr lang="en-US"/>
          </a:p>
          <a:p>
            <a:pPr>
              <a:spcBef>
                <a:spcPts val="0"/>
              </a:spcBef>
              <a:spcAft>
                <a:spcPts val="0"/>
              </a:spcAft>
              <a:buSzPct val="114999"/>
            </a:pPr>
            <a:endParaRPr lang="en-US"/>
          </a:p>
        </p:txBody>
      </p:sp>
      <p:sp>
        <p:nvSpPr>
          <p:cNvPr id="4" name="Text Placeholder 3">
            <a:extLst>
              <a:ext uri="{FF2B5EF4-FFF2-40B4-BE49-F238E27FC236}">
                <a16:creationId xmlns:a16="http://schemas.microsoft.com/office/drawing/2014/main" id="{D24CE6D6-B138-F061-85D0-D0342C9517BF}"/>
              </a:ext>
            </a:extLst>
          </p:cNvPr>
          <p:cNvSpPr>
            <a:spLocks noGrp="1"/>
          </p:cNvSpPr>
          <p:nvPr>
            <p:ph type="body" sz="half" idx="2"/>
          </p:nvPr>
        </p:nvSpPr>
        <p:spPr>
          <a:xfrm>
            <a:off x="1176865" y="3031065"/>
            <a:ext cx="2536798" cy="1799522"/>
          </a:xfrm>
        </p:spPr>
        <p:txBody>
          <a:bodyPr vert="horz" lIns="91440" tIns="45720" rIns="91440" bIns="45720" rtlCol="0" anchor="t">
            <a:normAutofit/>
          </a:bodyPr>
          <a:lstStyle/>
          <a:p>
            <a:r>
              <a:rPr lang="en-US" sz="3200" dirty="0">
                <a:ea typeface="+mn-lt"/>
                <a:cs typeface="+mn-lt"/>
              </a:rPr>
              <a:t>RESOURCES FOR RADIO    PROJECTS</a:t>
            </a:r>
            <a:endParaRPr lang="en-US" sz="3200" dirty="0"/>
          </a:p>
        </p:txBody>
      </p:sp>
    </p:spTree>
    <p:extLst>
      <p:ext uri="{BB962C8B-B14F-4D97-AF65-F5344CB8AC3E}">
        <p14:creationId xmlns:p14="http://schemas.microsoft.com/office/powerpoint/2010/main" val="2871682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solidFill>
                  <a:srgbClr val="262626"/>
                </a:solidFill>
              </a:rPr>
              <a:t>Purpose</a:t>
            </a:r>
          </a:p>
        </p:txBody>
      </p:sp>
      <p:graphicFrame>
        <p:nvGraphicFramePr>
          <p:cNvPr id="48" name="Content Placeholder 2">
            <a:extLst>
              <a:ext uri="{FF2B5EF4-FFF2-40B4-BE49-F238E27FC236}">
                <a16:creationId xmlns:a16="http://schemas.microsoft.com/office/drawing/2014/main" id="{69394808-280E-44EB-AC86-5B7B1AC89A40}"/>
              </a:ext>
            </a:extLst>
          </p:cNvPr>
          <p:cNvGraphicFramePr>
            <a:graphicFrameLocks noGrp="1"/>
          </p:cNvGraphicFramePr>
          <p:nvPr>
            <p:ph idx="1"/>
            <p:extLst>
              <p:ext uri="{D42A27DB-BD31-4B8C-83A1-F6EECF244321}">
                <p14:modId xmlns:p14="http://schemas.microsoft.com/office/powerpoint/2010/main" val="3703437511"/>
              </p:ext>
            </p:extLst>
          </p:nvPr>
        </p:nvGraphicFramePr>
        <p:xfrm>
          <a:off x="971550" y="2772384"/>
          <a:ext cx="7200897" cy="28748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B9F01C-8B7D-D4F2-3BED-A6CB15C3A840}"/>
              </a:ext>
            </a:extLst>
          </p:cNvPr>
          <p:cNvSpPr>
            <a:spLocks noGrp="1"/>
          </p:cNvSpPr>
          <p:nvPr>
            <p:ph idx="1"/>
          </p:nvPr>
        </p:nvSpPr>
        <p:spPr>
          <a:xfrm>
            <a:off x="4120062" y="672674"/>
            <a:ext cx="3977733" cy="5442773"/>
          </a:xfrm>
        </p:spPr>
        <p:txBody>
          <a:bodyPr>
            <a:normAutofit fontScale="85000" lnSpcReduction="20000"/>
          </a:bodyPr>
          <a:lstStyle/>
          <a:p>
            <a:pPr>
              <a:spcBef>
                <a:spcPts val="0"/>
              </a:spcBef>
              <a:spcAft>
                <a:spcPts val="0"/>
              </a:spcAft>
            </a:pPr>
            <a:r>
              <a:rPr lang="en-US" dirty="0">
                <a:ea typeface="+mn-lt"/>
                <a:cs typeface="+mn-lt"/>
              </a:rPr>
              <a:t>Additional Guidance on Encryption: Guidance Bulletin 20-1</a:t>
            </a:r>
          </a:p>
          <a:p>
            <a:pPr marL="457200" lvl="1" indent="0">
              <a:spcBef>
                <a:spcPts val="0"/>
              </a:spcBef>
              <a:spcAft>
                <a:spcPts val="0"/>
              </a:spcAft>
              <a:buSzPct val="114999"/>
              <a:buNone/>
            </a:pPr>
            <a:r>
              <a:rPr lang="en-US" b="1" u="sng" dirty="0">
                <a:solidFill>
                  <a:srgbClr val="002060"/>
                </a:solidFill>
                <a:ea typeface="+mn-lt"/>
                <a:cs typeface="+mn-lt"/>
                <a:hlinkClick r:id="rId2">
                  <a:extLst>
                    <a:ext uri="{A12FA001-AC4F-418D-AE19-62706E023703}">
                      <ahyp:hlinkClr xmlns:ahyp="http://schemas.microsoft.com/office/drawing/2018/hyperlinkcolor" val="tx"/>
                    </a:ext>
                  </a:extLst>
                </a:hlinkClick>
              </a:rPr>
              <a:t>https://www.mass.gov/doc/public-safety-encryption-guidance-bulletin</a:t>
            </a:r>
            <a:endParaRPr lang="en-US" b="1" dirty="0">
              <a:solidFill>
                <a:srgbClr val="002060"/>
              </a:solidFill>
              <a:ea typeface="+mn-lt"/>
              <a:cs typeface="+mn-lt"/>
            </a:endParaRPr>
          </a:p>
          <a:p>
            <a:pPr marL="457200" lvl="1" indent="0">
              <a:spcBef>
                <a:spcPts val="0"/>
              </a:spcBef>
              <a:spcAft>
                <a:spcPts val="0"/>
              </a:spcAft>
              <a:buSzPct val="114999"/>
              <a:buNone/>
            </a:pPr>
            <a:endParaRPr lang="en-US" sz="2500" b="1" u="sng" dirty="0">
              <a:ea typeface="+mn-lt"/>
              <a:cs typeface="+mn-lt"/>
            </a:endParaRPr>
          </a:p>
          <a:p>
            <a:pPr marL="283464" lvl="1">
              <a:spcBef>
                <a:spcPts val="0"/>
              </a:spcBef>
              <a:spcAft>
                <a:spcPts val="0"/>
              </a:spcAft>
              <a:buSzPct val="114999"/>
            </a:pPr>
            <a:r>
              <a:rPr lang="en-US" sz="2500" dirty="0">
                <a:ea typeface="+mn-lt"/>
                <a:cs typeface="+mn-lt"/>
              </a:rPr>
              <a:t>Best Practice Guidelines </a:t>
            </a:r>
            <a:endParaRPr lang="en-US" sz="2500" u="sng" dirty="0">
              <a:ea typeface="+mn-lt"/>
              <a:cs typeface="+mn-lt"/>
            </a:endParaRPr>
          </a:p>
          <a:p>
            <a:pPr marL="457200" lvl="1" indent="0">
              <a:buNone/>
            </a:pPr>
            <a:r>
              <a:rPr lang="en-US" b="1" dirty="0">
                <a:solidFill>
                  <a:srgbClr val="002060"/>
                </a:solidFill>
                <a:ea typeface="+mn-lt"/>
                <a:cs typeface="+mn-lt"/>
                <a:hlinkClick r:id="rId3">
                  <a:extLst>
                    <a:ext uri="{A12FA001-AC4F-418D-AE19-62706E023703}">
                      <ahyp:hlinkClr xmlns:ahyp="http://schemas.microsoft.com/office/drawing/2018/hyperlinkcolor" val="tx"/>
                    </a:ext>
                  </a:extLst>
                </a:hlinkClick>
              </a:rPr>
              <a:t>https://www.mass.gov/doc/interoperable-emergency-communications-best-practices-guidance-bulletin-22-1/download</a:t>
            </a:r>
            <a:endParaRPr lang="en-US" b="1" dirty="0">
              <a:solidFill>
                <a:srgbClr val="002060"/>
              </a:solidFill>
            </a:endParaRPr>
          </a:p>
          <a:p>
            <a:pPr marL="457200" lvl="1" indent="0">
              <a:spcBef>
                <a:spcPts val="0"/>
              </a:spcBef>
              <a:spcAft>
                <a:spcPts val="0"/>
              </a:spcAft>
              <a:buNone/>
            </a:pPr>
            <a:endParaRPr lang="en-US" dirty="0">
              <a:ea typeface="+mn-lt"/>
              <a:cs typeface="+mn-lt"/>
            </a:endParaRPr>
          </a:p>
          <a:p>
            <a:pPr>
              <a:spcBef>
                <a:spcPts val="0"/>
              </a:spcBef>
              <a:spcAft>
                <a:spcPts val="0"/>
              </a:spcAft>
              <a:buSzPct val="114999"/>
            </a:pPr>
            <a:r>
              <a:rPr lang="en-US" dirty="0">
                <a:ea typeface="+mn-lt"/>
                <a:cs typeface="+mn-lt"/>
              </a:rPr>
              <a:t>Subscriber Units must be programmed with the Massachusetts Tactical Channel Plan (MTCP) (This document is for public safety official use only. Email </a:t>
            </a:r>
            <a:r>
              <a:rPr lang="en-US" dirty="0">
                <a:solidFill>
                  <a:srgbClr val="002060"/>
                </a:solidFill>
                <a:ea typeface="+mn-lt"/>
                <a:cs typeface="+mn-lt"/>
                <a:hlinkClick r:id="rId4">
                  <a:extLst>
                    <a:ext uri="{A12FA001-AC4F-418D-AE19-62706E023703}">
                      <ahyp:hlinkClr xmlns:ahyp="http://schemas.microsoft.com/office/drawing/2018/hyperlinkcolor" val="tx"/>
                    </a:ext>
                  </a:extLst>
                </a:hlinkClick>
              </a:rPr>
              <a:t>MA.SWIC@Mass.gov</a:t>
            </a:r>
            <a:r>
              <a:rPr lang="en-US" dirty="0">
                <a:solidFill>
                  <a:srgbClr val="002060"/>
                </a:solidFill>
                <a:ea typeface="+mn-lt"/>
                <a:cs typeface="+mn-lt"/>
              </a:rPr>
              <a:t> </a:t>
            </a:r>
            <a:r>
              <a:rPr lang="en-US" dirty="0">
                <a:ea typeface="+mn-lt"/>
                <a:cs typeface="+mn-lt"/>
              </a:rPr>
              <a:t>for a copy.)</a:t>
            </a:r>
          </a:p>
          <a:p>
            <a:pPr marL="0" indent="0">
              <a:spcBef>
                <a:spcPts val="0"/>
              </a:spcBef>
              <a:spcAft>
                <a:spcPts val="0"/>
              </a:spcAft>
              <a:buSzPct val="114999"/>
              <a:buNone/>
            </a:pPr>
            <a:endParaRPr lang="en-US" dirty="0"/>
          </a:p>
          <a:p>
            <a:pPr>
              <a:spcBef>
                <a:spcPts val="0"/>
              </a:spcBef>
              <a:spcAft>
                <a:spcPts val="0"/>
              </a:spcAft>
              <a:buSzPct val="114999"/>
            </a:pPr>
            <a:r>
              <a:rPr lang="en-US" dirty="0"/>
              <a:t>Statewide Contract PSE01 was awarded on 1/1/2022 and covers radios and radio systems.</a:t>
            </a:r>
          </a:p>
        </p:txBody>
      </p:sp>
      <p:sp>
        <p:nvSpPr>
          <p:cNvPr id="4" name="Text Placeholder 3">
            <a:extLst>
              <a:ext uri="{FF2B5EF4-FFF2-40B4-BE49-F238E27FC236}">
                <a16:creationId xmlns:a16="http://schemas.microsoft.com/office/drawing/2014/main" id="{D24CE6D6-B138-F061-85D0-D0342C9517BF}"/>
              </a:ext>
            </a:extLst>
          </p:cNvPr>
          <p:cNvSpPr>
            <a:spLocks noGrp="1"/>
          </p:cNvSpPr>
          <p:nvPr>
            <p:ph type="body" sz="half" idx="2"/>
          </p:nvPr>
        </p:nvSpPr>
        <p:spPr>
          <a:xfrm>
            <a:off x="1176865" y="3031065"/>
            <a:ext cx="2536798" cy="1799522"/>
          </a:xfrm>
        </p:spPr>
        <p:txBody>
          <a:bodyPr vert="horz" lIns="91440" tIns="45720" rIns="91440" bIns="45720" rtlCol="0" anchor="t">
            <a:normAutofit/>
          </a:bodyPr>
          <a:lstStyle/>
          <a:p>
            <a:r>
              <a:rPr lang="en-US" sz="3200" dirty="0">
                <a:ea typeface="+mn-lt"/>
                <a:cs typeface="+mn-lt"/>
              </a:rPr>
              <a:t>RESOURCES FOR RADIO    PROJECTS</a:t>
            </a:r>
            <a:endParaRPr lang="en-US" sz="3200" dirty="0"/>
          </a:p>
        </p:txBody>
      </p:sp>
    </p:spTree>
    <p:extLst>
      <p:ext uri="{BB962C8B-B14F-4D97-AF65-F5344CB8AC3E}">
        <p14:creationId xmlns:p14="http://schemas.microsoft.com/office/powerpoint/2010/main" val="868373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28E4539-03F3-4EA3-8CED-6C3FDF22B97A}"/>
              </a:ext>
            </a:extLst>
          </p:cNvPr>
          <p:cNvSpPr>
            <a:spLocks noGrp="1"/>
          </p:cNvSpPr>
          <p:nvPr>
            <p:ph type="title"/>
          </p:nvPr>
        </p:nvSpPr>
        <p:spPr>
          <a:xfrm>
            <a:off x="1458497" y="1981200"/>
            <a:ext cx="2425950" cy="914400"/>
          </a:xfrm>
        </p:spPr>
        <p:txBody>
          <a:bodyPr>
            <a:normAutofit fontScale="90000"/>
          </a:bodyPr>
          <a:lstStyle/>
          <a:p>
            <a:r>
              <a:rPr lang="en-US" sz="4000" cap="none"/>
              <a:t>Commbuys</a:t>
            </a:r>
          </a:p>
        </p:txBody>
      </p:sp>
      <p:graphicFrame>
        <p:nvGraphicFramePr>
          <p:cNvPr id="12" name="Content Placeholder 11">
            <a:extLst>
              <a:ext uri="{FF2B5EF4-FFF2-40B4-BE49-F238E27FC236}">
                <a16:creationId xmlns:a16="http://schemas.microsoft.com/office/drawing/2014/main" id="{D5D12EBB-AF27-4190-B5D4-0F360C509141}"/>
              </a:ext>
            </a:extLst>
          </p:cNvPr>
          <p:cNvGraphicFramePr>
            <a:graphicFrameLocks noGrp="1"/>
          </p:cNvGraphicFramePr>
          <p:nvPr>
            <p:ph idx="1"/>
            <p:extLst>
              <p:ext uri="{D42A27DB-BD31-4B8C-83A1-F6EECF244321}">
                <p14:modId xmlns:p14="http://schemas.microsoft.com/office/powerpoint/2010/main" val="1176862709"/>
              </p:ext>
            </p:extLst>
          </p:nvPr>
        </p:nvGraphicFramePr>
        <p:xfrm>
          <a:off x="4186656" y="914400"/>
          <a:ext cx="3828178"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 Placeholder 10">
            <a:extLst>
              <a:ext uri="{FF2B5EF4-FFF2-40B4-BE49-F238E27FC236}">
                <a16:creationId xmlns:a16="http://schemas.microsoft.com/office/drawing/2014/main" id="{9EDE777A-B1A9-48F8-8A08-814E3A52D56E}"/>
              </a:ext>
            </a:extLst>
          </p:cNvPr>
          <p:cNvSpPr>
            <a:spLocks noGrp="1"/>
          </p:cNvSpPr>
          <p:nvPr>
            <p:ph type="body" sz="half" idx="2"/>
          </p:nvPr>
        </p:nvSpPr>
        <p:spPr>
          <a:xfrm>
            <a:off x="1439042" y="3205493"/>
            <a:ext cx="2427369" cy="1366508"/>
          </a:xfrm>
        </p:spPr>
        <p:txBody>
          <a:bodyPr/>
          <a:lstStyle/>
          <a:p>
            <a:r>
              <a:rPr lang="en-US" sz="2000"/>
              <a:t>Vendor Registration takes about 10 minutes.</a:t>
            </a:r>
          </a:p>
          <a:p>
            <a:endParaRPr lang="en-US"/>
          </a:p>
        </p:txBody>
      </p:sp>
    </p:spTree>
    <p:extLst>
      <p:ext uri="{BB962C8B-B14F-4D97-AF65-F5344CB8AC3E}">
        <p14:creationId xmlns:p14="http://schemas.microsoft.com/office/powerpoint/2010/main" val="2869539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2AA5-5808-4802-89A2-7203FECACA3E}"/>
              </a:ext>
            </a:extLst>
          </p:cNvPr>
          <p:cNvSpPr>
            <a:spLocks noGrp="1"/>
          </p:cNvSpPr>
          <p:nvPr>
            <p:ph type="title"/>
          </p:nvPr>
        </p:nvSpPr>
        <p:spPr/>
        <p:txBody>
          <a:bodyPr/>
          <a:lstStyle/>
          <a:p>
            <a:r>
              <a:rPr lang="en-US" cap="none"/>
              <a:t>OSD’s Best Practices</a:t>
            </a:r>
          </a:p>
        </p:txBody>
      </p:sp>
      <p:graphicFrame>
        <p:nvGraphicFramePr>
          <p:cNvPr id="6" name="Content Placeholder 5">
            <a:extLst>
              <a:ext uri="{FF2B5EF4-FFF2-40B4-BE49-F238E27FC236}">
                <a16:creationId xmlns:a16="http://schemas.microsoft.com/office/drawing/2014/main" id="{AAC7CDEC-0409-437B-934B-716984B2817A}"/>
              </a:ext>
            </a:extLst>
          </p:cNvPr>
          <p:cNvGraphicFramePr>
            <a:graphicFrameLocks noGrp="1"/>
          </p:cNvGraphicFramePr>
          <p:nvPr>
            <p:ph idx="1"/>
            <p:extLst>
              <p:ext uri="{D42A27DB-BD31-4B8C-83A1-F6EECF244321}">
                <p14:modId xmlns:p14="http://schemas.microsoft.com/office/powerpoint/2010/main" val="2020945260"/>
              </p:ext>
            </p:extLst>
          </p:nvPr>
        </p:nvGraphicFramePr>
        <p:xfrm>
          <a:off x="4186656" y="664171"/>
          <a:ext cx="3828178" cy="54165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2944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D1031-3159-4053-8971-7C6C77E21605}"/>
              </a:ext>
            </a:extLst>
          </p:cNvPr>
          <p:cNvSpPr>
            <a:spLocks noGrp="1"/>
          </p:cNvSpPr>
          <p:nvPr>
            <p:ph type="title"/>
          </p:nvPr>
        </p:nvSpPr>
        <p:spPr>
          <a:xfrm>
            <a:off x="1176865" y="1268744"/>
            <a:ext cx="2536798" cy="1491390"/>
          </a:xfrm>
        </p:spPr>
        <p:txBody>
          <a:bodyPr>
            <a:normAutofit/>
          </a:bodyPr>
          <a:lstStyle/>
          <a:p>
            <a:r>
              <a:rPr lang="en-US" sz="3200" cap="none"/>
              <a:t>OSD Resources &amp; Contacts</a:t>
            </a:r>
          </a:p>
        </p:txBody>
      </p:sp>
      <p:graphicFrame>
        <p:nvGraphicFramePr>
          <p:cNvPr id="6" name="Content Placeholder 5">
            <a:extLst>
              <a:ext uri="{FF2B5EF4-FFF2-40B4-BE49-F238E27FC236}">
                <a16:creationId xmlns:a16="http://schemas.microsoft.com/office/drawing/2014/main" id="{EF4D9310-296E-41A4-B64D-04BB72431803}"/>
              </a:ext>
            </a:extLst>
          </p:cNvPr>
          <p:cNvGraphicFramePr>
            <a:graphicFrameLocks noGrp="1"/>
          </p:cNvGraphicFramePr>
          <p:nvPr>
            <p:ph idx="1"/>
            <p:extLst>
              <p:ext uri="{D42A27DB-BD31-4B8C-83A1-F6EECF244321}">
                <p14:modId xmlns:p14="http://schemas.microsoft.com/office/powerpoint/2010/main" val="3434125645"/>
              </p:ext>
            </p:extLst>
          </p:nvPr>
        </p:nvGraphicFramePr>
        <p:xfrm>
          <a:off x="4186656" y="691456"/>
          <a:ext cx="3828178" cy="5620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58736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042" y="2057400"/>
            <a:ext cx="2370958" cy="988690"/>
          </a:xfrm>
        </p:spPr>
        <p:txBody>
          <a:bodyPr>
            <a:normAutofit/>
          </a:bodyPr>
          <a:lstStyle/>
          <a:p>
            <a:r>
              <a:rPr lang="en-US" sz="2800" b="1"/>
              <a:t>Reminders</a:t>
            </a:r>
          </a:p>
        </p:txBody>
      </p:sp>
      <p:graphicFrame>
        <p:nvGraphicFramePr>
          <p:cNvPr id="7" name="Content Placeholder 6">
            <a:extLst>
              <a:ext uri="{FF2B5EF4-FFF2-40B4-BE49-F238E27FC236}">
                <a16:creationId xmlns:a16="http://schemas.microsoft.com/office/drawing/2014/main" id="{D572E4F0-7E94-4610-B56F-C475BB4E6CF3}"/>
              </a:ext>
            </a:extLst>
          </p:cNvPr>
          <p:cNvGraphicFramePr>
            <a:graphicFrameLocks noGrp="1"/>
          </p:cNvGraphicFramePr>
          <p:nvPr>
            <p:ph idx="1"/>
            <p:extLst>
              <p:ext uri="{D42A27DB-BD31-4B8C-83A1-F6EECF244321}">
                <p14:modId xmlns:p14="http://schemas.microsoft.com/office/powerpoint/2010/main" val="1717619106"/>
              </p:ext>
            </p:extLst>
          </p:nvPr>
        </p:nvGraphicFramePr>
        <p:xfrm>
          <a:off x="3876780" y="661509"/>
          <a:ext cx="4500562" cy="55153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3"/>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3"/>
            <a:ext cx="7200897" cy="618068"/>
          </a:xfrm>
        </p:spPr>
        <p:txBody>
          <a:bodyPr>
            <a:normAutofit/>
          </a:bodyPr>
          <a:lstStyle/>
          <a:p>
            <a:r>
              <a:rPr lang="en-US" b="1"/>
              <a:t>Reminders</a:t>
            </a:r>
          </a:p>
        </p:txBody>
      </p:sp>
      <p:graphicFrame>
        <p:nvGraphicFramePr>
          <p:cNvPr id="5" name="Content Placeholder 2">
            <a:extLst>
              <a:ext uri="{FF2B5EF4-FFF2-40B4-BE49-F238E27FC236}">
                <a16:creationId xmlns:a16="http://schemas.microsoft.com/office/drawing/2014/main" id="{B9F2953B-4486-4035-8FB0-5E39F6B5F198}"/>
              </a:ext>
            </a:extLst>
          </p:cNvPr>
          <p:cNvGraphicFramePr>
            <a:graphicFrameLocks noGrp="1"/>
          </p:cNvGraphicFramePr>
          <p:nvPr>
            <p:ph idx="1"/>
            <p:extLst>
              <p:ext uri="{D42A27DB-BD31-4B8C-83A1-F6EECF244321}">
                <p14:modId xmlns:p14="http://schemas.microsoft.com/office/powerpoint/2010/main" val="432795603"/>
              </p:ext>
            </p:extLst>
          </p:nvPr>
        </p:nvGraphicFramePr>
        <p:xfrm>
          <a:off x="971550" y="1600201"/>
          <a:ext cx="7200897" cy="44957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329515"/>
            <a:ext cx="7200897" cy="675502"/>
          </a:xfrm>
        </p:spPr>
        <p:txBody>
          <a:bodyPr>
            <a:normAutofit/>
          </a:bodyPr>
          <a:lstStyle/>
          <a:p>
            <a:pPr algn="ctr">
              <a:lnSpc>
                <a:spcPct val="90000"/>
              </a:lnSpc>
            </a:pPr>
            <a:r>
              <a:rPr lang="en-US" b="1" dirty="0">
                <a:solidFill>
                  <a:srgbClr val="262626"/>
                </a:solidFill>
              </a:rPr>
              <a:t>Examples of Non-Eligible Expenses</a:t>
            </a:r>
          </a:p>
        </p:txBody>
      </p:sp>
      <p:graphicFrame>
        <p:nvGraphicFramePr>
          <p:cNvPr id="5" name="Content Placeholder 2">
            <a:extLst>
              <a:ext uri="{FF2B5EF4-FFF2-40B4-BE49-F238E27FC236}">
                <a16:creationId xmlns:a16="http://schemas.microsoft.com/office/drawing/2014/main" id="{23CD5F60-6BAB-48B8-B3FC-43D8A98E6BEB}"/>
              </a:ext>
            </a:extLst>
          </p:cNvPr>
          <p:cNvGraphicFramePr>
            <a:graphicFrameLocks noGrp="1"/>
          </p:cNvGraphicFramePr>
          <p:nvPr>
            <p:ph idx="1"/>
            <p:extLst>
              <p:ext uri="{D42A27DB-BD31-4B8C-83A1-F6EECF244321}">
                <p14:modId xmlns:p14="http://schemas.microsoft.com/office/powerpoint/2010/main" val="2587850022"/>
              </p:ext>
            </p:extLst>
          </p:nvPr>
        </p:nvGraphicFramePr>
        <p:xfrm>
          <a:off x="74141" y="1005017"/>
          <a:ext cx="8880389" cy="59559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609601"/>
            <a:ext cx="7200897" cy="762000"/>
          </a:xfrm>
        </p:spPr>
        <p:txBody>
          <a:bodyPr>
            <a:normAutofit/>
          </a:bodyPr>
          <a:lstStyle/>
          <a:p>
            <a:r>
              <a:rPr lang="en-US" b="1">
                <a:solidFill>
                  <a:srgbClr val="262626"/>
                </a:solidFill>
              </a:rPr>
              <a:t>Post Award Considerations</a:t>
            </a:r>
          </a:p>
        </p:txBody>
      </p:sp>
      <p:graphicFrame>
        <p:nvGraphicFramePr>
          <p:cNvPr id="5" name="Content Placeholder 2">
            <a:extLst>
              <a:ext uri="{FF2B5EF4-FFF2-40B4-BE49-F238E27FC236}">
                <a16:creationId xmlns:a16="http://schemas.microsoft.com/office/drawing/2014/main" id="{8626160A-A1B0-43B4-B0EA-C612DADF62C7}"/>
              </a:ext>
            </a:extLst>
          </p:cNvPr>
          <p:cNvGraphicFramePr>
            <a:graphicFrameLocks noGrp="1"/>
          </p:cNvGraphicFramePr>
          <p:nvPr>
            <p:ph idx="1"/>
            <p:extLst>
              <p:ext uri="{D42A27DB-BD31-4B8C-83A1-F6EECF244321}">
                <p14:modId xmlns:p14="http://schemas.microsoft.com/office/powerpoint/2010/main" val="1761026374"/>
              </p:ext>
            </p:extLst>
          </p:nvPr>
        </p:nvGraphicFramePr>
        <p:xfrm>
          <a:off x="971550" y="1371602"/>
          <a:ext cx="7200897" cy="4724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1195" y="652193"/>
            <a:ext cx="7479754" cy="590039"/>
          </a:xfrm>
        </p:spPr>
        <p:txBody>
          <a:bodyPr anchor="ctr">
            <a:normAutofit/>
          </a:bodyPr>
          <a:lstStyle/>
          <a:p>
            <a:r>
              <a:rPr lang="en-US" sz="2500" b="1"/>
              <a:t>Contact Information</a:t>
            </a:r>
          </a:p>
        </p:txBody>
      </p:sp>
      <p:sp>
        <p:nvSpPr>
          <p:cNvPr id="3" name="Content Placeholder 2"/>
          <p:cNvSpPr>
            <a:spLocks noGrp="1"/>
          </p:cNvSpPr>
          <p:nvPr>
            <p:ph idx="1"/>
          </p:nvPr>
        </p:nvSpPr>
        <p:spPr>
          <a:xfrm>
            <a:off x="1124050" y="1234176"/>
            <a:ext cx="6890784" cy="4232170"/>
          </a:xfrm>
        </p:spPr>
        <p:txBody>
          <a:bodyPr anchor="ctr">
            <a:normAutofit fontScale="77500" lnSpcReduction="20000"/>
          </a:bodyPr>
          <a:lstStyle/>
          <a:p>
            <a:pPr>
              <a:lnSpc>
                <a:spcPct val="110000"/>
              </a:lnSpc>
              <a:buNone/>
            </a:pPr>
            <a:endParaRPr lang="en-US" sz="1400"/>
          </a:p>
          <a:p>
            <a:pPr algn="ctr">
              <a:spcBef>
                <a:spcPts val="0"/>
              </a:spcBef>
              <a:buNone/>
            </a:pPr>
            <a:r>
              <a:rPr lang="en-US" sz="1900" b="1"/>
              <a:t>STATE 911 DEPARTMENT</a:t>
            </a:r>
          </a:p>
          <a:p>
            <a:pPr algn="ctr">
              <a:spcBef>
                <a:spcPts val="0"/>
              </a:spcBef>
              <a:buNone/>
            </a:pPr>
            <a:r>
              <a:rPr lang="en-US" sz="1900"/>
              <a:t>151 CAMPANELLI DRIVE, SUITE A</a:t>
            </a:r>
          </a:p>
          <a:p>
            <a:pPr algn="ctr">
              <a:spcBef>
                <a:spcPts val="0"/>
              </a:spcBef>
              <a:buNone/>
            </a:pPr>
            <a:r>
              <a:rPr lang="en-US" sz="1900"/>
              <a:t>MIDDLEBOROUGH, MA 02346</a:t>
            </a:r>
          </a:p>
          <a:p>
            <a:pPr algn="ctr">
              <a:spcBef>
                <a:spcPts val="0"/>
              </a:spcBef>
              <a:buNone/>
            </a:pPr>
            <a:r>
              <a:rPr lang="en-US" sz="1900"/>
              <a:t>508-828-2911</a:t>
            </a:r>
          </a:p>
          <a:p>
            <a:pPr algn="ctr">
              <a:spcBef>
                <a:spcPts val="0"/>
              </a:spcBef>
              <a:buNone/>
            </a:pPr>
            <a:r>
              <a:rPr lang="en-US" sz="1900">
                <a:solidFill>
                  <a:srgbClr val="0070C0"/>
                </a:solidFill>
                <a:hlinkClick r:id="rId2">
                  <a:extLst>
                    <a:ext uri="{A12FA001-AC4F-418D-AE19-62706E023703}">
                      <ahyp:hlinkClr xmlns:ahyp="http://schemas.microsoft.com/office/drawing/2018/hyperlinkcolor" val="tx"/>
                    </a:ext>
                  </a:extLst>
                </a:hlinkClick>
              </a:rPr>
              <a:t>www.mass.gov/e911</a:t>
            </a:r>
            <a:endParaRPr lang="en-US" sz="1900">
              <a:solidFill>
                <a:srgbClr val="0070C0"/>
              </a:solidFill>
            </a:endParaRPr>
          </a:p>
          <a:p>
            <a:pPr algn="ctr">
              <a:spcBef>
                <a:spcPts val="0"/>
              </a:spcBef>
              <a:buNone/>
            </a:pPr>
            <a:endParaRPr lang="en-US" sz="1400">
              <a:solidFill>
                <a:srgbClr val="0070C0"/>
              </a:solidFill>
            </a:endParaRPr>
          </a:p>
          <a:p>
            <a:pPr algn="ctr">
              <a:buNone/>
            </a:pPr>
            <a:r>
              <a:rPr lang="en-US">
                <a:ea typeface="+mn-lt"/>
                <a:cs typeface="+mn-lt"/>
              </a:rPr>
              <a:t>Angela Pilling, Fiscal Specialist 508-821-7305 /</a:t>
            </a:r>
            <a:r>
              <a:rPr lang="en-US" u="sng">
                <a:solidFill>
                  <a:schemeClr val="accent1">
                    <a:lumMod val="60000"/>
                    <a:lumOff val="40000"/>
                  </a:schemeClr>
                </a:solidFill>
                <a:ea typeface="+mn-lt"/>
                <a:cs typeface="+mn-lt"/>
              </a:rPr>
              <a:t> </a:t>
            </a:r>
            <a:r>
              <a:rPr lang="en-US" b="1" u="sng">
                <a:solidFill>
                  <a:srgbClr val="0070C0"/>
                </a:solidFill>
                <a:ea typeface="+mn-lt"/>
                <a:cs typeface="+mn-lt"/>
              </a:rPr>
              <a:t>Angela.Pilling@mass.gov</a:t>
            </a:r>
            <a:endParaRPr lang="en-US" b="1">
              <a:solidFill>
                <a:srgbClr val="0070C0"/>
              </a:solidFill>
              <a:ea typeface="+mn-lt"/>
              <a:cs typeface="+mn-lt"/>
            </a:endParaRPr>
          </a:p>
          <a:p>
            <a:pPr algn="ctr">
              <a:lnSpc>
                <a:spcPct val="110000"/>
              </a:lnSpc>
              <a:buNone/>
            </a:pPr>
            <a:r>
              <a:rPr lang="en-US"/>
              <a:t>Cindy Reynolds, Grants Specialist 508-821-7299 /</a:t>
            </a:r>
            <a:r>
              <a:rPr lang="en-US" b="1"/>
              <a:t> </a:t>
            </a:r>
            <a:r>
              <a:rPr lang="en-US" b="1">
                <a:solidFill>
                  <a:srgbClr val="0070C0"/>
                </a:solidFill>
                <a:hlinkClick r:id="rId3">
                  <a:extLst>
                    <a:ext uri="{A12FA001-AC4F-418D-AE19-62706E023703}">
                      <ahyp:hlinkClr xmlns:ahyp="http://schemas.microsoft.com/office/drawing/2018/hyperlinkcolor" val="tx"/>
                    </a:ext>
                  </a:extLst>
                </a:hlinkClick>
              </a:rPr>
              <a:t>911DeptGrants@mass.gov</a:t>
            </a:r>
            <a:endParaRPr lang="en-US" b="1">
              <a:solidFill>
                <a:srgbClr val="0070C0"/>
              </a:solidFill>
            </a:endParaRPr>
          </a:p>
          <a:p>
            <a:pPr algn="ctr">
              <a:lnSpc>
                <a:spcPct val="110000"/>
              </a:lnSpc>
              <a:buNone/>
            </a:pPr>
            <a:r>
              <a:rPr lang="en-US"/>
              <a:t>Karen Robitaille, Finance Director 508-821-7221 /</a:t>
            </a:r>
            <a:r>
              <a:rPr lang="en-US" b="1"/>
              <a:t> </a:t>
            </a:r>
            <a:r>
              <a:rPr lang="en-US" b="1">
                <a:solidFill>
                  <a:srgbClr val="0070C0"/>
                </a:solidFill>
                <a:hlinkClick r:id="rId3">
                  <a:extLst>
                    <a:ext uri="{A12FA001-AC4F-418D-AE19-62706E023703}">
                      <ahyp:hlinkClr xmlns:ahyp="http://schemas.microsoft.com/office/drawing/2018/hyperlinkcolor" val="tx"/>
                    </a:ext>
                  </a:extLst>
                </a:hlinkClick>
              </a:rPr>
              <a:t>Karen.Robitaille@mass.gov</a:t>
            </a:r>
          </a:p>
          <a:p>
            <a:pPr algn="ctr">
              <a:lnSpc>
                <a:spcPct val="110000"/>
              </a:lnSpc>
              <a:buNone/>
            </a:pPr>
            <a:r>
              <a:rPr lang="en-US"/>
              <a:t>Richard Fiske, Statewide Interoperability Coordinator 617-620-3607 / </a:t>
            </a:r>
            <a:r>
              <a:rPr lang="en-US" b="1">
                <a:solidFill>
                  <a:srgbClr val="0070C0"/>
                </a:solidFill>
                <a:hlinkClick r:id="rId4">
                  <a:extLst>
                    <a:ext uri="{A12FA001-AC4F-418D-AE19-62706E023703}">
                      <ahyp:hlinkClr xmlns:ahyp="http://schemas.microsoft.com/office/drawing/2018/hyperlinkcolor" val="tx"/>
                    </a:ext>
                  </a:extLst>
                </a:hlinkClick>
              </a:rPr>
              <a:t>Richard.Fiske@mass.gov</a:t>
            </a:r>
            <a:endParaRPr lang="en-US" b="1">
              <a:solidFill>
                <a:srgbClr val="0070C0"/>
              </a:solidFill>
            </a:endParaRPr>
          </a:p>
          <a:p>
            <a:pPr algn="ctr">
              <a:lnSpc>
                <a:spcPct val="110000"/>
              </a:lnSpc>
              <a:buNone/>
            </a:pPr>
            <a:r>
              <a:rPr lang="en-US"/>
              <a:t>Peter Woodford, Division of Capital Asset Management &amp; Maintenance 857-204-1347/ </a:t>
            </a:r>
            <a:r>
              <a:rPr lang="en-US" b="1">
                <a:solidFill>
                  <a:srgbClr val="0070C0"/>
                </a:solidFill>
                <a:hlinkClick r:id="rId5">
                  <a:extLst>
                    <a:ext uri="{A12FA001-AC4F-418D-AE19-62706E023703}">
                      <ahyp:hlinkClr xmlns:ahyp="http://schemas.microsoft.com/office/drawing/2018/hyperlinkcolor" val="tx"/>
                    </a:ext>
                  </a:extLst>
                </a:hlinkClick>
              </a:rPr>
              <a:t>Peter.Woodford@mass.gov</a:t>
            </a:r>
            <a:endParaRPr lang="en-US" b="1">
              <a:solidFill>
                <a:srgbClr val="0070C0"/>
              </a:solidFill>
            </a:endParaRPr>
          </a:p>
          <a:p>
            <a:pPr algn="ctr">
              <a:lnSpc>
                <a:spcPct val="110000"/>
              </a:lnSpc>
              <a:buNone/>
            </a:pPr>
            <a:r>
              <a:rPr lang="en-US"/>
              <a:t>COMMBUYS Helpdesk: 1-888-627-8283 / </a:t>
            </a:r>
            <a:r>
              <a:rPr lang="en-US" b="1">
                <a:solidFill>
                  <a:srgbClr val="0070C0"/>
                </a:solidFill>
                <a:hlinkClick r:id="rId6">
                  <a:extLst>
                    <a:ext uri="{A12FA001-AC4F-418D-AE19-62706E023703}">
                      <ahyp:hlinkClr xmlns:ahyp="http://schemas.microsoft.com/office/drawing/2018/hyperlinkcolor" val="tx"/>
                    </a:ext>
                  </a:extLst>
                </a:hlinkClick>
              </a:rPr>
              <a:t>OSDHELPDESK@mass.gov</a:t>
            </a:r>
            <a:endParaRPr lang="en-US" b="1">
              <a:solidFill>
                <a:srgbClr val="0070C0"/>
              </a:solidFill>
            </a:endParaRPr>
          </a:p>
          <a:p>
            <a:pPr>
              <a:lnSpc>
                <a:spcPct val="110000"/>
              </a:lnSpc>
              <a:buNone/>
            </a:pPr>
            <a:endParaRPr lang="en-US" sz="1400"/>
          </a:p>
          <a:p>
            <a:pPr>
              <a:lnSpc>
                <a:spcPct val="110000"/>
              </a:lnSpc>
              <a:buNone/>
            </a:pPr>
            <a:endParaRPr lang="en-US" sz="1400"/>
          </a:p>
          <a:p>
            <a:pPr>
              <a:lnSpc>
                <a:spcPct val="110000"/>
              </a:lnSpc>
              <a:buNone/>
            </a:pPr>
            <a:endParaRPr lang="en-US" sz="1000"/>
          </a:p>
          <a:p>
            <a:pPr>
              <a:lnSpc>
                <a:spcPct val="110000"/>
              </a:lnSpc>
              <a:buNone/>
            </a:pPr>
            <a:endParaRPr lang="en-US" sz="1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solidFill>
                  <a:srgbClr val="262626"/>
                </a:solidFill>
              </a:rPr>
              <a:t>Use of Funding</a:t>
            </a:r>
          </a:p>
        </p:txBody>
      </p:sp>
      <p:graphicFrame>
        <p:nvGraphicFramePr>
          <p:cNvPr id="27" name="Content Placeholder 2">
            <a:extLst>
              <a:ext uri="{FF2B5EF4-FFF2-40B4-BE49-F238E27FC236}">
                <a16:creationId xmlns:a16="http://schemas.microsoft.com/office/drawing/2014/main" id="{0FB33CE5-7A39-4795-86DD-AC1E1C06A45B}"/>
              </a:ext>
            </a:extLst>
          </p:cNvPr>
          <p:cNvGraphicFramePr>
            <a:graphicFrameLocks noGrp="1"/>
          </p:cNvGraphicFramePr>
          <p:nvPr>
            <p:ph idx="1"/>
            <p:extLst>
              <p:ext uri="{D42A27DB-BD31-4B8C-83A1-F6EECF244321}">
                <p14:modId xmlns:p14="http://schemas.microsoft.com/office/powerpoint/2010/main" val="648024477"/>
              </p:ext>
            </p:extLst>
          </p:nvPr>
        </p:nvGraphicFramePr>
        <p:xfrm>
          <a:off x="971550" y="2772384"/>
          <a:ext cx="7200897" cy="28748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t>Use of Funding</a:t>
            </a:r>
          </a:p>
        </p:txBody>
      </p:sp>
      <p:graphicFrame>
        <p:nvGraphicFramePr>
          <p:cNvPr id="27" name="Content Placeholder 2">
            <a:extLst>
              <a:ext uri="{FF2B5EF4-FFF2-40B4-BE49-F238E27FC236}">
                <a16:creationId xmlns:a16="http://schemas.microsoft.com/office/drawing/2014/main" id="{0FB33CE5-7A39-4795-86DD-AC1E1C06A45B}"/>
              </a:ext>
            </a:extLst>
          </p:cNvPr>
          <p:cNvGraphicFramePr>
            <a:graphicFrameLocks noGrp="1"/>
          </p:cNvGraphicFramePr>
          <p:nvPr>
            <p:ph idx="1"/>
            <p:extLst>
              <p:ext uri="{D42A27DB-BD31-4B8C-83A1-F6EECF244321}">
                <p14:modId xmlns:p14="http://schemas.microsoft.com/office/powerpoint/2010/main" val="1329811336"/>
              </p:ext>
            </p:extLst>
          </p:nvPr>
        </p:nvGraphicFramePr>
        <p:xfrm>
          <a:off x="971550" y="2556932"/>
          <a:ext cx="7200897" cy="3318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9762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189E2-C88B-5397-65C3-188BCBD098F0}"/>
              </a:ext>
            </a:extLst>
          </p:cNvPr>
          <p:cNvSpPr>
            <a:spLocks noGrp="1"/>
          </p:cNvSpPr>
          <p:nvPr>
            <p:ph type="title"/>
          </p:nvPr>
        </p:nvSpPr>
        <p:spPr>
          <a:xfrm>
            <a:off x="1278465" y="685801"/>
            <a:ext cx="6595534" cy="761999"/>
          </a:xfrm>
        </p:spPr>
        <p:txBody>
          <a:bodyPr>
            <a:normAutofit fontScale="90000"/>
          </a:bodyPr>
          <a:lstStyle/>
          <a:p>
            <a:r>
              <a:rPr lang="en-US"/>
              <a:t>Example of Transition Award</a:t>
            </a:r>
          </a:p>
        </p:txBody>
      </p:sp>
      <p:sp>
        <p:nvSpPr>
          <p:cNvPr id="3" name="Text Placeholder 2">
            <a:extLst>
              <a:ext uri="{FF2B5EF4-FFF2-40B4-BE49-F238E27FC236}">
                <a16:creationId xmlns:a16="http://schemas.microsoft.com/office/drawing/2014/main" id="{77FAF563-40B0-9746-4C59-CA2E9D5C538D}"/>
              </a:ext>
            </a:extLst>
          </p:cNvPr>
          <p:cNvSpPr>
            <a:spLocks noGrp="1"/>
          </p:cNvSpPr>
          <p:nvPr>
            <p:ph type="body" idx="1"/>
          </p:nvPr>
        </p:nvSpPr>
        <p:spPr>
          <a:xfrm>
            <a:off x="1278465" y="1600200"/>
            <a:ext cx="6595534" cy="3809999"/>
          </a:xfrm>
        </p:spPr>
        <p:txBody>
          <a:bodyPr/>
          <a:lstStyle/>
          <a:p>
            <a:r>
              <a:rPr lang="en-US" dirty="0"/>
              <a:t>Anytown PSAP joins Everywhere Regional Emergency Communications Center on July 1, 2023.  The annual assessment to Anytown is $150,000.   Below is a depiction of what the Development Grant may support through multiple funding cycles.</a:t>
            </a:r>
          </a:p>
        </p:txBody>
      </p:sp>
      <p:graphicFrame>
        <p:nvGraphicFramePr>
          <p:cNvPr id="4" name="Table 4">
            <a:extLst>
              <a:ext uri="{FF2B5EF4-FFF2-40B4-BE49-F238E27FC236}">
                <a16:creationId xmlns:a16="http://schemas.microsoft.com/office/drawing/2014/main" id="{02869458-BCC9-08DF-6913-843DB6785E19}"/>
              </a:ext>
            </a:extLst>
          </p:cNvPr>
          <p:cNvGraphicFramePr>
            <a:graphicFrameLocks noGrp="1"/>
          </p:cNvGraphicFramePr>
          <p:nvPr>
            <p:extLst>
              <p:ext uri="{D42A27DB-BD31-4B8C-83A1-F6EECF244321}">
                <p14:modId xmlns:p14="http://schemas.microsoft.com/office/powerpoint/2010/main" val="2478230794"/>
              </p:ext>
            </p:extLst>
          </p:nvPr>
        </p:nvGraphicFramePr>
        <p:xfrm>
          <a:off x="1524000" y="4083195"/>
          <a:ext cx="6096000" cy="87376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4014023707"/>
                    </a:ext>
                  </a:extLst>
                </a:gridCol>
                <a:gridCol w="1219200">
                  <a:extLst>
                    <a:ext uri="{9D8B030D-6E8A-4147-A177-3AD203B41FA5}">
                      <a16:colId xmlns:a16="http://schemas.microsoft.com/office/drawing/2014/main" val="2699968829"/>
                    </a:ext>
                  </a:extLst>
                </a:gridCol>
                <a:gridCol w="1219200">
                  <a:extLst>
                    <a:ext uri="{9D8B030D-6E8A-4147-A177-3AD203B41FA5}">
                      <a16:colId xmlns:a16="http://schemas.microsoft.com/office/drawing/2014/main" val="2215795573"/>
                    </a:ext>
                  </a:extLst>
                </a:gridCol>
                <a:gridCol w="1219200">
                  <a:extLst>
                    <a:ext uri="{9D8B030D-6E8A-4147-A177-3AD203B41FA5}">
                      <a16:colId xmlns:a16="http://schemas.microsoft.com/office/drawing/2014/main" val="3211155454"/>
                    </a:ext>
                  </a:extLst>
                </a:gridCol>
                <a:gridCol w="1219200">
                  <a:extLst>
                    <a:ext uri="{9D8B030D-6E8A-4147-A177-3AD203B41FA5}">
                      <a16:colId xmlns:a16="http://schemas.microsoft.com/office/drawing/2014/main" val="877655636"/>
                    </a:ext>
                  </a:extLst>
                </a:gridCol>
              </a:tblGrid>
              <a:tr h="370840">
                <a:tc>
                  <a:txBody>
                    <a:bodyPr/>
                    <a:lstStyle/>
                    <a:p>
                      <a:r>
                        <a:rPr lang="en-US"/>
                        <a:t>Year 1</a:t>
                      </a:r>
                    </a:p>
                    <a:p>
                      <a:r>
                        <a:rPr lang="en-US"/>
                        <a:t>(FY24)</a:t>
                      </a:r>
                    </a:p>
                  </a:txBody>
                  <a:tcPr/>
                </a:tc>
                <a:tc>
                  <a:txBody>
                    <a:bodyPr/>
                    <a:lstStyle/>
                    <a:p>
                      <a:r>
                        <a:rPr lang="en-US"/>
                        <a:t>Year 2</a:t>
                      </a:r>
                    </a:p>
                    <a:p>
                      <a:r>
                        <a:rPr lang="en-US"/>
                        <a:t>(FY25)</a:t>
                      </a:r>
                    </a:p>
                  </a:txBody>
                  <a:tcPr/>
                </a:tc>
                <a:tc>
                  <a:txBody>
                    <a:bodyPr/>
                    <a:lstStyle/>
                    <a:p>
                      <a:r>
                        <a:rPr lang="en-US"/>
                        <a:t>Year 3</a:t>
                      </a:r>
                    </a:p>
                    <a:p>
                      <a:r>
                        <a:rPr lang="en-US"/>
                        <a:t>(FY26)</a:t>
                      </a:r>
                    </a:p>
                  </a:txBody>
                  <a:tcPr/>
                </a:tc>
                <a:tc>
                  <a:txBody>
                    <a:bodyPr/>
                    <a:lstStyle/>
                    <a:p>
                      <a:r>
                        <a:rPr lang="en-US"/>
                        <a:t>Year 4</a:t>
                      </a:r>
                    </a:p>
                    <a:p>
                      <a:r>
                        <a:rPr lang="en-US"/>
                        <a:t>(FY27)</a:t>
                      </a:r>
                    </a:p>
                  </a:txBody>
                  <a:tcPr/>
                </a:tc>
                <a:tc>
                  <a:txBody>
                    <a:bodyPr/>
                    <a:lstStyle/>
                    <a:p>
                      <a:r>
                        <a:rPr lang="en-US"/>
                        <a:t>Year 5</a:t>
                      </a:r>
                    </a:p>
                    <a:p>
                      <a:r>
                        <a:rPr lang="en-US"/>
                        <a:t>(FY28)</a:t>
                      </a:r>
                    </a:p>
                  </a:txBody>
                  <a:tcPr/>
                </a:tc>
                <a:extLst>
                  <a:ext uri="{0D108BD9-81ED-4DB2-BD59-A6C34878D82A}">
                    <a16:rowId xmlns:a16="http://schemas.microsoft.com/office/drawing/2014/main" val="3907971704"/>
                  </a:ext>
                </a:extLst>
              </a:tr>
              <a:tr h="370840">
                <a:tc>
                  <a:txBody>
                    <a:bodyPr/>
                    <a:lstStyle/>
                    <a:p>
                      <a:r>
                        <a:rPr lang="en-US"/>
                        <a:t>$150,000</a:t>
                      </a:r>
                    </a:p>
                  </a:txBody>
                  <a:tcPr/>
                </a:tc>
                <a:tc>
                  <a:txBody>
                    <a:bodyPr/>
                    <a:lstStyle/>
                    <a:p>
                      <a:r>
                        <a:rPr lang="en-US"/>
                        <a:t>$150,000</a:t>
                      </a:r>
                    </a:p>
                  </a:txBody>
                  <a:tcPr/>
                </a:tc>
                <a:tc>
                  <a:txBody>
                    <a:bodyPr/>
                    <a:lstStyle/>
                    <a:p>
                      <a:r>
                        <a:rPr lang="en-US"/>
                        <a:t>$150,000</a:t>
                      </a:r>
                    </a:p>
                  </a:txBody>
                  <a:tcPr/>
                </a:tc>
                <a:tc>
                  <a:txBody>
                    <a:bodyPr/>
                    <a:lstStyle/>
                    <a:p>
                      <a:r>
                        <a:rPr lang="en-US"/>
                        <a:t>$75,000</a:t>
                      </a:r>
                    </a:p>
                  </a:txBody>
                  <a:tcPr/>
                </a:tc>
                <a:tc>
                  <a:txBody>
                    <a:bodyPr/>
                    <a:lstStyle/>
                    <a:p>
                      <a:r>
                        <a:rPr lang="en-US"/>
                        <a:t>$37,500</a:t>
                      </a:r>
                    </a:p>
                  </a:txBody>
                  <a:tcPr/>
                </a:tc>
                <a:extLst>
                  <a:ext uri="{0D108BD9-81ED-4DB2-BD59-A6C34878D82A}">
                    <a16:rowId xmlns:a16="http://schemas.microsoft.com/office/drawing/2014/main" val="4253922521"/>
                  </a:ext>
                </a:extLst>
              </a:tr>
            </a:tbl>
          </a:graphicData>
        </a:graphic>
      </p:graphicFrame>
    </p:spTree>
    <p:extLst>
      <p:ext uri="{BB962C8B-B14F-4D97-AF65-F5344CB8AC3E}">
        <p14:creationId xmlns:p14="http://schemas.microsoft.com/office/powerpoint/2010/main" val="3238537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solidFill>
                  <a:srgbClr val="262626"/>
                </a:solidFill>
              </a:rPr>
              <a:t>Use of Funding</a:t>
            </a:r>
            <a:endParaRPr lang="en-US">
              <a:solidFill>
                <a:srgbClr val="262626"/>
              </a:solidFill>
            </a:endParaRPr>
          </a:p>
        </p:txBody>
      </p:sp>
      <p:graphicFrame>
        <p:nvGraphicFramePr>
          <p:cNvPr id="5" name="Content Placeholder 2">
            <a:extLst>
              <a:ext uri="{FF2B5EF4-FFF2-40B4-BE49-F238E27FC236}">
                <a16:creationId xmlns:a16="http://schemas.microsoft.com/office/drawing/2014/main" id="{ACA66749-8484-4262-9FCA-8AAF576287A2}"/>
              </a:ext>
            </a:extLst>
          </p:cNvPr>
          <p:cNvGraphicFramePr>
            <a:graphicFrameLocks noGrp="1"/>
          </p:cNvGraphicFramePr>
          <p:nvPr>
            <p:ph idx="1"/>
            <p:extLst>
              <p:ext uri="{D42A27DB-BD31-4B8C-83A1-F6EECF244321}">
                <p14:modId xmlns:p14="http://schemas.microsoft.com/office/powerpoint/2010/main" val="2209018736"/>
              </p:ext>
            </p:extLst>
          </p:nvPr>
        </p:nvGraphicFramePr>
        <p:xfrm>
          <a:off x="971550" y="2126783"/>
          <a:ext cx="7200898" cy="3714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solidFill>
                  <a:srgbClr val="262626"/>
                </a:solidFill>
              </a:rPr>
              <a:t>Application Structure</a:t>
            </a:r>
          </a:p>
        </p:txBody>
      </p:sp>
      <p:graphicFrame>
        <p:nvGraphicFramePr>
          <p:cNvPr id="5" name="Content Placeholder 2">
            <a:extLst>
              <a:ext uri="{FF2B5EF4-FFF2-40B4-BE49-F238E27FC236}">
                <a16:creationId xmlns:a16="http://schemas.microsoft.com/office/drawing/2014/main" id="{E08AFD30-CFE0-4543-87D8-3E08FE094D19}"/>
              </a:ext>
            </a:extLst>
          </p:cNvPr>
          <p:cNvGraphicFramePr>
            <a:graphicFrameLocks noGrp="1"/>
          </p:cNvGraphicFramePr>
          <p:nvPr>
            <p:ph idx="1"/>
            <p:extLst>
              <p:ext uri="{D42A27DB-BD31-4B8C-83A1-F6EECF244321}">
                <p14:modId xmlns:p14="http://schemas.microsoft.com/office/powerpoint/2010/main" val="3429854258"/>
              </p:ext>
            </p:extLst>
          </p:nvPr>
        </p:nvGraphicFramePr>
        <p:xfrm>
          <a:off x="971550" y="2772384"/>
          <a:ext cx="7200897" cy="287488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15266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t>Application</a:t>
            </a:r>
            <a:endParaRPr lang="en-US"/>
          </a:p>
        </p:txBody>
      </p:sp>
      <p:graphicFrame>
        <p:nvGraphicFramePr>
          <p:cNvPr id="5" name="Content Placeholder 2">
            <a:extLst>
              <a:ext uri="{FF2B5EF4-FFF2-40B4-BE49-F238E27FC236}">
                <a16:creationId xmlns:a16="http://schemas.microsoft.com/office/drawing/2014/main" id="{28089513-587C-40D9-AA09-5D4E8A3543F8}"/>
              </a:ext>
            </a:extLst>
          </p:cNvPr>
          <p:cNvGraphicFramePr>
            <a:graphicFrameLocks noGrp="1"/>
          </p:cNvGraphicFramePr>
          <p:nvPr>
            <p:ph idx="1"/>
            <p:extLst>
              <p:ext uri="{D42A27DB-BD31-4B8C-83A1-F6EECF244321}">
                <p14:modId xmlns:p14="http://schemas.microsoft.com/office/powerpoint/2010/main" val="1685273186"/>
              </p:ext>
            </p:extLst>
          </p:nvPr>
        </p:nvGraphicFramePr>
        <p:xfrm>
          <a:off x="971550" y="2556932"/>
          <a:ext cx="7200897" cy="33189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66581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1" y="982132"/>
            <a:ext cx="7200897" cy="1303867"/>
          </a:xfrm>
        </p:spPr>
        <p:txBody>
          <a:bodyPr>
            <a:normAutofit/>
          </a:bodyPr>
          <a:lstStyle/>
          <a:p>
            <a:r>
              <a:rPr lang="en-US" b="1"/>
              <a:t>Application</a:t>
            </a:r>
            <a:endParaRPr lang="en-US"/>
          </a:p>
        </p:txBody>
      </p:sp>
      <p:graphicFrame>
        <p:nvGraphicFramePr>
          <p:cNvPr id="5" name="Content Placeholder 2">
            <a:extLst>
              <a:ext uri="{FF2B5EF4-FFF2-40B4-BE49-F238E27FC236}">
                <a16:creationId xmlns:a16="http://schemas.microsoft.com/office/drawing/2014/main" id="{28089513-587C-40D9-AA09-5D4E8A3543F8}"/>
              </a:ext>
            </a:extLst>
          </p:cNvPr>
          <p:cNvGraphicFramePr>
            <a:graphicFrameLocks noGrp="1"/>
          </p:cNvGraphicFramePr>
          <p:nvPr>
            <p:ph idx="1"/>
            <p:extLst>
              <p:ext uri="{D42A27DB-BD31-4B8C-83A1-F6EECF244321}">
                <p14:modId xmlns:p14="http://schemas.microsoft.com/office/powerpoint/2010/main" val="15992256"/>
              </p:ext>
            </p:extLst>
          </p:nvPr>
        </p:nvGraphicFramePr>
        <p:xfrm>
          <a:off x="971550" y="2556932"/>
          <a:ext cx="7200897" cy="33189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86883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DBB0619F0636F499E0FB5D6AA84F981" ma:contentTypeVersion="5" ma:contentTypeDescription="Create a new document." ma:contentTypeScope="" ma:versionID="98d4ab0c089d6b7297570d1f286e5c3e">
  <xsd:schema xmlns:xsd="http://www.w3.org/2001/XMLSchema" xmlns:xs="http://www.w3.org/2001/XMLSchema" xmlns:p="http://schemas.microsoft.com/office/2006/metadata/properties" xmlns:ns2="52cd1b88-431f-43eb-9145-c28813ed3870" xmlns:ns3="b9f2782f-097f-40eb-9372-264ac07ebdc1" targetNamespace="http://schemas.microsoft.com/office/2006/metadata/properties" ma:root="true" ma:fieldsID="8540230cf7477b1792120cedd1ca1a2d" ns2:_="" ns3:_="">
    <xsd:import namespace="52cd1b88-431f-43eb-9145-c28813ed3870"/>
    <xsd:import namespace="b9f2782f-097f-40eb-9372-264ac07ebdc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cd1b88-431f-43eb-9145-c28813ed38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9f2782f-097f-40eb-9372-264ac07ebdc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1A6E91-0AFB-44BD-A9DF-4C6AD45DD8DD}">
  <ds:schemaRefs>
    <ds:schemaRef ds:uri="http://schemas.microsoft.com/sharepoint/v3/contenttype/forms"/>
  </ds:schemaRefs>
</ds:datastoreItem>
</file>

<file path=customXml/itemProps2.xml><?xml version="1.0" encoding="utf-8"?>
<ds:datastoreItem xmlns:ds="http://schemas.openxmlformats.org/officeDocument/2006/customXml" ds:itemID="{49DFC302-35FB-40D1-9BC3-331657F7D71B}">
  <ds:schemaRefs>
    <ds:schemaRef ds:uri="http://purl.org/dc/dcmitype/"/>
    <ds:schemaRef ds:uri="http://purl.org/dc/elements/1.1/"/>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http://www.w3.org/XML/1998/namespace"/>
    <ds:schemaRef ds:uri="b9f2782f-097f-40eb-9372-264ac07ebdc1"/>
    <ds:schemaRef ds:uri="52cd1b88-431f-43eb-9145-c28813ed3870"/>
    <ds:schemaRef ds:uri="http://schemas.microsoft.com/office/2006/metadata/properties"/>
  </ds:schemaRefs>
</ds:datastoreItem>
</file>

<file path=customXml/itemProps3.xml><?xml version="1.0" encoding="utf-8"?>
<ds:datastoreItem xmlns:ds="http://schemas.openxmlformats.org/officeDocument/2006/customXml" ds:itemID="{F81FBEB5-7C69-4F9F-B437-E0E80C2D63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cd1b88-431f-43eb-9145-c28813ed3870"/>
    <ds:schemaRef ds:uri="b9f2782f-097f-40eb-9372-264ac07ebd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96</TotalTime>
  <Words>1717</Words>
  <Application>Microsoft Office PowerPoint</Application>
  <PresentationFormat>On-screen Show (4:3)</PresentationFormat>
  <Paragraphs>302</Paragraphs>
  <Slides>28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Calibri Light</vt:lpstr>
      <vt:lpstr>Garamond</vt:lpstr>
      <vt:lpstr>Gill Sans MT</vt:lpstr>
      <vt:lpstr>Times New Roman</vt:lpstr>
      <vt:lpstr>Wingdings</vt:lpstr>
      <vt:lpstr>Office Theme</vt:lpstr>
      <vt:lpstr>State 911 Department Regional Development Grant Guidance </vt:lpstr>
      <vt:lpstr>Purpose</vt:lpstr>
      <vt:lpstr>Use of Funding</vt:lpstr>
      <vt:lpstr>Use of Funding</vt:lpstr>
      <vt:lpstr>Example of Transition Award</vt:lpstr>
      <vt:lpstr>Use of Funding</vt:lpstr>
      <vt:lpstr>Application Structure</vt:lpstr>
      <vt:lpstr>Application</vt:lpstr>
      <vt:lpstr>Application</vt:lpstr>
      <vt:lpstr>Application</vt:lpstr>
      <vt:lpstr>PowerPoint Presentation</vt:lpstr>
      <vt:lpstr>Application</vt:lpstr>
      <vt:lpstr>Application</vt:lpstr>
      <vt:lpstr>PowerPoint Presentation</vt:lpstr>
      <vt:lpstr>PowerPoint Presentation</vt:lpstr>
      <vt:lpstr>Bulletin #20-1 Public Safety Agency Encryption</vt:lpstr>
      <vt:lpstr>CoMIRS Radio Feature Requirements</vt:lpstr>
      <vt:lpstr>PowerPoint Presentation</vt:lpstr>
      <vt:lpstr>PowerPoint Presentation</vt:lpstr>
      <vt:lpstr>PowerPoint Presentation</vt:lpstr>
      <vt:lpstr>Commbuys</vt:lpstr>
      <vt:lpstr>OSD’s Best Practices</vt:lpstr>
      <vt:lpstr>OSD Resources &amp; Contacts</vt:lpstr>
      <vt:lpstr>Reminders</vt:lpstr>
      <vt:lpstr>Reminders</vt:lpstr>
      <vt:lpstr>Examples of Non-Eligible Expenses</vt:lpstr>
      <vt:lpstr>Post Award Considerations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911 Department Regional Development Grant Workshop</dc:title>
  <dc:creator>911DeptGrants (911)</dc:creator>
  <cp:lastModifiedBy>Pilling, Angela (911)</cp:lastModifiedBy>
  <cp:revision>6</cp:revision>
  <cp:lastPrinted>2023-12-12T19:06:57Z</cp:lastPrinted>
  <dcterms:created xsi:type="dcterms:W3CDTF">2023-01-18T20:46:22Z</dcterms:created>
  <dcterms:modified xsi:type="dcterms:W3CDTF">2024-01-03T14:18:11Z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0x0101002DBB0619F0636F499E0FB5D6AA84F981</vt:lpwstr>
  </property>
</Properties>
</file>