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4"/>
    <p:sldMasterId id="2147484355" r:id="rId5"/>
  </p:sldMasterIdLst>
  <p:notesMasterIdLst>
    <p:notesMasterId r:id="rId47"/>
  </p:notesMasterIdLst>
  <p:handoutMasterIdLst>
    <p:handoutMasterId r:id="rId48"/>
  </p:handoutMasterIdLst>
  <p:sldIdLst>
    <p:sldId id="256" r:id="rId6"/>
    <p:sldId id="340" r:id="rId7"/>
    <p:sldId id="346" r:id="rId8"/>
    <p:sldId id="342" r:id="rId9"/>
    <p:sldId id="343" r:id="rId10"/>
    <p:sldId id="259" r:id="rId11"/>
    <p:sldId id="363" r:id="rId12"/>
    <p:sldId id="364" r:id="rId13"/>
    <p:sldId id="257" r:id="rId14"/>
    <p:sldId id="258" r:id="rId15"/>
    <p:sldId id="325" r:id="rId16"/>
    <p:sldId id="337" r:id="rId17"/>
    <p:sldId id="269" r:id="rId18"/>
    <p:sldId id="326" r:id="rId19"/>
    <p:sldId id="310" r:id="rId20"/>
    <p:sldId id="327" r:id="rId21"/>
    <p:sldId id="328" r:id="rId22"/>
    <p:sldId id="333" r:id="rId23"/>
    <p:sldId id="313" r:id="rId24"/>
    <p:sldId id="263" r:id="rId25"/>
    <p:sldId id="360" r:id="rId26"/>
    <p:sldId id="361" r:id="rId27"/>
    <p:sldId id="315" r:id="rId28"/>
    <p:sldId id="356" r:id="rId29"/>
    <p:sldId id="357" r:id="rId30"/>
    <p:sldId id="358" r:id="rId31"/>
    <p:sldId id="359" r:id="rId32"/>
    <p:sldId id="329" r:id="rId33"/>
    <p:sldId id="320" r:id="rId34"/>
    <p:sldId id="321" r:id="rId35"/>
    <p:sldId id="339" r:id="rId36"/>
    <p:sldId id="344" r:id="rId37"/>
    <p:sldId id="330" r:id="rId38"/>
    <p:sldId id="331" r:id="rId39"/>
    <p:sldId id="322" r:id="rId40"/>
    <p:sldId id="323" r:id="rId41"/>
    <p:sldId id="324" r:id="rId42"/>
    <p:sldId id="272" r:id="rId43"/>
    <p:sldId id="271" r:id="rId44"/>
    <p:sldId id="345" r:id="rId45"/>
    <p:sldId id="297" r:id="rId46"/>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A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E953E7-3E76-4051-75D7-998513786FFA}" v="8" dt="2026-03-09T18:35:31.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diagrams/_rels/data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4.xml.rels><?xml version="1.0" encoding="UTF-8" standalone="yes"?>
<Relationships xmlns="http://schemas.openxmlformats.org/package/2006/relationships"><Relationship Id="rId3" Type="http://schemas.openxmlformats.org/officeDocument/2006/relationships/hyperlink" Target="https://www.mass.gov/files/documents/2016/10/ok/withdraw-reopen-resubmit-quote-in-commbuys.pdf" TargetMode="External"/><Relationship Id="rId2" Type="http://schemas.openxmlformats.org/officeDocument/2006/relationships/hyperlink" Target="https://www.mass.gov/files/documents/2016/10/wf/using-q-and-a-tab-within-a-commbuys-bid_0.pdf" TargetMode="External"/><Relationship Id="rId1" Type="http://schemas.openxmlformats.org/officeDocument/2006/relationships/hyperlink" Target="https://www.mass.gov/doc/how-to-create-a-quote-in-commbuys/download" TargetMode="External"/><Relationship Id="rId5" Type="http://schemas.openxmlformats.org/officeDocument/2006/relationships/hyperlink" Target="https://www.screencast.com/t/GMJLKkilF12" TargetMode="External"/><Relationship Id="rId4" Type="http://schemas.openxmlformats.org/officeDocument/2006/relationships/hyperlink" Target="https://www.mass.gov/files/documents/2016/11/uk/basic-commbuys-navigation-and-searching-for-the-seller-role.pdf"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openclipart.org/detail/213241/check-box-icon" TargetMode="External"/><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1" Type="http://schemas.openxmlformats.org/officeDocument/2006/relationships/image" Target="../media/image2.png"/></Relationships>
</file>

<file path=ppt/diagrams/_rels/data6.xml.rels><?xml version="1.0" encoding="UTF-8" standalone="yes"?>
<Relationships xmlns="http://schemas.openxmlformats.org/package/2006/relationships"><Relationship Id="rId1" Type="http://schemas.openxmlformats.org/officeDocument/2006/relationships/hyperlink" Target="http://www.commbuys.com/" TargetMode="External"/></Relationships>
</file>

<file path=ppt/diagrams/_rels/drawing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4.xml.rels><?xml version="1.0" encoding="UTF-8" standalone="yes"?>
<Relationships xmlns="http://schemas.openxmlformats.org/package/2006/relationships"><Relationship Id="rId3" Type="http://schemas.openxmlformats.org/officeDocument/2006/relationships/hyperlink" Target="https://www.mass.gov/files/documents/2016/10/ok/withdraw-reopen-resubmit-quote-in-commbuys.pdf" TargetMode="External"/><Relationship Id="rId2" Type="http://schemas.openxmlformats.org/officeDocument/2006/relationships/hyperlink" Target="https://www.mass.gov/files/documents/2016/10/wf/using-q-and-a-tab-within-a-commbuys-bid_0.pdf" TargetMode="External"/><Relationship Id="rId1" Type="http://schemas.openxmlformats.org/officeDocument/2006/relationships/hyperlink" Target="https://www.mass.gov/doc/how-to-create-a-quote-in-commbuys/download" TargetMode="External"/><Relationship Id="rId5" Type="http://schemas.openxmlformats.org/officeDocument/2006/relationships/hyperlink" Target="https://www.screencast.com/t/GMJLKkilF12" TargetMode="External"/><Relationship Id="rId4" Type="http://schemas.openxmlformats.org/officeDocument/2006/relationships/hyperlink" Target="https://www.mass.gov/files/documents/2016/11/uk/basic-commbuys-navigation-and-searching-for-the-seller-role.pdf"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openclipart.org/detail/213241/check-box-icon" TargetMode="External"/><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png"/></Relationships>
</file>

<file path=ppt/diagrams/_rels/drawing6.xml.rels><?xml version="1.0" encoding="UTF-8" standalone="yes"?>
<Relationships xmlns="http://schemas.openxmlformats.org/package/2006/relationships"><Relationship Id="rId1" Type="http://schemas.openxmlformats.org/officeDocument/2006/relationships/hyperlink" Target="http://www.commbuys.com/"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A171B-02FB-4110-A48D-2FA08350AB9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68B706D-C3D9-4DD3-A65C-689F374E65F6}">
      <dgm:prSet/>
      <dgm:spPr/>
      <dgm:t>
        <a:bodyPr/>
        <a:lstStyle/>
        <a:p>
          <a:pPr>
            <a:spcAft>
              <a:spcPct val="20000"/>
            </a:spcAft>
            <a:buFont typeface="Symbol" panose="05050102010706020507" pitchFamily="18" charset="2"/>
            <a:buNone/>
          </a:pPr>
          <a:endParaRPr lang="en-US" sz="1700"/>
        </a:p>
      </dgm:t>
    </dgm:pt>
    <dgm:pt modelId="{8083D4FF-F436-4238-B2ED-5CB1ED22DA0B}" type="parTrans" cxnId="{E35DA0E9-7215-4576-B224-1A3D0C5AB554}">
      <dgm:prSet/>
      <dgm:spPr/>
      <dgm:t>
        <a:bodyPr/>
        <a:lstStyle/>
        <a:p>
          <a:endParaRPr lang="en-US"/>
        </a:p>
      </dgm:t>
    </dgm:pt>
    <dgm:pt modelId="{37B8331C-8740-4C41-B04C-902F5529EA51}" type="sibTrans" cxnId="{E35DA0E9-7215-4576-B224-1A3D0C5AB554}">
      <dgm:prSet/>
      <dgm:spPr/>
      <dgm:t>
        <a:bodyPr/>
        <a:lstStyle/>
        <a:p>
          <a:endParaRPr lang="en-US"/>
        </a:p>
      </dgm:t>
    </dgm:pt>
    <dgm:pt modelId="{8D46DB02-D45A-4A00-8DB6-876B5059B7DF}">
      <dgm:prSet/>
      <dgm:spPr/>
      <dgm:t>
        <a:bodyPr/>
        <a:lstStyle/>
        <a:p>
          <a:pPr>
            <a:spcAft>
              <a:spcPct val="20000"/>
            </a:spcAft>
            <a:buFont typeface="Symbol" panose="05050102010706020507" pitchFamily="18" charset="2"/>
            <a:buChar char=""/>
          </a:pPr>
          <a:endParaRPr lang="en-US" sz="1700"/>
        </a:p>
      </dgm:t>
    </dgm:pt>
    <dgm:pt modelId="{7AB2F45D-8B59-42ED-AA62-5E82135FF941}" type="parTrans" cxnId="{10A3904D-59E4-4058-9A9C-F47AB71A1F97}">
      <dgm:prSet/>
      <dgm:spPr/>
      <dgm:t>
        <a:bodyPr/>
        <a:lstStyle/>
        <a:p>
          <a:endParaRPr lang="en-US"/>
        </a:p>
      </dgm:t>
    </dgm:pt>
    <dgm:pt modelId="{DE578710-C745-4257-8801-C36359CABCF8}" type="sibTrans" cxnId="{10A3904D-59E4-4058-9A9C-F47AB71A1F97}">
      <dgm:prSet/>
      <dgm:spPr/>
      <dgm:t>
        <a:bodyPr/>
        <a:lstStyle/>
        <a:p>
          <a:endParaRPr lang="en-US"/>
        </a:p>
      </dgm:t>
    </dgm:pt>
    <dgm:pt modelId="{C7AE0F8D-871D-4588-9FD7-B282B964CEC9}">
      <dgm:prSet/>
      <dgm:spPr/>
      <dgm:t>
        <a:bodyPr/>
        <a:lstStyle/>
        <a:p>
          <a:endParaRPr lang="en-US"/>
        </a:p>
      </dgm:t>
    </dgm:pt>
    <dgm:pt modelId="{01293572-B8AC-4131-B0F5-B0EB917D5C90}" type="sibTrans" cxnId="{0FC85706-442B-41EB-AC2D-0CFCE1CC6D39}">
      <dgm:prSet/>
      <dgm:spPr/>
      <dgm:t>
        <a:bodyPr/>
        <a:lstStyle/>
        <a:p>
          <a:endParaRPr lang="en-US"/>
        </a:p>
      </dgm:t>
    </dgm:pt>
    <dgm:pt modelId="{4FE13E9F-550B-49FD-8BD1-96D11E038E68}" type="parTrans" cxnId="{0FC85706-442B-41EB-AC2D-0CFCE1CC6D39}">
      <dgm:prSet/>
      <dgm:spPr/>
      <dgm:t>
        <a:bodyPr/>
        <a:lstStyle/>
        <a:p>
          <a:endParaRPr lang="en-US"/>
        </a:p>
      </dgm:t>
    </dgm:pt>
    <dgm:pt modelId="{49CE8B16-61F9-454F-99AD-86BC1B9F8A32}">
      <dgm:prSet custT="1"/>
      <dgm:spPr/>
      <dgm:t>
        <a:bodyPr/>
        <a:lstStyle/>
        <a:p>
          <a:pPr>
            <a:spcAft>
              <a:spcPts val="600"/>
            </a:spcAft>
            <a:buFont typeface="Symbol" panose="05050102010706020507" pitchFamily="18" charset="2"/>
            <a:buChar char=""/>
          </a:pPr>
          <a:r>
            <a:rPr lang="en-US" sz="2400" b="1"/>
            <a:t>Added requirement for information for proposed projects</a:t>
          </a:r>
        </a:p>
      </dgm:t>
    </dgm:pt>
    <dgm:pt modelId="{3FC9F662-B616-4949-8BAD-BB3ED1235806}" type="parTrans" cxnId="{DB359190-B0E7-45E8-9EE1-A3E00A4E2E10}">
      <dgm:prSet/>
      <dgm:spPr/>
      <dgm:t>
        <a:bodyPr/>
        <a:lstStyle/>
        <a:p>
          <a:endParaRPr lang="en-US"/>
        </a:p>
      </dgm:t>
    </dgm:pt>
    <dgm:pt modelId="{069B671C-6557-45AC-82DC-2437370DCDA9}" type="sibTrans" cxnId="{DB359190-B0E7-45E8-9EE1-A3E00A4E2E10}">
      <dgm:prSet/>
      <dgm:spPr/>
      <dgm:t>
        <a:bodyPr/>
        <a:lstStyle/>
        <a:p>
          <a:endParaRPr lang="en-US"/>
        </a:p>
      </dgm:t>
    </dgm:pt>
    <dgm:pt modelId="{C58F16D1-86C4-426B-BB63-D14227643F76}">
      <dgm:prSet/>
      <dgm:spPr/>
      <dgm:t>
        <a:bodyPr/>
        <a:lstStyle/>
        <a:p>
          <a:pPr>
            <a:spcAft>
              <a:spcPct val="20000"/>
            </a:spcAft>
            <a:buFont typeface="Arial" panose="020B0604020202020204" pitchFamily="34" charset="0"/>
            <a:buChar char="•"/>
          </a:pPr>
          <a:endParaRPr lang="en-US" sz="1700"/>
        </a:p>
      </dgm:t>
    </dgm:pt>
    <dgm:pt modelId="{BADDFCFA-588E-4E96-962C-4FE0181CD2D5}" type="parTrans" cxnId="{BFA329B7-9B65-483A-A159-277AAAC59878}">
      <dgm:prSet/>
      <dgm:spPr/>
      <dgm:t>
        <a:bodyPr/>
        <a:lstStyle/>
        <a:p>
          <a:endParaRPr lang="en-US"/>
        </a:p>
      </dgm:t>
    </dgm:pt>
    <dgm:pt modelId="{771104B2-B03A-4015-9715-9AF9CA7848DE}" type="sibTrans" cxnId="{BFA329B7-9B65-483A-A159-277AAAC59878}">
      <dgm:prSet/>
      <dgm:spPr/>
      <dgm:t>
        <a:bodyPr/>
        <a:lstStyle/>
        <a:p>
          <a:endParaRPr lang="en-US"/>
        </a:p>
      </dgm:t>
    </dgm:pt>
    <dgm:pt modelId="{D5D8E325-B6FF-481B-830B-A6022B06EFBA}">
      <dgm:prSet custT="1"/>
      <dgm:spPr/>
      <dgm:t>
        <a:bodyPr/>
        <a:lstStyle/>
        <a:p>
          <a:pPr>
            <a:spcAft>
              <a:spcPts val="600"/>
            </a:spcAft>
            <a:buFont typeface="Symbol" panose="05050102010706020507" pitchFamily="18" charset="2"/>
            <a:buChar char=""/>
          </a:pPr>
          <a:r>
            <a:rPr lang="en-US" sz="2400" b="1"/>
            <a:t>Language added relative to responses for clarification and/or additional documentation</a:t>
          </a:r>
        </a:p>
      </dgm:t>
    </dgm:pt>
    <dgm:pt modelId="{D5765930-9DDA-446E-A02C-3B33E2828B52}" type="parTrans" cxnId="{3BAA6A07-FDF2-4CC1-AAC7-0C66E5A23ACD}">
      <dgm:prSet/>
      <dgm:spPr/>
      <dgm:t>
        <a:bodyPr/>
        <a:lstStyle/>
        <a:p>
          <a:endParaRPr lang="en-US"/>
        </a:p>
      </dgm:t>
    </dgm:pt>
    <dgm:pt modelId="{3B4BB22E-9243-459C-A49A-7BDFF6843B84}" type="sibTrans" cxnId="{3BAA6A07-FDF2-4CC1-AAC7-0C66E5A23ACD}">
      <dgm:prSet/>
      <dgm:spPr/>
      <dgm:t>
        <a:bodyPr/>
        <a:lstStyle/>
        <a:p>
          <a:endParaRPr lang="en-US"/>
        </a:p>
      </dgm:t>
    </dgm:pt>
    <dgm:pt modelId="{91CA4889-B740-4AB1-81B7-21F808BC56BF}">
      <dgm:prSet custT="1"/>
      <dgm:spPr/>
      <dgm:t>
        <a:bodyPr/>
        <a:lstStyle/>
        <a:p>
          <a:pPr>
            <a:spcAft>
              <a:spcPts val="600"/>
            </a:spcAft>
            <a:buFont typeface="Symbol" panose="05050102010706020507" pitchFamily="18" charset="2"/>
            <a:buChar char=""/>
          </a:pPr>
          <a:r>
            <a:rPr lang="en-US" sz="2400" b="1"/>
            <a:t>Updated funding priorities</a:t>
          </a:r>
        </a:p>
      </dgm:t>
    </dgm:pt>
    <dgm:pt modelId="{6667A68B-43BB-4776-863E-ECF7225AAAC8}" type="parTrans" cxnId="{4CE67C07-4379-4ED4-832F-B67F55BFBBED}">
      <dgm:prSet/>
      <dgm:spPr/>
      <dgm:t>
        <a:bodyPr/>
        <a:lstStyle/>
        <a:p>
          <a:endParaRPr lang="en-US"/>
        </a:p>
      </dgm:t>
    </dgm:pt>
    <dgm:pt modelId="{C8A2DB5B-F67E-4C24-8D7B-B8B7A44AD1DA}" type="sibTrans" cxnId="{4CE67C07-4379-4ED4-832F-B67F55BFBBED}">
      <dgm:prSet/>
      <dgm:spPr/>
      <dgm:t>
        <a:bodyPr/>
        <a:lstStyle/>
        <a:p>
          <a:endParaRPr lang="en-US"/>
        </a:p>
      </dgm:t>
    </dgm:pt>
    <dgm:pt modelId="{932B766F-478A-4D43-A7EC-58C8F5492A8D}">
      <dgm:prSet/>
      <dgm:spPr/>
      <dgm:t>
        <a:bodyPr/>
        <a:lstStyle/>
        <a:p>
          <a:pPr>
            <a:spcAft>
              <a:spcPct val="20000"/>
            </a:spcAft>
            <a:buFont typeface="Symbol" panose="05050102010706020507" pitchFamily="18" charset="2"/>
            <a:buChar char=""/>
          </a:pPr>
          <a:endParaRPr lang="en-US" sz="1700"/>
        </a:p>
      </dgm:t>
    </dgm:pt>
    <dgm:pt modelId="{76B7E448-5102-4008-854F-8F92B302B235}" type="parTrans" cxnId="{2B573D97-19F5-44DC-8DFF-D048DDF57148}">
      <dgm:prSet/>
      <dgm:spPr/>
      <dgm:t>
        <a:bodyPr/>
        <a:lstStyle/>
        <a:p>
          <a:endParaRPr lang="en-US"/>
        </a:p>
      </dgm:t>
    </dgm:pt>
    <dgm:pt modelId="{D83B6898-C11E-472B-967E-AC047F1B5CAF}" type="sibTrans" cxnId="{2B573D97-19F5-44DC-8DFF-D048DDF57148}">
      <dgm:prSet/>
      <dgm:spPr/>
      <dgm:t>
        <a:bodyPr/>
        <a:lstStyle/>
        <a:p>
          <a:endParaRPr lang="en-US"/>
        </a:p>
      </dgm:t>
    </dgm:pt>
    <dgm:pt modelId="{5738C538-4150-42B3-9B95-E4E7105C82AB}">
      <dgm:prSet custT="1"/>
      <dgm:spPr/>
      <dgm:t>
        <a:bodyPr/>
        <a:lstStyle/>
        <a:p>
          <a:pPr>
            <a:spcAft>
              <a:spcPts val="600"/>
            </a:spcAft>
            <a:buFont typeface="Symbol" panose="05050102010706020507" pitchFamily="18" charset="2"/>
            <a:buChar char=""/>
          </a:pPr>
          <a:r>
            <a:rPr lang="en-US" sz="2400" b="1"/>
            <a:t>Clarify language regarding budget modifications</a:t>
          </a:r>
        </a:p>
      </dgm:t>
    </dgm:pt>
    <dgm:pt modelId="{AA35C16D-DCA0-491B-9CD1-C5A64C8F420E}" type="parTrans" cxnId="{DE71F888-A657-4A72-9079-0B861618CF22}">
      <dgm:prSet/>
      <dgm:spPr/>
      <dgm:t>
        <a:bodyPr/>
        <a:lstStyle/>
        <a:p>
          <a:endParaRPr lang="en-US"/>
        </a:p>
      </dgm:t>
    </dgm:pt>
    <dgm:pt modelId="{60D75051-F516-45D2-8FD9-CBFDBECA5CCC}" type="sibTrans" cxnId="{DE71F888-A657-4A72-9079-0B861618CF22}">
      <dgm:prSet/>
      <dgm:spPr/>
      <dgm:t>
        <a:bodyPr/>
        <a:lstStyle/>
        <a:p>
          <a:endParaRPr lang="en-US"/>
        </a:p>
      </dgm:t>
    </dgm:pt>
    <dgm:pt modelId="{B8A8D680-2836-4235-A190-3EEE91FA0511}">
      <dgm:prSet custT="1"/>
      <dgm:spPr/>
      <dgm:t>
        <a:bodyPr/>
        <a:lstStyle/>
        <a:p>
          <a:pPr>
            <a:spcAft>
              <a:spcPts val="600"/>
            </a:spcAft>
            <a:buFont typeface="Symbol" panose="05050102010706020507" pitchFamily="18" charset="2"/>
            <a:buChar char=""/>
          </a:pPr>
          <a:r>
            <a:rPr lang="en-US" sz="2400" b="1"/>
            <a:t>Application deadline is Wednesday, April 15, 2026</a:t>
          </a:r>
        </a:p>
      </dgm:t>
    </dgm:pt>
    <dgm:pt modelId="{3B3E68C7-5C4E-40B9-9E4D-BF3BF661779B}" type="parTrans" cxnId="{90984F30-ED1C-4C7E-96AD-589CECAF6D60}">
      <dgm:prSet/>
      <dgm:spPr/>
      <dgm:t>
        <a:bodyPr/>
        <a:lstStyle/>
        <a:p>
          <a:endParaRPr lang="en-US"/>
        </a:p>
      </dgm:t>
    </dgm:pt>
    <dgm:pt modelId="{A19556D1-E3BD-47EE-967E-CABCF0729B60}" type="sibTrans" cxnId="{90984F30-ED1C-4C7E-96AD-589CECAF6D60}">
      <dgm:prSet/>
      <dgm:spPr/>
      <dgm:t>
        <a:bodyPr/>
        <a:lstStyle/>
        <a:p>
          <a:endParaRPr lang="en-US"/>
        </a:p>
      </dgm:t>
    </dgm:pt>
    <dgm:pt modelId="{C0BA75AC-BC0B-4F6A-9E44-24EF766AE038}">
      <dgm:prSet custT="1"/>
      <dgm:spPr/>
      <dgm:t>
        <a:bodyPr/>
        <a:lstStyle/>
        <a:p>
          <a:pPr>
            <a:spcAft>
              <a:spcPts val="600"/>
            </a:spcAft>
            <a:buFont typeface="Symbol" panose="05050102010706020507" pitchFamily="18" charset="2"/>
            <a:buChar char=""/>
          </a:pPr>
          <a:r>
            <a:rPr lang="en-US" sz="2400" b="1"/>
            <a:t>Language added relative to documents required for application</a:t>
          </a:r>
        </a:p>
      </dgm:t>
    </dgm:pt>
    <dgm:pt modelId="{11A4FDEF-368F-472F-9F1B-7703A436B20E}" type="parTrans" cxnId="{003562A0-ACB0-48B4-BF4A-2185A6E1D117}">
      <dgm:prSet/>
      <dgm:spPr/>
      <dgm:t>
        <a:bodyPr/>
        <a:lstStyle/>
        <a:p>
          <a:endParaRPr lang="en-US"/>
        </a:p>
      </dgm:t>
    </dgm:pt>
    <dgm:pt modelId="{ADEBD64F-EDF3-4A73-9BAA-DE2A13F23F1E}" type="sibTrans" cxnId="{003562A0-ACB0-48B4-BF4A-2185A6E1D117}">
      <dgm:prSet/>
      <dgm:spPr/>
      <dgm:t>
        <a:bodyPr/>
        <a:lstStyle/>
        <a:p>
          <a:endParaRPr lang="en-US"/>
        </a:p>
      </dgm:t>
    </dgm:pt>
    <dgm:pt modelId="{1466C7F5-7FA2-4BDD-A7B2-CCED02BBF9DE}">
      <dgm:prSet custT="1"/>
      <dgm:spPr/>
      <dgm:t>
        <a:bodyPr/>
        <a:lstStyle/>
        <a:p>
          <a:pPr>
            <a:spcAft>
              <a:spcPts val="600"/>
            </a:spcAft>
            <a:buFont typeface="Symbol" panose="05050102010706020507" pitchFamily="18" charset="2"/>
            <a:buChar char=""/>
          </a:pPr>
          <a:r>
            <a:rPr lang="en-US" sz="2400" b="1"/>
            <a:t>Updated language relative to amended applications</a:t>
          </a:r>
        </a:p>
      </dgm:t>
    </dgm:pt>
    <dgm:pt modelId="{544EE623-4363-4B8F-9C44-B73E77E2BE06}" type="parTrans" cxnId="{C59A042B-A920-4B97-BD39-007F81867F9A}">
      <dgm:prSet/>
      <dgm:spPr/>
      <dgm:t>
        <a:bodyPr/>
        <a:lstStyle/>
        <a:p>
          <a:endParaRPr lang="en-US"/>
        </a:p>
      </dgm:t>
    </dgm:pt>
    <dgm:pt modelId="{7BC3FA3E-6C42-4279-A159-B6B9EDA04F3D}" type="sibTrans" cxnId="{C59A042B-A920-4B97-BD39-007F81867F9A}">
      <dgm:prSet/>
      <dgm:spPr/>
      <dgm:t>
        <a:bodyPr/>
        <a:lstStyle/>
        <a:p>
          <a:endParaRPr lang="en-US"/>
        </a:p>
      </dgm:t>
    </dgm:pt>
    <dgm:pt modelId="{E2820053-B8DD-4E13-90B3-7EA2CDDCAFA2}">
      <dgm:prSet custT="1"/>
      <dgm:spPr/>
      <dgm:t>
        <a:bodyPr/>
        <a:lstStyle/>
        <a:p>
          <a:pPr>
            <a:spcAft>
              <a:spcPts val="600"/>
            </a:spcAft>
            <a:buFont typeface="Symbol" panose="05050102010706020507" pitchFamily="18" charset="2"/>
            <a:buChar char=""/>
          </a:pPr>
          <a:r>
            <a:rPr lang="en-US" sz="2400" b="1"/>
            <a:t>Updated language relative to quarterly reporting</a:t>
          </a:r>
        </a:p>
      </dgm:t>
    </dgm:pt>
    <dgm:pt modelId="{CBE34EF0-BD3E-4844-9A00-17C380667CC6}" type="parTrans" cxnId="{805A1B03-C519-4108-877F-BB733B515D4A}">
      <dgm:prSet/>
      <dgm:spPr/>
      <dgm:t>
        <a:bodyPr/>
        <a:lstStyle/>
        <a:p>
          <a:endParaRPr lang="en-US"/>
        </a:p>
      </dgm:t>
    </dgm:pt>
    <dgm:pt modelId="{0F0BF43D-D0C0-4F70-9187-FC59B56612A8}" type="sibTrans" cxnId="{805A1B03-C519-4108-877F-BB733B515D4A}">
      <dgm:prSet/>
      <dgm:spPr/>
      <dgm:t>
        <a:bodyPr/>
        <a:lstStyle/>
        <a:p>
          <a:endParaRPr lang="en-US"/>
        </a:p>
      </dgm:t>
    </dgm:pt>
    <dgm:pt modelId="{7D39F2E4-1106-4B3C-99F3-8FA3D8CE35F6}">
      <dgm:prSet/>
      <dgm:spPr/>
      <dgm:t>
        <a:bodyPr/>
        <a:lstStyle/>
        <a:p>
          <a:endParaRPr lang="en-US"/>
        </a:p>
      </dgm:t>
    </dgm:pt>
    <dgm:pt modelId="{B2F0B5FF-040C-44F4-B022-FEC5B3C38533}" type="parTrans" cxnId="{D50D923A-EE69-4692-8A1E-E7AC2A107289}">
      <dgm:prSet/>
      <dgm:spPr/>
      <dgm:t>
        <a:bodyPr/>
        <a:lstStyle/>
        <a:p>
          <a:endParaRPr lang="en-US"/>
        </a:p>
      </dgm:t>
    </dgm:pt>
    <dgm:pt modelId="{84C7DEB0-0A9D-4932-8186-90C019E1FE68}" type="sibTrans" cxnId="{D50D923A-EE69-4692-8A1E-E7AC2A107289}">
      <dgm:prSet/>
      <dgm:spPr/>
      <dgm:t>
        <a:bodyPr/>
        <a:lstStyle/>
        <a:p>
          <a:endParaRPr lang="en-US"/>
        </a:p>
      </dgm:t>
    </dgm:pt>
    <dgm:pt modelId="{434F81E3-2083-45D9-A503-7664B7562F7E}">
      <dgm:prSet custT="1"/>
      <dgm:spPr/>
      <dgm:t>
        <a:bodyPr/>
        <a:lstStyle/>
        <a:p>
          <a:pPr>
            <a:spcAft>
              <a:spcPts val="600"/>
            </a:spcAft>
            <a:buFont typeface="Symbol" panose="05050102010706020507" pitchFamily="18" charset="2"/>
            <a:buChar char=""/>
          </a:pPr>
          <a:r>
            <a:rPr lang="en-US" sz="2400" b="1"/>
            <a:t>Timeline for response clarified</a:t>
          </a:r>
        </a:p>
      </dgm:t>
    </dgm:pt>
    <dgm:pt modelId="{5441597D-4429-4FC6-B827-8162469F2D1E}" type="parTrans" cxnId="{C34982D0-4D60-4BDC-9B25-3CA52B2F1712}">
      <dgm:prSet/>
      <dgm:spPr/>
      <dgm:t>
        <a:bodyPr/>
        <a:lstStyle/>
        <a:p>
          <a:endParaRPr lang="en-US"/>
        </a:p>
      </dgm:t>
    </dgm:pt>
    <dgm:pt modelId="{E5150DAF-4111-463F-AADD-EB8FBCB289CC}" type="sibTrans" cxnId="{C34982D0-4D60-4BDC-9B25-3CA52B2F1712}">
      <dgm:prSet/>
      <dgm:spPr/>
      <dgm:t>
        <a:bodyPr/>
        <a:lstStyle/>
        <a:p>
          <a:endParaRPr lang="en-US"/>
        </a:p>
      </dgm:t>
    </dgm:pt>
    <dgm:pt modelId="{49E2C67E-CDE4-48EF-BCF5-99918611B98D}" type="pres">
      <dgm:prSet presAssocID="{B5BA171B-02FB-4110-A48D-2FA08350AB9C}" presName="linear" presStyleCnt="0">
        <dgm:presLayoutVars>
          <dgm:animLvl val="lvl"/>
          <dgm:resizeHandles val="exact"/>
        </dgm:presLayoutVars>
      </dgm:prSet>
      <dgm:spPr/>
    </dgm:pt>
    <dgm:pt modelId="{647C188C-A505-4EE0-8305-FA9FDEF13859}" type="pres">
      <dgm:prSet presAssocID="{7D39F2E4-1106-4B3C-99F3-8FA3D8CE35F6}" presName="parentText" presStyleLbl="node1" presStyleIdx="0" presStyleCnt="2">
        <dgm:presLayoutVars>
          <dgm:chMax val="0"/>
          <dgm:bulletEnabled val="1"/>
        </dgm:presLayoutVars>
      </dgm:prSet>
      <dgm:spPr/>
    </dgm:pt>
    <dgm:pt modelId="{7EF7B42A-86E9-47A8-A699-95E4F10AC9D0}" type="pres">
      <dgm:prSet presAssocID="{84C7DEB0-0A9D-4932-8186-90C019E1FE68}" presName="spacer" presStyleCnt="0"/>
      <dgm:spPr/>
    </dgm:pt>
    <dgm:pt modelId="{0937E9BC-492A-44A3-A74F-F66F5400B628}" type="pres">
      <dgm:prSet presAssocID="{C7AE0F8D-871D-4588-9FD7-B282B964CEC9}" presName="parentText" presStyleLbl="node1" presStyleIdx="1" presStyleCnt="2">
        <dgm:presLayoutVars>
          <dgm:chMax val="0"/>
          <dgm:bulletEnabled val="1"/>
        </dgm:presLayoutVars>
      </dgm:prSet>
      <dgm:spPr/>
    </dgm:pt>
    <dgm:pt modelId="{D3627BA7-3633-4AE4-99AD-854093D74D5A}" type="pres">
      <dgm:prSet presAssocID="{C7AE0F8D-871D-4588-9FD7-B282B964CEC9}" presName="childText" presStyleLbl="revTx" presStyleIdx="0" presStyleCnt="1">
        <dgm:presLayoutVars>
          <dgm:bulletEnabled val="1"/>
        </dgm:presLayoutVars>
      </dgm:prSet>
      <dgm:spPr/>
    </dgm:pt>
  </dgm:ptLst>
  <dgm:cxnLst>
    <dgm:cxn modelId="{32EE9001-0DA7-4B4E-8C24-AA898A6DD493}" type="presOf" srcId="{434F81E3-2083-45D9-A503-7664B7562F7E}" destId="{D3627BA7-3633-4AE4-99AD-854093D74D5A}" srcOrd="0" destOrd="5" presId="urn:microsoft.com/office/officeart/2005/8/layout/vList2"/>
    <dgm:cxn modelId="{805A1B03-C519-4108-877F-BB733B515D4A}" srcId="{C7AE0F8D-871D-4588-9FD7-B282B964CEC9}" destId="{E2820053-B8DD-4E13-90B3-7EA2CDDCAFA2}" srcOrd="8" destOrd="0" parTransId="{CBE34EF0-BD3E-4844-9A00-17C380667CC6}" sibTransId="{0F0BF43D-D0C0-4F70-9187-FC59B56612A8}"/>
    <dgm:cxn modelId="{0FC85706-442B-41EB-AC2D-0CFCE1CC6D39}" srcId="{B5BA171B-02FB-4110-A48D-2FA08350AB9C}" destId="{C7AE0F8D-871D-4588-9FD7-B282B964CEC9}" srcOrd="1" destOrd="0" parTransId="{4FE13E9F-550B-49FD-8BD1-96D11E038E68}" sibTransId="{01293572-B8AC-4131-B0F5-B0EB917D5C90}"/>
    <dgm:cxn modelId="{3BAA6A07-FDF2-4CC1-AAC7-0C66E5A23ACD}" srcId="{C7AE0F8D-871D-4588-9FD7-B282B964CEC9}" destId="{D5D8E325-B6FF-481B-830B-A6022B06EFBA}" srcOrd="4" destOrd="0" parTransId="{D5765930-9DDA-446E-A02C-3B33E2828B52}" sibTransId="{3B4BB22E-9243-459C-A49A-7BDFF6843B84}"/>
    <dgm:cxn modelId="{4CE67C07-4379-4ED4-832F-B67F55BFBBED}" srcId="{C7AE0F8D-871D-4588-9FD7-B282B964CEC9}" destId="{91CA4889-B740-4AB1-81B7-21F808BC56BF}" srcOrd="7" destOrd="0" parTransId="{6667A68B-43BB-4776-863E-ECF7225AAAC8}" sibTransId="{C8A2DB5B-F67E-4C24-8D7B-B8B7A44AD1DA}"/>
    <dgm:cxn modelId="{BA056F11-9113-49C8-9A54-C9871C212704}" type="presOf" srcId="{C58F16D1-86C4-426B-BB63-D14227643F76}" destId="{D3627BA7-3633-4AE4-99AD-854093D74D5A}" srcOrd="0" destOrd="11" presId="urn:microsoft.com/office/officeart/2005/8/layout/vList2"/>
    <dgm:cxn modelId="{C8465617-50DA-41D7-AEED-53D838795CD7}" type="presOf" srcId="{D5D8E325-B6FF-481B-830B-A6022B06EFBA}" destId="{D3627BA7-3633-4AE4-99AD-854093D74D5A}" srcOrd="0" destOrd="4" presId="urn:microsoft.com/office/officeart/2005/8/layout/vList2"/>
    <dgm:cxn modelId="{B447F31E-A63B-4099-87FD-1604D0A58A64}" type="presOf" srcId="{B5BA171B-02FB-4110-A48D-2FA08350AB9C}" destId="{49E2C67E-CDE4-48EF-BCF5-99918611B98D}" srcOrd="0" destOrd="0" presId="urn:microsoft.com/office/officeart/2005/8/layout/vList2"/>
    <dgm:cxn modelId="{C59A042B-A920-4B97-BD39-007F81867F9A}" srcId="{C7AE0F8D-871D-4588-9FD7-B282B964CEC9}" destId="{1466C7F5-7FA2-4BDD-A7B2-CCED02BBF9DE}" srcOrd="6" destOrd="0" parTransId="{544EE623-4363-4B8F-9C44-B73E77E2BE06}" sibTransId="{7BC3FA3E-6C42-4279-A159-B6B9EDA04F3D}"/>
    <dgm:cxn modelId="{4F39B72C-6877-4A74-96C4-DEEC2130A8D5}" type="presOf" srcId="{1466C7F5-7FA2-4BDD-A7B2-CCED02BBF9DE}" destId="{D3627BA7-3633-4AE4-99AD-854093D74D5A}" srcOrd="0" destOrd="6" presId="urn:microsoft.com/office/officeart/2005/8/layout/vList2"/>
    <dgm:cxn modelId="{90984F30-ED1C-4C7E-96AD-589CECAF6D60}" srcId="{C7AE0F8D-871D-4588-9FD7-B282B964CEC9}" destId="{B8A8D680-2836-4235-A190-3EEE91FA0511}" srcOrd="1" destOrd="0" parTransId="{3B3E68C7-5C4E-40B9-9E4D-BF3BF661779B}" sibTransId="{A19556D1-E3BD-47EE-967E-CABCF0729B60}"/>
    <dgm:cxn modelId="{D50D923A-EE69-4692-8A1E-E7AC2A107289}" srcId="{B5BA171B-02FB-4110-A48D-2FA08350AB9C}" destId="{7D39F2E4-1106-4B3C-99F3-8FA3D8CE35F6}" srcOrd="0" destOrd="0" parTransId="{B2F0B5FF-040C-44F4-B022-FEC5B3C38533}" sibTransId="{84C7DEB0-0A9D-4932-8186-90C019E1FE68}"/>
    <dgm:cxn modelId="{22559E60-553A-44C7-9B6A-83F397A4CB7B}" type="presOf" srcId="{8D46DB02-D45A-4A00-8DB6-876B5059B7DF}" destId="{D3627BA7-3633-4AE4-99AD-854093D74D5A}" srcOrd="0" destOrd="12" presId="urn:microsoft.com/office/officeart/2005/8/layout/vList2"/>
    <dgm:cxn modelId="{CC8ED066-80D9-483F-AE62-77420022C6F0}" type="presOf" srcId="{E2820053-B8DD-4E13-90B3-7EA2CDDCAFA2}" destId="{D3627BA7-3633-4AE4-99AD-854093D74D5A}" srcOrd="0" destOrd="8" presId="urn:microsoft.com/office/officeart/2005/8/layout/vList2"/>
    <dgm:cxn modelId="{10A3904D-59E4-4058-9A9C-F47AB71A1F97}" srcId="{C7AE0F8D-871D-4588-9FD7-B282B964CEC9}" destId="{8D46DB02-D45A-4A00-8DB6-876B5059B7DF}" srcOrd="12" destOrd="0" parTransId="{7AB2F45D-8B59-42ED-AA62-5E82135FF941}" sibTransId="{DE578710-C745-4257-8801-C36359CABCF8}"/>
    <dgm:cxn modelId="{1E2DCE6E-7558-4F8B-845D-D5C439D4EE79}" type="presOf" srcId="{B68B706D-C3D9-4DD3-A65C-689F374E65F6}" destId="{D3627BA7-3633-4AE4-99AD-854093D74D5A}" srcOrd="0" destOrd="0" presId="urn:microsoft.com/office/officeart/2005/8/layout/vList2"/>
    <dgm:cxn modelId="{9A01E076-5851-48A5-B52A-DDA88B081DCA}" type="presOf" srcId="{5738C538-4150-42B3-9B95-E4E7105C82AB}" destId="{D3627BA7-3633-4AE4-99AD-854093D74D5A}" srcOrd="0" destOrd="9" presId="urn:microsoft.com/office/officeart/2005/8/layout/vList2"/>
    <dgm:cxn modelId="{DE71F888-A657-4A72-9079-0B861618CF22}" srcId="{C7AE0F8D-871D-4588-9FD7-B282B964CEC9}" destId="{5738C538-4150-42B3-9B95-E4E7105C82AB}" srcOrd="9" destOrd="0" parTransId="{AA35C16D-DCA0-491B-9CD1-C5A64C8F420E}" sibTransId="{60D75051-F516-45D2-8FD9-CBFDBECA5CCC}"/>
    <dgm:cxn modelId="{DB359190-B0E7-45E8-9EE1-A3E00A4E2E10}" srcId="{C7AE0F8D-871D-4588-9FD7-B282B964CEC9}" destId="{49CE8B16-61F9-454F-99AD-86BC1B9F8A32}" srcOrd="2" destOrd="0" parTransId="{3FC9F662-B616-4949-8BAD-BB3ED1235806}" sibTransId="{069B671C-6557-45AC-82DC-2437370DCDA9}"/>
    <dgm:cxn modelId="{2B573D97-19F5-44DC-8DFF-D048DDF57148}" srcId="{C7AE0F8D-871D-4588-9FD7-B282B964CEC9}" destId="{932B766F-478A-4D43-A7EC-58C8F5492A8D}" srcOrd="10" destOrd="0" parTransId="{76B7E448-5102-4008-854F-8F92B302B235}" sibTransId="{D83B6898-C11E-472B-967E-AC047F1B5CAF}"/>
    <dgm:cxn modelId="{7EBC6B99-8FAA-4F8D-93D3-ED41102442E5}" type="presOf" srcId="{C0BA75AC-BC0B-4F6A-9E44-24EF766AE038}" destId="{D3627BA7-3633-4AE4-99AD-854093D74D5A}" srcOrd="0" destOrd="3" presId="urn:microsoft.com/office/officeart/2005/8/layout/vList2"/>
    <dgm:cxn modelId="{03DD559D-B74F-45A2-8D36-B52B621C8088}" type="presOf" srcId="{932B766F-478A-4D43-A7EC-58C8F5492A8D}" destId="{D3627BA7-3633-4AE4-99AD-854093D74D5A}" srcOrd="0" destOrd="10" presId="urn:microsoft.com/office/officeart/2005/8/layout/vList2"/>
    <dgm:cxn modelId="{003562A0-ACB0-48B4-BF4A-2185A6E1D117}" srcId="{C7AE0F8D-871D-4588-9FD7-B282B964CEC9}" destId="{C0BA75AC-BC0B-4F6A-9E44-24EF766AE038}" srcOrd="3" destOrd="0" parTransId="{11A4FDEF-368F-472F-9F1B-7703A436B20E}" sibTransId="{ADEBD64F-EDF3-4A73-9BAA-DE2A13F23F1E}"/>
    <dgm:cxn modelId="{B22E24B7-F495-44DE-BA17-7A9FC48022A5}" type="presOf" srcId="{49CE8B16-61F9-454F-99AD-86BC1B9F8A32}" destId="{D3627BA7-3633-4AE4-99AD-854093D74D5A}" srcOrd="0" destOrd="2" presId="urn:microsoft.com/office/officeart/2005/8/layout/vList2"/>
    <dgm:cxn modelId="{BFA329B7-9B65-483A-A159-277AAAC59878}" srcId="{C7AE0F8D-871D-4588-9FD7-B282B964CEC9}" destId="{C58F16D1-86C4-426B-BB63-D14227643F76}" srcOrd="11" destOrd="0" parTransId="{BADDFCFA-588E-4E96-962C-4FE0181CD2D5}" sibTransId="{771104B2-B03A-4015-9715-9AF9CA7848DE}"/>
    <dgm:cxn modelId="{2CFDF8C9-22CD-41F0-BB64-B2A17B349898}" type="presOf" srcId="{B8A8D680-2836-4235-A190-3EEE91FA0511}" destId="{D3627BA7-3633-4AE4-99AD-854093D74D5A}" srcOrd="0" destOrd="1" presId="urn:microsoft.com/office/officeart/2005/8/layout/vList2"/>
    <dgm:cxn modelId="{C34982D0-4D60-4BDC-9B25-3CA52B2F1712}" srcId="{C7AE0F8D-871D-4588-9FD7-B282B964CEC9}" destId="{434F81E3-2083-45D9-A503-7664B7562F7E}" srcOrd="5" destOrd="0" parTransId="{5441597D-4429-4FC6-B827-8162469F2D1E}" sibTransId="{E5150DAF-4111-463F-AADD-EB8FBCB289CC}"/>
    <dgm:cxn modelId="{D86E71D6-CCE0-47FF-B309-F564E9622A32}" type="presOf" srcId="{C7AE0F8D-871D-4588-9FD7-B282B964CEC9}" destId="{0937E9BC-492A-44A3-A74F-F66F5400B628}" srcOrd="0" destOrd="0" presId="urn:microsoft.com/office/officeart/2005/8/layout/vList2"/>
    <dgm:cxn modelId="{E35DA0E9-7215-4576-B224-1A3D0C5AB554}" srcId="{C7AE0F8D-871D-4588-9FD7-B282B964CEC9}" destId="{B68B706D-C3D9-4DD3-A65C-689F374E65F6}" srcOrd="0" destOrd="0" parTransId="{8083D4FF-F436-4238-B2ED-5CB1ED22DA0B}" sibTransId="{37B8331C-8740-4C41-B04C-902F5529EA51}"/>
    <dgm:cxn modelId="{43720EFA-4431-45FC-AD38-BFB802193180}" type="presOf" srcId="{7D39F2E4-1106-4B3C-99F3-8FA3D8CE35F6}" destId="{647C188C-A505-4EE0-8305-FA9FDEF13859}" srcOrd="0" destOrd="0" presId="urn:microsoft.com/office/officeart/2005/8/layout/vList2"/>
    <dgm:cxn modelId="{55541BFC-504F-446A-92D0-98B2098FB12B}" type="presOf" srcId="{91CA4889-B740-4AB1-81B7-21F808BC56BF}" destId="{D3627BA7-3633-4AE4-99AD-854093D74D5A}" srcOrd="0" destOrd="7" presId="urn:microsoft.com/office/officeart/2005/8/layout/vList2"/>
    <dgm:cxn modelId="{7477D69B-2AAC-4630-8EF1-E80F1DB01B87}" type="presParOf" srcId="{49E2C67E-CDE4-48EF-BCF5-99918611B98D}" destId="{647C188C-A505-4EE0-8305-FA9FDEF13859}" srcOrd="0" destOrd="0" presId="urn:microsoft.com/office/officeart/2005/8/layout/vList2"/>
    <dgm:cxn modelId="{D4B05543-9D2C-4525-B1B9-762D74930894}" type="presParOf" srcId="{49E2C67E-CDE4-48EF-BCF5-99918611B98D}" destId="{7EF7B42A-86E9-47A8-A699-95E4F10AC9D0}" srcOrd="1" destOrd="0" presId="urn:microsoft.com/office/officeart/2005/8/layout/vList2"/>
    <dgm:cxn modelId="{CBA2B55F-463D-4086-B18E-2DE1196ED7D4}" type="presParOf" srcId="{49E2C67E-CDE4-48EF-BCF5-99918611B98D}" destId="{0937E9BC-492A-44A3-A74F-F66F5400B628}" srcOrd="2" destOrd="0" presId="urn:microsoft.com/office/officeart/2005/8/layout/vList2"/>
    <dgm:cxn modelId="{A79C113B-F009-4BE2-A23E-2850F6429236}" type="presParOf" srcId="{49E2C67E-CDE4-48EF-BCF5-99918611B98D}" destId="{D3627BA7-3633-4AE4-99AD-854093D74D5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9393A1-4DE6-49F2-BBB3-71859D12918B}"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61E39A1C-CD4E-41A3-ABB4-4A2B8D5430D7}">
      <dgm:prSet/>
      <dgm:spPr>
        <a:solidFill>
          <a:schemeClr val="accent2">
            <a:lumMod val="75000"/>
          </a:schemeClr>
        </a:solidFill>
        <a:ln>
          <a:solidFill>
            <a:schemeClr val="accent2">
              <a:lumMod val="75000"/>
            </a:schemeClr>
          </a:solidFill>
        </a:ln>
      </dgm:spPr>
      <dgm:t>
        <a:bodyPr/>
        <a:lstStyle/>
        <a:p>
          <a:r>
            <a:rPr lang="en-US"/>
            <a:t>Transition Expenses</a:t>
          </a:r>
        </a:p>
      </dgm:t>
    </dgm:pt>
    <dgm:pt modelId="{B830BC19-3547-427E-8576-B2D7BDA4BFAD}" type="parTrans" cxnId="{0D653973-64EA-46BC-981D-A53680D3183A}">
      <dgm:prSet/>
      <dgm:spPr/>
      <dgm:t>
        <a:bodyPr/>
        <a:lstStyle/>
        <a:p>
          <a:endParaRPr lang="en-US"/>
        </a:p>
      </dgm:t>
    </dgm:pt>
    <dgm:pt modelId="{4371350C-A5C6-49D7-B508-5229E2295E84}" type="sibTrans" cxnId="{0D653973-64EA-46BC-981D-A53680D3183A}">
      <dgm:prSet/>
      <dgm:spPr/>
      <dgm:t>
        <a:bodyPr/>
        <a:lstStyle/>
        <a:p>
          <a:endParaRPr lang="en-US"/>
        </a:p>
      </dgm:t>
    </dgm:pt>
    <dgm:pt modelId="{A2A59A76-F5E5-4C7E-A647-A38DA8FB80E0}">
      <dgm:prSet/>
      <dgm:spPr/>
      <dgm:t>
        <a:bodyPr/>
        <a:lstStyle/>
        <a:p>
          <a:pPr marL="228600" lvl="1" indent="0" defTabSz="1022350">
            <a:spcBef>
              <a:spcPct val="0"/>
            </a:spcBef>
            <a:spcAft>
              <a:spcPct val="20000"/>
            </a:spcAft>
          </a:pPr>
          <a:r>
            <a:rPr lang="en-US" b="0"/>
            <a:t>Personnel Costs - PSAP Director/PSAP Deputy Director</a:t>
          </a:r>
        </a:p>
      </dgm:t>
    </dgm:pt>
    <dgm:pt modelId="{6CDA1AE7-9C2B-4794-BBA6-874DACDAB004}" type="parTrans" cxnId="{060CF6F1-02F1-4C41-B0FB-19D54531F62D}">
      <dgm:prSet/>
      <dgm:spPr/>
      <dgm:t>
        <a:bodyPr/>
        <a:lstStyle/>
        <a:p>
          <a:endParaRPr lang="en-US"/>
        </a:p>
      </dgm:t>
    </dgm:pt>
    <dgm:pt modelId="{8CB29C09-C655-495F-B459-BDD5BFBCCD0D}" type="sibTrans" cxnId="{060CF6F1-02F1-4C41-B0FB-19D54531F62D}">
      <dgm:prSet/>
      <dgm:spPr/>
      <dgm:t>
        <a:bodyPr/>
        <a:lstStyle/>
        <a:p>
          <a:endParaRPr lang="en-US"/>
        </a:p>
      </dgm:t>
    </dgm:pt>
    <dgm:pt modelId="{AA26E4EA-D5F9-40DC-8ED1-F9F4DCE8D574}">
      <dgm:prSet/>
      <dgm:spPr/>
      <dgm:t>
        <a:bodyPr/>
        <a:lstStyle/>
        <a:p>
          <a:pPr marL="228600" lvl="1" indent="0" defTabSz="1022350">
            <a:spcBef>
              <a:spcPct val="0"/>
            </a:spcBef>
            <a:spcAft>
              <a:spcPct val="20000"/>
            </a:spcAft>
          </a:pPr>
          <a:r>
            <a:rPr lang="en-US" b="0"/>
            <a:t>Key Support Positions</a:t>
          </a:r>
        </a:p>
      </dgm:t>
    </dgm:pt>
    <dgm:pt modelId="{724D1E97-8812-4742-986D-744A92CA122F}" type="parTrans" cxnId="{F2D25997-C280-447E-B2FD-F0712E735FDF}">
      <dgm:prSet/>
      <dgm:spPr/>
      <dgm:t>
        <a:bodyPr/>
        <a:lstStyle/>
        <a:p>
          <a:endParaRPr lang="en-US"/>
        </a:p>
      </dgm:t>
    </dgm:pt>
    <dgm:pt modelId="{13B1D9B5-8DCD-4213-BA6F-C182C211130A}" type="sibTrans" cxnId="{F2D25997-C280-447E-B2FD-F0712E735FDF}">
      <dgm:prSet/>
      <dgm:spPr/>
      <dgm:t>
        <a:bodyPr/>
        <a:lstStyle/>
        <a:p>
          <a:endParaRPr lang="en-US"/>
        </a:p>
      </dgm:t>
    </dgm:pt>
    <dgm:pt modelId="{99BEBF68-6B11-4714-9947-6CE263530EAB}">
      <dgm:prSet/>
      <dgm:spPr/>
      <dgm:t>
        <a:bodyPr/>
        <a:lstStyle/>
        <a:p>
          <a:pPr marL="228600" lvl="1" indent="0" defTabSz="1022350">
            <a:spcBef>
              <a:spcPct val="0"/>
            </a:spcBef>
            <a:spcAft>
              <a:spcPct val="20000"/>
            </a:spcAft>
          </a:pPr>
          <a:r>
            <a:rPr lang="en-US" b="0"/>
            <a:t>Certified Telecommunicators (proposed centers)</a:t>
          </a:r>
        </a:p>
      </dgm:t>
    </dgm:pt>
    <dgm:pt modelId="{873FFA8B-F337-4BD9-83E2-B6A6564877D8}" type="parTrans" cxnId="{DBCCA3E7-A9A6-46C0-B82A-A9AA1207763E}">
      <dgm:prSet/>
      <dgm:spPr/>
      <dgm:t>
        <a:bodyPr/>
        <a:lstStyle/>
        <a:p>
          <a:endParaRPr lang="en-US"/>
        </a:p>
      </dgm:t>
    </dgm:pt>
    <dgm:pt modelId="{E95116C7-EDD3-4850-B0C0-30CD6C9E3040}" type="sibTrans" cxnId="{DBCCA3E7-A9A6-46C0-B82A-A9AA1207763E}">
      <dgm:prSet/>
      <dgm:spPr/>
      <dgm:t>
        <a:bodyPr/>
        <a:lstStyle/>
        <a:p>
          <a:endParaRPr lang="en-US"/>
        </a:p>
      </dgm:t>
    </dgm:pt>
    <dgm:pt modelId="{B34A7512-F810-400E-B464-55EB5F2ACB2D}">
      <dgm:prSet/>
      <dgm:spPr/>
      <dgm:t>
        <a:bodyPr/>
        <a:lstStyle/>
        <a:p>
          <a:pPr marL="228600" lvl="1" indent="0" defTabSz="1022350">
            <a:spcBef>
              <a:spcPct val="0"/>
            </a:spcBef>
            <a:spcAft>
              <a:spcPct val="20000"/>
            </a:spcAft>
          </a:pPr>
          <a:r>
            <a:rPr lang="en-US" b="0"/>
            <a:t>Training Costs (proposed centers)</a:t>
          </a:r>
        </a:p>
      </dgm:t>
    </dgm:pt>
    <dgm:pt modelId="{1C6713C4-5955-4F20-8B0F-50CAFE9B4FF9}" type="parTrans" cxnId="{FCC1C775-C8B3-4BE0-B346-64204C50F91D}">
      <dgm:prSet/>
      <dgm:spPr/>
      <dgm:t>
        <a:bodyPr/>
        <a:lstStyle/>
        <a:p>
          <a:endParaRPr lang="en-US"/>
        </a:p>
      </dgm:t>
    </dgm:pt>
    <dgm:pt modelId="{FDB65609-0DF7-495E-98D6-B04E7A39E815}" type="sibTrans" cxnId="{FCC1C775-C8B3-4BE0-B346-64204C50F91D}">
      <dgm:prSet/>
      <dgm:spPr/>
      <dgm:t>
        <a:bodyPr/>
        <a:lstStyle/>
        <a:p>
          <a:endParaRPr lang="en-US"/>
        </a:p>
      </dgm:t>
    </dgm:pt>
    <dgm:pt modelId="{B18AE857-2F6E-4247-A9E1-04548D2080E9}">
      <dgm:prSet/>
      <dgm:spPr/>
      <dgm:t>
        <a:bodyPr/>
        <a:lstStyle/>
        <a:p>
          <a:pPr marL="228600" lvl="1" indent="0" defTabSz="1022350">
            <a:spcBef>
              <a:spcPct val="0"/>
            </a:spcBef>
            <a:spcAft>
              <a:spcPct val="20000"/>
            </a:spcAft>
          </a:pPr>
          <a:r>
            <a:rPr lang="en-US" b="0"/>
            <a:t>Security Measures</a:t>
          </a:r>
        </a:p>
      </dgm:t>
    </dgm:pt>
    <dgm:pt modelId="{5065F05D-4904-4FB8-86F2-FA8812540FA4}" type="parTrans" cxnId="{69E2D5D7-834E-4F45-A3B1-E885894E6866}">
      <dgm:prSet/>
      <dgm:spPr/>
      <dgm:t>
        <a:bodyPr/>
        <a:lstStyle/>
        <a:p>
          <a:endParaRPr lang="en-US"/>
        </a:p>
      </dgm:t>
    </dgm:pt>
    <dgm:pt modelId="{476227CC-528C-420B-A2AB-C29E69B93DEA}" type="sibTrans" cxnId="{69E2D5D7-834E-4F45-A3B1-E885894E6866}">
      <dgm:prSet/>
      <dgm:spPr/>
      <dgm:t>
        <a:bodyPr/>
        <a:lstStyle/>
        <a:p>
          <a:endParaRPr lang="en-US"/>
        </a:p>
      </dgm:t>
    </dgm:pt>
    <dgm:pt modelId="{CAF77D4D-24B9-4B67-905A-BD149979187A}">
      <dgm:prSet/>
      <dgm:spPr/>
      <dgm:t>
        <a:bodyPr/>
        <a:lstStyle/>
        <a:p>
          <a:pPr marL="228600" lvl="1" indent="0" defTabSz="1022350">
            <a:spcBef>
              <a:spcPct val="0"/>
            </a:spcBef>
            <a:spcAft>
              <a:spcPct val="20000"/>
            </a:spcAft>
          </a:pPr>
          <a:r>
            <a:rPr lang="en-US" b="0"/>
            <a:t>On-site Temporary Relocation Expenses</a:t>
          </a:r>
        </a:p>
      </dgm:t>
    </dgm:pt>
    <dgm:pt modelId="{ABB7D0DA-59DB-463C-8F50-D38AC2396312}" type="parTrans" cxnId="{8D4AFEB0-C8AF-47DB-A703-B9712D1C1D8B}">
      <dgm:prSet/>
      <dgm:spPr/>
      <dgm:t>
        <a:bodyPr/>
        <a:lstStyle/>
        <a:p>
          <a:endParaRPr lang="en-US"/>
        </a:p>
      </dgm:t>
    </dgm:pt>
    <dgm:pt modelId="{EF976ED3-1DD1-41D5-AA76-C98598F1565B}" type="sibTrans" cxnId="{8D4AFEB0-C8AF-47DB-A703-B9712D1C1D8B}">
      <dgm:prSet/>
      <dgm:spPr/>
      <dgm:t>
        <a:bodyPr/>
        <a:lstStyle/>
        <a:p>
          <a:endParaRPr lang="en-US"/>
        </a:p>
      </dgm:t>
    </dgm:pt>
    <dgm:pt modelId="{2F869C4F-0796-4C4F-B838-4918B67E03A8}">
      <dgm:prSet/>
      <dgm:spPr/>
      <dgm:t>
        <a:bodyPr/>
        <a:lstStyle/>
        <a:p>
          <a:pPr marL="228600" lvl="1" indent="0" defTabSz="1022350">
            <a:spcBef>
              <a:spcPct val="0"/>
            </a:spcBef>
            <a:spcAft>
              <a:spcPct val="20000"/>
            </a:spcAft>
          </a:pPr>
          <a:r>
            <a:rPr lang="en-US" b="0"/>
            <a:t>Transition Award</a:t>
          </a:r>
        </a:p>
      </dgm:t>
    </dgm:pt>
    <dgm:pt modelId="{036EEE14-9EFB-4D5A-995B-FFAE6CA09540}" type="parTrans" cxnId="{176F1FF4-D934-41BF-A974-6A5AC0150B91}">
      <dgm:prSet/>
      <dgm:spPr/>
      <dgm:t>
        <a:bodyPr/>
        <a:lstStyle/>
        <a:p>
          <a:endParaRPr lang="en-US"/>
        </a:p>
      </dgm:t>
    </dgm:pt>
    <dgm:pt modelId="{D4B5B23A-343F-4952-B444-ADE1B042A2D7}" type="sibTrans" cxnId="{176F1FF4-D934-41BF-A974-6A5AC0150B91}">
      <dgm:prSet/>
      <dgm:spPr/>
      <dgm:t>
        <a:bodyPr/>
        <a:lstStyle/>
        <a:p>
          <a:endParaRPr lang="en-US"/>
        </a:p>
      </dgm:t>
    </dgm:pt>
    <dgm:pt modelId="{2B4F550C-544E-4A9D-97B8-B54CB3288A3B}" type="pres">
      <dgm:prSet presAssocID="{AD9393A1-4DE6-49F2-BBB3-71859D12918B}" presName="linear" presStyleCnt="0">
        <dgm:presLayoutVars>
          <dgm:animLvl val="lvl"/>
          <dgm:resizeHandles val="exact"/>
        </dgm:presLayoutVars>
      </dgm:prSet>
      <dgm:spPr/>
    </dgm:pt>
    <dgm:pt modelId="{A6F74E6A-364A-4E91-BF3C-0CE5B5FAD0BB}" type="pres">
      <dgm:prSet presAssocID="{61E39A1C-CD4E-41A3-ABB4-4A2B8D5430D7}" presName="parentText" presStyleLbl="node1" presStyleIdx="0" presStyleCnt="1">
        <dgm:presLayoutVars>
          <dgm:chMax val="0"/>
          <dgm:bulletEnabled val="1"/>
        </dgm:presLayoutVars>
      </dgm:prSet>
      <dgm:spPr/>
    </dgm:pt>
    <dgm:pt modelId="{2D66AC61-7682-40BE-A779-DCA9F4CD6F5A}" type="pres">
      <dgm:prSet presAssocID="{61E39A1C-CD4E-41A3-ABB4-4A2B8D5430D7}" presName="childText" presStyleLbl="revTx" presStyleIdx="0" presStyleCnt="1">
        <dgm:presLayoutVars>
          <dgm:bulletEnabled val="1"/>
        </dgm:presLayoutVars>
      </dgm:prSet>
      <dgm:spPr/>
    </dgm:pt>
  </dgm:ptLst>
  <dgm:cxnLst>
    <dgm:cxn modelId="{31A0C70C-16FB-49BA-ABE5-EC92851B4033}" type="presOf" srcId="{61E39A1C-CD4E-41A3-ABB4-4A2B8D5430D7}" destId="{A6F74E6A-364A-4E91-BF3C-0CE5B5FAD0BB}" srcOrd="0" destOrd="0" presId="urn:microsoft.com/office/officeart/2005/8/layout/vList2"/>
    <dgm:cxn modelId="{0D653973-64EA-46BC-981D-A53680D3183A}" srcId="{AD9393A1-4DE6-49F2-BBB3-71859D12918B}" destId="{61E39A1C-CD4E-41A3-ABB4-4A2B8D5430D7}" srcOrd="0" destOrd="0" parTransId="{B830BC19-3547-427E-8576-B2D7BDA4BFAD}" sibTransId="{4371350C-A5C6-49D7-B508-5229E2295E84}"/>
    <dgm:cxn modelId="{FCC1C775-C8B3-4BE0-B346-64204C50F91D}" srcId="{61E39A1C-CD4E-41A3-ABB4-4A2B8D5430D7}" destId="{B34A7512-F810-400E-B464-55EB5F2ACB2D}" srcOrd="3" destOrd="0" parTransId="{1C6713C4-5955-4F20-8B0F-50CAFE9B4FF9}" sibTransId="{FDB65609-0DF7-495E-98D6-B04E7A39E815}"/>
    <dgm:cxn modelId="{3E914984-FE8B-479D-987F-EA72A70892E2}" type="presOf" srcId="{B34A7512-F810-400E-B464-55EB5F2ACB2D}" destId="{2D66AC61-7682-40BE-A779-DCA9F4CD6F5A}" srcOrd="0" destOrd="3" presId="urn:microsoft.com/office/officeart/2005/8/layout/vList2"/>
    <dgm:cxn modelId="{6F203F94-9F26-4AFC-A366-E1F8ACE4A6B7}" type="presOf" srcId="{AA26E4EA-D5F9-40DC-8ED1-F9F4DCE8D574}" destId="{2D66AC61-7682-40BE-A779-DCA9F4CD6F5A}" srcOrd="0" destOrd="1" presId="urn:microsoft.com/office/officeart/2005/8/layout/vList2"/>
    <dgm:cxn modelId="{E91EF695-55AA-45C9-B951-F0DD3E57EC7E}" type="presOf" srcId="{A2A59A76-F5E5-4C7E-A647-A38DA8FB80E0}" destId="{2D66AC61-7682-40BE-A779-DCA9F4CD6F5A}" srcOrd="0" destOrd="0" presId="urn:microsoft.com/office/officeart/2005/8/layout/vList2"/>
    <dgm:cxn modelId="{F2D25997-C280-447E-B2FD-F0712E735FDF}" srcId="{61E39A1C-CD4E-41A3-ABB4-4A2B8D5430D7}" destId="{AA26E4EA-D5F9-40DC-8ED1-F9F4DCE8D574}" srcOrd="1" destOrd="0" parTransId="{724D1E97-8812-4742-986D-744A92CA122F}" sibTransId="{13B1D9B5-8DCD-4213-BA6F-C182C211130A}"/>
    <dgm:cxn modelId="{8D4AFEB0-C8AF-47DB-A703-B9712D1C1D8B}" srcId="{61E39A1C-CD4E-41A3-ABB4-4A2B8D5430D7}" destId="{CAF77D4D-24B9-4B67-905A-BD149979187A}" srcOrd="6" destOrd="0" parTransId="{ABB7D0DA-59DB-463C-8F50-D38AC2396312}" sibTransId="{EF976ED3-1DD1-41D5-AA76-C98598F1565B}"/>
    <dgm:cxn modelId="{C90847BB-0A25-45A8-A989-9157165C6F1A}" type="presOf" srcId="{2F869C4F-0796-4C4F-B838-4918B67E03A8}" destId="{2D66AC61-7682-40BE-A779-DCA9F4CD6F5A}" srcOrd="0" destOrd="4" presId="urn:microsoft.com/office/officeart/2005/8/layout/vList2"/>
    <dgm:cxn modelId="{D1048CD6-3FD7-4B8F-9870-E2588792C6CA}" type="presOf" srcId="{CAF77D4D-24B9-4B67-905A-BD149979187A}" destId="{2D66AC61-7682-40BE-A779-DCA9F4CD6F5A}" srcOrd="0" destOrd="6" presId="urn:microsoft.com/office/officeart/2005/8/layout/vList2"/>
    <dgm:cxn modelId="{69E2D5D7-834E-4F45-A3B1-E885894E6866}" srcId="{61E39A1C-CD4E-41A3-ABB4-4A2B8D5430D7}" destId="{B18AE857-2F6E-4247-A9E1-04548D2080E9}" srcOrd="5" destOrd="0" parTransId="{5065F05D-4904-4FB8-86F2-FA8812540FA4}" sibTransId="{476227CC-528C-420B-A2AB-C29E69B93DEA}"/>
    <dgm:cxn modelId="{DBCCA3E7-A9A6-46C0-B82A-A9AA1207763E}" srcId="{61E39A1C-CD4E-41A3-ABB4-4A2B8D5430D7}" destId="{99BEBF68-6B11-4714-9947-6CE263530EAB}" srcOrd="2" destOrd="0" parTransId="{873FFA8B-F337-4BD9-83E2-B6A6564877D8}" sibTransId="{E95116C7-EDD3-4850-B0C0-30CD6C9E3040}"/>
    <dgm:cxn modelId="{DAA7B1E7-D58B-4483-8D3B-3ECF3AFC21B0}" type="presOf" srcId="{B18AE857-2F6E-4247-A9E1-04548D2080E9}" destId="{2D66AC61-7682-40BE-A779-DCA9F4CD6F5A}" srcOrd="0" destOrd="5" presId="urn:microsoft.com/office/officeart/2005/8/layout/vList2"/>
    <dgm:cxn modelId="{060CF6F1-02F1-4C41-B0FB-19D54531F62D}" srcId="{61E39A1C-CD4E-41A3-ABB4-4A2B8D5430D7}" destId="{A2A59A76-F5E5-4C7E-A647-A38DA8FB80E0}" srcOrd="0" destOrd="0" parTransId="{6CDA1AE7-9C2B-4794-BBA6-874DACDAB004}" sibTransId="{8CB29C09-C655-495F-B459-BDD5BFBCCD0D}"/>
    <dgm:cxn modelId="{176F1FF4-D934-41BF-A974-6A5AC0150B91}" srcId="{61E39A1C-CD4E-41A3-ABB4-4A2B8D5430D7}" destId="{2F869C4F-0796-4C4F-B838-4918B67E03A8}" srcOrd="4" destOrd="0" parTransId="{036EEE14-9EFB-4D5A-995B-FFAE6CA09540}" sibTransId="{D4B5B23A-343F-4952-B444-ADE1B042A2D7}"/>
    <dgm:cxn modelId="{DB9A56FC-29C9-4D3C-BFD9-F764BB90C887}" type="presOf" srcId="{99BEBF68-6B11-4714-9947-6CE263530EAB}" destId="{2D66AC61-7682-40BE-A779-DCA9F4CD6F5A}" srcOrd="0" destOrd="2" presId="urn:microsoft.com/office/officeart/2005/8/layout/vList2"/>
    <dgm:cxn modelId="{4B792EFE-960D-4A37-9A24-6E520C78DE91}" type="presOf" srcId="{AD9393A1-4DE6-49F2-BBB3-71859D12918B}" destId="{2B4F550C-544E-4A9D-97B8-B54CB3288A3B}" srcOrd="0" destOrd="0" presId="urn:microsoft.com/office/officeart/2005/8/layout/vList2"/>
    <dgm:cxn modelId="{4045F9BB-9844-4F60-9CB5-76A6BA564E2E}" type="presParOf" srcId="{2B4F550C-544E-4A9D-97B8-B54CB3288A3B}" destId="{A6F74E6A-364A-4E91-BF3C-0CE5B5FAD0BB}" srcOrd="0" destOrd="0" presId="urn:microsoft.com/office/officeart/2005/8/layout/vList2"/>
    <dgm:cxn modelId="{92C06B72-7C0C-4D06-977C-6AA697D184A7}" type="presParOf" srcId="{2B4F550C-544E-4A9D-97B8-B54CB3288A3B}" destId="{2D66AC61-7682-40BE-A779-DCA9F4CD6F5A}" srcOrd="1"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B28406-3275-4986-81D8-C54E3ED4BBE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C5CCE7-4265-4342-B3E5-80CD108D777B}">
      <dgm:prSet/>
      <dgm:spPr/>
      <dgm:t>
        <a:bodyPr/>
        <a:lstStyle/>
        <a:p>
          <a:pPr>
            <a:lnSpc>
              <a:spcPct val="100000"/>
            </a:lnSpc>
          </a:pPr>
          <a:r>
            <a:rPr lang="en-US" b="1"/>
            <a:t>Construction </a:t>
          </a:r>
        </a:p>
      </dgm:t>
    </dgm:pt>
    <dgm:pt modelId="{F7FF8648-DCF3-4423-8F77-9548DBC76E98}" type="parTrans" cxnId="{A86F4715-3792-43C8-A0EA-8ADC0FA6F092}">
      <dgm:prSet/>
      <dgm:spPr/>
      <dgm:t>
        <a:bodyPr/>
        <a:lstStyle/>
        <a:p>
          <a:endParaRPr lang="en-US"/>
        </a:p>
      </dgm:t>
    </dgm:pt>
    <dgm:pt modelId="{34A7C738-AD0E-4525-B79A-D14906650936}" type="sibTrans" cxnId="{A86F4715-3792-43C8-A0EA-8ADC0FA6F092}">
      <dgm:prSet/>
      <dgm:spPr/>
      <dgm:t>
        <a:bodyPr/>
        <a:lstStyle/>
        <a:p>
          <a:endParaRPr lang="en-US"/>
        </a:p>
      </dgm:t>
    </dgm:pt>
    <dgm:pt modelId="{6BB4AEC2-AEFA-4C77-B5BE-E83238C70745}">
      <dgm:prSet/>
      <dgm:spPr/>
      <dgm:t>
        <a:bodyPr/>
        <a:lstStyle/>
        <a:p>
          <a:pPr>
            <a:lnSpc>
              <a:spcPct val="100000"/>
            </a:lnSpc>
          </a:pPr>
          <a:r>
            <a:rPr lang="en-US" b="1"/>
            <a:t>Purchase of a Building</a:t>
          </a:r>
        </a:p>
      </dgm:t>
    </dgm:pt>
    <dgm:pt modelId="{1B4F6A03-6163-47F8-B0E8-1750B97285F3}" type="parTrans" cxnId="{AE469B94-E68B-4CCE-B492-651D18788CC4}">
      <dgm:prSet/>
      <dgm:spPr/>
      <dgm:t>
        <a:bodyPr/>
        <a:lstStyle/>
        <a:p>
          <a:endParaRPr lang="en-US"/>
        </a:p>
      </dgm:t>
    </dgm:pt>
    <dgm:pt modelId="{DCFBE5F2-C3EE-42C7-977E-0396DBAF4547}" type="sibTrans" cxnId="{AE469B94-E68B-4CCE-B492-651D18788CC4}">
      <dgm:prSet/>
      <dgm:spPr/>
      <dgm:t>
        <a:bodyPr/>
        <a:lstStyle/>
        <a:p>
          <a:endParaRPr lang="en-US"/>
        </a:p>
      </dgm:t>
    </dgm:pt>
    <dgm:pt modelId="{86A2FC85-352E-4AEA-BE20-40E02D7275FF}">
      <dgm:prSet/>
      <dgm:spPr/>
      <dgm:t>
        <a:bodyPr/>
        <a:lstStyle/>
        <a:p>
          <a:pPr>
            <a:lnSpc>
              <a:spcPct val="100000"/>
            </a:lnSpc>
          </a:pPr>
          <a:r>
            <a:rPr lang="en-US" b="1"/>
            <a:t>Architectural &amp; Engineering Services</a:t>
          </a:r>
        </a:p>
      </dgm:t>
    </dgm:pt>
    <dgm:pt modelId="{CA47F22C-EA69-4DF8-B53B-1614CBC80627}" type="parTrans" cxnId="{52907332-929E-4D2A-8018-8F4E51ADC9E5}">
      <dgm:prSet/>
      <dgm:spPr/>
      <dgm:t>
        <a:bodyPr/>
        <a:lstStyle/>
        <a:p>
          <a:endParaRPr lang="en-US"/>
        </a:p>
      </dgm:t>
    </dgm:pt>
    <dgm:pt modelId="{1C61F2BB-DA2C-4F88-BA6E-CEA12AB97E04}" type="sibTrans" cxnId="{52907332-929E-4D2A-8018-8F4E51ADC9E5}">
      <dgm:prSet/>
      <dgm:spPr/>
      <dgm:t>
        <a:bodyPr/>
        <a:lstStyle/>
        <a:p>
          <a:endParaRPr lang="en-US"/>
        </a:p>
      </dgm:t>
    </dgm:pt>
    <dgm:pt modelId="{D83AADB4-1342-4BFB-8EB4-7E42BF7B089B}">
      <dgm:prSet/>
      <dgm:spPr/>
      <dgm:t>
        <a:bodyPr/>
        <a:lstStyle/>
        <a:p>
          <a:pPr>
            <a:lnSpc>
              <a:spcPct val="100000"/>
            </a:lnSpc>
          </a:pPr>
          <a:r>
            <a:rPr lang="en-US" b="1"/>
            <a:t>Leasing of a PSAP Facility</a:t>
          </a:r>
        </a:p>
      </dgm:t>
    </dgm:pt>
    <dgm:pt modelId="{EE388B66-9BD5-44C3-8EB9-FDD36CCDB154}" type="parTrans" cxnId="{066DC79B-E896-4D11-87C5-19E5D1649135}">
      <dgm:prSet/>
      <dgm:spPr/>
      <dgm:t>
        <a:bodyPr/>
        <a:lstStyle/>
        <a:p>
          <a:endParaRPr lang="en-US"/>
        </a:p>
      </dgm:t>
    </dgm:pt>
    <dgm:pt modelId="{C6832595-1227-4EF5-AB10-296916BA9D1B}" type="sibTrans" cxnId="{066DC79B-E896-4D11-87C5-19E5D1649135}">
      <dgm:prSet/>
      <dgm:spPr/>
      <dgm:t>
        <a:bodyPr/>
        <a:lstStyle/>
        <a:p>
          <a:endParaRPr lang="en-US"/>
        </a:p>
      </dgm:t>
    </dgm:pt>
    <dgm:pt modelId="{48D86404-DD41-4C77-8B01-B52070BCC7F3}">
      <dgm:prSet/>
      <dgm:spPr/>
      <dgm:t>
        <a:bodyPr/>
        <a:lstStyle/>
        <a:p>
          <a:pPr>
            <a:lnSpc>
              <a:spcPct val="100000"/>
            </a:lnSpc>
          </a:pPr>
          <a:r>
            <a:rPr lang="en-US" b="1"/>
            <a:t>Ancillary Expenses</a:t>
          </a:r>
        </a:p>
      </dgm:t>
    </dgm:pt>
    <dgm:pt modelId="{4DD019D7-F250-49D2-AD61-7162270F3489}" type="parTrans" cxnId="{7F64D790-F055-4C53-9F50-FBC3A8D6971C}">
      <dgm:prSet/>
      <dgm:spPr/>
      <dgm:t>
        <a:bodyPr/>
        <a:lstStyle/>
        <a:p>
          <a:endParaRPr lang="en-US"/>
        </a:p>
      </dgm:t>
    </dgm:pt>
    <dgm:pt modelId="{357B10F8-BC6A-40A1-823D-06B5B4CAF09B}" type="sibTrans" cxnId="{7F64D790-F055-4C53-9F50-FBC3A8D6971C}">
      <dgm:prSet/>
      <dgm:spPr/>
      <dgm:t>
        <a:bodyPr/>
        <a:lstStyle/>
        <a:p>
          <a:endParaRPr lang="en-US"/>
        </a:p>
      </dgm:t>
    </dgm:pt>
    <dgm:pt modelId="{3C2C1001-8108-42E0-B422-3EDF0F0D0BBA}">
      <dgm:prSet/>
      <dgm:spPr/>
      <dgm:t>
        <a:bodyPr/>
        <a:lstStyle/>
        <a:p>
          <a:pPr>
            <a:lnSpc>
              <a:spcPct val="100000"/>
            </a:lnSpc>
          </a:pPr>
          <a:r>
            <a:rPr lang="en-US" b="1"/>
            <a:t>Equipment</a:t>
          </a:r>
        </a:p>
      </dgm:t>
    </dgm:pt>
    <dgm:pt modelId="{221C99FF-87C4-4E8A-B636-06AB363AE2FB}" type="sibTrans" cxnId="{08210512-EEB7-48D6-B12D-D84732F58C1A}">
      <dgm:prSet/>
      <dgm:spPr/>
      <dgm:t>
        <a:bodyPr/>
        <a:lstStyle/>
        <a:p>
          <a:endParaRPr lang="en-US"/>
        </a:p>
      </dgm:t>
    </dgm:pt>
    <dgm:pt modelId="{49FDAAEB-2E24-4ACC-B8E8-8D1463A7FD1E}" type="parTrans" cxnId="{08210512-EEB7-48D6-B12D-D84732F58C1A}">
      <dgm:prSet/>
      <dgm:spPr/>
      <dgm:t>
        <a:bodyPr/>
        <a:lstStyle/>
        <a:p>
          <a:endParaRPr lang="en-US"/>
        </a:p>
      </dgm:t>
    </dgm:pt>
    <dgm:pt modelId="{6D1277DA-BD8B-4ED6-90CD-903C436F2451}" type="pres">
      <dgm:prSet presAssocID="{31B28406-3275-4986-81D8-C54E3ED4BBE4}" presName="root" presStyleCnt="0">
        <dgm:presLayoutVars>
          <dgm:dir/>
          <dgm:resizeHandles val="exact"/>
        </dgm:presLayoutVars>
      </dgm:prSet>
      <dgm:spPr/>
    </dgm:pt>
    <dgm:pt modelId="{94152179-6417-4212-B58A-33CDCE5BDBF8}" type="pres">
      <dgm:prSet presAssocID="{86A2FC85-352E-4AEA-BE20-40E02D7275FF}" presName="compNode" presStyleCnt="0"/>
      <dgm:spPr/>
    </dgm:pt>
    <dgm:pt modelId="{C7EEFF65-76FD-4A76-ACE9-A6BDF38B85A6}" type="pres">
      <dgm:prSet presAssocID="{86A2FC85-352E-4AEA-BE20-40E02D7275FF}" presName="bgRect" presStyleLbl="bgShp" presStyleIdx="0" presStyleCnt="6"/>
      <dgm:spPr/>
    </dgm:pt>
    <dgm:pt modelId="{CF6DFC94-476E-4B44-B25B-4B5463028A08}" type="pres">
      <dgm:prSet presAssocID="{86A2FC85-352E-4AEA-BE20-40E02D7275FF}"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lueprint with solid fill"/>
        </a:ext>
      </dgm:extLst>
    </dgm:pt>
    <dgm:pt modelId="{87BD7EB9-90F9-436D-AA13-97FBFF2C29C7}" type="pres">
      <dgm:prSet presAssocID="{86A2FC85-352E-4AEA-BE20-40E02D7275FF}" presName="spaceRect" presStyleCnt="0"/>
      <dgm:spPr/>
    </dgm:pt>
    <dgm:pt modelId="{5D93B521-AF26-4101-BDFB-C545930DB8E9}" type="pres">
      <dgm:prSet presAssocID="{86A2FC85-352E-4AEA-BE20-40E02D7275FF}" presName="parTx" presStyleLbl="revTx" presStyleIdx="0" presStyleCnt="6">
        <dgm:presLayoutVars>
          <dgm:chMax val="0"/>
          <dgm:chPref val="0"/>
        </dgm:presLayoutVars>
      </dgm:prSet>
      <dgm:spPr/>
    </dgm:pt>
    <dgm:pt modelId="{CCAEB6C4-1004-4799-A961-F167A771451B}" type="pres">
      <dgm:prSet presAssocID="{1C61F2BB-DA2C-4F88-BA6E-CEA12AB97E04}" presName="sibTrans" presStyleCnt="0"/>
      <dgm:spPr/>
    </dgm:pt>
    <dgm:pt modelId="{E6628155-433F-4C6B-AC0C-0168113546C7}" type="pres">
      <dgm:prSet presAssocID="{64C5CCE7-4265-4342-B3E5-80CD108D777B}" presName="compNode" presStyleCnt="0"/>
      <dgm:spPr/>
    </dgm:pt>
    <dgm:pt modelId="{67B445EB-75F4-457E-8A84-527F5C6BE42C}" type="pres">
      <dgm:prSet presAssocID="{64C5CCE7-4265-4342-B3E5-80CD108D777B}" presName="bgRect" presStyleLbl="bgShp" presStyleIdx="1" presStyleCnt="6"/>
      <dgm:spPr/>
    </dgm:pt>
    <dgm:pt modelId="{CA7B5AC8-AB6F-4A82-B38F-4C40137DA973}" type="pres">
      <dgm:prSet presAssocID="{64C5CCE7-4265-4342-B3E5-80CD108D777B}"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struction worker male with solid fill"/>
        </a:ext>
      </dgm:extLst>
    </dgm:pt>
    <dgm:pt modelId="{8F59EF57-139B-4652-A243-BE6B58F24C73}" type="pres">
      <dgm:prSet presAssocID="{64C5CCE7-4265-4342-B3E5-80CD108D777B}" presName="spaceRect" presStyleCnt="0"/>
      <dgm:spPr/>
    </dgm:pt>
    <dgm:pt modelId="{8E4F8FE4-AC27-4537-82F3-3F14AC3B127B}" type="pres">
      <dgm:prSet presAssocID="{64C5CCE7-4265-4342-B3E5-80CD108D777B}" presName="parTx" presStyleLbl="revTx" presStyleIdx="1" presStyleCnt="6">
        <dgm:presLayoutVars>
          <dgm:chMax val="0"/>
          <dgm:chPref val="0"/>
        </dgm:presLayoutVars>
      </dgm:prSet>
      <dgm:spPr/>
    </dgm:pt>
    <dgm:pt modelId="{00502280-EB93-4583-A85C-0FA1B33822BE}" type="pres">
      <dgm:prSet presAssocID="{34A7C738-AD0E-4525-B79A-D14906650936}" presName="sibTrans" presStyleCnt="0"/>
      <dgm:spPr/>
    </dgm:pt>
    <dgm:pt modelId="{6CA8ADEB-691E-4BCD-91B2-EB96CD9CC0A5}" type="pres">
      <dgm:prSet presAssocID="{3C2C1001-8108-42E0-B422-3EDF0F0D0BBA}" presName="compNode" presStyleCnt="0"/>
      <dgm:spPr/>
    </dgm:pt>
    <dgm:pt modelId="{D39DD0E1-2B9D-40EA-AB65-B9BE3A5FEE4F}" type="pres">
      <dgm:prSet presAssocID="{3C2C1001-8108-42E0-B422-3EDF0F0D0BBA}" presName="bgRect" presStyleLbl="bgShp" presStyleIdx="2" presStyleCnt="6"/>
      <dgm:spPr/>
    </dgm:pt>
    <dgm:pt modelId="{0892571E-A3F9-417E-8645-32995DFCC70B}" type="pres">
      <dgm:prSet presAssocID="{3C2C1001-8108-42E0-B422-3EDF0F0D0BBA}"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ell Tower with solid fill"/>
        </a:ext>
      </dgm:extLst>
    </dgm:pt>
    <dgm:pt modelId="{6723A5E1-2E72-40FA-AA02-3FCAFD4403D5}" type="pres">
      <dgm:prSet presAssocID="{3C2C1001-8108-42E0-B422-3EDF0F0D0BBA}" presName="spaceRect" presStyleCnt="0"/>
      <dgm:spPr/>
    </dgm:pt>
    <dgm:pt modelId="{48E6E778-98E1-461A-B73A-E0F3926D14CC}" type="pres">
      <dgm:prSet presAssocID="{3C2C1001-8108-42E0-B422-3EDF0F0D0BBA}" presName="parTx" presStyleLbl="revTx" presStyleIdx="2" presStyleCnt="6">
        <dgm:presLayoutVars>
          <dgm:chMax val="0"/>
          <dgm:chPref val="0"/>
        </dgm:presLayoutVars>
      </dgm:prSet>
      <dgm:spPr/>
    </dgm:pt>
    <dgm:pt modelId="{AA979542-950D-4CFB-A90B-55F0D48809F8}" type="pres">
      <dgm:prSet presAssocID="{221C99FF-87C4-4E8A-B636-06AB363AE2FB}" presName="sibTrans" presStyleCnt="0"/>
      <dgm:spPr/>
    </dgm:pt>
    <dgm:pt modelId="{5C93BB39-7B76-4F8E-B40E-8D9A6AE86A83}" type="pres">
      <dgm:prSet presAssocID="{6BB4AEC2-AEFA-4C77-B5BE-E83238C70745}" presName="compNode" presStyleCnt="0"/>
      <dgm:spPr/>
    </dgm:pt>
    <dgm:pt modelId="{C6479A28-C48D-4616-8F12-18217EBE0630}" type="pres">
      <dgm:prSet presAssocID="{6BB4AEC2-AEFA-4C77-B5BE-E83238C70745}" presName="bgRect" presStyleLbl="bgShp" presStyleIdx="3" presStyleCnt="6"/>
      <dgm:spPr/>
    </dgm:pt>
    <dgm:pt modelId="{8D2BA1A8-1D4A-42DA-AEBB-36E5E08F6D4E}" type="pres">
      <dgm:prSet presAssocID="{6BB4AEC2-AEFA-4C77-B5BE-E83238C70745}"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ork from home Wi-Fi with solid fill"/>
        </a:ext>
      </dgm:extLst>
    </dgm:pt>
    <dgm:pt modelId="{383A138F-739A-4F85-81CA-247C10410DE0}" type="pres">
      <dgm:prSet presAssocID="{6BB4AEC2-AEFA-4C77-B5BE-E83238C70745}" presName="spaceRect" presStyleCnt="0"/>
      <dgm:spPr/>
    </dgm:pt>
    <dgm:pt modelId="{66387F8A-ED1C-4C61-915C-7CCE467A452B}" type="pres">
      <dgm:prSet presAssocID="{6BB4AEC2-AEFA-4C77-B5BE-E83238C70745}" presName="parTx" presStyleLbl="revTx" presStyleIdx="3" presStyleCnt="6">
        <dgm:presLayoutVars>
          <dgm:chMax val="0"/>
          <dgm:chPref val="0"/>
        </dgm:presLayoutVars>
      </dgm:prSet>
      <dgm:spPr/>
    </dgm:pt>
    <dgm:pt modelId="{1C959943-88E7-4A78-89FD-5FDE5D5A0C80}" type="pres">
      <dgm:prSet presAssocID="{DCFBE5F2-C3EE-42C7-977E-0396DBAF4547}" presName="sibTrans" presStyleCnt="0"/>
      <dgm:spPr/>
    </dgm:pt>
    <dgm:pt modelId="{F8F2D7DD-F9B0-4D49-B4ED-F6537BBE5B90}" type="pres">
      <dgm:prSet presAssocID="{D83AADB4-1342-4BFB-8EB4-7E42BF7B089B}" presName="compNode" presStyleCnt="0"/>
      <dgm:spPr/>
    </dgm:pt>
    <dgm:pt modelId="{6EAF8E7C-A152-42EC-B227-472122DB735E}" type="pres">
      <dgm:prSet presAssocID="{D83AADB4-1342-4BFB-8EB4-7E42BF7B089B}" presName="bgRect" presStyleLbl="bgShp" presStyleIdx="4" presStyleCnt="6"/>
      <dgm:spPr/>
    </dgm:pt>
    <dgm:pt modelId="{1C80AE8B-97C2-4E29-8E84-F0A7AFF8D250}" type="pres">
      <dgm:prSet presAssocID="{D83AADB4-1342-4BFB-8EB4-7E42BF7B089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ilding"/>
        </a:ext>
      </dgm:extLst>
    </dgm:pt>
    <dgm:pt modelId="{AC42E5AA-CB43-4DC7-A149-5D97F8889763}" type="pres">
      <dgm:prSet presAssocID="{D83AADB4-1342-4BFB-8EB4-7E42BF7B089B}" presName="spaceRect" presStyleCnt="0"/>
      <dgm:spPr/>
    </dgm:pt>
    <dgm:pt modelId="{EF8E5BEC-6226-4380-8F7C-DC221182B270}" type="pres">
      <dgm:prSet presAssocID="{D83AADB4-1342-4BFB-8EB4-7E42BF7B089B}" presName="parTx" presStyleLbl="revTx" presStyleIdx="4" presStyleCnt="6">
        <dgm:presLayoutVars>
          <dgm:chMax val="0"/>
          <dgm:chPref val="0"/>
        </dgm:presLayoutVars>
      </dgm:prSet>
      <dgm:spPr/>
    </dgm:pt>
    <dgm:pt modelId="{139DA128-7CCF-4D5D-9018-F958A3DF6122}" type="pres">
      <dgm:prSet presAssocID="{C6832595-1227-4EF5-AB10-296916BA9D1B}" presName="sibTrans" presStyleCnt="0"/>
      <dgm:spPr/>
    </dgm:pt>
    <dgm:pt modelId="{E9FBE1EE-5A3D-4B1D-BDFA-C1F198B83854}" type="pres">
      <dgm:prSet presAssocID="{48D86404-DD41-4C77-8B01-B52070BCC7F3}" presName="compNode" presStyleCnt="0"/>
      <dgm:spPr/>
    </dgm:pt>
    <dgm:pt modelId="{998D5E3F-2C86-4EDC-BB70-AE676A8EB83C}" type="pres">
      <dgm:prSet presAssocID="{48D86404-DD41-4C77-8B01-B52070BCC7F3}" presName="bgRect" presStyleLbl="bgShp" presStyleIdx="5" presStyleCnt="6"/>
      <dgm:spPr/>
    </dgm:pt>
    <dgm:pt modelId="{55936723-740D-4BC5-A129-639053620978}" type="pres">
      <dgm:prSet presAssocID="{48D86404-DD41-4C77-8B01-B52070BCC7F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oney"/>
        </a:ext>
      </dgm:extLst>
    </dgm:pt>
    <dgm:pt modelId="{CA580E6F-3513-477F-BFD8-26D22C1BE219}" type="pres">
      <dgm:prSet presAssocID="{48D86404-DD41-4C77-8B01-B52070BCC7F3}" presName="spaceRect" presStyleCnt="0"/>
      <dgm:spPr/>
    </dgm:pt>
    <dgm:pt modelId="{B52711CD-59C3-4D72-81E2-0117271E3831}" type="pres">
      <dgm:prSet presAssocID="{48D86404-DD41-4C77-8B01-B52070BCC7F3}" presName="parTx" presStyleLbl="revTx" presStyleIdx="5" presStyleCnt="6">
        <dgm:presLayoutVars>
          <dgm:chMax val="0"/>
          <dgm:chPref val="0"/>
        </dgm:presLayoutVars>
      </dgm:prSet>
      <dgm:spPr/>
    </dgm:pt>
  </dgm:ptLst>
  <dgm:cxnLst>
    <dgm:cxn modelId="{08210512-EEB7-48D6-B12D-D84732F58C1A}" srcId="{31B28406-3275-4986-81D8-C54E3ED4BBE4}" destId="{3C2C1001-8108-42E0-B422-3EDF0F0D0BBA}" srcOrd="2" destOrd="0" parTransId="{49FDAAEB-2E24-4ACC-B8E8-8D1463A7FD1E}" sibTransId="{221C99FF-87C4-4E8A-B636-06AB363AE2FB}"/>
    <dgm:cxn modelId="{A86F4715-3792-43C8-A0EA-8ADC0FA6F092}" srcId="{31B28406-3275-4986-81D8-C54E3ED4BBE4}" destId="{64C5CCE7-4265-4342-B3E5-80CD108D777B}" srcOrd="1" destOrd="0" parTransId="{F7FF8648-DCF3-4423-8F77-9548DBC76E98}" sibTransId="{34A7C738-AD0E-4525-B79A-D14906650936}"/>
    <dgm:cxn modelId="{849CE617-5BD1-4249-9F1E-50E0C863873B}" type="presOf" srcId="{48D86404-DD41-4C77-8B01-B52070BCC7F3}" destId="{B52711CD-59C3-4D72-81E2-0117271E3831}" srcOrd="0" destOrd="0" presId="urn:microsoft.com/office/officeart/2018/2/layout/IconVerticalSolidList"/>
    <dgm:cxn modelId="{D3E2D727-0CF3-46F5-B18A-34A91E509AAE}" type="presOf" srcId="{31B28406-3275-4986-81D8-C54E3ED4BBE4}" destId="{6D1277DA-BD8B-4ED6-90CD-903C436F2451}" srcOrd="0" destOrd="0" presId="urn:microsoft.com/office/officeart/2018/2/layout/IconVerticalSolidList"/>
    <dgm:cxn modelId="{52907332-929E-4D2A-8018-8F4E51ADC9E5}" srcId="{31B28406-3275-4986-81D8-C54E3ED4BBE4}" destId="{86A2FC85-352E-4AEA-BE20-40E02D7275FF}" srcOrd="0" destOrd="0" parTransId="{CA47F22C-EA69-4DF8-B53B-1614CBC80627}" sibTransId="{1C61F2BB-DA2C-4F88-BA6E-CEA12AB97E04}"/>
    <dgm:cxn modelId="{683E1C40-DF99-411F-A9A8-E1957A521E80}" type="presOf" srcId="{86A2FC85-352E-4AEA-BE20-40E02D7275FF}" destId="{5D93B521-AF26-4101-BDFB-C545930DB8E9}" srcOrd="0" destOrd="0" presId="urn:microsoft.com/office/officeart/2018/2/layout/IconVerticalSolidList"/>
    <dgm:cxn modelId="{4DD2645E-1C90-47F7-9726-883345932F48}" type="presOf" srcId="{64C5CCE7-4265-4342-B3E5-80CD108D777B}" destId="{8E4F8FE4-AC27-4537-82F3-3F14AC3B127B}" srcOrd="0" destOrd="0" presId="urn:microsoft.com/office/officeart/2018/2/layout/IconVerticalSolidList"/>
    <dgm:cxn modelId="{7F64D790-F055-4C53-9F50-FBC3A8D6971C}" srcId="{31B28406-3275-4986-81D8-C54E3ED4BBE4}" destId="{48D86404-DD41-4C77-8B01-B52070BCC7F3}" srcOrd="5" destOrd="0" parTransId="{4DD019D7-F250-49D2-AD61-7162270F3489}" sibTransId="{357B10F8-BC6A-40A1-823D-06B5B4CAF09B}"/>
    <dgm:cxn modelId="{AE469B94-E68B-4CCE-B492-651D18788CC4}" srcId="{31B28406-3275-4986-81D8-C54E3ED4BBE4}" destId="{6BB4AEC2-AEFA-4C77-B5BE-E83238C70745}" srcOrd="3" destOrd="0" parTransId="{1B4F6A03-6163-47F8-B0E8-1750B97285F3}" sibTransId="{DCFBE5F2-C3EE-42C7-977E-0396DBAF4547}"/>
    <dgm:cxn modelId="{066DC79B-E896-4D11-87C5-19E5D1649135}" srcId="{31B28406-3275-4986-81D8-C54E3ED4BBE4}" destId="{D83AADB4-1342-4BFB-8EB4-7E42BF7B089B}" srcOrd="4" destOrd="0" parTransId="{EE388B66-9BD5-44C3-8EB9-FDD36CCDB154}" sibTransId="{C6832595-1227-4EF5-AB10-296916BA9D1B}"/>
    <dgm:cxn modelId="{1BD8C5BC-B484-4363-B2DB-771BF7AE0DD2}" type="presOf" srcId="{D83AADB4-1342-4BFB-8EB4-7E42BF7B089B}" destId="{EF8E5BEC-6226-4380-8F7C-DC221182B270}" srcOrd="0" destOrd="0" presId="urn:microsoft.com/office/officeart/2018/2/layout/IconVerticalSolidList"/>
    <dgm:cxn modelId="{C021A3DB-5F95-479B-987D-1EA858E689D3}" type="presOf" srcId="{6BB4AEC2-AEFA-4C77-B5BE-E83238C70745}" destId="{66387F8A-ED1C-4C61-915C-7CCE467A452B}" srcOrd="0" destOrd="0" presId="urn:microsoft.com/office/officeart/2018/2/layout/IconVerticalSolidList"/>
    <dgm:cxn modelId="{AEA039E6-22F8-4A3C-A182-9B25B104E118}" type="presOf" srcId="{3C2C1001-8108-42E0-B422-3EDF0F0D0BBA}" destId="{48E6E778-98E1-461A-B73A-E0F3926D14CC}" srcOrd="0" destOrd="0" presId="urn:microsoft.com/office/officeart/2018/2/layout/IconVerticalSolidList"/>
    <dgm:cxn modelId="{96F4CB53-88C5-4878-8C63-7EF1CDD51B4F}" type="presParOf" srcId="{6D1277DA-BD8B-4ED6-90CD-903C436F2451}" destId="{94152179-6417-4212-B58A-33CDCE5BDBF8}" srcOrd="0" destOrd="0" presId="urn:microsoft.com/office/officeart/2018/2/layout/IconVerticalSolidList"/>
    <dgm:cxn modelId="{013207BA-CA34-40B0-9E37-2D5390EEB58F}" type="presParOf" srcId="{94152179-6417-4212-B58A-33CDCE5BDBF8}" destId="{C7EEFF65-76FD-4A76-ACE9-A6BDF38B85A6}" srcOrd="0" destOrd="0" presId="urn:microsoft.com/office/officeart/2018/2/layout/IconVerticalSolidList"/>
    <dgm:cxn modelId="{1BCF7D99-237E-45F6-9DCB-482CF6E68FF0}" type="presParOf" srcId="{94152179-6417-4212-B58A-33CDCE5BDBF8}" destId="{CF6DFC94-476E-4B44-B25B-4B5463028A08}" srcOrd="1" destOrd="0" presId="urn:microsoft.com/office/officeart/2018/2/layout/IconVerticalSolidList"/>
    <dgm:cxn modelId="{BD361C41-C30D-4E98-AFB1-B90C05CF4DEE}" type="presParOf" srcId="{94152179-6417-4212-B58A-33CDCE5BDBF8}" destId="{87BD7EB9-90F9-436D-AA13-97FBFF2C29C7}" srcOrd="2" destOrd="0" presId="urn:microsoft.com/office/officeart/2018/2/layout/IconVerticalSolidList"/>
    <dgm:cxn modelId="{F983F62C-8AD0-46A0-A166-9DCED3CB402C}" type="presParOf" srcId="{94152179-6417-4212-B58A-33CDCE5BDBF8}" destId="{5D93B521-AF26-4101-BDFB-C545930DB8E9}" srcOrd="3" destOrd="0" presId="urn:microsoft.com/office/officeart/2018/2/layout/IconVerticalSolidList"/>
    <dgm:cxn modelId="{CA5BA9F6-4A53-42EA-AD98-A7E5E274A3D1}" type="presParOf" srcId="{6D1277DA-BD8B-4ED6-90CD-903C436F2451}" destId="{CCAEB6C4-1004-4799-A961-F167A771451B}" srcOrd="1" destOrd="0" presId="urn:microsoft.com/office/officeart/2018/2/layout/IconVerticalSolidList"/>
    <dgm:cxn modelId="{CE60E247-7D07-4ADF-B3CE-573D9D301B32}" type="presParOf" srcId="{6D1277DA-BD8B-4ED6-90CD-903C436F2451}" destId="{E6628155-433F-4C6B-AC0C-0168113546C7}" srcOrd="2" destOrd="0" presId="urn:microsoft.com/office/officeart/2018/2/layout/IconVerticalSolidList"/>
    <dgm:cxn modelId="{A16E04FA-D8CF-4E13-B5AE-EEA51AD16006}" type="presParOf" srcId="{E6628155-433F-4C6B-AC0C-0168113546C7}" destId="{67B445EB-75F4-457E-8A84-527F5C6BE42C}" srcOrd="0" destOrd="0" presId="urn:microsoft.com/office/officeart/2018/2/layout/IconVerticalSolidList"/>
    <dgm:cxn modelId="{7AC53D09-D775-4CD8-8968-C7463F21C9C1}" type="presParOf" srcId="{E6628155-433F-4C6B-AC0C-0168113546C7}" destId="{CA7B5AC8-AB6F-4A82-B38F-4C40137DA973}" srcOrd="1" destOrd="0" presId="urn:microsoft.com/office/officeart/2018/2/layout/IconVerticalSolidList"/>
    <dgm:cxn modelId="{6689A4D9-AC84-47A0-BE13-5AE1333ABACB}" type="presParOf" srcId="{E6628155-433F-4C6B-AC0C-0168113546C7}" destId="{8F59EF57-139B-4652-A243-BE6B58F24C73}" srcOrd="2" destOrd="0" presId="urn:microsoft.com/office/officeart/2018/2/layout/IconVerticalSolidList"/>
    <dgm:cxn modelId="{B22F4FBE-2CF7-491B-933E-8FD4BDFCDCF6}" type="presParOf" srcId="{E6628155-433F-4C6B-AC0C-0168113546C7}" destId="{8E4F8FE4-AC27-4537-82F3-3F14AC3B127B}" srcOrd="3" destOrd="0" presId="urn:microsoft.com/office/officeart/2018/2/layout/IconVerticalSolidList"/>
    <dgm:cxn modelId="{0A0A8D74-61B3-4808-8045-D3F25BB03BEA}" type="presParOf" srcId="{6D1277DA-BD8B-4ED6-90CD-903C436F2451}" destId="{00502280-EB93-4583-A85C-0FA1B33822BE}" srcOrd="3" destOrd="0" presId="urn:microsoft.com/office/officeart/2018/2/layout/IconVerticalSolidList"/>
    <dgm:cxn modelId="{14D6B578-3699-4DF3-B1B4-0364554681BB}" type="presParOf" srcId="{6D1277DA-BD8B-4ED6-90CD-903C436F2451}" destId="{6CA8ADEB-691E-4BCD-91B2-EB96CD9CC0A5}" srcOrd="4" destOrd="0" presId="urn:microsoft.com/office/officeart/2018/2/layout/IconVerticalSolidList"/>
    <dgm:cxn modelId="{67AC83FD-6024-4398-80A1-1607420ACA8C}" type="presParOf" srcId="{6CA8ADEB-691E-4BCD-91B2-EB96CD9CC0A5}" destId="{D39DD0E1-2B9D-40EA-AB65-B9BE3A5FEE4F}" srcOrd="0" destOrd="0" presId="urn:microsoft.com/office/officeart/2018/2/layout/IconVerticalSolidList"/>
    <dgm:cxn modelId="{DE83D6CB-40CB-4330-9D32-2E3B6636684D}" type="presParOf" srcId="{6CA8ADEB-691E-4BCD-91B2-EB96CD9CC0A5}" destId="{0892571E-A3F9-417E-8645-32995DFCC70B}" srcOrd="1" destOrd="0" presId="urn:microsoft.com/office/officeart/2018/2/layout/IconVerticalSolidList"/>
    <dgm:cxn modelId="{0DB1BAD0-B234-481C-B269-6DEFCBA46231}" type="presParOf" srcId="{6CA8ADEB-691E-4BCD-91B2-EB96CD9CC0A5}" destId="{6723A5E1-2E72-40FA-AA02-3FCAFD4403D5}" srcOrd="2" destOrd="0" presId="urn:microsoft.com/office/officeart/2018/2/layout/IconVerticalSolidList"/>
    <dgm:cxn modelId="{D455D4B1-BF6E-4727-BEE0-1A0986BFCA53}" type="presParOf" srcId="{6CA8ADEB-691E-4BCD-91B2-EB96CD9CC0A5}" destId="{48E6E778-98E1-461A-B73A-E0F3926D14CC}" srcOrd="3" destOrd="0" presId="urn:microsoft.com/office/officeart/2018/2/layout/IconVerticalSolidList"/>
    <dgm:cxn modelId="{7B1C1BBF-F1D3-4EAC-9A06-42A281544598}" type="presParOf" srcId="{6D1277DA-BD8B-4ED6-90CD-903C436F2451}" destId="{AA979542-950D-4CFB-A90B-55F0D48809F8}" srcOrd="5" destOrd="0" presId="urn:microsoft.com/office/officeart/2018/2/layout/IconVerticalSolidList"/>
    <dgm:cxn modelId="{7E56D418-D120-4887-9AB0-D8E2A5EEA302}" type="presParOf" srcId="{6D1277DA-BD8B-4ED6-90CD-903C436F2451}" destId="{5C93BB39-7B76-4F8E-B40E-8D9A6AE86A83}" srcOrd="6" destOrd="0" presId="urn:microsoft.com/office/officeart/2018/2/layout/IconVerticalSolidList"/>
    <dgm:cxn modelId="{EF619298-CC44-4F7A-AA17-B26D21B2447A}" type="presParOf" srcId="{5C93BB39-7B76-4F8E-B40E-8D9A6AE86A83}" destId="{C6479A28-C48D-4616-8F12-18217EBE0630}" srcOrd="0" destOrd="0" presId="urn:microsoft.com/office/officeart/2018/2/layout/IconVerticalSolidList"/>
    <dgm:cxn modelId="{3FC7D932-8C56-49F4-BB72-52C8343CDD98}" type="presParOf" srcId="{5C93BB39-7B76-4F8E-B40E-8D9A6AE86A83}" destId="{8D2BA1A8-1D4A-42DA-AEBB-36E5E08F6D4E}" srcOrd="1" destOrd="0" presId="urn:microsoft.com/office/officeart/2018/2/layout/IconVerticalSolidList"/>
    <dgm:cxn modelId="{72AF70D8-BFEA-48C0-83FF-375C9BDF1FAB}" type="presParOf" srcId="{5C93BB39-7B76-4F8E-B40E-8D9A6AE86A83}" destId="{383A138F-739A-4F85-81CA-247C10410DE0}" srcOrd="2" destOrd="0" presId="urn:microsoft.com/office/officeart/2018/2/layout/IconVerticalSolidList"/>
    <dgm:cxn modelId="{DC4718B4-0950-4EB9-9CC3-FD8A7A0C3E5C}" type="presParOf" srcId="{5C93BB39-7B76-4F8E-B40E-8D9A6AE86A83}" destId="{66387F8A-ED1C-4C61-915C-7CCE467A452B}" srcOrd="3" destOrd="0" presId="urn:microsoft.com/office/officeart/2018/2/layout/IconVerticalSolidList"/>
    <dgm:cxn modelId="{240B5606-9506-4D93-AEA6-E9F60EE5BEEF}" type="presParOf" srcId="{6D1277DA-BD8B-4ED6-90CD-903C436F2451}" destId="{1C959943-88E7-4A78-89FD-5FDE5D5A0C80}" srcOrd="7" destOrd="0" presId="urn:microsoft.com/office/officeart/2018/2/layout/IconVerticalSolidList"/>
    <dgm:cxn modelId="{A37DC7EF-5668-4854-AF55-E21A0DD90DB0}" type="presParOf" srcId="{6D1277DA-BD8B-4ED6-90CD-903C436F2451}" destId="{F8F2D7DD-F9B0-4D49-B4ED-F6537BBE5B90}" srcOrd="8" destOrd="0" presId="urn:microsoft.com/office/officeart/2018/2/layout/IconVerticalSolidList"/>
    <dgm:cxn modelId="{598A9E3B-0205-4EE2-89D7-3BA0AC5679FA}" type="presParOf" srcId="{F8F2D7DD-F9B0-4D49-B4ED-F6537BBE5B90}" destId="{6EAF8E7C-A152-42EC-B227-472122DB735E}" srcOrd="0" destOrd="0" presId="urn:microsoft.com/office/officeart/2018/2/layout/IconVerticalSolidList"/>
    <dgm:cxn modelId="{32ADE345-9797-4063-96FE-39986951B081}" type="presParOf" srcId="{F8F2D7DD-F9B0-4D49-B4ED-F6537BBE5B90}" destId="{1C80AE8B-97C2-4E29-8E84-F0A7AFF8D250}" srcOrd="1" destOrd="0" presId="urn:microsoft.com/office/officeart/2018/2/layout/IconVerticalSolidList"/>
    <dgm:cxn modelId="{2B4EBDD6-1D2B-4D7E-97A0-F2939F8E10DA}" type="presParOf" srcId="{F8F2D7DD-F9B0-4D49-B4ED-F6537BBE5B90}" destId="{AC42E5AA-CB43-4DC7-A149-5D97F8889763}" srcOrd="2" destOrd="0" presId="urn:microsoft.com/office/officeart/2018/2/layout/IconVerticalSolidList"/>
    <dgm:cxn modelId="{9ECF7345-F387-4312-9EF2-2717F04219A9}" type="presParOf" srcId="{F8F2D7DD-F9B0-4D49-B4ED-F6537BBE5B90}" destId="{EF8E5BEC-6226-4380-8F7C-DC221182B270}" srcOrd="3" destOrd="0" presId="urn:microsoft.com/office/officeart/2018/2/layout/IconVerticalSolidList"/>
    <dgm:cxn modelId="{9FFE7C03-37BE-4DCE-A2A2-296CC0FA1346}" type="presParOf" srcId="{6D1277DA-BD8B-4ED6-90CD-903C436F2451}" destId="{139DA128-7CCF-4D5D-9018-F958A3DF6122}" srcOrd="9" destOrd="0" presId="urn:microsoft.com/office/officeart/2018/2/layout/IconVerticalSolidList"/>
    <dgm:cxn modelId="{18E65307-2AD6-426E-A790-041988080C57}" type="presParOf" srcId="{6D1277DA-BD8B-4ED6-90CD-903C436F2451}" destId="{E9FBE1EE-5A3D-4B1D-BDFA-C1F198B83854}" srcOrd="10" destOrd="0" presId="urn:microsoft.com/office/officeart/2018/2/layout/IconVerticalSolidList"/>
    <dgm:cxn modelId="{74DEA554-77F9-4D51-AC6C-80A3F16F2ECB}" type="presParOf" srcId="{E9FBE1EE-5A3D-4B1D-BDFA-C1F198B83854}" destId="{998D5E3F-2C86-4EDC-BB70-AE676A8EB83C}" srcOrd="0" destOrd="0" presId="urn:microsoft.com/office/officeart/2018/2/layout/IconVerticalSolidList"/>
    <dgm:cxn modelId="{536FA233-2841-461B-AAAE-AAB17EA0A3B3}" type="presParOf" srcId="{E9FBE1EE-5A3D-4B1D-BDFA-C1F198B83854}" destId="{55936723-740D-4BC5-A129-639053620978}" srcOrd="1" destOrd="0" presId="urn:microsoft.com/office/officeart/2018/2/layout/IconVerticalSolidList"/>
    <dgm:cxn modelId="{DB0B3B64-BF3F-4292-9832-61FA679C8CA8}" type="presParOf" srcId="{E9FBE1EE-5A3D-4B1D-BDFA-C1F198B83854}" destId="{CA580E6F-3513-477F-BFD8-26D22C1BE219}" srcOrd="2" destOrd="0" presId="urn:microsoft.com/office/officeart/2018/2/layout/IconVerticalSolidList"/>
    <dgm:cxn modelId="{593B5DF9-006C-42B2-BBB3-70B987B248B1}" type="presParOf" srcId="{E9FBE1EE-5A3D-4B1D-BDFA-C1F198B83854}" destId="{B52711CD-59C3-4D72-81E2-0117271E38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888936-2AD3-417F-9485-81EAB84AB05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EE9C222-3422-4E6B-B360-AF679866A2C1}">
      <dgm:prSet/>
      <dgm:spPr/>
      <dgm:t>
        <a:bodyPr/>
        <a:lstStyle/>
        <a:p>
          <a:r>
            <a:rPr lang="en-US" b="0">
              <a:solidFill>
                <a:schemeClr val="tx1"/>
              </a:solidFill>
            </a:rPr>
            <a:t>Section 1: Project Overview</a:t>
          </a:r>
        </a:p>
      </dgm:t>
    </dgm:pt>
    <dgm:pt modelId="{ABCD4F95-6BC4-4EF8-9BFA-C36E26B0F806}" type="parTrans" cxnId="{2450F95F-27AB-407A-9A90-0F5779E11B45}">
      <dgm:prSet/>
      <dgm:spPr/>
      <dgm:t>
        <a:bodyPr/>
        <a:lstStyle/>
        <a:p>
          <a:endParaRPr lang="en-US"/>
        </a:p>
      </dgm:t>
    </dgm:pt>
    <dgm:pt modelId="{AE8498AB-8AA0-494B-AD0F-B628D88C8D66}" type="sibTrans" cxnId="{2450F95F-27AB-407A-9A90-0F5779E11B45}">
      <dgm:prSet/>
      <dgm:spPr/>
      <dgm:t>
        <a:bodyPr/>
        <a:lstStyle/>
        <a:p>
          <a:endParaRPr lang="en-US"/>
        </a:p>
      </dgm:t>
    </dgm:pt>
    <dgm:pt modelId="{F3FB1AEB-D0D4-4113-9F3B-84BAF14ECD2F}">
      <dgm:prSet/>
      <dgm:spPr/>
      <dgm:t>
        <a:bodyPr/>
        <a:lstStyle/>
        <a:p>
          <a:r>
            <a:rPr lang="en-US" b="0">
              <a:solidFill>
                <a:schemeClr val="tx1"/>
              </a:solidFill>
            </a:rPr>
            <a:t>Section 2: Funding Request</a:t>
          </a:r>
          <a:r>
            <a:rPr lang="en-US">
              <a:solidFill>
                <a:schemeClr val="tx1"/>
              </a:solidFill>
            </a:rPr>
            <a:t>	</a:t>
          </a:r>
        </a:p>
      </dgm:t>
    </dgm:pt>
    <dgm:pt modelId="{25B86A08-55F5-4465-B278-507E9D2945FE}" type="parTrans" cxnId="{A237A5FE-42C9-46A7-87B2-4222D89D64AA}">
      <dgm:prSet/>
      <dgm:spPr/>
      <dgm:t>
        <a:bodyPr/>
        <a:lstStyle/>
        <a:p>
          <a:endParaRPr lang="en-US"/>
        </a:p>
      </dgm:t>
    </dgm:pt>
    <dgm:pt modelId="{E3F024D7-45F0-42EE-8EAC-4F8B16DF7091}" type="sibTrans" cxnId="{A237A5FE-42C9-46A7-87B2-4222D89D64AA}">
      <dgm:prSet/>
      <dgm:spPr/>
      <dgm:t>
        <a:bodyPr/>
        <a:lstStyle/>
        <a:p>
          <a:endParaRPr lang="en-US"/>
        </a:p>
      </dgm:t>
    </dgm:pt>
    <dgm:pt modelId="{75363699-3ED8-489E-B1AF-6A74B41DC57B}">
      <dgm:prSet/>
      <dgm:spPr/>
      <dgm:t>
        <a:bodyPr/>
        <a:lstStyle/>
        <a:p>
          <a:r>
            <a:rPr lang="en-US" b="0">
              <a:solidFill>
                <a:schemeClr val="tx1"/>
              </a:solidFill>
            </a:rPr>
            <a:t>Section 5: Forms</a:t>
          </a:r>
        </a:p>
      </dgm:t>
    </dgm:pt>
    <dgm:pt modelId="{235F6AEC-3E2C-4DD1-9285-E40D0335F580}" type="parTrans" cxnId="{A3E6496B-7344-42B7-95B0-C50448D71120}">
      <dgm:prSet/>
      <dgm:spPr/>
      <dgm:t>
        <a:bodyPr/>
        <a:lstStyle/>
        <a:p>
          <a:endParaRPr lang="en-US"/>
        </a:p>
      </dgm:t>
    </dgm:pt>
    <dgm:pt modelId="{643A3BC7-4AD3-4774-9D28-B60D0B49D484}" type="sibTrans" cxnId="{A3E6496B-7344-42B7-95B0-C50448D71120}">
      <dgm:prSet/>
      <dgm:spPr/>
      <dgm:t>
        <a:bodyPr/>
        <a:lstStyle/>
        <a:p>
          <a:endParaRPr lang="en-US"/>
        </a:p>
      </dgm:t>
    </dgm:pt>
    <dgm:pt modelId="{567F6544-DD5E-441C-9034-A3C6D80F2A40}">
      <dgm:prSet/>
      <dgm:spPr/>
      <dgm:t>
        <a:bodyPr/>
        <a:lstStyle/>
        <a:p>
          <a:r>
            <a:rPr lang="en-US" b="0">
              <a:solidFill>
                <a:schemeClr val="tx1"/>
              </a:solidFill>
            </a:rPr>
            <a:t>Section 3: Priority</a:t>
          </a:r>
        </a:p>
      </dgm:t>
    </dgm:pt>
    <dgm:pt modelId="{B02A833C-18C3-4E66-A908-D89025C4D178}" type="parTrans" cxnId="{AF7DAA05-E95F-4029-B9F3-7260705877DE}">
      <dgm:prSet/>
      <dgm:spPr/>
      <dgm:t>
        <a:bodyPr/>
        <a:lstStyle/>
        <a:p>
          <a:endParaRPr lang="en-US"/>
        </a:p>
      </dgm:t>
    </dgm:pt>
    <dgm:pt modelId="{025A0633-20DB-4972-87D0-0F69EBA7711F}" type="sibTrans" cxnId="{AF7DAA05-E95F-4029-B9F3-7260705877DE}">
      <dgm:prSet/>
      <dgm:spPr/>
      <dgm:t>
        <a:bodyPr/>
        <a:lstStyle/>
        <a:p>
          <a:endParaRPr lang="en-US"/>
        </a:p>
      </dgm:t>
    </dgm:pt>
    <dgm:pt modelId="{065026F0-94F5-4588-A664-F41BA44F8364}">
      <dgm:prSet/>
      <dgm:spPr/>
      <dgm:t>
        <a:bodyPr/>
        <a:lstStyle/>
        <a:p>
          <a:r>
            <a:rPr lang="en-US" b="0">
              <a:solidFill>
                <a:schemeClr val="tx1"/>
              </a:solidFill>
            </a:rPr>
            <a:t>Section 4: Supporting Documentation</a:t>
          </a:r>
        </a:p>
      </dgm:t>
    </dgm:pt>
    <dgm:pt modelId="{4287761D-5EA9-41D3-9F4F-0E389DB88014}" type="parTrans" cxnId="{DC21C898-714D-4C78-9C20-4B0EB6DB24AA}">
      <dgm:prSet/>
      <dgm:spPr/>
      <dgm:t>
        <a:bodyPr/>
        <a:lstStyle/>
        <a:p>
          <a:endParaRPr lang="en-US"/>
        </a:p>
      </dgm:t>
    </dgm:pt>
    <dgm:pt modelId="{6EDA68E9-6E47-40A3-979C-565A8B77184A}" type="sibTrans" cxnId="{DC21C898-714D-4C78-9C20-4B0EB6DB24AA}">
      <dgm:prSet/>
      <dgm:spPr/>
      <dgm:t>
        <a:bodyPr/>
        <a:lstStyle/>
        <a:p>
          <a:endParaRPr lang="en-US"/>
        </a:p>
      </dgm:t>
    </dgm:pt>
    <dgm:pt modelId="{0029F763-2867-4BE5-BE2C-E9EC0D25D2B8}" type="pres">
      <dgm:prSet presAssocID="{C8888936-2AD3-417F-9485-81EAB84AB055}" presName="diagram" presStyleCnt="0">
        <dgm:presLayoutVars>
          <dgm:dir/>
          <dgm:resizeHandles val="exact"/>
        </dgm:presLayoutVars>
      </dgm:prSet>
      <dgm:spPr/>
    </dgm:pt>
    <dgm:pt modelId="{13A1BD2E-F818-4F35-BBA0-014885A8A2E1}" type="pres">
      <dgm:prSet presAssocID="{EEE9C222-3422-4E6B-B360-AF679866A2C1}" presName="node" presStyleLbl="node1" presStyleIdx="0" presStyleCnt="5">
        <dgm:presLayoutVars>
          <dgm:bulletEnabled val="1"/>
        </dgm:presLayoutVars>
      </dgm:prSet>
      <dgm:spPr/>
    </dgm:pt>
    <dgm:pt modelId="{4A6AD01E-E75C-4ECE-8484-BC982FC58454}" type="pres">
      <dgm:prSet presAssocID="{AE8498AB-8AA0-494B-AD0F-B628D88C8D66}" presName="sibTrans" presStyleCnt="0"/>
      <dgm:spPr/>
    </dgm:pt>
    <dgm:pt modelId="{63097DAF-FE77-4783-AA95-8FF95B54B62A}" type="pres">
      <dgm:prSet presAssocID="{F3FB1AEB-D0D4-4113-9F3B-84BAF14ECD2F}" presName="node" presStyleLbl="node1" presStyleIdx="1" presStyleCnt="5">
        <dgm:presLayoutVars>
          <dgm:bulletEnabled val="1"/>
        </dgm:presLayoutVars>
      </dgm:prSet>
      <dgm:spPr/>
    </dgm:pt>
    <dgm:pt modelId="{E9055A0F-72B3-43CE-9C9D-8D1C8CBBD59C}" type="pres">
      <dgm:prSet presAssocID="{E3F024D7-45F0-42EE-8EAC-4F8B16DF7091}" presName="sibTrans" presStyleCnt="0"/>
      <dgm:spPr/>
    </dgm:pt>
    <dgm:pt modelId="{0E33B1CD-8D51-4BC5-B2B8-65AC2108896A}" type="pres">
      <dgm:prSet presAssocID="{567F6544-DD5E-441C-9034-A3C6D80F2A40}" presName="node" presStyleLbl="node1" presStyleIdx="2" presStyleCnt="5">
        <dgm:presLayoutVars>
          <dgm:bulletEnabled val="1"/>
        </dgm:presLayoutVars>
      </dgm:prSet>
      <dgm:spPr/>
    </dgm:pt>
    <dgm:pt modelId="{4E64CFE0-9C44-4A5C-9273-AC4A7CED0D6D}" type="pres">
      <dgm:prSet presAssocID="{025A0633-20DB-4972-87D0-0F69EBA7711F}" presName="sibTrans" presStyleCnt="0"/>
      <dgm:spPr/>
    </dgm:pt>
    <dgm:pt modelId="{726BAB07-85DC-4C62-9D55-5C0126CAEC65}" type="pres">
      <dgm:prSet presAssocID="{065026F0-94F5-4588-A664-F41BA44F8364}" presName="node" presStyleLbl="node1" presStyleIdx="3" presStyleCnt="5">
        <dgm:presLayoutVars>
          <dgm:bulletEnabled val="1"/>
        </dgm:presLayoutVars>
      </dgm:prSet>
      <dgm:spPr/>
    </dgm:pt>
    <dgm:pt modelId="{88EAC842-A78B-4772-8DE0-24CD51582822}" type="pres">
      <dgm:prSet presAssocID="{6EDA68E9-6E47-40A3-979C-565A8B77184A}" presName="sibTrans" presStyleCnt="0"/>
      <dgm:spPr/>
    </dgm:pt>
    <dgm:pt modelId="{B4596D22-1FDD-4389-A763-ED309A8D0596}" type="pres">
      <dgm:prSet presAssocID="{75363699-3ED8-489E-B1AF-6A74B41DC57B}" presName="node" presStyleLbl="node1" presStyleIdx="4" presStyleCnt="5">
        <dgm:presLayoutVars>
          <dgm:bulletEnabled val="1"/>
        </dgm:presLayoutVars>
      </dgm:prSet>
      <dgm:spPr/>
    </dgm:pt>
  </dgm:ptLst>
  <dgm:cxnLst>
    <dgm:cxn modelId="{AF7DAA05-E95F-4029-B9F3-7260705877DE}" srcId="{C8888936-2AD3-417F-9485-81EAB84AB055}" destId="{567F6544-DD5E-441C-9034-A3C6D80F2A40}" srcOrd="2" destOrd="0" parTransId="{B02A833C-18C3-4E66-A908-D89025C4D178}" sibTransId="{025A0633-20DB-4972-87D0-0F69EBA7711F}"/>
    <dgm:cxn modelId="{2450F95F-27AB-407A-9A90-0F5779E11B45}" srcId="{C8888936-2AD3-417F-9485-81EAB84AB055}" destId="{EEE9C222-3422-4E6B-B360-AF679866A2C1}" srcOrd="0" destOrd="0" parTransId="{ABCD4F95-6BC4-4EF8-9BFA-C36E26B0F806}" sibTransId="{AE8498AB-8AA0-494B-AD0F-B628D88C8D66}"/>
    <dgm:cxn modelId="{5ED1C767-91DD-455A-8590-7E47C4AC051C}" type="presOf" srcId="{F3FB1AEB-D0D4-4113-9F3B-84BAF14ECD2F}" destId="{63097DAF-FE77-4783-AA95-8FF95B54B62A}" srcOrd="0" destOrd="0" presId="urn:microsoft.com/office/officeart/2005/8/layout/default"/>
    <dgm:cxn modelId="{A3E6496B-7344-42B7-95B0-C50448D71120}" srcId="{C8888936-2AD3-417F-9485-81EAB84AB055}" destId="{75363699-3ED8-489E-B1AF-6A74B41DC57B}" srcOrd="4" destOrd="0" parTransId="{235F6AEC-3E2C-4DD1-9285-E40D0335F580}" sibTransId="{643A3BC7-4AD3-4774-9D28-B60D0B49D484}"/>
    <dgm:cxn modelId="{FBB08353-C685-43A3-836B-D10AEE84AE9C}" type="presOf" srcId="{C8888936-2AD3-417F-9485-81EAB84AB055}" destId="{0029F763-2867-4BE5-BE2C-E9EC0D25D2B8}" srcOrd="0" destOrd="0" presId="urn:microsoft.com/office/officeart/2005/8/layout/default"/>
    <dgm:cxn modelId="{F3AE6175-E060-4241-A6DD-518CA4C7225C}" type="presOf" srcId="{065026F0-94F5-4588-A664-F41BA44F8364}" destId="{726BAB07-85DC-4C62-9D55-5C0126CAEC65}" srcOrd="0" destOrd="0" presId="urn:microsoft.com/office/officeart/2005/8/layout/default"/>
    <dgm:cxn modelId="{DC21C898-714D-4C78-9C20-4B0EB6DB24AA}" srcId="{C8888936-2AD3-417F-9485-81EAB84AB055}" destId="{065026F0-94F5-4588-A664-F41BA44F8364}" srcOrd="3" destOrd="0" parTransId="{4287761D-5EA9-41D3-9F4F-0E389DB88014}" sibTransId="{6EDA68E9-6E47-40A3-979C-565A8B77184A}"/>
    <dgm:cxn modelId="{A8C620A5-7AC6-4A87-96CF-3C3E07A5FAF4}" type="presOf" srcId="{75363699-3ED8-489E-B1AF-6A74B41DC57B}" destId="{B4596D22-1FDD-4389-A763-ED309A8D0596}" srcOrd="0" destOrd="0" presId="urn:microsoft.com/office/officeart/2005/8/layout/default"/>
    <dgm:cxn modelId="{66BF6BAD-158B-4491-98BD-CAA41F131B0C}" type="presOf" srcId="{567F6544-DD5E-441C-9034-A3C6D80F2A40}" destId="{0E33B1CD-8D51-4BC5-B2B8-65AC2108896A}" srcOrd="0" destOrd="0" presId="urn:microsoft.com/office/officeart/2005/8/layout/default"/>
    <dgm:cxn modelId="{DAC8B4B3-D610-47CA-8FDE-402E9FD33DCA}" type="presOf" srcId="{EEE9C222-3422-4E6B-B360-AF679866A2C1}" destId="{13A1BD2E-F818-4F35-BBA0-014885A8A2E1}" srcOrd="0" destOrd="0" presId="urn:microsoft.com/office/officeart/2005/8/layout/default"/>
    <dgm:cxn modelId="{A237A5FE-42C9-46A7-87B2-4222D89D64AA}" srcId="{C8888936-2AD3-417F-9485-81EAB84AB055}" destId="{F3FB1AEB-D0D4-4113-9F3B-84BAF14ECD2F}" srcOrd="1" destOrd="0" parTransId="{25B86A08-55F5-4465-B278-507E9D2945FE}" sibTransId="{E3F024D7-45F0-42EE-8EAC-4F8B16DF7091}"/>
    <dgm:cxn modelId="{6502E7DE-D01D-41B4-9889-58E735511450}" type="presParOf" srcId="{0029F763-2867-4BE5-BE2C-E9EC0D25D2B8}" destId="{13A1BD2E-F818-4F35-BBA0-014885A8A2E1}" srcOrd="0" destOrd="0" presId="urn:microsoft.com/office/officeart/2005/8/layout/default"/>
    <dgm:cxn modelId="{B2B62875-F1D2-4CE4-82DC-340562399223}" type="presParOf" srcId="{0029F763-2867-4BE5-BE2C-E9EC0D25D2B8}" destId="{4A6AD01E-E75C-4ECE-8484-BC982FC58454}" srcOrd="1" destOrd="0" presId="urn:microsoft.com/office/officeart/2005/8/layout/default"/>
    <dgm:cxn modelId="{3D069C2A-3261-4C47-8CFC-20BCEE75214C}" type="presParOf" srcId="{0029F763-2867-4BE5-BE2C-E9EC0D25D2B8}" destId="{63097DAF-FE77-4783-AA95-8FF95B54B62A}" srcOrd="2" destOrd="0" presId="urn:microsoft.com/office/officeart/2005/8/layout/default"/>
    <dgm:cxn modelId="{9DEB8B94-92A9-4E90-8066-066D8C332FA1}" type="presParOf" srcId="{0029F763-2867-4BE5-BE2C-E9EC0D25D2B8}" destId="{E9055A0F-72B3-43CE-9C9D-8D1C8CBBD59C}" srcOrd="3" destOrd="0" presId="urn:microsoft.com/office/officeart/2005/8/layout/default"/>
    <dgm:cxn modelId="{DCF04A60-61CA-49BC-8EFE-DF5FCBC4EACC}" type="presParOf" srcId="{0029F763-2867-4BE5-BE2C-E9EC0D25D2B8}" destId="{0E33B1CD-8D51-4BC5-B2B8-65AC2108896A}" srcOrd="4" destOrd="0" presId="urn:microsoft.com/office/officeart/2005/8/layout/default"/>
    <dgm:cxn modelId="{B04347DA-FBA3-4A62-80BC-FA4DAAFC66A0}" type="presParOf" srcId="{0029F763-2867-4BE5-BE2C-E9EC0D25D2B8}" destId="{4E64CFE0-9C44-4A5C-9273-AC4A7CED0D6D}" srcOrd="5" destOrd="0" presId="urn:microsoft.com/office/officeart/2005/8/layout/default"/>
    <dgm:cxn modelId="{3142D288-948D-4258-9105-E89CF2A05E4B}" type="presParOf" srcId="{0029F763-2867-4BE5-BE2C-E9EC0D25D2B8}" destId="{726BAB07-85DC-4C62-9D55-5C0126CAEC65}" srcOrd="6" destOrd="0" presId="urn:microsoft.com/office/officeart/2005/8/layout/default"/>
    <dgm:cxn modelId="{9D88D2A5-132F-4328-B751-C865FBF6FAA7}" type="presParOf" srcId="{0029F763-2867-4BE5-BE2C-E9EC0D25D2B8}" destId="{88EAC842-A78B-4772-8DE0-24CD51582822}" srcOrd="7" destOrd="0" presId="urn:microsoft.com/office/officeart/2005/8/layout/default"/>
    <dgm:cxn modelId="{920505C6-E365-48C1-884D-2D5B0E00C665}" type="presParOf" srcId="{0029F763-2867-4BE5-BE2C-E9EC0D25D2B8}" destId="{B4596D22-1FDD-4389-A763-ED309A8D059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EE6ACC-E9D1-4C4F-A38F-31BD92C374B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C4C99C5-581E-4CDD-A317-63B599146A2D}">
      <dgm:prSet/>
      <dgm:spPr/>
      <dgm:t>
        <a:bodyPr/>
        <a:lstStyle/>
        <a:p>
          <a:r>
            <a:rPr lang="en-US" b="1"/>
            <a:t>Section 1:  Project Overview </a:t>
          </a:r>
          <a:endParaRPr lang="en-US"/>
        </a:p>
      </dgm:t>
    </dgm:pt>
    <dgm:pt modelId="{15A5C8C9-D0F0-4709-A734-231460AC43BB}" type="parTrans" cxnId="{FCC8C810-EAE1-445E-ABC8-CD817C189F01}">
      <dgm:prSet/>
      <dgm:spPr/>
      <dgm:t>
        <a:bodyPr/>
        <a:lstStyle/>
        <a:p>
          <a:endParaRPr lang="en-US"/>
        </a:p>
      </dgm:t>
    </dgm:pt>
    <dgm:pt modelId="{44715FC9-C21B-47F2-ABCB-3EE0BD911C6C}" type="sibTrans" cxnId="{FCC8C810-EAE1-445E-ABC8-CD817C189F01}">
      <dgm:prSet/>
      <dgm:spPr/>
      <dgm:t>
        <a:bodyPr/>
        <a:lstStyle/>
        <a:p>
          <a:endParaRPr lang="en-US"/>
        </a:p>
      </dgm:t>
    </dgm:pt>
    <dgm:pt modelId="{0DF0E02B-08A5-4579-918E-3043DD1719E1}">
      <dgm:prSet/>
      <dgm:spPr/>
      <dgm:t>
        <a:bodyPr/>
        <a:lstStyle/>
        <a:p>
          <a:r>
            <a:rPr lang="en-US" b="1"/>
            <a:t>Proposed Project </a:t>
          </a:r>
        </a:p>
      </dgm:t>
    </dgm:pt>
    <dgm:pt modelId="{DCB8138D-0BE3-4AED-B420-D1923F1F697F}" type="parTrans" cxnId="{2D126375-90C9-403A-96AB-7ACFDD14E033}">
      <dgm:prSet/>
      <dgm:spPr/>
      <dgm:t>
        <a:bodyPr/>
        <a:lstStyle/>
        <a:p>
          <a:endParaRPr lang="en-US"/>
        </a:p>
      </dgm:t>
    </dgm:pt>
    <dgm:pt modelId="{5A5579E5-F549-445E-9A4B-67A74117F10B}" type="sibTrans" cxnId="{2D126375-90C9-403A-96AB-7ACFDD14E033}">
      <dgm:prSet/>
      <dgm:spPr/>
      <dgm:t>
        <a:bodyPr/>
        <a:lstStyle/>
        <a:p>
          <a:endParaRPr lang="en-US"/>
        </a:p>
      </dgm:t>
    </dgm:pt>
    <dgm:pt modelId="{E489BE02-B355-459F-96EA-14E3204519A0}">
      <dgm:prSet/>
      <dgm:spPr/>
      <dgm:t>
        <a:bodyPr/>
        <a:lstStyle/>
        <a:p>
          <a:r>
            <a:rPr lang="en-US" b="1"/>
            <a:t>Project Timeline </a:t>
          </a:r>
        </a:p>
      </dgm:t>
    </dgm:pt>
    <dgm:pt modelId="{CA8EBE0D-14BD-47F7-802F-3062838C1A61}" type="parTrans" cxnId="{B8CFF602-FDAE-47F9-8647-52E5E645561C}">
      <dgm:prSet/>
      <dgm:spPr/>
      <dgm:t>
        <a:bodyPr/>
        <a:lstStyle/>
        <a:p>
          <a:endParaRPr lang="en-US"/>
        </a:p>
      </dgm:t>
    </dgm:pt>
    <dgm:pt modelId="{B2E43187-16FB-42F7-94FF-AB08C3C1E639}" type="sibTrans" cxnId="{B8CFF602-FDAE-47F9-8647-52E5E645561C}">
      <dgm:prSet/>
      <dgm:spPr/>
      <dgm:t>
        <a:bodyPr/>
        <a:lstStyle/>
        <a:p>
          <a:endParaRPr lang="en-US"/>
        </a:p>
      </dgm:t>
    </dgm:pt>
    <dgm:pt modelId="{0296C9A6-D933-40ED-8807-40DC04B89555}">
      <dgm:prSet/>
      <dgm:spPr/>
      <dgm:t>
        <a:bodyPr/>
        <a:lstStyle/>
        <a:p>
          <a:r>
            <a:rPr lang="en-US" b="1"/>
            <a:t>Positive impact on regional/multi-community public safety</a:t>
          </a:r>
        </a:p>
      </dgm:t>
    </dgm:pt>
    <dgm:pt modelId="{0B08EACF-22F8-4C2D-B57E-09BE243D36F3}" type="parTrans" cxnId="{2DF87F4C-F629-4AC4-B1B2-C1C6355266E8}">
      <dgm:prSet/>
      <dgm:spPr/>
      <dgm:t>
        <a:bodyPr/>
        <a:lstStyle/>
        <a:p>
          <a:endParaRPr lang="en-US"/>
        </a:p>
      </dgm:t>
    </dgm:pt>
    <dgm:pt modelId="{800DFD40-DE38-4EC8-B6C2-2BCE191A3B55}" type="sibTrans" cxnId="{2DF87F4C-F629-4AC4-B1B2-C1C6355266E8}">
      <dgm:prSet/>
      <dgm:spPr/>
      <dgm:t>
        <a:bodyPr/>
        <a:lstStyle/>
        <a:p>
          <a:endParaRPr lang="en-US"/>
        </a:p>
      </dgm:t>
    </dgm:pt>
    <dgm:pt modelId="{3B1BB3BA-369B-4449-8B71-2AAD0DBF80D4}">
      <dgm:prSet/>
      <dgm:spPr/>
      <dgm:t>
        <a:bodyPr/>
        <a:lstStyle/>
        <a:p>
          <a:r>
            <a:rPr lang="en-US" b="1" baseline="0"/>
            <a:t>Address other applicable funding sources (911, federal, state)</a:t>
          </a:r>
          <a:endParaRPr lang="en-US" b="1"/>
        </a:p>
      </dgm:t>
    </dgm:pt>
    <dgm:pt modelId="{427C6E9D-4B3D-49D5-BD2A-4B5DB6FB278B}" type="parTrans" cxnId="{B94ED762-7918-487D-B046-86EF897278C9}">
      <dgm:prSet/>
      <dgm:spPr/>
      <dgm:t>
        <a:bodyPr/>
        <a:lstStyle/>
        <a:p>
          <a:endParaRPr lang="en-US"/>
        </a:p>
      </dgm:t>
    </dgm:pt>
    <dgm:pt modelId="{EB4DF50B-4237-436E-9579-F1D7B75A0D6A}" type="sibTrans" cxnId="{B94ED762-7918-487D-B046-86EF897278C9}">
      <dgm:prSet/>
      <dgm:spPr/>
      <dgm:t>
        <a:bodyPr/>
        <a:lstStyle/>
        <a:p>
          <a:endParaRPr lang="en-US"/>
        </a:p>
      </dgm:t>
    </dgm:pt>
    <dgm:pt modelId="{94CCB4AC-CE86-455E-AB5D-58B5FC9C2BCA}">
      <dgm:prSet/>
      <dgm:spPr/>
      <dgm:t>
        <a:bodyPr/>
        <a:lstStyle/>
        <a:p>
          <a:r>
            <a:rPr lang="en-US" b="1" baseline="0"/>
            <a:t>Address other Regional PSAPs, Regional Secondary PSAPs, and/or RECCs in your geographical area</a:t>
          </a:r>
          <a:endParaRPr lang="en-US" b="1"/>
        </a:p>
      </dgm:t>
    </dgm:pt>
    <dgm:pt modelId="{175C7264-028F-4644-9A82-C0A6F221E65F}" type="parTrans" cxnId="{A074FFE8-9FC5-489A-A731-005E4C444572}">
      <dgm:prSet/>
      <dgm:spPr/>
      <dgm:t>
        <a:bodyPr/>
        <a:lstStyle/>
        <a:p>
          <a:endParaRPr lang="en-US"/>
        </a:p>
      </dgm:t>
    </dgm:pt>
    <dgm:pt modelId="{2FDAA917-F1E0-4DF7-A626-9B8A838C9FDE}" type="sibTrans" cxnId="{A074FFE8-9FC5-489A-A731-005E4C444572}">
      <dgm:prSet/>
      <dgm:spPr/>
      <dgm:t>
        <a:bodyPr/>
        <a:lstStyle/>
        <a:p>
          <a:endParaRPr lang="en-US"/>
        </a:p>
      </dgm:t>
    </dgm:pt>
    <dgm:pt modelId="{D9ABEA8B-0D90-43E1-BED3-22FBB9670A3A}">
      <dgm:prSet/>
      <dgm:spPr/>
      <dgm:t>
        <a:bodyPr/>
        <a:lstStyle/>
        <a:p>
          <a:r>
            <a:rPr lang="en-US" b="1" baseline="0"/>
            <a:t>Compliance with guideline requirements, ADA guidelines, forms, worksheets</a:t>
          </a:r>
          <a:endParaRPr lang="en-US" b="1"/>
        </a:p>
      </dgm:t>
    </dgm:pt>
    <dgm:pt modelId="{9F4E725D-B449-4AB6-A7EF-152E33B139F0}" type="parTrans" cxnId="{09060AD1-DA49-463B-9CAA-34F88C6B2000}">
      <dgm:prSet/>
      <dgm:spPr/>
      <dgm:t>
        <a:bodyPr/>
        <a:lstStyle/>
        <a:p>
          <a:endParaRPr lang="en-US"/>
        </a:p>
      </dgm:t>
    </dgm:pt>
    <dgm:pt modelId="{4DC2D155-C5F3-4C6A-A836-73FD281A8B33}" type="sibTrans" cxnId="{09060AD1-DA49-463B-9CAA-34F88C6B2000}">
      <dgm:prSet/>
      <dgm:spPr/>
      <dgm:t>
        <a:bodyPr/>
        <a:lstStyle/>
        <a:p>
          <a:endParaRPr lang="en-US"/>
        </a:p>
      </dgm:t>
    </dgm:pt>
    <dgm:pt modelId="{64B7C1EE-5F10-4DD3-A558-FA7DD87B37A8}">
      <dgm:prSet/>
      <dgm:spPr/>
      <dgm:t>
        <a:bodyPr/>
        <a:lstStyle/>
        <a:p>
          <a:r>
            <a:rPr lang="en-US" b="1"/>
            <a:t>Wireless Direct Plan </a:t>
          </a:r>
        </a:p>
      </dgm:t>
    </dgm:pt>
    <dgm:pt modelId="{0F2D2082-C15A-4031-8562-AD038344CFA0}" type="parTrans" cxnId="{F3195A9C-65A1-4265-B2EE-D23672CCE722}">
      <dgm:prSet/>
      <dgm:spPr/>
      <dgm:t>
        <a:bodyPr/>
        <a:lstStyle/>
        <a:p>
          <a:endParaRPr lang="en-US"/>
        </a:p>
      </dgm:t>
    </dgm:pt>
    <dgm:pt modelId="{C6159195-E584-40B7-84DC-8FE3E13A427B}" type="sibTrans" cxnId="{F3195A9C-65A1-4265-B2EE-D23672CCE722}">
      <dgm:prSet/>
      <dgm:spPr/>
      <dgm:t>
        <a:bodyPr/>
        <a:lstStyle/>
        <a:p>
          <a:endParaRPr lang="en-US"/>
        </a:p>
      </dgm:t>
    </dgm:pt>
    <dgm:pt modelId="{B9E5411A-86E7-4862-80E0-7AB9FEBF666B}">
      <dgm:prSet/>
      <dgm:spPr/>
      <dgm:t>
        <a:bodyPr/>
        <a:lstStyle/>
        <a:p>
          <a:r>
            <a:rPr lang="en-US" b="1"/>
            <a:t>Emergency Medical Dispatch</a:t>
          </a:r>
        </a:p>
      </dgm:t>
    </dgm:pt>
    <dgm:pt modelId="{03B0E63B-B871-43BF-B6C8-CB68968645AC}" type="parTrans" cxnId="{B2944FF2-B6A3-4487-9E10-E47FB0F116E7}">
      <dgm:prSet/>
      <dgm:spPr/>
      <dgm:t>
        <a:bodyPr/>
        <a:lstStyle/>
        <a:p>
          <a:endParaRPr lang="en-US"/>
        </a:p>
      </dgm:t>
    </dgm:pt>
    <dgm:pt modelId="{6E9113A4-C579-4588-A9A1-22DC68FCC2CF}" type="sibTrans" cxnId="{B2944FF2-B6A3-4487-9E10-E47FB0F116E7}">
      <dgm:prSet/>
      <dgm:spPr/>
      <dgm:t>
        <a:bodyPr/>
        <a:lstStyle/>
        <a:p>
          <a:endParaRPr lang="en-US"/>
        </a:p>
      </dgm:t>
    </dgm:pt>
    <dgm:pt modelId="{5176936E-208B-4194-8D0A-D07061A08BFF}">
      <dgm:prSet/>
      <dgm:spPr/>
      <dgm:t>
        <a:bodyPr/>
        <a:lstStyle/>
        <a:p>
          <a:r>
            <a:rPr lang="en-US" b="1"/>
            <a:t>Status and Completion Date of Active Development Grant Award(s)</a:t>
          </a:r>
        </a:p>
      </dgm:t>
    </dgm:pt>
    <dgm:pt modelId="{5233E04A-1026-4952-A2F7-DEC368FF999B}" type="parTrans" cxnId="{7F1575E6-C566-4455-999B-F405F8D4FB01}">
      <dgm:prSet/>
      <dgm:spPr/>
      <dgm:t>
        <a:bodyPr/>
        <a:lstStyle/>
        <a:p>
          <a:endParaRPr lang="en-US"/>
        </a:p>
      </dgm:t>
    </dgm:pt>
    <dgm:pt modelId="{77D30402-F7A3-46AD-B825-09E641071B6D}" type="sibTrans" cxnId="{7F1575E6-C566-4455-999B-F405F8D4FB01}">
      <dgm:prSet/>
      <dgm:spPr/>
      <dgm:t>
        <a:bodyPr/>
        <a:lstStyle/>
        <a:p>
          <a:endParaRPr lang="en-US"/>
        </a:p>
      </dgm:t>
    </dgm:pt>
    <dgm:pt modelId="{0257809C-2845-4207-84B2-E93896C86249}" type="pres">
      <dgm:prSet presAssocID="{A5EE6ACC-E9D1-4C4F-A38F-31BD92C374B0}" presName="linear" presStyleCnt="0">
        <dgm:presLayoutVars>
          <dgm:animLvl val="lvl"/>
          <dgm:resizeHandles val="exact"/>
        </dgm:presLayoutVars>
      </dgm:prSet>
      <dgm:spPr/>
    </dgm:pt>
    <dgm:pt modelId="{CE42A83B-A990-42E2-96C4-B369D2104A02}" type="pres">
      <dgm:prSet presAssocID="{7C4C99C5-581E-4CDD-A317-63B599146A2D}" presName="parentText" presStyleLbl="node1" presStyleIdx="0" presStyleCnt="1">
        <dgm:presLayoutVars>
          <dgm:chMax val="0"/>
          <dgm:bulletEnabled val="1"/>
        </dgm:presLayoutVars>
      </dgm:prSet>
      <dgm:spPr/>
    </dgm:pt>
    <dgm:pt modelId="{6FF2F89F-4F9B-4AB9-B97F-2C7D93B03F8C}" type="pres">
      <dgm:prSet presAssocID="{7C4C99C5-581E-4CDD-A317-63B599146A2D}" presName="childText" presStyleLbl="revTx" presStyleIdx="0" presStyleCnt="1">
        <dgm:presLayoutVars>
          <dgm:bulletEnabled val="1"/>
        </dgm:presLayoutVars>
      </dgm:prSet>
      <dgm:spPr/>
    </dgm:pt>
  </dgm:ptLst>
  <dgm:cxnLst>
    <dgm:cxn modelId="{B8CFF602-FDAE-47F9-8647-52E5E645561C}" srcId="{7C4C99C5-581E-4CDD-A317-63B599146A2D}" destId="{E489BE02-B355-459F-96EA-14E3204519A0}" srcOrd="1" destOrd="0" parTransId="{CA8EBE0D-14BD-47F7-802F-3062838C1A61}" sibTransId="{B2E43187-16FB-42F7-94FF-AB08C3C1E639}"/>
    <dgm:cxn modelId="{97AA1E03-585E-4800-B21F-AE76491CE3F1}" type="presOf" srcId="{64B7C1EE-5F10-4DD3-A558-FA7DD87B37A8}" destId="{6FF2F89F-4F9B-4AB9-B97F-2C7D93B03F8C}" srcOrd="0" destOrd="6" presId="urn:microsoft.com/office/officeart/2005/8/layout/vList2"/>
    <dgm:cxn modelId="{FCC8C810-EAE1-445E-ABC8-CD817C189F01}" srcId="{A5EE6ACC-E9D1-4C4F-A38F-31BD92C374B0}" destId="{7C4C99C5-581E-4CDD-A317-63B599146A2D}" srcOrd="0" destOrd="0" parTransId="{15A5C8C9-D0F0-4709-A734-231460AC43BB}" sibTransId="{44715FC9-C21B-47F2-ABCB-3EE0BD911C6C}"/>
    <dgm:cxn modelId="{F7DB001F-EA9B-4D98-9E98-70D934269A5D}" type="presOf" srcId="{0DF0E02B-08A5-4579-918E-3043DD1719E1}" destId="{6FF2F89F-4F9B-4AB9-B97F-2C7D93B03F8C}" srcOrd="0" destOrd="0" presId="urn:microsoft.com/office/officeart/2005/8/layout/vList2"/>
    <dgm:cxn modelId="{51022D22-B278-4E4E-ADC3-7A3A3DCB6C4C}" type="presOf" srcId="{D9ABEA8B-0D90-43E1-BED3-22FBB9670A3A}" destId="{6FF2F89F-4F9B-4AB9-B97F-2C7D93B03F8C}" srcOrd="0" destOrd="5" presId="urn:microsoft.com/office/officeart/2005/8/layout/vList2"/>
    <dgm:cxn modelId="{D2FD7123-C1D8-4492-BE1F-BFBEFAC92027}" type="presOf" srcId="{0296C9A6-D933-40ED-8807-40DC04B89555}" destId="{6FF2F89F-4F9B-4AB9-B97F-2C7D93B03F8C}" srcOrd="0" destOrd="2" presId="urn:microsoft.com/office/officeart/2005/8/layout/vList2"/>
    <dgm:cxn modelId="{BDD0D140-E145-4585-BAE2-22263B31133A}" type="presOf" srcId="{A5EE6ACC-E9D1-4C4F-A38F-31BD92C374B0}" destId="{0257809C-2845-4207-84B2-E93896C86249}" srcOrd="0" destOrd="0" presId="urn:microsoft.com/office/officeart/2005/8/layout/vList2"/>
    <dgm:cxn modelId="{B94ED762-7918-487D-B046-86EF897278C9}" srcId="{7C4C99C5-581E-4CDD-A317-63B599146A2D}" destId="{3B1BB3BA-369B-4449-8B71-2AAD0DBF80D4}" srcOrd="3" destOrd="0" parTransId="{427C6E9D-4B3D-49D5-BD2A-4B5DB6FB278B}" sibTransId="{EB4DF50B-4237-436E-9579-F1D7B75A0D6A}"/>
    <dgm:cxn modelId="{FD14F742-AA8F-4D68-B8D0-D52B190EBAEC}" type="presOf" srcId="{94CCB4AC-CE86-455E-AB5D-58B5FC9C2BCA}" destId="{6FF2F89F-4F9B-4AB9-B97F-2C7D93B03F8C}" srcOrd="0" destOrd="4" presId="urn:microsoft.com/office/officeart/2005/8/layout/vList2"/>
    <dgm:cxn modelId="{2DF87F4C-F629-4AC4-B1B2-C1C6355266E8}" srcId="{7C4C99C5-581E-4CDD-A317-63B599146A2D}" destId="{0296C9A6-D933-40ED-8807-40DC04B89555}" srcOrd="2" destOrd="0" parTransId="{0B08EACF-22F8-4C2D-B57E-09BE243D36F3}" sibTransId="{800DFD40-DE38-4EC8-B6C2-2BCE191A3B55}"/>
    <dgm:cxn modelId="{A97BB34C-3C7F-40A6-990C-9458E4BCC5C7}" type="presOf" srcId="{7C4C99C5-581E-4CDD-A317-63B599146A2D}" destId="{CE42A83B-A990-42E2-96C4-B369D2104A02}" srcOrd="0" destOrd="0" presId="urn:microsoft.com/office/officeart/2005/8/layout/vList2"/>
    <dgm:cxn modelId="{132C0E6E-5A8C-474D-BE34-5E43FBA11234}" type="presOf" srcId="{3B1BB3BA-369B-4449-8B71-2AAD0DBF80D4}" destId="{6FF2F89F-4F9B-4AB9-B97F-2C7D93B03F8C}" srcOrd="0" destOrd="3" presId="urn:microsoft.com/office/officeart/2005/8/layout/vList2"/>
    <dgm:cxn modelId="{D22BF94F-7DD4-4C2E-A428-1674124EB80E}" type="presOf" srcId="{B9E5411A-86E7-4862-80E0-7AB9FEBF666B}" destId="{6FF2F89F-4F9B-4AB9-B97F-2C7D93B03F8C}" srcOrd="0" destOrd="7" presId="urn:microsoft.com/office/officeart/2005/8/layout/vList2"/>
    <dgm:cxn modelId="{2D126375-90C9-403A-96AB-7ACFDD14E033}" srcId="{7C4C99C5-581E-4CDD-A317-63B599146A2D}" destId="{0DF0E02B-08A5-4579-918E-3043DD1719E1}" srcOrd="0" destOrd="0" parTransId="{DCB8138D-0BE3-4AED-B420-D1923F1F697F}" sibTransId="{5A5579E5-F549-445E-9A4B-67A74117F10B}"/>
    <dgm:cxn modelId="{F3195A9C-65A1-4265-B2EE-D23672CCE722}" srcId="{7C4C99C5-581E-4CDD-A317-63B599146A2D}" destId="{64B7C1EE-5F10-4DD3-A558-FA7DD87B37A8}" srcOrd="6" destOrd="0" parTransId="{0F2D2082-C15A-4031-8562-AD038344CFA0}" sibTransId="{C6159195-E584-40B7-84DC-8FE3E13A427B}"/>
    <dgm:cxn modelId="{D78DF4CD-1E77-4CD1-BCD8-C6FEF0230F4A}" type="presOf" srcId="{E489BE02-B355-459F-96EA-14E3204519A0}" destId="{6FF2F89F-4F9B-4AB9-B97F-2C7D93B03F8C}" srcOrd="0" destOrd="1" presId="urn:microsoft.com/office/officeart/2005/8/layout/vList2"/>
    <dgm:cxn modelId="{09060AD1-DA49-463B-9CAA-34F88C6B2000}" srcId="{7C4C99C5-581E-4CDD-A317-63B599146A2D}" destId="{D9ABEA8B-0D90-43E1-BED3-22FBB9670A3A}" srcOrd="5" destOrd="0" parTransId="{9F4E725D-B449-4AB6-A7EF-152E33B139F0}" sibTransId="{4DC2D155-C5F3-4C6A-A836-73FD281A8B33}"/>
    <dgm:cxn modelId="{7F1575E6-C566-4455-999B-F405F8D4FB01}" srcId="{7C4C99C5-581E-4CDD-A317-63B599146A2D}" destId="{5176936E-208B-4194-8D0A-D07061A08BFF}" srcOrd="8" destOrd="0" parTransId="{5233E04A-1026-4952-A2F7-DEC368FF999B}" sibTransId="{77D30402-F7A3-46AD-B825-09E641071B6D}"/>
    <dgm:cxn modelId="{A074FFE8-9FC5-489A-A731-005E4C444572}" srcId="{7C4C99C5-581E-4CDD-A317-63B599146A2D}" destId="{94CCB4AC-CE86-455E-AB5D-58B5FC9C2BCA}" srcOrd="4" destOrd="0" parTransId="{175C7264-028F-4644-9A82-C0A6F221E65F}" sibTransId="{2FDAA917-F1E0-4DF7-A626-9B8A838C9FDE}"/>
    <dgm:cxn modelId="{B2944FF2-B6A3-4487-9E10-E47FB0F116E7}" srcId="{7C4C99C5-581E-4CDD-A317-63B599146A2D}" destId="{B9E5411A-86E7-4862-80E0-7AB9FEBF666B}" srcOrd="7" destOrd="0" parTransId="{03B0E63B-B871-43BF-B6C8-CB68968645AC}" sibTransId="{6E9113A4-C579-4588-A9A1-22DC68FCC2CF}"/>
    <dgm:cxn modelId="{AF1099FC-C9F3-4475-B77A-BC553B795FC7}" type="presOf" srcId="{5176936E-208B-4194-8D0A-D07061A08BFF}" destId="{6FF2F89F-4F9B-4AB9-B97F-2C7D93B03F8C}" srcOrd="0" destOrd="8" presId="urn:microsoft.com/office/officeart/2005/8/layout/vList2"/>
    <dgm:cxn modelId="{E6430150-848C-4476-8F31-5DD12119CEBB}" type="presParOf" srcId="{0257809C-2845-4207-84B2-E93896C86249}" destId="{CE42A83B-A990-42E2-96C4-B369D2104A02}" srcOrd="0" destOrd="0" presId="urn:microsoft.com/office/officeart/2005/8/layout/vList2"/>
    <dgm:cxn modelId="{E0EF4602-DB74-43BF-920B-CCDC8AA14DA4}" type="presParOf" srcId="{0257809C-2845-4207-84B2-E93896C86249}" destId="{6FF2F89F-4F9B-4AB9-B97F-2C7D93B03F8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EE6ACC-E9D1-4C4F-A38F-31BD92C374B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C4C99C5-581E-4CDD-A317-63B599146A2D}">
      <dgm:prSet/>
      <dgm:spPr/>
      <dgm:t>
        <a:bodyPr/>
        <a:lstStyle/>
        <a:p>
          <a:r>
            <a:rPr lang="en-US" b="1"/>
            <a:t>Section 2:  Funding Request</a:t>
          </a:r>
          <a:endParaRPr lang="en-US"/>
        </a:p>
      </dgm:t>
    </dgm:pt>
    <dgm:pt modelId="{15A5C8C9-D0F0-4709-A734-231460AC43BB}" type="parTrans" cxnId="{FCC8C810-EAE1-445E-ABC8-CD817C189F01}">
      <dgm:prSet/>
      <dgm:spPr/>
      <dgm:t>
        <a:bodyPr/>
        <a:lstStyle/>
        <a:p>
          <a:endParaRPr lang="en-US"/>
        </a:p>
      </dgm:t>
    </dgm:pt>
    <dgm:pt modelId="{44715FC9-C21B-47F2-ABCB-3EE0BD911C6C}" type="sibTrans" cxnId="{FCC8C810-EAE1-445E-ABC8-CD817C189F01}">
      <dgm:prSet/>
      <dgm:spPr/>
      <dgm:t>
        <a:bodyPr/>
        <a:lstStyle/>
        <a:p>
          <a:endParaRPr lang="en-US"/>
        </a:p>
      </dgm:t>
    </dgm:pt>
    <dgm:pt modelId="{0DF0E02B-08A5-4579-918E-3043DD1719E1}">
      <dgm:prSet/>
      <dgm:spPr/>
      <dgm:t>
        <a:bodyPr/>
        <a:lstStyle/>
        <a:p>
          <a:pPr>
            <a:spcBef>
              <a:spcPts val="600"/>
            </a:spcBef>
            <a:spcAft>
              <a:spcPts val="600"/>
            </a:spcAft>
            <a:buFont typeface="Arial" panose="020B0604020202020204" pitchFamily="34" charset="0"/>
            <a:buChar char="•"/>
          </a:pPr>
          <a:r>
            <a:rPr lang="en-US" b="1"/>
            <a:t>Detailed description and cost, including quantity for requested items under each Category </a:t>
          </a:r>
        </a:p>
      </dgm:t>
    </dgm:pt>
    <dgm:pt modelId="{DCB8138D-0BE3-4AED-B420-D1923F1F697F}" type="parTrans" cxnId="{2D126375-90C9-403A-96AB-7ACFDD14E033}">
      <dgm:prSet/>
      <dgm:spPr/>
      <dgm:t>
        <a:bodyPr/>
        <a:lstStyle/>
        <a:p>
          <a:endParaRPr lang="en-US"/>
        </a:p>
      </dgm:t>
    </dgm:pt>
    <dgm:pt modelId="{5A5579E5-F549-445E-9A4B-67A74117F10B}" type="sibTrans" cxnId="{2D126375-90C9-403A-96AB-7ACFDD14E033}">
      <dgm:prSet/>
      <dgm:spPr/>
      <dgm:t>
        <a:bodyPr/>
        <a:lstStyle/>
        <a:p>
          <a:endParaRPr lang="en-US"/>
        </a:p>
      </dgm:t>
    </dgm:pt>
    <dgm:pt modelId="{EEA70864-437C-49CC-BFC1-419EB42A8FC3}">
      <dgm:prSet/>
      <dgm:spPr/>
      <dgm:t>
        <a:bodyPr/>
        <a:lstStyle/>
        <a:p>
          <a:pPr>
            <a:spcBef>
              <a:spcPct val="0"/>
            </a:spcBef>
            <a:spcAft>
              <a:spcPct val="20000"/>
            </a:spcAft>
          </a:pPr>
          <a:r>
            <a:rPr lang="en-US" b="1"/>
            <a:t>Identify if the requested item is a replacement of an existing item</a:t>
          </a:r>
        </a:p>
      </dgm:t>
    </dgm:pt>
    <dgm:pt modelId="{95D6513F-941A-49DC-A058-024271A0CD42}" type="parTrans" cxnId="{3148AD11-DC48-44C8-91C2-F0F6205A8B4E}">
      <dgm:prSet/>
      <dgm:spPr/>
      <dgm:t>
        <a:bodyPr/>
        <a:lstStyle/>
        <a:p>
          <a:endParaRPr lang="en-US"/>
        </a:p>
      </dgm:t>
    </dgm:pt>
    <dgm:pt modelId="{E198EF9C-2F2E-4B78-B7F6-F99282D53CC1}" type="sibTrans" cxnId="{3148AD11-DC48-44C8-91C2-F0F6205A8B4E}">
      <dgm:prSet/>
      <dgm:spPr/>
      <dgm:t>
        <a:bodyPr/>
        <a:lstStyle/>
        <a:p>
          <a:endParaRPr lang="en-US"/>
        </a:p>
      </dgm:t>
    </dgm:pt>
    <dgm:pt modelId="{9249A00D-10C1-47ED-B657-2C0BA2788455}">
      <dgm:prSet/>
      <dgm:spPr/>
      <dgm:t>
        <a:bodyPr/>
        <a:lstStyle/>
        <a:p>
          <a:pPr>
            <a:spcBef>
              <a:spcPct val="0"/>
            </a:spcBef>
            <a:spcAft>
              <a:spcPts val="600"/>
            </a:spcAft>
            <a:buFont typeface="Arial" panose="020B0604020202020204" pitchFamily="34" charset="0"/>
            <a:buChar char="•"/>
          </a:pPr>
          <a:r>
            <a:rPr lang="en-US" b="1"/>
            <a:t>Narrative description and Budget Worksheet should easily reconcile</a:t>
          </a:r>
        </a:p>
      </dgm:t>
    </dgm:pt>
    <dgm:pt modelId="{113C6B4C-03FE-420C-AFEC-C6CB94A78F3A}" type="parTrans" cxnId="{836FAE52-BA91-4350-B4BA-058B16C1C23E}">
      <dgm:prSet/>
      <dgm:spPr/>
      <dgm:t>
        <a:bodyPr/>
        <a:lstStyle/>
        <a:p>
          <a:endParaRPr lang="en-US"/>
        </a:p>
      </dgm:t>
    </dgm:pt>
    <dgm:pt modelId="{899F3129-5E52-418E-A9D4-10FEAC629F5C}" type="sibTrans" cxnId="{836FAE52-BA91-4350-B4BA-058B16C1C23E}">
      <dgm:prSet/>
      <dgm:spPr/>
      <dgm:t>
        <a:bodyPr/>
        <a:lstStyle/>
        <a:p>
          <a:endParaRPr lang="en-US"/>
        </a:p>
      </dgm:t>
    </dgm:pt>
    <dgm:pt modelId="{2AC0C2E3-CCAA-4DF1-8C97-10CFD98E141A}">
      <dgm:prSet/>
      <dgm:spPr/>
      <dgm:t>
        <a:bodyPr/>
        <a:lstStyle/>
        <a:p>
          <a:pPr>
            <a:spcBef>
              <a:spcPts val="600"/>
            </a:spcBef>
            <a:spcAft>
              <a:spcPts val="600"/>
            </a:spcAft>
            <a:buFont typeface="Arial" panose="020B0604020202020204" pitchFamily="34" charset="0"/>
            <a:buChar char="•"/>
          </a:pPr>
          <a:endParaRPr lang="en-US"/>
        </a:p>
      </dgm:t>
    </dgm:pt>
    <dgm:pt modelId="{DC284504-FF9F-4496-BE20-A9A1A233FDFF}" type="parTrans" cxnId="{204B2A06-66A1-4A24-A9D4-2A28BF4F2987}">
      <dgm:prSet/>
      <dgm:spPr/>
      <dgm:t>
        <a:bodyPr/>
        <a:lstStyle/>
        <a:p>
          <a:endParaRPr lang="en-US"/>
        </a:p>
      </dgm:t>
    </dgm:pt>
    <dgm:pt modelId="{5AA59784-60C6-4EC1-9482-7DC7260CEDE6}" type="sibTrans" cxnId="{204B2A06-66A1-4A24-A9D4-2A28BF4F2987}">
      <dgm:prSet/>
      <dgm:spPr/>
      <dgm:t>
        <a:bodyPr/>
        <a:lstStyle/>
        <a:p>
          <a:endParaRPr lang="en-US"/>
        </a:p>
      </dgm:t>
    </dgm:pt>
    <dgm:pt modelId="{D7A2558D-8E0F-4849-9825-713B7FAFEC94}" type="pres">
      <dgm:prSet presAssocID="{A5EE6ACC-E9D1-4C4F-A38F-31BD92C374B0}" presName="linear" presStyleCnt="0">
        <dgm:presLayoutVars>
          <dgm:animLvl val="lvl"/>
          <dgm:resizeHandles val="exact"/>
        </dgm:presLayoutVars>
      </dgm:prSet>
      <dgm:spPr/>
    </dgm:pt>
    <dgm:pt modelId="{3017EDFC-75D4-442C-B5F1-6F982D0EE779}" type="pres">
      <dgm:prSet presAssocID="{7C4C99C5-581E-4CDD-A317-63B599146A2D}" presName="parentText" presStyleLbl="node1" presStyleIdx="0" presStyleCnt="1">
        <dgm:presLayoutVars>
          <dgm:chMax val="0"/>
          <dgm:bulletEnabled val="1"/>
        </dgm:presLayoutVars>
      </dgm:prSet>
      <dgm:spPr/>
    </dgm:pt>
    <dgm:pt modelId="{FAF8864B-FFE4-4B31-8AB7-56B35FDDED34}" type="pres">
      <dgm:prSet presAssocID="{7C4C99C5-581E-4CDD-A317-63B599146A2D}" presName="childText" presStyleLbl="revTx" presStyleIdx="0" presStyleCnt="1">
        <dgm:presLayoutVars>
          <dgm:bulletEnabled val="1"/>
        </dgm:presLayoutVars>
      </dgm:prSet>
      <dgm:spPr/>
    </dgm:pt>
  </dgm:ptLst>
  <dgm:cxnLst>
    <dgm:cxn modelId="{204B2A06-66A1-4A24-A9D4-2A28BF4F2987}" srcId="{7C4C99C5-581E-4CDD-A317-63B599146A2D}" destId="{2AC0C2E3-CCAA-4DF1-8C97-10CFD98E141A}" srcOrd="0" destOrd="0" parTransId="{DC284504-FF9F-4496-BE20-A9A1A233FDFF}" sibTransId="{5AA59784-60C6-4EC1-9482-7DC7260CEDE6}"/>
    <dgm:cxn modelId="{5428790A-FD2A-4854-9972-38812FFA1179}" type="presOf" srcId="{0DF0E02B-08A5-4579-918E-3043DD1719E1}" destId="{FAF8864B-FFE4-4B31-8AB7-56B35FDDED34}" srcOrd="0" destOrd="1" presId="urn:microsoft.com/office/officeart/2005/8/layout/vList2"/>
    <dgm:cxn modelId="{FCC8C810-EAE1-445E-ABC8-CD817C189F01}" srcId="{A5EE6ACC-E9D1-4C4F-A38F-31BD92C374B0}" destId="{7C4C99C5-581E-4CDD-A317-63B599146A2D}" srcOrd="0" destOrd="0" parTransId="{15A5C8C9-D0F0-4709-A734-231460AC43BB}" sibTransId="{44715FC9-C21B-47F2-ABCB-3EE0BD911C6C}"/>
    <dgm:cxn modelId="{3148AD11-DC48-44C8-91C2-F0F6205A8B4E}" srcId="{7C4C99C5-581E-4CDD-A317-63B599146A2D}" destId="{EEA70864-437C-49CC-BFC1-419EB42A8FC3}" srcOrd="3" destOrd="0" parTransId="{95D6513F-941A-49DC-A058-024271A0CD42}" sibTransId="{E198EF9C-2F2E-4B78-B7F6-F99282D53CC1}"/>
    <dgm:cxn modelId="{063C2838-79F6-4332-B636-04CCAFACC256}" type="presOf" srcId="{2AC0C2E3-CCAA-4DF1-8C97-10CFD98E141A}" destId="{FAF8864B-FFE4-4B31-8AB7-56B35FDDED34}" srcOrd="0" destOrd="0" presId="urn:microsoft.com/office/officeart/2005/8/layout/vList2"/>
    <dgm:cxn modelId="{836FAE52-BA91-4350-B4BA-058B16C1C23E}" srcId="{7C4C99C5-581E-4CDD-A317-63B599146A2D}" destId="{9249A00D-10C1-47ED-B657-2C0BA2788455}" srcOrd="2" destOrd="0" parTransId="{113C6B4C-03FE-420C-AFEC-C6CB94A78F3A}" sibTransId="{899F3129-5E52-418E-A9D4-10FEAC629F5C}"/>
    <dgm:cxn modelId="{2D126375-90C9-403A-96AB-7ACFDD14E033}" srcId="{7C4C99C5-581E-4CDD-A317-63B599146A2D}" destId="{0DF0E02B-08A5-4579-918E-3043DD1719E1}" srcOrd="1" destOrd="0" parTransId="{DCB8138D-0BE3-4AED-B420-D1923F1F697F}" sibTransId="{5A5579E5-F549-445E-9A4B-67A74117F10B}"/>
    <dgm:cxn modelId="{2495DF93-D366-4D55-ADA8-C5EB7D2FAB95}" type="presOf" srcId="{A5EE6ACC-E9D1-4C4F-A38F-31BD92C374B0}" destId="{D7A2558D-8E0F-4849-9825-713B7FAFEC94}" srcOrd="0" destOrd="0" presId="urn:microsoft.com/office/officeart/2005/8/layout/vList2"/>
    <dgm:cxn modelId="{850454DA-7D70-4DB0-ACE2-73132A39DA34}" type="presOf" srcId="{7C4C99C5-581E-4CDD-A317-63B599146A2D}" destId="{3017EDFC-75D4-442C-B5F1-6F982D0EE779}" srcOrd="0" destOrd="0" presId="urn:microsoft.com/office/officeart/2005/8/layout/vList2"/>
    <dgm:cxn modelId="{73B490DB-BD8D-42DD-BDA3-6608214AE3F9}" type="presOf" srcId="{9249A00D-10C1-47ED-B657-2C0BA2788455}" destId="{FAF8864B-FFE4-4B31-8AB7-56B35FDDED34}" srcOrd="0" destOrd="2" presId="urn:microsoft.com/office/officeart/2005/8/layout/vList2"/>
    <dgm:cxn modelId="{AB8982F6-8396-45FF-AC87-BCD5ACD69ED3}" type="presOf" srcId="{EEA70864-437C-49CC-BFC1-419EB42A8FC3}" destId="{FAF8864B-FFE4-4B31-8AB7-56B35FDDED34}" srcOrd="0" destOrd="3" presId="urn:microsoft.com/office/officeart/2005/8/layout/vList2"/>
    <dgm:cxn modelId="{3964BF4D-0811-4748-9C49-3D7C14A2C0E5}" type="presParOf" srcId="{D7A2558D-8E0F-4849-9825-713B7FAFEC94}" destId="{3017EDFC-75D4-442C-B5F1-6F982D0EE779}" srcOrd="0" destOrd="0" presId="urn:microsoft.com/office/officeart/2005/8/layout/vList2"/>
    <dgm:cxn modelId="{AC13F1E9-60C0-48F3-A9D6-55800DB411B7}" type="presParOf" srcId="{D7A2558D-8E0F-4849-9825-713B7FAFEC94}" destId="{FAF8864B-FFE4-4B31-8AB7-56B35FDDED3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EE6ACC-E9D1-4C4F-A38F-31BD92C374B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C4C99C5-581E-4CDD-A317-63B599146A2D}">
      <dgm:prSet custT="1"/>
      <dgm:spPr>
        <a:solidFill>
          <a:schemeClr val="accent1">
            <a:lumMod val="75000"/>
          </a:schemeClr>
        </a:solidFill>
      </dgm:spPr>
      <dgm:t>
        <a:bodyPr/>
        <a:lstStyle/>
        <a:p>
          <a:r>
            <a:rPr lang="en-US" sz="2800" b="1"/>
            <a:t>Section 3:  Priority</a:t>
          </a:r>
          <a:endParaRPr lang="en-US" sz="2800"/>
        </a:p>
      </dgm:t>
    </dgm:pt>
    <dgm:pt modelId="{15A5C8C9-D0F0-4709-A734-231460AC43BB}" type="parTrans" cxnId="{FCC8C810-EAE1-445E-ABC8-CD817C189F01}">
      <dgm:prSet/>
      <dgm:spPr/>
      <dgm:t>
        <a:bodyPr/>
        <a:lstStyle/>
        <a:p>
          <a:endParaRPr lang="en-US"/>
        </a:p>
      </dgm:t>
    </dgm:pt>
    <dgm:pt modelId="{44715FC9-C21B-47F2-ABCB-3EE0BD911C6C}" type="sibTrans" cxnId="{FCC8C810-EAE1-445E-ABC8-CD817C189F01}">
      <dgm:prSet/>
      <dgm:spPr/>
      <dgm:t>
        <a:bodyPr/>
        <a:lstStyle/>
        <a:p>
          <a:endParaRPr lang="en-US"/>
        </a:p>
      </dgm:t>
    </dgm:pt>
    <dgm:pt modelId="{0DF0E02B-08A5-4579-918E-3043DD1719E1}">
      <dgm:prSet/>
      <dgm:spPr/>
      <dgm:t>
        <a:bodyPr/>
        <a:lstStyle/>
        <a:p>
          <a:pPr>
            <a:spcAft>
              <a:spcPct val="20000"/>
            </a:spcAft>
            <a:buFont typeface="Arial" panose="020B0604020202020204" pitchFamily="34" charset="0"/>
            <a:buChar char="•"/>
          </a:pPr>
          <a:r>
            <a:rPr lang="en-US" sz="3000" b="1"/>
            <a:t>Priority by Category </a:t>
          </a:r>
        </a:p>
      </dgm:t>
    </dgm:pt>
    <dgm:pt modelId="{5A5579E5-F549-445E-9A4B-67A74117F10B}" type="sibTrans" cxnId="{2D126375-90C9-403A-96AB-7ACFDD14E033}">
      <dgm:prSet/>
      <dgm:spPr/>
      <dgm:t>
        <a:bodyPr/>
        <a:lstStyle/>
        <a:p>
          <a:endParaRPr lang="en-US"/>
        </a:p>
      </dgm:t>
    </dgm:pt>
    <dgm:pt modelId="{DCB8138D-0BE3-4AED-B420-D1923F1F697F}" type="parTrans" cxnId="{2D126375-90C9-403A-96AB-7ACFDD14E033}">
      <dgm:prSet/>
      <dgm:spPr/>
      <dgm:t>
        <a:bodyPr/>
        <a:lstStyle/>
        <a:p>
          <a:endParaRPr lang="en-US"/>
        </a:p>
      </dgm:t>
    </dgm:pt>
    <dgm:pt modelId="{3A915A7D-A0DF-4CF4-9A74-CE7332485B91}">
      <dgm:prSet custT="1"/>
      <dgm:spPr/>
      <dgm:t>
        <a:bodyPr/>
        <a:lstStyle/>
        <a:p>
          <a:pPr>
            <a:spcAft>
              <a:spcPct val="20000"/>
            </a:spcAft>
            <a:buFont typeface="Wingdings" panose="05000000000000000000" pitchFamily="2" charset="2"/>
            <a:buChar char="v"/>
          </a:pPr>
          <a:r>
            <a:rPr lang="en-US" sz="3000"/>
            <a:t> </a:t>
          </a:r>
          <a:r>
            <a:rPr lang="en-US" sz="2800" b="1"/>
            <a:t>Completion of Form is REQUIRED</a:t>
          </a:r>
          <a:endParaRPr lang="en-US" sz="3000" b="1"/>
        </a:p>
      </dgm:t>
    </dgm:pt>
    <dgm:pt modelId="{B3340367-A78E-4675-9B85-9F103EBCB29F}" type="parTrans" cxnId="{3C754D0A-A73F-4088-8890-26FF0E7D8B7F}">
      <dgm:prSet/>
      <dgm:spPr/>
      <dgm:t>
        <a:bodyPr/>
        <a:lstStyle/>
        <a:p>
          <a:endParaRPr lang="en-US"/>
        </a:p>
      </dgm:t>
    </dgm:pt>
    <dgm:pt modelId="{78955A9A-60EC-475B-BE07-8863CC45A4FA}" type="sibTrans" cxnId="{3C754D0A-A73F-4088-8890-26FF0E7D8B7F}">
      <dgm:prSet/>
      <dgm:spPr/>
      <dgm:t>
        <a:bodyPr/>
        <a:lstStyle/>
        <a:p>
          <a:endParaRPr lang="en-US"/>
        </a:p>
      </dgm:t>
    </dgm:pt>
    <dgm:pt modelId="{1988F4BA-FE76-4A95-9DE7-375E7052A776}">
      <dgm:prSet custT="1"/>
      <dgm:spPr/>
      <dgm:t>
        <a:bodyPr/>
        <a:lstStyle/>
        <a:p>
          <a:pPr>
            <a:spcAft>
              <a:spcPct val="20000"/>
            </a:spcAft>
            <a:buFont typeface="Arial" panose="020B0604020202020204" pitchFamily="34" charset="0"/>
            <a:buNone/>
          </a:pPr>
          <a:endParaRPr lang="en-US" sz="300"/>
        </a:p>
      </dgm:t>
    </dgm:pt>
    <dgm:pt modelId="{206CAF3A-D463-4EFA-954B-16008A3BAA75}" type="parTrans" cxnId="{BCABC67B-532D-404B-B66F-40856C4D750C}">
      <dgm:prSet/>
      <dgm:spPr/>
      <dgm:t>
        <a:bodyPr/>
        <a:lstStyle/>
        <a:p>
          <a:endParaRPr lang="en-US"/>
        </a:p>
      </dgm:t>
    </dgm:pt>
    <dgm:pt modelId="{0D03F754-3B89-49BE-8311-272D185F2F5F}" type="sibTrans" cxnId="{BCABC67B-532D-404B-B66F-40856C4D750C}">
      <dgm:prSet/>
      <dgm:spPr/>
      <dgm:t>
        <a:bodyPr/>
        <a:lstStyle/>
        <a:p>
          <a:endParaRPr lang="en-US"/>
        </a:p>
      </dgm:t>
    </dgm:pt>
    <dgm:pt modelId="{60CB1336-CA1B-47B5-B265-7ABE2C299622}">
      <dgm:prSet/>
      <dgm:spPr/>
      <dgm:t>
        <a:bodyPr/>
        <a:lstStyle/>
        <a:p>
          <a:pPr>
            <a:spcAft>
              <a:spcPts val="400"/>
            </a:spcAft>
            <a:buFont typeface="Arial" panose="020B0604020202020204" pitchFamily="34" charset="0"/>
            <a:buChar char="•"/>
          </a:pPr>
          <a:r>
            <a:rPr lang="en-US" sz="3000" b="1"/>
            <a:t>Prioritized List of Requested Items Form</a:t>
          </a:r>
        </a:p>
      </dgm:t>
    </dgm:pt>
    <dgm:pt modelId="{F07BB62A-8441-4FBA-B41F-E4D48DAC234C}" type="sibTrans" cxnId="{C0856E88-88D0-476D-A325-4D2D34CEECA9}">
      <dgm:prSet/>
      <dgm:spPr/>
      <dgm:t>
        <a:bodyPr/>
        <a:lstStyle/>
        <a:p>
          <a:endParaRPr lang="en-US"/>
        </a:p>
      </dgm:t>
    </dgm:pt>
    <dgm:pt modelId="{5E71F17E-E5E8-43CB-90EB-986F3D7D87A7}" type="parTrans" cxnId="{C0856E88-88D0-476D-A325-4D2D34CEECA9}">
      <dgm:prSet/>
      <dgm:spPr/>
      <dgm:t>
        <a:bodyPr/>
        <a:lstStyle/>
        <a:p>
          <a:endParaRPr lang="en-US"/>
        </a:p>
      </dgm:t>
    </dgm:pt>
    <dgm:pt modelId="{86C13850-4855-44DB-B55A-7186808207C4}">
      <dgm:prSet/>
      <dgm:spPr/>
      <dgm:t>
        <a:bodyPr/>
        <a:lstStyle/>
        <a:p>
          <a:pPr>
            <a:spcAft>
              <a:spcPct val="20000"/>
            </a:spcAft>
            <a:buFont typeface="Arial" panose="020B0604020202020204" pitchFamily="34" charset="0"/>
            <a:buChar char="•"/>
          </a:pPr>
          <a:r>
            <a:rPr lang="en-US" sz="3000" b="1"/>
            <a:t>Within Each Category </a:t>
          </a:r>
        </a:p>
      </dgm:t>
    </dgm:pt>
    <dgm:pt modelId="{D188E26A-2962-49A9-92FC-79386C36DB8F}" type="parTrans" cxnId="{4045A8D5-D4D1-4B5C-A9FF-2699D3433932}">
      <dgm:prSet/>
      <dgm:spPr/>
      <dgm:t>
        <a:bodyPr/>
        <a:lstStyle/>
        <a:p>
          <a:endParaRPr lang="en-US"/>
        </a:p>
      </dgm:t>
    </dgm:pt>
    <dgm:pt modelId="{D83BEE4E-520C-406C-ABD5-B0463ACB1A4A}" type="sibTrans" cxnId="{4045A8D5-D4D1-4B5C-A9FF-2699D3433932}">
      <dgm:prSet/>
      <dgm:spPr/>
      <dgm:t>
        <a:bodyPr/>
        <a:lstStyle/>
        <a:p>
          <a:endParaRPr lang="en-US"/>
        </a:p>
      </dgm:t>
    </dgm:pt>
    <dgm:pt modelId="{D9B877CC-4E9E-4C01-8FF1-CE453E8DEC3D}">
      <dgm:prSet custT="1"/>
      <dgm:spPr/>
      <dgm:t>
        <a:bodyPr/>
        <a:lstStyle/>
        <a:p>
          <a:pPr>
            <a:spcAft>
              <a:spcPct val="20000"/>
            </a:spcAft>
            <a:buFont typeface="Arial" panose="020B0604020202020204" pitchFamily="34" charset="0"/>
            <a:buNone/>
          </a:pPr>
          <a:endParaRPr lang="en-US" sz="600"/>
        </a:p>
      </dgm:t>
    </dgm:pt>
    <dgm:pt modelId="{DD5F3DFC-0B95-4362-8118-3AB4F3571183}" type="parTrans" cxnId="{41E3AD52-9FC8-4F36-B7C9-A4C0E815E98F}">
      <dgm:prSet/>
      <dgm:spPr/>
      <dgm:t>
        <a:bodyPr/>
        <a:lstStyle/>
        <a:p>
          <a:endParaRPr lang="en-US"/>
        </a:p>
      </dgm:t>
    </dgm:pt>
    <dgm:pt modelId="{B1F698D1-30B3-4769-A3EE-97B4E8586370}" type="sibTrans" cxnId="{41E3AD52-9FC8-4F36-B7C9-A4C0E815E98F}">
      <dgm:prSet/>
      <dgm:spPr/>
      <dgm:t>
        <a:bodyPr/>
        <a:lstStyle/>
        <a:p>
          <a:endParaRPr lang="en-US"/>
        </a:p>
      </dgm:t>
    </dgm:pt>
    <dgm:pt modelId="{11A9D1C7-37D2-4429-9B2F-4FD70079916F}" type="pres">
      <dgm:prSet presAssocID="{A5EE6ACC-E9D1-4C4F-A38F-31BD92C374B0}" presName="linear" presStyleCnt="0">
        <dgm:presLayoutVars>
          <dgm:animLvl val="lvl"/>
          <dgm:resizeHandles val="exact"/>
        </dgm:presLayoutVars>
      </dgm:prSet>
      <dgm:spPr/>
    </dgm:pt>
    <dgm:pt modelId="{32A36D1E-B73F-485A-AD39-3360A932C0AE}" type="pres">
      <dgm:prSet presAssocID="{7C4C99C5-581E-4CDD-A317-63B599146A2D}" presName="parentText" presStyleLbl="node1" presStyleIdx="0" presStyleCnt="1">
        <dgm:presLayoutVars>
          <dgm:chMax val="0"/>
          <dgm:bulletEnabled val="1"/>
        </dgm:presLayoutVars>
      </dgm:prSet>
      <dgm:spPr/>
    </dgm:pt>
    <dgm:pt modelId="{938BA4CA-5A42-4C47-83B7-5927598D2885}" type="pres">
      <dgm:prSet presAssocID="{7C4C99C5-581E-4CDD-A317-63B599146A2D}" presName="childText" presStyleLbl="revTx" presStyleIdx="0" presStyleCnt="1" custScaleY="114915">
        <dgm:presLayoutVars>
          <dgm:bulletEnabled val="1"/>
        </dgm:presLayoutVars>
      </dgm:prSet>
      <dgm:spPr/>
    </dgm:pt>
  </dgm:ptLst>
  <dgm:cxnLst>
    <dgm:cxn modelId="{3C754D0A-A73F-4088-8890-26FF0E7D8B7F}" srcId="{1988F4BA-FE76-4A95-9DE7-375E7052A776}" destId="{3A915A7D-A0DF-4CF4-9A74-CE7332485B91}" srcOrd="0" destOrd="0" parTransId="{B3340367-A78E-4675-9B85-9F103EBCB29F}" sibTransId="{78955A9A-60EC-475B-BE07-8863CC45A4FA}"/>
    <dgm:cxn modelId="{FCC8C810-EAE1-445E-ABC8-CD817C189F01}" srcId="{A5EE6ACC-E9D1-4C4F-A38F-31BD92C374B0}" destId="{7C4C99C5-581E-4CDD-A317-63B599146A2D}" srcOrd="0" destOrd="0" parTransId="{15A5C8C9-D0F0-4709-A734-231460AC43BB}" sibTransId="{44715FC9-C21B-47F2-ABCB-3EE0BD911C6C}"/>
    <dgm:cxn modelId="{A0F20819-2B09-4717-9CF7-43A76CF704AF}" type="presOf" srcId="{86C13850-4855-44DB-B55A-7186808207C4}" destId="{938BA4CA-5A42-4C47-83B7-5927598D2885}" srcOrd="0" destOrd="2" presId="urn:microsoft.com/office/officeart/2005/8/layout/vList2"/>
    <dgm:cxn modelId="{94EF465C-EE65-423F-8B97-1117DDC52A20}" type="presOf" srcId="{A5EE6ACC-E9D1-4C4F-A38F-31BD92C374B0}" destId="{11A9D1C7-37D2-4429-9B2F-4FD70079916F}" srcOrd="0" destOrd="0" presId="urn:microsoft.com/office/officeart/2005/8/layout/vList2"/>
    <dgm:cxn modelId="{4A7F4442-5D83-40D3-A702-0545A9606290}" type="presOf" srcId="{7C4C99C5-581E-4CDD-A317-63B599146A2D}" destId="{32A36D1E-B73F-485A-AD39-3360A932C0AE}" srcOrd="0" destOrd="0" presId="urn:microsoft.com/office/officeart/2005/8/layout/vList2"/>
    <dgm:cxn modelId="{29CD9F63-7EA0-4281-86A9-FDD3D8086B3B}" type="presOf" srcId="{0DF0E02B-08A5-4579-918E-3043DD1719E1}" destId="{938BA4CA-5A42-4C47-83B7-5927598D2885}" srcOrd="0" destOrd="1" presId="urn:microsoft.com/office/officeart/2005/8/layout/vList2"/>
    <dgm:cxn modelId="{41E3AD52-9FC8-4F36-B7C9-A4C0E815E98F}" srcId="{7C4C99C5-581E-4CDD-A317-63B599146A2D}" destId="{D9B877CC-4E9E-4C01-8FF1-CE453E8DEC3D}" srcOrd="0" destOrd="0" parTransId="{DD5F3DFC-0B95-4362-8118-3AB4F3571183}" sibTransId="{B1F698D1-30B3-4769-A3EE-97B4E8586370}"/>
    <dgm:cxn modelId="{2D126375-90C9-403A-96AB-7ACFDD14E033}" srcId="{7C4C99C5-581E-4CDD-A317-63B599146A2D}" destId="{0DF0E02B-08A5-4579-918E-3043DD1719E1}" srcOrd="1" destOrd="0" parTransId="{DCB8138D-0BE3-4AED-B420-D1923F1F697F}" sibTransId="{5A5579E5-F549-445E-9A4B-67A74117F10B}"/>
    <dgm:cxn modelId="{BCABC67B-532D-404B-B66F-40856C4D750C}" srcId="{7C4C99C5-581E-4CDD-A317-63B599146A2D}" destId="{1988F4BA-FE76-4A95-9DE7-375E7052A776}" srcOrd="4" destOrd="0" parTransId="{206CAF3A-D463-4EFA-954B-16008A3BAA75}" sibTransId="{0D03F754-3B89-49BE-8311-272D185F2F5F}"/>
    <dgm:cxn modelId="{C0856E88-88D0-476D-A325-4D2D34CEECA9}" srcId="{7C4C99C5-581E-4CDD-A317-63B599146A2D}" destId="{60CB1336-CA1B-47B5-B265-7ABE2C299622}" srcOrd="3" destOrd="0" parTransId="{5E71F17E-E5E8-43CB-90EB-986F3D7D87A7}" sibTransId="{F07BB62A-8441-4FBA-B41F-E4D48DAC234C}"/>
    <dgm:cxn modelId="{25C1FAB6-3A4A-4AC0-9158-BEB6E0D38D17}" type="presOf" srcId="{1988F4BA-FE76-4A95-9DE7-375E7052A776}" destId="{938BA4CA-5A42-4C47-83B7-5927598D2885}" srcOrd="0" destOrd="4" presId="urn:microsoft.com/office/officeart/2005/8/layout/vList2"/>
    <dgm:cxn modelId="{6A4D10BC-4B56-4325-BB89-491CC60050EB}" type="presOf" srcId="{60CB1336-CA1B-47B5-B265-7ABE2C299622}" destId="{938BA4CA-5A42-4C47-83B7-5927598D2885}" srcOrd="0" destOrd="3" presId="urn:microsoft.com/office/officeart/2005/8/layout/vList2"/>
    <dgm:cxn modelId="{A46AE2C4-0C6C-4A39-961D-F4DE79FA2079}" type="presOf" srcId="{3A915A7D-A0DF-4CF4-9A74-CE7332485B91}" destId="{938BA4CA-5A42-4C47-83B7-5927598D2885}" srcOrd="0" destOrd="5" presId="urn:microsoft.com/office/officeart/2005/8/layout/vList2"/>
    <dgm:cxn modelId="{4045A8D5-D4D1-4B5C-A9FF-2699D3433932}" srcId="{7C4C99C5-581E-4CDD-A317-63B599146A2D}" destId="{86C13850-4855-44DB-B55A-7186808207C4}" srcOrd="2" destOrd="0" parTransId="{D188E26A-2962-49A9-92FC-79386C36DB8F}" sibTransId="{D83BEE4E-520C-406C-ABD5-B0463ACB1A4A}"/>
    <dgm:cxn modelId="{A46851DD-C940-4A54-B326-E8BEDBE8249D}" type="presOf" srcId="{D9B877CC-4E9E-4C01-8FF1-CE453E8DEC3D}" destId="{938BA4CA-5A42-4C47-83B7-5927598D2885}" srcOrd="0" destOrd="0" presId="urn:microsoft.com/office/officeart/2005/8/layout/vList2"/>
    <dgm:cxn modelId="{4973BB2E-EB22-4A94-95A5-A2E2A4B0C6F1}" type="presParOf" srcId="{11A9D1C7-37D2-4429-9B2F-4FD70079916F}" destId="{32A36D1E-B73F-485A-AD39-3360A932C0AE}" srcOrd="0" destOrd="0" presId="urn:microsoft.com/office/officeart/2005/8/layout/vList2"/>
    <dgm:cxn modelId="{55B15691-6F91-4D9A-8333-978518D8DDBA}" type="presParOf" srcId="{11A9D1C7-37D2-4429-9B2F-4FD70079916F}" destId="{938BA4CA-5A42-4C47-83B7-5927598D288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7A330AA-D095-421F-A23D-F2E81F9761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4BA490-41F6-4098-BF90-78FF82195AB3}">
      <dgm:prSet/>
      <dgm:spPr>
        <a:solidFill>
          <a:schemeClr val="accent2"/>
        </a:solidFill>
        <a:ln>
          <a:solidFill>
            <a:schemeClr val="accent2">
              <a:lumMod val="75000"/>
            </a:schemeClr>
          </a:solidFill>
        </a:ln>
      </dgm:spPr>
      <dgm:t>
        <a:bodyPr/>
        <a:lstStyle/>
        <a:p>
          <a:r>
            <a:rPr lang="en-US" b="1"/>
            <a:t>Section 4:  Supporting Documentation</a:t>
          </a:r>
          <a:endParaRPr lang="en-US"/>
        </a:p>
      </dgm:t>
    </dgm:pt>
    <dgm:pt modelId="{672CE311-4A04-42C5-8FFF-82904DC83D94}" type="parTrans" cxnId="{2E40FA38-9DE9-40F5-B427-E93223A72E26}">
      <dgm:prSet/>
      <dgm:spPr/>
      <dgm:t>
        <a:bodyPr/>
        <a:lstStyle/>
        <a:p>
          <a:endParaRPr lang="en-US"/>
        </a:p>
      </dgm:t>
    </dgm:pt>
    <dgm:pt modelId="{0A5FB31F-743C-4004-8BEA-E0EACECE3458}" type="sibTrans" cxnId="{2E40FA38-9DE9-40F5-B427-E93223A72E26}">
      <dgm:prSet/>
      <dgm:spPr/>
      <dgm:t>
        <a:bodyPr/>
        <a:lstStyle/>
        <a:p>
          <a:endParaRPr lang="en-US"/>
        </a:p>
      </dgm:t>
    </dgm:pt>
    <dgm:pt modelId="{4A11F39F-4362-44AB-8809-426C9D17E414}">
      <dgm:prSet/>
      <dgm:spPr/>
      <dgm:t>
        <a:bodyPr/>
        <a:lstStyle/>
        <a:p>
          <a:pPr>
            <a:spcAft>
              <a:spcPct val="20000"/>
            </a:spcAft>
          </a:pPr>
          <a:r>
            <a:rPr lang="en-US" sz="2100" b="1"/>
            <a:t>Detailed project narrative</a:t>
          </a:r>
        </a:p>
      </dgm:t>
    </dgm:pt>
    <dgm:pt modelId="{9B7D6ACC-3E04-433E-A39C-4C051D9F2062}" type="parTrans" cxnId="{AD8482BC-1AF6-4106-B88E-29DF5A0999E1}">
      <dgm:prSet/>
      <dgm:spPr/>
      <dgm:t>
        <a:bodyPr/>
        <a:lstStyle/>
        <a:p>
          <a:endParaRPr lang="en-US"/>
        </a:p>
      </dgm:t>
    </dgm:pt>
    <dgm:pt modelId="{DB64927E-2507-4A79-AEA8-1997FC28FC51}" type="sibTrans" cxnId="{AD8482BC-1AF6-4106-B88E-29DF5A0999E1}">
      <dgm:prSet/>
      <dgm:spPr/>
      <dgm:t>
        <a:bodyPr/>
        <a:lstStyle/>
        <a:p>
          <a:endParaRPr lang="en-US"/>
        </a:p>
      </dgm:t>
    </dgm:pt>
    <dgm:pt modelId="{9DB63662-2B02-4FF2-B545-0D88795F98F9}">
      <dgm:prSet/>
      <dgm:spPr/>
      <dgm:t>
        <a:bodyPr/>
        <a:lstStyle/>
        <a:p>
          <a:pPr>
            <a:spcAft>
              <a:spcPct val="20000"/>
            </a:spcAft>
          </a:pPr>
          <a:r>
            <a:rPr lang="en-US" sz="2100" b="1"/>
            <a:t>Statement of Work</a:t>
          </a:r>
        </a:p>
      </dgm:t>
    </dgm:pt>
    <dgm:pt modelId="{382C2C2D-33DF-4D12-A592-FA601C6978EB}" type="parTrans" cxnId="{774A7431-5D45-4565-A5AC-2B991BB5C799}">
      <dgm:prSet/>
      <dgm:spPr/>
      <dgm:t>
        <a:bodyPr/>
        <a:lstStyle/>
        <a:p>
          <a:endParaRPr lang="en-US"/>
        </a:p>
      </dgm:t>
    </dgm:pt>
    <dgm:pt modelId="{EB3381AA-A5C5-416D-8854-DF29AF7F2925}" type="sibTrans" cxnId="{774A7431-5D45-4565-A5AC-2B991BB5C799}">
      <dgm:prSet/>
      <dgm:spPr/>
      <dgm:t>
        <a:bodyPr/>
        <a:lstStyle/>
        <a:p>
          <a:endParaRPr lang="en-US"/>
        </a:p>
      </dgm:t>
    </dgm:pt>
    <dgm:pt modelId="{AEECFFD0-A2BD-4915-8C76-82B5AC2BF01B}">
      <dgm:prSet/>
      <dgm:spPr/>
      <dgm:t>
        <a:bodyPr/>
        <a:lstStyle/>
        <a:p>
          <a:pPr>
            <a:spcAft>
              <a:spcPts val="600"/>
            </a:spcAft>
          </a:pPr>
          <a:r>
            <a:rPr lang="en-US" sz="2100" b="1"/>
            <a:t>Vendor Contract(s)</a:t>
          </a:r>
        </a:p>
      </dgm:t>
    </dgm:pt>
    <dgm:pt modelId="{D1BBEBE5-AA0C-456E-88DB-AFF8A511BB72}" type="parTrans" cxnId="{62E49148-7EF2-4565-A2FA-303A37AEA773}">
      <dgm:prSet/>
      <dgm:spPr/>
      <dgm:t>
        <a:bodyPr/>
        <a:lstStyle/>
        <a:p>
          <a:endParaRPr lang="en-US"/>
        </a:p>
      </dgm:t>
    </dgm:pt>
    <dgm:pt modelId="{A0DFF402-1EC1-4870-A54C-37ED9320AC42}" type="sibTrans" cxnId="{62E49148-7EF2-4565-A2FA-303A37AEA773}">
      <dgm:prSet/>
      <dgm:spPr/>
      <dgm:t>
        <a:bodyPr/>
        <a:lstStyle/>
        <a:p>
          <a:endParaRPr lang="en-US"/>
        </a:p>
      </dgm:t>
    </dgm:pt>
    <dgm:pt modelId="{AD9B5905-37AD-41B9-B2A9-75B49C2AD26B}">
      <dgm:prSet/>
      <dgm:spPr/>
      <dgm:t>
        <a:bodyPr/>
        <a:lstStyle/>
        <a:p>
          <a:pPr>
            <a:spcAft>
              <a:spcPct val="20000"/>
            </a:spcAft>
          </a:pPr>
          <a:r>
            <a:rPr lang="en-US" sz="2100" b="1"/>
            <a:t>Current Inter-municipal Agreement / District Agreement</a:t>
          </a:r>
        </a:p>
      </dgm:t>
    </dgm:pt>
    <dgm:pt modelId="{F67E743A-83F1-4F00-8290-A4C91D709BD0}" type="parTrans" cxnId="{EB509CBF-4300-4C8B-8855-70D8F82F3508}">
      <dgm:prSet/>
      <dgm:spPr/>
      <dgm:t>
        <a:bodyPr/>
        <a:lstStyle/>
        <a:p>
          <a:endParaRPr lang="en-US"/>
        </a:p>
      </dgm:t>
    </dgm:pt>
    <dgm:pt modelId="{0DF4F197-41F7-4A58-BFCF-3225AEAEA27F}" type="sibTrans" cxnId="{EB509CBF-4300-4C8B-8855-70D8F82F3508}">
      <dgm:prSet/>
      <dgm:spPr/>
      <dgm:t>
        <a:bodyPr/>
        <a:lstStyle/>
        <a:p>
          <a:endParaRPr lang="en-US"/>
        </a:p>
      </dgm:t>
    </dgm:pt>
    <dgm:pt modelId="{A9838C12-7D71-416F-9A06-AEE9B770A220}">
      <dgm:prSet/>
      <dgm:spPr/>
      <dgm:t>
        <a:bodyPr/>
        <a:lstStyle/>
        <a:p>
          <a:pPr>
            <a:spcAft>
              <a:spcPct val="20000"/>
            </a:spcAft>
          </a:pPr>
          <a:r>
            <a:rPr lang="en-US" sz="2100" b="1"/>
            <a:t>Current Letter(s) of Attestation</a:t>
          </a:r>
        </a:p>
      </dgm:t>
    </dgm:pt>
    <dgm:pt modelId="{EEBFAD64-9D01-4CF4-9039-5B8B61919FBB}" type="parTrans" cxnId="{50BFB1D3-694F-47A8-8AB7-C663B264DAC3}">
      <dgm:prSet/>
      <dgm:spPr/>
      <dgm:t>
        <a:bodyPr/>
        <a:lstStyle/>
        <a:p>
          <a:endParaRPr lang="en-US"/>
        </a:p>
      </dgm:t>
    </dgm:pt>
    <dgm:pt modelId="{D076573B-8A19-431F-902C-CB7857C0B99D}" type="sibTrans" cxnId="{50BFB1D3-694F-47A8-8AB7-C663B264DAC3}">
      <dgm:prSet/>
      <dgm:spPr/>
      <dgm:t>
        <a:bodyPr/>
        <a:lstStyle/>
        <a:p>
          <a:endParaRPr lang="en-US"/>
        </a:p>
      </dgm:t>
    </dgm:pt>
    <dgm:pt modelId="{C881D5B4-D9FC-48B7-9791-9096538A62A1}">
      <dgm:prSet/>
      <dgm:spPr/>
      <dgm:t>
        <a:bodyPr/>
        <a:lstStyle/>
        <a:p>
          <a:pPr>
            <a:spcAft>
              <a:spcPct val="20000"/>
            </a:spcAft>
          </a:pPr>
          <a:r>
            <a:rPr lang="en-US" sz="2100" b="1"/>
            <a:t>Most recent approved Audit Report</a:t>
          </a:r>
        </a:p>
      </dgm:t>
    </dgm:pt>
    <dgm:pt modelId="{F67B5C94-197A-4AB1-843B-103C97D29CC9}" type="parTrans" cxnId="{949C0C4A-9AC2-45F4-8BF1-BD272D7CDBBB}">
      <dgm:prSet/>
      <dgm:spPr/>
      <dgm:t>
        <a:bodyPr/>
        <a:lstStyle/>
        <a:p>
          <a:endParaRPr lang="en-US"/>
        </a:p>
      </dgm:t>
    </dgm:pt>
    <dgm:pt modelId="{AF3E3D1F-2B35-4729-903C-CF631A1BC1AD}" type="sibTrans" cxnId="{949C0C4A-9AC2-45F4-8BF1-BD272D7CDBBB}">
      <dgm:prSet/>
      <dgm:spPr/>
      <dgm:t>
        <a:bodyPr/>
        <a:lstStyle/>
        <a:p>
          <a:endParaRPr lang="en-US"/>
        </a:p>
      </dgm:t>
    </dgm:pt>
    <dgm:pt modelId="{E6FEA47B-4953-47BB-A98C-F21381B95561}">
      <dgm:prSet/>
      <dgm:spPr/>
      <dgm:t>
        <a:bodyPr/>
        <a:lstStyle/>
        <a:p>
          <a:pPr>
            <a:spcAft>
              <a:spcPct val="20000"/>
            </a:spcAft>
          </a:pPr>
          <a:r>
            <a:rPr lang="en-US" sz="2100" b="1"/>
            <a:t>Detailed Quotes </a:t>
          </a:r>
        </a:p>
      </dgm:t>
    </dgm:pt>
    <dgm:pt modelId="{87795AFA-A616-4649-A584-6E6D67D19F9F}" type="parTrans" cxnId="{0155A939-2DAA-46FF-800C-525B4AA2CEEC}">
      <dgm:prSet/>
      <dgm:spPr/>
      <dgm:t>
        <a:bodyPr/>
        <a:lstStyle/>
        <a:p>
          <a:endParaRPr lang="en-US"/>
        </a:p>
      </dgm:t>
    </dgm:pt>
    <dgm:pt modelId="{BF078860-3CC1-4865-AFCA-B0C6C3D675E2}" type="sibTrans" cxnId="{0155A939-2DAA-46FF-800C-525B4AA2CEEC}">
      <dgm:prSet/>
      <dgm:spPr/>
      <dgm:t>
        <a:bodyPr/>
        <a:lstStyle/>
        <a:p>
          <a:endParaRPr lang="en-US"/>
        </a:p>
      </dgm:t>
    </dgm:pt>
    <dgm:pt modelId="{724FC869-34AA-429A-A36C-476E67F723D8}">
      <dgm:prSet/>
      <dgm:spPr/>
      <dgm:t>
        <a:bodyPr/>
        <a:lstStyle/>
        <a:p>
          <a:pPr>
            <a:spcAft>
              <a:spcPct val="20000"/>
            </a:spcAft>
          </a:pPr>
          <a:r>
            <a:rPr lang="en-US" sz="2100" b="1"/>
            <a:t>Budget Worksheet</a:t>
          </a:r>
        </a:p>
      </dgm:t>
    </dgm:pt>
    <dgm:pt modelId="{32DC1C6B-2586-4734-9626-69CB4DC34EDA}" type="parTrans" cxnId="{3574D3BA-D7A7-4584-9BC9-6B2ADC00B961}">
      <dgm:prSet/>
      <dgm:spPr/>
      <dgm:t>
        <a:bodyPr/>
        <a:lstStyle/>
        <a:p>
          <a:endParaRPr lang="en-US"/>
        </a:p>
      </dgm:t>
    </dgm:pt>
    <dgm:pt modelId="{4C5A026D-A16A-48DA-A712-D1B8FB8E2D56}" type="sibTrans" cxnId="{3574D3BA-D7A7-4584-9BC9-6B2ADC00B961}">
      <dgm:prSet/>
      <dgm:spPr/>
      <dgm:t>
        <a:bodyPr/>
        <a:lstStyle/>
        <a:p>
          <a:endParaRPr lang="en-US"/>
        </a:p>
      </dgm:t>
    </dgm:pt>
    <dgm:pt modelId="{94080260-79AE-4AD9-AEB9-47CCF7DE5EF1}">
      <dgm:prSet/>
      <dgm:spPr/>
      <dgm:t>
        <a:bodyPr/>
        <a:lstStyle/>
        <a:p>
          <a:pPr>
            <a:spcAft>
              <a:spcPct val="20000"/>
            </a:spcAft>
          </a:pPr>
          <a:r>
            <a:rPr lang="en-US" sz="2100" b="1"/>
            <a:t>Prioritized list of requested items</a:t>
          </a:r>
        </a:p>
      </dgm:t>
    </dgm:pt>
    <dgm:pt modelId="{82B543A8-F15E-4FEE-847C-DD7B8B15591D}" type="parTrans" cxnId="{0A816937-6E4B-465D-AC17-CA910D843B47}">
      <dgm:prSet/>
      <dgm:spPr/>
      <dgm:t>
        <a:bodyPr/>
        <a:lstStyle/>
        <a:p>
          <a:endParaRPr lang="en-US"/>
        </a:p>
      </dgm:t>
    </dgm:pt>
    <dgm:pt modelId="{0B10C37E-8228-45BF-BB78-0D25768A8FE4}" type="sibTrans" cxnId="{0A816937-6E4B-465D-AC17-CA910D843B47}">
      <dgm:prSet/>
      <dgm:spPr/>
      <dgm:t>
        <a:bodyPr/>
        <a:lstStyle/>
        <a:p>
          <a:endParaRPr lang="en-US"/>
        </a:p>
      </dgm:t>
    </dgm:pt>
    <dgm:pt modelId="{E90B4F9F-B646-42FB-BF32-2DD7BF7B8CD5}">
      <dgm:prSet custT="1"/>
      <dgm:spPr/>
      <dgm:t>
        <a:bodyPr/>
        <a:lstStyle/>
        <a:p>
          <a:pPr rtl="0">
            <a:spcAft>
              <a:spcPct val="20000"/>
            </a:spcAft>
            <a:buFont typeface="Wingdings" panose="05000000000000000000" pitchFamily="2" charset="2"/>
            <a:buChar char="v"/>
          </a:pPr>
          <a:r>
            <a:rPr lang="en-US" sz="2000" b="1"/>
            <a:t>NOTE: If applying under a municipality, submit the summary section of the audit report </a:t>
          </a:r>
          <a:r>
            <a:rPr lang="en-US" sz="2000" b="1" u="sng"/>
            <a:t>and</a:t>
          </a:r>
          <a:r>
            <a:rPr lang="en-US" sz="2000" b="1"/>
            <a:t> the detailed section for ONLY your regional/RECC </a:t>
          </a:r>
        </a:p>
      </dgm:t>
    </dgm:pt>
    <dgm:pt modelId="{4D66BB36-DAD7-44A7-9B70-D9FD07F3CE1E}" type="parTrans" cxnId="{53D022C5-0B20-454F-84C8-167371A278FB}">
      <dgm:prSet/>
      <dgm:spPr/>
      <dgm:t>
        <a:bodyPr/>
        <a:lstStyle/>
        <a:p>
          <a:endParaRPr lang="en-US"/>
        </a:p>
      </dgm:t>
    </dgm:pt>
    <dgm:pt modelId="{054F80B7-ACC8-4E5F-81BA-F85B44C18795}" type="sibTrans" cxnId="{53D022C5-0B20-454F-84C8-167371A278FB}">
      <dgm:prSet/>
      <dgm:spPr/>
      <dgm:t>
        <a:bodyPr/>
        <a:lstStyle/>
        <a:p>
          <a:endParaRPr lang="en-US"/>
        </a:p>
      </dgm:t>
    </dgm:pt>
    <dgm:pt modelId="{510C52E9-B382-49F4-9B3F-47292DCDBF1F}" type="pres">
      <dgm:prSet presAssocID="{B7A330AA-D095-421F-A23D-F2E81F9761F6}" presName="linear" presStyleCnt="0">
        <dgm:presLayoutVars>
          <dgm:animLvl val="lvl"/>
          <dgm:resizeHandles val="exact"/>
        </dgm:presLayoutVars>
      </dgm:prSet>
      <dgm:spPr/>
    </dgm:pt>
    <dgm:pt modelId="{0B28020C-E2AC-4CA3-AA97-D0CA4078F130}" type="pres">
      <dgm:prSet presAssocID="{B94BA490-41F6-4098-BF90-78FF82195AB3}" presName="parentText" presStyleLbl="node1" presStyleIdx="0" presStyleCnt="1">
        <dgm:presLayoutVars>
          <dgm:chMax val="0"/>
          <dgm:bulletEnabled val="1"/>
        </dgm:presLayoutVars>
      </dgm:prSet>
      <dgm:spPr/>
    </dgm:pt>
    <dgm:pt modelId="{2AA144B0-FA5D-4B8F-ACE2-17D892EEB1A3}" type="pres">
      <dgm:prSet presAssocID="{B94BA490-41F6-4098-BF90-78FF82195AB3}" presName="childText" presStyleLbl="revTx" presStyleIdx="0" presStyleCnt="1">
        <dgm:presLayoutVars>
          <dgm:bulletEnabled val="1"/>
        </dgm:presLayoutVars>
      </dgm:prSet>
      <dgm:spPr/>
    </dgm:pt>
  </dgm:ptLst>
  <dgm:cxnLst>
    <dgm:cxn modelId="{3B183B23-E002-449E-963E-5F69BE9E8C68}" type="presOf" srcId="{E90B4F9F-B646-42FB-BF32-2DD7BF7B8CD5}" destId="{2AA144B0-FA5D-4B8F-ACE2-17D892EEB1A3}" srcOrd="0" destOrd="9" presId="urn:microsoft.com/office/officeart/2005/8/layout/vList2"/>
    <dgm:cxn modelId="{CB71F925-4A16-4EF1-9316-AADD854D4D59}" type="presOf" srcId="{AEECFFD0-A2BD-4915-8C76-82B5AC2BF01B}" destId="{2AA144B0-FA5D-4B8F-ACE2-17D892EEB1A3}" srcOrd="0" destOrd="5" presId="urn:microsoft.com/office/officeart/2005/8/layout/vList2"/>
    <dgm:cxn modelId="{774A7431-5D45-4565-A5AC-2B991BB5C799}" srcId="{B94BA490-41F6-4098-BF90-78FF82195AB3}" destId="{9DB63662-2B02-4FF2-B545-0D88795F98F9}" srcOrd="4" destOrd="0" parTransId="{382C2C2D-33DF-4D12-A592-FA601C6978EB}" sibTransId="{EB3381AA-A5C5-416D-8854-DF29AF7F2925}"/>
    <dgm:cxn modelId="{0A816937-6E4B-465D-AC17-CA910D843B47}" srcId="{B94BA490-41F6-4098-BF90-78FF82195AB3}" destId="{94080260-79AE-4AD9-AEB9-47CCF7DE5EF1}" srcOrd="2" destOrd="0" parTransId="{82B543A8-F15E-4FEE-847C-DD7B8B15591D}" sibTransId="{0B10C37E-8228-45BF-BB78-0D25768A8FE4}"/>
    <dgm:cxn modelId="{2E40FA38-9DE9-40F5-B427-E93223A72E26}" srcId="{B7A330AA-D095-421F-A23D-F2E81F9761F6}" destId="{B94BA490-41F6-4098-BF90-78FF82195AB3}" srcOrd="0" destOrd="0" parTransId="{672CE311-4A04-42C5-8FFF-82904DC83D94}" sibTransId="{0A5FB31F-743C-4004-8BEA-E0EACECE3458}"/>
    <dgm:cxn modelId="{0155A939-2DAA-46FF-800C-525B4AA2CEEC}" srcId="{B94BA490-41F6-4098-BF90-78FF82195AB3}" destId="{E6FEA47B-4953-47BB-A98C-F21381B95561}" srcOrd="3" destOrd="0" parTransId="{87795AFA-A616-4649-A584-6E6D67D19F9F}" sibTransId="{BF078860-3CC1-4865-AFCA-B0C6C3D675E2}"/>
    <dgm:cxn modelId="{F6EB6863-6880-4AC9-97D5-50D31595419F}" type="presOf" srcId="{9DB63662-2B02-4FF2-B545-0D88795F98F9}" destId="{2AA144B0-FA5D-4B8F-ACE2-17D892EEB1A3}" srcOrd="0" destOrd="4" presId="urn:microsoft.com/office/officeart/2005/8/layout/vList2"/>
    <dgm:cxn modelId="{62E49148-7EF2-4565-A2FA-303A37AEA773}" srcId="{B94BA490-41F6-4098-BF90-78FF82195AB3}" destId="{AEECFFD0-A2BD-4915-8C76-82B5AC2BF01B}" srcOrd="5" destOrd="0" parTransId="{D1BBEBE5-AA0C-456E-88DB-AFF8A511BB72}" sibTransId="{A0DFF402-1EC1-4870-A54C-37ED9320AC42}"/>
    <dgm:cxn modelId="{949C0C4A-9AC2-45F4-8BF1-BD272D7CDBBB}" srcId="{B94BA490-41F6-4098-BF90-78FF82195AB3}" destId="{C881D5B4-D9FC-48B7-9791-9096538A62A1}" srcOrd="8" destOrd="0" parTransId="{F67B5C94-197A-4AB1-843B-103C97D29CC9}" sibTransId="{AF3E3D1F-2B35-4729-903C-CF631A1BC1AD}"/>
    <dgm:cxn modelId="{84D9256B-31A5-4847-B1AC-D2A567D7A227}" type="presOf" srcId="{B7A330AA-D095-421F-A23D-F2E81F9761F6}" destId="{510C52E9-B382-49F4-9B3F-47292DCDBF1F}" srcOrd="0" destOrd="0" presId="urn:microsoft.com/office/officeart/2005/8/layout/vList2"/>
    <dgm:cxn modelId="{23E10B4C-0369-4501-AF34-C2EBC5D5AA2B}" type="presOf" srcId="{724FC869-34AA-429A-A36C-476E67F723D8}" destId="{2AA144B0-FA5D-4B8F-ACE2-17D892EEB1A3}" srcOrd="0" destOrd="1" presId="urn:microsoft.com/office/officeart/2005/8/layout/vList2"/>
    <dgm:cxn modelId="{CF51E693-E4F8-4225-A7E6-9BCBFD35CA1E}" type="presOf" srcId="{A9838C12-7D71-416F-9A06-AEE9B770A220}" destId="{2AA144B0-FA5D-4B8F-ACE2-17D892EEB1A3}" srcOrd="0" destOrd="7" presId="urn:microsoft.com/office/officeart/2005/8/layout/vList2"/>
    <dgm:cxn modelId="{C858B59C-C40C-4EEA-8695-EB4423F9E432}" type="presOf" srcId="{E6FEA47B-4953-47BB-A98C-F21381B95561}" destId="{2AA144B0-FA5D-4B8F-ACE2-17D892EEB1A3}" srcOrd="0" destOrd="3" presId="urn:microsoft.com/office/officeart/2005/8/layout/vList2"/>
    <dgm:cxn modelId="{011FF79F-D302-449D-9764-885ECB377796}" type="presOf" srcId="{94080260-79AE-4AD9-AEB9-47CCF7DE5EF1}" destId="{2AA144B0-FA5D-4B8F-ACE2-17D892EEB1A3}" srcOrd="0" destOrd="2" presId="urn:microsoft.com/office/officeart/2005/8/layout/vList2"/>
    <dgm:cxn modelId="{241356A2-40AC-4BEB-89A8-B6A5ABCE4803}" type="presOf" srcId="{C881D5B4-D9FC-48B7-9791-9096538A62A1}" destId="{2AA144B0-FA5D-4B8F-ACE2-17D892EEB1A3}" srcOrd="0" destOrd="8" presId="urn:microsoft.com/office/officeart/2005/8/layout/vList2"/>
    <dgm:cxn modelId="{3574D3BA-D7A7-4584-9BC9-6B2ADC00B961}" srcId="{B94BA490-41F6-4098-BF90-78FF82195AB3}" destId="{724FC869-34AA-429A-A36C-476E67F723D8}" srcOrd="1" destOrd="0" parTransId="{32DC1C6B-2586-4734-9626-69CB4DC34EDA}" sibTransId="{4C5A026D-A16A-48DA-A712-D1B8FB8E2D56}"/>
    <dgm:cxn modelId="{AD8482BC-1AF6-4106-B88E-29DF5A0999E1}" srcId="{B94BA490-41F6-4098-BF90-78FF82195AB3}" destId="{4A11F39F-4362-44AB-8809-426C9D17E414}" srcOrd="0" destOrd="0" parTransId="{9B7D6ACC-3E04-433E-A39C-4C051D9F2062}" sibTransId="{DB64927E-2507-4A79-AEA8-1997FC28FC51}"/>
    <dgm:cxn modelId="{EB509CBF-4300-4C8B-8855-70D8F82F3508}" srcId="{B94BA490-41F6-4098-BF90-78FF82195AB3}" destId="{AD9B5905-37AD-41B9-B2A9-75B49C2AD26B}" srcOrd="6" destOrd="0" parTransId="{F67E743A-83F1-4F00-8290-A4C91D709BD0}" sibTransId="{0DF4F197-41F7-4A58-BFCF-3225AEAEA27F}"/>
    <dgm:cxn modelId="{53D022C5-0B20-454F-84C8-167371A278FB}" srcId="{C881D5B4-D9FC-48B7-9791-9096538A62A1}" destId="{E90B4F9F-B646-42FB-BF32-2DD7BF7B8CD5}" srcOrd="0" destOrd="0" parTransId="{4D66BB36-DAD7-44A7-9B70-D9FD07F3CE1E}" sibTransId="{054F80B7-ACC8-4E5F-81BA-F85B44C18795}"/>
    <dgm:cxn modelId="{50BFB1D3-694F-47A8-8AB7-C663B264DAC3}" srcId="{B94BA490-41F6-4098-BF90-78FF82195AB3}" destId="{A9838C12-7D71-416F-9A06-AEE9B770A220}" srcOrd="7" destOrd="0" parTransId="{EEBFAD64-9D01-4CF4-9039-5B8B61919FBB}" sibTransId="{D076573B-8A19-431F-902C-CB7857C0B99D}"/>
    <dgm:cxn modelId="{3481D5DA-9620-43E2-B4C3-3720EABD722E}" type="presOf" srcId="{B94BA490-41F6-4098-BF90-78FF82195AB3}" destId="{0B28020C-E2AC-4CA3-AA97-D0CA4078F130}" srcOrd="0" destOrd="0" presId="urn:microsoft.com/office/officeart/2005/8/layout/vList2"/>
    <dgm:cxn modelId="{370C6BDF-BD4E-4C27-AF0B-F0E495BFD96A}" type="presOf" srcId="{AD9B5905-37AD-41B9-B2A9-75B49C2AD26B}" destId="{2AA144B0-FA5D-4B8F-ACE2-17D892EEB1A3}" srcOrd="0" destOrd="6" presId="urn:microsoft.com/office/officeart/2005/8/layout/vList2"/>
    <dgm:cxn modelId="{FE4931ED-449B-45F0-85A5-AB6B23DAEDF7}" type="presOf" srcId="{4A11F39F-4362-44AB-8809-426C9D17E414}" destId="{2AA144B0-FA5D-4B8F-ACE2-17D892EEB1A3}" srcOrd="0" destOrd="0" presId="urn:microsoft.com/office/officeart/2005/8/layout/vList2"/>
    <dgm:cxn modelId="{9A78081E-C6D0-4879-9979-25D69C93F68A}" type="presParOf" srcId="{510C52E9-B382-49F4-9B3F-47292DCDBF1F}" destId="{0B28020C-E2AC-4CA3-AA97-D0CA4078F130}" srcOrd="0" destOrd="0" presId="urn:microsoft.com/office/officeart/2005/8/layout/vList2"/>
    <dgm:cxn modelId="{E5D21B42-15D9-42A5-ACB8-511F6E308727}" type="presParOf" srcId="{510C52E9-B382-49F4-9B3F-47292DCDBF1F}" destId="{2AA144B0-FA5D-4B8F-ACE2-17D892EEB1A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F1D6F80-0389-4F12-8E4B-1280320A5FC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F6B475E-5A6D-4483-B7CA-3C5E097A863E}">
      <dgm:prSet custT="1"/>
      <dgm:spPr/>
      <dgm:t>
        <a:bodyPr/>
        <a:lstStyle/>
        <a:p>
          <a:r>
            <a:rPr lang="en-US" sz="2400" b="1"/>
            <a:t>Signed and Dated Development Grant Application Cover Page</a:t>
          </a:r>
          <a:endParaRPr lang="en-US" sz="2400"/>
        </a:p>
      </dgm:t>
    </dgm:pt>
    <dgm:pt modelId="{A531AD9A-634F-4941-BA5A-BDB96451D032}" type="parTrans" cxnId="{8F8500D8-9339-4B24-B360-7AC682ED8DF1}">
      <dgm:prSet/>
      <dgm:spPr/>
      <dgm:t>
        <a:bodyPr/>
        <a:lstStyle/>
        <a:p>
          <a:endParaRPr lang="en-US"/>
        </a:p>
      </dgm:t>
    </dgm:pt>
    <dgm:pt modelId="{87EB9E29-1B80-4C9B-A55D-70FDDFA86F2F}" type="sibTrans" cxnId="{8F8500D8-9339-4B24-B360-7AC682ED8DF1}">
      <dgm:prSet/>
      <dgm:spPr/>
      <dgm:t>
        <a:bodyPr/>
        <a:lstStyle/>
        <a:p>
          <a:endParaRPr lang="en-US"/>
        </a:p>
      </dgm:t>
    </dgm:pt>
    <dgm:pt modelId="{14105249-A53A-4183-B966-ED9E244B6C41}">
      <dgm:prSet/>
      <dgm:spPr/>
      <dgm:t>
        <a:bodyPr/>
        <a:lstStyle/>
        <a:p>
          <a:r>
            <a:rPr lang="en-US" b="1"/>
            <a:t>Fully Executed Commonwealth of Massachusetts Contractor Authorized Signatory Listing Form signed by Board Chair or City or Town Official AND each listed signatory must sign next to their name on the form</a:t>
          </a:r>
          <a:endParaRPr lang="en-US"/>
        </a:p>
      </dgm:t>
    </dgm:pt>
    <dgm:pt modelId="{7476DE09-7E80-43E4-83F9-9C46AFE85151}" type="parTrans" cxnId="{96A4EBA1-F8A4-4C19-B720-61677FAAB7AE}">
      <dgm:prSet/>
      <dgm:spPr/>
      <dgm:t>
        <a:bodyPr/>
        <a:lstStyle/>
        <a:p>
          <a:endParaRPr lang="en-US"/>
        </a:p>
      </dgm:t>
    </dgm:pt>
    <dgm:pt modelId="{21496D52-EE8D-4CD0-A48A-786FC72C128E}" type="sibTrans" cxnId="{96A4EBA1-F8A4-4C19-B720-61677FAAB7AE}">
      <dgm:prSet/>
      <dgm:spPr/>
      <dgm:t>
        <a:bodyPr/>
        <a:lstStyle/>
        <a:p>
          <a:endParaRPr lang="en-US"/>
        </a:p>
      </dgm:t>
    </dgm:pt>
    <dgm:pt modelId="{374599FB-7270-4AC7-A2C1-99ACEC9AB7D4}">
      <dgm:prSet/>
      <dgm:spPr/>
      <dgm:t>
        <a:bodyPr/>
        <a:lstStyle/>
        <a:p>
          <a:r>
            <a:rPr lang="en-US" b="1"/>
            <a:t>Commonwealth Standard Contract Form Completed Highlighted Sections, Signed and Dated by an Authorized Signatory </a:t>
          </a:r>
          <a:endParaRPr lang="en-US"/>
        </a:p>
      </dgm:t>
    </dgm:pt>
    <dgm:pt modelId="{ACF533EA-4BCF-46F6-BFEA-A257BC941D21}" type="parTrans" cxnId="{66DE529C-405B-465A-B81F-A0F7A06063BE}">
      <dgm:prSet/>
      <dgm:spPr/>
      <dgm:t>
        <a:bodyPr/>
        <a:lstStyle/>
        <a:p>
          <a:endParaRPr lang="en-US"/>
        </a:p>
      </dgm:t>
    </dgm:pt>
    <dgm:pt modelId="{0FA8DFC8-8D73-493A-9E8B-46A089230742}" type="sibTrans" cxnId="{66DE529C-405B-465A-B81F-A0F7A06063BE}">
      <dgm:prSet/>
      <dgm:spPr/>
      <dgm:t>
        <a:bodyPr/>
        <a:lstStyle/>
        <a:p>
          <a:endParaRPr lang="en-US"/>
        </a:p>
      </dgm:t>
    </dgm:pt>
    <dgm:pt modelId="{0E5900C8-DDA2-456C-A7DD-506908D608A9}">
      <dgm:prSet/>
      <dgm:spPr/>
      <dgm:t>
        <a:bodyPr/>
        <a:lstStyle/>
        <a:p>
          <a:r>
            <a:rPr lang="en-US" b="1"/>
            <a:t>Interoperable Communications Investment Proposal (ICIP) Template, if applicable</a:t>
          </a:r>
          <a:endParaRPr lang="en-US"/>
        </a:p>
      </dgm:t>
    </dgm:pt>
    <dgm:pt modelId="{318A5612-B34A-463D-8A5A-DAC8D9348CF9}" type="parTrans" cxnId="{CDA2BE20-6B01-4930-8FAF-F73B823C8EA8}">
      <dgm:prSet/>
      <dgm:spPr/>
      <dgm:t>
        <a:bodyPr/>
        <a:lstStyle/>
        <a:p>
          <a:endParaRPr lang="en-US"/>
        </a:p>
      </dgm:t>
    </dgm:pt>
    <dgm:pt modelId="{9692CA35-3EAE-4656-8EAE-688EADA3EBA4}" type="sibTrans" cxnId="{CDA2BE20-6B01-4930-8FAF-F73B823C8EA8}">
      <dgm:prSet/>
      <dgm:spPr/>
      <dgm:t>
        <a:bodyPr/>
        <a:lstStyle/>
        <a:p>
          <a:endParaRPr lang="en-US"/>
        </a:p>
      </dgm:t>
    </dgm:pt>
    <dgm:pt modelId="{A8169A2D-CE82-4CE7-B034-C105754E5D7E}" type="pres">
      <dgm:prSet presAssocID="{8F1D6F80-0389-4F12-8E4B-1280320A5FC1}" presName="vert0" presStyleCnt="0">
        <dgm:presLayoutVars>
          <dgm:dir/>
          <dgm:animOne val="branch"/>
          <dgm:animLvl val="lvl"/>
        </dgm:presLayoutVars>
      </dgm:prSet>
      <dgm:spPr/>
    </dgm:pt>
    <dgm:pt modelId="{12C877B7-7609-4C58-9DB0-92C2FB8E69C0}" type="pres">
      <dgm:prSet presAssocID="{AF6B475E-5A6D-4483-B7CA-3C5E097A863E}" presName="thickLine" presStyleLbl="alignNode1" presStyleIdx="0" presStyleCnt="4"/>
      <dgm:spPr/>
    </dgm:pt>
    <dgm:pt modelId="{3AED49E9-AF8B-4133-B850-FCC4B511D7D6}" type="pres">
      <dgm:prSet presAssocID="{AF6B475E-5A6D-4483-B7CA-3C5E097A863E}" presName="horz1" presStyleCnt="0"/>
      <dgm:spPr/>
    </dgm:pt>
    <dgm:pt modelId="{B631E74A-1D34-43A5-A56B-F1B77A387BE5}" type="pres">
      <dgm:prSet presAssocID="{AF6B475E-5A6D-4483-B7CA-3C5E097A863E}" presName="tx1" presStyleLbl="revTx" presStyleIdx="0" presStyleCnt="4"/>
      <dgm:spPr/>
    </dgm:pt>
    <dgm:pt modelId="{23C4E7F7-9F60-4914-BD51-105EB68C320C}" type="pres">
      <dgm:prSet presAssocID="{AF6B475E-5A6D-4483-B7CA-3C5E097A863E}" presName="vert1" presStyleCnt="0"/>
      <dgm:spPr/>
    </dgm:pt>
    <dgm:pt modelId="{CBB37FBD-BE99-4AA7-AA6A-E94CD61C1605}" type="pres">
      <dgm:prSet presAssocID="{14105249-A53A-4183-B966-ED9E244B6C41}" presName="thickLine" presStyleLbl="alignNode1" presStyleIdx="1" presStyleCnt="4"/>
      <dgm:spPr/>
    </dgm:pt>
    <dgm:pt modelId="{FE90DE83-E58D-40BE-9C5F-0E851BF50F42}" type="pres">
      <dgm:prSet presAssocID="{14105249-A53A-4183-B966-ED9E244B6C41}" presName="horz1" presStyleCnt="0"/>
      <dgm:spPr/>
    </dgm:pt>
    <dgm:pt modelId="{AC2A2303-4362-44A7-B266-EC4087CCF223}" type="pres">
      <dgm:prSet presAssocID="{14105249-A53A-4183-B966-ED9E244B6C41}" presName="tx1" presStyleLbl="revTx" presStyleIdx="1" presStyleCnt="4"/>
      <dgm:spPr/>
    </dgm:pt>
    <dgm:pt modelId="{FC16593D-FBBE-4750-8DB9-81599C2F6EF2}" type="pres">
      <dgm:prSet presAssocID="{14105249-A53A-4183-B966-ED9E244B6C41}" presName="vert1" presStyleCnt="0"/>
      <dgm:spPr/>
    </dgm:pt>
    <dgm:pt modelId="{0BDC2F49-0CE7-4F58-BF00-D318F9927259}" type="pres">
      <dgm:prSet presAssocID="{374599FB-7270-4AC7-A2C1-99ACEC9AB7D4}" presName="thickLine" presStyleLbl="alignNode1" presStyleIdx="2" presStyleCnt="4"/>
      <dgm:spPr/>
    </dgm:pt>
    <dgm:pt modelId="{75470E74-ED5A-4366-AC18-6AB9C6380C6C}" type="pres">
      <dgm:prSet presAssocID="{374599FB-7270-4AC7-A2C1-99ACEC9AB7D4}" presName="horz1" presStyleCnt="0"/>
      <dgm:spPr/>
    </dgm:pt>
    <dgm:pt modelId="{DF9E877E-E311-4174-87E7-46EEC9359127}" type="pres">
      <dgm:prSet presAssocID="{374599FB-7270-4AC7-A2C1-99ACEC9AB7D4}" presName="tx1" presStyleLbl="revTx" presStyleIdx="2" presStyleCnt="4"/>
      <dgm:spPr/>
    </dgm:pt>
    <dgm:pt modelId="{3E437DB7-61A8-46AC-AE54-8352FAC2E1A0}" type="pres">
      <dgm:prSet presAssocID="{374599FB-7270-4AC7-A2C1-99ACEC9AB7D4}" presName="vert1" presStyleCnt="0"/>
      <dgm:spPr/>
    </dgm:pt>
    <dgm:pt modelId="{25C2BD7A-D6ED-4241-B2F5-5F369EAA5C48}" type="pres">
      <dgm:prSet presAssocID="{0E5900C8-DDA2-456C-A7DD-506908D608A9}" presName="thickLine" presStyleLbl="alignNode1" presStyleIdx="3" presStyleCnt="4"/>
      <dgm:spPr/>
    </dgm:pt>
    <dgm:pt modelId="{72924418-3AE8-4EF9-AA2E-F2B002B28118}" type="pres">
      <dgm:prSet presAssocID="{0E5900C8-DDA2-456C-A7DD-506908D608A9}" presName="horz1" presStyleCnt="0"/>
      <dgm:spPr/>
    </dgm:pt>
    <dgm:pt modelId="{EDD22BDD-E89C-490E-BFC5-EEDFE968FB6D}" type="pres">
      <dgm:prSet presAssocID="{0E5900C8-DDA2-456C-A7DD-506908D608A9}" presName="tx1" presStyleLbl="revTx" presStyleIdx="3" presStyleCnt="4"/>
      <dgm:spPr/>
    </dgm:pt>
    <dgm:pt modelId="{BF776E58-4D60-4061-921F-E005CBD122EC}" type="pres">
      <dgm:prSet presAssocID="{0E5900C8-DDA2-456C-A7DD-506908D608A9}" presName="vert1" presStyleCnt="0"/>
      <dgm:spPr/>
    </dgm:pt>
  </dgm:ptLst>
  <dgm:cxnLst>
    <dgm:cxn modelId="{CDA2BE20-6B01-4930-8FAF-F73B823C8EA8}" srcId="{8F1D6F80-0389-4F12-8E4B-1280320A5FC1}" destId="{0E5900C8-DDA2-456C-A7DD-506908D608A9}" srcOrd="3" destOrd="0" parTransId="{318A5612-B34A-463D-8A5A-DAC8D9348CF9}" sibTransId="{9692CA35-3EAE-4656-8EAE-688EADA3EBA4}"/>
    <dgm:cxn modelId="{0B19576C-45BB-4D49-8FA3-77D786558195}" type="presOf" srcId="{8F1D6F80-0389-4F12-8E4B-1280320A5FC1}" destId="{A8169A2D-CE82-4CE7-B034-C105754E5D7E}" srcOrd="0" destOrd="0" presId="urn:microsoft.com/office/officeart/2008/layout/LinedList"/>
    <dgm:cxn modelId="{948F1593-33F6-47D9-9111-DE55D06D6841}" type="presOf" srcId="{AF6B475E-5A6D-4483-B7CA-3C5E097A863E}" destId="{B631E74A-1D34-43A5-A56B-F1B77A387BE5}" srcOrd="0" destOrd="0" presId="urn:microsoft.com/office/officeart/2008/layout/LinedList"/>
    <dgm:cxn modelId="{A6ECFC98-A724-4207-BA7C-A9EA41F0B265}" type="presOf" srcId="{14105249-A53A-4183-B966-ED9E244B6C41}" destId="{AC2A2303-4362-44A7-B266-EC4087CCF223}" srcOrd="0" destOrd="0" presId="urn:microsoft.com/office/officeart/2008/layout/LinedList"/>
    <dgm:cxn modelId="{66DE529C-405B-465A-B81F-A0F7A06063BE}" srcId="{8F1D6F80-0389-4F12-8E4B-1280320A5FC1}" destId="{374599FB-7270-4AC7-A2C1-99ACEC9AB7D4}" srcOrd="2" destOrd="0" parTransId="{ACF533EA-4BCF-46F6-BFEA-A257BC941D21}" sibTransId="{0FA8DFC8-8D73-493A-9E8B-46A089230742}"/>
    <dgm:cxn modelId="{96A4EBA1-F8A4-4C19-B720-61677FAAB7AE}" srcId="{8F1D6F80-0389-4F12-8E4B-1280320A5FC1}" destId="{14105249-A53A-4183-B966-ED9E244B6C41}" srcOrd="1" destOrd="0" parTransId="{7476DE09-7E80-43E4-83F9-9C46AFE85151}" sibTransId="{21496D52-EE8D-4CD0-A48A-786FC72C128E}"/>
    <dgm:cxn modelId="{2A196CCB-E381-4E4C-AF9B-C89B953358A4}" type="presOf" srcId="{374599FB-7270-4AC7-A2C1-99ACEC9AB7D4}" destId="{DF9E877E-E311-4174-87E7-46EEC9359127}" srcOrd="0" destOrd="0" presId="urn:microsoft.com/office/officeart/2008/layout/LinedList"/>
    <dgm:cxn modelId="{8F8500D8-9339-4B24-B360-7AC682ED8DF1}" srcId="{8F1D6F80-0389-4F12-8E4B-1280320A5FC1}" destId="{AF6B475E-5A6D-4483-B7CA-3C5E097A863E}" srcOrd="0" destOrd="0" parTransId="{A531AD9A-634F-4941-BA5A-BDB96451D032}" sibTransId="{87EB9E29-1B80-4C9B-A55D-70FDDFA86F2F}"/>
    <dgm:cxn modelId="{8C0771D8-EEA9-43E9-8245-4C1D9D4B2DF2}" type="presOf" srcId="{0E5900C8-DDA2-456C-A7DD-506908D608A9}" destId="{EDD22BDD-E89C-490E-BFC5-EEDFE968FB6D}" srcOrd="0" destOrd="0" presId="urn:microsoft.com/office/officeart/2008/layout/LinedList"/>
    <dgm:cxn modelId="{BE509D2F-2704-453A-BEEF-20FB08A7550A}" type="presParOf" srcId="{A8169A2D-CE82-4CE7-B034-C105754E5D7E}" destId="{12C877B7-7609-4C58-9DB0-92C2FB8E69C0}" srcOrd="0" destOrd="0" presId="urn:microsoft.com/office/officeart/2008/layout/LinedList"/>
    <dgm:cxn modelId="{2DD441C4-001B-48D3-AD2B-30E6634577D9}" type="presParOf" srcId="{A8169A2D-CE82-4CE7-B034-C105754E5D7E}" destId="{3AED49E9-AF8B-4133-B850-FCC4B511D7D6}" srcOrd="1" destOrd="0" presId="urn:microsoft.com/office/officeart/2008/layout/LinedList"/>
    <dgm:cxn modelId="{6D378E24-CE3C-40EC-BB3F-C5ED6AF96765}" type="presParOf" srcId="{3AED49E9-AF8B-4133-B850-FCC4B511D7D6}" destId="{B631E74A-1D34-43A5-A56B-F1B77A387BE5}" srcOrd="0" destOrd="0" presId="urn:microsoft.com/office/officeart/2008/layout/LinedList"/>
    <dgm:cxn modelId="{1DA831B7-0747-43A5-BC4F-9487D2D7F39D}" type="presParOf" srcId="{3AED49E9-AF8B-4133-B850-FCC4B511D7D6}" destId="{23C4E7F7-9F60-4914-BD51-105EB68C320C}" srcOrd="1" destOrd="0" presId="urn:microsoft.com/office/officeart/2008/layout/LinedList"/>
    <dgm:cxn modelId="{FEA01117-97FA-445E-B694-8FAD8457F675}" type="presParOf" srcId="{A8169A2D-CE82-4CE7-B034-C105754E5D7E}" destId="{CBB37FBD-BE99-4AA7-AA6A-E94CD61C1605}" srcOrd="2" destOrd="0" presId="urn:microsoft.com/office/officeart/2008/layout/LinedList"/>
    <dgm:cxn modelId="{BAF054BF-C6E4-4941-8516-C5531C3A8CBC}" type="presParOf" srcId="{A8169A2D-CE82-4CE7-B034-C105754E5D7E}" destId="{FE90DE83-E58D-40BE-9C5F-0E851BF50F42}" srcOrd="3" destOrd="0" presId="urn:microsoft.com/office/officeart/2008/layout/LinedList"/>
    <dgm:cxn modelId="{40AC70E8-A234-472E-9E88-F8D93B34892C}" type="presParOf" srcId="{FE90DE83-E58D-40BE-9C5F-0E851BF50F42}" destId="{AC2A2303-4362-44A7-B266-EC4087CCF223}" srcOrd="0" destOrd="0" presId="urn:microsoft.com/office/officeart/2008/layout/LinedList"/>
    <dgm:cxn modelId="{C99F952F-D98B-4FCD-B442-6D405884F656}" type="presParOf" srcId="{FE90DE83-E58D-40BE-9C5F-0E851BF50F42}" destId="{FC16593D-FBBE-4750-8DB9-81599C2F6EF2}" srcOrd="1" destOrd="0" presId="urn:microsoft.com/office/officeart/2008/layout/LinedList"/>
    <dgm:cxn modelId="{2D993710-1402-4567-AC9A-11567847E1CC}" type="presParOf" srcId="{A8169A2D-CE82-4CE7-B034-C105754E5D7E}" destId="{0BDC2F49-0CE7-4F58-BF00-D318F9927259}" srcOrd="4" destOrd="0" presId="urn:microsoft.com/office/officeart/2008/layout/LinedList"/>
    <dgm:cxn modelId="{731FC797-B3FE-41FD-A386-8845E89048EC}" type="presParOf" srcId="{A8169A2D-CE82-4CE7-B034-C105754E5D7E}" destId="{75470E74-ED5A-4366-AC18-6AB9C6380C6C}" srcOrd="5" destOrd="0" presId="urn:microsoft.com/office/officeart/2008/layout/LinedList"/>
    <dgm:cxn modelId="{8C442507-3CE5-498A-A110-A96097A93123}" type="presParOf" srcId="{75470E74-ED5A-4366-AC18-6AB9C6380C6C}" destId="{DF9E877E-E311-4174-87E7-46EEC9359127}" srcOrd="0" destOrd="0" presId="urn:microsoft.com/office/officeart/2008/layout/LinedList"/>
    <dgm:cxn modelId="{144CAE9E-74DE-43F1-89EB-999A2370D737}" type="presParOf" srcId="{75470E74-ED5A-4366-AC18-6AB9C6380C6C}" destId="{3E437DB7-61A8-46AC-AE54-8352FAC2E1A0}" srcOrd="1" destOrd="0" presId="urn:microsoft.com/office/officeart/2008/layout/LinedList"/>
    <dgm:cxn modelId="{59A67E8B-24EE-4B13-A1B7-47B90B047F4A}" type="presParOf" srcId="{A8169A2D-CE82-4CE7-B034-C105754E5D7E}" destId="{25C2BD7A-D6ED-4241-B2F5-5F369EAA5C48}" srcOrd="6" destOrd="0" presId="urn:microsoft.com/office/officeart/2008/layout/LinedList"/>
    <dgm:cxn modelId="{5058B8F1-B828-4FDE-90F6-7892DB89BEAF}" type="presParOf" srcId="{A8169A2D-CE82-4CE7-B034-C105754E5D7E}" destId="{72924418-3AE8-4EF9-AA2E-F2B002B28118}" srcOrd="7" destOrd="0" presId="urn:microsoft.com/office/officeart/2008/layout/LinedList"/>
    <dgm:cxn modelId="{30B8EEDF-5054-43E1-B7CB-623A90D2A12A}" type="presParOf" srcId="{72924418-3AE8-4EF9-AA2E-F2B002B28118}" destId="{EDD22BDD-E89C-490E-BFC5-EEDFE968FB6D}" srcOrd="0" destOrd="0" presId="urn:microsoft.com/office/officeart/2008/layout/LinedList"/>
    <dgm:cxn modelId="{20E60BB3-487F-43F0-8B3A-2E1A12D8EE70}" type="presParOf" srcId="{72924418-3AE8-4EF9-AA2E-F2B002B28118}" destId="{BF776E58-4D60-4061-921F-E005CBD122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E7F3239-DB3D-4ED3-9800-6002A3E638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33693A-9906-47B9-A81C-391B2E84735A}">
      <dgm:prSet/>
      <dgm:spPr/>
      <dgm:t>
        <a:bodyPr/>
        <a:lstStyle/>
        <a:p>
          <a:r>
            <a:rPr lang="en-US"/>
            <a:t>Overview of Form</a:t>
          </a:r>
        </a:p>
      </dgm:t>
    </dgm:pt>
    <dgm:pt modelId="{A522F4B2-B8C4-46AB-9417-8ED3A7B0FADA}" type="parTrans" cxnId="{D3894A7F-DFBC-47DF-88D1-DE1CF2FA4A3B}">
      <dgm:prSet/>
      <dgm:spPr/>
      <dgm:t>
        <a:bodyPr/>
        <a:lstStyle/>
        <a:p>
          <a:endParaRPr lang="en-US"/>
        </a:p>
      </dgm:t>
    </dgm:pt>
    <dgm:pt modelId="{6CFF638F-3146-4A90-B15E-EB23CAC348FE}" type="sibTrans" cxnId="{D3894A7F-DFBC-47DF-88D1-DE1CF2FA4A3B}">
      <dgm:prSet/>
      <dgm:spPr/>
      <dgm:t>
        <a:bodyPr/>
        <a:lstStyle/>
        <a:p>
          <a:endParaRPr lang="en-US"/>
        </a:p>
      </dgm:t>
    </dgm:pt>
    <dgm:pt modelId="{E82225F8-E8F2-40BD-B90B-C9204E89987D}">
      <dgm:prSet/>
      <dgm:spPr/>
      <dgm:t>
        <a:bodyPr/>
        <a:lstStyle/>
        <a:p>
          <a:r>
            <a:rPr lang="en-US"/>
            <a:t>Investment Summary</a:t>
          </a:r>
        </a:p>
      </dgm:t>
    </dgm:pt>
    <dgm:pt modelId="{A62536C6-33FB-44D9-939C-D0F3DF1A9770}" type="parTrans" cxnId="{EC7A1D14-05DF-4985-93EE-351B5343BE9E}">
      <dgm:prSet/>
      <dgm:spPr/>
      <dgm:t>
        <a:bodyPr/>
        <a:lstStyle/>
        <a:p>
          <a:endParaRPr lang="en-US"/>
        </a:p>
      </dgm:t>
    </dgm:pt>
    <dgm:pt modelId="{B0D7F73B-3677-4D17-B2D6-D5872624CC06}" type="sibTrans" cxnId="{EC7A1D14-05DF-4985-93EE-351B5343BE9E}">
      <dgm:prSet/>
      <dgm:spPr/>
      <dgm:t>
        <a:bodyPr/>
        <a:lstStyle/>
        <a:p>
          <a:endParaRPr lang="en-US"/>
        </a:p>
      </dgm:t>
    </dgm:pt>
    <dgm:pt modelId="{BC57A695-A01C-4B60-B8CC-1DE224B114DE}">
      <dgm:prSet/>
      <dgm:spPr/>
      <dgm:t>
        <a:bodyPr/>
        <a:lstStyle/>
        <a:p>
          <a:r>
            <a:rPr lang="en-US"/>
            <a:t>Communications Interoperability Problem </a:t>
          </a:r>
        </a:p>
      </dgm:t>
    </dgm:pt>
    <dgm:pt modelId="{9A494836-9120-42CD-B374-F1B1F87AF860}" type="parTrans" cxnId="{B361A329-B292-478F-AA10-A46523EAA8F8}">
      <dgm:prSet/>
      <dgm:spPr/>
      <dgm:t>
        <a:bodyPr/>
        <a:lstStyle/>
        <a:p>
          <a:endParaRPr lang="en-US"/>
        </a:p>
      </dgm:t>
    </dgm:pt>
    <dgm:pt modelId="{B38DC2AD-7A02-4703-B8A7-C0DADB87EC9F}" type="sibTrans" cxnId="{B361A329-B292-478F-AA10-A46523EAA8F8}">
      <dgm:prSet/>
      <dgm:spPr/>
      <dgm:t>
        <a:bodyPr/>
        <a:lstStyle/>
        <a:p>
          <a:endParaRPr lang="en-US"/>
        </a:p>
      </dgm:t>
    </dgm:pt>
    <dgm:pt modelId="{EB7BA486-05CA-4CEC-BF7D-F0B7C6C4A270}">
      <dgm:prSet/>
      <dgm:spPr/>
      <dgm:t>
        <a:bodyPr/>
        <a:lstStyle/>
        <a:p>
          <a:r>
            <a:rPr lang="en-US"/>
            <a:t>Background Information/Detailed Investment</a:t>
          </a:r>
        </a:p>
      </dgm:t>
    </dgm:pt>
    <dgm:pt modelId="{D811077B-0AC1-403F-949F-C80F27D7AFA3}" type="parTrans" cxnId="{9462DE52-5B7F-4AAE-8FE8-522B15EBC0F2}">
      <dgm:prSet/>
      <dgm:spPr/>
      <dgm:t>
        <a:bodyPr/>
        <a:lstStyle/>
        <a:p>
          <a:endParaRPr lang="en-US"/>
        </a:p>
      </dgm:t>
    </dgm:pt>
    <dgm:pt modelId="{070D4C4E-9FFB-42C3-94C5-C34DD46B4F04}" type="sibTrans" cxnId="{9462DE52-5B7F-4AAE-8FE8-522B15EBC0F2}">
      <dgm:prSet/>
      <dgm:spPr/>
      <dgm:t>
        <a:bodyPr/>
        <a:lstStyle/>
        <a:p>
          <a:endParaRPr lang="en-US"/>
        </a:p>
      </dgm:t>
    </dgm:pt>
    <dgm:pt modelId="{F224F7D8-7A7F-4DF5-B6D1-732A3F542456}">
      <dgm:prSet/>
      <dgm:spPr/>
      <dgm:t>
        <a:bodyPr/>
        <a:lstStyle/>
        <a:p>
          <a:r>
            <a:rPr lang="en-US"/>
            <a:t>Expected Outcomes</a:t>
          </a:r>
        </a:p>
      </dgm:t>
    </dgm:pt>
    <dgm:pt modelId="{B3D29E34-A5AB-475C-B1E3-93A92917EEEC}" type="parTrans" cxnId="{8E84215C-3E79-429D-91AA-6EF75C5B3688}">
      <dgm:prSet/>
      <dgm:spPr/>
      <dgm:t>
        <a:bodyPr/>
        <a:lstStyle/>
        <a:p>
          <a:endParaRPr lang="en-US"/>
        </a:p>
      </dgm:t>
    </dgm:pt>
    <dgm:pt modelId="{0746E969-9B46-42BC-A416-64DD1AEBEFD3}" type="sibTrans" cxnId="{8E84215C-3E79-429D-91AA-6EF75C5B3688}">
      <dgm:prSet/>
      <dgm:spPr/>
      <dgm:t>
        <a:bodyPr/>
        <a:lstStyle/>
        <a:p>
          <a:endParaRPr lang="en-US"/>
        </a:p>
      </dgm:t>
    </dgm:pt>
    <dgm:pt modelId="{F41798C9-6F7E-4F81-AFB2-62BAACF9DE17}">
      <dgm:prSet/>
      <dgm:spPr/>
      <dgm:t>
        <a:bodyPr/>
        <a:lstStyle/>
        <a:p>
          <a:r>
            <a:rPr lang="en-US"/>
            <a:t>SCIP Goals</a:t>
          </a:r>
        </a:p>
      </dgm:t>
    </dgm:pt>
    <dgm:pt modelId="{485B7FA7-F7A1-41B1-A603-1A7AE8379A58}" type="parTrans" cxnId="{44BE5DA2-46C9-4E40-9CA7-6A321FDF262E}">
      <dgm:prSet/>
      <dgm:spPr/>
      <dgm:t>
        <a:bodyPr/>
        <a:lstStyle/>
        <a:p>
          <a:endParaRPr lang="en-US"/>
        </a:p>
      </dgm:t>
    </dgm:pt>
    <dgm:pt modelId="{319DCFCB-3710-4451-BCE2-8E6503BF1B6E}" type="sibTrans" cxnId="{44BE5DA2-46C9-4E40-9CA7-6A321FDF262E}">
      <dgm:prSet/>
      <dgm:spPr/>
      <dgm:t>
        <a:bodyPr/>
        <a:lstStyle/>
        <a:p>
          <a:endParaRPr lang="en-US"/>
        </a:p>
      </dgm:t>
    </dgm:pt>
    <dgm:pt modelId="{3F59B76C-E8FF-44DC-A82B-ED394503FC80}">
      <dgm:prSet/>
      <dgm:spPr/>
      <dgm:t>
        <a:bodyPr/>
        <a:lstStyle/>
        <a:p>
          <a:r>
            <a:rPr lang="en-US"/>
            <a:t>Ownership</a:t>
          </a:r>
        </a:p>
      </dgm:t>
    </dgm:pt>
    <dgm:pt modelId="{27DD32D5-A9B8-4E25-89FD-FB6131935D02}" type="parTrans" cxnId="{CB0D4434-ABF9-45BF-A269-6C38E5B62AD7}">
      <dgm:prSet/>
      <dgm:spPr/>
      <dgm:t>
        <a:bodyPr/>
        <a:lstStyle/>
        <a:p>
          <a:endParaRPr lang="en-US"/>
        </a:p>
      </dgm:t>
    </dgm:pt>
    <dgm:pt modelId="{5A9EEA6C-C519-40B4-9A37-47654CE3A9FF}" type="sibTrans" cxnId="{CB0D4434-ABF9-45BF-A269-6C38E5B62AD7}">
      <dgm:prSet/>
      <dgm:spPr/>
      <dgm:t>
        <a:bodyPr/>
        <a:lstStyle/>
        <a:p>
          <a:endParaRPr lang="en-US"/>
        </a:p>
      </dgm:t>
    </dgm:pt>
    <dgm:pt modelId="{5801109E-211C-4CA2-893B-4602F20EE575}">
      <dgm:prSet/>
      <dgm:spPr/>
      <dgm:t>
        <a:bodyPr/>
        <a:lstStyle/>
        <a:p>
          <a:r>
            <a:rPr lang="en-US"/>
            <a:t>Usage Plan</a:t>
          </a:r>
        </a:p>
      </dgm:t>
    </dgm:pt>
    <dgm:pt modelId="{E0DD90B7-22BA-4DA9-823E-2C6063090C17}" type="parTrans" cxnId="{50AD37F8-3D96-4F9B-8570-06732EAA7C82}">
      <dgm:prSet/>
      <dgm:spPr/>
      <dgm:t>
        <a:bodyPr/>
        <a:lstStyle/>
        <a:p>
          <a:endParaRPr lang="en-US"/>
        </a:p>
      </dgm:t>
    </dgm:pt>
    <dgm:pt modelId="{427223E7-41CA-42A1-BA7A-D4744908BA69}" type="sibTrans" cxnId="{50AD37F8-3D96-4F9B-8570-06732EAA7C82}">
      <dgm:prSet/>
      <dgm:spPr/>
      <dgm:t>
        <a:bodyPr/>
        <a:lstStyle/>
        <a:p>
          <a:endParaRPr lang="en-US"/>
        </a:p>
      </dgm:t>
    </dgm:pt>
    <dgm:pt modelId="{C2CFD044-A83A-4899-979A-9D2938B8991C}">
      <dgm:prSet/>
      <dgm:spPr/>
      <dgm:t>
        <a:bodyPr/>
        <a:lstStyle/>
        <a:p>
          <a:r>
            <a:rPr lang="en-US"/>
            <a:t>Disciplines</a:t>
          </a:r>
        </a:p>
      </dgm:t>
    </dgm:pt>
    <dgm:pt modelId="{562C8381-8302-4B96-BEFF-129F3262834A}" type="parTrans" cxnId="{4166DC94-53A4-426F-A6DF-BCE9CDE94452}">
      <dgm:prSet/>
      <dgm:spPr/>
      <dgm:t>
        <a:bodyPr/>
        <a:lstStyle/>
        <a:p>
          <a:endParaRPr lang="en-US"/>
        </a:p>
      </dgm:t>
    </dgm:pt>
    <dgm:pt modelId="{CFB93C26-7283-4230-AEF9-472367C184CD}" type="sibTrans" cxnId="{4166DC94-53A4-426F-A6DF-BCE9CDE94452}">
      <dgm:prSet/>
      <dgm:spPr/>
      <dgm:t>
        <a:bodyPr/>
        <a:lstStyle/>
        <a:p>
          <a:endParaRPr lang="en-US"/>
        </a:p>
      </dgm:t>
    </dgm:pt>
    <dgm:pt modelId="{F06D38EF-9C79-4A57-BBA8-EC347E8E68AB}">
      <dgm:prSet/>
      <dgm:spPr/>
      <dgm:t>
        <a:bodyPr/>
        <a:lstStyle/>
        <a:p>
          <a:r>
            <a:rPr lang="en-US"/>
            <a:t>Multi-Jurisdictional Interoperability</a:t>
          </a:r>
        </a:p>
      </dgm:t>
    </dgm:pt>
    <dgm:pt modelId="{BAE928DD-4014-44C9-9E7D-60E22201B4E5}" type="parTrans" cxnId="{8C61DB75-AD15-4E2C-B63C-5FB8CFCB8763}">
      <dgm:prSet/>
      <dgm:spPr/>
      <dgm:t>
        <a:bodyPr/>
        <a:lstStyle/>
        <a:p>
          <a:endParaRPr lang="en-US"/>
        </a:p>
      </dgm:t>
    </dgm:pt>
    <dgm:pt modelId="{DB637981-B539-45D8-BD0F-31002975D3CD}" type="sibTrans" cxnId="{8C61DB75-AD15-4E2C-B63C-5FB8CFCB8763}">
      <dgm:prSet/>
      <dgm:spPr/>
      <dgm:t>
        <a:bodyPr/>
        <a:lstStyle/>
        <a:p>
          <a:endParaRPr lang="en-US"/>
        </a:p>
      </dgm:t>
    </dgm:pt>
    <dgm:pt modelId="{221C8F9D-6FD4-45F7-8E1D-3F6664C263F2}">
      <dgm:prSet/>
      <dgm:spPr/>
      <dgm:t>
        <a:bodyPr/>
        <a:lstStyle/>
        <a:p>
          <a:r>
            <a:rPr lang="en-US"/>
            <a:t>Special Conditions</a:t>
          </a:r>
        </a:p>
      </dgm:t>
    </dgm:pt>
    <dgm:pt modelId="{9146E5E1-17B4-4A66-9D83-474EF07C685C}" type="parTrans" cxnId="{9D7BE2EA-61CF-4EDC-A413-584825A65B50}">
      <dgm:prSet/>
      <dgm:spPr/>
      <dgm:t>
        <a:bodyPr/>
        <a:lstStyle/>
        <a:p>
          <a:endParaRPr lang="en-US"/>
        </a:p>
      </dgm:t>
    </dgm:pt>
    <dgm:pt modelId="{2AE1E987-8ACE-4D6A-821A-051544CE46D8}" type="sibTrans" cxnId="{9D7BE2EA-61CF-4EDC-A413-584825A65B50}">
      <dgm:prSet/>
      <dgm:spPr/>
      <dgm:t>
        <a:bodyPr/>
        <a:lstStyle/>
        <a:p>
          <a:endParaRPr lang="en-US"/>
        </a:p>
      </dgm:t>
    </dgm:pt>
    <dgm:pt modelId="{4681DAA9-2753-4A51-9685-43C1C2F8098A}" type="pres">
      <dgm:prSet presAssocID="{FE7F3239-DB3D-4ED3-9800-6002A3E638E4}" presName="linear" presStyleCnt="0">
        <dgm:presLayoutVars>
          <dgm:animLvl val="lvl"/>
          <dgm:resizeHandles val="exact"/>
        </dgm:presLayoutVars>
      </dgm:prSet>
      <dgm:spPr/>
    </dgm:pt>
    <dgm:pt modelId="{09F56F0C-6F52-402C-8013-0F0150564133}" type="pres">
      <dgm:prSet presAssocID="{6133693A-9906-47B9-A81C-391B2E84735A}" presName="parentText" presStyleLbl="node1" presStyleIdx="0" presStyleCnt="1">
        <dgm:presLayoutVars>
          <dgm:chMax val="0"/>
          <dgm:bulletEnabled val="1"/>
        </dgm:presLayoutVars>
      </dgm:prSet>
      <dgm:spPr/>
    </dgm:pt>
    <dgm:pt modelId="{4FA90AD5-AC5F-4A2B-9399-16316F56B15A}" type="pres">
      <dgm:prSet presAssocID="{6133693A-9906-47B9-A81C-391B2E84735A}" presName="childText" presStyleLbl="revTx" presStyleIdx="0" presStyleCnt="1">
        <dgm:presLayoutVars>
          <dgm:bulletEnabled val="1"/>
        </dgm:presLayoutVars>
      </dgm:prSet>
      <dgm:spPr/>
    </dgm:pt>
  </dgm:ptLst>
  <dgm:cxnLst>
    <dgm:cxn modelId="{4DCBFB04-0923-4F3F-96AC-D8862A4F4B12}" type="presOf" srcId="{F06D38EF-9C79-4A57-BBA8-EC347E8E68AB}" destId="{4FA90AD5-AC5F-4A2B-9399-16316F56B15A}" srcOrd="0" destOrd="8" presId="urn:microsoft.com/office/officeart/2005/8/layout/vList2"/>
    <dgm:cxn modelId="{EC7A1D14-05DF-4985-93EE-351B5343BE9E}" srcId="{6133693A-9906-47B9-A81C-391B2E84735A}" destId="{E82225F8-E8F2-40BD-B90B-C9204E89987D}" srcOrd="0" destOrd="0" parTransId="{A62536C6-33FB-44D9-939C-D0F3DF1A9770}" sibTransId="{B0D7F73B-3677-4D17-B2D6-D5872624CC06}"/>
    <dgm:cxn modelId="{23D4091B-B755-4285-9275-EA3A12F2D204}" type="presOf" srcId="{C2CFD044-A83A-4899-979A-9D2938B8991C}" destId="{4FA90AD5-AC5F-4A2B-9399-16316F56B15A}" srcOrd="0" destOrd="7" presId="urn:microsoft.com/office/officeart/2005/8/layout/vList2"/>
    <dgm:cxn modelId="{B361A329-B292-478F-AA10-A46523EAA8F8}" srcId="{6133693A-9906-47B9-A81C-391B2E84735A}" destId="{BC57A695-A01C-4B60-B8CC-1DE224B114DE}" srcOrd="1" destOrd="0" parTransId="{9A494836-9120-42CD-B374-F1B1F87AF860}" sibTransId="{B38DC2AD-7A02-4703-B8A7-C0DADB87EC9F}"/>
    <dgm:cxn modelId="{E211CD2B-151A-4B08-B301-4564DCE75E58}" type="presOf" srcId="{BC57A695-A01C-4B60-B8CC-1DE224B114DE}" destId="{4FA90AD5-AC5F-4A2B-9399-16316F56B15A}" srcOrd="0" destOrd="1" presId="urn:microsoft.com/office/officeart/2005/8/layout/vList2"/>
    <dgm:cxn modelId="{CB0D4434-ABF9-45BF-A269-6C38E5B62AD7}" srcId="{6133693A-9906-47B9-A81C-391B2E84735A}" destId="{3F59B76C-E8FF-44DC-A82B-ED394503FC80}" srcOrd="5" destOrd="0" parTransId="{27DD32D5-A9B8-4E25-89FD-FB6131935D02}" sibTransId="{5A9EEA6C-C519-40B4-9A37-47654CE3A9FF}"/>
    <dgm:cxn modelId="{B2E7AA3A-7677-41DB-8E5F-CF755FE9ACF0}" type="presOf" srcId="{E82225F8-E8F2-40BD-B90B-C9204E89987D}" destId="{4FA90AD5-AC5F-4A2B-9399-16316F56B15A}" srcOrd="0" destOrd="0" presId="urn:microsoft.com/office/officeart/2005/8/layout/vList2"/>
    <dgm:cxn modelId="{8E84215C-3E79-429D-91AA-6EF75C5B3688}" srcId="{6133693A-9906-47B9-A81C-391B2E84735A}" destId="{F224F7D8-7A7F-4DF5-B6D1-732A3F542456}" srcOrd="3" destOrd="0" parTransId="{B3D29E34-A5AB-475C-B1E3-93A92917EEEC}" sibTransId="{0746E969-9B46-42BC-A416-64DD1AEBEFD3}"/>
    <dgm:cxn modelId="{CFB4EC41-5BBD-47FE-891A-B0E7CEA25DE8}" type="presOf" srcId="{221C8F9D-6FD4-45F7-8E1D-3F6664C263F2}" destId="{4FA90AD5-AC5F-4A2B-9399-16316F56B15A}" srcOrd="0" destOrd="9" presId="urn:microsoft.com/office/officeart/2005/8/layout/vList2"/>
    <dgm:cxn modelId="{8094ED41-C913-4AD5-8A97-5CD1BA10C8AF}" type="presOf" srcId="{FE7F3239-DB3D-4ED3-9800-6002A3E638E4}" destId="{4681DAA9-2753-4A51-9685-43C1C2F8098A}" srcOrd="0" destOrd="0" presId="urn:microsoft.com/office/officeart/2005/8/layout/vList2"/>
    <dgm:cxn modelId="{9462DE52-5B7F-4AAE-8FE8-522B15EBC0F2}" srcId="{6133693A-9906-47B9-A81C-391B2E84735A}" destId="{EB7BA486-05CA-4CEC-BF7D-F0B7C6C4A270}" srcOrd="2" destOrd="0" parTransId="{D811077B-0AC1-403F-949F-C80F27D7AFA3}" sibTransId="{070D4C4E-9FFB-42C3-94C5-C34DD46B4F04}"/>
    <dgm:cxn modelId="{63848D54-2A9F-431C-BEA0-4D50CDFBBEB2}" type="presOf" srcId="{3F59B76C-E8FF-44DC-A82B-ED394503FC80}" destId="{4FA90AD5-AC5F-4A2B-9399-16316F56B15A}" srcOrd="0" destOrd="5" presId="urn:microsoft.com/office/officeart/2005/8/layout/vList2"/>
    <dgm:cxn modelId="{8C61DB75-AD15-4E2C-B63C-5FB8CFCB8763}" srcId="{6133693A-9906-47B9-A81C-391B2E84735A}" destId="{F06D38EF-9C79-4A57-BBA8-EC347E8E68AB}" srcOrd="8" destOrd="0" parTransId="{BAE928DD-4014-44C9-9E7D-60E22201B4E5}" sibTransId="{DB637981-B539-45D8-BD0F-31002975D3CD}"/>
    <dgm:cxn modelId="{D3894A7F-DFBC-47DF-88D1-DE1CF2FA4A3B}" srcId="{FE7F3239-DB3D-4ED3-9800-6002A3E638E4}" destId="{6133693A-9906-47B9-A81C-391B2E84735A}" srcOrd="0" destOrd="0" parTransId="{A522F4B2-B8C4-46AB-9417-8ED3A7B0FADA}" sibTransId="{6CFF638F-3146-4A90-B15E-EB23CAC348FE}"/>
    <dgm:cxn modelId="{4166DC94-53A4-426F-A6DF-BCE9CDE94452}" srcId="{6133693A-9906-47B9-A81C-391B2E84735A}" destId="{C2CFD044-A83A-4899-979A-9D2938B8991C}" srcOrd="7" destOrd="0" parTransId="{562C8381-8302-4B96-BEFF-129F3262834A}" sibTransId="{CFB93C26-7283-4230-AEF9-472367C184CD}"/>
    <dgm:cxn modelId="{44BE5DA2-46C9-4E40-9CA7-6A321FDF262E}" srcId="{6133693A-9906-47B9-A81C-391B2E84735A}" destId="{F41798C9-6F7E-4F81-AFB2-62BAACF9DE17}" srcOrd="4" destOrd="0" parTransId="{485B7FA7-F7A1-41B1-A603-1A7AE8379A58}" sibTransId="{319DCFCB-3710-4451-BCE2-8E6503BF1B6E}"/>
    <dgm:cxn modelId="{E2F9F5BE-B6CB-4B98-8EA4-99A18035AB64}" type="presOf" srcId="{F41798C9-6F7E-4F81-AFB2-62BAACF9DE17}" destId="{4FA90AD5-AC5F-4A2B-9399-16316F56B15A}" srcOrd="0" destOrd="4" presId="urn:microsoft.com/office/officeart/2005/8/layout/vList2"/>
    <dgm:cxn modelId="{421DDAC7-5588-4265-BB2A-9656E0116D73}" type="presOf" srcId="{6133693A-9906-47B9-A81C-391B2E84735A}" destId="{09F56F0C-6F52-402C-8013-0F0150564133}" srcOrd="0" destOrd="0" presId="urn:microsoft.com/office/officeart/2005/8/layout/vList2"/>
    <dgm:cxn modelId="{525B46CB-08E6-479E-A172-01C405193266}" type="presOf" srcId="{5801109E-211C-4CA2-893B-4602F20EE575}" destId="{4FA90AD5-AC5F-4A2B-9399-16316F56B15A}" srcOrd="0" destOrd="6" presId="urn:microsoft.com/office/officeart/2005/8/layout/vList2"/>
    <dgm:cxn modelId="{9D1D6CCD-DFA2-4D1F-9E7F-060D642486D5}" type="presOf" srcId="{EB7BA486-05CA-4CEC-BF7D-F0B7C6C4A270}" destId="{4FA90AD5-AC5F-4A2B-9399-16316F56B15A}" srcOrd="0" destOrd="2" presId="urn:microsoft.com/office/officeart/2005/8/layout/vList2"/>
    <dgm:cxn modelId="{81FB2DD0-0B60-44EE-B79B-099F3EA85049}" type="presOf" srcId="{F224F7D8-7A7F-4DF5-B6D1-732A3F542456}" destId="{4FA90AD5-AC5F-4A2B-9399-16316F56B15A}" srcOrd="0" destOrd="3" presId="urn:microsoft.com/office/officeart/2005/8/layout/vList2"/>
    <dgm:cxn modelId="{9D7BE2EA-61CF-4EDC-A413-584825A65B50}" srcId="{6133693A-9906-47B9-A81C-391B2E84735A}" destId="{221C8F9D-6FD4-45F7-8E1D-3F6664C263F2}" srcOrd="9" destOrd="0" parTransId="{9146E5E1-17B4-4A66-9D83-474EF07C685C}" sibTransId="{2AE1E987-8ACE-4D6A-821A-051544CE46D8}"/>
    <dgm:cxn modelId="{50AD37F8-3D96-4F9B-8570-06732EAA7C82}" srcId="{6133693A-9906-47B9-A81C-391B2E84735A}" destId="{5801109E-211C-4CA2-893B-4602F20EE575}" srcOrd="6" destOrd="0" parTransId="{E0DD90B7-22BA-4DA9-823E-2C6063090C17}" sibTransId="{427223E7-41CA-42A1-BA7A-D4744908BA69}"/>
    <dgm:cxn modelId="{A391CEA0-3CA6-454F-B861-66A73BE75761}" type="presParOf" srcId="{4681DAA9-2753-4A51-9685-43C1C2F8098A}" destId="{09F56F0C-6F52-402C-8013-0F0150564133}" srcOrd="0" destOrd="0" presId="urn:microsoft.com/office/officeart/2005/8/layout/vList2"/>
    <dgm:cxn modelId="{76879E68-4338-48C1-9A13-6D043C1DCD65}" type="presParOf" srcId="{4681DAA9-2753-4A51-9685-43C1C2F8098A}" destId="{4FA90AD5-AC5F-4A2B-9399-16316F56B15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E7F3239-DB3D-4ED3-9800-6002A3E638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E9A84D-277A-48AE-9A66-9EFAB1893FB7}">
      <dgm:prSet/>
      <dgm:spPr/>
      <dgm:t>
        <a:bodyPr/>
        <a:lstStyle/>
        <a:p>
          <a:r>
            <a:rPr lang="en-US"/>
            <a:t>Not Required For:</a:t>
          </a:r>
        </a:p>
      </dgm:t>
    </dgm:pt>
    <dgm:pt modelId="{44F958F6-3CB8-4078-8C1A-5B8010960D94}" type="parTrans" cxnId="{A2F0B682-AC93-41E7-AA47-64528CCDD247}">
      <dgm:prSet/>
      <dgm:spPr/>
      <dgm:t>
        <a:bodyPr/>
        <a:lstStyle/>
        <a:p>
          <a:endParaRPr lang="en-US"/>
        </a:p>
      </dgm:t>
    </dgm:pt>
    <dgm:pt modelId="{2316E66B-0778-43E8-BF9A-3C376C2CBF91}" type="sibTrans" cxnId="{A2F0B682-AC93-41E7-AA47-64528CCDD247}">
      <dgm:prSet/>
      <dgm:spPr/>
      <dgm:t>
        <a:bodyPr/>
        <a:lstStyle/>
        <a:p>
          <a:endParaRPr lang="en-US"/>
        </a:p>
      </dgm:t>
    </dgm:pt>
    <dgm:pt modelId="{AFD7431A-AB3F-4F4F-BB26-4B61139B7EF9}">
      <dgm:prSet/>
      <dgm:spPr/>
      <dgm:t>
        <a:bodyPr/>
        <a:lstStyle/>
        <a:p>
          <a:r>
            <a:rPr lang="en-US" baseline="0"/>
            <a:t>Batteries </a:t>
          </a:r>
          <a:endParaRPr lang="en-US"/>
        </a:p>
      </dgm:t>
    </dgm:pt>
    <dgm:pt modelId="{32667829-3F86-4B60-8141-A8F5DC86601B}" type="parTrans" cxnId="{27AEE808-B705-4F82-BADB-9C7D56E4A1D3}">
      <dgm:prSet/>
      <dgm:spPr/>
      <dgm:t>
        <a:bodyPr/>
        <a:lstStyle/>
        <a:p>
          <a:endParaRPr lang="en-US"/>
        </a:p>
      </dgm:t>
    </dgm:pt>
    <dgm:pt modelId="{B79920D3-6837-47BB-B086-A61B74268166}" type="sibTrans" cxnId="{27AEE808-B705-4F82-BADB-9C7D56E4A1D3}">
      <dgm:prSet/>
      <dgm:spPr/>
      <dgm:t>
        <a:bodyPr/>
        <a:lstStyle/>
        <a:p>
          <a:endParaRPr lang="en-US"/>
        </a:p>
      </dgm:t>
    </dgm:pt>
    <dgm:pt modelId="{A58C2C39-6990-4899-BF02-779B23166F1E}">
      <dgm:prSet/>
      <dgm:spPr/>
      <dgm:t>
        <a:bodyPr/>
        <a:lstStyle/>
        <a:p>
          <a:r>
            <a:rPr lang="en-US" baseline="0"/>
            <a:t>Cameras – Unless the project included backhaul infrastructure to be used for information/data sharing </a:t>
          </a:r>
          <a:endParaRPr lang="en-US"/>
        </a:p>
      </dgm:t>
    </dgm:pt>
    <dgm:pt modelId="{2D0F48AA-6962-4E21-8ACD-3970E5DBADBA}" type="parTrans" cxnId="{A2F56B7D-5F07-42D9-B715-3D3569A1CB3D}">
      <dgm:prSet/>
      <dgm:spPr/>
      <dgm:t>
        <a:bodyPr/>
        <a:lstStyle/>
        <a:p>
          <a:endParaRPr lang="en-US"/>
        </a:p>
      </dgm:t>
    </dgm:pt>
    <dgm:pt modelId="{C462657F-4F69-42F6-9005-BF76FF6A8167}" type="sibTrans" cxnId="{A2F56B7D-5F07-42D9-B715-3D3569A1CB3D}">
      <dgm:prSet/>
      <dgm:spPr/>
      <dgm:t>
        <a:bodyPr/>
        <a:lstStyle/>
        <a:p>
          <a:endParaRPr lang="en-US"/>
        </a:p>
      </dgm:t>
    </dgm:pt>
    <dgm:pt modelId="{D0B639CB-26D7-4A8E-87D0-970FEEA374BD}">
      <dgm:prSet/>
      <dgm:spPr/>
      <dgm:t>
        <a:bodyPr/>
        <a:lstStyle/>
        <a:p>
          <a:r>
            <a:rPr lang="en-US" baseline="0"/>
            <a:t>Computer Aided Dispatch (CAD)/Records Management System (RMS) Software </a:t>
          </a:r>
          <a:endParaRPr lang="en-US"/>
        </a:p>
      </dgm:t>
    </dgm:pt>
    <dgm:pt modelId="{CB2E630E-7EF0-45C7-9BD0-B3B538D0B886}" type="parTrans" cxnId="{1E8FAA64-F3C7-4BEF-A16B-B6962BC54FED}">
      <dgm:prSet/>
      <dgm:spPr/>
      <dgm:t>
        <a:bodyPr/>
        <a:lstStyle/>
        <a:p>
          <a:endParaRPr lang="en-US"/>
        </a:p>
      </dgm:t>
    </dgm:pt>
    <dgm:pt modelId="{2300BE57-F9EF-4597-932E-8D07433A4EC3}" type="sibTrans" cxnId="{1E8FAA64-F3C7-4BEF-A16B-B6962BC54FED}">
      <dgm:prSet/>
      <dgm:spPr/>
      <dgm:t>
        <a:bodyPr/>
        <a:lstStyle/>
        <a:p>
          <a:endParaRPr lang="en-US"/>
        </a:p>
      </dgm:t>
    </dgm:pt>
    <dgm:pt modelId="{4241156B-AC7D-44B1-8E4F-16B443CAD397}">
      <dgm:prSet/>
      <dgm:spPr/>
      <dgm:t>
        <a:bodyPr/>
        <a:lstStyle/>
        <a:p>
          <a:r>
            <a:rPr lang="en-US" baseline="0"/>
            <a:t>Computers, general purpose – Unless used for information/data sharing </a:t>
          </a:r>
          <a:endParaRPr lang="en-US"/>
        </a:p>
      </dgm:t>
    </dgm:pt>
    <dgm:pt modelId="{D933EAB3-515A-49BA-8CDF-47FBCFB6DF48}" type="parTrans" cxnId="{30F552CD-72A7-40E9-8599-2806B0D0A7A4}">
      <dgm:prSet/>
      <dgm:spPr/>
      <dgm:t>
        <a:bodyPr/>
        <a:lstStyle/>
        <a:p>
          <a:endParaRPr lang="en-US"/>
        </a:p>
      </dgm:t>
    </dgm:pt>
    <dgm:pt modelId="{B8F3A945-48EB-45C3-BFE9-A70429A2AABC}" type="sibTrans" cxnId="{30F552CD-72A7-40E9-8599-2806B0D0A7A4}">
      <dgm:prSet/>
      <dgm:spPr/>
      <dgm:t>
        <a:bodyPr/>
        <a:lstStyle/>
        <a:p>
          <a:endParaRPr lang="en-US"/>
        </a:p>
      </dgm:t>
    </dgm:pt>
    <dgm:pt modelId="{C3C113AE-7066-4657-B3C0-32C47E270711}">
      <dgm:prSet/>
      <dgm:spPr/>
      <dgm:t>
        <a:bodyPr/>
        <a:lstStyle/>
        <a:p>
          <a:r>
            <a:rPr lang="en-US" baseline="0"/>
            <a:t>GPS units </a:t>
          </a:r>
          <a:endParaRPr lang="en-US"/>
        </a:p>
      </dgm:t>
    </dgm:pt>
    <dgm:pt modelId="{D52715E9-7C11-4980-A801-F5AF147FBCB6}" type="parTrans" cxnId="{1C3F67DF-F468-43D2-B56F-C5C6DE4AA009}">
      <dgm:prSet/>
      <dgm:spPr/>
      <dgm:t>
        <a:bodyPr/>
        <a:lstStyle/>
        <a:p>
          <a:endParaRPr lang="en-US"/>
        </a:p>
      </dgm:t>
    </dgm:pt>
    <dgm:pt modelId="{CBCB58F1-4091-4880-9B55-62BF92A436AC}" type="sibTrans" cxnId="{1C3F67DF-F468-43D2-B56F-C5C6DE4AA009}">
      <dgm:prSet/>
      <dgm:spPr/>
      <dgm:t>
        <a:bodyPr/>
        <a:lstStyle/>
        <a:p>
          <a:endParaRPr lang="en-US"/>
        </a:p>
      </dgm:t>
    </dgm:pt>
    <dgm:pt modelId="{EAB9F7CD-8DC8-442A-958C-15B0B7774181}">
      <dgm:prSet/>
      <dgm:spPr/>
      <dgm:t>
        <a:bodyPr/>
        <a:lstStyle/>
        <a:p>
          <a:r>
            <a:rPr lang="en-US" baseline="0"/>
            <a:t>Microphones (including collar/throat microphones) </a:t>
          </a:r>
          <a:endParaRPr lang="en-US"/>
        </a:p>
      </dgm:t>
    </dgm:pt>
    <dgm:pt modelId="{275E6DC9-1165-4779-986C-EFFB4ACA1616}" type="parTrans" cxnId="{688B032D-9526-4CCC-9A83-1CD11ADD4D57}">
      <dgm:prSet/>
      <dgm:spPr/>
      <dgm:t>
        <a:bodyPr/>
        <a:lstStyle/>
        <a:p>
          <a:endParaRPr lang="en-US"/>
        </a:p>
      </dgm:t>
    </dgm:pt>
    <dgm:pt modelId="{D1E049E0-0D35-4924-AF2B-7DDDCB1DD2F6}" type="sibTrans" cxnId="{688B032D-9526-4CCC-9A83-1CD11ADD4D57}">
      <dgm:prSet/>
      <dgm:spPr/>
      <dgm:t>
        <a:bodyPr/>
        <a:lstStyle/>
        <a:p>
          <a:endParaRPr lang="en-US"/>
        </a:p>
      </dgm:t>
    </dgm:pt>
    <dgm:pt modelId="{20CA4970-388F-49A1-B528-CA708A5CA1DF}">
      <dgm:prSet/>
      <dgm:spPr/>
      <dgm:t>
        <a:bodyPr/>
        <a:lstStyle/>
        <a:p>
          <a:r>
            <a:rPr lang="en-US" baseline="0"/>
            <a:t>Multi-channel recorders </a:t>
          </a:r>
          <a:endParaRPr lang="en-US"/>
        </a:p>
      </dgm:t>
    </dgm:pt>
    <dgm:pt modelId="{C30CEB18-E798-4CF2-A4A4-D4C8805D0D29}" type="parTrans" cxnId="{6789CF81-799E-4FF2-A8E6-7A303ADE806F}">
      <dgm:prSet/>
      <dgm:spPr/>
      <dgm:t>
        <a:bodyPr/>
        <a:lstStyle/>
        <a:p>
          <a:endParaRPr lang="en-US"/>
        </a:p>
      </dgm:t>
    </dgm:pt>
    <dgm:pt modelId="{0F9B7840-6030-4761-BAB5-8538749CB846}" type="sibTrans" cxnId="{6789CF81-799E-4FF2-A8E6-7A303ADE806F}">
      <dgm:prSet/>
      <dgm:spPr/>
      <dgm:t>
        <a:bodyPr/>
        <a:lstStyle/>
        <a:p>
          <a:endParaRPr lang="en-US"/>
        </a:p>
      </dgm:t>
    </dgm:pt>
    <dgm:pt modelId="{745EAE0B-73D2-4E81-9A20-61EA94E7DD4B}">
      <dgm:prSet/>
      <dgm:spPr/>
      <dgm:t>
        <a:bodyPr/>
        <a:lstStyle/>
        <a:p>
          <a:r>
            <a:rPr lang="en-US" baseline="0"/>
            <a:t>Netclocks </a:t>
          </a:r>
          <a:endParaRPr lang="en-US"/>
        </a:p>
      </dgm:t>
    </dgm:pt>
    <dgm:pt modelId="{D9DF1AC9-B1E7-45CE-BBD0-A77827471850}" type="parTrans" cxnId="{B4A3DAA9-1E2D-4C4E-AEB6-011BB9FF0AB2}">
      <dgm:prSet/>
      <dgm:spPr/>
      <dgm:t>
        <a:bodyPr/>
        <a:lstStyle/>
        <a:p>
          <a:endParaRPr lang="en-US"/>
        </a:p>
      </dgm:t>
    </dgm:pt>
    <dgm:pt modelId="{3E2B029E-EB70-486B-9CEF-449ADE5C9C91}" type="sibTrans" cxnId="{B4A3DAA9-1E2D-4C4E-AEB6-011BB9FF0AB2}">
      <dgm:prSet/>
      <dgm:spPr/>
      <dgm:t>
        <a:bodyPr/>
        <a:lstStyle/>
        <a:p>
          <a:endParaRPr lang="en-US"/>
        </a:p>
      </dgm:t>
    </dgm:pt>
    <dgm:pt modelId="{50F49FE2-7130-4D94-AE7C-8BB2F57AB231}">
      <dgm:prSet/>
      <dgm:spPr/>
      <dgm:t>
        <a:bodyPr/>
        <a:lstStyle/>
        <a:p>
          <a:r>
            <a:rPr lang="en-US" baseline="0"/>
            <a:t>Warranties/Maintenance </a:t>
          </a:r>
          <a:endParaRPr lang="en-US"/>
        </a:p>
      </dgm:t>
    </dgm:pt>
    <dgm:pt modelId="{489F796D-5AF8-4B43-B815-B95B7E01CC4F}" type="parTrans" cxnId="{0495FEA5-D9FF-4B08-BAAE-1167FE3F9038}">
      <dgm:prSet/>
      <dgm:spPr/>
      <dgm:t>
        <a:bodyPr/>
        <a:lstStyle/>
        <a:p>
          <a:endParaRPr lang="en-US"/>
        </a:p>
      </dgm:t>
    </dgm:pt>
    <dgm:pt modelId="{1EAD0D31-C6AF-4EF0-ADCB-C39F98681E88}" type="sibTrans" cxnId="{0495FEA5-D9FF-4B08-BAAE-1167FE3F9038}">
      <dgm:prSet/>
      <dgm:spPr/>
      <dgm:t>
        <a:bodyPr/>
        <a:lstStyle/>
        <a:p>
          <a:endParaRPr lang="en-US"/>
        </a:p>
      </dgm:t>
    </dgm:pt>
    <dgm:pt modelId="{BC988E72-4FF9-4A84-8CB8-6A6F30A0FAEF}">
      <dgm:prSet/>
      <dgm:spPr/>
      <dgm:t>
        <a:bodyPr/>
        <a:lstStyle/>
        <a:p>
          <a:r>
            <a:rPr lang="en-US" baseline="0"/>
            <a:t>Wireless air cards </a:t>
          </a:r>
          <a:endParaRPr lang="en-US"/>
        </a:p>
      </dgm:t>
    </dgm:pt>
    <dgm:pt modelId="{ACBAFBC4-BEA8-4FB6-B74F-ED220E14D8C5}" type="parTrans" cxnId="{EE907121-DE2E-4451-9440-26A415B67026}">
      <dgm:prSet/>
      <dgm:spPr/>
      <dgm:t>
        <a:bodyPr/>
        <a:lstStyle/>
        <a:p>
          <a:endParaRPr lang="en-US"/>
        </a:p>
      </dgm:t>
    </dgm:pt>
    <dgm:pt modelId="{5DCF19EC-1F0E-467E-B3B0-6BD59A32C0D0}" type="sibTrans" cxnId="{EE907121-DE2E-4451-9440-26A415B67026}">
      <dgm:prSet/>
      <dgm:spPr/>
      <dgm:t>
        <a:bodyPr/>
        <a:lstStyle/>
        <a:p>
          <a:endParaRPr lang="en-US"/>
        </a:p>
      </dgm:t>
    </dgm:pt>
    <dgm:pt modelId="{EEB1F71A-70F1-49C9-8E52-1904DB02CE55}">
      <dgm:prSet/>
      <dgm:spPr/>
      <dgm:t>
        <a:bodyPr/>
        <a:lstStyle/>
        <a:p>
          <a:r>
            <a:rPr lang="en-US" baseline="0"/>
            <a:t>Wireless IP routers</a:t>
          </a:r>
          <a:endParaRPr lang="en-US"/>
        </a:p>
      </dgm:t>
    </dgm:pt>
    <dgm:pt modelId="{9096C3E6-9200-4D41-8098-D68CCEBC191D}" type="parTrans" cxnId="{3D13A928-D6D6-4654-8E18-8DC0E7D7555E}">
      <dgm:prSet/>
      <dgm:spPr/>
      <dgm:t>
        <a:bodyPr/>
        <a:lstStyle/>
        <a:p>
          <a:endParaRPr lang="en-US"/>
        </a:p>
      </dgm:t>
    </dgm:pt>
    <dgm:pt modelId="{32DB6DF8-C05E-4D1E-AE99-F043B49775BC}" type="sibTrans" cxnId="{3D13A928-D6D6-4654-8E18-8DC0E7D7555E}">
      <dgm:prSet/>
      <dgm:spPr/>
      <dgm:t>
        <a:bodyPr/>
        <a:lstStyle/>
        <a:p>
          <a:endParaRPr lang="en-US"/>
        </a:p>
      </dgm:t>
    </dgm:pt>
    <dgm:pt modelId="{4681DAA9-2753-4A51-9685-43C1C2F8098A}" type="pres">
      <dgm:prSet presAssocID="{FE7F3239-DB3D-4ED3-9800-6002A3E638E4}" presName="linear" presStyleCnt="0">
        <dgm:presLayoutVars>
          <dgm:animLvl val="lvl"/>
          <dgm:resizeHandles val="exact"/>
        </dgm:presLayoutVars>
      </dgm:prSet>
      <dgm:spPr/>
    </dgm:pt>
    <dgm:pt modelId="{7D30EF05-150C-46C2-86F2-0BBFA04725FD}" type="pres">
      <dgm:prSet presAssocID="{78E9A84D-277A-48AE-9A66-9EFAB1893FB7}" presName="parentText" presStyleLbl="node1" presStyleIdx="0" presStyleCnt="1" custScaleY="137821">
        <dgm:presLayoutVars>
          <dgm:chMax val="0"/>
          <dgm:bulletEnabled val="1"/>
        </dgm:presLayoutVars>
      </dgm:prSet>
      <dgm:spPr/>
    </dgm:pt>
    <dgm:pt modelId="{9BC5D664-C58D-453B-89A7-8F3B05A17EE0}" type="pres">
      <dgm:prSet presAssocID="{78E9A84D-277A-48AE-9A66-9EFAB1893FB7}" presName="childText" presStyleLbl="revTx" presStyleIdx="0" presStyleCnt="1">
        <dgm:presLayoutVars>
          <dgm:bulletEnabled val="1"/>
        </dgm:presLayoutVars>
      </dgm:prSet>
      <dgm:spPr/>
    </dgm:pt>
  </dgm:ptLst>
  <dgm:cxnLst>
    <dgm:cxn modelId="{27AEE808-B705-4F82-BADB-9C7D56E4A1D3}" srcId="{78E9A84D-277A-48AE-9A66-9EFAB1893FB7}" destId="{AFD7431A-AB3F-4F4F-BB26-4B61139B7EF9}" srcOrd="0" destOrd="0" parTransId="{32667829-3F86-4B60-8141-A8F5DC86601B}" sibTransId="{B79920D3-6837-47BB-B086-A61B74268166}"/>
    <dgm:cxn modelId="{EE907121-DE2E-4451-9440-26A415B67026}" srcId="{78E9A84D-277A-48AE-9A66-9EFAB1893FB7}" destId="{BC988E72-4FF9-4A84-8CB8-6A6F30A0FAEF}" srcOrd="9" destOrd="0" parTransId="{ACBAFBC4-BEA8-4FB6-B74F-ED220E14D8C5}" sibTransId="{5DCF19EC-1F0E-467E-B3B0-6BD59A32C0D0}"/>
    <dgm:cxn modelId="{3D13A928-D6D6-4654-8E18-8DC0E7D7555E}" srcId="{78E9A84D-277A-48AE-9A66-9EFAB1893FB7}" destId="{EEB1F71A-70F1-49C9-8E52-1904DB02CE55}" srcOrd="10" destOrd="0" parTransId="{9096C3E6-9200-4D41-8098-D68CCEBC191D}" sibTransId="{32DB6DF8-C05E-4D1E-AE99-F043B49775BC}"/>
    <dgm:cxn modelId="{688B032D-9526-4CCC-9A83-1CD11ADD4D57}" srcId="{78E9A84D-277A-48AE-9A66-9EFAB1893FB7}" destId="{EAB9F7CD-8DC8-442A-958C-15B0B7774181}" srcOrd="5" destOrd="0" parTransId="{275E6DC9-1165-4779-986C-EFFB4ACA1616}" sibTransId="{D1E049E0-0D35-4924-AF2B-7DDDCB1DD2F6}"/>
    <dgm:cxn modelId="{2D92B42E-5E0D-44E6-80D9-9E39FF732CF9}" type="presOf" srcId="{A58C2C39-6990-4899-BF02-779B23166F1E}" destId="{9BC5D664-C58D-453B-89A7-8F3B05A17EE0}" srcOrd="0" destOrd="1" presId="urn:microsoft.com/office/officeart/2005/8/layout/vList2"/>
    <dgm:cxn modelId="{8094ED41-C913-4AD5-8A97-5CD1BA10C8AF}" type="presOf" srcId="{FE7F3239-DB3D-4ED3-9800-6002A3E638E4}" destId="{4681DAA9-2753-4A51-9685-43C1C2F8098A}" srcOrd="0" destOrd="0" presId="urn:microsoft.com/office/officeart/2005/8/layout/vList2"/>
    <dgm:cxn modelId="{1E8FAA64-F3C7-4BEF-A16B-B6962BC54FED}" srcId="{78E9A84D-277A-48AE-9A66-9EFAB1893FB7}" destId="{D0B639CB-26D7-4A8E-87D0-970FEEA374BD}" srcOrd="2" destOrd="0" parTransId="{CB2E630E-7EF0-45C7-9BD0-B3B538D0B886}" sibTransId="{2300BE57-F9EF-4597-932E-8D07433A4EC3}"/>
    <dgm:cxn modelId="{B71F3246-FEE0-44A2-AF3F-694F0058E82E}" type="presOf" srcId="{C3C113AE-7066-4657-B3C0-32C47E270711}" destId="{9BC5D664-C58D-453B-89A7-8F3B05A17EE0}" srcOrd="0" destOrd="4" presId="urn:microsoft.com/office/officeart/2005/8/layout/vList2"/>
    <dgm:cxn modelId="{F5B4096D-B92E-4587-A85D-2830D9549FD5}" type="presOf" srcId="{BC988E72-4FF9-4A84-8CB8-6A6F30A0FAEF}" destId="{9BC5D664-C58D-453B-89A7-8F3B05A17EE0}" srcOrd="0" destOrd="9" presId="urn:microsoft.com/office/officeart/2005/8/layout/vList2"/>
    <dgm:cxn modelId="{A2F56B7D-5F07-42D9-B715-3D3569A1CB3D}" srcId="{78E9A84D-277A-48AE-9A66-9EFAB1893FB7}" destId="{A58C2C39-6990-4899-BF02-779B23166F1E}" srcOrd="1" destOrd="0" parTransId="{2D0F48AA-6962-4E21-8ACD-3970E5DBADBA}" sibTransId="{C462657F-4F69-42F6-9005-BF76FF6A8167}"/>
    <dgm:cxn modelId="{BB7D7D7E-BA6B-4576-86E1-82AF1529A1C2}" type="presOf" srcId="{EEB1F71A-70F1-49C9-8E52-1904DB02CE55}" destId="{9BC5D664-C58D-453B-89A7-8F3B05A17EE0}" srcOrd="0" destOrd="10" presId="urn:microsoft.com/office/officeart/2005/8/layout/vList2"/>
    <dgm:cxn modelId="{B600B580-2A5F-4B65-AC64-5ADFDE9D708C}" type="presOf" srcId="{745EAE0B-73D2-4E81-9A20-61EA94E7DD4B}" destId="{9BC5D664-C58D-453B-89A7-8F3B05A17EE0}" srcOrd="0" destOrd="7" presId="urn:microsoft.com/office/officeart/2005/8/layout/vList2"/>
    <dgm:cxn modelId="{6789CF81-799E-4FF2-A8E6-7A303ADE806F}" srcId="{78E9A84D-277A-48AE-9A66-9EFAB1893FB7}" destId="{20CA4970-388F-49A1-B528-CA708A5CA1DF}" srcOrd="6" destOrd="0" parTransId="{C30CEB18-E798-4CF2-A4A4-D4C8805D0D29}" sibTransId="{0F9B7840-6030-4761-BAB5-8538749CB846}"/>
    <dgm:cxn modelId="{A2F0B682-AC93-41E7-AA47-64528CCDD247}" srcId="{FE7F3239-DB3D-4ED3-9800-6002A3E638E4}" destId="{78E9A84D-277A-48AE-9A66-9EFAB1893FB7}" srcOrd="0" destOrd="0" parTransId="{44F958F6-3CB8-4078-8C1A-5B8010960D94}" sibTransId="{2316E66B-0778-43E8-BF9A-3C376C2CBF91}"/>
    <dgm:cxn modelId="{71AF9A87-2CAD-48D4-A48B-217D153C8359}" type="presOf" srcId="{AFD7431A-AB3F-4F4F-BB26-4B61139B7EF9}" destId="{9BC5D664-C58D-453B-89A7-8F3B05A17EE0}" srcOrd="0" destOrd="0" presId="urn:microsoft.com/office/officeart/2005/8/layout/vList2"/>
    <dgm:cxn modelId="{40B89B8A-7480-4658-98AC-849C76A97BC3}" type="presOf" srcId="{4241156B-AC7D-44B1-8E4F-16B443CAD397}" destId="{9BC5D664-C58D-453B-89A7-8F3B05A17EE0}" srcOrd="0" destOrd="3" presId="urn:microsoft.com/office/officeart/2005/8/layout/vList2"/>
    <dgm:cxn modelId="{DF1A878F-9156-4057-B37D-4674C2D6B136}" type="presOf" srcId="{EAB9F7CD-8DC8-442A-958C-15B0B7774181}" destId="{9BC5D664-C58D-453B-89A7-8F3B05A17EE0}" srcOrd="0" destOrd="5" presId="urn:microsoft.com/office/officeart/2005/8/layout/vList2"/>
    <dgm:cxn modelId="{D2A69397-DC84-4C53-9927-099C90AA1145}" type="presOf" srcId="{78E9A84D-277A-48AE-9A66-9EFAB1893FB7}" destId="{7D30EF05-150C-46C2-86F2-0BBFA04725FD}" srcOrd="0" destOrd="0" presId="urn:microsoft.com/office/officeart/2005/8/layout/vList2"/>
    <dgm:cxn modelId="{6F45D1A2-DE0D-4801-AEAF-4200A8C6BF84}" type="presOf" srcId="{20CA4970-388F-49A1-B528-CA708A5CA1DF}" destId="{9BC5D664-C58D-453B-89A7-8F3B05A17EE0}" srcOrd="0" destOrd="6" presId="urn:microsoft.com/office/officeart/2005/8/layout/vList2"/>
    <dgm:cxn modelId="{0495FEA5-D9FF-4B08-BAAE-1167FE3F9038}" srcId="{78E9A84D-277A-48AE-9A66-9EFAB1893FB7}" destId="{50F49FE2-7130-4D94-AE7C-8BB2F57AB231}" srcOrd="8" destOrd="0" parTransId="{489F796D-5AF8-4B43-B815-B95B7E01CC4F}" sibTransId="{1EAD0D31-C6AF-4EF0-ADCB-C39F98681E88}"/>
    <dgm:cxn modelId="{B4A3DAA9-1E2D-4C4E-AEB6-011BB9FF0AB2}" srcId="{78E9A84D-277A-48AE-9A66-9EFAB1893FB7}" destId="{745EAE0B-73D2-4E81-9A20-61EA94E7DD4B}" srcOrd="7" destOrd="0" parTransId="{D9DF1AC9-B1E7-45CE-BBD0-A77827471850}" sibTransId="{3E2B029E-EB70-486B-9CEF-449ADE5C9C91}"/>
    <dgm:cxn modelId="{8BBA27AD-EDDA-4167-9A5F-FBA5C2059737}" type="presOf" srcId="{50F49FE2-7130-4D94-AE7C-8BB2F57AB231}" destId="{9BC5D664-C58D-453B-89A7-8F3B05A17EE0}" srcOrd="0" destOrd="8" presId="urn:microsoft.com/office/officeart/2005/8/layout/vList2"/>
    <dgm:cxn modelId="{A9EECBBC-D7A2-42AF-A766-1B22FEE4D01D}" type="presOf" srcId="{D0B639CB-26D7-4A8E-87D0-970FEEA374BD}" destId="{9BC5D664-C58D-453B-89A7-8F3B05A17EE0}" srcOrd="0" destOrd="2" presId="urn:microsoft.com/office/officeart/2005/8/layout/vList2"/>
    <dgm:cxn modelId="{30F552CD-72A7-40E9-8599-2806B0D0A7A4}" srcId="{78E9A84D-277A-48AE-9A66-9EFAB1893FB7}" destId="{4241156B-AC7D-44B1-8E4F-16B443CAD397}" srcOrd="3" destOrd="0" parTransId="{D933EAB3-515A-49BA-8CDF-47FBCFB6DF48}" sibTransId="{B8F3A945-48EB-45C3-BFE9-A70429A2AABC}"/>
    <dgm:cxn modelId="{1C3F67DF-F468-43D2-B56F-C5C6DE4AA009}" srcId="{78E9A84D-277A-48AE-9A66-9EFAB1893FB7}" destId="{C3C113AE-7066-4657-B3C0-32C47E270711}" srcOrd="4" destOrd="0" parTransId="{D52715E9-7C11-4980-A801-F5AF147FBCB6}" sibTransId="{CBCB58F1-4091-4880-9B55-62BF92A436AC}"/>
    <dgm:cxn modelId="{C0BF0E2A-D00C-4E98-8594-DFC65B95865F}" type="presParOf" srcId="{4681DAA9-2753-4A51-9685-43C1C2F8098A}" destId="{7D30EF05-150C-46C2-86F2-0BBFA04725FD}" srcOrd="0" destOrd="0" presId="urn:microsoft.com/office/officeart/2005/8/layout/vList2"/>
    <dgm:cxn modelId="{20E16B1D-7574-424F-8A44-AEF6CBA714E9}" type="presParOf" srcId="{4681DAA9-2753-4A51-9685-43C1C2F8098A}" destId="{9BC5D664-C58D-453B-89A7-8F3B05A17EE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A171B-02FB-4110-A48D-2FA08350AB9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68B706D-C3D9-4DD3-A65C-689F374E65F6}">
      <dgm:prSet custT="1"/>
      <dgm:spPr/>
      <dgm:t>
        <a:bodyPr/>
        <a:lstStyle/>
        <a:p>
          <a:pPr>
            <a:spcAft>
              <a:spcPct val="20000"/>
            </a:spcAft>
            <a:buFont typeface="Symbol" panose="05050102010706020507" pitchFamily="18" charset="2"/>
            <a:buChar char=""/>
          </a:pPr>
          <a:r>
            <a:rPr lang="en-US" sz="2200" b="1">
              <a:solidFill>
                <a:schemeClr val="tx1"/>
              </a:solidFill>
            </a:rPr>
            <a:t>Budget modification processing timeline extended to 15 business days</a:t>
          </a:r>
          <a:endParaRPr lang="en-US" sz="2200"/>
        </a:p>
      </dgm:t>
    </dgm:pt>
    <dgm:pt modelId="{8083D4FF-F436-4238-B2ED-5CB1ED22DA0B}" type="parTrans" cxnId="{E35DA0E9-7215-4576-B224-1A3D0C5AB554}">
      <dgm:prSet/>
      <dgm:spPr/>
      <dgm:t>
        <a:bodyPr/>
        <a:lstStyle/>
        <a:p>
          <a:endParaRPr lang="en-US"/>
        </a:p>
      </dgm:t>
    </dgm:pt>
    <dgm:pt modelId="{37B8331C-8740-4C41-B04C-902F5529EA51}" type="sibTrans" cxnId="{E35DA0E9-7215-4576-B224-1A3D0C5AB554}">
      <dgm:prSet/>
      <dgm:spPr/>
      <dgm:t>
        <a:bodyPr/>
        <a:lstStyle/>
        <a:p>
          <a:endParaRPr lang="en-US"/>
        </a:p>
      </dgm:t>
    </dgm:pt>
    <dgm:pt modelId="{C7AE0F8D-871D-4588-9FD7-B282B964CEC9}">
      <dgm:prSet/>
      <dgm:spPr/>
      <dgm:t>
        <a:bodyPr/>
        <a:lstStyle/>
        <a:p>
          <a:endParaRPr lang="en-US"/>
        </a:p>
      </dgm:t>
    </dgm:pt>
    <dgm:pt modelId="{01293572-B8AC-4131-B0F5-B0EB917D5C90}" type="sibTrans" cxnId="{0FC85706-442B-41EB-AC2D-0CFCE1CC6D39}">
      <dgm:prSet/>
      <dgm:spPr/>
      <dgm:t>
        <a:bodyPr/>
        <a:lstStyle/>
        <a:p>
          <a:endParaRPr lang="en-US"/>
        </a:p>
      </dgm:t>
    </dgm:pt>
    <dgm:pt modelId="{4FE13E9F-550B-49FD-8BD1-96D11E038E68}" type="parTrans" cxnId="{0FC85706-442B-41EB-AC2D-0CFCE1CC6D39}">
      <dgm:prSet/>
      <dgm:spPr/>
      <dgm:t>
        <a:bodyPr/>
        <a:lstStyle/>
        <a:p>
          <a:endParaRPr lang="en-US"/>
        </a:p>
      </dgm:t>
    </dgm:pt>
    <dgm:pt modelId="{49CE8B16-61F9-454F-99AD-86BC1B9F8A32}">
      <dgm:prSet custT="1"/>
      <dgm:spPr/>
      <dgm:t>
        <a:bodyPr/>
        <a:lstStyle/>
        <a:p>
          <a:pPr>
            <a:spcAft>
              <a:spcPts val="600"/>
            </a:spcAft>
            <a:buFont typeface="Symbol" panose="05050102010706020507" pitchFamily="18" charset="2"/>
            <a:buChar char=""/>
          </a:pPr>
          <a:r>
            <a:rPr lang="en-US" sz="2200" b="1">
              <a:solidFill>
                <a:schemeClr val="tx1"/>
              </a:solidFill>
            </a:rPr>
            <a:t>Language added for consistency with other grant programs</a:t>
          </a:r>
          <a:endParaRPr lang="en-US" sz="2200" b="1"/>
        </a:p>
      </dgm:t>
    </dgm:pt>
    <dgm:pt modelId="{3FC9F662-B616-4949-8BAD-BB3ED1235806}" type="parTrans" cxnId="{DB359190-B0E7-45E8-9EE1-A3E00A4E2E10}">
      <dgm:prSet/>
      <dgm:spPr/>
      <dgm:t>
        <a:bodyPr/>
        <a:lstStyle/>
        <a:p>
          <a:endParaRPr lang="en-US"/>
        </a:p>
      </dgm:t>
    </dgm:pt>
    <dgm:pt modelId="{069B671C-6557-45AC-82DC-2437370DCDA9}" type="sibTrans" cxnId="{DB359190-B0E7-45E8-9EE1-A3E00A4E2E10}">
      <dgm:prSet/>
      <dgm:spPr/>
      <dgm:t>
        <a:bodyPr/>
        <a:lstStyle/>
        <a:p>
          <a:endParaRPr lang="en-US"/>
        </a:p>
      </dgm:t>
    </dgm:pt>
    <dgm:pt modelId="{D5D8E325-B6FF-481B-830B-A6022B06EFBA}">
      <dgm:prSet custT="1"/>
      <dgm:spPr/>
      <dgm:t>
        <a:bodyPr/>
        <a:lstStyle/>
        <a:p>
          <a:pPr>
            <a:spcAft>
              <a:spcPts val="600"/>
            </a:spcAft>
            <a:buFont typeface="Symbol" panose="05050102010706020507" pitchFamily="18" charset="2"/>
            <a:buChar char=""/>
          </a:pPr>
          <a:r>
            <a:rPr lang="en-US" sz="2200" b="1">
              <a:solidFill>
                <a:schemeClr val="tx1"/>
              </a:solidFill>
            </a:rPr>
            <a:t>Reimbursement processing timeline extended to 45 business days </a:t>
          </a:r>
          <a:endParaRPr lang="en-US" sz="2200" b="1"/>
        </a:p>
      </dgm:t>
    </dgm:pt>
    <dgm:pt modelId="{D5765930-9DDA-446E-A02C-3B33E2828B52}" type="parTrans" cxnId="{3BAA6A07-FDF2-4CC1-AAC7-0C66E5A23ACD}">
      <dgm:prSet/>
      <dgm:spPr/>
      <dgm:t>
        <a:bodyPr/>
        <a:lstStyle/>
        <a:p>
          <a:endParaRPr lang="en-US"/>
        </a:p>
      </dgm:t>
    </dgm:pt>
    <dgm:pt modelId="{3B4BB22E-9243-459C-A49A-7BDFF6843B84}" type="sibTrans" cxnId="{3BAA6A07-FDF2-4CC1-AAC7-0C66E5A23ACD}">
      <dgm:prSet/>
      <dgm:spPr/>
      <dgm:t>
        <a:bodyPr/>
        <a:lstStyle/>
        <a:p>
          <a:endParaRPr lang="en-US"/>
        </a:p>
      </dgm:t>
    </dgm:pt>
    <dgm:pt modelId="{91CA4889-B740-4AB1-81B7-21F808BC56BF}">
      <dgm:prSet custT="1"/>
      <dgm:spPr/>
      <dgm:t>
        <a:bodyPr/>
        <a:lstStyle/>
        <a:p>
          <a:pPr>
            <a:spcAft>
              <a:spcPts val="600"/>
            </a:spcAft>
            <a:buFont typeface="Symbol" panose="05050102010706020507" pitchFamily="18" charset="2"/>
            <a:buChar char=""/>
          </a:pPr>
          <a:r>
            <a:rPr lang="en-US" sz="2200" b="1">
              <a:solidFill>
                <a:schemeClr val="tx1"/>
              </a:solidFill>
            </a:rPr>
            <a:t>Language addressing missing documentation has been updated</a:t>
          </a:r>
          <a:endParaRPr lang="en-US" sz="2200" b="1"/>
        </a:p>
      </dgm:t>
    </dgm:pt>
    <dgm:pt modelId="{6667A68B-43BB-4776-863E-ECF7225AAAC8}" type="parTrans" cxnId="{4CE67C07-4379-4ED4-832F-B67F55BFBBED}">
      <dgm:prSet/>
      <dgm:spPr/>
      <dgm:t>
        <a:bodyPr/>
        <a:lstStyle/>
        <a:p>
          <a:endParaRPr lang="en-US"/>
        </a:p>
      </dgm:t>
    </dgm:pt>
    <dgm:pt modelId="{C8A2DB5B-F67E-4C24-8D7B-B8B7A44AD1DA}" type="sibTrans" cxnId="{4CE67C07-4379-4ED4-832F-B67F55BFBBED}">
      <dgm:prSet/>
      <dgm:spPr/>
      <dgm:t>
        <a:bodyPr/>
        <a:lstStyle/>
        <a:p>
          <a:endParaRPr lang="en-US"/>
        </a:p>
      </dgm:t>
    </dgm:pt>
    <dgm:pt modelId="{932B766F-478A-4D43-A7EC-58C8F5492A8D}">
      <dgm:prSet/>
      <dgm:spPr/>
      <dgm:t>
        <a:bodyPr/>
        <a:lstStyle/>
        <a:p>
          <a:pPr>
            <a:spcAft>
              <a:spcPct val="20000"/>
            </a:spcAft>
            <a:buFont typeface="Symbol" panose="05050102010706020507" pitchFamily="18" charset="2"/>
            <a:buNone/>
          </a:pPr>
          <a:endParaRPr lang="en-US" sz="1700"/>
        </a:p>
      </dgm:t>
    </dgm:pt>
    <dgm:pt modelId="{76B7E448-5102-4008-854F-8F92B302B235}" type="parTrans" cxnId="{2B573D97-19F5-44DC-8DFF-D048DDF57148}">
      <dgm:prSet/>
      <dgm:spPr/>
      <dgm:t>
        <a:bodyPr/>
        <a:lstStyle/>
        <a:p>
          <a:endParaRPr lang="en-US"/>
        </a:p>
      </dgm:t>
    </dgm:pt>
    <dgm:pt modelId="{D83B6898-C11E-472B-967E-AC047F1B5CAF}" type="sibTrans" cxnId="{2B573D97-19F5-44DC-8DFF-D048DDF57148}">
      <dgm:prSet/>
      <dgm:spPr/>
      <dgm:t>
        <a:bodyPr/>
        <a:lstStyle/>
        <a:p>
          <a:endParaRPr lang="en-US"/>
        </a:p>
      </dgm:t>
    </dgm:pt>
    <dgm:pt modelId="{C0BA75AC-BC0B-4F6A-9E44-24EF766AE038}">
      <dgm:prSet custT="1"/>
      <dgm:spPr/>
      <dgm:t>
        <a:bodyPr/>
        <a:lstStyle/>
        <a:p>
          <a:pPr>
            <a:spcAft>
              <a:spcPts val="600"/>
            </a:spcAft>
            <a:buFont typeface="Symbol" panose="05050102010706020507" pitchFamily="18" charset="2"/>
            <a:buChar char=""/>
          </a:pPr>
          <a:r>
            <a:rPr lang="en-US" sz="2200" b="1">
              <a:solidFill>
                <a:schemeClr val="tx1"/>
              </a:solidFill>
            </a:rPr>
            <a:t>Disbursement language added for personnel costs at a new Regional PSAP or RECC prior to go-live</a:t>
          </a:r>
          <a:endParaRPr lang="en-US" sz="2200" b="1"/>
        </a:p>
      </dgm:t>
    </dgm:pt>
    <dgm:pt modelId="{11A4FDEF-368F-472F-9F1B-7703A436B20E}" type="parTrans" cxnId="{003562A0-ACB0-48B4-BF4A-2185A6E1D117}">
      <dgm:prSet/>
      <dgm:spPr/>
      <dgm:t>
        <a:bodyPr/>
        <a:lstStyle/>
        <a:p>
          <a:endParaRPr lang="en-US"/>
        </a:p>
      </dgm:t>
    </dgm:pt>
    <dgm:pt modelId="{ADEBD64F-EDF3-4A73-9BAA-DE2A13F23F1E}" type="sibTrans" cxnId="{003562A0-ACB0-48B4-BF4A-2185A6E1D117}">
      <dgm:prSet/>
      <dgm:spPr/>
      <dgm:t>
        <a:bodyPr/>
        <a:lstStyle/>
        <a:p>
          <a:endParaRPr lang="en-US"/>
        </a:p>
      </dgm:t>
    </dgm:pt>
    <dgm:pt modelId="{1466C7F5-7FA2-4BDD-A7B2-CCED02BBF9DE}">
      <dgm:prSet custT="1"/>
      <dgm:spPr/>
      <dgm:t>
        <a:bodyPr/>
        <a:lstStyle/>
        <a:p>
          <a:pPr>
            <a:spcAft>
              <a:spcPts val="600"/>
            </a:spcAft>
            <a:buFont typeface="Symbol" panose="05050102010706020507" pitchFamily="18" charset="2"/>
            <a:buChar char=""/>
          </a:pPr>
          <a:r>
            <a:rPr lang="en-US" sz="2200" b="1">
              <a:solidFill>
                <a:schemeClr val="tx1"/>
              </a:solidFill>
            </a:rPr>
            <a:t>Language regarding payment notification has been updated</a:t>
          </a:r>
          <a:endParaRPr lang="en-US" sz="2200" b="1"/>
        </a:p>
      </dgm:t>
    </dgm:pt>
    <dgm:pt modelId="{544EE623-4363-4B8F-9C44-B73E77E2BE06}" type="parTrans" cxnId="{C59A042B-A920-4B97-BD39-007F81867F9A}">
      <dgm:prSet/>
      <dgm:spPr/>
      <dgm:t>
        <a:bodyPr/>
        <a:lstStyle/>
        <a:p>
          <a:endParaRPr lang="en-US"/>
        </a:p>
      </dgm:t>
    </dgm:pt>
    <dgm:pt modelId="{7BC3FA3E-6C42-4279-A159-B6B9EDA04F3D}" type="sibTrans" cxnId="{C59A042B-A920-4B97-BD39-007F81867F9A}">
      <dgm:prSet/>
      <dgm:spPr/>
      <dgm:t>
        <a:bodyPr/>
        <a:lstStyle/>
        <a:p>
          <a:endParaRPr lang="en-US"/>
        </a:p>
      </dgm:t>
    </dgm:pt>
    <dgm:pt modelId="{E2820053-B8DD-4E13-90B3-7EA2CDDCAFA2}">
      <dgm:prSet custT="1"/>
      <dgm:spPr/>
      <dgm:t>
        <a:bodyPr/>
        <a:lstStyle/>
        <a:p>
          <a:pPr>
            <a:spcAft>
              <a:spcPts val="600"/>
            </a:spcAft>
            <a:buFont typeface="Symbol" panose="05050102010706020507" pitchFamily="18" charset="2"/>
            <a:buChar char=""/>
          </a:pPr>
          <a:r>
            <a:rPr lang="en-US" sz="2200" b="1">
              <a:solidFill>
                <a:schemeClr val="tx1"/>
              </a:solidFill>
              <a:latin typeface="Calibri" panose="020F0502020204030204"/>
              <a:ea typeface="+mn-ea"/>
              <a:cs typeface="+mn-cs"/>
            </a:rPr>
            <a:t>Language added relative to electronic signature</a:t>
          </a:r>
          <a:endParaRPr lang="en-US" sz="2200" b="1"/>
        </a:p>
      </dgm:t>
    </dgm:pt>
    <dgm:pt modelId="{CBE34EF0-BD3E-4844-9A00-17C380667CC6}" type="parTrans" cxnId="{805A1B03-C519-4108-877F-BB733B515D4A}">
      <dgm:prSet/>
      <dgm:spPr/>
      <dgm:t>
        <a:bodyPr/>
        <a:lstStyle/>
        <a:p>
          <a:endParaRPr lang="en-US"/>
        </a:p>
      </dgm:t>
    </dgm:pt>
    <dgm:pt modelId="{0F0BF43D-D0C0-4F70-9187-FC59B56612A8}" type="sibTrans" cxnId="{805A1B03-C519-4108-877F-BB733B515D4A}">
      <dgm:prSet/>
      <dgm:spPr/>
      <dgm:t>
        <a:bodyPr/>
        <a:lstStyle/>
        <a:p>
          <a:endParaRPr lang="en-US"/>
        </a:p>
      </dgm:t>
    </dgm:pt>
    <dgm:pt modelId="{2897DC14-55A3-40F8-B25D-423BF5226421}">
      <dgm:prSet/>
      <dgm:spPr/>
      <dgm:t>
        <a:bodyPr/>
        <a:lstStyle/>
        <a:p>
          <a:pPr>
            <a:spcAft>
              <a:spcPct val="20000"/>
            </a:spcAft>
            <a:buFont typeface="Symbol" panose="05050102010706020507" pitchFamily="18" charset="2"/>
            <a:buNone/>
          </a:pPr>
          <a:endParaRPr lang="en-US" sz="1700"/>
        </a:p>
      </dgm:t>
    </dgm:pt>
    <dgm:pt modelId="{AEAFB3EE-0C24-43F3-B5B7-7BDF653FB9C0}" type="parTrans" cxnId="{538B17D8-24CB-4ED0-8361-F83597DE0D4C}">
      <dgm:prSet/>
      <dgm:spPr/>
      <dgm:t>
        <a:bodyPr/>
        <a:lstStyle/>
        <a:p>
          <a:endParaRPr lang="en-US"/>
        </a:p>
      </dgm:t>
    </dgm:pt>
    <dgm:pt modelId="{1CA2F49A-9F0E-41FA-9AF8-34ECB6DCED8B}" type="sibTrans" cxnId="{538B17D8-24CB-4ED0-8361-F83597DE0D4C}">
      <dgm:prSet/>
      <dgm:spPr/>
      <dgm:t>
        <a:bodyPr/>
        <a:lstStyle/>
        <a:p>
          <a:endParaRPr lang="en-US"/>
        </a:p>
      </dgm:t>
    </dgm:pt>
    <dgm:pt modelId="{D1D8B03D-1F70-4237-8DAB-D814C4406FEB}">
      <dgm:prSet/>
      <dgm:spPr/>
      <dgm:t>
        <a:bodyPr/>
        <a:lstStyle/>
        <a:p>
          <a:pPr>
            <a:spcAft>
              <a:spcPct val="20000"/>
            </a:spcAft>
            <a:buFont typeface="Symbol" panose="05050102010706020507" pitchFamily="18" charset="2"/>
            <a:buNone/>
          </a:pPr>
          <a:endParaRPr lang="en-US" sz="1700"/>
        </a:p>
      </dgm:t>
    </dgm:pt>
    <dgm:pt modelId="{AB89A792-0CFA-428E-8985-C12C67B91723}" type="parTrans" cxnId="{1A147FA1-200D-4F2F-AF73-426F32A5F41F}">
      <dgm:prSet/>
      <dgm:spPr/>
      <dgm:t>
        <a:bodyPr/>
        <a:lstStyle/>
        <a:p>
          <a:endParaRPr lang="en-US"/>
        </a:p>
      </dgm:t>
    </dgm:pt>
    <dgm:pt modelId="{62686E92-D30A-4E17-8FBC-FF18F22CC674}" type="sibTrans" cxnId="{1A147FA1-200D-4F2F-AF73-426F32A5F41F}">
      <dgm:prSet/>
      <dgm:spPr/>
      <dgm:t>
        <a:bodyPr/>
        <a:lstStyle/>
        <a:p>
          <a:endParaRPr lang="en-US"/>
        </a:p>
      </dgm:t>
    </dgm:pt>
    <dgm:pt modelId="{E42C44EB-13CC-491E-8452-D82BB0296DA8}">
      <dgm:prSet/>
      <dgm:spPr/>
      <dgm:t>
        <a:bodyPr/>
        <a:lstStyle/>
        <a:p>
          <a:pPr>
            <a:spcAft>
              <a:spcPct val="20000"/>
            </a:spcAft>
            <a:buFont typeface="Symbol" panose="05050102010706020507" pitchFamily="18" charset="2"/>
            <a:buNone/>
          </a:pPr>
          <a:endParaRPr lang="en-US" sz="1700"/>
        </a:p>
      </dgm:t>
    </dgm:pt>
    <dgm:pt modelId="{43583080-0F54-4616-871F-08B7FD1D8758}" type="parTrans" cxnId="{E8750443-C536-41A1-A305-5929C5B55D42}">
      <dgm:prSet/>
      <dgm:spPr/>
      <dgm:t>
        <a:bodyPr/>
        <a:lstStyle/>
        <a:p>
          <a:endParaRPr lang="en-US"/>
        </a:p>
      </dgm:t>
    </dgm:pt>
    <dgm:pt modelId="{B5AB489E-D9BC-4ADB-9E4D-B4AE239207D6}" type="sibTrans" cxnId="{E8750443-C536-41A1-A305-5929C5B55D42}">
      <dgm:prSet/>
      <dgm:spPr/>
      <dgm:t>
        <a:bodyPr/>
        <a:lstStyle/>
        <a:p>
          <a:endParaRPr lang="en-US"/>
        </a:p>
      </dgm:t>
    </dgm:pt>
    <dgm:pt modelId="{A0A92D2F-84C4-47EA-B4A3-79999151C25C}">
      <dgm:prSet/>
      <dgm:spPr/>
      <dgm:t>
        <a:bodyPr/>
        <a:lstStyle/>
        <a:p>
          <a:pPr>
            <a:spcAft>
              <a:spcPct val="20000"/>
            </a:spcAft>
            <a:buFont typeface="Symbol" panose="05050102010706020507" pitchFamily="18" charset="2"/>
            <a:buNone/>
          </a:pPr>
          <a:endParaRPr lang="en-US" sz="1700"/>
        </a:p>
      </dgm:t>
    </dgm:pt>
    <dgm:pt modelId="{BF45A520-32EF-4363-9E90-6FEF0D41C934}" type="parTrans" cxnId="{BCC52EE5-0091-49D6-9FF6-D56EF7E3D009}">
      <dgm:prSet/>
      <dgm:spPr/>
      <dgm:t>
        <a:bodyPr/>
        <a:lstStyle/>
        <a:p>
          <a:endParaRPr lang="en-US"/>
        </a:p>
      </dgm:t>
    </dgm:pt>
    <dgm:pt modelId="{4FDEEF8E-A0FC-433C-939A-D9027D1F01E3}" type="sibTrans" cxnId="{BCC52EE5-0091-49D6-9FF6-D56EF7E3D009}">
      <dgm:prSet/>
      <dgm:spPr/>
      <dgm:t>
        <a:bodyPr/>
        <a:lstStyle/>
        <a:p>
          <a:endParaRPr lang="en-US"/>
        </a:p>
      </dgm:t>
    </dgm:pt>
    <dgm:pt modelId="{0EF05E84-876B-4F0C-B174-3788ED4E2B26}">
      <dgm:prSet/>
      <dgm:spPr/>
      <dgm:t>
        <a:bodyPr/>
        <a:lstStyle/>
        <a:p>
          <a:pPr>
            <a:spcAft>
              <a:spcPct val="20000"/>
            </a:spcAft>
            <a:buFont typeface="Symbol" panose="05050102010706020507" pitchFamily="18" charset="2"/>
            <a:buNone/>
          </a:pPr>
          <a:endParaRPr lang="en-US" sz="1700"/>
        </a:p>
      </dgm:t>
    </dgm:pt>
    <dgm:pt modelId="{5373E737-DE1B-4193-8504-B0763A92CBCF}" type="parTrans" cxnId="{2AA4404B-79BC-4E02-81A7-DFF9BA419187}">
      <dgm:prSet/>
      <dgm:spPr/>
      <dgm:t>
        <a:bodyPr/>
        <a:lstStyle/>
        <a:p>
          <a:endParaRPr lang="en-US"/>
        </a:p>
      </dgm:t>
    </dgm:pt>
    <dgm:pt modelId="{AE95214B-0620-4D42-AC48-1CE1AD5D77C5}" type="sibTrans" cxnId="{2AA4404B-79BC-4E02-81A7-DFF9BA419187}">
      <dgm:prSet/>
      <dgm:spPr/>
      <dgm:t>
        <a:bodyPr/>
        <a:lstStyle/>
        <a:p>
          <a:endParaRPr lang="en-US"/>
        </a:p>
      </dgm:t>
    </dgm:pt>
    <dgm:pt modelId="{E65277E7-8A48-4074-9C64-3AD94119BEE9}">
      <dgm:prSet/>
      <dgm:spPr/>
      <dgm:t>
        <a:bodyPr/>
        <a:lstStyle/>
        <a:p>
          <a:pPr>
            <a:spcAft>
              <a:spcPct val="20000"/>
            </a:spcAft>
            <a:buFont typeface="Symbol" panose="05050102010706020507" pitchFamily="18" charset="2"/>
            <a:buNone/>
          </a:pPr>
          <a:endParaRPr lang="en-US" sz="1700"/>
        </a:p>
      </dgm:t>
    </dgm:pt>
    <dgm:pt modelId="{C2E67703-7D68-448E-8643-785662E07913}" type="parTrans" cxnId="{0E34F7FD-AB8A-4852-B8EB-FC9AD1CB5EDB}">
      <dgm:prSet/>
      <dgm:spPr/>
      <dgm:t>
        <a:bodyPr/>
        <a:lstStyle/>
        <a:p>
          <a:endParaRPr lang="en-US"/>
        </a:p>
      </dgm:t>
    </dgm:pt>
    <dgm:pt modelId="{251B3330-7DEA-4C96-A51A-9C16813F8369}" type="sibTrans" cxnId="{0E34F7FD-AB8A-4852-B8EB-FC9AD1CB5EDB}">
      <dgm:prSet/>
      <dgm:spPr/>
      <dgm:t>
        <a:bodyPr/>
        <a:lstStyle/>
        <a:p>
          <a:endParaRPr lang="en-US"/>
        </a:p>
      </dgm:t>
    </dgm:pt>
    <dgm:pt modelId="{1C34C7B5-8E5D-4832-BA1A-CA8AA5852E87}">
      <dgm:prSet custT="1"/>
      <dgm:spPr/>
      <dgm:t>
        <a:bodyPr/>
        <a:lstStyle/>
        <a:p>
          <a:pPr>
            <a:spcAft>
              <a:spcPct val="20000"/>
            </a:spcAft>
            <a:buFont typeface="Symbol" panose="05050102010706020507" pitchFamily="18" charset="2"/>
            <a:buChar char=""/>
          </a:pPr>
          <a:r>
            <a:rPr lang="en-US" sz="2200" b="1"/>
            <a:t>Clarification added to reimbursement for expenses incurred language</a:t>
          </a:r>
        </a:p>
      </dgm:t>
    </dgm:pt>
    <dgm:pt modelId="{9E8BBF98-5498-4ECF-9805-F66D0F569A24}" type="parTrans" cxnId="{944E4116-ACDA-4B27-ABE7-AC228D89E65F}">
      <dgm:prSet/>
      <dgm:spPr/>
      <dgm:t>
        <a:bodyPr/>
        <a:lstStyle/>
        <a:p>
          <a:endParaRPr lang="en-US"/>
        </a:p>
      </dgm:t>
    </dgm:pt>
    <dgm:pt modelId="{907EB99C-01C4-4EB4-9F73-4EEAB61C8F69}" type="sibTrans" cxnId="{944E4116-ACDA-4B27-ABE7-AC228D89E65F}">
      <dgm:prSet/>
      <dgm:spPr/>
      <dgm:t>
        <a:bodyPr/>
        <a:lstStyle/>
        <a:p>
          <a:endParaRPr lang="en-US"/>
        </a:p>
      </dgm:t>
    </dgm:pt>
    <dgm:pt modelId="{1447302E-DC20-4545-BE72-8CF4CD433EE8}">
      <dgm:prSet custT="1"/>
      <dgm:spPr/>
      <dgm:t>
        <a:bodyPr/>
        <a:lstStyle/>
        <a:p>
          <a:pPr>
            <a:spcAft>
              <a:spcPct val="20000"/>
            </a:spcAft>
            <a:buFont typeface="Symbol" panose="05050102010706020507" pitchFamily="18" charset="2"/>
            <a:buChar char=""/>
          </a:pPr>
          <a:r>
            <a:rPr lang="en-US" sz="2200" b="1"/>
            <a:t>“District” added to reimbursement section</a:t>
          </a:r>
        </a:p>
      </dgm:t>
    </dgm:pt>
    <dgm:pt modelId="{5E128DC8-7032-4C7D-9112-4CF40687F0E0}" type="parTrans" cxnId="{7F823949-6BD8-4C88-904D-F9E40CB15910}">
      <dgm:prSet/>
      <dgm:spPr/>
      <dgm:t>
        <a:bodyPr/>
        <a:lstStyle/>
        <a:p>
          <a:endParaRPr lang="en-US"/>
        </a:p>
      </dgm:t>
    </dgm:pt>
    <dgm:pt modelId="{33231695-3E3A-45EE-A4E9-A2B2BB743E72}" type="sibTrans" cxnId="{7F823949-6BD8-4C88-904D-F9E40CB15910}">
      <dgm:prSet/>
      <dgm:spPr/>
      <dgm:t>
        <a:bodyPr/>
        <a:lstStyle/>
        <a:p>
          <a:endParaRPr lang="en-US"/>
        </a:p>
      </dgm:t>
    </dgm:pt>
    <dgm:pt modelId="{49E2C67E-CDE4-48EF-BCF5-99918611B98D}" type="pres">
      <dgm:prSet presAssocID="{B5BA171B-02FB-4110-A48D-2FA08350AB9C}" presName="linear" presStyleCnt="0">
        <dgm:presLayoutVars>
          <dgm:animLvl val="lvl"/>
          <dgm:resizeHandles val="exact"/>
        </dgm:presLayoutVars>
      </dgm:prSet>
      <dgm:spPr/>
    </dgm:pt>
    <dgm:pt modelId="{0937E9BC-492A-44A3-A74F-F66F5400B628}" type="pres">
      <dgm:prSet presAssocID="{C7AE0F8D-871D-4588-9FD7-B282B964CEC9}" presName="parentText" presStyleLbl="node1" presStyleIdx="0" presStyleCnt="1" custLinFactNeighborY="-469">
        <dgm:presLayoutVars>
          <dgm:chMax val="0"/>
          <dgm:bulletEnabled val="1"/>
        </dgm:presLayoutVars>
      </dgm:prSet>
      <dgm:spPr/>
    </dgm:pt>
    <dgm:pt modelId="{D3627BA7-3633-4AE4-99AD-854093D74D5A}" type="pres">
      <dgm:prSet presAssocID="{C7AE0F8D-871D-4588-9FD7-B282B964CEC9}" presName="childText" presStyleLbl="revTx" presStyleIdx="0" presStyleCnt="1">
        <dgm:presLayoutVars>
          <dgm:bulletEnabled val="1"/>
        </dgm:presLayoutVars>
      </dgm:prSet>
      <dgm:spPr/>
    </dgm:pt>
  </dgm:ptLst>
  <dgm:cxnLst>
    <dgm:cxn modelId="{805A1B03-C519-4108-877F-BB733B515D4A}" srcId="{C7AE0F8D-871D-4588-9FD7-B282B964CEC9}" destId="{E2820053-B8DD-4E13-90B3-7EA2CDDCAFA2}" srcOrd="8" destOrd="0" parTransId="{CBE34EF0-BD3E-4844-9A00-17C380667CC6}" sibTransId="{0F0BF43D-D0C0-4F70-9187-FC59B56612A8}"/>
    <dgm:cxn modelId="{0FC85706-442B-41EB-AC2D-0CFCE1CC6D39}" srcId="{B5BA171B-02FB-4110-A48D-2FA08350AB9C}" destId="{C7AE0F8D-871D-4588-9FD7-B282B964CEC9}" srcOrd="0" destOrd="0" parTransId="{4FE13E9F-550B-49FD-8BD1-96D11E038E68}" sibTransId="{01293572-B8AC-4131-B0F5-B0EB917D5C90}"/>
    <dgm:cxn modelId="{3BAA6A07-FDF2-4CC1-AAC7-0C66E5A23ACD}" srcId="{C7AE0F8D-871D-4588-9FD7-B282B964CEC9}" destId="{D5D8E325-B6FF-481B-830B-A6022B06EFBA}" srcOrd="5" destOrd="0" parTransId="{D5765930-9DDA-446E-A02C-3B33E2828B52}" sibTransId="{3B4BB22E-9243-459C-A49A-7BDFF6843B84}"/>
    <dgm:cxn modelId="{4CE67C07-4379-4ED4-832F-B67F55BFBBED}" srcId="{C7AE0F8D-871D-4588-9FD7-B282B964CEC9}" destId="{91CA4889-B740-4AB1-81B7-21F808BC56BF}" srcOrd="7" destOrd="0" parTransId="{6667A68B-43BB-4776-863E-ECF7225AAAC8}" sibTransId="{C8A2DB5B-F67E-4C24-8D7B-B8B7A44AD1DA}"/>
    <dgm:cxn modelId="{DD958013-69CE-4F6E-97A2-5047D0A758C4}" type="presOf" srcId="{0EF05E84-876B-4F0C-B174-3788ED4E2B26}" destId="{D3627BA7-3633-4AE4-99AD-854093D74D5A}" srcOrd="0" destOrd="14" presId="urn:microsoft.com/office/officeart/2005/8/layout/vList2"/>
    <dgm:cxn modelId="{944E4116-ACDA-4B27-ABE7-AC228D89E65F}" srcId="{C7AE0F8D-871D-4588-9FD7-B282B964CEC9}" destId="{1C34C7B5-8E5D-4832-BA1A-CA8AA5852E87}" srcOrd="1" destOrd="0" parTransId="{9E8BBF98-5498-4ECF-9805-F66D0F569A24}" sibTransId="{907EB99C-01C4-4EB4-9F73-4EEAB61C8F69}"/>
    <dgm:cxn modelId="{C8465617-50DA-41D7-AEED-53D838795CD7}" type="presOf" srcId="{D5D8E325-B6FF-481B-830B-A6022B06EFBA}" destId="{D3627BA7-3633-4AE4-99AD-854093D74D5A}" srcOrd="0" destOrd="5" presId="urn:microsoft.com/office/officeart/2005/8/layout/vList2"/>
    <dgm:cxn modelId="{B447F31E-A63B-4099-87FD-1604D0A58A64}" type="presOf" srcId="{B5BA171B-02FB-4110-A48D-2FA08350AB9C}" destId="{49E2C67E-CDE4-48EF-BCF5-99918611B98D}" srcOrd="0" destOrd="0" presId="urn:microsoft.com/office/officeart/2005/8/layout/vList2"/>
    <dgm:cxn modelId="{15B98022-08CF-4525-93A8-E1C145D16172}" type="presOf" srcId="{1C34C7B5-8E5D-4832-BA1A-CA8AA5852E87}" destId="{D3627BA7-3633-4AE4-99AD-854093D74D5A}" srcOrd="0" destOrd="1" presId="urn:microsoft.com/office/officeart/2005/8/layout/vList2"/>
    <dgm:cxn modelId="{C59A042B-A920-4B97-BD39-007F81867F9A}" srcId="{C7AE0F8D-871D-4588-9FD7-B282B964CEC9}" destId="{1466C7F5-7FA2-4BDD-A7B2-CCED02BBF9DE}" srcOrd="6" destOrd="0" parTransId="{544EE623-4363-4B8F-9C44-B73E77E2BE06}" sibTransId="{7BC3FA3E-6C42-4279-A159-B6B9EDA04F3D}"/>
    <dgm:cxn modelId="{4F39B72C-6877-4A74-96C4-DEEC2130A8D5}" type="presOf" srcId="{1466C7F5-7FA2-4BDD-A7B2-CCED02BBF9DE}" destId="{D3627BA7-3633-4AE4-99AD-854093D74D5A}" srcOrd="0" destOrd="6" presId="urn:microsoft.com/office/officeart/2005/8/layout/vList2"/>
    <dgm:cxn modelId="{E8750443-C536-41A1-A305-5929C5B55D42}" srcId="{C7AE0F8D-871D-4588-9FD7-B282B964CEC9}" destId="{E42C44EB-13CC-491E-8452-D82BB0296DA8}" srcOrd="12" destOrd="0" parTransId="{43583080-0F54-4616-871F-08B7FD1D8758}" sibTransId="{B5AB489E-D9BC-4ADB-9E4D-B4AE239207D6}"/>
    <dgm:cxn modelId="{0CBEDC45-86A2-409D-9988-40D620E5E81A}" type="presOf" srcId="{E65277E7-8A48-4074-9C64-3AD94119BEE9}" destId="{D3627BA7-3633-4AE4-99AD-854093D74D5A}" srcOrd="0" destOrd="15" presId="urn:microsoft.com/office/officeart/2005/8/layout/vList2"/>
    <dgm:cxn modelId="{CC8ED066-80D9-483F-AE62-77420022C6F0}" type="presOf" srcId="{E2820053-B8DD-4E13-90B3-7EA2CDDCAFA2}" destId="{D3627BA7-3633-4AE4-99AD-854093D74D5A}" srcOrd="0" destOrd="8" presId="urn:microsoft.com/office/officeart/2005/8/layout/vList2"/>
    <dgm:cxn modelId="{7F823949-6BD8-4C88-904D-F9E40CB15910}" srcId="{C7AE0F8D-871D-4588-9FD7-B282B964CEC9}" destId="{1447302E-DC20-4545-BE72-8CF4CD433EE8}" srcOrd="2" destOrd="0" parTransId="{5E128DC8-7032-4C7D-9112-4CF40687F0E0}" sibTransId="{33231695-3E3A-45EE-A4E9-A2B2BB743E72}"/>
    <dgm:cxn modelId="{8880B46A-E9DA-4BB1-8A00-D411008EFAAA}" type="presOf" srcId="{E42C44EB-13CC-491E-8452-D82BB0296DA8}" destId="{D3627BA7-3633-4AE4-99AD-854093D74D5A}" srcOrd="0" destOrd="12" presId="urn:microsoft.com/office/officeart/2005/8/layout/vList2"/>
    <dgm:cxn modelId="{2AA4404B-79BC-4E02-81A7-DFF9BA419187}" srcId="{C7AE0F8D-871D-4588-9FD7-B282B964CEC9}" destId="{0EF05E84-876B-4F0C-B174-3788ED4E2B26}" srcOrd="14" destOrd="0" parTransId="{5373E737-DE1B-4193-8504-B0763A92CBCF}" sibTransId="{AE95214B-0620-4D42-AC48-1CE1AD5D77C5}"/>
    <dgm:cxn modelId="{1E2DCE6E-7558-4F8B-845D-D5C439D4EE79}" type="presOf" srcId="{B68B706D-C3D9-4DD3-A65C-689F374E65F6}" destId="{D3627BA7-3633-4AE4-99AD-854093D74D5A}" srcOrd="0" destOrd="0" presId="urn:microsoft.com/office/officeart/2005/8/layout/vList2"/>
    <dgm:cxn modelId="{A73EC353-65DC-48F1-B2F4-20AE9DEA1B32}" type="presOf" srcId="{A0A92D2F-84C4-47EA-B4A3-79999151C25C}" destId="{D3627BA7-3633-4AE4-99AD-854093D74D5A}" srcOrd="0" destOrd="13" presId="urn:microsoft.com/office/officeart/2005/8/layout/vList2"/>
    <dgm:cxn modelId="{039C0881-3850-44CF-AE48-DF255CF80750}" type="presOf" srcId="{D1D8B03D-1F70-4237-8DAB-D814C4406FEB}" destId="{D3627BA7-3633-4AE4-99AD-854093D74D5A}" srcOrd="0" destOrd="11" presId="urn:microsoft.com/office/officeart/2005/8/layout/vList2"/>
    <dgm:cxn modelId="{DB359190-B0E7-45E8-9EE1-A3E00A4E2E10}" srcId="{C7AE0F8D-871D-4588-9FD7-B282B964CEC9}" destId="{49CE8B16-61F9-454F-99AD-86BC1B9F8A32}" srcOrd="3" destOrd="0" parTransId="{3FC9F662-B616-4949-8BAD-BB3ED1235806}" sibTransId="{069B671C-6557-45AC-82DC-2437370DCDA9}"/>
    <dgm:cxn modelId="{2B573D97-19F5-44DC-8DFF-D048DDF57148}" srcId="{C7AE0F8D-871D-4588-9FD7-B282B964CEC9}" destId="{932B766F-478A-4D43-A7EC-58C8F5492A8D}" srcOrd="9" destOrd="0" parTransId="{76B7E448-5102-4008-854F-8F92B302B235}" sibTransId="{D83B6898-C11E-472B-967E-AC047F1B5CAF}"/>
    <dgm:cxn modelId="{7EBC6B99-8FAA-4F8D-93D3-ED41102442E5}" type="presOf" srcId="{C0BA75AC-BC0B-4F6A-9E44-24EF766AE038}" destId="{D3627BA7-3633-4AE4-99AD-854093D74D5A}" srcOrd="0" destOrd="4" presId="urn:microsoft.com/office/officeart/2005/8/layout/vList2"/>
    <dgm:cxn modelId="{03DD559D-B74F-45A2-8D36-B52B621C8088}" type="presOf" srcId="{932B766F-478A-4D43-A7EC-58C8F5492A8D}" destId="{D3627BA7-3633-4AE4-99AD-854093D74D5A}" srcOrd="0" destOrd="9" presId="urn:microsoft.com/office/officeart/2005/8/layout/vList2"/>
    <dgm:cxn modelId="{003562A0-ACB0-48B4-BF4A-2185A6E1D117}" srcId="{C7AE0F8D-871D-4588-9FD7-B282B964CEC9}" destId="{C0BA75AC-BC0B-4F6A-9E44-24EF766AE038}" srcOrd="4" destOrd="0" parTransId="{11A4FDEF-368F-472F-9F1B-7703A436B20E}" sibTransId="{ADEBD64F-EDF3-4A73-9BAA-DE2A13F23F1E}"/>
    <dgm:cxn modelId="{1A147FA1-200D-4F2F-AF73-426F32A5F41F}" srcId="{C7AE0F8D-871D-4588-9FD7-B282B964CEC9}" destId="{D1D8B03D-1F70-4237-8DAB-D814C4406FEB}" srcOrd="11" destOrd="0" parTransId="{AB89A792-0CFA-428E-8985-C12C67B91723}" sibTransId="{62686E92-D30A-4E17-8FBC-FF18F22CC674}"/>
    <dgm:cxn modelId="{B22E24B7-F495-44DE-BA17-7A9FC48022A5}" type="presOf" srcId="{49CE8B16-61F9-454F-99AD-86BC1B9F8A32}" destId="{D3627BA7-3633-4AE4-99AD-854093D74D5A}" srcOrd="0" destOrd="3" presId="urn:microsoft.com/office/officeart/2005/8/layout/vList2"/>
    <dgm:cxn modelId="{D86E71D6-CCE0-47FF-B309-F564E9622A32}" type="presOf" srcId="{C7AE0F8D-871D-4588-9FD7-B282B964CEC9}" destId="{0937E9BC-492A-44A3-A74F-F66F5400B628}" srcOrd="0" destOrd="0" presId="urn:microsoft.com/office/officeart/2005/8/layout/vList2"/>
    <dgm:cxn modelId="{538B17D8-24CB-4ED0-8361-F83597DE0D4C}" srcId="{C7AE0F8D-871D-4588-9FD7-B282B964CEC9}" destId="{2897DC14-55A3-40F8-B25D-423BF5226421}" srcOrd="10" destOrd="0" parTransId="{AEAFB3EE-0C24-43F3-B5B7-7BDF653FB9C0}" sibTransId="{1CA2F49A-9F0E-41FA-9AF8-34ECB6DCED8B}"/>
    <dgm:cxn modelId="{3B600BDF-46EA-40CA-BA0A-CD7219194706}" type="presOf" srcId="{2897DC14-55A3-40F8-B25D-423BF5226421}" destId="{D3627BA7-3633-4AE4-99AD-854093D74D5A}" srcOrd="0" destOrd="10" presId="urn:microsoft.com/office/officeart/2005/8/layout/vList2"/>
    <dgm:cxn modelId="{BCC52EE5-0091-49D6-9FF6-D56EF7E3D009}" srcId="{C7AE0F8D-871D-4588-9FD7-B282B964CEC9}" destId="{A0A92D2F-84C4-47EA-B4A3-79999151C25C}" srcOrd="13" destOrd="0" parTransId="{BF45A520-32EF-4363-9E90-6FEF0D41C934}" sibTransId="{4FDEEF8E-A0FC-433C-939A-D9027D1F01E3}"/>
    <dgm:cxn modelId="{E35DA0E9-7215-4576-B224-1A3D0C5AB554}" srcId="{C7AE0F8D-871D-4588-9FD7-B282B964CEC9}" destId="{B68B706D-C3D9-4DD3-A65C-689F374E65F6}" srcOrd="0" destOrd="0" parTransId="{8083D4FF-F436-4238-B2ED-5CB1ED22DA0B}" sibTransId="{37B8331C-8740-4C41-B04C-902F5529EA51}"/>
    <dgm:cxn modelId="{E70703FA-EF37-4315-ADDD-53E72C8B55A2}" type="presOf" srcId="{1447302E-DC20-4545-BE72-8CF4CD433EE8}" destId="{D3627BA7-3633-4AE4-99AD-854093D74D5A}" srcOrd="0" destOrd="2" presId="urn:microsoft.com/office/officeart/2005/8/layout/vList2"/>
    <dgm:cxn modelId="{55541BFC-504F-446A-92D0-98B2098FB12B}" type="presOf" srcId="{91CA4889-B740-4AB1-81B7-21F808BC56BF}" destId="{D3627BA7-3633-4AE4-99AD-854093D74D5A}" srcOrd="0" destOrd="7" presId="urn:microsoft.com/office/officeart/2005/8/layout/vList2"/>
    <dgm:cxn modelId="{0E34F7FD-AB8A-4852-B8EB-FC9AD1CB5EDB}" srcId="{C7AE0F8D-871D-4588-9FD7-B282B964CEC9}" destId="{E65277E7-8A48-4074-9C64-3AD94119BEE9}" srcOrd="15" destOrd="0" parTransId="{C2E67703-7D68-448E-8643-785662E07913}" sibTransId="{251B3330-7DEA-4C96-A51A-9C16813F8369}"/>
    <dgm:cxn modelId="{CBA2B55F-463D-4086-B18E-2DE1196ED7D4}" type="presParOf" srcId="{49E2C67E-CDE4-48EF-BCF5-99918611B98D}" destId="{0937E9BC-492A-44A3-A74F-F66F5400B628}" srcOrd="0" destOrd="0" presId="urn:microsoft.com/office/officeart/2005/8/layout/vList2"/>
    <dgm:cxn modelId="{A79C113B-F009-4BE2-A23E-2850F6429236}" type="presParOf" srcId="{49E2C67E-CDE4-48EF-BCF5-99918611B98D}" destId="{D3627BA7-3633-4AE4-99AD-854093D74D5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54498D9-1A42-47B5-943D-1EC16C9BF62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24669CBF-D100-4876-8BF1-4B8AA1B427FF}">
      <dgm:prSet phldrT="[Text]"/>
      <dgm:spPr/>
      <dgm:t>
        <a:bodyPr/>
        <a:lstStyle/>
        <a:p>
          <a:r>
            <a:rPr lang="en-US"/>
            <a:t>Purchasing Guidelines</a:t>
          </a:r>
        </a:p>
      </dgm:t>
    </dgm:pt>
    <dgm:pt modelId="{EF2EC9CB-42AE-4FBC-8B14-74800889C7BC}" type="parTrans" cxnId="{8B335838-62A2-48BA-80B5-C8DE66DDC235}">
      <dgm:prSet/>
      <dgm:spPr/>
      <dgm:t>
        <a:bodyPr/>
        <a:lstStyle/>
        <a:p>
          <a:endParaRPr lang="en-US"/>
        </a:p>
      </dgm:t>
    </dgm:pt>
    <dgm:pt modelId="{FE0E071D-ED51-419B-8B1C-9898B8AC1482}" type="sibTrans" cxnId="{8B335838-62A2-48BA-80B5-C8DE66DDC235}">
      <dgm:prSet/>
      <dgm:spPr/>
      <dgm:t>
        <a:bodyPr/>
        <a:lstStyle/>
        <a:p>
          <a:endParaRPr lang="en-US"/>
        </a:p>
      </dgm:t>
    </dgm:pt>
    <dgm:pt modelId="{65E37444-B126-4DBF-86FA-7A09A7D50CAC}">
      <dgm:prSet phldrT="[Text]"/>
      <dgm:spPr/>
      <dgm:t>
        <a:bodyPr/>
        <a:lstStyle/>
        <a:p>
          <a:r>
            <a:rPr lang="en-US"/>
            <a:t>Minimum encryption type of AES-256</a:t>
          </a:r>
        </a:p>
      </dgm:t>
    </dgm:pt>
    <dgm:pt modelId="{EF8ADB4A-96B8-4B35-9E21-570FCD96FF9A}" type="parTrans" cxnId="{0CA48216-CBDB-4160-A83A-805D2CB89DA0}">
      <dgm:prSet/>
      <dgm:spPr/>
      <dgm:t>
        <a:bodyPr/>
        <a:lstStyle/>
        <a:p>
          <a:endParaRPr lang="en-US"/>
        </a:p>
      </dgm:t>
    </dgm:pt>
    <dgm:pt modelId="{4A68D1F2-14B0-4489-BEF9-CCB9918E2097}" type="sibTrans" cxnId="{0CA48216-CBDB-4160-A83A-805D2CB89DA0}">
      <dgm:prSet/>
      <dgm:spPr/>
      <dgm:t>
        <a:bodyPr/>
        <a:lstStyle/>
        <a:p>
          <a:endParaRPr lang="en-US"/>
        </a:p>
      </dgm:t>
    </dgm:pt>
    <dgm:pt modelId="{6E1391FA-5B94-4A02-84D1-AFFE3402A4A6}">
      <dgm:prSet phldrT="[Text]"/>
      <dgm:spPr/>
      <dgm:t>
        <a:bodyPr/>
        <a:lstStyle/>
        <a:p>
          <a:r>
            <a:rPr lang="en-US"/>
            <a:t>Prohibit use of CKR/SLN #’s 1 – 20</a:t>
          </a:r>
        </a:p>
      </dgm:t>
    </dgm:pt>
    <dgm:pt modelId="{E0AE5DCE-282D-4F9B-A65F-4CBEBCE6B8F2}" type="parTrans" cxnId="{6249A763-830F-4422-9A46-72C2A4F5391A}">
      <dgm:prSet/>
      <dgm:spPr/>
      <dgm:t>
        <a:bodyPr/>
        <a:lstStyle/>
        <a:p>
          <a:endParaRPr lang="en-US"/>
        </a:p>
      </dgm:t>
    </dgm:pt>
    <dgm:pt modelId="{3F9F793D-B51F-4A3E-8454-AF36AD4FD3A4}" type="sibTrans" cxnId="{6249A763-830F-4422-9A46-72C2A4F5391A}">
      <dgm:prSet/>
      <dgm:spPr/>
      <dgm:t>
        <a:bodyPr/>
        <a:lstStyle/>
        <a:p>
          <a:endParaRPr lang="en-US"/>
        </a:p>
      </dgm:t>
    </dgm:pt>
    <dgm:pt modelId="{218E1565-AC48-4016-934A-BE096BA0E527}">
      <dgm:prSet phldrT="[Text]"/>
      <dgm:spPr/>
      <dgm:t>
        <a:bodyPr/>
        <a:lstStyle/>
        <a:p>
          <a:r>
            <a:rPr lang="en-US"/>
            <a:t>Support more than one encryption key </a:t>
          </a:r>
        </a:p>
      </dgm:t>
    </dgm:pt>
    <dgm:pt modelId="{BD652E9E-6798-4035-A1B7-62871A256D83}" type="parTrans" cxnId="{9B3A1C82-C10E-444F-B3D1-90109346D67A}">
      <dgm:prSet/>
      <dgm:spPr/>
      <dgm:t>
        <a:bodyPr/>
        <a:lstStyle/>
        <a:p>
          <a:endParaRPr lang="en-US"/>
        </a:p>
      </dgm:t>
    </dgm:pt>
    <dgm:pt modelId="{45E5DCBA-762E-4C40-8D27-B450DB427EBF}" type="sibTrans" cxnId="{9B3A1C82-C10E-444F-B3D1-90109346D67A}">
      <dgm:prSet/>
      <dgm:spPr/>
      <dgm:t>
        <a:bodyPr/>
        <a:lstStyle/>
        <a:p>
          <a:endParaRPr lang="en-US"/>
        </a:p>
      </dgm:t>
    </dgm:pt>
    <dgm:pt modelId="{982D0250-44AA-4B85-BAC3-F9678B143688}">
      <dgm:prSet phldrT="[Text]"/>
      <dgm:spPr/>
      <dgm:t>
        <a:bodyPr/>
        <a:lstStyle/>
        <a:p>
          <a:r>
            <a:rPr lang="en-US"/>
            <a:t>Each KID/LID should be a randomly generated hexadecimal code between 0001-FFFF or agency may choose to use the CKR/SLN #</a:t>
          </a:r>
        </a:p>
      </dgm:t>
    </dgm:pt>
    <dgm:pt modelId="{001D8159-ADDF-478A-B107-EBD8296BAB23}" type="parTrans" cxnId="{B3390543-1147-4899-9C3C-5B54FABBADDE}">
      <dgm:prSet/>
      <dgm:spPr/>
      <dgm:t>
        <a:bodyPr/>
        <a:lstStyle/>
        <a:p>
          <a:endParaRPr lang="en-US"/>
        </a:p>
      </dgm:t>
    </dgm:pt>
    <dgm:pt modelId="{888241D8-30A7-47C4-966C-8B08EC0A3157}" type="sibTrans" cxnId="{B3390543-1147-4899-9C3C-5B54FABBADDE}">
      <dgm:prSet/>
      <dgm:spPr/>
      <dgm:t>
        <a:bodyPr/>
        <a:lstStyle/>
        <a:p>
          <a:endParaRPr lang="en-US"/>
        </a:p>
      </dgm:t>
    </dgm:pt>
    <dgm:pt modelId="{3047EB2D-3E41-4A15-B66E-28E3454D0EAE}">
      <dgm:prSet phldrT="[Text]"/>
      <dgm:spPr/>
      <dgm:t>
        <a:bodyPr/>
        <a:lstStyle/>
        <a:p>
          <a:r>
            <a:rPr lang="en-US"/>
            <a:t>Contact SWIC for CKR/SLN Assignments</a:t>
          </a:r>
        </a:p>
      </dgm:t>
    </dgm:pt>
    <dgm:pt modelId="{3415AE8E-3DAB-4C14-81F9-4BF9E3864640}" type="parTrans" cxnId="{9BFAB8B4-8D3D-44C0-BE0C-8C71189A26E0}">
      <dgm:prSet/>
      <dgm:spPr/>
      <dgm:t>
        <a:bodyPr/>
        <a:lstStyle/>
        <a:p>
          <a:endParaRPr lang="en-US"/>
        </a:p>
      </dgm:t>
    </dgm:pt>
    <dgm:pt modelId="{74B319DD-FA4A-4729-939B-14E549258302}" type="sibTrans" cxnId="{9BFAB8B4-8D3D-44C0-BE0C-8C71189A26E0}">
      <dgm:prSet/>
      <dgm:spPr/>
      <dgm:t>
        <a:bodyPr/>
        <a:lstStyle/>
        <a:p>
          <a:endParaRPr lang="en-US"/>
        </a:p>
      </dgm:t>
    </dgm:pt>
    <dgm:pt modelId="{5154B187-6535-47F1-87BB-DBE9CE085776}">
      <dgm:prSet phldrT="[Text]"/>
      <dgm:spPr/>
      <dgm:t>
        <a:bodyPr/>
        <a:lstStyle/>
        <a:p>
          <a:r>
            <a:rPr lang="en-US"/>
            <a:t>Consider use of common encryption keys</a:t>
          </a:r>
        </a:p>
      </dgm:t>
    </dgm:pt>
    <dgm:pt modelId="{3FE88937-0D6D-4BB7-B23C-652D5B95D021}" type="parTrans" cxnId="{C9867F3B-BAF1-4F8E-8963-F847FC0C499A}">
      <dgm:prSet/>
      <dgm:spPr/>
      <dgm:t>
        <a:bodyPr/>
        <a:lstStyle/>
        <a:p>
          <a:endParaRPr lang="en-US"/>
        </a:p>
      </dgm:t>
    </dgm:pt>
    <dgm:pt modelId="{2E89E972-942F-442E-A87B-3B2B1D84BED3}" type="sibTrans" cxnId="{C9867F3B-BAF1-4F8E-8963-F847FC0C499A}">
      <dgm:prSet/>
      <dgm:spPr/>
      <dgm:t>
        <a:bodyPr/>
        <a:lstStyle/>
        <a:p>
          <a:endParaRPr lang="en-US"/>
        </a:p>
      </dgm:t>
    </dgm:pt>
    <dgm:pt modelId="{E338373B-FCE5-447C-BF26-23A5D1D15F52}">
      <dgm:prSet phldrT="[Text]"/>
      <dgm:spPr/>
      <dgm:t>
        <a:bodyPr/>
        <a:lstStyle/>
        <a:p>
          <a:r>
            <a:rPr lang="en-US"/>
            <a:t>Channel Programming</a:t>
          </a:r>
        </a:p>
      </dgm:t>
    </dgm:pt>
    <dgm:pt modelId="{80085074-D176-44CB-AD5B-ACB5581838C7}" type="parTrans" cxnId="{B8DD2DFA-2928-4172-805F-79BD3D90B936}">
      <dgm:prSet/>
      <dgm:spPr/>
      <dgm:t>
        <a:bodyPr/>
        <a:lstStyle/>
        <a:p>
          <a:endParaRPr lang="en-US"/>
        </a:p>
      </dgm:t>
    </dgm:pt>
    <dgm:pt modelId="{EABE77C0-5187-4285-A82A-441FA7FA6263}" type="sibTrans" cxnId="{B8DD2DFA-2928-4172-805F-79BD3D90B936}">
      <dgm:prSet/>
      <dgm:spPr/>
      <dgm:t>
        <a:bodyPr/>
        <a:lstStyle/>
        <a:p>
          <a:endParaRPr lang="en-US"/>
        </a:p>
      </dgm:t>
    </dgm:pt>
    <dgm:pt modelId="{5EC3D633-3BC5-46C4-8E56-C415B45596E8}">
      <dgm:prSet phldrT="[Text]"/>
      <dgm:spPr/>
      <dgm:t>
        <a:bodyPr/>
        <a:lstStyle/>
        <a:p>
          <a:r>
            <a:rPr lang="en-US"/>
            <a:t>“Strapped” encrypted channels/zones recommended</a:t>
          </a:r>
        </a:p>
      </dgm:t>
    </dgm:pt>
    <dgm:pt modelId="{65F4269E-E7DC-466E-84E4-DBA40283D1C5}" type="parTrans" cxnId="{2E7144B8-7C64-4980-913D-3FFBA56F0BB6}">
      <dgm:prSet/>
      <dgm:spPr/>
      <dgm:t>
        <a:bodyPr/>
        <a:lstStyle/>
        <a:p>
          <a:endParaRPr lang="en-US"/>
        </a:p>
      </dgm:t>
    </dgm:pt>
    <dgm:pt modelId="{0C5F586E-3193-44D9-AB9E-D9DDE8EDB744}" type="sibTrans" cxnId="{2E7144B8-7C64-4980-913D-3FFBA56F0BB6}">
      <dgm:prSet/>
      <dgm:spPr/>
      <dgm:t>
        <a:bodyPr/>
        <a:lstStyle/>
        <a:p>
          <a:endParaRPr lang="en-US"/>
        </a:p>
      </dgm:t>
    </dgm:pt>
    <dgm:pt modelId="{864BE611-E5E5-47A1-A074-0FADDA3C3A38}">
      <dgm:prSet phldrT="[Text]"/>
      <dgm:spPr/>
      <dgm:t>
        <a:bodyPr/>
        <a:lstStyle/>
        <a:p>
          <a:r>
            <a:rPr lang="en-US"/>
            <a:t>Ensure LMR equipment has zones/banks that include/conform explicitly with MTCP</a:t>
          </a:r>
        </a:p>
      </dgm:t>
    </dgm:pt>
    <dgm:pt modelId="{642CE0C8-7A16-4B66-8769-F7121012AA84}" type="parTrans" cxnId="{84EA9AB3-D501-4B48-815D-84BC51D766FA}">
      <dgm:prSet/>
      <dgm:spPr/>
      <dgm:t>
        <a:bodyPr/>
        <a:lstStyle/>
        <a:p>
          <a:endParaRPr lang="en-US"/>
        </a:p>
      </dgm:t>
    </dgm:pt>
    <dgm:pt modelId="{261D903A-E57C-4E62-B621-D81DEBE80518}" type="sibTrans" cxnId="{84EA9AB3-D501-4B48-815D-84BC51D766FA}">
      <dgm:prSet/>
      <dgm:spPr/>
      <dgm:t>
        <a:bodyPr/>
        <a:lstStyle/>
        <a:p>
          <a:endParaRPr lang="en-US"/>
        </a:p>
      </dgm:t>
    </dgm:pt>
    <dgm:pt modelId="{B05A4CF3-26A7-47A6-B274-26A02D8AE098}">
      <dgm:prSet phldrT="[Text]"/>
      <dgm:spPr/>
      <dgm:t>
        <a:bodyPr/>
        <a:lstStyle/>
        <a:p>
          <a:r>
            <a:rPr lang="en-US"/>
            <a:t>CKR/SLN and KID/LID Assignments</a:t>
          </a:r>
        </a:p>
      </dgm:t>
    </dgm:pt>
    <dgm:pt modelId="{C76A8890-30D1-48EC-821C-CDCCC2E4A7D5}" type="sibTrans" cxnId="{AAEC9840-24D9-4DD0-8290-8BD510070F7A}">
      <dgm:prSet/>
      <dgm:spPr/>
      <dgm:t>
        <a:bodyPr/>
        <a:lstStyle/>
        <a:p>
          <a:endParaRPr lang="en-US"/>
        </a:p>
      </dgm:t>
    </dgm:pt>
    <dgm:pt modelId="{0D5403B2-54DB-47EB-B31D-2DCE34A8C0FF}" type="parTrans" cxnId="{AAEC9840-24D9-4DD0-8290-8BD510070F7A}">
      <dgm:prSet/>
      <dgm:spPr/>
      <dgm:t>
        <a:bodyPr/>
        <a:lstStyle/>
        <a:p>
          <a:endParaRPr lang="en-US"/>
        </a:p>
      </dgm:t>
    </dgm:pt>
    <dgm:pt modelId="{AD4D7F14-6A5E-4023-BC9E-8ED0BF7E24E1}" type="pres">
      <dgm:prSet presAssocID="{854498D9-1A42-47B5-943D-1EC16C9BF62A}" presName="Name0" presStyleCnt="0">
        <dgm:presLayoutVars>
          <dgm:dir/>
          <dgm:animLvl val="lvl"/>
          <dgm:resizeHandles val="exact"/>
        </dgm:presLayoutVars>
      </dgm:prSet>
      <dgm:spPr/>
    </dgm:pt>
    <dgm:pt modelId="{F342E323-100A-47E0-A741-5D749D957BDA}" type="pres">
      <dgm:prSet presAssocID="{24669CBF-D100-4876-8BF1-4B8AA1B427FF}" presName="composite" presStyleCnt="0"/>
      <dgm:spPr/>
    </dgm:pt>
    <dgm:pt modelId="{F444082B-CD8D-44B7-9D0D-360B1F124116}" type="pres">
      <dgm:prSet presAssocID="{24669CBF-D100-4876-8BF1-4B8AA1B427FF}" presName="parTx" presStyleLbl="alignNode1" presStyleIdx="0" presStyleCnt="3">
        <dgm:presLayoutVars>
          <dgm:chMax val="0"/>
          <dgm:chPref val="0"/>
          <dgm:bulletEnabled val="1"/>
        </dgm:presLayoutVars>
      </dgm:prSet>
      <dgm:spPr/>
    </dgm:pt>
    <dgm:pt modelId="{003FCE3C-F705-4702-9F98-D5457D0FA19D}" type="pres">
      <dgm:prSet presAssocID="{24669CBF-D100-4876-8BF1-4B8AA1B427FF}" presName="desTx" presStyleLbl="alignAccFollowNode1" presStyleIdx="0" presStyleCnt="3">
        <dgm:presLayoutVars>
          <dgm:bulletEnabled val="1"/>
        </dgm:presLayoutVars>
      </dgm:prSet>
      <dgm:spPr/>
    </dgm:pt>
    <dgm:pt modelId="{C9A2A4DD-629E-402C-8FD3-524D0FA34940}" type="pres">
      <dgm:prSet presAssocID="{FE0E071D-ED51-419B-8B1C-9898B8AC1482}" presName="space" presStyleCnt="0"/>
      <dgm:spPr/>
    </dgm:pt>
    <dgm:pt modelId="{7BFD11C0-9BD3-4719-BA32-6A61441CE8D0}" type="pres">
      <dgm:prSet presAssocID="{B05A4CF3-26A7-47A6-B274-26A02D8AE098}" presName="composite" presStyleCnt="0"/>
      <dgm:spPr/>
    </dgm:pt>
    <dgm:pt modelId="{0F09FDDF-74F4-4208-BD3A-F65D867EA83D}" type="pres">
      <dgm:prSet presAssocID="{B05A4CF3-26A7-47A6-B274-26A02D8AE098}" presName="parTx" presStyleLbl="alignNode1" presStyleIdx="1" presStyleCnt="3">
        <dgm:presLayoutVars>
          <dgm:chMax val="0"/>
          <dgm:chPref val="0"/>
          <dgm:bulletEnabled val="1"/>
        </dgm:presLayoutVars>
      </dgm:prSet>
      <dgm:spPr/>
    </dgm:pt>
    <dgm:pt modelId="{5ADDCE87-1107-4D17-A510-3916ECE0A6EA}" type="pres">
      <dgm:prSet presAssocID="{B05A4CF3-26A7-47A6-B274-26A02D8AE098}" presName="desTx" presStyleLbl="alignAccFollowNode1" presStyleIdx="1" presStyleCnt="3">
        <dgm:presLayoutVars>
          <dgm:bulletEnabled val="1"/>
        </dgm:presLayoutVars>
      </dgm:prSet>
      <dgm:spPr/>
    </dgm:pt>
    <dgm:pt modelId="{FAF18B97-134C-445E-B930-A9CBF0B1D405}" type="pres">
      <dgm:prSet presAssocID="{C76A8890-30D1-48EC-821C-CDCCC2E4A7D5}" presName="space" presStyleCnt="0"/>
      <dgm:spPr/>
    </dgm:pt>
    <dgm:pt modelId="{4B5C91FE-FF5E-47EC-AEE5-9A66CEE5F932}" type="pres">
      <dgm:prSet presAssocID="{E338373B-FCE5-447C-BF26-23A5D1D15F52}" presName="composite" presStyleCnt="0"/>
      <dgm:spPr/>
    </dgm:pt>
    <dgm:pt modelId="{035E8001-4C26-4E00-B5ED-86C9ED6BEFDC}" type="pres">
      <dgm:prSet presAssocID="{E338373B-FCE5-447C-BF26-23A5D1D15F52}" presName="parTx" presStyleLbl="alignNode1" presStyleIdx="2" presStyleCnt="3">
        <dgm:presLayoutVars>
          <dgm:chMax val="0"/>
          <dgm:chPref val="0"/>
          <dgm:bulletEnabled val="1"/>
        </dgm:presLayoutVars>
      </dgm:prSet>
      <dgm:spPr/>
    </dgm:pt>
    <dgm:pt modelId="{9A5C12DC-7FFD-4BA8-BEE1-CC96DCB6D049}" type="pres">
      <dgm:prSet presAssocID="{E338373B-FCE5-447C-BF26-23A5D1D15F52}" presName="desTx" presStyleLbl="alignAccFollowNode1" presStyleIdx="2" presStyleCnt="3">
        <dgm:presLayoutVars>
          <dgm:bulletEnabled val="1"/>
        </dgm:presLayoutVars>
      </dgm:prSet>
      <dgm:spPr/>
    </dgm:pt>
  </dgm:ptLst>
  <dgm:cxnLst>
    <dgm:cxn modelId="{0CA48216-CBDB-4160-A83A-805D2CB89DA0}" srcId="{24669CBF-D100-4876-8BF1-4B8AA1B427FF}" destId="{65E37444-B126-4DBF-86FA-7A09A7D50CAC}" srcOrd="0" destOrd="0" parTransId="{EF8ADB4A-96B8-4B35-9E21-570FCD96FF9A}" sibTransId="{4A68D1F2-14B0-4489-BEF9-CCB9918E2097}"/>
    <dgm:cxn modelId="{7ACFEC19-F45A-462F-A370-D50E2954E02C}" type="presOf" srcId="{65E37444-B126-4DBF-86FA-7A09A7D50CAC}" destId="{003FCE3C-F705-4702-9F98-D5457D0FA19D}" srcOrd="0" destOrd="0" presId="urn:microsoft.com/office/officeart/2005/8/layout/hList1"/>
    <dgm:cxn modelId="{39676A28-B916-4804-8995-7E407F061915}" type="presOf" srcId="{854498D9-1A42-47B5-943D-1EC16C9BF62A}" destId="{AD4D7F14-6A5E-4023-BC9E-8ED0BF7E24E1}" srcOrd="0" destOrd="0" presId="urn:microsoft.com/office/officeart/2005/8/layout/hList1"/>
    <dgm:cxn modelId="{8B335838-62A2-48BA-80B5-C8DE66DDC235}" srcId="{854498D9-1A42-47B5-943D-1EC16C9BF62A}" destId="{24669CBF-D100-4876-8BF1-4B8AA1B427FF}" srcOrd="0" destOrd="0" parTransId="{EF2EC9CB-42AE-4FBC-8B14-74800889C7BC}" sibTransId="{FE0E071D-ED51-419B-8B1C-9898B8AC1482}"/>
    <dgm:cxn modelId="{C9867F3B-BAF1-4F8E-8963-F847FC0C499A}" srcId="{B05A4CF3-26A7-47A6-B274-26A02D8AE098}" destId="{5154B187-6535-47F1-87BB-DBE9CE085776}" srcOrd="3" destOrd="0" parTransId="{3FE88937-0D6D-4BB7-B23C-652D5B95D021}" sibTransId="{2E89E972-942F-442E-A87B-3B2B1D84BED3}"/>
    <dgm:cxn modelId="{B389713D-26B2-4E6E-968B-F4E275647FDA}" type="presOf" srcId="{218E1565-AC48-4016-934A-BE096BA0E527}" destId="{003FCE3C-F705-4702-9F98-D5457D0FA19D}" srcOrd="0" destOrd="1" presId="urn:microsoft.com/office/officeart/2005/8/layout/hList1"/>
    <dgm:cxn modelId="{AAEC9840-24D9-4DD0-8290-8BD510070F7A}" srcId="{854498D9-1A42-47B5-943D-1EC16C9BF62A}" destId="{B05A4CF3-26A7-47A6-B274-26A02D8AE098}" srcOrd="1" destOrd="0" parTransId="{0D5403B2-54DB-47EB-B31D-2DCE34A8C0FF}" sibTransId="{C76A8890-30D1-48EC-821C-CDCCC2E4A7D5}"/>
    <dgm:cxn modelId="{71A1585B-D26D-4D3F-AB00-23F391955769}" type="presOf" srcId="{B05A4CF3-26A7-47A6-B274-26A02D8AE098}" destId="{0F09FDDF-74F4-4208-BD3A-F65D867EA83D}" srcOrd="0" destOrd="0" presId="urn:microsoft.com/office/officeart/2005/8/layout/hList1"/>
    <dgm:cxn modelId="{B3390543-1147-4899-9C3C-5B54FABBADDE}" srcId="{B05A4CF3-26A7-47A6-B274-26A02D8AE098}" destId="{982D0250-44AA-4B85-BAC3-F9678B143688}" srcOrd="1" destOrd="0" parTransId="{001D8159-ADDF-478A-B107-EBD8296BAB23}" sibTransId="{888241D8-30A7-47C4-966C-8B08EC0A3157}"/>
    <dgm:cxn modelId="{6249A763-830F-4422-9A46-72C2A4F5391A}" srcId="{B05A4CF3-26A7-47A6-B274-26A02D8AE098}" destId="{6E1391FA-5B94-4A02-84D1-AFFE3402A4A6}" srcOrd="0" destOrd="0" parTransId="{E0AE5DCE-282D-4F9B-A65F-4CBEBCE6B8F2}" sibTransId="{3F9F793D-B51F-4A3E-8454-AF36AD4FD3A4}"/>
    <dgm:cxn modelId="{08C57C64-C979-41E3-9269-5246AB472674}" type="presOf" srcId="{E338373B-FCE5-447C-BF26-23A5D1D15F52}" destId="{035E8001-4C26-4E00-B5ED-86C9ED6BEFDC}" srcOrd="0" destOrd="0" presId="urn:microsoft.com/office/officeart/2005/8/layout/hList1"/>
    <dgm:cxn modelId="{3FFB4149-E2BE-4C84-ABCB-987182DC1C2A}" type="presOf" srcId="{5154B187-6535-47F1-87BB-DBE9CE085776}" destId="{5ADDCE87-1107-4D17-A510-3916ECE0A6EA}" srcOrd="0" destOrd="3" presId="urn:microsoft.com/office/officeart/2005/8/layout/hList1"/>
    <dgm:cxn modelId="{E7488A6D-1159-42F7-A7CE-028994DFE565}" type="presOf" srcId="{5EC3D633-3BC5-46C4-8E56-C415B45596E8}" destId="{9A5C12DC-7FFD-4BA8-BEE1-CC96DCB6D049}" srcOrd="0" destOrd="0" presId="urn:microsoft.com/office/officeart/2005/8/layout/hList1"/>
    <dgm:cxn modelId="{9B3A1C82-C10E-444F-B3D1-90109346D67A}" srcId="{24669CBF-D100-4876-8BF1-4B8AA1B427FF}" destId="{218E1565-AC48-4016-934A-BE096BA0E527}" srcOrd="1" destOrd="0" parTransId="{BD652E9E-6798-4035-A1B7-62871A256D83}" sibTransId="{45E5DCBA-762E-4C40-8D27-B450DB427EBF}"/>
    <dgm:cxn modelId="{84EA9AB3-D501-4B48-815D-84BC51D766FA}" srcId="{E338373B-FCE5-447C-BF26-23A5D1D15F52}" destId="{864BE611-E5E5-47A1-A074-0FADDA3C3A38}" srcOrd="1" destOrd="0" parTransId="{642CE0C8-7A16-4B66-8769-F7121012AA84}" sibTransId="{261D903A-E57C-4E62-B621-D81DEBE80518}"/>
    <dgm:cxn modelId="{9BFAB8B4-8D3D-44C0-BE0C-8C71189A26E0}" srcId="{B05A4CF3-26A7-47A6-B274-26A02D8AE098}" destId="{3047EB2D-3E41-4A15-B66E-28E3454D0EAE}" srcOrd="2" destOrd="0" parTransId="{3415AE8E-3DAB-4C14-81F9-4BF9E3864640}" sibTransId="{74B319DD-FA4A-4729-939B-14E549258302}"/>
    <dgm:cxn modelId="{2E7144B8-7C64-4980-913D-3FFBA56F0BB6}" srcId="{E338373B-FCE5-447C-BF26-23A5D1D15F52}" destId="{5EC3D633-3BC5-46C4-8E56-C415B45596E8}" srcOrd="0" destOrd="0" parTransId="{65F4269E-E7DC-466E-84E4-DBA40283D1C5}" sibTransId="{0C5F586E-3193-44D9-AB9E-D9DDE8EDB744}"/>
    <dgm:cxn modelId="{D147B9CB-2114-402A-9847-7A309403C358}" type="presOf" srcId="{24669CBF-D100-4876-8BF1-4B8AA1B427FF}" destId="{F444082B-CD8D-44B7-9D0D-360B1F124116}" srcOrd="0" destOrd="0" presId="urn:microsoft.com/office/officeart/2005/8/layout/hList1"/>
    <dgm:cxn modelId="{EE33EDDB-98B9-4358-89DC-9AF0F1122561}" type="presOf" srcId="{3047EB2D-3E41-4A15-B66E-28E3454D0EAE}" destId="{5ADDCE87-1107-4D17-A510-3916ECE0A6EA}" srcOrd="0" destOrd="2" presId="urn:microsoft.com/office/officeart/2005/8/layout/hList1"/>
    <dgm:cxn modelId="{EDCE64EF-74CC-4CA1-8029-D3A4CB0C429F}" type="presOf" srcId="{6E1391FA-5B94-4A02-84D1-AFFE3402A4A6}" destId="{5ADDCE87-1107-4D17-A510-3916ECE0A6EA}" srcOrd="0" destOrd="0" presId="urn:microsoft.com/office/officeart/2005/8/layout/hList1"/>
    <dgm:cxn modelId="{C1C09EF4-AABD-4580-8204-C2BDC4C28DB6}" type="presOf" srcId="{864BE611-E5E5-47A1-A074-0FADDA3C3A38}" destId="{9A5C12DC-7FFD-4BA8-BEE1-CC96DCB6D049}" srcOrd="0" destOrd="1" presId="urn:microsoft.com/office/officeart/2005/8/layout/hList1"/>
    <dgm:cxn modelId="{B8DD2DFA-2928-4172-805F-79BD3D90B936}" srcId="{854498D9-1A42-47B5-943D-1EC16C9BF62A}" destId="{E338373B-FCE5-447C-BF26-23A5D1D15F52}" srcOrd="2" destOrd="0" parTransId="{80085074-D176-44CB-AD5B-ACB5581838C7}" sibTransId="{EABE77C0-5187-4285-A82A-441FA7FA6263}"/>
    <dgm:cxn modelId="{AC6770FE-E2A5-43F1-83DB-F543CE9B2F06}" type="presOf" srcId="{982D0250-44AA-4B85-BAC3-F9678B143688}" destId="{5ADDCE87-1107-4D17-A510-3916ECE0A6EA}" srcOrd="0" destOrd="1" presId="urn:microsoft.com/office/officeart/2005/8/layout/hList1"/>
    <dgm:cxn modelId="{3A970C42-DEA6-4A1F-BD30-0686CBF185B5}" type="presParOf" srcId="{AD4D7F14-6A5E-4023-BC9E-8ED0BF7E24E1}" destId="{F342E323-100A-47E0-A741-5D749D957BDA}" srcOrd="0" destOrd="0" presId="urn:microsoft.com/office/officeart/2005/8/layout/hList1"/>
    <dgm:cxn modelId="{B6DA1B94-CFE2-4C96-8495-6E49FF7A068A}" type="presParOf" srcId="{F342E323-100A-47E0-A741-5D749D957BDA}" destId="{F444082B-CD8D-44B7-9D0D-360B1F124116}" srcOrd="0" destOrd="0" presId="urn:microsoft.com/office/officeart/2005/8/layout/hList1"/>
    <dgm:cxn modelId="{8527FCAF-9748-4F0D-B471-6F17DE3030B5}" type="presParOf" srcId="{F342E323-100A-47E0-A741-5D749D957BDA}" destId="{003FCE3C-F705-4702-9F98-D5457D0FA19D}" srcOrd="1" destOrd="0" presId="urn:microsoft.com/office/officeart/2005/8/layout/hList1"/>
    <dgm:cxn modelId="{C1C46171-05A8-44FB-904B-033C6A1D537C}" type="presParOf" srcId="{AD4D7F14-6A5E-4023-BC9E-8ED0BF7E24E1}" destId="{C9A2A4DD-629E-402C-8FD3-524D0FA34940}" srcOrd="1" destOrd="0" presId="urn:microsoft.com/office/officeart/2005/8/layout/hList1"/>
    <dgm:cxn modelId="{5BBE190E-D2DE-4F6C-892A-7EBE8AA8616F}" type="presParOf" srcId="{AD4D7F14-6A5E-4023-BC9E-8ED0BF7E24E1}" destId="{7BFD11C0-9BD3-4719-BA32-6A61441CE8D0}" srcOrd="2" destOrd="0" presId="urn:microsoft.com/office/officeart/2005/8/layout/hList1"/>
    <dgm:cxn modelId="{8DDCF423-ACF4-49F6-A681-81350A4C2338}" type="presParOf" srcId="{7BFD11C0-9BD3-4719-BA32-6A61441CE8D0}" destId="{0F09FDDF-74F4-4208-BD3A-F65D867EA83D}" srcOrd="0" destOrd="0" presId="urn:microsoft.com/office/officeart/2005/8/layout/hList1"/>
    <dgm:cxn modelId="{F1268895-2212-4506-BA6F-DFB348E564D5}" type="presParOf" srcId="{7BFD11C0-9BD3-4719-BA32-6A61441CE8D0}" destId="{5ADDCE87-1107-4D17-A510-3916ECE0A6EA}" srcOrd="1" destOrd="0" presId="urn:microsoft.com/office/officeart/2005/8/layout/hList1"/>
    <dgm:cxn modelId="{B25137A9-8A7A-4F1A-813A-290CCE155E72}" type="presParOf" srcId="{AD4D7F14-6A5E-4023-BC9E-8ED0BF7E24E1}" destId="{FAF18B97-134C-445E-B930-A9CBF0B1D405}" srcOrd="3" destOrd="0" presId="urn:microsoft.com/office/officeart/2005/8/layout/hList1"/>
    <dgm:cxn modelId="{E64CEBD5-17FD-4E0A-B4B5-7935DD3819CE}" type="presParOf" srcId="{AD4D7F14-6A5E-4023-BC9E-8ED0BF7E24E1}" destId="{4B5C91FE-FF5E-47EC-AEE5-9A66CEE5F932}" srcOrd="4" destOrd="0" presId="urn:microsoft.com/office/officeart/2005/8/layout/hList1"/>
    <dgm:cxn modelId="{D2443DAD-57D9-4350-93AD-1FB89E45BC4D}" type="presParOf" srcId="{4B5C91FE-FF5E-47EC-AEE5-9A66CEE5F932}" destId="{035E8001-4C26-4E00-B5ED-86C9ED6BEFDC}" srcOrd="0" destOrd="0" presId="urn:microsoft.com/office/officeart/2005/8/layout/hList1"/>
    <dgm:cxn modelId="{2CAF72E6-48E8-41B0-91D1-3CC55CBED43E}" type="presParOf" srcId="{4B5C91FE-FF5E-47EC-AEE5-9A66CEE5F932}" destId="{9A5C12DC-7FFD-4BA8-BEE1-CC96DCB6D04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F7E0191-278B-480D-A205-B103E949856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357845C7-A4E5-4A9D-A59E-44D9F462C30B}">
      <dgm:prSet phldrT="[Text]" custT="1"/>
      <dgm:spPr>
        <a:solidFill>
          <a:schemeClr val="accent2">
            <a:lumMod val="75000"/>
          </a:schemeClr>
        </a:solidFill>
      </dgm:spPr>
      <dgm:t>
        <a:bodyPr/>
        <a:lstStyle/>
        <a:p>
          <a:r>
            <a:rPr lang="en-US" sz="2800" b="1">
              <a:solidFill>
                <a:schemeClr val="bg1"/>
              </a:solidFill>
            </a:rPr>
            <a:t>Required</a:t>
          </a:r>
        </a:p>
      </dgm:t>
    </dgm:pt>
    <dgm:pt modelId="{8A7F7E98-E823-421E-A0EF-04860EE08DA3}" type="parTrans" cxnId="{06800543-BE41-485E-B1BA-3622B6BC9C89}">
      <dgm:prSet/>
      <dgm:spPr/>
      <dgm:t>
        <a:bodyPr/>
        <a:lstStyle/>
        <a:p>
          <a:endParaRPr lang="en-US"/>
        </a:p>
      </dgm:t>
    </dgm:pt>
    <dgm:pt modelId="{11767C3F-D121-457B-ABDA-83D2C39D5CE8}" type="sibTrans" cxnId="{06800543-BE41-485E-B1BA-3622B6BC9C89}">
      <dgm:prSet/>
      <dgm:spPr/>
      <dgm:t>
        <a:bodyPr/>
        <a:lstStyle/>
        <a:p>
          <a:endParaRPr lang="en-US"/>
        </a:p>
      </dgm:t>
    </dgm:pt>
    <dgm:pt modelId="{7231A02F-87EA-4397-A5BA-95BE45D6AFFB}">
      <dgm:prSet phldrT="[Text]"/>
      <dgm:spPr/>
      <dgm:t>
        <a:bodyPr/>
        <a:lstStyle/>
        <a:p>
          <a:r>
            <a:rPr lang="en-US"/>
            <a:t>700/800 MHz Operation</a:t>
          </a:r>
        </a:p>
      </dgm:t>
    </dgm:pt>
    <dgm:pt modelId="{A5C620C9-E91F-424B-BB23-9718ADDA3253}" type="parTrans" cxnId="{9EDF6BB9-25AE-4588-8580-0540CA77BC66}">
      <dgm:prSet/>
      <dgm:spPr/>
      <dgm:t>
        <a:bodyPr/>
        <a:lstStyle/>
        <a:p>
          <a:endParaRPr lang="en-US"/>
        </a:p>
      </dgm:t>
    </dgm:pt>
    <dgm:pt modelId="{28088AF8-B911-41DE-B4D4-09DDEA93BAAF}" type="sibTrans" cxnId="{9EDF6BB9-25AE-4588-8580-0540CA77BC66}">
      <dgm:prSet/>
      <dgm:spPr/>
      <dgm:t>
        <a:bodyPr/>
        <a:lstStyle/>
        <a:p>
          <a:endParaRPr lang="en-US"/>
        </a:p>
      </dgm:t>
    </dgm:pt>
    <dgm:pt modelId="{2E42F543-50D2-4F16-9C18-F909DC29728A}">
      <dgm:prSet phldrT="[Text]"/>
      <dgm:spPr/>
      <dgm:t>
        <a:bodyPr/>
        <a:lstStyle/>
        <a:p>
          <a:r>
            <a:rPr lang="en-US"/>
            <a:t>Portable radio output power 1-3 watts</a:t>
          </a:r>
        </a:p>
      </dgm:t>
    </dgm:pt>
    <dgm:pt modelId="{82CA96E8-2752-4FEB-8846-ED353D1D14C5}" type="parTrans" cxnId="{B0D2A417-4CCD-4E27-BEA3-A558C4DFF87F}">
      <dgm:prSet/>
      <dgm:spPr/>
      <dgm:t>
        <a:bodyPr/>
        <a:lstStyle/>
        <a:p>
          <a:endParaRPr lang="en-US"/>
        </a:p>
      </dgm:t>
    </dgm:pt>
    <dgm:pt modelId="{ECBB4075-44C4-4A7B-8CD0-73BF5B79E9BF}" type="sibTrans" cxnId="{B0D2A417-4CCD-4E27-BEA3-A558C4DFF87F}">
      <dgm:prSet/>
      <dgm:spPr/>
      <dgm:t>
        <a:bodyPr/>
        <a:lstStyle/>
        <a:p>
          <a:endParaRPr lang="en-US"/>
        </a:p>
      </dgm:t>
    </dgm:pt>
    <dgm:pt modelId="{53A346CC-CB25-42DB-B9B4-4486D46F5B44}">
      <dgm:prSet phldrT="[Text]"/>
      <dgm:spPr/>
      <dgm:t>
        <a:bodyPr/>
        <a:lstStyle/>
        <a:p>
          <a:r>
            <a:rPr lang="en-US"/>
            <a:t>Mobile radio output power 10-35 watts</a:t>
          </a:r>
        </a:p>
      </dgm:t>
    </dgm:pt>
    <dgm:pt modelId="{AA5CC354-067B-4638-BC14-511073E3EDCF}" type="parTrans" cxnId="{AB0A6355-EA96-47BA-83D6-DD563B278118}">
      <dgm:prSet/>
      <dgm:spPr/>
      <dgm:t>
        <a:bodyPr/>
        <a:lstStyle/>
        <a:p>
          <a:endParaRPr lang="en-US"/>
        </a:p>
      </dgm:t>
    </dgm:pt>
    <dgm:pt modelId="{1AD2D562-0106-4A06-A95F-80D422CA2F67}" type="sibTrans" cxnId="{AB0A6355-EA96-47BA-83D6-DD563B278118}">
      <dgm:prSet/>
      <dgm:spPr/>
      <dgm:t>
        <a:bodyPr/>
        <a:lstStyle/>
        <a:p>
          <a:endParaRPr lang="en-US"/>
        </a:p>
      </dgm:t>
    </dgm:pt>
    <dgm:pt modelId="{3F86AB47-CAC8-4A82-BF09-5E734D6D74B7}">
      <dgm:prSet phldrT="[Text]"/>
      <dgm:spPr/>
      <dgm:t>
        <a:bodyPr/>
        <a:lstStyle/>
        <a:p>
          <a:r>
            <a:rPr lang="en-US"/>
            <a:t>Minimum 1,000 mode capability</a:t>
          </a:r>
        </a:p>
      </dgm:t>
    </dgm:pt>
    <dgm:pt modelId="{E99D4871-01DF-4142-9CB2-DC8D9F386F06}" type="parTrans" cxnId="{FFC1D2B3-983C-46C2-902A-508A4BC094A0}">
      <dgm:prSet/>
      <dgm:spPr/>
      <dgm:t>
        <a:bodyPr/>
        <a:lstStyle/>
        <a:p>
          <a:endParaRPr lang="en-US"/>
        </a:p>
      </dgm:t>
    </dgm:pt>
    <dgm:pt modelId="{0C446CCA-3748-48D2-A44A-F8EBF2EC7576}" type="sibTrans" cxnId="{FFC1D2B3-983C-46C2-902A-508A4BC094A0}">
      <dgm:prSet/>
      <dgm:spPr/>
      <dgm:t>
        <a:bodyPr/>
        <a:lstStyle/>
        <a:p>
          <a:endParaRPr lang="en-US"/>
        </a:p>
      </dgm:t>
    </dgm:pt>
    <dgm:pt modelId="{67FDAAED-BD12-4EC5-B8D0-3F62F3B610E1}">
      <dgm:prSet phldrT="[Text]"/>
      <dgm:spPr/>
      <dgm:t>
        <a:bodyPr/>
        <a:lstStyle/>
        <a:p>
          <a:r>
            <a:rPr lang="en-US"/>
            <a:t>Minimum 14-character backlit display</a:t>
          </a:r>
        </a:p>
      </dgm:t>
    </dgm:pt>
    <dgm:pt modelId="{253B2FE7-1342-419B-B7F1-FEF836B276A2}" type="parTrans" cxnId="{262D5E67-C448-4137-AFFD-EB2B970E28EA}">
      <dgm:prSet/>
      <dgm:spPr/>
      <dgm:t>
        <a:bodyPr/>
        <a:lstStyle/>
        <a:p>
          <a:endParaRPr lang="en-US"/>
        </a:p>
      </dgm:t>
    </dgm:pt>
    <dgm:pt modelId="{9BB392C7-1C46-4719-8998-EE6B55E01106}" type="sibTrans" cxnId="{262D5E67-C448-4137-AFFD-EB2B970E28EA}">
      <dgm:prSet/>
      <dgm:spPr/>
      <dgm:t>
        <a:bodyPr/>
        <a:lstStyle/>
        <a:p>
          <a:endParaRPr lang="en-US"/>
        </a:p>
      </dgm:t>
    </dgm:pt>
    <dgm:pt modelId="{B5B1DC37-2FC2-49B6-97EF-71FB793C7318}">
      <dgm:prSet phldrT="[Text]"/>
      <dgm:spPr/>
      <dgm:t>
        <a:bodyPr/>
        <a:lstStyle/>
        <a:p>
          <a:r>
            <a:rPr lang="en-US"/>
            <a:t>Zone programming with 16 modes per zone</a:t>
          </a:r>
        </a:p>
      </dgm:t>
    </dgm:pt>
    <dgm:pt modelId="{B1079B4E-7A03-4A30-B4AC-66B949E03061}" type="parTrans" cxnId="{235DA4FD-4D8E-416D-8BC5-38B363B89206}">
      <dgm:prSet/>
      <dgm:spPr/>
      <dgm:t>
        <a:bodyPr/>
        <a:lstStyle/>
        <a:p>
          <a:endParaRPr lang="en-US"/>
        </a:p>
      </dgm:t>
    </dgm:pt>
    <dgm:pt modelId="{A227976A-5D1E-4C15-BEE9-8146FB5E2F79}" type="sibTrans" cxnId="{235DA4FD-4D8E-416D-8BC5-38B363B89206}">
      <dgm:prSet/>
      <dgm:spPr/>
      <dgm:t>
        <a:bodyPr/>
        <a:lstStyle/>
        <a:p>
          <a:endParaRPr lang="en-US"/>
        </a:p>
      </dgm:t>
    </dgm:pt>
    <dgm:pt modelId="{CBAA8D04-E798-425C-A587-2E313690AF2E}">
      <dgm:prSet phldrT="[Text]"/>
      <dgm:spPr/>
      <dgm:t>
        <a:bodyPr/>
        <a:lstStyle/>
        <a:p>
          <a:r>
            <a:rPr lang="en-US"/>
            <a:t>Operation on Convention Systems</a:t>
          </a:r>
        </a:p>
      </dgm:t>
    </dgm:pt>
    <dgm:pt modelId="{26513BD8-7464-47A9-A070-7856287D604F}" type="parTrans" cxnId="{8CC8E8C6-A7F4-4EE0-87AE-97E17CFED9C1}">
      <dgm:prSet/>
      <dgm:spPr/>
      <dgm:t>
        <a:bodyPr/>
        <a:lstStyle/>
        <a:p>
          <a:endParaRPr lang="en-US"/>
        </a:p>
      </dgm:t>
    </dgm:pt>
    <dgm:pt modelId="{D4038D42-2569-4098-8C6B-FBD62E25B76F}" type="sibTrans" cxnId="{8CC8E8C6-A7F4-4EE0-87AE-97E17CFED9C1}">
      <dgm:prSet/>
      <dgm:spPr/>
      <dgm:t>
        <a:bodyPr/>
        <a:lstStyle/>
        <a:p>
          <a:endParaRPr lang="en-US"/>
        </a:p>
      </dgm:t>
    </dgm:pt>
    <dgm:pt modelId="{E9CFBD0C-86CD-4C85-B81C-31DA5BB8B304}">
      <dgm:prSet phldrT="[Text]"/>
      <dgm:spPr/>
      <dgm:t>
        <a:bodyPr/>
        <a:lstStyle/>
        <a:p>
          <a:r>
            <a:rPr lang="en-US"/>
            <a:t>Operation on Motorola SmartZone Type II Trunking Systems</a:t>
          </a:r>
        </a:p>
      </dgm:t>
    </dgm:pt>
    <dgm:pt modelId="{408D7C81-6B8F-4C5F-9B14-7038B06B902B}" type="parTrans" cxnId="{609CC44C-F115-42E7-ABE3-455C3A82FF72}">
      <dgm:prSet/>
      <dgm:spPr/>
      <dgm:t>
        <a:bodyPr/>
        <a:lstStyle/>
        <a:p>
          <a:endParaRPr lang="en-US"/>
        </a:p>
      </dgm:t>
    </dgm:pt>
    <dgm:pt modelId="{A1962A65-1680-4A58-A87F-0BFE6DAC4DE5}" type="sibTrans" cxnId="{609CC44C-F115-42E7-ABE3-455C3A82FF72}">
      <dgm:prSet/>
      <dgm:spPr/>
      <dgm:t>
        <a:bodyPr/>
        <a:lstStyle/>
        <a:p>
          <a:endParaRPr lang="en-US"/>
        </a:p>
      </dgm:t>
    </dgm:pt>
    <dgm:pt modelId="{AABDF816-BDBE-4960-934B-44E57018A076}">
      <dgm:prSet phldrT="[Text]"/>
      <dgm:spPr/>
      <dgm:t>
        <a:bodyPr/>
        <a:lstStyle/>
        <a:p>
          <a:r>
            <a:rPr lang="en-US"/>
            <a:t>Operation of Project 25 Digital Trunking Systems</a:t>
          </a:r>
        </a:p>
      </dgm:t>
    </dgm:pt>
    <dgm:pt modelId="{92149D31-83B6-437D-BE43-83487E82A344}" type="parTrans" cxnId="{45B96954-ADE4-4137-8DE1-98E5B031DD22}">
      <dgm:prSet/>
      <dgm:spPr/>
      <dgm:t>
        <a:bodyPr/>
        <a:lstStyle/>
        <a:p>
          <a:endParaRPr lang="en-US"/>
        </a:p>
      </dgm:t>
    </dgm:pt>
    <dgm:pt modelId="{8D62F7F6-B37C-401E-95EE-A19EF02E0EDA}" type="sibTrans" cxnId="{45B96954-ADE4-4137-8DE1-98E5B031DD22}">
      <dgm:prSet/>
      <dgm:spPr/>
      <dgm:t>
        <a:bodyPr/>
        <a:lstStyle/>
        <a:p>
          <a:endParaRPr lang="en-US"/>
        </a:p>
      </dgm:t>
    </dgm:pt>
    <dgm:pt modelId="{4495D7BA-BA6E-4F9C-945D-A92A3953D3D2}">
      <dgm:prSet phldrT="[Text]"/>
      <dgm:spPr/>
      <dgm:t>
        <a:bodyPr/>
        <a:lstStyle/>
        <a:p>
          <a:r>
            <a:rPr lang="en-US"/>
            <a:t>Project 25 Radio Authentication</a:t>
          </a:r>
        </a:p>
      </dgm:t>
    </dgm:pt>
    <dgm:pt modelId="{B17F6AB3-4979-4B56-9559-1325CBAF520E}" type="parTrans" cxnId="{CF3E8B93-E2FD-4EA1-954B-80B2BFDDD39F}">
      <dgm:prSet/>
      <dgm:spPr/>
      <dgm:t>
        <a:bodyPr/>
        <a:lstStyle/>
        <a:p>
          <a:endParaRPr lang="en-US"/>
        </a:p>
      </dgm:t>
    </dgm:pt>
    <dgm:pt modelId="{489CE674-1562-49FF-B509-68E0D4DC40C4}" type="sibTrans" cxnId="{CF3E8B93-E2FD-4EA1-954B-80B2BFDDD39F}">
      <dgm:prSet/>
      <dgm:spPr/>
      <dgm:t>
        <a:bodyPr/>
        <a:lstStyle/>
        <a:p>
          <a:endParaRPr lang="en-US"/>
        </a:p>
      </dgm:t>
    </dgm:pt>
    <dgm:pt modelId="{8FDA6248-F900-46D2-BF5C-2854F286C0BA}">
      <dgm:prSet phldrT="[Text]"/>
      <dgm:spPr/>
      <dgm:t>
        <a:bodyPr/>
        <a:lstStyle/>
        <a:p>
          <a:r>
            <a:rPr lang="en-US"/>
            <a:t>Base radio output power 10-35 watts</a:t>
          </a:r>
        </a:p>
      </dgm:t>
    </dgm:pt>
    <dgm:pt modelId="{A665E877-5C2B-4FC2-8F73-A1DA447DCEBB}" type="parTrans" cxnId="{BB61A389-6F4A-40DE-890A-BDFAE1020126}">
      <dgm:prSet/>
      <dgm:spPr/>
      <dgm:t>
        <a:bodyPr/>
        <a:lstStyle/>
        <a:p>
          <a:endParaRPr lang="en-US"/>
        </a:p>
      </dgm:t>
    </dgm:pt>
    <dgm:pt modelId="{256CDFFB-E064-4BBE-AC98-62BB456083DA}" type="sibTrans" cxnId="{BB61A389-6F4A-40DE-890A-BDFAE1020126}">
      <dgm:prSet/>
      <dgm:spPr/>
      <dgm:t>
        <a:bodyPr/>
        <a:lstStyle/>
        <a:p>
          <a:endParaRPr lang="en-US"/>
        </a:p>
      </dgm:t>
    </dgm:pt>
    <dgm:pt modelId="{5371B23A-94B9-4308-9F9E-FDD86440EBD4}" type="pres">
      <dgm:prSet presAssocID="{4F7E0191-278B-480D-A205-B103E949856C}" presName="linear" presStyleCnt="0">
        <dgm:presLayoutVars>
          <dgm:animLvl val="lvl"/>
          <dgm:resizeHandles val="exact"/>
        </dgm:presLayoutVars>
      </dgm:prSet>
      <dgm:spPr/>
    </dgm:pt>
    <dgm:pt modelId="{BEAC762D-C1F6-4D26-9ECA-136715532AF1}" type="pres">
      <dgm:prSet presAssocID="{357845C7-A4E5-4A9D-A59E-44D9F462C30B}" presName="parentText" presStyleLbl="node1" presStyleIdx="0" presStyleCnt="1">
        <dgm:presLayoutVars>
          <dgm:chMax val="0"/>
          <dgm:bulletEnabled val="1"/>
        </dgm:presLayoutVars>
      </dgm:prSet>
      <dgm:spPr/>
    </dgm:pt>
    <dgm:pt modelId="{78231ADD-5D02-4AFE-80A2-AA3DA2D9099E}" type="pres">
      <dgm:prSet presAssocID="{357845C7-A4E5-4A9D-A59E-44D9F462C30B}" presName="childText" presStyleLbl="revTx" presStyleIdx="0" presStyleCnt="1" custScaleY="111849">
        <dgm:presLayoutVars>
          <dgm:bulletEnabled val="1"/>
        </dgm:presLayoutVars>
      </dgm:prSet>
      <dgm:spPr/>
    </dgm:pt>
  </dgm:ptLst>
  <dgm:cxnLst>
    <dgm:cxn modelId="{DD4A4905-709F-4C55-AEB1-B3195249FC98}" type="presOf" srcId="{4F7E0191-278B-480D-A205-B103E949856C}" destId="{5371B23A-94B9-4308-9F9E-FDD86440EBD4}" srcOrd="0" destOrd="0" presId="urn:microsoft.com/office/officeart/2005/8/layout/vList2"/>
    <dgm:cxn modelId="{B0D2A417-4CCD-4E27-BEA3-A558C4DFF87F}" srcId="{357845C7-A4E5-4A9D-A59E-44D9F462C30B}" destId="{2E42F543-50D2-4F16-9C18-F909DC29728A}" srcOrd="1" destOrd="0" parTransId="{82CA96E8-2752-4FEB-8846-ED353D1D14C5}" sibTransId="{ECBB4075-44C4-4A7B-8CD0-73BF5B79E9BF}"/>
    <dgm:cxn modelId="{C7F6233B-D18D-4218-ACEA-332D66EF21A6}" type="presOf" srcId="{67FDAAED-BD12-4EC5-B8D0-3F62F3B610E1}" destId="{78231ADD-5D02-4AFE-80A2-AA3DA2D9099E}" srcOrd="0" destOrd="5" presId="urn:microsoft.com/office/officeart/2005/8/layout/vList2"/>
    <dgm:cxn modelId="{06800543-BE41-485E-B1BA-3622B6BC9C89}" srcId="{4F7E0191-278B-480D-A205-B103E949856C}" destId="{357845C7-A4E5-4A9D-A59E-44D9F462C30B}" srcOrd="0" destOrd="0" parTransId="{8A7F7E98-E823-421E-A0EF-04860EE08DA3}" sibTransId="{11767C3F-D121-457B-ABDA-83D2C39D5CE8}"/>
    <dgm:cxn modelId="{61C0E765-A5A7-4040-8462-CF4C9E3EB4A1}" type="presOf" srcId="{E9CFBD0C-86CD-4C85-B81C-31DA5BB8B304}" destId="{78231ADD-5D02-4AFE-80A2-AA3DA2D9099E}" srcOrd="0" destOrd="8" presId="urn:microsoft.com/office/officeart/2005/8/layout/vList2"/>
    <dgm:cxn modelId="{262D5E67-C448-4137-AFFD-EB2B970E28EA}" srcId="{357845C7-A4E5-4A9D-A59E-44D9F462C30B}" destId="{67FDAAED-BD12-4EC5-B8D0-3F62F3B610E1}" srcOrd="5" destOrd="0" parTransId="{253B2FE7-1342-419B-B7F1-FEF836B276A2}" sibTransId="{9BB392C7-1C46-4719-8998-EE6B55E01106}"/>
    <dgm:cxn modelId="{609CC44C-F115-42E7-ABE3-455C3A82FF72}" srcId="{357845C7-A4E5-4A9D-A59E-44D9F462C30B}" destId="{E9CFBD0C-86CD-4C85-B81C-31DA5BB8B304}" srcOrd="8" destOrd="0" parTransId="{408D7C81-6B8F-4C5F-9B14-7038B06B902B}" sibTransId="{A1962A65-1680-4A58-A87F-0BFE6DAC4DE5}"/>
    <dgm:cxn modelId="{45B96954-ADE4-4137-8DE1-98E5B031DD22}" srcId="{357845C7-A4E5-4A9D-A59E-44D9F462C30B}" destId="{AABDF816-BDBE-4960-934B-44E57018A076}" srcOrd="9" destOrd="0" parTransId="{92149D31-83B6-437D-BE43-83487E82A344}" sibTransId="{8D62F7F6-B37C-401E-95EE-A19EF02E0EDA}"/>
    <dgm:cxn modelId="{8C901C75-B979-42CF-8E81-870C2D7268AA}" type="presOf" srcId="{357845C7-A4E5-4A9D-A59E-44D9F462C30B}" destId="{BEAC762D-C1F6-4D26-9ECA-136715532AF1}" srcOrd="0" destOrd="0" presId="urn:microsoft.com/office/officeart/2005/8/layout/vList2"/>
    <dgm:cxn modelId="{AB0A6355-EA96-47BA-83D6-DD563B278118}" srcId="{357845C7-A4E5-4A9D-A59E-44D9F462C30B}" destId="{53A346CC-CB25-42DB-B9B4-4486D46F5B44}" srcOrd="2" destOrd="0" parTransId="{AA5CC354-067B-4638-BC14-511073E3EDCF}" sibTransId="{1AD2D562-0106-4A06-A95F-80D422CA2F67}"/>
    <dgm:cxn modelId="{E140167D-6185-4E88-A402-628063480FDF}" type="presOf" srcId="{AABDF816-BDBE-4960-934B-44E57018A076}" destId="{78231ADD-5D02-4AFE-80A2-AA3DA2D9099E}" srcOrd="0" destOrd="9" presId="urn:microsoft.com/office/officeart/2005/8/layout/vList2"/>
    <dgm:cxn modelId="{C44A4281-F983-4934-87F8-16096FF6B8FF}" type="presOf" srcId="{3F86AB47-CAC8-4A82-BF09-5E734D6D74B7}" destId="{78231ADD-5D02-4AFE-80A2-AA3DA2D9099E}" srcOrd="0" destOrd="4" presId="urn:microsoft.com/office/officeart/2005/8/layout/vList2"/>
    <dgm:cxn modelId="{BB61A389-6F4A-40DE-890A-BDFAE1020126}" srcId="{357845C7-A4E5-4A9D-A59E-44D9F462C30B}" destId="{8FDA6248-F900-46D2-BF5C-2854F286C0BA}" srcOrd="3" destOrd="0" parTransId="{A665E877-5C2B-4FC2-8F73-A1DA447DCEBB}" sibTransId="{256CDFFB-E064-4BBE-AC98-62BB456083DA}"/>
    <dgm:cxn modelId="{CF3E8B93-E2FD-4EA1-954B-80B2BFDDD39F}" srcId="{357845C7-A4E5-4A9D-A59E-44D9F462C30B}" destId="{4495D7BA-BA6E-4F9C-945D-A92A3953D3D2}" srcOrd="10" destOrd="0" parTransId="{B17F6AB3-4979-4B56-9559-1325CBAF520E}" sibTransId="{489CE674-1562-49FF-B509-68E0D4DC40C4}"/>
    <dgm:cxn modelId="{446028A2-5A18-463E-9E84-E4C563E22568}" type="presOf" srcId="{4495D7BA-BA6E-4F9C-945D-A92A3953D3D2}" destId="{78231ADD-5D02-4AFE-80A2-AA3DA2D9099E}" srcOrd="0" destOrd="10" presId="urn:microsoft.com/office/officeart/2005/8/layout/vList2"/>
    <dgm:cxn modelId="{C35B47AD-D31C-4229-8439-B9F83A74C427}" type="presOf" srcId="{8FDA6248-F900-46D2-BF5C-2854F286C0BA}" destId="{78231ADD-5D02-4AFE-80A2-AA3DA2D9099E}" srcOrd="0" destOrd="3" presId="urn:microsoft.com/office/officeart/2005/8/layout/vList2"/>
    <dgm:cxn modelId="{9A07AEAF-36DC-4EAD-AAE8-6B61DAD243C3}" type="presOf" srcId="{2E42F543-50D2-4F16-9C18-F909DC29728A}" destId="{78231ADD-5D02-4AFE-80A2-AA3DA2D9099E}" srcOrd="0" destOrd="1" presId="urn:microsoft.com/office/officeart/2005/8/layout/vList2"/>
    <dgm:cxn modelId="{FFC1D2B3-983C-46C2-902A-508A4BC094A0}" srcId="{357845C7-A4E5-4A9D-A59E-44D9F462C30B}" destId="{3F86AB47-CAC8-4A82-BF09-5E734D6D74B7}" srcOrd="4" destOrd="0" parTransId="{E99D4871-01DF-4142-9CB2-DC8D9F386F06}" sibTransId="{0C446CCA-3748-48D2-A44A-F8EBF2EC7576}"/>
    <dgm:cxn modelId="{5B7005B8-14F3-4C65-BA15-9D5E9BB99155}" type="presOf" srcId="{7231A02F-87EA-4397-A5BA-95BE45D6AFFB}" destId="{78231ADD-5D02-4AFE-80A2-AA3DA2D9099E}" srcOrd="0" destOrd="0" presId="urn:microsoft.com/office/officeart/2005/8/layout/vList2"/>
    <dgm:cxn modelId="{9EDF6BB9-25AE-4588-8580-0540CA77BC66}" srcId="{357845C7-A4E5-4A9D-A59E-44D9F462C30B}" destId="{7231A02F-87EA-4397-A5BA-95BE45D6AFFB}" srcOrd="0" destOrd="0" parTransId="{A5C620C9-E91F-424B-BB23-9718ADDA3253}" sibTransId="{28088AF8-B911-41DE-B4D4-09DDEA93BAAF}"/>
    <dgm:cxn modelId="{8CC8E8C6-A7F4-4EE0-87AE-97E17CFED9C1}" srcId="{357845C7-A4E5-4A9D-A59E-44D9F462C30B}" destId="{CBAA8D04-E798-425C-A587-2E313690AF2E}" srcOrd="7" destOrd="0" parTransId="{26513BD8-7464-47A9-A070-7856287D604F}" sibTransId="{D4038D42-2569-4098-8C6B-FBD62E25B76F}"/>
    <dgm:cxn modelId="{A46FEBCD-B2F4-40AD-BA7E-44B50D2E4B11}" type="presOf" srcId="{53A346CC-CB25-42DB-B9B4-4486D46F5B44}" destId="{78231ADD-5D02-4AFE-80A2-AA3DA2D9099E}" srcOrd="0" destOrd="2" presId="urn:microsoft.com/office/officeart/2005/8/layout/vList2"/>
    <dgm:cxn modelId="{D53CE5D0-655D-4676-9EB6-958BBEBD3852}" type="presOf" srcId="{CBAA8D04-E798-425C-A587-2E313690AF2E}" destId="{78231ADD-5D02-4AFE-80A2-AA3DA2D9099E}" srcOrd="0" destOrd="7" presId="urn:microsoft.com/office/officeart/2005/8/layout/vList2"/>
    <dgm:cxn modelId="{2DE088F6-85F1-4506-B33B-23598F8158B7}" type="presOf" srcId="{B5B1DC37-2FC2-49B6-97EF-71FB793C7318}" destId="{78231ADD-5D02-4AFE-80A2-AA3DA2D9099E}" srcOrd="0" destOrd="6" presId="urn:microsoft.com/office/officeart/2005/8/layout/vList2"/>
    <dgm:cxn modelId="{235DA4FD-4D8E-416D-8BC5-38B363B89206}" srcId="{357845C7-A4E5-4A9D-A59E-44D9F462C30B}" destId="{B5B1DC37-2FC2-49B6-97EF-71FB793C7318}" srcOrd="6" destOrd="0" parTransId="{B1079B4E-7A03-4A30-B4AC-66B949E03061}" sibTransId="{A227976A-5D1E-4C15-BEE9-8146FB5E2F79}"/>
    <dgm:cxn modelId="{EE7CDC8B-EF3A-4CCE-9AEA-169582D3C643}" type="presParOf" srcId="{5371B23A-94B9-4308-9F9E-FDD86440EBD4}" destId="{BEAC762D-C1F6-4D26-9ECA-136715532AF1}" srcOrd="0" destOrd="0" presId="urn:microsoft.com/office/officeart/2005/8/layout/vList2"/>
    <dgm:cxn modelId="{6C359ECA-4430-4816-BB66-5F024FA7DF7B}" type="presParOf" srcId="{5371B23A-94B9-4308-9F9E-FDD86440EBD4}" destId="{78231ADD-5D02-4AFE-80A2-AA3DA2D9099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7F38A35-17CA-408B-97EB-AF441C3B03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739B9F-286B-4DD7-8335-6B38B1D36763}">
      <dgm:prSet phldrT="[Text]" custT="1"/>
      <dgm:spPr/>
      <dgm:t>
        <a:bodyPr/>
        <a:lstStyle/>
        <a:p>
          <a:r>
            <a:rPr lang="en-US" sz="2800" b="1"/>
            <a:t>Information Needed for Registration</a:t>
          </a:r>
        </a:p>
      </dgm:t>
    </dgm:pt>
    <dgm:pt modelId="{73388405-6C90-4539-8279-86AD1B3A4C29}" type="parTrans" cxnId="{59105EDB-2625-4D27-930D-669EDD561C20}">
      <dgm:prSet/>
      <dgm:spPr/>
      <dgm:t>
        <a:bodyPr/>
        <a:lstStyle/>
        <a:p>
          <a:endParaRPr lang="en-US"/>
        </a:p>
      </dgm:t>
    </dgm:pt>
    <dgm:pt modelId="{32B1136B-7459-422B-BC03-DBDB07094CB7}" type="sibTrans" cxnId="{59105EDB-2625-4D27-930D-669EDD561C20}">
      <dgm:prSet/>
      <dgm:spPr/>
      <dgm:t>
        <a:bodyPr/>
        <a:lstStyle/>
        <a:p>
          <a:endParaRPr lang="en-US"/>
        </a:p>
      </dgm:t>
    </dgm:pt>
    <dgm:pt modelId="{060C4C7B-4EBA-4CBC-A515-4E4F5570E19C}">
      <dgm:prSet phldrT="[Text]" custT="1"/>
      <dgm:spPr/>
      <dgm:t>
        <a:bodyPr/>
        <a:lstStyle/>
        <a:p>
          <a:r>
            <a:rPr lang="en-US" sz="2400"/>
            <a:t>Tax ID </a:t>
          </a:r>
        </a:p>
      </dgm:t>
    </dgm:pt>
    <dgm:pt modelId="{E564A948-BC5A-4BC8-8FC9-F7EE7DCCABD8}" type="parTrans" cxnId="{82DFC4CC-5728-467C-A229-85A70F28C3D2}">
      <dgm:prSet/>
      <dgm:spPr/>
      <dgm:t>
        <a:bodyPr/>
        <a:lstStyle/>
        <a:p>
          <a:endParaRPr lang="en-US"/>
        </a:p>
      </dgm:t>
    </dgm:pt>
    <dgm:pt modelId="{DF18B314-9F10-4EDB-BED6-D5ED9995A239}" type="sibTrans" cxnId="{82DFC4CC-5728-467C-A229-85A70F28C3D2}">
      <dgm:prSet/>
      <dgm:spPr/>
      <dgm:t>
        <a:bodyPr/>
        <a:lstStyle/>
        <a:p>
          <a:endParaRPr lang="en-US"/>
        </a:p>
      </dgm:t>
    </dgm:pt>
    <dgm:pt modelId="{A259D2C5-6DD1-4915-9A9D-94860600AB9A}">
      <dgm:prSet phldrT="[Text]" custT="1"/>
      <dgm:spPr/>
      <dgm:t>
        <a:bodyPr/>
        <a:lstStyle/>
        <a:p>
          <a:r>
            <a:rPr lang="en-US" sz="2400"/>
            <a:t>Address</a:t>
          </a:r>
        </a:p>
      </dgm:t>
    </dgm:pt>
    <dgm:pt modelId="{3FC8C72E-73B3-4914-AFB2-08583F061BFE}" type="parTrans" cxnId="{4AC6EEAE-379A-4473-92DF-C2429F78EBAD}">
      <dgm:prSet/>
      <dgm:spPr/>
      <dgm:t>
        <a:bodyPr/>
        <a:lstStyle/>
        <a:p>
          <a:endParaRPr lang="en-US"/>
        </a:p>
      </dgm:t>
    </dgm:pt>
    <dgm:pt modelId="{3417D6C4-44D5-42AD-9153-48A47F49D041}" type="sibTrans" cxnId="{4AC6EEAE-379A-4473-92DF-C2429F78EBAD}">
      <dgm:prSet/>
      <dgm:spPr/>
      <dgm:t>
        <a:bodyPr/>
        <a:lstStyle/>
        <a:p>
          <a:endParaRPr lang="en-US"/>
        </a:p>
      </dgm:t>
    </dgm:pt>
    <dgm:pt modelId="{3310603E-5459-4932-A269-BF7BCA236CAD}">
      <dgm:prSet phldrT="[Text]" custT="1"/>
      <dgm:spPr/>
      <dgm:t>
        <a:bodyPr/>
        <a:lstStyle/>
        <a:p>
          <a:r>
            <a:rPr lang="en-US" sz="2400"/>
            <a:t>E-mail</a:t>
          </a:r>
        </a:p>
      </dgm:t>
    </dgm:pt>
    <dgm:pt modelId="{20E7269A-FB98-4420-9769-F4E210D68DD2}" type="parTrans" cxnId="{3116FDA1-B71C-4E31-8744-3A1C8750429A}">
      <dgm:prSet/>
      <dgm:spPr/>
      <dgm:t>
        <a:bodyPr/>
        <a:lstStyle/>
        <a:p>
          <a:endParaRPr lang="en-US"/>
        </a:p>
      </dgm:t>
    </dgm:pt>
    <dgm:pt modelId="{A77C4541-F6DB-49FC-A0D0-B91AC894937E}" type="sibTrans" cxnId="{3116FDA1-B71C-4E31-8744-3A1C8750429A}">
      <dgm:prSet/>
      <dgm:spPr/>
      <dgm:t>
        <a:bodyPr/>
        <a:lstStyle/>
        <a:p>
          <a:endParaRPr lang="en-US"/>
        </a:p>
      </dgm:t>
    </dgm:pt>
    <dgm:pt modelId="{B5671284-87F6-4A03-BFD5-623D77A4970D}">
      <dgm:prSet phldrT="[Text]" custT="1"/>
      <dgm:spPr/>
      <dgm:t>
        <a:bodyPr/>
        <a:lstStyle/>
        <a:p>
          <a:r>
            <a:rPr lang="en-US" sz="2400"/>
            <a:t>Phone Number</a:t>
          </a:r>
        </a:p>
      </dgm:t>
    </dgm:pt>
    <dgm:pt modelId="{42D990A4-0F00-4672-8093-D4ADB43A9C21}" type="parTrans" cxnId="{B18ECDD4-26E6-4375-9921-BA8CBB8C93AF}">
      <dgm:prSet/>
      <dgm:spPr/>
      <dgm:t>
        <a:bodyPr/>
        <a:lstStyle/>
        <a:p>
          <a:endParaRPr lang="en-US"/>
        </a:p>
      </dgm:t>
    </dgm:pt>
    <dgm:pt modelId="{A19EE830-B9A8-4755-AE35-9C00ADF78E84}" type="sibTrans" cxnId="{B18ECDD4-26E6-4375-9921-BA8CBB8C93AF}">
      <dgm:prSet/>
      <dgm:spPr/>
      <dgm:t>
        <a:bodyPr/>
        <a:lstStyle/>
        <a:p>
          <a:endParaRPr lang="en-US"/>
        </a:p>
      </dgm:t>
    </dgm:pt>
    <dgm:pt modelId="{48626992-ACE8-4D1B-BD20-48B29FD18A22}">
      <dgm:prSet phldrT="[Text]" custT="1"/>
      <dgm:spPr/>
      <dgm:t>
        <a:bodyPr/>
        <a:lstStyle/>
        <a:p>
          <a:r>
            <a:rPr lang="en-US" sz="2400"/>
            <a:t>Business Structure</a:t>
          </a:r>
        </a:p>
      </dgm:t>
    </dgm:pt>
    <dgm:pt modelId="{9D50C3B9-8D85-4310-AF0F-C8310DF78F99}" type="parTrans" cxnId="{6040795F-126B-4936-B95D-461E0738117D}">
      <dgm:prSet/>
      <dgm:spPr/>
      <dgm:t>
        <a:bodyPr/>
        <a:lstStyle/>
        <a:p>
          <a:endParaRPr lang="en-US"/>
        </a:p>
      </dgm:t>
    </dgm:pt>
    <dgm:pt modelId="{579F8C5B-9706-4330-8C00-A1300EA14098}" type="sibTrans" cxnId="{6040795F-126B-4936-B95D-461E0738117D}">
      <dgm:prSet/>
      <dgm:spPr/>
      <dgm:t>
        <a:bodyPr/>
        <a:lstStyle/>
        <a:p>
          <a:endParaRPr lang="en-US"/>
        </a:p>
      </dgm:t>
    </dgm:pt>
    <dgm:pt modelId="{065E1D24-D5EA-4ED0-B895-90196C27C1D1}">
      <dgm:prSet phldrT="[Text]" custT="1"/>
      <dgm:spPr/>
      <dgm:t>
        <a:bodyPr/>
        <a:lstStyle/>
        <a:p>
          <a:r>
            <a:rPr lang="en-US" sz="2400"/>
            <a:t>Business Type (Non-Profit/ For Profit)</a:t>
          </a:r>
        </a:p>
      </dgm:t>
    </dgm:pt>
    <dgm:pt modelId="{A3594B05-DE7D-48C1-932B-B1A71846F1AF}" type="parTrans" cxnId="{73F5639D-0F61-463B-9585-75E08504B410}">
      <dgm:prSet/>
      <dgm:spPr/>
      <dgm:t>
        <a:bodyPr/>
        <a:lstStyle/>
        <a:p>
          <a:endParaRPr lang="en-US"/>
        </a:p>
      </dgm:t>
    </dgm:pt>
    <dgm:pt modelId="{5497402D-F7A0-4A27-B9D7-F6BAC6D27727}" type="sibTrans" cxnId="{73F5639D-0F61-463B-9585-75E08504B410}">
      <dgm:prSet/>
      <dgm:spPr/>
      <dgm:t>
        <a:bodyPr/>
        <a:lstStyle/>
        <a:p>
          <a:endParaRPr lang="en-US"/>
        </a:p>
      </dgm:t>
    </dgm:pt>
    <dgm:pt modelId="{A95416F5-FFE7-411C-BF16-24115342F8FB}">
      <dgm:prSet phldrT="[Text]" custT="1"/>
      <dgm:spPr/>
      <dgm:t>
        <a:bodyPr/>
        <a:lstStyle/>
        <a:p>
          <a:r>
            <a:rPr lang="en-US" sz="2400"/>
            <a:t>UNSPSCs:  *00-00-00 (commodity code used for grants)</a:t>
          </a:r>
        </a:p>
      </dgm:t>
    </dgm:pt>
    <dgm:pt modelId="{8F640F41-8AB8-457B-8502-B471A642E812}" type="parTrans" cxnId="{F63CB24C-8D4B-4457-A9C9-4E01E3ACEB7E}">
      <dgm:prSet/>
      <dgm:spPr/>
      <dgm:t>
        <a:bodyPr/>
        <a:lstStyle/>
        <a:p>
          <a:endParaRPr lang="en-US"/>
        </a:p>
      </dgm:t>
    </dgm:pt>
    <dgm:pt modelId="{A9AA4151-CAE6-4F2A-AAB8-852F507701A3}" type="sibTrans" cxnId="{F63CB24C-8D4B-4457-A9C9-4E01E3ACEB7E}">
      <dgm:prSet/>
      <dgm:spPr/>
      <dgm:t>
        <a:bodyPr/>
        <a:lstStyle/>
        <a:p>
          <a:endParaRPr lang="en-US"/>
        </a:p>
      </dgm:t>
    </dgm:pt>
    <dgm:pt modelId="{58DA50F2-EB35-4F7E-A60C-3E212AF4B4B7}">
      <dgm:prSet phldrT="[Text]" custT="1"/>
      <dgm:spPr/>
      <dgm:t>
        <a:bodyPr/>
        <a:lstStyle/>
        <a:p>
          <a:endParaRPr lang="en-US" sz="2000"/>
        </a:p>
      </dgm:t>
    </dgm:pt>
    <dgm:pt modelId="{7194221E-5AA1-466C-A0FD-E53058763D29}" type="parTrans" cxnId="{61008D6D-7B5C-493F-A768-9CB6557E13CF}">
      <dgm:prSet/>
      <dgm:spPr/>
      <dgm:t>
        <a:bodyPr/>
        <a:lstStyle/>
        <a:p>
          <a:endParaRPr lang="en-US"/>
        </a:p>
      </dgm:t>
    </dgm:pt>
    <dgm:pt modelId="{573D47EE-37B6-4BC0-A2D0-A976904A8DAD}" type="sibTrans" cxnId="{61008D6D-7B5C-493F-A768-9CB6557E13CF}">
      <dgm:prSet/>
      <dgm:spPr/>
      <dgm:t>
        <a:bodyPr/>
        <a:lstStyle/>
        <a:p>
          <a:endParaRPr lang="en-US"/>
        </a:p>
      </dgm:t>
    </dgm:pt>
    <dgm:pt modelId="{2C09C318-8C75-4227-92A0-7C639215E50F}" type="pres">
      <dgm:prSet presAssocID="{F7F38A35-17CA-408B-97EB-AF441C3B037D}" presName="linear" presStyleCnt="0">
        <dgm:presLayoutVars>
          <dgm:animLvl val="lvl"/>
          <dgm:resizeHandles val="exact"/>
        </dgm:presLayoutVars>
      </dgm:prSet>
      <dgm:spPr/>
    </dgm:pt>
    <dgm:pt modelId="{AD3AD52C-37BA-41CB-B7F2-3381CAAFA8B3}" type="pres">
      <dgm:prSet presAssocID="{AE739B9F-286B-4DD7-8335-6B38B1D36763}" presName="parentText" presStyleLbl="node1" presStyleIdx="0" presStyleCnt="1" custScaleY="230148" custLinFactNeighborX="-188" custLinFactNeighborY="-3059">
        <dgm:presLayoutVars>
          <dgm:chMax val="0"/>
          <dgm:bulletEnabled val="1"/>
        </dgm:presLayoutVars>
      </dgm:prSet>
      <dgm:spPr/>
    </dgm:pt>
    <dgm:pt modelId="{9EC88412-57F0-4CC8-9166-F565FD490A43}" type="pres">
      <dgm:prSet presAssocID="{AE739B9F-286B-4DD7-8335-6B38B1D36763}" presName="childText" presStyleLbl="revTx" presStyleIdx="0" presStyleCnt="1" custScaleY="135179" custLinFactNeighborX="113" custLinFactNeighborY="49565">
        <dgm:presLayoutVars>
          <dgm:bulletEnabled val="1"/>
        </dgm:presLayoutVars>
      </dgm:prSet>
      <dgm:spPr/>
    </dgm:pt>
  </dgm:ptLst>
  <dgm:cxnLst>
    <dgm:cxn modelId="{9E63EE0C-6D81-4F02-A2D0-36D287309B98}" type="presOf" srcId="{58DA50F2-EB35-4F7E-A60C-3E212AF4B4B7}" destId="{9EC88412-57F0-4CC8-9166-F565FD490A43}" srcOrd="0" destOrd="0" presId="urn:microsoft.com/office/officeart/2005/8/layout/vList2"/>
    <dgm:cxn modelId="{6705591A-360B-403E-BA07-D588C76C7065}" type="presOf" srcId="{F7F38A35-17CA-408B-97EB-AF441C3B037D}" destId="{2C09C318-8C75-4227-92A0-7C639215E50F}" srcOrd="0" destOrd="0" presId="urn:microsoft.com/office/officeart/2005/8/layout/vList2"/>
    <dgm:cxn modelId="{C88C7C2D-BDC3-4876-A9DA-D0FB998DE1F7}" type="presOf" srcId="{48626992-ACE8-4D1B-BD20-48B29FD18A22}" destId="{9EC88412-57F0-4CC8-9166-F565FD490A43}" srcOrd="0" destOrd="5" presId="urn:microsoft.com/office/officeart/2005/8/layout/vList2"/>
    <dgm:cxn modelId="{6040795F-126B-4936-B95D-461E0738117D}" srcId="{AE739B9F-286B-4DD7-8335-6B38B1D36763}" destId="{48626992-ACE8-4D1B-BD20-48B29FD18A22}" srcOrd="5" destOrd="0" parTransId="{9D50C3B9-8D85-4310-AF0F-C8310DF78F99}" sibTransId="{579F8C5B-9706-4330-8C00-A1300EA14098}"/>
    <dgm:cxn modelId="{3DAE0765-960C-4E5F-8868-C41FD8C6405A}" type="presOf" srcId="{3310603E-5459-4932-A269-BF7BCA236CAD}" destId="{9EC88412-57F0-4CC8-9166-F565FD490A43}" srcOrd="0" destOrd="3" presId="urn:microsoft.com/office/officeart/2005/8/layout/vList2"/>
    <dgm:cxn modelId="{C22B3565-6058-4AA8-B3B2-B91C2E45DC2A}" type="presOf" srcId="{B5671284-87F6-4A03-BFD5-623D77A4970D}" destId="{9EC88412-57F0-4CC8-9166-F565FD490A43}" srcOrd="0" destOrd="4" presId="urn:microsoft.com/office/officeart/2005/8/layout/vList2"/>
    <dgm:cxn modelId="{F63CB24C-8D4B-4457-A9C9-4E01E3ACEB7E}" srcId="{AE739B9F-286B-4DD7-8335-6B38B1D36763}" destId="{A95416F5-FFE7-411C-BF16-24115342F8FB}" srcOrd="7" destOrd="0" parTransId="{8F640F41-8AB8-457B-8502-B471A642E812}" sibTransId="{A9AA4151-CAE6-4F2A-AAB8-852F507701A3}"/>
    <dgm:cxn modelId="{61008D6D-7B5C-493F-A768-9CB6557E13CF}" srcId="{AE739B9F-286B-4DD7-8335-6B38B1D36763}" destId="{58DA50F2-EB35-4F7E-A60C-3E212AF4B4B7}" srcOrd="0" destOrd="0" parTransId="{7194221E-5AA1-466C-A0FD-E53058763D29}" sibTransId="{573D47EE-37B6-4BC0-A2D0-A976904A8DAD}"/>
    <dgm:cxn modelId="{D9630486-77D1-4367-BD7F-492DEF485C96}" type="presOf" srcId="{060C4C7B-4EBA-4CBC-A515-4E4F5570E19C}" destId="{9EC88412-57F0-4CC8-9166-F565FD490A43}" srcOrd="0" destOrd="1" presId="urn:microsoft.com/office/officeart/2005/8/layout/vList2"/>
    <dgm:cxn modelId="{A1A6609D-F88A-48F5-80B3-2ABD8D4918C7}" type="presOf" srcId="{A95416F5-FFE7-411C-BF16-24115342F8FB}" destId="{9EC88412-57F0-4CC8-9166-F565FD490A43}" srcOrd="0" destOrd="7" presId="urn:microsoft.com/office/officeart/2005/8/layout/vList2"/>
    <dgm:cxn modelId="{73F5639D-0F61-463B-9585-75E08504B410}" srcId="{AE739B9F-286B-4DD7-8335-6B38B1D36763}" destId="{065E1D24-D5EA-4ED0-B895-90196C27C1D1}" srcOrd="6" destOrd="0" parTransId="{A3594B05-DE7D-48C1-932B-B1A71846F1AF}" sibTransId="{5497402D-F7A0-4A27-B9D7-F6BAC6D27727}"/>
    <dgm:cxn modelId="{5E89A0A0-3B0B-4062-94CC-D2CC6867D090}" type="presOf" srcId="{A259D2C5-6DD1-4915-9A9D-94860600AB9A}" destId="{9EC88412-57F0-4CC8-9166-F565FD490A43}" srcOrd="0" destOrd="2" presId="urn:microsoft.com/office/officeart/2005/8/layout/vList2"/>
    <dgm:cxn modelId="{3116FDA1-B71C-4E31-8744-3A1C8750429A}" srcId="{AE739B9F-286B-4DD7-8335-6B38B1D36763}" destId="{3310603E-5459-4932-A269-BF7BCA236CAD}" srcOrd="3" destOrd="0" parTransId="{20E7269A-FB98-4420-9769-F4E210D68DD2}" sibTransId="{A77C4541-F6DB-49FC-A0D0-B91AC894937E}"/>
    <dgm:cxn modelId="{4AC6EEAE-379A-4473-92DF-C2429F78EBAD}" srcId="{AE739B9F-286B-4DD7-8335-6B38B1D36763}" destId="{A259D2C5-6DD1-4915-9A9D-94860600AB9A}" srcOrd="2" destOrd="0" parTransId="{3FC8C72E-73B3-4914-AFB2-08583F061BFE}" sibTransId="{3417D6C4-44D5-42AD-9153-48A47F49D041}"/>
    <dgm:cxn modelId="{82DFC4CC-5728-467C-A229-85A70F28C3D2}" srcId="{AE739B9F-286B-4DD7-8335-6B38B1D36763}" destId="{060C4C7B-4EBA-4CBC-A515-4E4F5570E19C}" srcOrd="1" destOrd="0" parTransId="{E564A948-BC5A-4BC8-8FC9-F7EE7DCCABD8}" sibTransId="{DF18B314-9F10-4EDB-BED6-D5ED9995A239}"/>
    <dgm:cxn modelId="{E1712CD1-3AB9-4574-9BCD-17A779535EE2}" type="presOf" srcId="{AE739B9F-286B-4DD7-8335-6B38B1D36763}" destId="{AD3AD52C-37BA-41CB-B7F2-3381CAAFA8B3}" srcOrd="0" destOrd="0" presId="urn:microsoft.com/office/officeart/2005/8/layout/vList2"/>
    <dgm:cxn modelId="{B18ECDD4-26E6-4375-9921-BA8CBB8C93AF}" srcId="{AE739B9F-286B-4DD7-8335-6B38B1D36763}" destId="{B5671284-87F6-4A03-BFD5-623D77A4970D}" srcOrd="4" destOrd="0" parTransId="{42D990A4-0F00-4672-8093-D4ADB43A9C21}" sibTransId="{A19EE830-B9A8-4755-AE35-9C00ADF78E84}"/>
    <dgm:cxn modelId="{59105EDB-2625-4D27-930D-669EDD561C20}" srcId="{F7F38A35-17CA-408B-97EB-AF441C3B037D}" destId="{AE739B9F-286B-4DD7-8335-6B38B1D36763}" srcOrd="0" destOrd="0" parTransId="{73388405-6C90-4539-8279-86AD1B3A4C29}" sibTransId="{32B1136B-7459-422B-BC03-DBDB07094CB7}"/>
    <dgm:cxn modelId="{9EB486F1-620C-449C-BF6E-A041964D9E2F}" type="presOf" srcId="{065E1D24-D5EA-4ED0-B895-90196C27C1D1}" destId="{9EC88412-57F0-4CC8-9166-F565FD490A43}" srcOrd="0" destOrd="6" presId="urn:microsoft.com/office/officeart/2005/8/layout/vList2"/>
    <dgm:cxn modelId="{F2F43678-E90D-45A0-9E7A-7C2E2DC08A4C}" type="presParOf" srcId="{2C09C318-8C75-4227-92A0-7C639215E50F}" destId="{AD3AD52C-37BA-41CB-B7F2-3381CAAFA8B3}" srcOrd="0" destOrd="0" presId="urn:microsoft.com/office/officeart/2005/8/layout/vList2"/>
    <dgm:cxn modelId="{852D4137-8D56-4184-99B1-9486B9469418}" type="presParOf" srcId="{2C09C318-8C75-4227-92A0-7C639215E50F}" destId="{9EC88412-57F0-4CC8-9166-F565FD490A4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650C54F-E5EA-466C-9EC7-A998AECA8B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29532C-ED76-4D26-870B-A5F88751E46F}">
      <dgm:prSet phldrT="[Text]"/>
      <dgm:spPr/>
      <dgm:t>
        <a:bodyPr/>
        <a:lstStyle/>
        <a:p>
          <a:r>
            <a:rPr lang="en-US"/>
            <a:t>Best Practices</a:t>
          </a:r>
        </a:p>
      </dgm:t>
    </dgm:pt>
    <dgm:pt modelId="{690CE53F-49C5-4CC4-93FD-00E3B39E8399}" type="parTrans" cxnId="{684B3595-9CCD-4385-A69B-D7EDE59B8102}">
      <dgm:prSet/>
      <dgm:spPr/>
      <dgm:t>
        <a:bodyPr/>
        <a:lstStyle/>
        <a:p>
          <a:endParaRPr lang="en-US"/>
        </a:p>
      </dgm:t>
    </dgm:pt>
    <dgm:pt modelId="{965CCCA4-8F7B-49AE-A500-F99B59BF2D74}" type="sibTrans" cxnId="{684B3595-9CCD-4385-A69B-D7EDE59B8102}">
      <dgm:prSet/>
      <dgm:spPr/>
      <dgm:t>
        <a:bodyPr/>
        <a:lstStyle/>
        <a:p>
          <a:endParaRPr lang="en-US"/>
        </a:p>
      </dgm:t>
    </dgm:pt>
    <dgm:pt modelId="{31BD2205-BE28-48AF-AAF6-BABA2AC30D15}">
      <dgm:prSet phldrT="[Text]"/>
      <dgm:spPr/>
      <dgm:t>
        <a:bodyPr/>
        <a:lstStyle/>
        <a:p>
          <a:r>
            <a:rPr lang="en-US"/>
            <a:t>Read posting in its entirety; including all attachments</a:t>
          </a:r>
        </a:p>
      </dgm:t>
    </dgm:pt>
    <dgm:pt modelId="{B1A170B0-C7E6-4EB9-9547-A3373E4F9D76}" type="parTrans" cxnId="{6A3C0866-57B1-482B-B6B3-C0AD32FB2309}">
      <dgm:prSet/>
      <dgm:spPr/>
      <dgm:t>
        <a:bodyPr/>
        <a:lstStyle/>
        <a:p>
          <a:endParaRPr lang="en-US"/>
        </a:p>
      </dgm:t>
    </dgm:pt>
    <dgm:pt modelId="{1D3E19C7-03BB-4A98-8349-4C57EE8BB829}" type="sibTrans" cxnId="{6A3C0866-57B1-482B-B6B3-C0AD32FB2309}">
      <dgm:prSet/>
      <dgm:spPr/>
      <dgm:t>
        <a:bodyPr/>
        <a:lstStyle/>
        <a:p>
          <a:endParaRPr lang="en-US"/>
        </a:p>
      </dgm:t>
    </dgm:pt>
    <dgm:pt modelId="{479B1EFD-AB02-474B-B127-E8FCB88F5574}">
      <dgm:prSet phldrT="[Text]"/>
      <dgm:spPr/>
      <dgm:t>
        <a:bodyPr/>
        <a:lstStyle/>
        <a:p>
          <a:r>
            <a:rPr lang="en-US"/>
            <a:t>Create a Bid Specific Folder</a:t>
          </a:r>
        </a:p>
      </dgm:t>
    </dgm:pt>
    <dgm:pt modelId="{0DBED0F3-99CE-4ED5-84F1-AEABAF218DAB}" type="parTrans" cxnId="{9491BE13-5C22-4A64-930A-08649F319943}">
      <dgm:prSet/>
      <dgm:spPr/>
      <dgm:t>
        <a:bodyPr/>
        <a:lstStyle/>
        <a:p>
          <a:endParaRPr lang="en-US"/>
        </a:p>
      </dgm:t>
    </dgm:pt>
    <dgm:pt modelId="{9F5D23EB-A9C7-434D-8F9D-A078216EA530}" type="sibTrans" cxnId="{9491BE13-5C22-4A64-930A-08649F319943}">
      <dgm:prSet/>
      <dgm:spPr/>
      <dgm:t>
        <a:bodyPr/>
        <a:lstStyle/>
        <a:p>
          <a:endParaRPr lang="en-US"/>
        </a:p>
      </dgm:t>
    </dgm:pt>
    <dgm:pt modelId="{800ED3BE-3496-4626-ACF1-2A5D2E9B37DF}">
      <dgm:prSet phldrT="[Text]"/>
      <dgm:spPr/>
      <dgm:t>
        <a:bodyPr/>
        <a:lstStyle/>
        <a:p>
          <a:r>
            <a:rPr lang="en-US"/>
            <a:t>Follow instructions included in the RFR</a:t>
          </a:r>
        </a:p>
      </dgm:t>
    </dgm:pt>
    <dgm:pt modelId="{EB0AEE00-A603-4118-B3A3-DEB45EFB35CA}" type="parTrans" cxnId="{1B36AB03-0F11-49C9-870C-E27D472B0E06}">
      <dgm:prSet/>
      <dgm:spPr/>
      <dgm:t>
        <a:bodyPr/>
        <a:lstStyle/>
        <a:p>
          <a:endParaRPr lang="en-US"/>
        </a:p>
      </dgm:t>
    </dgm:pt>
    <dgm:pt modelId="{5603E865-BA2B-463D-8461-C9E0C78C75B4}" type="sibTrans" cxnId="{1B36AB03-0F11-49C9-870C-E27D472B0E06}">
      <dgm:prSet/>
      <dgm:spPr/>
      <dgm:t>
        <a:bodyPr/>
        <a:lstStyle/>
        <a:p>
          <a:endParaRPr lang="en-US"/>
        </a:p>
      </dgm:t>
    </dgm:pt>
    <dgm:pt modelId="{CD794E96-D6A8-42E7-87F6-2D740585B34D}">
      <dgm:prSet phldrT="[Text]"/>
      <dgm:spPr/>
      <dgm:t>
        <a:bodyPr/>
        <a:lstStyle/>
        <a:p>
          <a:r>
            <a:rPr lang="en-US"/>
            <a:t>Review All Documents before uploading</a:t>
          </a:r>
        </a:p>
      </dgm:t>
    </dgm:pt>
    <dgm:pt modelId="{5918ADAE-78E4-4574-B156-7C9CD57E0299}" type="parTrans" cxnId="{FA072C62-3FC2-49CF-8B1F-2691E4DDB0AF}">
      <dgm:prSet/>
      <dgm:spPr/>
      <dgm:t>
        <a:bodyPr/>
        <a:lstStyle/>
        <a:p>
          <a:endParaRPr lang="en-US"/>
        </a:p>
      </dgm:t>
    </dgm:pt>
    <dgm:pt modelId="{CA6659F0-088B-4B44-AF23-1C4C4EEEACE2}" type="sibTrans" cxnId="{FA072C62-3FC2-49CF-8B1F-2691E4DDB0AF}">
      <dgm:prSet/>
      <dgm:spPr/>
      <dgm:t>
        <a:bodyPr/>
        <a:lstStyle/>
        <a:p>
          <a:endParaRPr lang="en-US"/>
        </a:p>
      </dgm:t>
    </dgm:pt>
    <dgm:pt modelId="{767677CF-EF98-4C3B-A945-4F40DD95D767}">
      <dgm:prSet phldrT="[Text]"/>
      <dgm:spPr/>
      <dgm:t>
        <a:bodyPr/>
        <a:lstStyle/>
        <a:p>
          <a:r>
            <a:rPr lang="en-US"/>
            <a:t>Know the Bid Opening Date (submission deadline)</a:t>
          </a:r>
        </a:p>
      </dgm:t>
    </dgm:pt>
    <dgm:pt modelId="{C9B8BC33-26B7-4876-B154-ED7765A05318}" type="parTrans" cxnId="{BC1E3090-F6A1-4311-B277-6D11D4F06553}">
      <dgm:prSet/>
      <dgm:spPr/>
      <dgm:t>
        <a:bodyPr/>
        <a:lstStyle/>
        <a:p>
          <a:endParaRPr lang="en-US"/>
        </a:p>
      </dgm:t>
    </dgm:pt>
    <dgm:pt modelId="{20E9387E-8729-4DD8-AC5A-17E5AD7CAF99}" type="sibTrans" cxnId="{BC1E3090-F6A1-4311-B277-6D11D4F06553}">
      <dgm:prSet/>
      <dgm:spPr/>
      <dgm:t>
        <a:bodyPr/>
        <a:lstStyle/>
        <a:p>
          <a:endParaRPr lang="en-US"/>
        </a:p>
      </dgm:t>
    </dgm:pt>
    <dgm:pt modelId="{2B8AA698-856D-4463-8379-26633CF2B01D}" type="pres">
      <dgm:prSet presAssocID="{F650C54F-E5EA-466C-9EC7-A998AECA8B7D}" presName="linear" presStyleCnt="0">
        <dgm:presLayoutVars>
          <dgm:animLvl val="lvl"/>
          <dgm:resizeHandles val="exact"/>
        </dgm:presLayoutVars>
      </dgm:prSet>
      <dgm:spPr/>
    </dgm:pt>
    <dgm:pt modelId="{29492733-4A0A-4A1B-AF8D-D616074C9C6C}" type="pres">
      <dgm:prSet presAssocID="{2C29532C-ED76-4D26-870B-A5F88751E46F}" presName="parentText" presStyleLbl="node1" presStyleIdx="0" presStyleCnt="1">
        <dgm:presLayoutVars>
          <dgm:chMax val="0"/>
          <dgm:bulletEnabled val="1"/>
        </dgm:presLayoutVars>
      </dgm:prSet>
      <dgm:spPr/>
    </dgm:pt>
    <dgm:pt modelId="{6CB61D30-B7CF-4F70-A59F-AD22E945599E}" type="pres">
      <dgm:prSet presAssocID="{2C29532C-ED76-4D26-870B-A5F88751E46F}" presName="childText" presStyleLbl="revTx" presStyleIdx="0" presStyleCnt="1">
        <dgm:presLayoutVars>
          <dgm:bulletEnabled val="1"/>
        </dgm:presLayoutVars>
      </dgm:prSet>
      <dgm:spPr/>
    </dgm:pt>
  </dgm:ptLst>
  <dgm:cxnLst>
    <dgm:cxn modelId="{1B36AB03-0F11-49C9-870C-E27D472B0E06}" srcId="{2C29532C-ED76-4D26-870B-A5F88751E46F}" destId="{800ED3BE-3496-4626-ACF1-2A5D2E9B37DF}" srcOrd="2" destOrd="0" parTransId="{EB0AEE00-A603-4118-B3A3-DEB45EFB35CA}" sibTransId="{5603E865-BA2B-463D-8461-C9E0C78C75B4}"/>
    <dgm:cxn modelId="{E70D1812-05B9-4DF4-92C3-A23A64CDB98E}" type="presOf" srcId="{479B1EFD-AB02-474B-B127-E8FCB88F5574}" destId="{6CB61D30-B7CF-4F70-A59F-AD22E945599E}" srcOrd="0" destOrd="1" presId="urn:microsoft.com/office/officeart/2005/8/layout/vList2"/>
    <dgm:cxn modelId="{9491BE13-5C22-4A64-930A-08649F319943}" srcId="{2C29532C-ED76-4D26-870B-A5F88751E46F}" destId="{479B1EFD-AB02-474B-B127-E8FCB88F5574}" srcOrd="1" destOrd="0" parTransId="{0DBED0F3-99CE-4ED5-84F1-AEABAF218DAB}" sibTransId="{9F5D23EB-A9C7-434D-8F9D-A078216EA530}"/>
    <dgm:cxn modelId="{119D2419-EA05-460D-ACB4-2F70C6043D0D}" type="presOf" srcId="{767677CF-EF98-4C3B-A945-4F40DD95D767}" destId="{6CB61D30-B7CF-4F70-A59F-AD22E945599E}" srcOrd="0" destOrd="4" presId="urn:microsoft.com/office/officeart/2005/8/layout/vList2"/>
    <dgm:cxn modelId="{FA072C62-3FC2-49CF-8B1F-2691E4DDB0AF}" srcId="{2C29532C-ED76-4D26-870B-A5F88751E46F}" destId="{CD794E96-D6A8-42E7-87F6-2D740585B34D}" srcOrd="3" destOrd="0" parTransId="{5918ADAE-78E4-4574-B156-7C9CD57E0299}" sibTransId="{CA6659F0-088B-4B44-AF23-1C4C4EEEACE2}"/>
    <dgm:cxn modelId="{6A3C0866-57B1-482B-B6B3-C0AD32FB2309}" srcId="{2C29532C-ED76-4D26-870B-A5F88751E46F}" destId="{31BD2205-BE28-48AF-AAF6-BABA2AC30D15}" srcOrd="0" destOrd="0" parTransId="{B1A170B0-C7E6-4EB9-9547-A3373E4F9D76}" sibTransId="{1D3E19C7-03BB-4A98-8349-4C57EE8BB829}"/>
    <dgm:cxn modelId="{18EA1353-9FAA-4FB4-903B-C61A6BE16F29}" type="presOf" srcId="{800ED3BE-3496-4626-ACF1-2A5D2E9B37DF}" destId="{6CB61D30-B7CF-4F70-A59F-AD22E945599E}" srcOrd="0" destOrd="2" presId="urn:microsoft.com/office/officeart/2005/8/layout/vList2"/>
    <dgm:cxn modelId="{C6D57E76-023D-4526-8FFE-8338A87D3611}" type="presOf" srcId="{F650C54F-E5EA-466C-9EC7-A998AECA8B7D}" destId="{2B8AA698-856D-4463-8379-26633CF2B01D}" srcOrd="0" destOrd="0" presId="urn:microsoft.com/office/officeart/2005/8/layout/vList2"/>
    <dgm:cxn modelId="{BC1E3090-F6A1-4311-B277-6D11D4F06553}" srcId="{2C29532C-ED76-4D26-870B-A5F88751E46F}" destId="{767677CF-EF98-4C3B-A945-4F40DD95D767}" srcOrd="4" destOrd="0" parTransId="{C9B8BC33-26B7-4876-B154-ED7765A05318}" sibTransId="{20E9387E-8729-4DD8-AC5A-17E5AD7CAF99}"/>
    <dgm:cxn modelId="{684B3595-9CCD-4385-A69B-D7EDE59B8102}" srcId="{F650C54F-E5EA-466C-9EC7-A998AECA8B7D}" destId="{2C29532C-ED76-4D26-870B-A5F88751E46F}" srcOrd="0" destOrd="0" parTransId="{690CE53F-49C5-4CC4-93FD-00E3B39E8399}" sibTransId="{965CCCA4-8F7B-49AE-A500-F99B59BF2D74}"/>
    <dgm:cxn modelId="{C7EE8FBF-1E67-4A70-A38C-51B14BEA1EA1}" type="presOf" srcId="{2C29532C-ED76-4D26-870B-A5F88751E46F}" destId="{29492733-4A0A-4A1B-AF8D-D616074C9C6C}" srcOrd="0" destOrd="0" presId="urn:microsoft.com/office/officeart/2005/8/layout/vList2"/>
    <dgm:cxn modelId="{8731E3CB-AE7C-43BA-B683-5D63F8B5FCDB}" type="presOf" srcId="{31BD2205-BE28-48AF-AAF6-BABA2AC30D15}" destId="{6CB61D30-B7CF-4F70-A59F-AD22E945599E}" srcOrd="0" destOrd="0" presId="urn:microsoft.com/office/officeart/2005/8/layout/vList2"/>
    <dgm:cxn modelId="{48B072FC-1C3F-4D9F-8094-3F99EE437762}" type="presOf" srcId="{CD794E96-D6A8-42E7-87F6-2D740585B34D}" destId="{6CB61D30-B7CF-4F70-A59F-AD22E945599E}" srcOrd="0" destOrd="3" presId="urn:microsoft.com/office/officeart/2005/8/layout/vList2"/>
    <dgm:cxn modelId="{C4DAF105-E661-4770-8F9C-6434D1DE56FD}" type="presParOf" srcId="{2B8AA698-856D-4463-8379-26633CF2B01D}" destId="{29492733-4A0A-4A1B-AF8D-D616074C9C6C}" srcOrd="0" destOrd="0" presId="urn:microsoft.com/office/officeart/2005/8/layout/vList2"/>
    <dgm:cxn modelId="{7BDE5A1B-F9D4-4F39-BF9A-2896100F5C95}" type="presParOf" srcId="{2B8AA698-856D-4463-8379-26633CF2B01D}" destId="{6CB61D30-B7CF-4F70-A59F-AD22E945599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CC9B28B-CA3A-4743-927D-E393D523FC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FB5C619-170E-423A-8DCC-43BD9098FE1F}">
      <dgm:prSet phldrT="[Text]"/>
      <dgm:spPr/>
      <dgm:t>
        <a:bodyPr/>
        <a:lstStyle/>
        <a:p>
          <a:r>
            <a:rPr lang="en-US"/>
            <a:t>Training</a:t>
          </a:r>
        </a:p>
      </dgm:t>
    </dgm:pt>
    <dgm:pt modelId="{381F8D51-0235-48E2-8527-27B92C189959}" type="parTrans" cxnId="{299A76CC-6C4F-4A1B-9FAB-D8D6408CB0F2}">
      <dgm:prSet/>
      <dgm:spPr/>
      <dgm:t>
        <a:bodyPr/>
        <a:lstStyle/>
        <a:p>
          <a:endParaRPr lang="en-US"/>
        </a:p>
      </dgm:t>
    </dgm:pt>
    <dgm:pt modelId="{1E03A122-84F2-4549-B0A3-BDA9DB2AF832}" type="sibTrans" cxnId="{299A76CC-6C4F-4A1B-9FAB-D8D6408CB0F2}">
      <dgm:prSet/>
      <dgm:spPr/>
      <dgm:t>
        <a:bodyPr/>
        <a:lstStyle/>
        <a:p>
          <a:endParaRPr lang="en-US"/>
        </a:p>
      </dgm:t>
    </dgm:pt>
    <dgm:pt modelId="{9ED818EA-C307-4DC2-BEF9-1E2A641ACA77}">
      <dgm:prSet phldrT="[Text]"/>
      <dgm:spPr/>
      <dgm:t>
        <a:bodyPr/>
        <a:lstStyle/>
        <a:p>
          <a:pPr>
            <a:buClr>
              <a:schemeClr val="accent6">
                <a:lumMod val="50000"/>
              </a:schemeClr>
            </a:buClr>
            <a:buSzPct val="150000"/>
          </a:pPr>
          <a:r>
            <a:rPr lang="en-US">
              <a:solidFill>
                <a:prstClr val="black"/>
              </a:solidFill>
            </a:rPr>
            <a:t>Email: </a:t>
          </a:r>
          <a:r>
            <a:rPr lang="en-US">
              <a:solidFill>
                <a:srgbClr val="0070C0"/>
              </a:solidFill>
            </a:rPr>
            <a:t>osdtraining@mass.gov</a:t>
          </a:r>
        </a:p>
      </dgm:t>
    </dgm:pt>
    <dgm:pt modelId="{96F455F3-F2C2-49B8-950D-986709D4121C}" type="parTrans" cxnId="{15E13F1A-3714-4394-83B7-ED12AF79679A}">
      <dgm:prSet/>
      <dgm:spPr/>
      <dgm:t>
        <a:bodyPr/>
        <a:lstStyle/>
        <a:p>
          <a:endParaRPr lang="en-US"/>
        </a:p>
      </dgm:t>
    </dgm:pt>
    <dgm:pt modelId="{7ACD76F3-F5F8-4532-B1EB-4CCFE493CC8F}" type="sibTrans" cxnId="{15E13F1A-3714-4394-83B7-ED12AF79679A}">
      <dgm:prSet/>
      <dgm:spPr/>
      <dgm:t>
        <a:bodyPr/>
        <a:lstStyle/>
        <a:p>
          <a:endParaRPr lang="en-US"/>
        </a:p>
      </dgm:t>
    </dgm:pt>
    <dgm:pt modelId="{BC8B78E4-A062-446C-884E-2B83C4009EF2}">
      <dgm:prSet phldrT="[Text]"/>
      <dgm:spPr/>
      <dgm:t>
        <a:bodyPr/>
        <a:lstStyle/>
        <a:p>
          <a:r>
            <a:rPr lang="en-US"/>
            <a:t>Job Aids</a:t>
          </a:r>
        </a:p>
      </dgm:t>
    </dgm:pt>
    <dgm:pt modelId="{CFE678C4-ABE9-414B-AF94-1D840A02FECE}" type="parTrans" cxnId="{3FA1B420-CC3D-4C76-BC4E-7F6D0806A7E2}">
      <dgm:prSet/>
      <dgm:spPr/>
      <dgm:t>
        <a:bodyPr/>
        <a:lstStyle/>
        <a:p>
          <a:endParaRPr lang="en-US"/>
        </a:p>
      </dgm:t>
    </dgm:pt>
    <dgm:pt modelId="{A492B36B-E074-407C-8549-9A38314A5951}" type="sibTrans" cxnId="{3FA1B420-CC3D-4C76-BC4E-7F6D0806A7E2}">
      <dgm:prSet/>
      <dgm:spPr/>
      <dgm:t>
        <a:bodyPr/>
        <a:lstStyle/>
        <a:p>
          <a:endParaRPr lang="en-US"/>
        </a:p>
      </dgm:t>
    </dgm:pt>
    <dgm:pt modelId="{ECC6CE40-5939-48EA-BCF9-7932FDF65B9A}">
      <dgm:prSet/>
      <dgm:spPr/>
      <dgm:t>
        <a:bodyPr/>
        <a:lstStyle/>
        <a:p>
          <a:r>
            <a:rPr lang="en-US">
              <a:solidFill>
                <a:prstClr val="black"/>
              </a:solidFill>
            </a:rPr>
            <a:t>Website: </a:t>
          </a:r>
          <a:r>
            <a:rPr lang="en-US">
              <a:solidFill>
                <a:srgbClr val="0070C0"/>
              </a:solidFill>
            </a:rPr>
            <a:t>mass.gov/vendor training</a:t>
          </a:r>
        </a:p>
      </dgm:t>
    </dgm:pt>
    <dgm:pt modelId="{AEAD7477-481D-4009-819D-5BC0D7F18AD7}" type="parTrans" cxnId="{5B2A5663-131B-4217-9406-F46606B21BBA}">
      <dgm:prSet/>
      <dgm:spPr/>
      <dgm:t>
        <a:bodyPr/>
        <a:lstStyle/>
        <a:p>
          <a:endParaRPr lang="en-US"/>
        </a:p>
      </dgm:t>
    </dgm:pt>
    <dgm:pt modelId="{625210FA-469F-4AAE-ABFC-33994601097B}" type="sibTrans" cxnId="{5B2A5663-131B-4217-9406-F46606B21BBA}">
      <dgm:prSet/>
      <dgm:spPr/>
      <dgm:t>
        <a:bodyPr/>
        <a:lstStyle/>
        <a:p>
          <a:endParaRPr lang="en-US"/>
        </a:p>
      </dgm:t>
    </dgm:pt>
    <dgm:pt modelId="{595ACB6B-F39F-42F7-9BC4-8090A6EBAE14}">
      <dgm:prSet/>
      <dgm:spPr/>
      <dgm:t>
        <a:bodyPr/>
        <a:lstStyle/>
        <a:p>
          <a:r>
            <a:rPr lang="en-US">
              <a:solidFill>
                <a:srgbClr val="0070C0"/>
              </a:solidFill>
              <a:cs typeface="Arial" pitchFamily="34" charset="0"/>
              <a:hlinkClick xmlns:r="http://schemas.openxmlformats.org/officeDocument/2006/relationships" r:id="rId1">
                <a:extLst>
                  <a:ext uri="{A12FA001-AC4F-418D-AE19-62706E023703}">
                    <ahyp:hlinkClr xmlns:ahyp="http://schemas.microsoft.com/office/drawing/2018/hyperlinkcolor" val="tx"/>
                  </a:ext>
                </a:extLst>
              </a:hlinkClick>
            </a:rPr>
            <a:t>How to Create a Quote in COMMBUYS</a:t>
          </a:r>
          <a:endParaRPr lang="en-US">
            <a:solidFill>
              <a:srgbClr val="0070C0"/>
            </a:solidFill>
            <a:cs typeface="Arial" pitchFamily="34" charset="0"/>
          </a:endParaRPr>
        </a:p>
      </dgm:t>
    </dgm:pt>
    <dgm:pt modelId="{3995FF3E-9FC1-45AD-A554-DD465B763F96}" type="parTrans" cxnId="{1CA0488B-B756-4C72-A021-EC4871BEC221}">
      <dgm:prSet/>
      <dgm:spPr/>
      <dgm:t>
        <a:bodyPr/>
        <a:lstStyle/>
        <a:p>
          <a:endParaRPr lang="en-US"/>
        </a:p>
      </dgm:t>
    </dgm:pt>
    <dgm:pt modelId="{F8EE8069-09F9-4806-9746-3EA47E5279DA}" type="sibTrans" cxnId="{1CA0488B-B756-4C72-A021-EC4871BEC221}">
      <dgm:prSet/>
      <dgm:spPr/>
      <dgm:t>
        <a:bodyPr/>
        <a:lstStyle/>
        <a:p>
          <a:endParaRPr lang="en-US"/>
        </a:p>
      </dgm:t>
    </dgm:pt>
    <dgm:pt modelId="{59B2C1E2-4885-4810-8659-B8DA6992F708}">
      <dgm:prSet/>
      <dgm:spPr/>
      <dgm:t>
        <a:bodyPr/>
        <a:lstStyle/>
        <a:p>
          <a:r>
            <a:rPr lang="en-US">
              <a:solidFill>
                <a:srgbClr val="0070C0"/>
              </a:solidFill>
              <a:cs typeface="Arial" pitchFamily="34" charset="0"/>
              <a:hlinkClick xmlns:r="http://schemas.openxmlformats.org/officeDocument/2006/relationships" r:id="rId2">
                <a:extLst>
                  <a:ext uri="{A12FA001-AC4F-418D-AE19-62706E023703}">
                    <ahyp:hlinkClr xmlns:ahyp="http://schemas.microsoft.com/office/drawing/2018/hyperlinkcolor" val="tx"/>
                  </a:ext>
                </a:extLst>
              </a:hlinkClick>
            </a:rPr>
            <a:t>Using the Q&amp;A Tab Within a COMMBUYS Bid</a:t>
          </a:r>
          <a:endParaRPr lang="en-US">
            <a:solidFill>
              <a:srgbClr val="0070C0"/>
            </a:solidFill>
            <a:cs typeface="Arial" pitchFamily="34" charset="0"/>
          </a:endParaRPr>
        </a:p>
      </dgm:t>
    </dgm:pt>
    <dgm:pt modelId="{60A5ECA0-2198-49F8-BA4B-308B5B52EB17}" type="parTrans" cxnId="{977AF04D-E51A-4B4B-8A81-5CA8EC02A143}">
      <dgm:prSet/>
      <dgm:spPr/>
      <dgm:t>
        <a:bodyPr/>
        <a:lstStyle/>
        <a:p>
          <a:endParaRPr lang="en-US"/>
        </a:p>
      </dgm:t>
    </dgm:pt>
    <dgm:pt modelId="{D8E55271-378E-407D-A39E-5DD82F3263E4}" type="sibTrans" cxnId="{977AF04D-E51A-4B4B-8A81-5CA8EC02A143}">
      <dgm:prSet/>
      <dgm:spPr/>
      <dgm:t>
        <a:bodyPr/>
        <a:lstStyle/>
        <a:p>
          <a:endParaRPr lang="en-US"/>
        </a:p>
      </dgm:t>
    </dgm:pt>
    <dgm:pt modelId="{68A5035C-05E0-4E55-AA23-75F2D4123A4A}">
      <dgm:prSet/>
      <dgm:spPr/>
      <dgm:t>
        <a:bodyPr/>
        <a:lstStyle/>
        <a:p>
          <a:r>
            <a:rPr lang="en-US">
              <a:solidFill>
                <a:srgbClr val="0070C0"/>
              </a:solidFill>
              <a:cs typeface="Arial" pitchFamily="34" charset="0"/>
              <a:hlinkClick xmlns:r="http://schemas.openxmlformats.org/officeDocument/2006/relationships" r:id="rId3">
                <a:extLst>
                  <a:ext uri="{A12FA001-AC4F-418D-AE19-62706E023703}">
                    <ahyp:hlinkClr xmlns:ahyp="http://schemas.microsoft.com/office/drawing/2018/hyperlinkcolor" val="tx"/>
                  </a:ext>
                </a:extLst>
              </a:hlinkClick>
            </a:rPr>
            <a:t>How to Withdraw, Reopen, and Resubmit a Quote</a:t>
          </a:r>
          <a:endParaRPr lang="en-US">
            <a:solidFill>
              <a:srgbClr val="0070C0"/>
            </a:solidFill>
            <a:cs typeface="Arial" pitchFamily="34" charset="0"/>
          </a:endParaRPr>
        </a:p>
      </dgm:t>
    </dgm:pt>
    <dgm:pt modelId="{75BE4B6F-586F-4A0C-86E7-E17A8D1C7AB8}" type="parTrans" cxnId="{15992204-4393-4BDD-BE1F-AC6E046EDDA5}">
      <dgm:prSet/>
      <dgm:spPr/>
      <dgm:t>
        <a:bodyPr/>
        <a:lstStyle/>
        <a:p>
          <a:endParaRPr lang="en-US"/>
        </a:p>
      </dgm:t>
    </dgm:pt>
    <dgm:pt modelId="{54D131F2-375E-474F-A138-2E0C1A736D91}" type="sibTrans" cxnId="{15992204-4393-4BDD-BE1F-AC6E046EDDA5}">
      <dgm:prSet/>
      <dgm:spPr/>
      <dgm:t>
        <a:bodyPr/>
        <a:lstStyle/>
        <a:p>
          <a:endParaRPr lang="en-US"/>
        </a:p>
      </dgm:t>
    </dgm:pt>
    <dgm:pt modelId="{91770825-8CEF-4BFB-B17C-1610BDDC974D}">
      <dgm:prSet/>
      <dgm:spPr/>
      <dgm:t>
        <a:bodyPr/>
        <a:lstStyle/>
        <a:p>
          <a:r>
            <a:rPr lang="en-US">
              <a:solidFill>
                <a:srgbClr val="0070C0"/>
              </a:solidFill>
              <a:cs typeface="Arial" pitchFamily="34" charset="0"/>
              <a:hlinkClick xmlns:r="http://schemas.openxmlformats.org/officeDocument/2006/relationships" r:id="rId4">
                <a:extLst>
                  <a:ext uri="{A12FA001-AC4F-418D-AE19-62706E023703}">
                    <ahyp:hlinkClr xmlns:ahyp="http://schemas.microsoft.com/office/drawing/2018/hyperlinkcolor" val="tx"/>
                  </a:ext>
                </a:extLst>
              </a:hlinkClick>
            </a:rPr>
            <a:t>Basic COMMBUYS Navigation and Searching for the Seller Role</a:t>
          </a:r>
          <a:endParaRPr lang="en-US">
            <a:solidFill>
              <a:srgbClr val="0070C0"/>
            </a:solidFill>
            <a:cs typeface="Arial" pitchFamily="34" charset="0"/>
          </a:endParaRPr>
        </a:p>
      </dgm:t>
    </dgm:pt>
    <dgm:pt modelId="{CDE55D79-FB76-42CC-996C-166EED6F0E8A}" type="parTrans" cxnId="{7603E316-BD6A-41C2-AB51-084CCCACEF57}">
      <dgm:prSet/>
      <dgm:spPr/>
      <dgm:t>
        <a:bodyPr/>
        <a:lstStyle/>
        <a:p>
          <a:endParaRPr lang="en-US"/>
        </a:p>
      </dgm:t>
    </dgm:pt>
    <dgm:pt modelId="{9FD5F693-0845-43AE-A029-3A64FB140C8B}" type="sibTrans" cxnId="{7603E316-BD6A-41C2-AB51-084CCCACEF57}">
      <dgm:prSet/>
      <dgm:spPr/>
      <dgm:t>
        <a:bodyPr/>
        <a:lstStyle/>
        <a:p>
          <a:endParaRPr lang="en-US"/>
        </a:p>
      </dgm:t>
    </dgm:pt>
    <dgm:pt modelId="{8D1FA1FA-B8F4-4DA3-B38E-8567E88B639D}">
      <dgm:prSet phldrT="[Text]"/>
      <dgm:spPr/>
      <dgm:t>
        <a:bodyPr/>
        <a:lstStyle/>
        <a:p>
          <a:pPr>
            <a:buClr>
              <a:srgbClr val="43956F"/>
            </a:buClr>
            <a:buSzPct val="130000"/>
            <a:buFont typeface="Arial" panose="020B0604020202020204" pitchFamily="34" charset="0"/>
            <a:buChar char="•"/>
          </a:pPr>
          <a:r>
            <a:rPr lang="en-US">
              <a:solidFill>
                <a:srgbClr val="0070C0"/>
              </a:solidFill>
              <a:cs typeface="Arial" pitchFamily="34" charset="0"/>
              <a:hlinkClick xmlns:r="http://schemas.openxmlformats.org/officeDocument/2006/relationships" r:id="rId5">
                <a:extLst>
                  <a:ext uri="{A12FA001-AC4F-418D-AE19-62706E023703}">
                    <ahyp:hlinkClr xmlns:ahyp="http://schemas.microsoft.com/office/drawing/2018/hyperlinkcolor" val="tx"/>
                  </a:ext>
                </a:extLst>
              </a:hlinkClick>
            </a:rPr>
            <a:t>How to Create a Quote in COMMBUYS</a:t>
          </a:r>
          <a:endParaRPr lang="en-US">
            <a:solidFill>
              <a:srgbClr val="0070C0"/>
            </a:solidFill>
          </a:endParaRPr>
        </a:p>
      </dgm:t>
    </dgm:pt>
    <dgm:pt modelId="{BFDB9FAD-521F-40AF-99E9-AA5D60D42A6E}" type="parTrans" cxnId="{4D0473DE-7FFB-4625-A9E4-E925B3350BD3}">
      <dgm:prSet/>
      <dgm:spPr/>
      <dgm:t>
        <a:bodyPr/>
        <a:lstStyle/>
        <a:p>
          <a:endParaRPr lang="en-US"/>
        </a:p>
      </dgm:t>
    </dgm:pt>
    <dgm:pt modelId="{E09E345C-6EBC-4502-8D28-FE6767599E07}" type="sibTrans" cxnId="{4D0473DE-7FFB-4625-A9E4-E925B3350BD3}">
      <dgm:prSet/>
      <dgm:spPr/>
      <dgm:t>
        <a:bodyPr/>
        <a:lstStyle/>
        <a:p>
          <a:endParaRPr lang="en-US"/>
        </a:p>
      </dgm:t>
    </dgm:pt>
    <dgm:pt modelId="{C077F050-DA4F-468D-AB05-C787F8B94B87}">
      <dgm:prSet/>
      <dgm:spPr/>
      <dgm:t>
        <a:bodyPr/>
        <a:lstStyle/>
        <a:p>
          <a:r>
            <a:rPr lang="en-US"/>
            <a:t>Webcast – Video</a:t>
          </a:r>
          <a:endParaRPr lang="en-US">
            <a:cs typeface="Arial" pitchFamily="34" charset="0"/>
          </a:endParaRPr>
        </a:p>
      </dgm:t>
    </dgm:pt>
    <dgm:pt modelId="{2A48D32F-7D46-4660-9C3D-B94EA9C67B8F}" type="parTrans" cxnId="{974A811C-48A3-4480-95B8-0B3128CA52A5}">
      <dgm:prSet/>
      <dgm:spPr/>
      <dgm:t>
        <a:bodyPr/>
        <a:lstStyle/>
        <a:p>
          <a:endParaRPr lang="en-US"/>
        </a:p>
      </dgm:t>
    </dgm:pt>
    <dgm:pt modelId="{1ACF2B43-ED98-4111-94E2-B9CF590883C0}" type="sibTrans" cxnId="{974A811C-48A3-4480-95B8-0B3128CA52A5}">
      <dgm:prSet/>
      <dgm:spPr/>
      <dgm:t>
        <a:bodyPr/>
        <a:lstStyle/>
        <a:p>
          <a:endParaRPr lang="en-US"/>
        </a:p>
      </dgm:t>
    </dgm:pt>
    <dgm:pt modelId="{AE453F41-06E5-44A6-BDF1-0249A9B22026}">
      <dgm:prSet phldrT="[Text]"/>
      <dgm:spPr/>
      <dgm:t>
        <a:bodyPr/>
        <a:lstStyle/>
        <a:p>
          <a:pPr>
            <a:buClr>
              <a:srgbClr val="43956F"/>
            </a:buClr>
            <a:buSzPct val="130000"/>
            <a:buFont typeface="Wingdings" panose="05000000000000000000" pitchFamily="2" charset="2"/>
            <a:buChar char="§"/>
          </a:pPr>
          <a:r>
            <a:rPr lang="en-US"/>
            <a:t>Webinars – Live Training</a:t>
          </a:r>
        </a:p>
      </dgm:t>
    </dgm:pt>
    <dgm:pt modelId="{BA31136A-1FA0-45F5-BD4D-FD2CBF751B2B}" type="parTrans" cxnId="{43E51DEF-5BCA-45FA-9D3F-FF12F54AFB3C}">
      <dgm:prSet/>
      <dgm:spPr/>
      <dgm:t>
        <a:bodyPr/>
        <a:lstStyle/>
        <a:p>
          <a:endParaRPr lang="en-US"/>
        </a:p>
      </dgm:t>
    </dgm:pt>
    <dgm:pt modelId="{DC44DB54-4C73-41E9-8D2A-C7C30078B196}" type="sibTrans" cxnId="{43E51DEF-5BCA-45FA-9D3F-FF12F54AFB3C}">
      <dgm:prSet/>
      <dgm:spPr/>
      <dgm:t>
        <a:bodyPr/>
        <a:lstStyle/>
        <a:p>
          <a:endParaRPr lang="en-US"/>
        </a:p>
      </dgm:t>
    </dgm:pt>
    <dgm:pt modelId="{61D51C76-199D-4230-98A6-1A685C9DC992}">
      <dgm:prSet phldrT="[Text]"/>
      <dgm:spPr/>
      <dgm:t>
        <a:bodyPr/>
        <a:lstStyle/>
        <a:p>
          <a:pPr>
            <a:buClr>
              <a:srgbClr val="43956F"/>
            </a:buClr>
            <a:buSzPct val="130000"/>
            <a:buFont typeface="Arial" panose="020B0604020202020204" pitchFamily="34" charset="0"/>
            <a:buChar char="•"/>
          </a:pPr>
          <a:r>
            <a:rPr lang="en-US">
              <a:cs typeface="Arial" pitchFamily="34" charset="0"/>
            </a:rPr>
            <a:t>How to Locate &amp; Respond to Bids in COMMBUYS</a:t>
          </a:r>
          <a:endParaRPr lang="en-US"/>
        </a:p>
      </dgm:t>
    </dgm:pt>
    <dgm:pt modelId="{838CEE21-0531-45E2-AC9C-C1392D590988}" type="parTrans" cxnId="{59AE901A-32E0-4B76-9307-A9AFF9594C40}">
      <dgm:prSet/>
      <dgm:spPr/>
      <dgm:t>
        <a:bodyPr/>
        <a:lstStyle/>
        <a:p>
          <a:endParaRPr lang="en-US"/>
        </a:p>
      </dgm:t>
    </dgm:pt>
    <dgm:pt modelId="{A3709D38-FBDA-4B26-8DBE-537C2CF4B89B}" type="sibTrans" cxnId="{59AE901A-32E0-4B76-9307-A9AFF9594C40}">
      <dgm:prSet/>
      <dgm:spPr/>
      <dgm:t>
        <a:bodyPr/>
        <a:lstStyle/>
        <a:p>
          <a:endParaRPr lang="en-US"/>
        </a:p>
      </dgm:t>
    </dgm:pt>
    <dgm:pt modelId="{0CFE7936-0AE7-4D36-A1E7-07F02DFABE50}">
      <dgm:prSet/>
      <dgm:spPr/>
      <dgm:t>
        <a:bodyPr/>
        <a:lstStyle/>
        <a:p>
          <a:pPr>
            <a:buClr>
              <a:srgbClr val="43956F"/>
            </a:buClr>
            <a:buSzPct val="130000"/>
            <a:buFont typeface="Arial" panose="020B0604020202020204" pitchFamily="34" charset="0"/>
            <a:buChar char="•"/>
          </a:pPr>
          <a:r>
            <a:rPr lang="en-US">
              <a:cs typeface="Arial" pitchFamily="34" charset="0"/>
            </a:rPr>
            <a:t>COMMBUYS Essentials for the Seller Role</a:t>
          </a:r>
        </a:p>
      </dgm:t>
    </dgm:pt>
    <dgm:pt modelId="{50DE308F-3D7C-48D6-B1F6-212944EB4857}" type="parTrans" cxnId="{46F59D53-8465-4489-BE54-36FE3411FF9F}">
      <dgm:prSet/>
      <dgm:spPr/>
      <dgm:t>
        <a:bodyPr/>
        <a:lstStyle/>
        <a:p>
          <a:endParaRPr lang="en-US"/>
        </a:p>
      </dgm:t>
    </dgm:pt>
    <dgm:pt modelId="{194897BD-5E64-43ED-82A4-BF285A332B3D}" type="sibTrans" cxnId="{46F59D53-8465-4489-BE54-36FE3411FF9F}">
      <dgm:prSet/>
      <dgm:spPr/>
      <dgm:t>
        <a:bodyPr/>
        <a:lstStyle/>
        <a:p>
          <a:endParaRPr lang="en-US"/>
        </a:p>
      </dgm:t>
    </dgm:pt>
    <dgm:pt modelId="{2F565252-51A2-4667-8BB6-317891E5BCD3}">
      <dgm:prSet phldrT="[Text]"/>
      <dgm:spPr/>
      <dgm:t>
        <a:bodyPr/>
        <a:lstStyle/>
        <a:p>
          <a:r>
            <a:rPr lang="en-US"/>
            <a:t>Operational Services Division</a:t>
          </a:r>
        </a:p>
      </dgm:t>
    </dgm:pt>
    <dgm:pt modelId="{D8F93219-86CE-40C0-BCA5-D7BC7BDB5E83}" type="parTrans" cxnId="{2330BEEE-237F-4476-8CB7-6AD8F65211AF}">
      <dgm:prSet/>
      <dgm:spPr/>
      <dgm:t>
        <a:bodyPr/>
        <a:lstStyle/>
        <a:p>
          <a:endParaRPr lang="en-US"/>
        </a:p>
      </dgm:t>
    </dgm:pt>
    <dgm:pt modelId="{B7C78F9D-B094-4FC3-8F08-464D0A541C8F}" type="sibTrans" cxnId="{2330BEEE-237F-4476-8CB7-6AD8F65211AF}">
      <dgm:prSet/>
      <dgm:spPr/>
      <dgm:t>
        <a:bodyPr/>
        <a:lstStyle/>
        <a:p>
          <a:endParaRPr lang="en-US"/>
        </a:p>
      </dgm:t>
    </dgm:pt>
    <dgm:pt modelId="{95DB34C7-D4A0-41F7-A750-5EED62236DC9}">
      <dgm:prSet phldrT="[Text]"/>
      <dgm:spPr/>
      <dgm:t>
        <a:bodyPr/>
        <a:lstStyle/>
        <a:p>
          <a:r>
            <a:rPr lang="en-US"/>
            <a:t>617-720-3300</a:t>
          </a:r>
        </a:p>
      </dgm:t>
    </dgm:pt>
    <dgm:pt modelId="{B3D843C1-E544-49F6-B501-7D1179B82E0C}" type="parTrans" cxnId="{966CD1D9-D336-46A0-A281-F805DAD00E4E}">
      <dgm:prSet/>
      <dgm:spPr/>
      <dgm:t>
        <a:bodyPr/>
        <a:lstStyle/>
        <a:p>
          <a:endParaRPr lang="en-US"/>
        </a:p>
      </dgm:t>
    </dgm:pt>
    <dgm:pt modelId="{8D3EA829-10EE-41F0-927F-851422F398F9}" type="sibTrans" cxnId="{966CD1D9-D336-46A0-A281-F805DAD00E4E}">
      <dgm:prSet/>
      <dgm:spPr/>
      <dgm:t>
        <a:bodyPr/>
        <a:lstStyle/>
        <a:p>
          <a:endParaRPr lang="en-US"/>
        </a:p>
      </dgm:t>
    </dgm:pt>
    <dgm:pt modelId="{883611C2-7B75-470D-A80A-A7C95C3166D8}">
      <dgm:prSet phldrT="[Text]"/>
      <dgm:spPr/>
      <dgm:t>
        <a:bodyPr/>
        <a:lstStyle/>
        <a:p>
          <a:r>
            <a:rPr lang="en-US"/>
            <a:t>www.mass.gov/osd</a:t>
          </a:r>
        </a:p>
      </dgm:t>
    </dgm:pt>
    <dgm:pt modelId="{AA6B446C-DCC3-47F4-8E29-549EAE235F24}" type="parTrans" cxnId="{347FA5DB-3B21-4CD4-96EE-26A3A898064C}">
      <dgm:prSet/>
      <dgm:spPr/>
      <dgm:t>
        <a:bodyPr/>
        <a:lstStyle/>
        <a:p>
          <a:endParaRPr lang="en-US"/>
        </a:p>
      </dgm:t>
    </dgm:pt>
    <dgm:pt modelId="{DC5515C5-9AB9-485F-87F8-C3C57B276464}" type="sibTrans" cxnId="{347FA5DB-3B21-4CD4-96EE-26A3A898064C}">
      <dgm:prSet/>
      <dgm:spPr/>
      <dgm:t>
        <a:bodyPr/>
        <a:lstStyle/>
        <a:p>
          <a:endParaRPr lang="en-US"/>
        </a:p>
      </dgm:t>
    </dgm:pt>
    <dgm:pt modelId="{DE71B10C-9613-46E8-AB07-BB85F73E889D}" type="pres">
      <dgm:prSet presAssocID="{6CC9B28B-CA3A-4743-927D-E393D523FC86}" presName="linear" presStyleCnt="0">
        <dgm:presLayoutVars>
          <dgm:animLvl val="lvl"/>
          <dgm:resizeHandles val="exact"/>
        </dgm:presLayoutVars>
      </dgm:prSet>
      <dgm:spPr/>
    </dgm:pt>
    <dgm:pt modelId="{3F504D7E-11C4-41FD-82DC-8F4BA1935B9C}" type="pres">
      <dgm:prSet presAssocID="{2F565252-51A2-4667-8BB6-317891E5BCD3}" presName="parentText" presStyleLbl="node1" presStyleIdx="0" presStyleCnt="5">
        <dgm:presLayoutVars>
          <dgm:chMax val="0"/>
          <dgm:bulletEnabled val="1"/>
        </dgm:presLayoutVars>
      </dgm:prSet>
      <dgm:spPr/>
    </dgm:pt>
    <dgm:pt modelId="{B75C84B5-BD86-4067-B69A-EAAC8DFD6771}" type="pres">
      <dgm:prSet presAssocID="{2F565252-51A2-4667-8BB6-317891E5BCD3}" presName="childText" presStyleLbl="revTx" presStyleIdx="0" presStyleCnt="5">
        <dgm:presLayoutVars>
          <dgm:bulletEnabled val="1"/>
        </dgm:presLayoutVars>
      </dgm:prSet>
      <dgm:spPr/>
    </dgm:pt>
    <dgm:pt modelId="{8AFB14F2-99C1-47CF-ABE7-8E0733D7D4FC}" type="pres">
      <dgm:prSet presAssocID="{BFB5C619-170E-423A-8DCC-43BD9098FE1F}" presName="parentText" presStyleLbl="node1" presStyleIdx="1" presStyleCnt="5">
        <dgm:presLayoutVars>
          <dgm:chMax val="0"/>
          <dgm:bulletEnabled val="1"/>
        </dgm:presLayoutVars>
      </dgm:prSet>
      <dgm:spPr/>
    </dgm:pt>
    <dgm:pt modelId="{439C6953-3D68-46FF-9691-3075DF23622B}" type="pres">
      <dgm:prSet presAssocID="{BFB5C619-170E-423A-8DCC-43BD9098FE1F}" presName="childText" presStyleLbl="revTx" presStyleIdx="1" presStyleCnt="5">
        <dgm:presLayoutVars>
          <dgm:bulletEnabled val="1"/>
        </dgm:presLayoutVars>
      </dgm:prSet>
      <dgm:spPr/>
    </dgm:pt>
    <dgm:pt modelId="{5661C79D-8B42-4E06-848A-C09D1110EA76}" type="pres">
      <dgm:prSet presAssocID="{BC8B78E4-A062-446C-884E-2B83C4009EF2}" presName="parentText" presStyleLbl="node1" presStyleIdx="2" presStyleCnt="5">
        <dgm:presLayoutVars>
          <dgm:chMax val="0"/>
          <dgm:bulletEnabled val="1"/>
        </dgm:presLayoutVars>
      </dgm:prSet>
      <dgm:spPr/>
    </dgm:pt>
    <dgm:pt modelId="{1B1B8410-0BA5-47A9-AFFB-113F4AC19EE5}" type="pres">
      <dgm:prSet presAssocID="{BC8B78E4-A062-446C-884E-2B83C4009EF2}" presName="childText" presStyleLbl="revTx" presStyleIdx="2" presStyleCnt="5">
        <dgm:presLayoutVars>
          <dgm:bulletEnabled val="1"/>
        </dgm:presLayoutVars>
      </dgm:prSet>
      <dgm:spPr/>
    </dgm:pt>
    <dgm:pt modelId="{AFEC351A-9AB3-43DB-A318-BEA4823B8638}" type="pres">
      <dgm:prSet presAssocID="{C077F050-DA4F-468D-AB05-C787F8B94B87}" presName="parentText" presStyleLbl="node1" presStyleIdx="3" presStyleCnt="5">
        <dgm:presLayoutVars>
          <dgm:chMax val="0"/>
          <dgm:bulletEnabled val="1"/>
        </dgm:presLayoutVars>
      </dgm:prSet>
      <dgm:spPr/>
    </dgm:pt>
    <dgm:pt modelId="{247A6D5B-A824-4E12-9406-5983CDE80504}" type="pres">
      <dgm:prSet presAssocID="{C077F050-DA4F-468D-AB05-C787F8B94B87}" presName="childText" presStyleLbl="revTx" presStyleIdx="3" presStyleCnt="5">
        <dgm:presLayoutVars>
          <dgm:bulletEnabled val="1"/>
        </dgm:presLayoutVars>
      </dgm:prSet>
      <dgm:spPr/>
    </dgm:pt>
    <dgm:pt modelId="{846606A6-5218-4A81-A171-1787EB84E7A8}" type="pres">
      <dgm:prSet presAssocID="{AE453F41-06E5-44A6-BDF1-0249A9B22026}" presName="parentText" presStyleLbl="node1" presStyleIdx="4" presStyleCnt="5">
        <dgm:presLayoutVars>
          <dgm:chMax val="0"/>
          <dgm:bulletEnabled val="1"/>
        </dgm:presLayoutVars>
      </dgm:prSet>
      <dgm:spPr/>
    </dgm:pt>
    <dgm:pt modelId="{D8D23FCB-8FA9-477E-8357-D3C160DF4D26}" type="pres">
      <dgm:prSet presAssocID="{AE453F41-06E5-44A6-BDF1-0249A9B22026}" presName="childText" presStyleLbl="revTx" presStyleIdx="4" presStyleCnt="5">
        <dgm:presLayoutVars>
          <dgm:bulletEnabled val="1"/>
        </dgm:presLayoutVars>
      </dgm:prSet>
      <dgm:spPr/>
    </dgm:pt>
  </dgm:ptLst>
  <dgm:cxnLst>
    <dgm:cxn modelId="{15992204-4393-4BDD-BE1F-AC6E046EDDA5}" srcId="{BC8B78E4-A062-446C-884E-2B83C4009EF2}" destId="{68A5035C-05E0-4E55-AA23-75F2D4123A4A}" srcOrd="2" destOrd="0" parTransId="{75BE4B6F-586F-4A0C-86E7-E17A8D1C7AB8}" sibTransId="{54D131F2-375E-474F-A138-2E0C1A736D91}"/>
    <dgm:cxn modelId="{7603E316-BD6A-41C2-AB51-084CCCACEF57}" srcId="{BC8B78E4-A062-446C-884E-2B83C4009EF2}" destId="{91770825-8CEF-4BFB-B17C-1610BDDC974D}" srcOrd="3" destOrd="0" parTransId="{CDE55D79-FB76-42CC-996C-166EED6F0E8A}" sibTransId="{9FD5F693-0845-43AE-A029-3A64FB140C8B}"/>
    <dgm:cxn modelId="{15E13F1A-3714-4394-83B7-ED12AF79679A}" srcId="{BFB5C619-170E-423A-8DCC-43BD9098FE1F}" destId="{9ED818EA-C307-4DC2-BEF9-1E2A641ACA77}" srcOrd="0" destOrd="0" parTransId="{96F455F3-F2C2-49B8-950D-986709D4121C}" sibTransId="{7ACD76F3-F5F8-4532-B1EB-4CCFE493CC8F}"/>
    <dgm:cxn modelId="{59AE901A-32E0-4B76-9307-A9AFF9594C40}" srcId="{AE453F41-06E5-44A6-BDF1-0249A9B22026}" destId="{61D51C76-199D-4230-98A6-1A685C9DC992}" srcOrd="0" destOrd="0" parTransId="{838CEE21-0531-45E2-AC9C-C1392D590988}" sibTransId="{A3709D38-FBDA-4B26-8DBE-537C2CF4B89B}"/>
    <dgm:cxn modelId="{974A811C-48A3-4480-95B8-0B3128CA52A5}" srcId="{6CC9B28B-CA3A-4743-927D-E393D523FC86}" destId="{C077F050-DA4F-468D-AB05-C787F8B94B87}" srcOrd="3" destOrd="0" parTransId="{2A48D32F-7D46-4660-9C3D-B94EA9C67B8F}" sibTransId="{1ACF2B43-ED98-4111-94E2-B9CF590883C0}"/>
    <dgm:cxn modelId="{3FA1B420-CC3D-4C76-BC4E-7F6D0806A7E2}" srcId="{6CC9B28B-CA3A-4743-927D-E393D523FC86}" destId="{BC8B78E4-A062-446C-884E-2B83C4009EF2}" srcOrd="2" destOrd="0" parTransId="{CFE678C4-ABE9-414B-AF94-1D840A02FECE}" sibTransId="{A492B36B-E074-407C-8549-9A38314A5951}"/>
    <dgm:cxn modelId="{64069A25-4F2D-4530-B89D-18B43F93885C}" type="presOf" srcId="{6CC9B28B-CA3A-4743-927D-E393D523FC86}" destId="{DE71B10C-9613-46E8-AB07-BB85F73E889D}" srcOrd="0" destOrd="0" presId="urn:microsoft.com/office/officeart/2005/8/layout/vList2"/>
    <dgm:cxn modelId="{778D7E2A-77A7-4AC9-B244-B75436EA0150}" type="presOf" srcId="{AE453F41-06E5-44A6-BDF1-0249A9B22026}" destId="{846606A6-5218-4A81-A171-1787EB84E7A8}" srcOrd="0" destOrd="0" presId="urn:microsoft.com/office/officeart/2005/8/layout/vList2"/>
    <dgm:cxn modelId="{F238A62E-39A8-4F61-AF2D-0D847380D536}" type="presOf" srcId="{8D1FA1FA-B8F4-4DA3-B38E-8567E88B639D}" destId="{247A6D5B-A824-4E12-9406-5983CDE80504}" srcOrd="0" destOrd="0" presId="urn:microsoft.com/office/officeart/2005/8/layout/vList2"/>
    <dgm:cxn modelId="{DE5C7139-9C88-4377-A695-BAD88F1597BD}" type="presOf" srcId="{91770825-8CEF-4BFB-B17C-1610BDDC974D}" destId="{1B1B8410-0BA5-47A9-AFFB-113F4AC19EE5}" srcOrd="0" destOrd="3" presId="urn:microsoft.com/office/officeart/2005/8/layout/vList2"/>
    <dgm:cxn modelId="{E6A6213B-E558-406F-9445-AFCDF1E2D2A2}" type="presOf" srcId="{59B2C1E2-4885-4810-8659-B8DA6992F708}" destId="{1B1B8410-0BA5-47A9-AFFB-113F4AC19EE5}" srcOrd="0" destOrd="1" presId="urn:microsoft.com/office/officeart/2005/8/layout/vList2"/>
    <dgm:cxn modelId="{5B2A5663-131B-4217-9406-F46606B21BBA}" srcId="{BFB5C619-170E-423A-8DCC-43BD9098FE1F}" destId="{ECC6CE40-5939-48EA-BCF9-7932FDF65B9A}" srcOrd="1" destOrd="0" parTransId="{AEAD7477-481D-4009-819D-5BC0D7F18AD7}" sibTransId="{625210FA-469F-4AAE-ABFC-33994601097B}"/>
    <dgm:cxn modelId="{977AF04D-E51A-4B4B-8A81-5CA8EC02A143}" srcId="{BC8B78E4-A062-446C-884E-2B83C4009EF2}" destId="{59B2C1E2-4885-4810-8659-B8DA6992F708}" srcOrd="1" destOrd="0" parTransId="{60A5ECA0-2198-49F8-BA4B-308B5B52EB17}" sibTransId="{D8E55271-378E-407D-A39E-5DD82F3263E4}"/>
    <dgm:cxn modelId="{46F59D53-8465-4489-BE54-36FE3411FF9F}" srcId="{AE453F41-06E5-44A6-BDF1-0249A9B22026}" destId="{0CFE7936-0AE7-4D36-A1E7-07F02DFABE50}" srcOrd="1" destOrd="0" parTransId="{50DE308F-3D7C-48D6-B1F6-212944EB4857}" sibTransId="{194897BD-5E64-43ED-82A4-BF285A332B3D}"/>
    <dgm:cxn modelId="{1CA0488B-B756-4C72-A021-EC4871BEC221}" srcId="{BC8B78E4-A062-446C-884E-2B83C4009EF2}" destId="{595ACB6B-F39F-42F7-9BC4-8090A6EBAE14}" srcOrd="0" destOrd="0" parTransId="{3995FF3E-9FC1-45AD-A554-DD465B763F96}" sibTransId="{F8EE8069-09F9-4806-9746-3EA47E5279DA}"/>
    <dgm:cxn modelId="{B805EB9B-D41D-41E9-94F9-62D1FB682042}" type="presOf" srcId="{68A5035C-05E0-4E55-AA23-75F2D4123A4A}" destId="{1B1B8410-0BA5-47A9-AFFB-113F4AC19EE5}" srcOrd="0" destOrd="2" presId="urn:microsoft.com/office/officeart/2005/8/layout/vList2"/>
    <dgm:cxn modelId="{ECBE9CAE-FDD7-4D73-A8A5-728BFC0AB3EE}" type="presOf" srcId="{95DB34C7-D4A0-41F7-A750-5EED62236DC9}" destId="{B75C84B5-BD86-4067-B69A-EAAC8DFD6771}" srcOrd="0" destOrd="0" presId="urn:microsoft.com/office/officeart/2005/8/layout/vList2"/>
    <dgm:cxn modelId="{BD4078B6-629B-40AE-A440-27F2A750F2BF}" type="presOf" srcId="{595ACB6B-F39F-42F7-9BC4-8090A6EBAE14}" destId="{1B1B8410-0BA5-47A9-AFFB-113F4AC19EE5}" srcOrd="0" destOrd="0" presId="urn:microsoft.com/office/officeart/2005/8/layout/vList2"/>
    <dgm:cxn modelId="{5A8C9EB9-90D8-4576-9A2E-762BD72025B9}" type="presOf" srcId="{0CFE7936-0AE7-4D36-A1E7-07F02DFABE50}" destId="{D8D23FCB-8FA9-477E-8357-D3C160DF4D26}" srcOrd="0" destOrd="1" presId="urn:microsoft.com/office/officeart/2005/8/layout/vList2"/>
    <dgm:cxn modelId="{CD63C1C9-BA9D-435B-AB69-F687D642BC12}" type="presOf" srcId="{BFB5C619-170E-423A-8DCC-43BD9098FE1F}" destId="{8AFB14F2-99C1-47CF-ABE7-8E0733D7D4FC}" srcOrd="0" destOrd="0" presId="urn:microsoft.com/office/officeart/2005/8/layout/vList2"/>
    <dgm:cxn modelId="{299A76CC-6C4F-4A1B-9FAB-D8D6408CB0F2}" srcId="{6CC9B28B-CA3A-4743-927D-E393D523FC86}" destId="{BFB5C619-170E-423A-8DCC-43BD9098FE1F}" srcOrd="1" destOrd="0" parTransId="{381F8D51-0235-48E2-8527-27B92C189959}" sibTransId="{1E03A122-84F2-4549-B0A3-BDA9DB2AF832}"/>
    <dgm:cxn modelId="{02FDC3D3-2BBE-407C-A7BD-FE6FA203B440}" type="presOf" srcId="{61D51C76-199D-4230-98A6-1A685C9DC992}" destId="{D8D23FCB-8FA9-477E-8357-D3C160DF4D26}" srcOrd="0" destOrd="0" presId="urn:microsoft.com/office/officeart/2005/8/layout/vList2"/>
    <dgm:cxn modelId="{CB4707D4-5C0D-4F36-A5E0-A8FA15B51815}" type="presOf" srcId="{ECC6CE40-5939-48EA-BCF9-7932FDF65B9A}" destId="{439C6953-3D68-46FF-9691-3075DF23622B}" srcOrd="0" destOrd="1" presId="urn:microsoft.com/office/officeart/2005/8/layout/vList2"/>
    <dgm:cxn modelId="{659895D8-34F7-421F-BFFA-01048778DA0C}" type="presOf" srcId="{9ED818EA-C307-4DC2-BEF9-1E2A641ACA77}" destId="{439C6953-3D68-46FF-9691-3075DF23622B}" srcOrd="0" destOrd="0" presId="urn:microsoft.com/office/officeart/2005/8/layout/vList2"/>
    <dgm:cxn modelId="{966CD1D9-D336-46A0-A281-F805DAD00E4E}" srcId="{2F565252-51A2-4667-8BB6-317891E5BCD3}" destId="{95DB34C7-D4A0-41F7-A750-5EED62236DC9}" srcOrd="0" destOrd="0" parTransId="{B3D843C1-E544-49F6-B501-7D1179B82E0C}" sibTransId="{8D3EA829-10EE-41F0-927F-851422F398F9}"/>
    <dgm:cxn modelId="{347FA5DB-3B21-4CD4-96EE-26A3A898064C}" srcId="{2F565252-51A2-4667-8BB6-317891E5BCD3}" destId="{883611C2-7B75-470D-A80A-A7C95C3166D8}" srcOrd="1" destOrd="0" parTransId="{AA6B446C-DCC3-47F4-8E29-549EAE235F24}" sibTransId="{DC5515C5-9AB9-485F-87F8-C3C57B276464}"/>
    <dgm:cxn modelId="{4D0473DE-7FFB-4625-A9E4-E925B3350BD3}" srcId="{C077F050-DA4F-468D-AB05-C787F8B94B87}" destId="{8D1FA1FA-B8F4-4DA3-B38E-8567E88B639D}" srcOrd="0" destOrd="0" parTransId="{BFDB9FAD-521F-40AF-99E9-AA5D60D42A6E}" sibTransId="{E09E345C-6EBC-4502-8D28-FE6767599E07}"/>
    <dgm:cxn modelId="{C14AF3E4-FF2D-4DB3-BE91-0FA73DC6B448}" type="presOf" srcId="{BC8B78E4-A062-446C-884E-2B83C4009EF2}" destId="{5661C79D-8B42-4E06-848A-C09D1110EA76}" srcOrd="0" destOrd="0" presId="urn:microsoft.com/office/officeart/2005/8/layout/vList2"/>
    <dgm:cxn modelId="{2330BEEE-237F-4476-8CB7-6AD8F65211AF}" srcId="{6CC9B28B-CA3A-4743-927D-E393D523FC86}" destId="{2F565252-51A2-4667-8BB6-317891E5BCD3}" srcOrd="0" destOrd="0" parTransId="{D8F93219-86CE-40C0-BCA5-D7BC7BDB5E83}" sibTransId="{B7C78F9D-B094-4FC3-8F08-464D0A541C8F}"/>
    <dgm:cxn modelId="{43E51DEF-5BCA-45FA-9D3F-FF12F54AFB3C}" srcId="{6CC9B28B-CA3A-4743-927D-E393D523FC86}" destId="{AE453F41-06E5-44A6-BDF1-0249A9B22026}" srcOrd="4" destOrd="0" parTransId="{BA31136A-1FA0-45F5-BD4D-FD2CBF751B2B}" sibTransId="{DC44DB54-4C73-41E9-8D2A-C7C30078B196}"/>
    <dgm:cxn modelId="{290033F5-3718-4282-A01F-3B7D38173920}" type="presOf" srcId="{2F565252-51A2-4667-8BB6-317891E5BCD3}" destId="{3F504D7E-11C4-41FD-82DC-8F4BA1935B9C}" srcOrd="0" destOrd="0" presId="urn:microsoft.com/office/officeart/2005/8/layout/vList2"/>
    <dgm:cxn modelId="{E54F4AF8-A3C1-4F7C-8F75-F13F4613B1D6}" type="presOf" srcId="{883611C2-7B75-470D-A80A-A7C95C3166D8}" destId="{B75C84B5-BD86-4067-B69A-EAAC8DFD6771}" srcOrd="0" destOrd="1" presId="urn:microsoft.com/office/officeart/2005/8/layout/vList2"/>
    <dgm:cxn modelId="{322476FE-EAF7-43B3-B9AA-7E71672F4608}" type="presOf" srcId="{C077F050-DA4F-468D-AB05-C787F8B94B87}" destId="{AFEC351A-9AB3-43DB-A318-BEA4823B8638}" srcOrd="0" destOrd="0" presId="urn:microsoft.com/office/officeart/2005/8/layout/vList2"/>
    <dgm:cxn modelId="{6CC7791A-84AA-4279-8CE1-CE2B721A26FB}" type="presParOf" srcId="{DE71B10C-9613-46E8-AB07-BB85F73E889D}" destId="{3F504D7E-11C4-41FD-82DC-8F4BA1935B9C}" srcOrd="0" destOrd="0" presId="urn:microsoft.com/office/officeart/2005/8/layout/vList2"/>
    <dgm:cxn modelId="{E221603D-491C-4232-B2D6-191AE6D2D428}" type="presParOf" srcId="{DE71B10C-9613-46E8-AB07-BB85F73E889D}" destId="{B75C84B5-BD86-4067-B69A-EAAC8DFD6771}" srcOrd="1" destOrd="0" presId="urn:microsoft.com/office/officeart/2005/8/layout/vList2"/>
    <dgm:cxn modelId="{0C8EBA9D-D36F-4C63-91FC-29943BBC9648}" type="presParOf" srcId="{DE71B10C-9613-46E8-AB07-BB85F73E889D}" destId="{8AFB14F2-99C1-47CF-ABE7-8E0733D7D4FC}" srcOrd="2" destOrd="0" presId="urn:microsoft.com/office/officeart/2005/8/layout/vList2"/>
    <dgm:cxn modelId="{515E867B-EACA-416C-A16E-33AC4368DA31}" type="presParOf" srcId="{DE71B10C-9613-46E8-AB07-BB85F73E889D}" destId="{439C6953-3D68-46FF-9691-3075DF23622B}" srcOrd="3" destOrd="0" presId="urn:microsoft.com/office/officeart/2005/8/layout/vList2"/>
    <dgm:cxn modelId="{BD538517-07B1-4FFC-AAA0-A3A22C80267D}" type="presParOf" srcId="{DE71B10C-9613-46E8-AB07-BB85F73E889D}" destId="{5661C79D-8B42-4E06-848A-C09D1110EA76}" srcOrd="4" destOrd="0" presId="urn:microsoft.com/office/officeart/2005/8/layout/vList2"/>
    <dgm:cxn modelId="{622B0666-0559-4FFB-9609-66679E3373F0}" type="presParOf" srcId="{DE71B10C-9613-46E8-AB07-BB85F73E889D}" destId="{1B1B8410-0BA5-47A9-AFFB-113F4AC19EE5}" srcOrd="5" destOrd="0" presId="urn:microsoft.com/office/officeart/2005/8/layout/vList2"/>
    <dgm:cxn modelId="{84D9AF0C-A529-400B-A9A9-B2BD122647A6}" type="presParOf" srcId="{DE71B10C-9613-46E8-AB07-BB85F73E889D}" destId="{AFEC351A-9AB3-43DB-A318-BEA4823B8638}" srcOrd="6" destOrd="0" presId="urn:microsoft.com/office/officeart/2005/8/layout/vList2"/>
    <dgm:cxn modelId="{AE53EA41-64AB-4C9D-9E93-7EA532E87415}" type="presParOf" srcId="{DE71B10C-9613-46E8-AB07-BB85F73E889D}" destId="{247A6D5B-A824-4E12-9406-5983CDE80504}" srcOrd="7" destOrd="0" presId="urn:microsoft.com/office/officeart/2005/8/layout/vList2"/>
    <dgm:cxn modelId="{C1B6201C-3D68-4A57-B7C2-EA74B7FDE01E}" type="presParOf" srcId="{DE71B10C-9613-46E8-AB07-BB85F73E889D}" destId="{846606A6-5218-4A81-A171-1787EB84E7A8}" srcOrd="8" destOrd="0" presId="urn:microsoft.com/office/officeart/2005/8/layout/vList2"/>
    <dgm:cxn modelId="{CC40DA3D-4A9B-4C2F-9F78-BB44BA290009}" type="presParOf" srcId="{DE71B10C-9613-46E8-AB07-BB85F73E889D}" destId="{D8D23FCB-8FA9-477E-8357-D3C160DF4D26}"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BB8DFD2-FECA-4127-8B73-F6F5A1DEBA01}"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DB9F854-5718-4F3A-89C7-94E187A1F7A8}">
      <dgm:prSet custT="1"/>
      <dgm:spPr/>
      <dgm:t>
        <a:bodyPr/>
        <a:lstStyle/>
        <a:p>
          <a:r>
            <a:rPr lang="en-US" sz="1400" b="1"/>
            <a:t>Contingencies/Escalation Fees</a:t>
          </a:r>
        </a:p>
      </dgm:t>
    </dgm:pt>
    <dgm:pt modelId="{8BE74206-B851-490B-B43B-3D1ED64EC2FA}" type="parTrans" cxnId="{B9CAD2E0-5475-471F-9CA2-4CC3CF01264F}">
      <dgm:prSet/>
      <dgm:spPr/>
      <dgm:t>
        <a:bodyPr/>
        <a:lstStyle/>
        <a:p>
          <a:endParaRPr lang="en-US"/>
        </a:p>
      </dgm:t>
    </dgm:pt>
    <dgm:pt modelId="{180055C8-EA7A-4410-88CC-888706B20FBE}" type="sibTrans" cxnId="{B9CAD2E0-5475-471F-9CA2-4CC3CF01264F}">
      <dgm:prSet/>
      <dgm:spPr/>
      <dgm:t>
        <a:bodyPr/>
        <a:lstStyle/>
        <a:p>
          <a:endParaRPr lang="en-US"/>
        </a:p>
      </dgm:t>
    </dgm:pt>
    <dgm:pt modelId="{E83661ED-1F7E-4A9C-8AF8-D3C5E7B91F9D}">
      <dgm:prSet custT="1"/>
      <dgm:spPr/>
      <dgm:t>
        <a:bodyPr/>
        <a:lstStyle/>
        <a:p>
          <a:r>
            <a:rPr lang="en-US" sz="1400" b="1"/>
            <a:t>Legal Fees</a:t>
          </a:r>
        </a:p>
      </dgm:t>
    </dgm:pt>
    <dgm:pt modelId="{1C22FD89-FA3C-4D73-A200-1978E65DF65C}" type="parTrans" cxnId="{D0932A4C-9FDB-4A96-9A79-54BC04310727}">
      <dgm:prSet/>
      <dgm:spPr/>
      <dgm:t>
        <a:bodyPr/>
        <a:lstStyle/>
        <a:p>
          <a:endParaRPr lang="en-US"/>
        </a:p>
      </dgm:t>
    </dgm:pt>
    <dgm:pt modelId="{C389C63B-E004-4FA6-B2CF-72DA1704B5AD}" type="sibTrans" cxnId="{D0932A4C-9FDB-4A96-9A79-54BC04310727}">
      <dgm:prSet/>
      <dgm:spPr/>
      <dgm:t>
        <a:bodyPr/>
        <a:lstStyle/>
        <a:p>
          <a:endParaRPr lang="en-US"/>
        </a:p>
      </dgm:t>
    </dgm:pt>
    <dgm:pt modelId="{55F802FA-CDA0-42C0-BEC8-D8983632B9DA}">
      <dgm:prSet custT="1"/>
      <dgm:spPr/>
      <dgm:t>
        <a:bodyPr/>
        <a:lstStyle/>
        <a:p>
          <a:r>
            <a:rPr lang="en-US" sz="1400" b="1"/>
            <a:t>Operational costs </a:t>
          </a:r>
        </a:p>
      </dgm:t>
    </dgm:pt>
    <dgm:pt modelId="{5F09CE77-086F-4E5A-9F36-0E3F35B47A3B}" type="parTrans" cxnId="{AE04F6D4-CD06-41EA-9988-61718B87A47C}">
      <dgm:prSet/>
      <dgm:spPr/>
      <dgm:t>
        <a:bodyPr/>
        <a:lstStyle/>
        <a:p>
          <a:endParaRPr lang="en-US"/>
        </a:p>
      </dgm:t>
    </dgm:pt>
    <dgm:pt modelId="{FAE2D121-7B97-4569-B016-B7E7B3EDA5BF}" type="sibTrans" cxnId="{AE04F6D4-CD06-41EA-9988-61718B87A47C}">
      <dgm:prSet/>
      <dgm:spPr/>
      <dgm:t>
        <a:bodyPr/>
        <a:lstStyle/>
        <a:p>
          <a:endParaRPr lang="en-US"/>
        </a:p>
      </dgm:t>
    </dgm:pt>
    <dgm:pt modelId="{E77B0D11-D351-4B5C-BD64-C170ECF28ED0}">
      <dgm:prSet custT="1"/>
      <dgm:spPr/>
      <dgm:t>
        <a:bodyPr/>
        <a:lstStyle/>
        <a:p>
          <a:r>
            <a:rPr lang="en-US" sz="1400" b="1"/>
            <a:t>Monthly recurring fees</a:t>
          </a:r>
        </a:p>
      </dgm:t>
    </dgm:pt>
    <dgm:pt modelId="{0A8F9627-5CB5-4A78-A966-C22B40686EED}" type="parTrans" cxnId="{509E0FD1-5634-4093-98C0-F989A73DFC99}">
      <dgm:prSet/>
      <dgm:spPr/>
      <dgm:t>
        <a:bodyPr/>
        <a:lstStyle/>
        <a:p>
          <a:endParaRPr lang="en-US"/>
        </a:p>
      </dgm:t>
    </dgm:pt>
    <dgm:pt modelId="{1011DEC7-150E-45EE-B6CC-5C95FA390955}" type="sibTrans" cxnId="{509E0FD1-5634-4093-98C0-F989A73DFC99}">
      <dgm:prSet/>
      <dgm:spPr/>
      <dgm:t>
        <a:bodyPr/>
        <a:lstStyle/>
        <a:p>
          <a:endParaRPr lang="en-US"/>
        </a:p>
      </dgm:t>
    </dgm:pt>
    <dgm:pt modelId="{75CD84DA-F887-4435-B8A7-0395993094BE}">
      <dgm:prSet custT="1"/>
      <dgm:spPr/>
      <dgm:t>
        <a:bodyPr/>
        <a:lstStyle/>
        <a:p>
          <a:r>
            <a:rPr lang="en-US" sz="1300" b="1"/>
            <a:t>Maintenance/Warranty Costs/Annual Subscriptions/Service Plans, except noted in Category J: Ancillary Expenses and tied to Equipment requested in Category G of current application</a:t>
          </a:r>
        </a:p>
        <a:p>
          <a:endParaRPr lang="en-US" sz="1400" b="1"/>
        </a:p>
      </dgm:t>
    </dgm:pt>
    <dgm:pt modelId="{1B96BEF7-AC88-4534-AE26-9794CBC220B3}" type="parTrans" cxnId="{1F1FBC05-8EDD-4117-A460-745E4D387BA3}">
      <dgm:prSet/>
      <dgm:spPr/>
      <dgm:t>
        <a:bodyPr/>
        <a:lstStyle/>
        <a:p>
          <a:endParaRPr lang="en-US"/>
        </a:p>
      </dgm:t>
    </dgm:pt>
    <dgm:pt modelId="{DF1D83E9-3CE0-413F-9EF4-32934FC73500}" type="sibTrans" cxnId="{1F1FBC05-8EDD-4117-A460-745E4D387BA3}">
      <dgm:prSet/>
      <dgm:spPr/>
      <dgm:t>
        <a:bodyPr/>
        <a:lstStyle/>
        <a:p>
          <a:endParaRPr lang="en-US"/>
        </a:p>
      </dgm:t>
    </dgm:pt>
    <dgm:pt modelId="{D2F9397C-8415-4650-BA62-0FBC3927275E}">
      <dgm:prSet custT="1"/>
      <dgm:spPr/>
      <dgm:t>
        <a:bodyPr/>
        <a:lstStyle/>
        <a:p>
          <a:r>
            <a:rPr lang="en-US" sz="1400" b="1"/>
            <a:t>Community Notification System</a:t>
          </a:r>
        </a:p>
      </dgm:t>
    </dgm:pt>
    <dgm:pt modelId="{71AB027A-C6E0-457B-B66D-960C61E209B6}" type="parTrans" cxnId="{315AF2F5-4FED-4551-8952-A74BB0842FF7}">
      <dgm:prSet/>
      <dgm:spPr/>
      <dgm:t>
        <a:bodyPr/>
        <a:lstStyle/>
        <a:p>
          <a:endParaRPr lang="en-US"/>
        </a:p>
      </dgm:t>
    </dgm:pt>
    <dgm:pt modelId="{351BF164-A3ED-4E8C-8C80-8315FD508D03}" type="sibTrans" cxnId="{315AF2F5-4FED-4551-8952-A74BB0842FF7}">
      <dgm:prSet/>
      <dgm:spPr/>
      <dgm:t>
        <a:bodyPr/>
        <a:lstStyle/>
        <a:p>
          <a:endParaRPr lang="en-US"/>
        </a:p>
      </dgm:t>
    </dgm:pt>
    <dgm:pt modelId="{C08ED44F-6E7E-4FDB-A42F-F6FFC0255290}">
      <dgm:prSet custT="1"/>
      <dgm:spPr/>
      <dgm:t>
        <a:bodyPr/>
        <a:lstStyle/>
        <a:p>
          <a:r>
            <a:rPr lang="en-US" sz="1400" b="1"/>
            <a:t>Personnel training costs for existing centers</a:t>
          </a:r>
        </a:p>
      </dgm:t>
    </dgm:pt>
    <dgm:pt modelId="{AFA840BB-3348-4881-A3C7-0095C9F53DCA}" type="parTrans" cxnId="{A28EEC85-8F66-49FE-A342-00A3183D6C2B}">
      <dgm:prSet/>
      <dgm:spPr/>
      <dgm:t>
        <a:bodyPr/>
        <a:lstStyle/>
        <a:p>
          <a:endParaRPr lang="en-US"/>
        </a:p>
      </dgm:t>
    </dgm:pt>
    <dgm:pt modelId="{3AE60032-EF51-4714-A13C-D88AE5DADA07}" type="sibTrans" cxnId="{A28EEC85-8F66-49FE-A342-00A3183D6C2B}">
      <dgm:prSet/>
      <dgm:spPr/>
      <dgm:t>
        <a:bodyPr/>
        <a:lstStyle/>
        <a:p>
          <a:endParaRPr lang="en-US"/>
        </a:p>
      </dgm:t>
    </dgm:pt>
    <dgm:pt modelId="{B8897A27-034F-415B-BC9A-A8263AB3AD11}">
      <dgm:prSet custT="1"/>
      <dgm:spPr/>
      <dgm:t>
        <a:bodyPr/>
        <a:lstStyle/>
        <a:p>
          <a:r>
            <a:rPr lang="en-US" sz="1400" b="1"/>
            <a:t>Microsoft Office Suite</a:t>
          </a:r>
        </a:p>
      </dgm:t>
    </dgm:pt>
    <dgm:pt modelId="{1496D403-2663-44CC-9C4D-0DDB4CBC626F}" type="parTrans" cxnId="{723E5A8F-43BD-4ADC-BF61-931C039529DD}">
      <dgm:prSet/>
      <dgm:spPr/>
      <dgm:t>
        <a:bodyPr/>
        <a:lstStyle/>
        <a:p>
          <a:endParaRPr lang="en-US"/>
        </a:p>
      </dgm:t>
    </dgm:pt>
    <dgm:pt modelId="{19942674-9949-4267-AD28-49FF1C2C19EA}" type="sibTrans" cxnId="{723E5A8F-43BD-4ADC-BF61-931C039529DD}">
      <dgm:prSet/>
      <dgm:spPr/>
      <dgm:t>
        <a:bodyPr/>
        <a:lstStyle/>
        <a:p>
          <a:endParaRPr lang="en-US"/>
        </a:p>
      </dgm:t>
    </dgm:pt>
    <dgm:pt modelId="{8EA1A40D-C9FC-4AA7-A34C-CF00D234FD60}">
      <dgm:prSet custT="1"/>
      <dgm:spPr/>
      <dgm:t>
        <a:bodyPr/>
        <a:lstStyle/>
        <a:p>
          <a:r>
            <a:rPr lang="en-US" sz="1400" b="1"/>
            <a:t>MDT Law Enforcement Scanners, Mobile Printers, Thermal Cameras</a:t>
          </a:r>
        </a:p>
      </dgm:t>
    </dgm:pt>
    <dgm:pt modelId="{1F0DFCE5-8098-4D26-9EFF-5CC29A3C53A3}" type="parTrans" cxnId="{D5E01154-0868-42D1-AB43-E6FB025ED8AA}">
      <dgm:prSet/>
      <dgm:spPr/>
      <dgm:t>
        <a:bodyPr/>
        <a:lstStyle/>
        <a:p>
          <a:endParaRPr lang="en-US"/>
        </a:p>
      </dgm:t>
    </dgm:pt>
    <dgm:pt modelId="{D000A4F4-52B0-4758-86BA-96E3F606E7B4}" type="sibTrans" cxnId="{D5E01154-0868-42D1-AB43-E6FB025ED8AA}">
      <dgm:prSet/>
      <dgm:spPr/>
      <dgm:t>
        <a:bodyPr/>
        <a:lstStyle/>
        <a:p>
          <a:endParaRPr lang="en-US"/>
        </a:p>
      </dgm:t>
    </dgm:pt>
    <dgm:pt modelId="{A3D6BA80-3EC9-4E77-B546-FB5D2EF9CAB6}">
      <dgm:prSet custT="1"/>
      <dgm:spPr/>
      <dgm:t>
        <a:bodyPr/>
        <a:lstStyle/>
        <a:p>
          <a:r>
            <a:rPr lang="en-US" sz="1400" b="1"/>
            <a:t>Travel Expenses, Mileage Stipend for Directors</a:t>
          </a:r>
        </a:p>
      </dgm:t>
    </dgm:pt>
    <dgm:pt modelId="{D4140896-6AA4-4B64-8C5C-8F4AD28A173D}" type="parTrans" cxnId="{0EB8C5F0-467B-48E5-B28E-48B1F386882D}">
      <dgm:prSet/>
      <dgm:spPr/>
      <dgm:t>
        <a:bodyPr/>
        <a:lstStyle/>
        <a:p>
          <a:endParaRPr lang="en-US"/>
        </a:p>
      </dgm:t>
    </dgm:pt>
    <dgm:pt modelId="{A84D2B96-0E1C-4D60-9885-6181738761CA}" type="sibTrans" cxnId="{0EB8C5F0-467B-48E5-B28E-48B1F386882D}">
      <dgm:prSet/>
      <dgm:spPr/>
      <dgm:t>
        <a:bodyPr/>
        <a:lstStyle/>
        <a:p>
          <a:endParaRPr lang="en-US"/>
        </a:p>
      </dgm:t>
    </dgm:pt>
    <dgm:pt modelId="{B9E07CB3-8F9D-45C4-B5A3-C1F70697DAAE}">
      <dgm:prSet custT="1"/>
      <dgm:spPr/>
      <dgm:t>
        <a:bodyPr/>
        <a:lstStyle/>
        <a:p>
          <a:r>
            <a:rPr lang="en-US" sz="1400" b="1"/>
            <a:t>Allowances (including Site Work Allowances)</a:t>
          </a:r>
        </a:p>
      </dgm:t>
    </dgm:pt>
    <dgm:pt modelId="{3B23972B-1C8A-48EA-86CD-C8CB9C25BD24}" type="parTrans" cxnId="{C47C40B2-B384-49FD-AEDB-0139D08DFFB5}">
      <dgm:prSet/>
      <dgm:spPr/>
      <dgm:t>
        <a:bodyPr/>
        <a:lstStyle/>
        <a:p>
          <a:endParaRPr lang="en-US"/>
        </a:p>
      </dgm:t>
    </dgm:pt>
    <dgm:pt modelId="{08923194-9890-45EC-B459-BF040DBA7FA2}" type="sibTrans" cxnId="{C47C40B2-B384-49FD-AEDB-0139D08DFFB5}">
      <dgm:prSet/>
      <dgm:spPr/>
      <dgm:t>
        <a:bodyPr/>
        <a:lstStyle/>
        <a:p>
          <a:endParaRPr lang="en-US"/>
        </a:p>
      </dgm:t>
    </dgm:pt>
    <dgm:pt modelId="{84357D5B-053F-4A6C-B2F1-A9433E5D07E2}">
      <dgm:prSet custT="1"/>
      <dgm:spPr/>
      <dgm:t>
        <a:bodyPr/>
        <a:lstStyle/>
        <a:p>
          <a:r>
            <a:rPr lang="en-US" sz="1400" b="1"/>
            <a:t>Owner’s indirect costs</a:t>
          </a:r>
        </a:p>
      </dgm:t>
    </dgm:pt>
    <dgm:pt modelId="{FBECD7FC-A07E-4634-B656-D795CB47A58F}" type="parTrans" cxnId="{AEA178B7-38E6-4DF1-A631-B99C451E1804}">
      <dgm:prSet/>
      <dgm:spPr/>
      <dgm:t>
        <a:bodyPr/>
        <a:lstStyle/>
        <a:p>
          <a:endParaRPr lang="en-US"/>
        </a:p>
      </dgm:t>
    </dgm:pt>
    <dgm:pt modelId="{CF170695-2BA1-457D-96F4-0FB4D418DA53}" type="sibTrans" cxnId="{AEA178B7-38E6-4DF1-A631-B99C451E1804}">
      <dgm:prSet/>
      <dgm:spPr/>
      <dgm:t>
        <a:bodyPr/>
        <a:lstStyle/>
        <a:p>
          <a:endParaRPr lang="en-US"/>
        </a:p>
      </dgm:t>
    </dgm:pt>
    <dgm:pt modelId="{5422BEB5-3789-4C39-99B1-51FB419B7AAF}">
      <dgm:prSet custT="1"/>
      <dgm:spPr/>
      <dgm:t>
        <a:bodyPr/>
        <a:lstStyle/>
        <a:p>
          <a:r>
            <a:rPr lang="en-US" sz="1400" b="1"/>
            <a:t>Payments not tied to deliverables (e.g., payment due at contract signing; progress billing)</a:t>
          </a:r>
        </a:p>
      </dgm:t>
    </dgm:pt>
    <dgm:pt modelId="{5CD88E2B-D59C-4F49-A68D-B06A6C2FBA07}" type="parTrans" cxnId="{C3A4959F-2778-4B9C-9F58-D39D5FFCD724}">
      <dgm:prSet/>
      <dgm:spPr/>
      <dgm:t>
        <a:bodyPr/>
        <a:lstStyle/>
        <a:p>
          <a:endParaRPr lang="en-US"/>
        </a:p>
      </dgm:t>
    </dgm:pt>
    <dgm:pt modelId="{BA27F4DC-0B67-48BD-994A-83EFB6DC58F1}" type="sibTrans" cxnId="{C3A4959F-2778-4B9C-9F58-D39D5FFCD724}">
      <dgm:prSet/>
      <dgm:spPr/>
      <dgm:t>
        <a:bodyPr/>
        <a:lstStyle/>
        <a:p>
          <a:endParaRPr lang="en-US"/>
        </a:p>
      </dgm:t>
    </dgm:pt>
    <dgm:pt modelId="{5F26A8F3-0A65-4550-8C0E-BB726AD15BEE}">
      <dgm:prSet custT="1"/>
      <dgm:spPr/>
      <dgm:t>
        <a:bodyPr/>
        <a:lstStyle/>
        <a:p>
          <a:r>
            <a:rPr lang="en-US" sz="1400" b="1"/>
            <a:t>Salary does not include lump sum payments, stipends, buy-outs, extended leave, jury duty, active duty, or attendance at conferences/ meetings/ trainings</a:t>
          </a:r>
        </a:p>
      </dgm:t>
    </dgm:pt>
    <dgm:pt modelId="{B9FB9459-4F8B-41B3-920E-F33E88E97C76}" type="parTrans" cxnId="{E0CBB970-F2B7-4A99-9E41-97E7C2614352}">
      <dgm:prSet/>
      <dgm:spPr/>
      <dgm:t>
        <a:bodyPr/>
        <a:lstStyle/>
        <a:p>
          <a:endParaRPr lang="en-US"/>
        </a:p>
      </dgm:t>
    </dgm:pt>
    <dgm:pt modelId="{9A578153-351D-49E8-8367-522B49238B1D}" type="sibTrans" cxnId="{E0CBB970-F2B7-4A99-9E41-97E7C2614352}">
      <dgm:prSet/>
      <dgm:spPr/>
      <dgm:t>
        <a:bodyPr/>
        <a:lstStyle/>
        <a:p>
          <a:endParaRPr lang="en-US"/>
        </a:p>
      </dgm:t>
    </dgm:pt>
    <dgm:pt modelId="{306E5B08-3247-4E7D-9E8C-B7E0E822B37B}" type="pres">
      <dgm:prSet presAssocID="{4BB8DFD2-FECA-4127-8B73-F6F5A1DEBA01}" presName="vert0" presStyleCnt="0">
        <dgm:presLayoutVars>
          <dgm:dir/>
          <dgm:animOne val="branch"/>
          <dgm:animLvl val="lvl"/>
        </dgm:presLayoutVars>
      </dgm:prSet>
      <dgm:spPr/>
    </dgm:pt>
    <dgm:pt modelId="{205FB5C4-FCD2-4DEB-99A1-8BFB2BA5A47B}" type="pres">
      <dgm:prSet presAssocID="{4DB9F854-5718-4F3A-89C7-94E187A1F7A8}" presName="thickLine" presStyleLbl="alignNode1" presStyleIdx="0" presStyleCnt="14"/>
      <dgm:spPr/>
    </dgm:pt>
    <dgm:pt modelId="{7C9D46DF-B134-461A-8C18-EB9DD3E10F9F}" type="pres">
      <dgm:prSet presAssocID="{4DB9F854-5718-4F3A-89C7-94E187A1F7A8}" presName="horz1" presStyleCnt="0"/>
      <dgm:spPr/>
    </dgm:pt>
    <dgm:pt modelId="{67236D07-D90A-433D-800A-18143287E652}" type="pres">
      <dgm:prSet presAssocID="{4DB9F854-5718-4F3A-89C7-94E187A1F7A8}" presName="tx1" presStyleLbl="revTx" presStyleIdx="0" presStyleCnt="14"/>
      <dgm:spPr/>
    </dgm:pt>
    <dgm:pt modelId="{FCE7FA6C-B340-4242-A86F-0037357A9C43}" type="pres">
      <dgm:prSet presAssocID="{4DB9F854-5718-4F3A-89C7-94E187A1F7A8}" presName="vert1" presStyleCnt="0"/>
      <dgm:spPr/>
    </dgm:pt>
    <dgm:pt modelId="{06DE2EE4-D6B3-4ED5-8472-911E2034EF52}" type="pres">
      <dgm:prSet presAssocID="{E83661ED-1F7E-4A9C-8AF8-D3C5E7B91F9D}" presName="thickLine" presStyleLbl="alignNode1" presStyleIdx="1" presStyleCnt="14"/>
      <dgm:spPr/>
    </dgm:pt>
    <dgm:pt modelId="{757943C3-2378-49AA-9756-40F40D5C0A4E}" type="pres">
      <dgm:prSet presAssocID="{E83661ED-1F7E-4A9C-8AF8-D3C5E7B91F9D}" presName="horz1" presStyleCnt="0"/>
      <dgm:spPr/>
    </dgm:pt>
    <dgm:pt modelId="{7A01BB45-EA22-406F-A42B-06BF30BB717C}" type="pres">
      <dgm:prSet presAssocID="{E83661ED-1F7E-4A9C-8AF8-D3C5E7B91F9D}" presName="tx1" presStyleLbl="revTx" presStyleIdx="1" presStyleCnt="14"/>
      <dgm:spPr/>
    </dgm:pt>
    <dgm:pt modelId="{3C0C8980-0949-49DD-A319-E6F7A2678503}" type="pres">
      <dgm:prSet presAssocID="{E83661ED-1F7E-4A9C-8AF8-D3C5E7B91F9D}" presName="vert1" presStyleCnt="0"/>
      <dgm:spPr/>
    </dgm:pt>
    <dgm:pt modelId="{CB94D104-4E81-4FFA-9EDF-B64E7F49FD1F}" type="pres">
      <dgm:prSet presAssocID="{55F802FA-CDA0-42C0-BEC8-D8983632B9DA}" presName="thickLine" presStyleLbl="alignNode1" presStyleIdx="2" presStyleCnt="14"/>
      <dgm:spPr/>
    </dgm:pt>
    <dgm:pt modelId="{73D09E5E-CAF9-4E69-A0B8-6F067034293C}" type="pres">
      <dgm:prSet presAssocID="{55F802FA-CDA0-42C0-BEC8-D8983632B9DA}" presName="horz1" presStyleCnt="0"/>
      <dgm:spPr/>
    </dgm:pt>
    <dgm:pt modelId="{75587A5C-87C6-4091-9884-7966C8A108E0}" type="pres">
      <dgm:prSet presAssocID="{55F802FA-CDA0-42C0-BEC8-D8983632B9DA}" presName="tx1" presStyleLbl="revTx" presStyleIdx="2" presStyleCnt="14"/>
      <dgm:spPr/>
    </dgm:pt>
    <dgm:pt modelId="{0BFCA42E-A2AC-4E2D-9EF4-99869B7DCDEC}" type="pres">
      <dgm:prSet presAssocID="{55F802FA-CDA0-42C0-BEC8-D8983632B9DA}" presName="vert1" presStyleCnt="0"/>
      <dgm:spPr/>
    </dgm:pt>
    <dgm:pt modelId="{85728584-AFF9-4C69-82E4-AD84A9A9D7B9}" type="pres">
      <dgm:prSet presAssocID="{E77B0D11-D351-4B5C-BD64-C170ECF28ED0}" presName="thickLine" presStyleLbl="alignNode1" presStyleIdx="3" presStyleCnt="14"/>
      <dgm:spPr/>
    </dgm:pt>
    <dgm:pt modelId="{A5882F47-72DA-44B5-B2D9-2498E17D2845}" type="pres">
      <dgm:prSet presAssocID="{E77B0D11-D351-4B5C-BD64-C170ECF28ED0}" presName="horz1" presStyleCnt="0"/>
      <dgm:spPr/>
    </dgm:pt>
    <dgm:pt modelId="{9061D5A0-8ACD-4D9F-8424-6CF6E57DF8A4}" type="pres">
      <dgm:prSet presAssocID="{E77B0D11-D351-4B5C-BD64-C170ECF28ED0}" presName="tx1" presStyleLbl="revTx" presStyleIdx="3" presStyleCnt="14"/>
      <dgm:spPr/>
    </dgm:pt>
    <dgm:pt modelId="{DE8D37AF-18EB-445D-86D7-5F0F224662B4}" type="pres">
      <dgm:prSet presAssocID="{E77B0D11-D351-4B5C-BD64-C170ECF28ED0}" presName="vert1" presStyleCnt="0"/>
      <dgm:spPr/>
    </dgm:pt>
    <dgm:pt modelId="{A70B5F34-9A3A-46E3-A372-EF89A78D9833}" type="pres">
      <dgm:prSet presAssocID="{75CD84DA-F887-4435-B8A7-0395993094BE}" presName="thickLine" presStyleLbl="alignNode1" presStyleIdx="4" presStyleCnt="14"/>
      <dgm:spPr/>
    </dgm:pt>
    <dgm:pt modelId="{CB073C70-1955-40A3-8048-769787DE170A}" type="pres">
      <dgm:prSet presAssocID="{75CD84DA-F887-4435-B8A7-0395993094BE}" presName="horz1" presStyleCnt="0"/>
      <dgm:spPr/>
    </dgm:pt>
    <dgm:pt modelId="{ADF04729-8DA9-4ED9-BA38-5EFB921CB817}" type="pres">
      <dgm:prSet presAssocID="{75CD84DA-F887-4435-B8A7-0395993094BE}" presName="tx1" presStyleLbl="revTx" presStyleIdx="4" presStyleCnt="14"/>
      <dgm:spPr/>
    </dgm:pt>
    <dgm:pt modelId="{E47509E2-C09D-443A-8453-81CF29691ECC}" type="pres">
      <dgm:prSet presAssocID="{75CD84DA-F887-4435-B8A7-0395993094BE}" presName="vert1" presStyleCnt="0"/>
      <dgm:spPr/>
    </dgm:pt>
    <dgm:pt modelId="{D3905857-A3D6-45D1-900F-DB258C391F4D}" type="pres">
      <dgm:prSet presAssocID="{D2F9397C-8415-4650-BA62-0FBC3927275E}" presName="thickLine" presStyleLbl="alignNode1" presStyleIdx="5" presStyleCnt="14"/>
      <dgm:spPr/>
    </dgm:pt>
    <dgm:pt modelId="{E4C2FF6A-EA5A-4FBE-A59D-4C0F4C450130}" type="pres">
      <dgm:prSet presAssocID="{D2F9397C-8415-4650-BA62-0FBC3927275E}" presName="horz1" presStyleCnt="0"/>
      <dgm:spPr/>
    </dgm:pt>
    <dgm:pt modelId="{2B6D849C-6ADA-4594-913E-3DB835DA1F0B}" type="pres">
      <dgm:prSet presAssocID="{D2F9397C-8415-4650-BA62-0FBC3927275E}" presName="tx1" presStyleLbl="revTx" presStyleIdx="5" presStyleCnt="14"/>
      <dgm:spPr/>
    </dgm:pt>
    <dgm:pt modelId="{984E15CF-BA29-4F04-A42E-1E84DA63EE1E}" type="pres">
      <dgm:prSet presAssocID="{D2F9397C-8415-4650-BA62-0FBC3927275E}" presName="vert1" presStyleCnt="0"/>
      <dgm:spPr/>
    </dgm:pt>
    <dgm:pt modelId="{F5223E98-2C21-436B-8718-B0C5EEBF5545}" type="pres">
      <dgm:prSet presAssocID="{C08ED44F-6E7E-4FDB-A42F-F6FFC0255290}" presName="thickLine" presStyleLbl="alignNode1" presStyleIdx="6" presStyleCnt="14"/>
      <dgm:spPr/>
    </dgm:pt>
    <dgm:pt modelId="{95070F73-5348-4DAA-A371-7DDD6E276449}" type="pres">
      <dgm:prSet presAssocID="{C08ED44F-6E7E-4FDB-A42F-F6FFC0255290}" presName="horz1" presStyleCnt="0"/>
      <dgm:spPr/>
    </dgm:pt>
    <dgm:pt modelId="{07BD77CA-6CC2-4D7A-B3A8-CB1C06F92A97}" type="pres">
      <dgm:prSet presAssocID="{C08ED44F-6E7E-4FDB-A42F-F6FFC0255290}" presName="tx1" presStyleLbl="revTx" presStyleIdx="6" presStyleCnt="14"/>
      <dgm:spPr/>
    </dgm:pt>
    <dgm:pt modelId="{618AC8FB-C3FA-4DB8-A872-E94BD31148C5}" type="pres">
      <dgm:prSet presAssocID="{C08ED44F-6E7E-4FDB-A42F-F6FFC0255290}" presName="vert1" presStyleCnt="0"/>
      <dgm:spPr/>
    </dgm:pt>
    <dgm:pt modelId="{DA6F0D4B-A74E-41B5-A229-B8C9A218ADC8}" type="pres">
      <dgm:prSet presAssocID="{B8897A27-034F-415B-BC9A-A8263AB3AD11}" presName="thickLine" presStyleLbl="alignNode1" presStyleIdx="7" presStyleCnt="14"/>
      <dgm:spPr/>
    </dgm:pt>
    <dgm:pt modelId="{87789342-3A2E-451E-8E76-5FD7A60E2771}" type="pres">
      <dgm:prSet presAssocID="{B8897A27-034F-415B-BC9A-A8263AB3AD11}" presName="horz1" presStyleCnt="0"/>
      <dgm:spPr/>
    </dgm:pt>
    <dgm:pt modelId="{9D459D68-38A9-47B3-9844-482E9397B0E3}" type="pres">
      <dgm:prSet presAssocID="{B8897A27-034F-415B-BC9A-A8263AB3AD11}" presName="tx1" presStyleLbl="revTx" presStyleIdx="7" presStyleCnt="14"/>
      <dgm:spPr/>
    </dgm:pt>
    <dgm:pt modelId="{B47087DF-751D-4AB0-8D9F-1F901142FE9A}" type="pres">
      <dgm:prSet presAssocID="{B8897A27-034F-415B-BC9A-A8263AB3AD11}" presName="vert1" presStyleCnt="0"/>
      <dgm:spPr/>
    </dgm:pt>
    <dgm:pt modelId="{D1C5C927-89C7-423C-88D8-95CB8A321A30}" type="pres">
      <dgm:prSet presAssocID="{8EA1A40D-C9FC-4AA7-A34C-CF00D234FD60}" presName="thickLine" presStyleLbl="alignNode1" presStyleIdx="8" presStyleCnt="14"/>
      <dgm:spPr/>
    </dgm:pt>
    <dgm:pt modelId="{CD609CDD-C0C4-4EE4-9560-4B20FE883721}" type="pres">
      <dgm:prSet presAssocID="{8EA1A40D-C9FC-4AA7-A34C-CF00D234FD60}" presName="horz1" presStyleCnt="0"/>
      <dgm:spPr/>
    </dgm:pt>
    <dgm:pt modelId="{863A80F6-03CC-4968-8A83-32228FDC4F43}" type="pres">
      <dgm:prSet presAssocID="{8EA1A40D-C9FC-4AA7-A34C-CF00D234FD60}" presName="tx1" presStyleLbl="revTx" presStyleIdx="8" presStyleCnt="14"/>
      <dgm:spPr/>
    </dgm:pt>
    <dgm:pt modelId="{76EB9771-F1BC-4411-9F95-85CC5AFA196B}" type="pres">
      <dgm:prSet presAssocID="{8EA1A40D-C9FC-4AA7-A34C-CF00D234FD60}" presName="vert1" presStyleCnt="0"/>
      <dgm:spPr/>
    </dgm:pt>
    <dgm:pt modelId="{65BFD31D-D31D-4903-BFF2-711CD5B16328}" type="pres">
      <dgm:prSet presAssocID="{A3D6BA80-3EC9-4E77-B546-FB5D2EF9CAB6}" presName="thickLine" presStyleLbl="alignNode1" presStyleIdx="9" presStyleCnt="14"/>
      <dgm:spPr/>
    </dgm:pt>
    <dgm:pt modelId="{86A9D944-4234-4944-A04D-B9D18B278D4D}" type="pres">
      <dgm:prSet presAssocID="{A3D6BA80-3EC9-4E77-B546-FB5D2EF9CAB6}" presName="horz1" presStyleCnt="0"/>
      <dgm:spPr/>
    </dgm:pt>
    <dgm:pt modelId="{C25D6748-4C90-4FFB-8257-85910B893A8E}" type="pres">
      <dgm:prSet presAssocID="{A3D6BA80-3EC9-4E77-B546-FB5D2EF9CAB6}" presName="tx1" presStyleLbl="revTx" presStyleIdx="9" presStyleCnt="14"/>
      <dgm:spPr/>
    </dgm:pt>
    <dgm:pt modelId="{B7646381-82C8-4F7C-9A40-3EF489DD481A}" type="pres">
      <dgm:prSet presAssocID="{A3D6BA80-3EC9-4E77-B546-FB5D2EF9CAB6}" presName="vert1" presStyleCnt="0"/>
      <dgm:spPr/>
    </dgm:pt>
    <dgm:pt modelId="{85E39872-9541-47A8-B093-AA0BD79DF526}" type="pres">
      <dgm:prSet presAssocID="{B9E07CB3-8F9D-45C4-B5A3-C1F70697DAAE}" presName="thickLine" presStyleLbl="alignNode1" presStyleIdx="10" presStyleCnt="14"/>
      <dgm:spPr/>
    </dgm:pt>
    <dgm:pt modelId="{88CCFB05-528A-4A23-819F-C107B744C4BE}" type="pres">
      <dgm:prSet presAssocID="{B9E07CB3-8F9D-45C4-B5A3-C1F70697DAAE}" presName="horz1" presStyleCnt="0"/>
      <dgm:spPr/>
    </dgm:pt>
    <dgm:pt modelId="{8FD8D86C-AE6D-4BD9-9967-23DB9F8D1F21}" type="pres">
      <dgm:prSet presAssocID="{B9E07CB3-8F9D-45C4-B5A3-C1F70697DAAE}" presName="tx1" presStyleLbl="revTx" presStyleIdx="10" presStyleCnt="14"/>
      <dgm:spPr/>
    </dgm:pt>
    <dgm:pt modelId="{B8F4BF8D-67BB-4A6B-B126-C5CBE9E2EF6C}" type="pres">
      <dgm:prSet presAssocID="{B9E07CB3-8F9D-45C4-B5A3-C1F70697DAAE}" presName="vert1" presStyleCnt="0"/>
      <dgm:spPr/>
    </dgm:pt>
    <dgm:pt modelId="{E36F6CED-792B-4671-BDDA-E3927E4D4FDE}" type="pres">
      <dgm:prSet presAssocID="{84357D5B-053F-4A6C-B2F1-A9433E5D07E2}" presName="thickLine" presStyleLbl="alignNode1" presStyleIdx="11" presStyleCnt="14"/>
      <dgm:spPr/>
    </dgm:pt>
    <dgm:pt modelId="{AC55AC1F-4FB3-4674-B0D8-69DCBC17F7D8}" type="pres">
      <dgm:prSet presAssocID="{84357D5B-053F-4A6C-B2F1-A9433E5D07E2}" presName="horz1" presStyleCnt="0"/>
      <dgm:spPr/>
    </dgm:pt>
    <dgm:pt modelId="{730EC1FF-CDA5-422F-9013-CED687A29A9B}" type="pres">
      <dgm:prSet presAssocID="{84357D5B-053F-4A6C-B2F1-A9433E5D07E2}" presName="tx1" presStyleLbl="revTx" presStyleIdx="11" presStyleCnt="14"/>
      <dgm:spPr/>
    </dgm:pt>
    <dgm:pt modelId="{BF6499BD-451A-45B5-A80F-2C42C9F50973}" type="pres">
      <dgm:prSet presAssocID="{84357D5B-053F-4A6C-B2F1-A9433E5D07E2}" presName="vert1" presStyleCnt="0"/>
      <dgm:spPr/>
    </dgm:pt>
    <dgm:pt modelId="{91D49A5B-350C-4CCC-A297-EA78BE5CE7DF}" type="pres">
      <dgm:prSet presAssocID="{5422BEB5-3789-4C39-99B1-51FB419B7AAF}" presName="thickLine" presStyleLbl="alignNode1" presStyleIdx="12" presStyleCnt="14"/>
      <dgm:spPr/>
    </dgm:pt>
    <dgm:pt modelId="{BAA7B009-0816-445E-A3A6-46556902E85C}" type="pres">
      <dgm:prSet presAssocID="{5422BEB5-3789-4C39-99B1-51FB419B7AAF}" presName="horz1" presStyleCnt="0"/>
      <dgm:spPr/>
    </dgm:pt>
    <dgm:pt modelId="{AC28E52B-44B6-46B6-873E-BEF52A59121A}" type="pres">
      <dgm:prSet presAssocID="{5422BEB5-3789-4C39-99B1-51FB419B7AAF}" presName="tx1" presStyleLbl="revTx" presStyleIdx="12" presStyleCnt="14"/>
      <dgm:spPr/>
    </dgm:pt>
    <dgm:pt modelId="{BD155F6F-4161-41B6-950F-0FC4C38CEC3D}" type="pres">
      <dgm:prSet presAssocID="{5422BEB5-3789-4C39-99B1-51FB419B7AAF}" presName="vert1" presStyleCnt="0"/>
      <dgm:spPr/>
    </dgm:pt>
    <dgm:pt modelId="{B1FFD835-E598-4F6B-B011-C85920007834}" type="pres">
      <dgm:prSet presAssocID="{5F26A8F3-0A65-4550-8C0E-BB726AD15BEE}" presName="thickLine" presStyleLbl="alignNode1" presStyleIdx="13" presStyleCnt="14"/>
      <dgm:spPr/>
    </dgm:pt>
    <dgm:pt modelId="{859531C9-6077-4E7E-9BEA-099FEAC68E25}" type="pres">
      <dgm:prSet presAssocID="{5F26A8F3-0A65-4550-8C0E-BB726AD15BEE}" presName="horz1" presStyleCnt="0"/>
      <dgm:spPr/>
    </dgm:pt>
    <dgm:pt modelId="{4AD7DF0C-D597-4561-AD25-9BBED6A428AD}" type="pres">
      <dgm:prSet presAssocID="{5F26A8F3-0A65-4550-8C0E-BB726AD15BEE}" presName="tx1" presStyleLbl="revTx" presStyleIdx="13" presStyleCnt="14"/>
      <dgm:spPr/>
    </dgm:pt>
    <dgm:pt modelId="{CCC30FD9-79B3-485C-B17D-30BE2DFEC555}" type="pres">
      <dgm:prSet presAssocID="{5F26A8F3-0A65-4550-8C0E-BB726AD15BEE}" presName="vert1" presStyleCnt="0"/>
      <dgm:spPr/>
    </dgm:pt>
  </dgm:ptLst>
  <dgm:cxnLst>
    <dgm:cxn modelId="{1F1FBC05-8EDD-4117-A460-745E4D387BA3}" srcId="{4BB8DFD2-FECA-4127-8B73-F6F5A1DEBA01}" destId="{75CD84DA-F887-4435-B8A7-0395993094BE}" srcOrd="4" destOrd="0" parTransId="{1B96BEF7-AC88-4534-AE26-9794CBC220B3}" sibTransId="{DF1D83E9-3CE0-413F-9EF4-32934FC73500}"/>
    <dgm:cxn modelId="{D2CC8109-A95D-440B-97AD-33018711A627}" type="presOf" srcId="{A3D6BA80-3EC9-4E77-B546-FB5D2EF9CAB6}" destId="{C25D6748-4C90-4FFB-8257-85910B893A8E}" srcOrd="0" destOrd="0" presId="urn:microsoft.com/office/officeart/2008/layout/LinedList"/>
    <dgm:cxn modelId="{013A9527-2D10-4FFF-B2D9-700D924779F8}" type="presOf" srcId="{84357D5B-053F-4A6C-B2F1-A9433E5D07E2}" destId="{730EC1FF-CDA5-422F-9013-CED687A29A9B}" srcOrd="0" destOrd="0" presId="urn:microsoft.com/office/officeart/2008/layout/LinedList"/>
    <dgm:cxn modelId="{1438DE35-C2B5-4E89-8391-68341A0A66EF}" type="presOf" srcId="{75CD84DA-F887-4435-B8A7-0395993094BE}" destId="{ADF04729-8DA9-4ED9-BA38-5EFB921CB817}" srcOrd="0" destOrd="0" presId="urn:microsoft.com/office/officeart/2008/layout/LinedList"/>
    <dgm:cxn modelId="{7AC2575C-7120-4DA3-A49E-67FF72E410A5}" type="presOf" srcId="{D2F9397C-8415-4650-BA62-0FBC3927275E}" destId="{2B6D849C-6ADA-4594-913E-3DB835DA1F0B}" srcOrd="0" destOrd="0" presId="urn:microsoft.com/office/officeart/2008/layout/LinedList"/>
    <dgm:cxn modelId="{14A1A744-4FB4-486D-9B9E-6E1A4967EDC2}" type="presOf" srcId="{5F26A8F3-0A65-4550-8C0E-BB726AD15BEE}" destId="{4AD7DF0C-D597-4561-AD25-9BBED6A428AD}" srcOrd="0" destOrd="0" presId="urn:microsoft.com/office/officeart/2008/layout/LinedList"/>
    <dgm:cxn modelId="{036CF048-5EB1-4756-8AE2-9AE7F05650FD}" type="presOf" srcId="{B9E07CB3-8F9D-45C4-B5A3-C1F70697DAAE}" destId="{8FD8D86C-AE6D-4BD9-9967-23DB9F8D1F21}" srcOrd="0" destOrd="0" presId="urn:microsoft.com/office/officeart/2008/layout/LinedList"/>
    <dgm:cxn modelId="{0FDF9049-AB99-4706-A9C3-B157C454E66F}" type="presOf" srcId="{5422BEB5-3789-4C39-99B1-51FB419B7AAF}" destId="{AC28E52B-44B6-46B6-873E-BEF52A59121A}" srcOrd="0" destOrd="0" presId="urn:microsoft.com/office/officeart/2008/layout/LinedList"/>
    <dgm:cxn modelId="{D0932A4C-9FDB-4A96-9A79-54BC04310727}" srcId="{4BB8DFD2-FECA-4127-8B73-F6F5A1DEBA01}" destId="{E83661ED-1F7E-4A9C-8AF8-D3C5E7B91F9D}" srcOrd="1" destOrd="0" parTransId="{1C22FD89-FA3C-4D73-A200-1978E65DF65C}" sibTransId="{C389C63B-E004-4FA6-B2CF-72DA1704B5AD}"/>
    <dgm:cxn modelId="{E0CBB970-F2B7-4A99-9E41-97E7C2614352}" srcId="{4BB8DFD2-FECA-4127-8B73-F6F5A1DEBA01}" destId="{5F26A8F3-0A65-4550-8C0E-BB726AD15BEE}" srcOrd="13" destOrd="0" parTransId="{B9FB9459-4F8B-41B3-920E-F33E88E97C76}" sibTransId="{9A578153-351D-49E8-8367-522B49238B1D}"/>
    <dgm:cxn modelId="{D5E01154-0868-42D1-AB43-E6FB025ED8AA}" srcId="{4BB8DFD2-FECA-4127-8B73-F6F5A1DEBA01}" destId="{8EA1A40D-C9FC-4AA7-A34C-CF00D234FD60}" srcOrd="8" destOrd="0" parTransId="{1F0DFCE5-8098-4D26-9EFF-5CC29A3C53A3}" sibTransId="{D000A4F4-52B0-4758-86BA-96E3F606E7B4}"/>
    <dgm:cxn modelId="{A28EEC85-8F66-49FE-A342-00A3183D6C2B}" srcId="{4BB8DFD2-FECA-4127-8B73-F6F5A1DEBA01}" destId="{C08ED44F-6E7E-4FDB-A42F-F6FFC0255290}" srcOrd="6" destOrd="0" parTransId="{AFA840BB-3348-4881-A3C7-0095C9F53DCA}" sibTransId="{3AE60032-EF51-4714-A13C-D88AE5DADA07}"/>
    <dgm:cxn modelId="{723E5A8F-43BD-4ADC-BF61-931C039529DD}" srcId="{4BB8DFD2-FECA-4127-8B73-F6F5A1DEBA01}" destId="{B8897A27-034F-415B-BC9A-A8263AB3AD11}" srcOrd="7" destOrd="0" parTransId="{1496D403-2663-44CC-9C4D-0DDB4CBC626F}" sibTransId="{19942674-9949-4267-AD28-49FF1C2C19EA}"/>
    <dgm:cxn modelId="{10FE4294-A2A3-4E87-85DF-3B5F932AE808}" type="presOf" srcId="{4DB9F854-5718-4F3A-89C7-94E187A1F7A8}" destId="{67236D07-D90A-433D-800A-18143287E652}" srcOrd="0" destOrd="0" presId="urn:microsoft.com/office/officeart/2008/layout/LinedList"/>
    <dgm:cxn modelId="{C3A4959F-2778-4B9C-9F58-D39D5FFCD724}" srcId="{4BB8DFD2-FECA-4127-8B73-F6F5A1DEBA01}" destId="{5422BEB5-3789-4C39-99B1-51FB419B7AAF}" srcOrd="12" destOrd="0" parTransId="{5CD88E2B-D59C-4F49-A68D-B06A6C2FBA07}" sibTransId="{BA27F4DC-0B67-48BD-994A-83EFB6DC58F1}"/>
    <dgm:cxn modelId="{95F1A5A1-02C9-44A8-9FB7-32A9360E3F86}" type="presOf" srcId="{E83661ED-1F7E-4A9C-8AF8-D3C5E7B91F9D}" destId="{7A01BB45-EA22-406F-A42B-06BF30BB717C}" srcOrd="0" destOrd="0" presId="urn:microsoft.com/office/officeart/2008/layout/LinedList"/>
    <dgm:cxn modelId="{C47C40B2-B384-49FD-AEDB-0139D08DFFB5}" srcId="{4BB8DFD2-FECA-4127-8B73-F6F5A1DEBA01}" destId="{B9E07CB3-8F9D-45C4-B5A3-C1F70697DAAE}" srcOrd="10" destOrd="0" parTransId="{3B23972B-1C8A-48EA-86CD-C8CB9C25BD24}" sibTransId="{08923194-9890-45EC-B459-BF040DBA7FA2}"/>
    <dgm:cxn modelId="{4DB4C8B2-5032-414F-ABD6-0F59432472CA}" type="presOf" srcId="{55F802FA-CDA0-42C0-BEC8-D8983632B9DA}" destId="{75587A5C-87C6-4091-9884-7966C8A108E0}" srcOrd="0" destOrd="0" presId="urn:microsoft.com/office/officeart/2008/layout/LinedList"/>
    <dgm:cxn modelId="{AEA178B7-38E6-4DF1-A631-B99C451E1804}" srcId="{4BB8DFD2-FECA-4127-8B73-F6F5A1DEBA01}" destId="{84357D5B-053F-4A6C-B2F1-A9433E5D07E2}" srcOrd="11" destOrd="0" parTransId="{FBECD7FC-A07E-4634-B656-D795CB47A58F}" sibTransId="{CF170695-2BA1-457D-96F4-0FB4D418DA53}"/>
    <dgm:cxn modelId="{62AFF0C1-6D0A-4616-AE28-ADDAA076A9BB}" type="presOf" srcId="{4BB8DFD2-FECA-4127-8B73-F6F5A1DEBA01}" destId="{306E5B08-3247-4E7D-9E8C-B7E0E822B37B}" srcOrd="0" destOrd="0" presId="urn:microsoft.com/office/officeart/2008/layout/LinedList"/>
    <dgm:cxn modelId="{CBBC18C4-B875-48B5-83C9-2084EC0782DE}" type="presOf" srcId="{8EA1A40D-C9FC-4AA7-A34C-CF00D234FD60}" destId="{863A80F6-03CC-4968-8A83-32228FDC4F43}" srcOrd="0" destOrd="0" presId="urn:microsoft.com/office/officeart/2008/layout/LinedList"/>
    <dgm:cxn modelId="{D77E8DCA-DED3-4D74-8660-31E0E176FC22}" type="presOf" srcId="{E77B0D11-D351-4B5C-BD64-C170ECF28ED0}" destId="{9061D5A0-8ACD-4D9F-8424-6CF6E57DF8A4}" srcOrd="0" destOrd="0" presId="urn:microsoft.com/office/officeart/2008/layout/LinedList"/>
    <dgm:cxn modelId="{509E0FD1-5634-4093-98C0-F989A73DFC99}" srcId="{4BB8DFD2-FECA-4127-8B73-F6F5A1DEBA01}" destId="{E77B0D11-D351-4B5C-BD64-C170ECF28ED0}" srcOrd="3" destOrd="0" parTransId="{0A8F9627-5CB5-4A78-A966-C22B40686EED}" sibTransId="{1011DEC7-150E-45EE-B6CC-5C95FA390955}"/>
    <dgm:cxn modelId="{AE04F6D4-CD06-41EA-9988-61718B87A47C}" srcId="{4BB8DFD2-FECA-4127-8B73-F6F5A1DEBA01}" destId="{55F802FA-CDA0-42C0-BEC8-D8983632B9DA}" srcOrd="2" destOrd="0" parTransId="{5F09CE77-086F-4E5A-9F36-0E3F35B47A3B}" sibTransId="{FAE2D121-7B97-4569-B016-B7E7B3EDA5BF}"/>
    <dgm:cxn modelId="{E3FC1EE0-7C60-4459-B3FA-7AAB9B625F57}" type="presOf" srcId="{C08ED44F-6E7E-4FDB-A42F-F6FFC0255290}" destId="{07BD77CA-6CC2-4D7A-B3A8-CB1C06F92A97}" srcOrd="0" destOrd="0" presId="urn:microsoft.com/office/officeart/2008/layout/LinedList"/>
    <dgm:cxn modelId="{B9CAD2E0-5475-471F-9CA2-4CC3CF01264F}" srcId="{4BB8DFD2-FECA-4127-8B73-F6F5A1DEBA01}" destId="{4DB9F854-5718-4F3A-89C7-94E187A1F7A8}" srcOrd="0" destOrd="0" parTransId="{8BE74206-B851-490B-B43B-3D1ED64EC2FA}" sibTransId="{180055C8-EA7A-4410-88CC-888706B20FBE}"/>
    <dgm:cxn modelId="{0EB8C5F0-467B-48E5-B28E-48B1F386882D}" srcId="{4BB8DFD2-FECA-4127-8B73-F6F5A1DEBA01}" destId="{A3D6BA80-3EC9-4E77-B546-FB5D2EF9CAB6}" srcOrd="9" destOrd="0" parTransId="{D4140896-6AA4-4B64-8C5C-8F4AD28A173D}" sibTransId="{A84D2B96-0E1C-4D60-9885-6181738761CA}"/>
    <dgm:cxn modelId="{315AF2F5-4FED-4551-8952-A74BB0842FF7}" srcId="{4BB8DFD2-FECA-4127-8B73-F6F5A1DEBA01}" destId="{D2F9397C-8415-4650-BA62-0FBC3927275E}" srcOrd="5" destOrd="0" parTransId="{71AB027A-C6E0-457B-B66D-960C61E209B6}" sibTransId="{351BF164-A3ED-4E8C-8C80-8315FD508D03}"/>
    <dgm:cxn modelId="{DF52B8FC-5BE6-49B8-8F47-DC82F8158EBC}" type="presOf" srcId="{B8897A27-034F-415B-BC9A-A8263AB3AD11}" destId="{9D459D68-38A9-47B3-9844-482E9397B0E3}" srcOrd="0" destOrd="0" presId="urn:microsoft.com/office/officeart/2008/layout/LinedList"/>
    <dgm:cxn modelId="{23BA254C-9A81-4C11-859C-931D0E8C9651}" type="presParOf" srcId="{306E5B08-3247-4E7D-9E8C-B7E0E822B37B}" destId="{205FB5C4-FCD2-4DEB-99A1-8BFB2BA5A47B}" srcOrd="0" destOrd="0" presId="urn:microsoft.com/office/officeart/2008/layout/LinedList"/>
    <dgm:cxn modelId="{6C06E01B-CC0E-4578-97D2-BB9FA37519F7}" type="presParOf" srcId="{306E5B08-3247-4E7D-9E8C-B7E0E822B37B}" destId="{7C9D46DF-B134-461A-8C18-EB9DD3E10F9F}" srcOrd="1" destOrd="0" presId="urn:microsoft.com/office/officeart/2008/layout/LinedList"/>
    <dgm:cxn modelId="{891AC9BF-D60B-492F-8C59-02E7D5F72D24}" type="presParOf" srcId="{7C9D46DF-B134-461A-8C18-EB9DD3E10F9F}" destId="{67236D07-D90A-433D-800A-18143287E652}" srcOrd="0" destOrd="0" presId="urn:microsoft.com/office/officeart/2008/layout/LinedList"/>
    <dgm:cxn modelId="{19D36F55-B782-4A7C-90B0-5EDDEFA3D662}" type="presParOf" srcId="{7C9D46DF-B134-461A-8C18-EB9DD3E10F9F}" destId="{FCE7FA6C-B340-4242-A86F-0037357A9C43}" srcOrd="1" destOrd="0" presId="urn:microsoft.com/office/officeart/2008/layout/LinedList"/>
    <dgm:cxn modelId="{CE8933BD-901E-4BD3-BF63-E7A6B5F7366B}" type="presParOf" srcId="{306E5B08-3247-4E7D-9E8C-B7E0E822B37B}" destId="{06DE2EE4-D6B3-4ED5-8472-911E2034EF52}" srcOrd="2" destOrd="0" presId="urn:microsoft.com/office/officeart/2008/layout/LinedList"/>
    <dgm:cxn modelId="{698D0772-B23C-477D-A768-CA1E99957492}" type="presParOf" srcId="{306E5B08-3247-4E7D-9E8C-B7E0E822B37B}" destId="{757943C3-2378-49AA-9756-40F40D5C0A4E}" srcOrd="3" destOrd="0" presId="urn:microsoft.com/office/officeart/2008/layout/LinedList"/>
    <dgm:cxn modelId="{686A5A48-32DD-4C70-BC8F-CE70D00A3625}" type="presParOf" srcId="{757943C3-2378-49AA-9756-40F40D5C0A4E}" destId="{7A01BB45-EA22-406F-A42B-06BF30BB717C}" srcOrd="0" destOrd="0" presId="urn:microsoft.com/office/officeart/2008/layout/LinedList"/>
    <dgm:cxn modelId="{5174E12A-621E-4E74-9B15-2643E821795C}" type="presParOf" srcId="{757943C3-2378-49AA-9756-40F40D5C0A4E}" destId="{3C0C8980-0949-49DD-A319-E6F7A2678503}" srcOrd="1" destOrd="0" presId="urn:microsoft.com/office/officeart/2008/layout/LinedList"/>
    <dgm:cxn modelId="{7CDD5EAC-402B-4B86-BAB3-A74FCF93505E}" type="presParOf" srcId="{306E5B08-3247-4E7D-9E8C-B7E0E822B37B}" destId="{CB94D104-4E81-4FFA-9EDF-B64E7F49FD1F}" srcOrd="4" destOrd="0" presId="urn:microsoft.com/office/officeart/2008/layout/LinedList"/>
    <dgm:cxn modelId="{D9757212-189E-4794-B12F-B2D840ED122E}" type="presParOf" srcId="{306E5B08-3247-4E7D-9E8C-B7E0E822B37B}" destId="{73D09E5E-CAF9-4E69-A0B8-6F067034293C}" srcOrd="5" destOrd="0" presId="urn:microsoft.com/office/officeart/2008/layout/LinedList"/>
    <dgm:cxn modelId="{BBCC7703-1286-422C-89B5-FD8CCD357E9E}" type="presParOf" srcId="{73D09E5E-CAF9-4E69-A0B8-6F067034293C}" destId="{75587A5C-87C6-4091-9884-7966C8A108E0}" srcOrd="0" destOrd="0" presId="urn:microsoft.com/office/officeart/2008/layout/LinedList"/>
    <dgm:cxn modelId="{EEF2AE69-C375-455E-AAC8-8A664E8F536B}" type="presParOf" srcId="{73D09E5E-CAF9-4E69-A0B8-6F067034293C}" destId="{0BFCA42E-A2AC-4E2D-9EF4-99869B7DCDEC}" srcOrd="1" destOrd="0" presId="urn:microsoft.com/office/officeart/2008/layout/LinedList"/>
    <dgm:cxn modelId="{D05489B1-882B-4ED2-9AD4-24F4426B3B1C}" type="presParOf" srcId="{306E5B08-3247-4E7D-9E8C-B7E0E822B37B}" destId="{85728584-AFF9-4C69-82E4-AD84A9A9D7B9}" srcOrd="6" destOrd="0" presId="urn:microsoft.com/office/officeart/2008/layout/LinedList"/>
    <dgm:cxn modelId="{FADFC2D1-7B9F-4C54-9F47-047FE3471B6E}" type="presParOf" srcId="{306E5B08-3247-4E7D-9E8C-B7E0E822B37B}" destId="{A5882F47-72DA-44B5-B2D9-2498E17D2845}" srcOrd="7" destOrd="0" presId="urn:microsoft.com/office/officeart/2008/layout/LinedList"/>
    <dgm:cxn modelId="{72BDC574-0551-47EA-957F-5FE72BF9C2A8}" type="presParOf" srcId="{A5882F47-72DA-44B5-B2D9-2498E17D2845}" destId="{9061D5A0-8ACD-4D9F-8424-6CF6E57DF8A4}" srcOrd="0" destOrd="0" presId="urn:microsoft.com/office/officeart/2008/layout/LinedList"/>
    <dgm:cxn modelId="{3E05DCCE-DF86-45C8-9EAA-A175B20E53B1}" type="presParOf" srcId="{A5882F47-72DA-44B5-B2D9-2498E17D2845}" destId="{DE8D37AF-18EB-445D-86D7-5F0F224662B4}" srcOrd="1" destOrd="0" presId="urn:microsoft.com/office/officeart/2008/layout/LinedList"/>
    <dgm:cxn modelId="{2D398EE2-26A9-4323-A63B-02FBA924FA89}" type="presParOf" srcId="{306E5B08-3247-4E7D-9E8C-B7E0E822B37B}" destId="{A70B5F34-9A3A-46E3-A372-EF89A78D9833}" srcOrd="8" destOrd="0" presId="urn:microsoft.com/office/officeart/2008/layout/LinedList"/>
    <dgm:cxn modelId="{F7E13DC6-CABC-4214-99A7-CB82D2352C1E}" type="presParOf" srcId="{306E5B08-3247-4E7D-9E8C-B7E0E822B37B}" destId="{CB073C70-1955-40A3-8048-769787DE170A}" srcOrd="9" destOrd="0" presId="urn:microsoft.com/office/officeart/2008/layout/LinedList"/>
    <dgm:cxn modelId="{991D8725-537F-4100-BBBF-BD7D3ED12ED2}" type="presParOf" srcId="{CB073C70-1955-40A3-8048-769787DE170A}" destId="{ADF04729-8DA9-4ED9-BA38-5EFB921CB817}" srcOrd="0" destOrd="0" presId="urn:microsoft.com/office/officeart/2008/layout/LinedList"/>
    <dgm:cxn modelId="{D111EA58-7390-4A38-AF99-8F547A78835F}" type="presParOf" srcId="{CB073C70-1955-40A3-8048-769787DE170A}" destId="{E47509E2-C09D-443A-8453-81CF29691ECC}" srcOrd="1" destOrd="0" presId="urn:microsoft.com/office/officeart/2008/layout/LinedList"/>
    <dgm:cxn modelId="{001F560B-B8F9-42D3-A43B-D0A77FBEBAF6}" type="presParOf" srcId="{306E5B08-3247-4E7D-9E8C-B7E0E822B37B}" destId="{D3905857-A3D6-45D1-900F-DB258C391F4D}" srcOrd="10" destOrd="0" presId="urn:microsoft.com/office/officeart/2008/layout/LinedList"/>
    <dgm:cxn modelId="{C92DACF0-8183-40BC-9ADF-08B9F4BA6C1E}" type="presParOf" srcId="{306E5B08-3247-4E7D-9E8C-B7E0E822B37B}" destId="{E4C2FF6A-EA5A-4FBE-A59D-4C0F4C450130}" srcOrd="11" destOrd="0" presId="urn:microsoft.com/office/officeart/2008/layout/LinedList"/>
    <dgm:cxn modelId="{3CE5D11F-3E4A-4741-B4B8-344177719FD3}" type="presParOf" srcId="{E4C2FF6A-EA5A-4FBE-A59D-4C0F4C450130}" destId="{2B6D849C-6ADA-4594-913E-3DB835DA1F0B}" srcOrd="0" destOrd="0" presId="urn:microsoft.com/office/officeart/2008/layout/LinedList"/>
    <dgm:cxn modelId="{58F3FF70-F50A-4DFA-9836-B8F6B20202DC}" type="presParOf" srcId="{E4C2FF6A-EA5A-4FBE-A59D-4C0F4C450130}" destId="{984E15CF-BA29-4F04-A42E-1E84DA63EE1E}" srcOrd="1" destOrd="0" presId="urn:microsoft.com/office/officeart/2008/layout/LinedList"/>
    <dgm:cxn modelId="{5824B484-5B27-4C4C-90FC-321B2648BB59}" type="presParOf" srcId="{306E5B08-3247-4E7D-9E8C-B7E0E822B37B}" destId="{F5223E98-2C21-436B-8718-B0C5EEBF5545}" srcOrd="12" destOrd="0" presId="urn:microsoft.com/office/officeart/2008/layout/LinedList"/>
    <dgm:cxn modelId="{419CB485-0D54-4AC4-859F-B68C7E342968}" type="presParOf" srcId="{306E5B08-3247-4E7D-9E8C-B7E0E822B37B}" destId="{95070F73-5348-4DAA-A371-7DDD6E276449}" srcOrd="13" destOrd="0" presId="urn:microsoft.com/office/officeart/2008/layout/LinedList"/>
    <dgm:cxn modelId="{4487BA0C-2E1A-4D2D-92CC-9E9717549E9E}" type="presParOf" srcId="{95070F73-5348-4DAA-A371-7DDD6E276449}" destId="{07BD77CA-6CC2-4D7A-B3A8-CB1C06F92A97}" srcOrd="0" destOrd="0" presId="urn:microsoft.com/office/officeart/2008/layout/LinedList"/>
    <dgm:cxn modelId="{872B7A66-6B9D-4B84-A4C9-7C3AA33C2102}" type="presParOf" srcId="{95070F73-5348-4DAA-A371-7DDD6E276449}" destId="{618AC8FB-C3FA-4DB8-A872-E94BD31148C5}" srcOrd="1" destOrd="0" presId="urn:microsoft.com/office/officeart/2008/layout/LinedList"/>
    <dgm:cxn modelId="{B5A6AD06-7433-4E63-8340-9A64EC613F84}" type="presParOf" srcId="{306E5B08-3247-4E7D-9E8C-B7E0E822B37B}" destId="{DA6F0D4B-A74E-41B5-A229-B8C9A218ADC8}" srcOrd="14" destOrd="0" presId="urn:microsoft.com/office/officeart/2008/layout/LinedList"/>
    <dgm:cxn modelId="{15AA1F8C-5063-4ED1-AF4E-E8022857D02B}" type="presParOf" srcId="{306E5B08-3247-4E7D-9E8C-B7E0E822B37B}" destId="{87789342-3A2E-451E-8E76-5FD7A60E2771}" srcOrd="15" destOrd="0" presId="urn:microsoft.com/office/officeart/2008/layout/LinedList"/>
    <dgm:cxn modelId="{B38C32DB-0D5D-497B-B0BE-01862CCD6FF5}" type="presParOf" srcId="{87789342-3A2E-451E-8E76-5FD7A60E2771}" destId="{9D459D68-38A9-47B3-9844-482E9397B0E3}" srcOrd="0" destOrd="0" presId="urn:microsoft.com/office/officeart/2008/layout/LinedList"/>
    <dgm:cxn modelId="{99DE6866-5D56-4036-ADBE-0651A56109DF}" type="presParOf" srcId="{87789342-3A2E-451E-8E76-5FD7A60E2771}" destId="{B47087DF-751D-4AB0-8D9F-1F901142FE9A}" srcOrd="1" destOrd="0" presId="urn:microsoft.com/office/officeart/2008/layout/LinedList"/>
    <dgm:cxn modelId="{0301539E-A1FD-44FB-82C4-E1471A3F6938}" type="presParOf" srcId="{306E5B08-3247-4E7D-9E8C-B7E0E822B37B}" destId="{D1C5C927-89C7-423C-88D8-95CB8A321A30}" srcOrd="16" destOrd="0" presId="urn:microsoft.com/office/officeart/2008/layout/LinedList"/>
    <dgm:cxn modelId="{7B030392-7435-499B-AA50-01BB6EB7FCCA}" type="presParOf" srcId="{306E5B08-3247-4E7D-9E8C-B7E0E822B37B}" destId="{CD609CDD-C0C4-4EE4-9560-4B20FE883721}" srcOrd="17" destOrd="0" presId="urn:microsoft.com/office/officeart/2008/layout/LinedList"/>
    <dgm:cxn modelId="{380302C4-A047-4E52-9A5C-18EFF191AC65}" type="presParOf" srcId="{CD609CDD-C0C4-4EE4-9560-4B20FE883721}" destId="{863A80F6-03CC-4968-8A83-32228FDC4F43}" srcOrd="0" destOrd="0" presId="urn:microsoft.com/office/officeart/2008/layout/LinedList"/>
    <dgm:cxn modelId="{F26E7BC9-B207-4558-8532-DFBC5E8AC04B}" type="presParOf" srcId="{CD609CDD-C0C4-4EE4-9560-4B20FE883721}" destId="{76EB9771-F1BC-4411-9F95-85CC5AFA196B}" srcOrd="1" destOrd="0" presId="urn:microsoft.com/office/officeart/2008/layout/LinedList"/>
    <dgm:cxn modelId="{CABF2990-1B21-4DC3-A0FC-C0857CFFB4D4}" type="presParOf" srcId="{306E5B08-3247-4E7D-9E8C-B7E0E822B37B}" destId="{65BFD31D-D31D-4903-BFF2-711CD5B16328}" srcOrd="18" destOrd="0" presId="urn:microsoft.com/office/officeart/2008/layout/LinedList"/>
    <dgm:cxn modelId="{25A8C605-7585-4DF1-AA0B-70CCE18D77C8}" type="presParOf" srcId="{306E5B08-3247-4E7D-9E8C-B7E0E822B37B}" destId="{86A9D944-4234-4944-A04D-B9D18B278D4D}" srcOrd="19" destOrd="0" presId="urn:microsoft.com/office/officeart/2008/layout/LinedList"/>
    <dgm:cxn modelId="{1DAA8397-16C8-43B3-976F-EE679A6760EC}" type="presParOf" srcId="{86A9D944-4234-4944-A04D-B9D18B278D4D}" destId="{C25D6748-4C90-4FFB-8257-85910B893A8E}" srcOrd="0" destOrd="0" presId="urn:microsoft.com/office/officeart/2008/layout/LinedList"/>
    <dgm:cxn modelId="{BE2F1B7B-3D90-47C7-9308-79163FEBDE18}" type="presParOf" srcId="{86A9D944-4234-4944-A04D-B9D18B278D4D}" destId="{B7646381-82C8-4F7C-9A40-3EF489DD481A}" srcOrd="1" destOrd="0" presId="urn:microsoft.com/office/officeart/2008/layout/LinedList"/>
    <dgm:cxn modelId="{AE8D87A3-F43C-463A-851E-6DD241E6FE7E}" type="presParOf" srcId="{306E5B08-3247-4E7D-9E8C-B7E0E822B37B}" destId="{85E39872-9541-47A8-B093-AA0BD79DF526}" srcOrd="20" destOrd="0" presId="urn:microsoft.com/office/officeart/2008/layout/LinedList"/>
    <dgm:cxn modelId="{001D68F9-19B2-4471-B9A7-708CFC66F71B}" type="presParOf" srcId="{306E5B08-3247-4E7D-9E8C-B7E0E822B37B}" destId="{88CCFB05-528A-4A23-819F-C107B744C4BE}" srcOrd="21" destOrd="0" presId="urn:microsoft.com/office/officeart/2008/layout/LinedList"/>
    <dgm:cxn modelId="{B70892A5-3FB3-4E77-8D44-5A79C1AB19BC}" type="presParOf" srcId="{88CCFB05-528A-4A23-819F-C107B744C4BE}" destId="{8FD8D86C-AE6D-4BD9-9967-23DB9F8D1F21}" srcOrd="0" destOrd="0" presId="urn:microsoft.com/office/officeart/2008/layout/LinedList"/>
    <dgm:cxn modelId="{D46A3C1C-A198-4700-80DE-83721F71D409}" type="presParOf" srcId="{88CCFB05-528A-4A23-819F-C107B744C4BE}" destId="{B8F4BF8D-67BB-4A6B-B126-C5CBE9E2EF6C}" srcOrd="1" destOrd="0" presId="urn:microsoft.com/office/officeart/2008/layout/LinedList"/>
    <dgm:cxn modelId="{6C193067-BFEC-4EC3-ACAD-B9587CEFBC04}" type="presParOf" srcId="{306E5B08-3247-4E7D-9E8C-B7E0E822B37B}" destId="{E36F6CED-792B-4671-BDDA-E3927E4D4FDE}" srcOrd="22" destOrd="0" presId="urn:microsoft.com/office/officeart/2008/layout/LinedList"/>
    <dgm:cxn modelId="{75F71C0E-81C9-41BE-927A-F21A093EC461}" type="presParOf" srcId="{306E5B08-3247-4E7D-9E8C-B7E0E822B37B}" destId="{AC55AC1F-4FB3-4674-B0D8-69DCBC17F7D8}" srcOrd="23" destOrd="0" presId="urn:microsoft.com/office/officeart/2008/layout/LinedList"/>
    <dgm:cxn modelId="{8C3762CD-2C48-4AF8-ACE4-D71E6B602604}" type="presParOf" srcId="{AC55AC1F-4FB3-4674-B0D8-69DCBC17F7D8}" destId="{730EC1FF-CDA5-422F-9013-CED687A29A9B}" srcOrd="0" destOrd="0" presId="urn:microsoft.com/office/officeart/2008/layout/LinedList"/>
    <dgm:cxn modelId="{3CEE5B8D-939F-404A-9169-AD61D9DC724B}" type="presParOf" srcId="{AC55AC1F-4FB3-4674-B0D8-69DCBC17F7D8}" destId="{BF6499BD-451A-45B5-A80F-2C42C9F50973}" srcOrd="1" destOrd="0" presId="urn:microsoft.com/office/officeart/2008/layout/LinedList"/>
    <dgm:cxn modelId="{C7EA48EC-7902-44BA-8CE8-500286DE0C9D}" type="presParOf" srcId="{306E5B08-3247-4E7D-9E8C-B7E0E822B37B}" destId="{91D49A5B-350C-4CCC-A297-EA78BE5CE7DF}" srcOrd="24" destOrd="0" presId="urn:microsoft.com/office/officeart/2008/layout/LinedList"/>
    <dgm:cxn modelId="{59CBEB60-6B5E-43AF-89A1-8364C74210A6}" type="presParOf" srcId="{306E5B08-3247-4E7D-9E8C-B7E0E822B37B}" destId="{BAA7B009-0816-445E-A3A6-46556902E85C}" srcOrd="25" destOrd="0" presId="urn:microsoft.com/office/officeart/2008/layout/LinedList"/>
    <dgm:cxn modelId="{6D2F3FB9-0CA3-464A-B202-A8929DA9A321}" type="presParOf" srcId="{BAA7B009-0816-445E-A3A6-46556902E85C}" destId="{AC28E52B-44B6-46B6-873E-BEF52A59121A}" srcOrd="0" destOrd="0" presId="urn:microsoft.com/office/officeart/2008/layout/LinedList"/>
    <dgm:cxn modelId="{984A620E-394B-464A-9A5F-7708BB407FB3}" type="presParOf" srcId="{BAA7B009-0816-445E-A3A6-46556902E85C}" destId="{BD155F6F-4161-41B6-950F-0FC4C38CEC3D}" srcOrd="1" destOrd="0" presId="urn:microsoft.com/office/officeart/2008/layout/LinedList"/>
    <dgm:cxn modelId="{B39F3D3A-6BB1-4841-9C11-4A30BFADFD52}" type="presParOf" srcId="{306E5B08-3247-4E7D-9E8C-B7E0E822B37B}" destId="{B1FFD835-E598-4F6B-B011-C85920007834}" srcOrd="26" destOrd="0" presId="urn:microsoft.com/office/officeart/2008/layout/LinedList"/>
    <dgm:cxn modelId="{1E214BC0-F511-4C6A-A4D8-AE60438A7AA5}" type="presParOf" srcId="{306E5B08-3247-4E7D-9E8C-B7E0E822B37B}" destId="{859531C9-6077-4E7E-9BEA-099FEAC68E25}" srcOrd="27" destOrd="0" presId="urn:microsoft.com/office/officeart/2008/layout/LinedList"/>
    <dgm:cxn modelId="{5082E519-9EDB-4ADA-9BE5-8C9806465BE0}" type="presParOf" srcId="{859531C9-6077-4E7E-9BEA-099FEAC68E25}" destId="{4AD7DF0C-D597-4561-AD25-9BBED6A428AD}" srcOrd="0" destOrd="0" presId="urn:microsoft.com/office/officeart/2008/layout/LinedList"/>
    <dgm:cxn modelId="{96DF3798-6FCC-4FCF-9375-F1DEFE5E057F}" type="presParOf" srcId="{859531C9-6077-4E7E-9BEA-099FEAC68E25}" destId="{CCC30FD9-79B3-485C-B17D-30BE2DFEC55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FA27DEE-769B-4253-BF92-D6AD01922376}"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2FE3C343-1337-4B49-A536-B20D27E6EC14}">
      <dgm:prSet custT="1"/>
      <dgm:spPr/>
      <dgm:t>
        <a:bodyPr/>
        <a:lstStyle/>
        <a:p>
          <a:r>
            <a:rPr lang="en-US" sz="1600" b="1"/>
            <a:t>Ensure all award requirements are met prior to incurring costs. Costs incurred prior to contract start date are not eligible</a:t>
          </a:r>
        </a:p>
      </dgm:t>
    </dgm:pt>
    <dgm:pt modelId="{3F37FDA4-B84A-4931-9645-C4B222F5DDEB}" type="parTrans" cxnId="{58978636-CB73-4503-9300-1C77C849959A}">
      <dgm:prSet/>
      <dgm:spPr/>
      <dgm:t>
        <a:bodyPr/>
        <a:lstStyle/>
        <a:p>
          <a:endParaRPr lang="en-US"/>
        </a:p>
      </dgm:t>
    </dgm:pt>
    <dgm:pt modelId="{61E67DF5-4F74-4FBD-8F43-A1CC64B614E9}" type="sibTrans" cxnId="{58978636-CB73-4503-9300-1C77C849959A}">
      <dgm:prSet/>
      <dgm:spPr/>
      <dgm:t>
        <a:bodyPr/>
        <a:lstStyle/>
        <a:p>
          <a:endParaRPr lang="en-US"/>
        </a:p>
      </dgm:t>
    </dgm:pt>
    <dgm:pt modelId="{23418C30-D8BB-402F-8BCA-FEF0C748AD69}">
      <dgm:prSet/>
      <dgm:spPr/>
      <dgm:t>
        <a:bodyPr/>
        <a:lstStyle/>
        <a:p>
          <a:r>
            <a:rPr lang="en-US" b="1"/>
            <a:t>Ensure contract(s) structure aligns with grant structure to avoid delay in reimbursement</a:t>
          </a:r>
        </a:p>
      </dgm:t>
    </dgm:pt>
    <dgm:pt modelId="{DBFCB0C8-2B09-4588-BD2B-CC9D86C03025}" type="parTrans" cxnId="{F2B8B5E6-2AC2-477A-B3DA-7D9C18A41486}">
      <dgm:prSet/>
      <dgm:spPr/>
      <dgm:t>
        <a:bodyPr/>
        <a:lstStyle/>
        <a:p>
          <a:endParaRPr lang="en-US"/>
        </a:p>
      </dgm:t>
    </dgm:pt>
    <dgm:pt modelId="{D43FC9E0-622F-4E5E-9ED1-B431FA709FE2}" type="sibTrans" cxnId="{F2B8B5E6-2AC2-477A-B3DA-7D9C18A41486}">
      <dgm:prSet/>
      <dgm:spPr/>
      <dgm:t>
        <a:bodyPr/>
        <a:lstStyle/>
        <a:p>
          <a:endParaRPr lang="en-US"/>
        </a:p>
      </dgm:t>
    </dgm:pt>
    <dgm:pt modelId="{519D6E38-D0FB-4473-8115-2DCB4FF72D4C}">
      <dgm:prSet/>
      <dgm:spPr/>
      <dgm:t>
        <a:bodyPr/>
        <a:lstStyle/>
        <a:p>
          <a:r>
            <a:rPr lang="en-US" b="1"/>
            <a:t>Ensure goods and services being purchased, including quantities, align with grant award</a:t>
          </a:r>
        </a:p>
      </dgm:t>
    </dgm:pt>
    <dgm:pt modelId="{F0B4B4B9-48A9-48EA-BEEC-F16F1378FC2C}" type="parTrans" cxnId="{FF11366D-AB94-4486-B229-E75738550310}">
      <dgm:prSet/>
      <dgm:spPr/>
      <dgm:t>
        <a:bodyPr/>
        <a:lstStyle/>
        <a:p>
          <a:endParaRPr lang="en-US"/>
        </a:p>
      </dgm:t>
    </dgm:pt>
    <dgm:pt modelId="{6A8B0B71-D393-450A-8A6B-E0995819821B}" type="sibTrans" cxnId="{FF11366D-AB94-4486-B229-E75738550310}">
      <dgm:prSet/>
      <dgm:spPr/>
      <dgm:t>
        <a:bodyPr/>
        <a:lstStyle/>
        <a:p>
          <a:endParaRPr lang="en-US"/>
        </a:p>
      </dgm:t>
    </dgm:pt>
    <dgm:pt modelId="{837E5707-625F-4B82-87D8-FE94948BD983}">
      <dgm:prSet/>
      <dgm:spPr/>
      <dgm:t>
        <a:bodyPr/>
        <a:lstStyle/>
        <a:p>
          <a:r>
            <a:rPr lang="en-US" b="1"/>
            <a:t>Reimbursement versus Disbursement</a:t>
          </a:r>
        </a:p>
      </dgm:t>
    </dgm:pt>
    <dgm:pt modelId="{60866080-9DC5-4B1E-B9DD-4DDAFE5C54AD}" type="parTrans" cxnId="{F94B0891-4A3D-4E18-8EE0-E759A19168BC}">
      <dgm:prSet/>
      <dgm:spPr/>
      <dgm:t>
        <a:bodyPr/>
        <a:lstStyle/>
        <a:p>
          <a:endParaRPr lang="en-US"/>
        </a:p>
      </dgm:t>
    </dgm:pt>
    <dgm:pt modelId="{BEE9696B-79BA-49D2-BFE3-6300C652AEFA}" type="sibTrans" cxnId="{F94B0891-4A3D-4E18-8EE0-E759A19168BC}">
      <dgm:prSet/>
      <dgm:spPr/>
      <dgm:t>
        <a:bodyPr/>
        <a:lstStyle/>
        <a:p>
          <a:endParaRPr lang="en-US"/>
        </a:p>
      </dgm:t>
    </dgm:pt>
    <dgm:pt modelId="{18EB3C78-F778-479D-A3A9-9A94D3E1520A}">
      <dgm:prSet/>
      <dgm:spPr/>
      <dgm:t>
        <a:bodyPr/>
        <a:lstStyle/>
        <a:p>
          <a:r>
            <a:rPr lang="en-US" b="1"/>
            <a:t>Deliverables/commodities/services align with executed contracts with vendors/contractors</a:t>
          </a:r>
        </a:p>
      </dgm:t>
    </dgm:pt>
    <dgm:pt modelId="{0448D292-8E37-4754-B6A1-2B50DFC7D797}" type="parTrans" cxnId="{4D3D885D-3872-4C36-853A-0175C9579331}">
      <dgm:prSet/>
      <dgm:spPr/>
      <dgm:t>
        <a:bodyPr/>
        <a:lstStyle/>
        <a:p>
          <a:endParaRPr lang="en-US"/>
        </a:p>
      </dgm:t>
    </dgm:pt>
    <dgm:pt modelId="{4863F1E5-B733-45AC-91B9-EF40BD6DE52D}" type="sibTrans" cxnId="{4D3D885D-3872-4C36-853A-0175C9579331}">
      <dgm:prSet/>
      <dgm:spPr/>
      <dgm:t>
        <a:bodyPr/>
        <a:lstStyle/>
        <a:p>
          <a:endParaRPr lang="en-US"/>
        </a:p>
      </dgm:t>
    </dgm:pt>
    <dgm:pt modelId="{BBBEAF50-6CFD-43CD-837C-F12E20FFD2C8}">
      <dgm:prSet/>
      <dgm:spPr/>
      <dgm:t>
        <a:bodyPr/>
        <a:lstStyle/>
        <a:p>
          <a:r>
            <a:rPr lang="en-US" b="1"/>
            <a:t>Notification to 911 of project meetings</a:t>
          </a:r>
        </a:p>
      </dgm:t>
    </dgm:pt>
    <dgm:pt modelId="{8CCB800D-7344-484B-9BBA-60511F24C52E}" type="parTrans" cxnId="{FFD57086-A101-468F-AF81-A4DBDC7C654E}">
      <dgm:prSet/>
      <dgm:spPr/>
      <dgm:t>
        <a:bodyPr/>
        <a:lstStyle/>
        <a:p>
          <a:endParaRPr lang="en-US"/>
        </a:p>
      </dgm:t>
    </dgm:pt>
    <dgm:pt modelId="{9D49AB0E-23A3-43B4-8ADC-AA5E40CC4B9F}" type="sibTrans" cxnId="{FFD57086-A101-468F-AF81-A4DBDC7C654E}">
      <dgm:prSet/>
      <dgm:spPr/>
      <dgm:t>
        <a:bodyPr/>
        <a:lstStyle/>
        <a:p>
          <a:endParaRPr lang="en-US"/>
        </a:p>
      </dgm:t>
    </dgm:pt>
    <dgm:pt modelId="{3A3ED336-897E-4F1A-87A2-EC876A0FFA1F}">
      <dgm:prSet/>
      <dgm:spPr/>
      <dgm:t>
        <a:bodyPr/>
        <a:lstStyle/>
        <a:p>
          <a:r>
            <a:rPr lang="en-US" b="1"/>
            <a:t>Notification of additional grant awards that provide funding to the overall project</a:t>
          </a:r>
        </a:p>
      </dgm:t>
    </dgm:pt>
    <dgm:pt modelId="{6FD981AB-CF64-4772-BAFB-FBB1A5AEE277}" type="parTrans" cxnId="{B0F639CB-B321-4464-ACFE-88A06CEA748E}">
      <dgm:prSet/>
      <dgm:spPr/>
      <dgm:t>
        <a:bodyPr/>
        <a:lstStyle/>
        <a:p>
          <a:endParaRPr lang="en-US"/>
        </a:p>
      </dgm:t>
    </dgm:pt>
    <dgm:pt modelId="{B2134721-B4CE-480A-AEBA-54A0798302A2}" type="sibTrans" cxnId="{B0F639CB-B321-4464-ACFE-88A06CEA748E}">
      <dgm:prSet/>
      <dgm:spPr/>
      <dgm:t>
        <a:bodyPr/>
        <a:lstStyle/>
        <a:p>
          <a:endParaRPr lang="en-US"/>
        </a:p>
      </dgm:t>
    </dgm:pt>
    <dgm:pt modelId="{5D41CC04-B20C-4A61-A302-3DDAA5493896}">
      <dgm:prSet/>
      <dgm:spPr/>
      <dgm:t>
        <a:bodyPr/>
        <a:lstStyle/>
        <a:p>
          <a:r>
            <a:rPr lang="en-US" b="1"/>
            <a:t>File Quarterly Reports on Time</a:t>
          </a:r>
        </a:p>
      </dgm:t>
    </dgm:pt>
    <dgm:pt modelId="{B090AB7E-3AC6-4991-84F1-EDBFB6558831}" type="parTrans" cxnId="{AB885D4E-B528-45B7-A854-58509BCE3208}">
      <dgm:prSet/>
      <dgm:spPr/>
      <dgm:t>
        <a:bodyPr/>
        <a:lstStyle/>
        <a:p>
          <a:endParaRPr lang="en-US"/>
        </a:p>
      </dgm:t>
    </dgm:pt>
    <dgm:pt modelId="{77A775E4-292F-471F-9D03-8661B0ED4996}" type="sibTrans" cxnId="{AB885D4E-B528-45B7-A854-58509BCE3208}">
      <dgm:prSet/>
      <dgm:spPr/>
      <dgm:t>
        <a:bodyPr/>
        <a:lstStyle/>
        <a:p>
          <a:endParaRPr lang="en-US"/>
        </a:p>
      </dgm:t>
    </dgm:pt>
    <dgm:pt modelId="{5E516B4D-D357-4284-AFCF-FD6D829B2693}">
      <dgm:prSet custT="1"/>
      <dgm:spPr/>
      <dgm:t>
        <a:bodyPr/>
        <a:lstStyle/>
        <a:p>
          <a:r>
            <a:rPr lang="en-US" sz="1600" b="1"/>
            <a:t>Align funding for approved projects requiring ICIP, noted at time of ICIP approval. Do not move forward until ICIP approved</a:t>
          </a:r>
        </a:p>
      </dgm:t>
    </dgm:pt>
    <dgm:pt modelId="{E9EAEBF2-C4D4-40DE-9FB1-3AD7F5715FEB}" type="parTrans" cxnId="{E327397B-22D9-416F-9CCA-FDC7F20FF468}">
      <dgm:prSet/>
      <dgm:spPr/>
      <dgm:t>
        <a:bodyPr/>
        <a:lstStyle/>
        <a:p>
          <a:endParaRPr lang="en-US"/>
        </a:p>
      </dgm:t>
    </dgm:pt>
    <dgm:pt modelId="{7FDFCFAC-5DE0-4BDE-9E92-68D0A7AB68EA}" type="sibTrans" cxnId="{E327397B-22D9-416F-9CCA-FDC7F20FF468}">
      <dgm:prSet/>
      <dgm:spPr/>
      <dgm:t>
        <a:bodyPr/>
        <a:lstStyle/>
        <a:p>
          <a:endParaRPr lang="en-US"/>
        </a:p>
      </dgm:t>
    </dgm:pt>
    <dgm:pt modelId="{26C00552-F1F2-41DA-92EA-E5E131B90199}" type="pres">
      <dgm:prSet presAssocID="{AFA27DEE-769B-4253-BF92-D6AD01922376}" presName="vert0" presStyleCnt="0">
        <dgm:presLayoutVars>
          <dgm:dir/>
          <dgm:animOne val="branch"/>
          <dgm:animLvl val="lvl"/>
        </dgm:presLayoutVars>
      </dgm:prSet>
      <dgm:spPr/>
    </dgm:pt>
    <dgm:pt modelId="{7B65DCDC-F513-40C9-859D-8D45177F2CEB}" type="pres">
      <dgm:prSet presAssocID="{2FE3C343-1337-4B49-A536-B20D27E6EC14}" presName="thickLine" presStyleLbl="alignNode1" presStyleIdx="0" presStyleCnt="9"/>
      <dgm:spPr/>
    </dgm:pt>
    <dgm:pt modelId="{9D5FEAA9-2F2B-4453-9AF9-14A7891931F2}" type="pres">
      <dgm:prSet presAssocID="{2FE3C343-1337-4B49-A536-B20D27E6EC14}" presName="horz1" presStyleCnt="0"/>
      <dgm:spPr/>
    </dgm:pt>
    <dgm:pt modelId="{E4EF307F-5874-4EB7-9EC5-1E5B5B930D54}" type="pres">
      <dgm:prSet presAssocID="{2FE3C343-1337-4B49-A536-B20D27E6EC14}" presName="tx1" presStyleLbl="revTx" presStyleIdx="0" presStyleCnt="9"/>
      <dgm:spPr/>
    </dgm:pt>
    <dgm:pt modelId="{BF6F7BBF-92BF-4EE3-8EC6-955F3802E08A}" type="pres">
      <dgm:prSet presAssocID="{2FE3C343-1337-4B49-A536-B20D27E6EC14}" presName="vert1" presStyleCnt="0"/>
      <dgm:spPr/>
    </dgm:pt>
    <dgm:pt modelId="{BE8E93C7-D686-4F78-A828-62250018589C}" type="pres">
      <dgm:prSet presAssocID="{5E516B4D-D357-4284-AFCF-FD6D829B2693}" presName="thickLine" presStyleLbl="alignNode1" presStyleIdx="1" presStyleCnt="9"/>
      <dgm:spPr/>
    </dgm:pt>
    <dgm:pt modelId="{63E17DC6-C0AA-4230-B98C-304091BB56A4}" type="pres">
      <dgm:prSet presAssocID="{5E516B4D-D357-4284-AFCF-FD6D829B2693}" presName="horz1" presStyleCnt="0"/>
      <dgm:spPr/>
    </dgm:pt>
    <dgm:pt modelId="{2EF120D4-5AFE-4AD7-9F75-950DF89DD061}" type="pres">
      <dgm:prSet presAssocID="{5E516B4D-D357-4284-AFCF-FD6D829B2693}" presName="tx1" presStyleLbl="revTx" presStyleIdx="1" presStyleCnt="9"/>
      <dgm:spPr/>
    </dgm:pt>
    <dgm:pt modelId="{8DF82EC1-4E4F-4795-AE0A-6CD523A92E51}" type="pres">
      <dgm:prSet presAssocID="{5E516B4D-D357-4284-AFCF-FD6D829B2693}" presName="vert1" presStyleCnt="0"/>
      <dgm:spPr/>
    </dgm:pt>
    <dgm:pt modelId="{8448ECEE-6413-4514-B6EC-B1A731B72EB7}" type="pres">
      <dgm:prSet presAssocID="{23418C30-D8BB-402F-8BCA-FEF0C748AD69}" presName="thickLine" presStyleLbl="alignNode1" presStyleIdx="2" presStyleCnt="9"/>
      <dgm:spPr/>
    </dgm:pt>
    <dgm:pt modelId="{A6F5549C-5D4F-40FB-BFD4-29A4EA9F3908}" type="pres">
      <dgm:prSet presAssocID="{23418C30-D8BB-402F-8BCA-FEF0C748AD69}" presName="horz1" presStyleCnt="0"/>
      <dgm:spPr/>
    </dgm:pt>
    <dgm:pt modelId="{445518F9-555A-452A-B849-C8C7511F8F5E}" type="pres">
      <dgm:prSet presAssocID="{23418C30-D8BB-402F-8BCA-FEF0C748AD69}" presName="tx1" presStyleLbl="revTx" presStyleIdx="2" presStyleCnt="9"/>
      <dgm:spPr/>
    </dgm:pt>
    <dgm:pt modelId="{CC5CC0CC-74BF-42FF-9032-FB5EF3FBAEFA}" type="pres">
      <dgm:prSet presAssocID="{23418C30-D8BB-402F-8BCA-FEF0C748AD69}" presName="vert1" presStyleCnt="0"/>
      <dgm:spPr/>
    </dgm:pt>
    <dgm:pt modelId="{170F9564-5F2C-428E-8E24-09BF585FCF0B}" type="pres">
      <dgm:prSet presAssocID="{519D6E38-D0FB-4473-8115-2DCB4FF72D4C}" presName="thickLine" presStyleLbl="alignNode1" presStyleIdx="3" presStyleCnt="9"/>
      <dgm:spPr/>
    </dgm:pt>
    <dgm:pt modelId="{39268F2B-C7D8-40BF-A56F-85B085ADE39C}" type="pres">
      <dgm:prSet presAssocID="{519D6E38-D0FB-4473-8115-2DCB4FF72D4C}" presName="horz1" presStyleCnt="0"/>
      <dgm:spPr/>
    </dgm:pt>
    <dgm:pt modelId="{6C1089C0-8FEC-4BB5-8A91-47F6CB1E78D4}" type="pres">
      <dgm:prSet presAssocID="{519D6E38-D0FB-4473-8115-2DCB4FF72D4C}" presName="tx1" presStyleLbl="revTx" presStyleIdx="3" presStyleCnt="9"/>
      <dgm:spPr/>
    </dgm:pt>
    <dgm:pt modelId="{21A1C1B7-5077-474C-BDA9-0E07F0EA8ED8}" type="pres">
      <dgm:prSet presAssocID="{519D6E38-D0FB-4473-8115-2DCB4FF72D4C}" presName="vert1" presStyleCnt="0"/>
      <dgm:spPr/>
    </dgm:pt>
    <dgm:pt modelId="{F7386801-CC68-4A0F-9F19-9ABED99F8705}" type="pres">
      <dgm:prSet presAssocID="{5D41CC04-B20C-4A61-A302-3DDAA5493896}" presName="thickLine" presStyleLbl="alignNode1" presStyleIdx="4" presStyleCnt="9"/>
      <dgm:spPr/>
    </dgm:pt>
    <dgm:pt modelId="{B6F7522B-C41A-490E-BCA8-EE5197965130}" type="pres">
      <dgm:prSet presAssocID="{5D41CC04-B20C-4A61-A302-3DDAA5493896}" presName="horz1" presStyleCnt="0"/>
      <dgm:spPr/>
    </dgm:pt>
    <dgm:pt modelId="{F503874F-E691-41C7-8217-52E6424255CA}" type="pres">
      <dgm:prSet presAssocID="{5D41CC04-B20C-4A61-A302-3DDAA5493896}" presName="tx1" presStyleLbl="revTx" presStyleIdx="4" presStyleCnt="9"/>
      <dgm:spPr/>
    </dgm:pt>
    <dgm:pt modelId="{A09BDA91-5060-45C3-8B73-6788FA8422B6}" type="pres">
      <dgm:prSet presAssocID="{5D41CC04-B20C-4A61-A302-3DDAA5493896}" presName="vert1" presStyleCnt="0"/>
      <dgm:spPr/>
    </dgm:pt>
    <dgm:pt modelId="{E98DA467-159C-4D12-A8B7-BABF57C10405}" type="pres">
      <dgm:prSet presAssocID="{837E5707-625F-4B82-87D8-FE94948BD983}" presName="thickLine" presStyleLbl="alignNode1" presStyleIdx="5" presStyleCnt="9"/>
      <dgm:spPr/>
    </dgm:pt>
    <dgm:pt modelId="{BFE1CD54-7CEE-4923-B762-A28F54EB7D21}" type="pres">
      <dgm:prSet presAssocID="{837E5707-625F-4B82-87D8-FE94948BD983}" presName="horz1" presStyleCnt="0"/>
      <dgm:spPr/>
    </dgm:pt>
    <dgm:pt modelId="{91BFD634-B482-4E4F-9B06-EE1FBC85DE76}" type="pres">
      <dgm:prSet presAssocID="{837E5707-625F-4B82-87D8-FE94948BD983}" presName="tx1" presStyleLbl="revTx" presStyleIdx="5" presStyleCnt="9"/>
      <dgm:spPr/>
    </dgm:pt>
    <dgm:pt modelId="{9F10EAF1-7D1E-416B-9347-C21E38E99A75}" type="pres">
      <dgm:prSet presAssocID="{837E5707-625F-4B82-87D8-FE94948BD983}" presName="vert1" presStyleCnt="0"/>
      <dgm:spPr/>
    </dgm:pt>
    <dgm:pt modelId="{C0BB6272-E939-4A08-9A07-5A154F2AB8AE}" type="pres">
      <dgm:prSet presAssocID="{18EB3C78-F778-479D-A3A9-9A94D3E1520A}" presName="thickLine" presStyleLbl="alignNode1" presStyleIdx="6" presStyleCnt="9"/>
      <dgm:spPr/>
    </dgm:pt>
    <dgm:pt modelId="{38D2FE1F-9D21-4442-A5EA-7B4646B0E881}" type="pres">
      <dgm:prSet presAssocID="{18EB3C78-F778-479D-A3A9-9A94D3E1520A}" presName="horz1" presStyleCnt="0"/>
      <dgm:spPr/>
    </dgm:pt>
    <dgm:pt modelId="{0C0A4BB7-6BF8-4EAD-94E8-FF735DEEEE13}" type="pres">
      <dgm:prSet presAssocID="{18EB3C78-F778-479D-A3A9-9A94D3E1520A}" presName="tx1" presStyleLbl="revTx" presStyleIdx="6" presStyleCnt="9"/>
      <dgm:spPr/>
    </dgm:pt>
    <dgm:pt modelId="{377F5E96-AE79-4650-AC3F-7E564DCF9919}" type="pres">
      <dgm:prSet presAssocID="{18EB3C78-F778-479D-A3A9-9A94D3E1520A}" presName="vert1" presStyleCnt="0"/>
      <dgm:spPr/>
    </dgm:pt>
    <dgm:pt modelId="{6A4EEEAB-F815-4BC9-8198-693B73962BB1}" type="pres">
      <dgm:prSet presAssocID="{BBBEAF50-6CFD-43CD-837C-F12E20FFD2C8}" presName="thickLine" presStyleLbl="alignNode1" presStyleIdx="7" presStyleCnt="9"/>
      <dgm:spPr/>
    </dgm:pt>
    <dgm:pt modelId="{BFCFBD55-B32F-4579-836B-07884FBE4D25}" type="pres">
      <dgm:prSet presAssocID="{BBBEAF50-6CFD-43CD-837C-F12E20FFD2C8}" presName="horz1" presStyleCnt="0"/>
      <dgm:spPr/>
    </dgm:pt>
    <dgm:pt modelId="{517D56F1-5A75-48BD-AD79-192448F37E5C}" type="pres">
      <dgm:prSet presAssocID="{BBBEAF50-6CFD-43CD-837C-F12E20FFD2C8}" presName="tx1" presStyleLbl="revTx" presStyleIdx="7" presStyleCnt="9"/>
      <dgm:spPr/>
    </dgm:pt>
    <dgm:pt modelId="{2A86145B-7B58-42DD-9DC2-951FE31D79AD}" type="pres">
      <dgm:prSet presAssocID="{BBBEAF50-6CFD-43CD-837C-F12E20FFD2C8}" presName="vert1" presStyleCnt="0"/>
      <dgm:spPr/>
    </dgm:pt>
    <dgm:pt modelId="{5C02C2F0-2974-42FE-95EF-744A3EA88625}" type="pres">
      <dgm:prSet presAssocID="{3A3ED336-897E-4F1A-87A2-EC876A0FFA1F}" presName="thickLine" presStyleLbl="alignNode1" presStyleIdx="8" presStyleCnt="9"/>
      <dgm:spPr/>
    </dgm:pt>
    <dgm:pt modelId="{EF5BE3E2-D2E4-497F-8E71-D06B9496C04F}" type="pres">
      <dgm:prSet presAssocID="{3A3ED336-897E-4F1A-87A2-EC876A0FFA1F}" presName="horz1" presStyleCnt="0"/>
      <dgm:spPr/>
    </dgm:pt>
    <dgm:pt modelId="{6289DA83-0BE6-4CD1-83AC-A06B627FE46F}" type="pres">
      <dgm:prSet presAssocID="{3A3ED336-897E-4F1A-87A2-EC876A0FFA1F}" presName="tx1" presStyleLbl="revTx" presStyleIdx="8" presStyleCnt="9"/>
      <dgm:spPr/>
    </dgm:pt>
    <dgm:pt modelId="{DDFB684A-5232-4AE5-85E7-576519EBB59C}" type="pres">
      <dgm:prSet presAssocID="{3A3ED336-897E-4F1A-87A2-EC876A0FFA1F}" presName="vert1" presStyleCnt="0"/>
      <dgm:spPr/>
    </dgm:pt>
  </dgm:ptLst>
  <dgm:cxnLst>
    <dgm:cxn modelId="{BD374F28-339C-484E-AFD6-998E04E16AE1}" type="presOf" srcId="{3A3ED336-897E-4F1A-87A2-EC876A0FFA1F}" destId="{6289DA83-0BE6-4CD1-83AC-A06B627FE46F}" srcOrd="0" destOrd="0" presId="urn:microsoft.com/office/officeart/2008/layout/LinedList"/>
    <dgm:cxn modelId="{8A70A22C-6E0B-4655-A722-DB392542A1D8}" type="presOf" srcId="{519D6E38-D0FB-4473-8115-2DCB4FF72D4C}" destId="{6C1089C0-8FEC-4BB5-8A91-47F6CB1E78D4}" srcOrd="0" destOrd="0" presId="urn:microsoft.com/office/officeart/2008/layout/LinedList"/>
    <dgm:cxn modelId="{58978636-CB73-4503-9300-1C77C849959A}" srcId="{AFA27DEE-769B-4253-BF92-D6AD01922376}" destId="{2FE3C343-1337-4B49-A536-B20D27E6EC14}" srcOrd="0" destOrd="0" parTransId="{3F37FDA4-B84A-4931-9645-C4B222F5DDEB}" sibTransId="{61E67DF5-4F74-4FBD-8F43-A1CC64B614E9}"/>
    <dgm:cxn modelId="{4D3D885D-3872-4C36-853A-0175C9579331}" srcId="{AFA27DEE-769B-4253-BF92-D6AD01922376}" destId="{18EB3C78-F778-479D-A3A9-9A94D3E1520A}" srcOrd="6" destOrd="0" parTransId="{0448D292-8E37-4754-B6A1-2B50DFC7D797}" sibTransId="{4863F1E5-B733-45AC-91B9-EF40BD6DE52D}"/>
    <dgm:cxn modelId="{AF88B163-45A7-48EE-A56F-40A63807BE76}" type="presOf" srcId="{AFA27DEE-769B-4253-BF92-D6AD01922376}" destId="{26C00552-F1F2-41DA-92EA-E5E131B90199}" srcOrd="0" destOrd="0" presId="urn:microsoft.com/office/officeart/2008/layout/LinedList"/>
    <dgm:cxn modelId="{FF11366D-AB94-4486-B229-E75738550310}" srcId="{AFA27DEE-769B-4253-BF92-D6AD01922376}" destId="{519D6E38-D0FB-4473-8115-2DCB4FF72D4C}" srcOrd="3" destOrd="0" parTransId="{F0B4B4B9-48A9-48EA-BEEC-F16F1378FC2C}" sibTransId="{6A8B0B71-D393-450A-8A6B-E0995819821B}"/>
    <dgm:cxn modelId="{AB885D4E-B528-45B7-A854-58509BCE3208}" srcId="{AFA27DEE-769B-4253-BF92-D6AD01922376}" destId="{5D41CC04-B20C-4A61-A302-3DDAA5493896}" srcOrd="4" destOrd="0" parTransId="{B090AB7E-3AC6-4991-84F1-EDBFB6558831}" sibTransId="{77A775E4-292F-471F-9D03-8661B0ED4996}"/>
    <dgm:cxn modelId="{6C815B70-1F70-4A24-B349-4BD4ABDA1632}" type="presOf" srcId="{23418C30-D8BB-402F-8BCA-FEF0C748AD69}" destId="{445518F9-555A-452A-B849-C8C7511F8F5E}" srcOrd="0" destOrd="0" presId="urn:microsoft.com/office/officeart/2008/layout/LinedList"/>
    <dgm:cxn modelId="{DA328672-6AF2-43E3-A3E6-537999681F21}" type="presOf" srcId="{837E5707-625F-4B82-87D8-FE94948BD983}" destId="{91BFD634-B482-4E4F-9B06-EE1FBC85DE76}" srcOrd="0" destOrd="0" presId="urn:microsoft.com/office/officeart/2008/layout/LinedList"/>
    <dgm:cxn modelId="{E327397B-22D9-416F-9CCA-FDC7F20FF468}" srcId="{AFA27DEE-769B-4253-BF92-D6AD01922376}" destId="{5E516B4D-D357-4284-AFCF-FD6D829B2693}" srcOrd="1" destOrd="0" parTransId="{E9EAEBF2-C4D4-40DE-9FB1-3AD7F5715FEB}" sibTransId="{7FDFCFAC-5DE0-4BDE-9E92-68D0A7AB68EA}"/>
    <dgm:cxn modelId="{FFD57086-A101-468F-AF81-A4DBDC7C654E}" srcId="{AFA27DEE-769B-4253-BF92-D6AD01922376}" destId="{BBBEAF50-6CFD-43CD-837C-F12E20FFD2C8}" srcOrd="7" destOrd="0" parTransId="{8CCB800D-7344-484B-9BBA-60511F24C52E}" sibTransId="{9D49AB0E-23A3-43B4-8ADC-AA5E40CC4B9F}"/>
    <dgm:cxn modelId="{73971B90-3367-4396-906F-A6E616DBBEBD}" type="presOf" srcId="{5D41CC04-B20C-4A61-A302-3DDAA5493896}" destId="{F503874F-E691-41C7-8217-52E6424255CA}" srcOrd="0" destOrd="0" presId="urn:microsoft.com/office/officeart/2008/layout/LinedList"/>
    <dgm:cxn modelId="{F94B0891-4A3D-4E18-8EE0-E759A19168BC}" srcId="{AFA27DEE-769B-4253-BF92-D6AD01922376}" destId="{837E5707-625F-4B82-87D8-FE94948BD983}" srcOrd="5" destOrd="0" parTransId="{60866080-9DC5-4B1E-B9DD-4DDAFE5C54AD}" sibTransId="{BEE9696B-79BA-49D2-BFE3-6300C652AEFA}"/>
    <dgm:cxn modelId="{33E24692-B172-4D42-9A1D-86B7B56338D1}" type="presOf" srcId="{2FE3C343-1337-4B49-A536-B20D27E6EC14}" destId="{E4EF307F-5874-4EB7-9EC5-1E5B5B930D54}" srcOrd="0" destOrd="0" presId="urn:microsoft.com/office/officeart/2008/layout/LinedList"/>
    <dgm:cxn modelId="{37DA82BB-E81C-4489-ACDE-08FC6EAC3C4D}" type="presOf" srcId="{18EB3C78-F778-479D-A3A9-9A94D3E1520A}" destId="{0C0A4BB7-6BF8-4EAD-94E8-FF735DEEEE13}" srcOrd="0" destOrd="0" presId="urn:microsoft.com/office/officeart/2008/layout/LinedList"/>
    <dgm:cxn modelId="{B0F639CB-B321-4464-ACFE-88A06CEA748E}" srcId="{AFA27DEE-769B-4253-BF92-D6AD01922376}" destId="{3A3ED336-897E-4F1A-87A2-EC876A0FFA1F}" srcOrd="8" destOrd="0" parTransId="{6FD981AB-CF64-4772-BAFB-FBB1A5AEE277}" sibTransId="{B2134721-B4CE-480A-AEBA-54A0798302A2}"/>
    <dgm:cxn modelId="{F2B8B5E6-2AC2-477A-B3DA-7D9C18A41486}" srcId="{AFA27DEE-769B-4253-BF92-D6AD01922376}" destId="{23418C30-D8BB-402F-8BCA-FEF0C748AD69}" srcOrd="2" destOrd="0" parTransId="{DBFCB0C8-2B09-4588-BD2B-CC9D86C03025}" sibTransId="{D43FC9E0-622F-4E5E-9ED1-B431FA709FE2}"/>
    <dgm:cxn modelId="{BC040AEE-E994-410C-A98F-52D106005C52}" type="presOf" srcId="{BBBEAF50-6CFD-43CD-837C-F12E20FFD2C8}" destId="{517D56F1-5A75-48BD-AD79-192448F37E5C}" srcOrd="0" destOrd="0" presId="urn:microsoft.com/office/officeart/2008/layout/LinedList"/>
    <dgm:cxn modelId="{03BCBAF1-7B69-4AFE-94E5-EC6BA8F4381B}" type="presOf" srcId="{5E516B4D-D357-4284-AFCF-FD6D829B2693}" destId="{2EF120D4-5AFE-4AD7-9F75-950DF89DD061}" srcOrd="0" destOrd="0" presId="urn:microsoft.com/office/officeart/2008/layout/LinedList"/>
    <dgm:cxn modelId="{6E6BC12A-4072-45F0-B764-543996032CAC}" type="presParOf" srcId="{26C00552-F1F2-41DA-92EA-E5E131B90199}" destId="{7B65DCDC-F513-40C9-859D-8D45177F2CEB}" srcOrd="0" destOrd="0" presId="urn:microsoft.com/office/officeart/2008/layout/LinedList"/>
    <dgm:cxn modelId="{9B34F844-41DF-4427-8A30-ECA0C514D3D7}" type="presParOf" srcId="{26C00552-F1F2-41DA-92EA-E5E131B90199}" destId="{9D5FEAA9-2F2B-4453-9AF9-14A7891931F2}" srcOrd="1" destOrd="0" presId="urn:microsoft.com/office/officeart/2008/layout/LinedList"/>
    <dgm:cxn modelId="{3A6C29F3-DEFB-42CA-82E3-199890BA8C32}" type="presParOf" srcId="{9D5FEAA9-2F2B-4453-9AF9-14A7891931F2}" destId="{E4EF307F-5874-4EB7-9EC5-1E5B5B930D54}" srcOrd="0" destOrd="0" presId="urn:microsoft.com/office/officeart/2008/layout/LinedList"/>
    <dgm:cxn modelId="{E6FCDFFB-8BDC-4CA0-A283-EA98D38C4069}" type="presParOf" srcId="{9D5FEAA9-2F2B-4453-9AF9-14A7891931F2}" destId="{BF6F7BBF-92BF-4EE3-8EC6-955F3802E08A}" srcOrd="1" destOrd="0" presId="urn:microsoft.com/office/officeart/2008/layout/LinedList"/>
    <dgm:cxn modelId="{8D29B60B-7E9B-4CD5-A225-17E41A255668}" type="presParOf" srcId="{26C00552-F1F2-41DA-92EA-E5E131B90199}" destId="{BE8E93C7-D686-4F78-A828-62250018589C}" srcOrd="2" destOrd="0" presId="urn:microsoft.com/office/officeart/2008/layout/LinedList"/>
    <dgm:cxn modelId="{D1E905B4-CB72-4A62-9FFC-A26C2DB668F3}" type="presParOf" srcId="{26C00552-F1F2-41DA-92EA-E5E131B90199}" destId="{63E17DC6-C0AA-4230-B98C-304091BB56A4}" srcOrd="3" destOrd="0" presId="urn:microsoft.com/office/officeart/2008/layout/LinedList"/>
    <dgm:cxn modelId="{8621FBF1-62B4-49BC-9ABE-0F185D585995}" type="presParOf" srcId="{63E17DC6-C0AA-4230-B98C-304091BB56A4}" destId="{2EF120D4-5AFE-4AD7-9F75-950DF89DD061}" srcOrd="0" destOrd="0" presId="urn:microsoft.com/office/officeart/2008/layout/LinedList"/>
    <dgm:cxn modelId="{840F70FD-078E-4DD0-AB2C-5F6C15C7E112}" type="presParOf" srcId="{63E17DC6-C0AA-4230-B98C-304091BB56A4}" destId="{8DF82EC1-4E4F-4795-AE0A-6CD523A92E51}" srcOrd="1" destOrd="0" presId="urn:microsoft.com/office/officeart/2008/layout/LinedList"/>
    <dgm:cxn modelId="{557807BD-A1BB-40AE-9E3C-F688F6CD0F92}" type="presParOf" srcId="{26C00552-F1F2-41DA-92EA-E5E131B90199}" destId="{8448ECEE-6413-4514-B6EC-B1A731B72EB7}" srcOrd="4" destOrd="0" presId="urn:microsoft.com/office/officeart/2008/layout/LinedList"/>
    <dgm:cxn modelId="{F9C79F8D-4D8A-4003-B32F-42AD0A9D7418}" type="presParOf" srcId="{26C00552-F1F2-41DA-92EA-E5E131B90199}" destId="{A6F5549C-5D4F-40FB-BFD4-29A4EA9F3908}" srcOrd="5" destOrd="0" presId="urn:microsoft.com/office/officeart/2008/layout/LinedList"/>
    <dgm:cxn modelId="{A914385B-1905-467B-A99F-C5E8CDBD1EB2}" type="presParOf" srcId="{A6F5549C-5D4F-40FB-BFD4-29A4EA9F3908}" destId="{445518F9-555A-452A-B849-C8C7511F8F5E}" srcOrd="0" destOrd="0" presId="urn:microsoft.com/office/officeart/2008/layout/LinedList"/>
    <dgm:cxn modelId="{0D0154AA-8085-4623-AE7F-D4306F1620E7}" type="presParOf" srcId="{A6F5549C-5D4F-40FB-BFD4-29A4EA9F3908}" destId="{CC5CC0CC-74BF-42FF-9032-FB5EF3FBAEFA}" srcOrd="1" destOrd="0" presId="urn:microsoft.com/office/officeart/2008/layout/LinedList"/>
    <dgm:cxn modelId="{44923CFB-361D-4AA0-A6F7-7F4FF3213D4D}" type="presParOf" srcId="{26C00552-F1F2-41DA-92EA-E5E131B90199}" destId="{170F9564-5F2C-428E-8E24-09BF585FCF0B}" srcOrd="6" destOrd="0" presId="urn:microsoft.com/office/officeart/2008/layout/LinedList"/>
    <dgm:cxn modelId="{9F0BAFA6-8976-42B1-B1D5-2A3B3DE01C06}" type="presParOf" srcId="{26C00552-F1F2-41DA-92EA-E5E131B90199}" destId="{39268F2B-C7D8-40BF-A56F-85B085ADE39C}" srcOrd="7" destOrd="0" presId="urn:microsoft.com/office/officeart/2008/layout/LinedList"/>
    <dgm:cxn modelId="{B9C5F764-52D9-45C6-BF8E-472164420C2D}" type="presParOf" srcId="{39268F2B-C7D8-40BF-A56F-85B085ADE39C}" destId="{6C1089C0-8FEC-4BB5-8A91-47F6CB1E78D4}" srcOrd="0" destOrd="0" presId="urn:microsoft.com/office/officeart/2008/layout/LinedList"/>
    <dgm:cxn modelId="{B794D5F5-19DD-424E-8EA9-B46F7A484154}" type="presParOf" srcId="{39268F2B-C7D8-40BF-A56F-85B085ADE39C}" destId="{21A1C1B7-5077-474C-BDA9-0E07F0EA8ED8}" srcOrd="1" destOrd="0" presId="urn:microsoft.com/office/officeart/2008/layout/LinedList"/>
    <dgm:cxn modelId="{F6561D04-AFBB-4D25-8241-C8810C41BA4E}" type="presParOf" srcId="{26C00552-F1F2-41DA-92EA-E5E131B90199}" destId="{F7386801-CC68-4A0F-9F19-9ABED99F8705}" srcOrd="8" destOrd="0" presId="urn:microsoft.com/office/officeart/2008/layout/LinedList"/>
    <dgm:cxn modelId="{0E95F86F-DA38-44B6-B4CD-C237968657D5}" type="presParOf" srcId="{26C00552-F1F2-41DA-92EA-E5E131B90199}" destId="{B6F7522B-C41A-490E-BCA8-EE5197965130}" srcOrd="9" destOrd="0" presId="urn:microsoft.com/office/officeart/2008/layout/LinedList"/>
    <dgm:cxn modelId="{E3E9067C-A177-4965-ACA0-1F146907A5A1}" type="presParOf" srcId="{B6F7522B-C41A-490E-BCA8-EE5197965130}" destId="{F503874F-E691-41C7-8217-52E6424255CA}" srcOrd="0" destOrd="0" presId="urn:microsoft.com/office/officeart/2008/layout/LinedList"/>
    <dgm:cxn modelId="{232A141F-EA5F-48FE-A828-D02AD4828624}" type="presParOf" srcId="{B6F7522B-C41A-490E-BCA8-EE5197965130}" destId="{A09BDA91-5060-45C3-8B73-6788FA8422B6}" srcOrd="1" destOrd="0" presId="urn:microsoft.com/office/officeart/2008/layout/LinedList"/>
    <dgm:cxn modelId="{9DAC901C-3548-4DAA-9794-F17C749AE0AD}" type="presParOf" srcId="{26C00552-F1F2-41DA-92EA-E5E131B90199}" destId="{E98DA467-159C-4D12-A8B7-BABF57C10405}" srcOrd="10" destOrd="0" presId="urn:microsoft.com/office/officeart/2008/layout/LinedList"/>
    <dgm:cxn modelId="{2CBEE767-CD67-4375-B436-1A4298077CA6}" type="presParOf" srcId="{26C00552-F1F2-41DA-92EA-E5E131B90199}" destId="{BFE1CD54-7CEE-4923-B762-A28F54EB7D21}" srcOrd="11" destOrd="0" presId="urn:microsoft.com/office/officeart/2008/layout/LinedList"/>
    <dgm:cxn modelId="{2E45D6F5-B09A-4114-819D-2EDA68CDCA4E}" type="presParOf" srcId="{BFE1CD54-7CEE-4923-B762-A28F54EB7D21}" destId="{91BFD634-B482-4E4F-9B06-EE1FBC85DE76}" srcOrd="0" destOrd="0" presId="urn:microsoft.com/office/officeart/2008/layout/LinedList"/>
    <dgm:cxn modelId="{29C2D99D-0458-4CA7-93AF-CE6C935BEBF2}" type="presParOf" srcId="{BFE1CD54-7CEE-4923-B762-A28F54EB7D21}" destId="{9F10EAF1-7D1E-416B-9347-C21E38E99A75}" srcOrd="1" destOrd="0" presId="urn:microsoft.com/office/officeart/2008/layout/LinedList"/>
    <dgm:cxn modelId="{1DF25677-3953-48B6-88BB-1BD930E4765B}" type="presParOf" srcId="{26C00552-F1F2-41DA-92EA-E5E131B90199}" destId="{C0BB6272-E939-4A08-9A07-5A154F2AB8AE}" srcOrd="12" destOrd="0" presId="urn:microsoft.com/office/officeart/2008/layout/LinedList"/>
    <dgm:cxn modelId="{6AEE65BD-326E-4CFA-9582-048D54AE7CB7}" type="presParOf" srcId="{26C00552-F1F2-41DA-92EA-E5E131B90199}" destId="{38D2FE1F-9D21-4442-A5EA-7B4646B0E881}" srcOrd="13" destOrd="0" presId="urn:microsoft.com/office/officeart/2008/layout/LinedList"/>
    <dgm:cxn modelId="{EBD027A9-E921-4E44-9ABF-0F69F5B59671}" type="presParOf" srcId="{38D2FE1F-9D21-4442-A5EA-7B4646B0E881}" destId="{0C0A4BB7-6BF8-4EAD-94E8-FF735DEEEE13}" srcOrd="0" destOrd="0" presId="urn:microsoft.com/office/officeart/2008/layout/LinedList"/>
    <dgm:cxn modelId="{AC55C0D3-1652-42DC-AE15-055AE6EEE9D5}" type="presParOf" srcId="{38D2FE1F-9D21-4442-A5EA-7B4646B0E881}" destId="{377F5E96-AE79-4650-AC3F-7E564DCF9919}" srcOrd="1" destOrd="0" presId="urn:microsoft.com/office/officeart/2008/layout/LinedList"/>
    <dgm:cxn modelId="{039C1C4A-F3E9-49D8-88F4-716577A24AA2}" type="presParOf" srcId="{26C00552-F1F2-41DA-92EA-E5E131B90199}" destId="{6A4EEEAB-F815-4BC9-8198-693B73962BB1}" srcOrd="14" destOrd="0" presId="urn:microsoft.com/office/officeart/2008/layout/LinedList"/>
    <dgm:cxn modelId="{C83AF294-FA2F-43FB-8AA5-F43CE45D0CCE}" type="presParOf" srcId="{26C00552-F1F2-41DA-92EA-E5E131B90199}" destId="{BFCFBD55-B32F-4579-836B-07884FBE4D25}" srcOrd="15" destOrd="0" presId="urn:microsoft.com/office/officeart/2008/layout/LinedList"/>
    <dgm:cxn modelId="{89BA54D5-D1FC-4D82-AF1B-D6811DF429AA}" type="presParOf" srcId="{BFCFBD55-B32F-4579-836B-07884FBE4D25}" destId="{517D56F1-5A75-48BD-AD79-192448F37E5C}" srcOrd="0" destOrd="0" presId="urn:microsoft.com/office/officeart/2008/layout/LinedList"/>
    <dgm:cxn modelId="{4B23F946-2644-4A05-8C0C-975CBC7257DC}" type="presParOf" srcId="{BFCFBD55-B32F-4579-836B-07884FBE4D25}" destId="{2A86145B-7B58-42DD-9DC2-951FE31D79AD}" srcOrd="1" destOrd="0" presId="urn:microsoft.com/office/officeart/2008/layout/LinedList"/>
    <dgm:cxn modelId="{C3B18D59-C4FF-48B1-81BD-08A34DE9641D}" type="presParOf" srcId="{26C00552-F1F2-41DA-92EA-E5E131B90199}" destId="{5C02C2F0-2974-42FE-95EF-744A3EA88625}" srcOrd="16" destOrd="0" presId="urn:microsoft.com/office/officeart/2008/layout/LinedList"/>
    <dgm:cxn modelId="{067832AD-D1BD-4106-B5A4-3907D63B5F5E}" type="presParOf" srcId="{26C00552-F1F2-41DA-92EA-E5E131B90199}" destId="{EF5BE3E2-D2E4-497F-8E71-D06B9496C04F}" srcOrd="17" destOrd="0" presId="urn:microsoft.com/office/officeart/2008/layout/LinedList"/>
    <dgm:cxn modelId="{F6EF557B-6EC5-42A8-911B-1A1C21D5A41D}" type="presParOf" srcId="{EF5BE3E2-D2E4-497F-8E71-D06B9496C04F}" destId="{6289DA83-0BE6-4CD1-83AC-A06B627FE46F}" srcOrd="0" destOrd="0" presId="urn:microsoft.com/office/officeart/2008/layout/LinedList"/>
    <dgm:cxn modelId="{8BDA85E6-3214-479A-9C40-9E48182C68D6}" type="presParOf" srcId="{EF5BE3E2-D2E4-497F-8E71-D06B9496C04F}" destId="{DDFB684A-5232-4AE5-85E7-576519EBB5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BA171B-02FB-4110-A48D-2FA08350AB9C}"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60498DF5-5BA6-42B7-ACEA-8AC44080B58E}">
      <dgm:prSet custT="1"/>
      <dgm:spPr/>
      <dgm:t>
        <a:bodyPr/>
        <a:lstStyle/>
        <a:p>
          <a:pPr>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a:t> Completed Budget Worksheet</a:t>
          </a:r>
        </a:p>
      </dgm:t>
    </dgm:pt>
    <dgm:pt modelId="{EDE12EA2-8501-45F8-A30D-D099C837255C}" type="parTrans" cxnId="{BBBC96E8-A57C-413E-8654-9188D71A60AD}">
      <dgm:prSet/>
      <dgm:spPr/>
      <dgm:t>
        <a:bodyPr/>
        <a:lstStyle/>
        <a:p>
          <a:endParaRPr lang="en-US"/>
        </a:p>
      </dgm:t>
    </dgm:pt>
    <dgm:pt modelId="{E349BD0F-ABE6-4A17-9643-7943CE958921}" type="sibTrans" cxnId="{BBBC96E8-A57C-413E-8654-9188D71A60AD}">
      <dgm:prSet/>
      <dgm:spPr/>
      <dgm:t>
        <a:bodyPr/>
        <a:lstStyle/>
        <a:p>
          <a:endParaRPr lang="en-US"/>
        </a:p>
      </dgm:t>
    </dgm:pt>
    <dgm:pt modelId="{495DCCDC-E647-4C6E-847A-FB6C59583029}">
      <dgm:prSet custT="1"/>
      <dgm:spPr/>
      <dgm:t>
        <a:bodyPr/>
        <a:lstStyle/>
        <a:p>
          <a:pPr>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a:t> Completed Prioritized List of Requested Items</a:t>
          </a:r>
        </a:p>
      </dgm:t>
    </dgm:pt>
    <dgm:pt modelId="{5AE767A8-3058-4907-B0FA-107C38DBE418}" type="parTrans" cxnId="{7D13C3C6-B724-4AB8-A518-F1DBB2347EC5}">
      <dgm:prSet/>
      <dgm:spPr/>
      <dgm:t>
        <a:bodyPr/>
        <a:lstStyle/>
        <a:p>
          <a:endParaRPr lang="en-US"/>
        </a:p>
      </dgm:t>
    </dgm:pt>
    <dgm:pt modelId="{7D63D5E8-EB40-472D-B7EC-B52A535495B7}" type="sibTrans" cxnId="{7D13C3C6-B724-4AB8-A518-F1DBB2347EC5}">
      <dgm:prSet/>
      <dgm:spPr/>
      <dgm:t>
        <a:bodyPr/>
        <a:lstStyle/>
        <a:p>
          <a:endParaRPr lang="en-US"/>
        </a:p>
      </dgm:t>
    </dgm:pt>
    <dgm:pt modelId="{74E91224-E032-4295-ACAF-21086B114AD6}">
      <dgm:prSet custT="1"/>
      <dgm:spPr/>
      <dgm:t>
        <a:bodyPr/>
        <a:lstStyle/>
        <a:p>
          <a:pPr>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a:t> Completed Detailed Project Narrative</a:t>
          </a:r>
        </a:p>
      </dgm:t>
    </dgm:pt>
    <dgm:pt modelId="{DA8EFD73-7D4F-4B25-99ED-E8DB50AE9340}" type="parTrans" cxnId="{041AF4F1-FF92-4A84-ABA9-731F75670B42}">
      <dgm:prSet/>
      <dgm:spPr/>
      <dgm:t>
        <a:bodyPr/>
        <a:lstStyle/>
        <a:p>
          <a:endParaRPr lang="en-US"/>
        </a:p>
      </dgm:t>
    </dgm:pt>
    <dgm:pt modelId="{105A17B0-90FC-459C-A540-4AACFBB69DC8}" type="sibTrans" cxnId="{041AF4F1-FF92-4A84-ABA9-731F75670B42}">
      <dgm:prSet/>
      <dgm:spPr/>
      <dgm:t>
        <a:bodyPr/>
        <a:lstStyle/>
        <a:p>
          <a:endParaRPr lang="en-US"/>
        </a:p>
      </dgm:t>
    </dgm:pt>
    <dgm:pt modelId="{F7403B86-01A3-475A-88D6-481DF78FE6BE}">
      <dgm:prSet custT="1"/>
      <dgm:spPr/>
      <dgm:t>
        <a:bodyPr/>
        <a:lstStyle/>
        <a:p>
          <a:pPr>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a:t> Detailed Quotes/Statement(s) of Work Attached</a:t>
          </a:r>
        </a:p>
      </dgm:t>
    </dgm:pt>
    <dgm:pt modelId="{E39BC31E-7A18-489E-A98C-4F052C201672}" type="parTrans" cxnId="{045BE519-D3EA-4C32-935B-0D85E927A90F}">
      <dgm:prSet/>
      <dgm:spPr/>
      <dgm:t>
        <a:bodyPr/>
        <a:lstStyle/>
        <a:p>
          <a:endParaRPr lang="en-US"/>
        </a:p>
      </dgm:t>
    </dgm:pt>
    <dgm:pt modelId="{6A56EC03-A075-4E95-AC48-908F3B3EA68C}" type="sibTrans" cxnId="{045BE519-D3EA-4C32-935B-0D85E927A90F}">
      <dgm:prSet/>
      <dgm:spPr/>
      <dgm:t>
        <a:bodyPr/>
        <a:lstStyle/>
        <a:p>
          <a:endParaRPr lang="en-US"/>
        </a:p>
      </dgm:t>
    </dgm:pt>
    <dgm:pt modelId="{46CBF5FE-9DD4-4A26-A1E6-B0DE02CDC4FF}">
      <dgm:prSet custT="1"/>
      <dgm:spPr/>
      <dgm:t>
        <a:bodyPr/>
        <a:lstStyle/>
        <a:p>
          <a:pPr>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a:t> Completed Signed ICIP form for Radio Projects/Consoles, if   applicable</a:t>
          </a:r>
        </a:p>
      </dgm:t>
    </dgm:pt>
    <dgm:pt modelId="{0D52F774-CE4E-4FBD-A71B-E979D963BB8E}" type="parTrans" cxnId="{B18A1D3F-4154-4DBF-B2BD-4044F30192F3}">
      <dgm:prSet/>
      <dgm:spPr/>
      <dgm:t>
        <a:bodyPr/>
        <a:lstStyle/>
        <a:p>
          <a:endParaRPr lang="en-US"/>
        </a:p>
      </dgm:t>
    </dgm:pt>
    <dgm:pt modelId="{C4DFD8CC-F7E4-490F-A063-4D9B0DE152D9}" type="sibTrans" cxnId="{B18A1D3F-4154-4DBF-B2BD-4044F30192F3}">
      <dgm:prSet/>
      <dgm:spPr/>
      <dgm:t>
        <a:bodyPr/>
        <a:lstStyle/>
        <a:p>
          <a:endParaRPr lang="en-US"/>
        </a:p>
      </dgm:t>
    </dgm:pt>
    <dgm:pt modelId="{F9A59B53-AF5F-45AF-90CD-6666B6A20532}">
      <dgm:prSet custT="1"/>
      <dgm:spPr/>
      <dgm:t>
        <a:bodyPr/>
        <a:lstStyle/>
        <a:p>
          <a:pPr>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a:t> Fully Executed Commonwealth of Massachusetts Contractor Authorized Signatory Listing Form signed by Board Chair or City or Town Official AND each listed signatory must sign next to their name on the form</a:t>
          </a:r>
        </a:p>
      </dgm:t>
    </dgm:pt>
    <dgm:pt modelId="{3118B06B-E4C8-4728-83D7-E1D3D73683B9}" type="parTrans" cxnId="{0A900594-8471-489A-B5B8-989CFC574C66}">
      <dgm:prSet/>
      <dgm:spPr/>
      <dgm:t>
        <a:bodyPr/>
        <a:lstStyle/>
        <a:p>
          <a:endParaRPr lang="en-US"/>
        </a:p>
      </dgm:t>
    </dgm:pt>
    <dgm:pt modelId="{5DA64F34-2EAF-4BA4-9908-41425FA051D1}" type="sibTrans" cxnId="{0A900594-8471-489A-B5B8-989CFC574C66}">
      <dgm:prSet/>
      <dgm:spPr/>
      <dgm:t>
        <a:bodyPr/>
        <a:lstStyle/>
        <a:p>
          <a:endParaRPr lang="en-US"/>
        </a:p>
      </dgm:t>
    </dgm:pt>
    <dgm:pt modelId="{749C7453-2D75-4481-84F8-877B65D93E6D}">
      <dgm:prSet custT="1"/>
      <dgm:spPr/>
      <dgm:t>
        <a:bodyPr/>
        <a:lstStyle/>
        <a:p>
          <a:pPr>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a:t> Completed the Highlighted Sections of the Commonwealth Standard Contract Form, Signed and Dated by an Authorized Signatory</a:t>
          </a:r>
        </a:p>
      </dgm:t>
    </dgm:pt>
    <dgm:pt modelId="{6255C8DF-9B65-403A-9255-922FDA531D25}" type="parTrans" cxnId="{EC29A1C0-A5B6-48DE-8119-22A94EA793DB}">
      <dgm:prSet/>
      <dgm:spPr/>
      <dgm:t>
        <a:bodyPr/>
        <a:lstStyle/>
        <a:p>
          <a:endParaRPr lang="en-US"/>
        </a:p>
      </dgm:t>
    </dgm:pt>
    <dgm:pt modelId="{74055D62-D42D-4B10-BA9B-C9FEB58503EE}" type="sibTrans" cxnId="{EC29A1C0-A5B6-48DE-8119-22A94EA793DB}">
      <dgm:prSet/>
      <dgm:spPr/>
      <dgm:t>
        <a:bodyPr/>
        <a:lstStyle/>
        <a:p>
          <a:endParaRPr lang="en-US"/>
        </a:p>
      </dgm:t>
    </dgm:pt>
    <dgm:pt modelId="{C7AE0F8D-871D-4588-9FD7-B282B964CEC9}">
      <dgm:prSet/>
      <dgm:spPr>
        <a:solidFill>
          <a:schemeClr val="accent2">
            <a:lumMod val="50000"/>
          </a:schemeClr>
        </a:solidFill>
      </dgm:spPr>
      <dgm:t>
        <a:bodyPr/>
        <a:lstStyle/>
        <a:p>
          <a:endParaRPr lang="en-US"/>
        </a:p>
      </dgm:t>
    </dgm:pt>
    <dgm:pt modelId="{01293572-B8AC-4131-B0F5-B0EB917D5C90}" type="sibTrans" cxnId="{0FC85706-442B-41EB-AC2D-0CFCE1CC6D39}">
      <dgm:prSet/>
      <dgm:spPr/>
      <dgm:t>
        <a:bodyPr/>
        <a:lstStyle/>
        <a:p>
          <a:endParaRPr lang="en-US"/>
        </a:p>
      </dgm:t>
    </dgm:pt>
    <dgm:pt modelId="{4FE13E9F-550B-49FD-8BD1-96D11E038E68}" type="parTrans" cxnId="{0FC85706-442B-41EB-AC2D-0CFCE1CC6D39}">
      <dgm:prSet/>
      <dgm:spPr/>
      <dgm:t>
        <a:bodyPr/>
        <a:lstStyle/>
        <a:p>
          <a:endParaRPr lang="en-US"/>
        </a:p>
      </dgm:t>
    </dgm:pt>
    <dgm:pt modelId="{D87F199C-7E6F-43E9-B02C-E9ECE14C2F47}">
      <dgm:prSet custT="1"/>
      <dgm:spPr/>
      <dgm:t>
        <a:bodyPr/>
        <a:lstStyle/>
        <a:p>
          <a:pPr>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a:t> Signed and Dated Development Grant Application Cover Page</a:t>
          </a:r>
        </a:p>
      </dgm:t>
    </dgm:pt>
    <dgm:pt modelId="{9D65E42E-69FB-4273-B0BB-FCDEC607DC03}" type="parTrans" cxnId="{21BDEF08-2828-4B34-BB6C-FB637274BA9A}">
      <dgm:prSet/>
      <dgm:spPr/>
      <dgm:t>
        <a:bodyPr/>
        <a:lstStyle/>
        <a:p>
          <a:endParaRPr lang="en-US"/>
        </a:p>
      </dgm:t>
    </dgm:pt>
    <dgm:pt modelId="{FBE17900-F1EC-4C41-A68D-568C27AFBA89}" type="sibTrans" cxnId="{21BDEF08-2828-4B34-BB6C-FB637274BA9A}">
      <dgm:prSet/>
      <dgm:spPr/>
      <dgm:t>
        <a:bodyPr/>
        <a:lstStyle/>
        <a:p>
          <a:endParaRPr lang="en-US"/>
        </a:p>
      </dgm:t>
    </dgm:pt>
    <dgm:pt modelId="{220F9CBF-7202-42CA-92CA-C9BBACC8A596}" type="pres">
      <dgm:prSet presAssocID="{B5BA171B-02FB-4110-A48D-2FA08350AB9C}" presName="linear" presStyleCnt="0">
        <dgm:presLayoutVars>
          <dgm:animLvl val="lvl"/>
          <dgm:resizeHandles val="exact"/>
        </dgm:presLayoutVars>
      </dgm:prSet>
      <dgm:spPr/>
    </dgm:pt>
    <dgm:pt modelId="{8B02CDE9-1051-4292-9953-FA049B30DA50}" type="pres">
      <dgm:prSet presAssocID="{C7AE0F8D-871D-4588-9FD7-B282B964CEC9}" presName="parentText" presStyleLbl="node1" presStyleIdx="0" presStyleCnt="1">
        <dgm:presLayoutVars>
          <dgm:chMax val="0"/>
          <dgm:bulletEnabled val="1"/>
        </dgm:presLayoutVars>
      </dgm:prSet>
      <dgm:spPr/>
    </dgm:pt>
    <dgm:pt modelId="{8ADD7038-455E-428A-9B5B-2785FACEC33D}" type="pres">
      <dgm:prSet presAssocID="{C7AE0F8D-871D-4588-9FD7-B282B964CEC9}" presName="childText" presStyleLbl="revTx" presStyleIdx="0" presStyleCnt="1">
        <dgm:presLayoutVars>
          <dgm:bulletEnabled val="1"/>
        </dgm:presLayoutVars>
      </dgm:prSet>
      <dgm:spPr/>
    </dgm:pt>
  </dgm:ptLst>
  <dgm:cxnLst>
    <dgm:cxn modelId="{0FC85706-442B-41EB-AC2D-0CFCE1CC6D39}" srcId="{B5BA171B-02FB-4110-A48D-2FA08350AB9C}" destId="{C7AE0F8D-871D-4588-9FD7-B282B964CEC9}" srcOrd="0" destOrd="0" parTransId="{4FE13E9F-550B-49FD-8BD1-96D11E038E68}" sibTransId="{01293572-B8AC-4131-B0F5-B0EB917D5C90}"/>
    <dgm:cxn modelId="{21BDEF08-2828-4B34-BB6C-FB637274BA9A}" srcId="{C7AE0F8D-871D-4588-9FD7-B282B964CEC9}" destId="{D87F199C-7E6F-43E9-B02C-E9ECE14C2F47}" srcOrd="0" destOrd="0" parTransId="{9D65E42E-69FB-4273-B0BB-FCDEC607DC03}" sibTransId="{FBE17900-F1EC-4C41-A68D-568C27AFBA89}"/>
    <dgm:cxn modelId="{F8976419-4EB3-47BE-BFE2-57BD89ABC4C3}" type="presOf" srcId="{F9A59B53-AF5F-45AF-90CD-6666B6A20532}" destId="{8ADD7038-455E-428A-9B5B-2785FACEC33D}" srcOrd="0" destOrd="6" presId="urn:microsoft.com/office/officeart/2005/8/layout/vList2"/>
    <dgm:cxn modelId="{045BE519-D3EA-4C32-935B-0D85E927A90F}" srcId="{C7AE0F8D-871D-4588-9FD7-B282B964CEC9}" destId="{F7403B86-01A3-475A-88D6-481DF78FE6BE}" srcOrd="4" destOrd="0" parTransId="{E39BC31E-7A18-489E-A98C-4F052C201672}" sibTransId="{6A56EC03-A075-4E95-AC48-908F3B3EA68C}"/>
    <dgm:cxn modelId="{D940C028-1C1A-442D-9107-6611923019A6}" type="presOf" srcId="{74E91224-E032-4295-ACAF-21086B114AD6}" destId="{8ADD7038-455E-428A-9B5B-2785FACEC33D}" srcOrd="0" destOrd="3" presId="urn:microsoft.com/office/officeart/2005/8/layout/vList2"/>
    <dgm:cxn modelId="{B18A1D3F-4154-4DBF-B2BD-4044F30192F3}" srcId="{C7AE0F8D-871D-4588-9FD7-B282B964CEC9}" destId="{46CBF5FE-9DD4-4A26-A1E6-B0DE02CDC4FF}" srcOrd="5" destOrd="0" parTransId="{0D52F774-CE4E-4FBD-A71B-E979D963BB8E}" sibTransId="{C4DFD8CC-F7E4-490F-A063-4D9B0DE152D9}"/>
    <dgm:cxn modelId="{99E6C54F-70A3-4908-B36A-D92ED85A2DCB}" type="presOf" srcId="{46CBF5FE-9DD4-4A26-A1E6-B0DE02CDC4FF}" destId="{8ADD7038-455E-428A-9B5B-2785FACEC33D}" srcOrd="0" destOrd="5" presId="urn:microsoft.com/office/officeart/2005/8/layout/vList2"/>
    <dgm:cxn modelId="{FCAE7382-82C2-42FA-A0A2-E5DFB44D25E0}" type="presOf" srcId="{495DCCDC-E647-4C6E-847A-FB6C59583029}" destId="{8ADD7038-455E-428A-9B5B-2785FACEC33D}" srcOrd="0" destOrd="2" presId="urn:microsoft.com/office/officeart/2005/8/layout/vList2"/>
    <dgm:cxn modelId="{0A900594-8471-489A-B5B8-989CFC574C66}" srcId="{C7AE0F8D-871D-4588-9FD7-B282B964CEC9}" destId="{F9A59B53-AF5F-45AF-90CD-6666B6A20532}" srcOrd="6" destOrd="0" parTransId="{3118B06B-E4C8-4728-83D7-E1D3D73683B9}" sibTransId="{5DA64F34-2EAF-4BA4-9908-41425FA051D1}"/>
    <dgm:cxn modelId="{0CABA8BA-06B2-48C5-ABB3-FD4BEF0B157E}" type="presOf" srcId="{F7403B86-01A3-475A-88D6-481DF78FE6BE}" destId="{8ADD7038-455E-428A-9B5B-2785FACEC33D}" srcOrd="0" destOrd="4" presId="urn:microsoft.com/office/officeart/2005/8/layout/vList2"/>
    <dgm:cxn modelId="{EC29A1C0-A5B6-48DE-8119-22A94EA793DB}" srcId="{C7AE0F8D-871D-4588-9FD7-B282B964CEC9}" destId="{749C7453-2D75-4481-84F8-877B65D93E6D}" srcOrd="7" destOrd="0" parTransId="{6255C8DF-9B65-403A-9255-922FDA531D25}" sibTransId="{74055D62-D42D-4B10-BA9B-C9FEB58503EE}"/>
    <dgm:cxn modelId="{7971B6C5-7FBE-490C-8B42-EECF1FDE46E0}" type="presOf" srcId="{60498DF5-5BA6-42B7-ACEA-8AC44080B58E}" destId="{8ADD7038-455E-428A-9B5B-2785FACEC33D}" srcOrd="0" destOrd="1" presId="urn:microsoft.com/office/officeart/2005/8/layout/vList2"/>
    <dgm:cxn modelId="{7D13C3C6-B724-4AB8-A518-F1DBB2347EC5}" srcId="{C7AE0F8D-871D-4588-9FD7-B282B964CEC9}" destId="{495DCCDC-E647-4C6E-847A-FB6C59583029}" srcOrd="2" destOrd="0" parTransId="{5AE767A8-3058-4907-B0FA-107C38DBE418}" sibTransId="{7D63D5E8-EB40-472D-B7EC-B52A535495B7}"/>
    <dgm:cxn modelId="{661220E2-9005-46E0-89B6-1A8A884D08D0}" type="presOf" srcId="{C7AE0F8D-871D-4588-9FD7-B282B964CEC9}" destId="{8B02CDE9-1051-4292-9953-FA049B30DA50}" srcOrd="0" destOrd="0" presId="urn:microsoft.com/office/officeart/2005/8/layout/vList2"/>
    <dgm:cxn modelId="{BBBC96E8-A57C-413E-8654-9188D71A60AD}" srcId="{C7AE0F8D-871D-4588-9FD7-B282B964CEC9}" destId="{60498DF5-5BA6-42B7-ACEA-8AC44080B58E}" srcOrd="1" destOrd="0" parTransId="{EDE12EA2-8501-45F8-A30D-D099C837255C}" sibTransId="{E349BD0F-ABE6-4A17-9643-7943CE958921}"/>
    <dgm:cxn modelId="{041AF4F1-FF92-4A84-ABA9-731F75670B42}" srcId="{C7AE0F8D-871D-4588-9FD7-B282B964CEC9}" destId="{74E91224-E032-4295-ACAF-21086B114AD6}" srcOrd="3" destOrd="0" parTransId="{DA8EFD73-7D4F-4B25-99ED-E8DB50AE9340}" sibTransId="{105A17B0-90FC-459C-A540-4AACFBB69DC8}"/>
    <dgm:cxn modelId="{AA719DF4-4E64-4A70-99D6-8ED47A5F5F8A}" type="presOf" srcId="{D87F199C-7E6F-43E9-B02C-E9ECE14C2F47}" destId="{8ADD7038-455E-428A-9B5B-2785FACEC33D}" srcOrd="0" destOrd="0" presId="urn:microsoft.com/office/officeart/2005/8/layout/vList2"/>
    <dgm:cxn modelId="{12172EF8-331F-47A7-96CF-018BBB0CBDC9}" type="presOf" srcId="{B5BA171B-02FB-4110-A48D-2FA08350AB9C}" destId="{220F9CBF-7202-42CA-92CA-C9BBACC8A596}" srcOrd="0" destOrd="0" presId="urn:microsoft.com/office/officeart/2005/8/layout/vList2"/>
    <dgm:cxn modelId="{A9878CF9-9C27-46F7-B55A-F8065C4A2338}" type="presOf" srcId="{749C7453-2D75-4481-84F8-877B65D93E6D}" destId="{8ADD7038-455E-428A-9B5B-2785FACEC33D}" srcOrd="0" destOrd="7" presId="urn:microsoft.com/office/officeart/2005/8/layout/vList2"/>
    <dgm:cxn modelId="{074B6EA0-3633-4EAF-8EBE-38796F02D458}" type="presParOf" srcId="{220F9CBF-7202-42CA-92CA-C9BBACC8A596}" destId="{8B02CDE9-1051-4292-9953-FA049B30DA50}" srcOrd="0" destOrd="0" presId="urn:microsoft.com/office/officeart/2005/8/layout/vList2"/>
    <dgm:cxn modelId="{F3B02684-5462-43E6-8B23-BBF1833713D1}" type="presParOf" srcId="{220F9CBF-7202-42CA-92CA-C9BBACC8A596}" destId="{8ADD7038-455E-428A-9B5B-2785FACEC33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BA171B-02FB-4110-A48D-2FA08350AB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8D46DB02-D45A-4A00-8DB6-876B5059B7DF}">
      <dgm:prSet/>
      <dgm:spPr/>
      <dgm:t>
        <a:bodyPr/>
        <a:lstStyle/>
        <a:p>
          <a:pPr marL="171450" lvl="1" indent="0" algn="l" defTabSz="800100">
            <a:spcBef>
              <a:spcPct val="0"/>
            </a:spcBef>
            <a:spcAft>
              <a:spcPct val="20000"/>
            </a:spcAft>
            <a:buFont typeface="Symbol" panose="05050102010706020507" pitchFamily="18" charset="2"/>
            <a:buChar char=""/>
          </a:pPr>
          <a:endParaRPr lang="en-US" sz="1500" kern="1200"/>
        </a:p>
      </dgm:t>
    </dgm:pt>
    <dgm:pt modelId="{7AB2F45D-8B59-42ED-AA62-5E82135FF941}" type="parTrans" cxnId="{10A3904D-59E4-4058-9A9C-F47AB71A1F97}">
      <dgm:prSet/>
      <dgm:spPr/>
      <dgm:t>
        <a:bodyPr/>
        <a:lstStyle/>
        <a:p>
          <a:endParaRPr lang="en-US"/>
        </a:p>
      </dgm:t>
    </dgm:pt>
    <dgm:pt modelId="{DE578710-C745-4257-8801-C36359CABCF8}" type="sibTrans" cxnId="{10A3904D-59E4-4058-9A9C-F47AB71A1F97}">
      <dgm:prSet/>
      <dgm:spPr/>
      <dgm:t>
        <a:bodyPr/>
        <a:lstStyle/>
        <a:p>
          <a:endParaRPr lang="en-US"/>
        </a:p>
      </dgm:t>
    </dgm:pt>
    <dgm:pt modelId="{C7AE0F8D-871D-4588-9FD7-B282B964CEC9}">
      <dgm:prSet/>
      <dgm:spPr/>
      <dgm:t>
        <a:bodyPr/>
        <a:lstStyle/>
        <a:p>
          <a:endParaRPr lang="en-US"/>
        </a:p>
      </dgm:t>
    </dgm:pt>
    <dgm:pt modelId="{01293572-B8AC-4131-B0F5-B0EB917D5C90}" type="sibTrans" cxnId="{0FC85706-442B-41EB-AC2D-0CFCE1CC6D39}">
      <dgm:prSet/>
      <dgm:spPr/>
      <dgm:t>
        <a:bodyPr/>
        <a:lstStyle/>
        <a:p>
          <a:endParaRPr lang="en-US"/>
        </a:p>
      </dgm:t>
    </dgm:pt>
    <dgm:pt modelId="{4FE13E9F-550B-49FD-8BD1-96D11E038E68}" type="parTrans" cxnId="{0FC85706-442B-41EB-AC2D-0CFCE1CC6D39}">
      <dgm:prSet/>
      <dgm:spPr/>
      <dgm:t>
        <a:bodyPr/>
        <a:lstStyle/>
        <a:p>
          <a:endParaRPr lang="en-US"/>
        </a:p>
      </dgm:t>
    </dgm:pt>
    <dgm:pt modelId="{F8476E54-F8D6-4F3D-982F-C3349215BA47}">
      <dgm:prSet custT="1"/>
      <dgm:spPr/>
      <dgm:t>
        <a:bodyPr/>
        <a:lstStyle/>
        <a:p>
          <a:pPr marL="171450" lvl="1" indent="0" algn="l" defTabSz="800100">
            <a:spcBef>
              <a:spcPct val="0"/>
            </a:spcBef>
            <a:spcAft>
              <a:spcPct val="20000"/>
            </a:spcAft>
            <a:buFont typeface="Symbol" panose="05050102010706020507" pitchFamily="18" charset="2"/>
            <a:buNone/>
          </a:pPr>
          <a:r>
            <a:rPr lang="en-US" sz="2000" b="1" kern="1200"/>
            <a:t>All required documentation/ reports/ quotes shall be provided with the</a:t>
          </a:r>
        </a:p>
      </dgm:t>
    </dgm:pt>
    <dgm:pt modelId="{EDBFAC26-9B10-4C7C-AC10-D83E9536429E}" type="parTrans" cxnId="{A49A682C-0854-4FC6-9E26-52F3B67E4846}">
      <dgm:prSet/>
      <dgm:spPr/>
      <dgm:t>
        <a:bodyPr/>
        <a:lstStyle/>
        <a:p>
          <a:endParaRPr lang="en-US"/>
        </a:p>
      </dgm:t>
    </dgm:pt>
    <dgm:pt modelId="{9E03F690-F637-4C9C-9E27-2B936FFB76A7}" type="sibTrans" cxnId="{A49A682C-0854-4FC6-9E26-52F3B67E4846}">
      <dgm:prSet/>
      <dgm:spPr/>
      <dgm:t>
        <a:bodyPr/>
        <a:lstStyle/>
        <a:p>
          <a:endParaRPr lang="en-US"/>
        </a:p>
      </dgm:t>
    </dgm:pt>
    <dgm:pt modelId="{47985269-D65E-43C8-A01B-710800589349}">
      <dgm:prSet custT="1"/>
      <dgm:spPr/>
      <dgm:t>
        <a:bodyPr/>
        <a:lstStyle/>
        <a:p>
          <a:pPr marL="171450" lvl="1" indent="0" algn="l" defTabSz="800100">
            <a:spcBef>
              <a:spcPct val="0"/>
            </a:spcBef>
            <a:spcAft>
              <a:spcPct val="20000"/>
            </a:spcAft>
            <a:buFontTx/>
            <a:buBlip>
              <a:blip xmlns:r="http://schemas.openxmlformats.org/officeDocument/2006/relationships" r:embed="rId1"/>
            </a:buBlip>
          </a:pPr>
          <a:r>
            <a:rPr lang="en-US" sz="2200" b="1" kern="1200"/>
            <a:t> </a:t>
          </a:r>
          <a:r>
            <a:rPr lang="en-US" sz="2000" b="1" kern="1200"/>
            <a:t>Proposed Regionals/RECCs Letters of Attestation</a:t>
          </a:r>
          <a:endParaRPr lang="en-US" sz="2200" b="1" kern="1200"/>
        </a:p>
      </dgm:t>
    </dgm:pt>
    <dgm:pt modelId="{F804968E-701B-43DD-AC0E-51923FB947C8}" type="parTrans" cxnId="{C1539CB6-DB58-4001-8725-B2576EB69F68}">
      <dgm:prSet/>
      <dgm:spPr/>
      <dgm:t>
        <a:bodyPr/>
        <a:lstStyle/>
        <a:p>
          <a:endParaRPr lang="en-US"/>
        </a:p>
      </dgm:t>
    </dgm:pt>
    <dgm:pt modelId="{B7A4CA34-51CA-400D-BECF-E454E0153FBF}" type="sibTrans" cxnId="{C1539CB6-DB58-4001-8725-B2576EB69F68}">
      <dgm:prSet/>
      <dgm:spPr/>
      <dgm:t>
        <a:bodyPr/>
        <a:lstStyle/>
        <a:p>
          <a:endParaRPr lang="en-US"/>
        </a:p>
      </dgm:t>
    </dgm:pt>
    <dgm:pt modelId="{C59F3B85-C5A2-4B92-AC1E-55FAC72986C1}">
      <dgm:prSet custT="1"/>
      <dgm:spPr/>
      <dgm:t>
        <a:bodyPr/>
        <a:lstStyle/>
        <a:p>
          <a:pPr marL="171450" lvl="1" indent="0" algn="l" defTabSz="800100">
            <a:spcBef>
              <a:spcPct val="0"/>
            </a:spcBef>
            <a:spcAft>
              <a:spcPct val="20000"/>
            </a:spcAft>
            <a:buFontTx/>
            <a:buBlip>
              <a:blip xmlns:r="http://schemas.openxmlformats.org/officeDocument/2006/relationships" r:embed="rId1"/>
            </a:buBlip>
          </a:pPr>
          <a:r>
            <a:rPr lang="en-US" sz="2200" b="1" kern="1200"/>
            <a:t> Most Recent Approved Audit Report</a:t>
          </a:r>
        </a:p>
      </dgm:t>
    </dgm:pt>
    <dgm:pt modelId="{9EFF4801-358A-48B9-9E9A-A68F7E9069DC}" type="parTrans" cxnId="{31EDA334-8B76-4802-8C2D-F948846BB0C8}">
      <dgm:prSet/>
      <dgm:spPr/>
      <dgm:t>
        <a:bodyPr/>
        <a:lstStyle/>
        <a:p>
          <a:endParaRPr lang="en-US"/>
        </a:p>
      </dgm:t>
    </dgm:pt>
    <dgm:pt modelId="{9D599E3A-AF57-4AD6-B6DA-2234A1123E1A}" type="sibTrans" cxnId="{31EDA334-8B76-4802-8C2D-F948846BB0C8}">
      <dgm:prSet/>
      <dgm:spPr/>
      <dgm:t>
        <a:bodyPr/>
        <a:lstStyle/>
        <a:p>
          <a:endParaRPr lang="en-US"/>
        </a:p>
      </dgm:t>
    </dgm:pt>
    <dgm:pt modelId="{CF95B8A5-2F54-4C9E-95FA-EC2D48E6D3BF}">
      <dgm:prSet/>
      <dgm:spPr/>
      <dgm:t>
        <a:bodyPr/>
        <a:lstStyle/>
        <a:p>
          <a:pPr marL="171450" lvl="1" indent="0" algn="l" defTabSz="800100">
            <a:spcBef>
              <a:spcPct val="0"/>
            </a:spcBef>
            <a:spcAft>
              <a:spcPct val="20000"/>
            </a:spcAft>
            <a:buFont typeface="Symbol" panose="05050102010706020507" pitchFamily="18" charset="2"/>
            <a:buNone/>
          </a:pPr>
          <a:endParaRPr lang="en-US" sz="1500" kern="1200"/>
        </a:p>
      </dgm:t>
    </dgm:pt>
    <dgm:pt modelId="{DE9AA316-51FF-44F3-ACFC-7649C829CF9A}" type="parTrans" cxnId="{15B29D0A-4775-4A78-BC9D-D3966927CF4A}">
      <dgm:prSet/>
      <dgm:spPr/>
      <dgm:t>
        <a:bodyPr/>
        <a:lstStyle/>
        <a:p>
          <a:endParaRPr lang="en-US"/>
        </a:p>
      </dgm:t>
    </dgm:pt>
    <dgm:pt modelId="{1423C5D7-089A-40A0-90C4-0477F34188D8}" type="sibTrans" cxnId="{15B29D0A-4775-4A78-BC9D-D3966927CF4A}">
      <dgm:prSet/>
      <dgm:spPr/>
      <dgm:t>
        <a:bodyPr/>
        <a:lstStyle/>
        <a:p>
          <a:endParaRPr lang="en-US"/>
        </a:p>
      </dgm:t>
    </dgm:pt>
    <dgm:pt modelId="{8B518B97-44E3-4BB1-88C1-B8A95EB1A909}">
      <dgm:prSet custT="1"/>
      <dgm:spPr/>
      <dgm:t>
        <a:bodyPr/>
        <a:lstStyle/>
        <a:p>
          <a:pPr marL="171450" lvl="1" indent="0" algn="l" defTabSz="800100">
            <a:spcBef>
              <a:spcPct val="0"/>
            </a:spcBef>
            <a:spcAft>
              <a:spcPct val="20000"/>
            </a:spcAft>
            <a:buFont typeface="Symbol" panose="05050102010706020507" pitchFamily="18" charset="2"/>
            <a:buNone/>
          </a:pPr>
          <a:r>
            <a:rPr lang="en-US" sz="2000" b="1" kern="1200"/>
            <a:t>grant application. The State 911 Department may decline to consider</a:t>
          </a:r>
        </a:p>
      </dgm:t>
    </dgm:pt>
    <dgm:pt modelId="{EB511CA2-28EC-440B-BFA3-0DAB803073A7}" type="parTrans" cxnId="{9CB1862E-514E-4470-9EF6-B6E0C0E6615B}">
      <dgm:prSet/>
      <dgm:spPr/>
      <dgm:t>
        <a:bodyPr/>
        <a:lstStyle/>
        <a:p>
          <a:endParaRPr lang="en-US"/>
        </a:p>
      </dgm:t>
    </dgm:pt>
    <dgm:pt modelId="{6E13C272-1E05-4AFB-9D2A-B716717152E4}" type="sibTrans" cxnId="{9CB1862E-514E-4470-9EF6-B6E0C0E6615B}">
      <dgm:prSet/>
      <dgm:spPr/>
      <dgm:t>
        <a:bodyPr/>
        <a:lstStyle/>
        <a:p>
          <a:endParaRPr lang="en-US"/>
        </a:p>
      </dgm:t>
    </dgm:pt>
    <dgm:pt modelId="{6E029925-1F5D-49C4-B26C-6F3143281416}">
      <dgm:prSet custT="1"/>
      <dgm:spPr/>
      <dgm:t>
        <a:bodyPr/>
        <a:lstStyle/>
        <a:p>
          <a:pPr marL="171450" lvl="1" indent="0" algn="l" defTabSz="800100">
            <a:spcBef>
              <a:spcPct val="0"/>
            </a:spcBef>
            <a:spcAft>
              <a:spcPct val="20000"/>
            </a:spcAft>
            <a:buFont typeface="Symbol" panose="05050102010706020507" pitchFamily="18" charset="2"/>
            <a:buNone/>
          </a:pPr>
          <a:r>
            <a:rPr lang="en-US" sz="2000" b="1" kern="1200"/>
            <a:t>incomplete submissions and may return incomplete applications to the</a:t>
          </a:r>
        </a:p>
      </dgm:t>
    </dgm:pt>
    <dgm:pt modelId="{48F47192-DE7F-4DFE-8A3D-ADE23F2EC6D9}" type="parTrans" cxnId="{9CA9A957-4D58-45E4-99F3-681BCBBC6336}">
      <dgm:prSet/>
      <dgm:spPr/>
      <dgm:t>
        <a:bodyPr/>
        <a:lstStyle/>
        <a:p>
          <a:endParaRPr lang="en-US"/>
        </a:p>
      </dgm:t>
    </dgm:pt>
    <dgm:pt modelId="{21560B38-A41A-4C9E-9A9B-1D7A6C5F02E1}" type="sibTrans" cxnId="{9CA9A957-4D58-45E4-99F3-681BCBBC6336}">
      <dgm:prSet/>
      <dgm:spPr/>
      <dgm:t>
        <a:bodyPr/>
        <a:lstStyle/>
        <a:p>
          <a:endParaRPr lang="en-US"/>
        </a:p>
      </dgm:t>
    </dgm:pt>
    <dgm:pt modelId="{0814FDA5-B264-4CE4-8FD1-6022302B36CB}">
      <dgm:prSet custT="1"/>
      <dgm:spPr/>
      <dgm:t>
        <a:bodyPr/>
        <a:lstStyle/>
        <a:p>
          <a:pPr marL="171450" lvl="1" indent="0" algn="l" defTabSz="800100">
            <a:spcBef>
              <a:spcPct val="0"/>
            </a:spcBef>
            <a:spcAft>
              <a:spcPct val="20000"/>
            </a:spcAft>
            <a:buFont typeface="Symbol" panose="05050102010706020507" pitchFamily="18" charset="2"/>
            <a:buNone/>
          </a:pPr>
          <a:r>
            <a:rPr lang="en-US" sz="2000" b="1" kern="1200"/>
            <a:t>applicant. The State 911 Department reserves the right to request</a:t>
          </a:r>
        </a:p>
      </dgm:t>
    </dgm:pt>
    <dgm:pt modelId="{FD585776-BC0A-43A5-B660-6225F98541DD}" type="parTrans" cxnId="{6CCAD838-585A-4951-AF20-2E92FF167396}">
      <dgm:prSet/>
      <dgm:spPr/>
      <dgm:t>
        <a:bodyPr/>
        <a:lstStyle/>
        <a:p>
          <a:endParaRPr lang="en-US"/>
        </a:p>
      </dgm:t>
    </dgm:pt>
    <dgm:pt modelId="{3C818CA6-4F64-4423-8519-E3B1ACFF242E}" type="sibTrans" cxnId="{6CCAD838-585A-4951-AF20-2E92FF167396}">
      <dgm:prSet/>
      <dgm:spPr/>
      <dgm:t>
        <a:bodyPr/>
        <a:lstStyle/>
        <a:p>
          <a:endParaRPr lang="en-US"/>
        </a:p>
      </dgm:t>
    </dgm:pt>
    <dgm:pt modelId="{FE5989DF-17E3-433E-B261-2B261C4D2595}">
      <dgm:prSet custT="1"/>
      <dgm:spPr/>
      <dgm:t>
        <a:bodyPr/>
        <a:lstStyle/>
        <a:p>
          <a:pPr marL="171450" lvl="1" indent="0" algn="l" defTabSz="800100">
            <a:spcBef>
              <a:spcPct val="0"/>
            </a:spcBef>
            <a:spcAft>
              <a:spcPct val="20000"/>
            </a:spcAft>
            <a:buFont typeface="Symbol" panose="05050102010706020507" pitchFamily="18" charset="2"/>
            <a:buNone/>
          </a:pPr>
          <a:r>
            <a:rPr lang="en-US" sz="2000" b="1" kern="1200"/>
            <a:t>clarification and/or additional information from the applicant. All</a:t>
          </a:r>
        </a:p>
      </dgm:t>
    </dgm:pt>
    <dgm:pt modelId="{65452F83-28AE-4A9B-979B-14E788E9FB66}" type="parTrans" cxnId="{4014839C-7780-4DFC-A047-DA28C3026877}">
      <dgm:prSet/>
      <dgm:spPr/>
      <dgm:t>
        <a:bodyPr/>
        <a:lstStyle/>
        <a:p>
          <a:endParaRPr lang="en-US"/>
        </a:p>
      </dgm:t>
    </dgm:pt>
    <dgm:pt modelId="{208E303A-16B5-458F-A441-291FF8B09BCF}" type="sibTrans" cxnId="{4014839C-7780-4DFC-A047-DA28C3026877}">
      <dgm:prSet/>
      <dgm:spPr/>
      <dgm:t>
        <a:bodyPr/>
        <a:lstStyle/>
        <a:p>
          <a:endParaRPr lang="en-US"/>
        </a:p>
      </dgm:t>
    </dgm:pt>
    <dgm:pt modelId="{D0444D76-FFEB-4A84-9887-D31CAF832402}">
      <dgm:prSet custT="1"/>
      <dgm:spPr/>
      <dgm:t>
        <a:bodyPr/>
        <a:lstStyle/>
        <a:p>
          <a:pPr marL="171450" lvl="1" indent="0" algn="l" defTabSz="800100">
            <a:spcBef>
              <a:spcPct val="0"/>
            </a:spcBef>
            <a:spcAft>
              <a:spcPct val="20000"/>
            </a:spcAft>
            <a:buFont typeface="Symbol" panose="05050102010706020507" pitchFamily="18" charset="2"/>
            <a:buNone/>
          </a:pPr>
          <a:r>
            <a:rPr lang="en-US" sz="2000" b="1" kern="1200"/>
            <a:t>responses to request for clarification and/or additional information shall</a:t>
          </a:r>
        </a:p>
      </dgm:t>
    </dgm:pt>
    <dgm:pt modelId="{093F6B6C-109A-4F3C-86A6-A6F1C0C346EA}" type="parTrans" cxnId="{3B58AF33-2026-406D-B831-95C9975F7CB6}">
      <dgm:prSet/>
      <dgm:spPr/>
      <dgm:t>
        <a:bodyPr/>
        <a:lstStyle/>
        <a:p>
          <a:endParaRPr lang="en-US"/>
        </a:p>
      </dgm:t>
    </dgm:pt>
    <dgm:pt modelId="{164C8399-68B3-4505-804A-EF7F8A2B0DB7}" type="sibTrans" cxnId="{3B58AF33-2026-406D-B831-95C9975F7CB6}">
      <dgm:prSet/>
      <dgm:spPr/>
      <dgm:t>
        <a:bodyPr/>
        <a:lstStyle/>
        <a:p>
          <a:endParaRPr lang="en-US"/>
        </a:p>
      </dgm:t>
    </dgm:pt>
    <dgm:pt modelId="{58B8B08F-C24B-4F85-BD72-55D17D8920DC}">
      <dgm:prSet custT="1"/>
      <dgm:spPr/>
      <dgm:t>
        <a:bodyPr/>
        <a:lstStyle/>
        <a:p>
          <a:pPr marL="171450" lvl="1" indent="0" algn="l" defTabSz="800100">
            <a:spcBef>
              <a:spcPct val="0"/>
            </a:spcBef>
            <a:spcAft>
              <a:spcPct val="20000"/>
            </a:spcAft>
            <a:buFont typeface="Symbol" panose="05050102010706020507" pitchFamily="18" charset="2"/>
            <a:buNone/>
          </a:pPr>
          <a:r>
            <a:rPr lang="en-US" sz="2000" b="1" kern="1200"/>
            <a:t>be provided within the timeline noted in the Department’s request. </a:t>
          </a:r>
          <a:endParaRPr lang="en-US" sz="2000" b="1" u="sng" kern="1200"/>
        </a:p>
      </dgm:t>
    </dgm:pt>
    <dgm:pt modelId="{59AE0395-84BD-4904-B7BB-7EA9A6AF3757}" type="parTrans" cxnId="{A5E50386-F64C-400B-9D4B-0D607429671C}">
      <dgm:prSet/>
      <dgm:spPr/>
      <dgm:t>
        <a:bodyPr/>
        <a:lstStyle/>
        <a:p>
          <a:endParaRPr lang="en-US"/>
        </a:p>
      </dgm:t>
    </dgm:pt>
    <dgm:pt modelId="{E1777E10-3374-45CE-90F0-3A8A0587939C}" type="sibTrans" cxnId="{A5E50386-F64C-400B-9D4B-0D607429671C}">
      <dgm:prSet/>
      <dgm:spPr/>
      <dgm:t>
        <a:bodyPr/>
        <a:lstStyle/>
        <a:p>
          <a:endParaRPr lang="en-US"/>
        </a:p>
      </dgm:t>
    </dgm:pt>
    <dgm:pt modelId="{674E4094-6354-405B-B5FB-0C3533D90434}">
      <dgm:prSet custT="1"/>
      <dgm:spPr/>
      <dgm:t>
        <a:bodyPr/>
        <a:lstStyle/>
        <a:p>
          <a:pPr marL="171450" lvl="1" indent="0" algn="l" defTabSz="800100">
            <a:spcBef>
              <a:spcPct val="0"/>
            </a:spcBef>
            <a:spcAft>
              <a:spcPct val="20000"/>
            </a:spcAft>
            <a:buFont typeface="Symbol" panose="05050102010706020507" pitchFamily="18" charset="2"/>
            <a:buNone/>
          </a:pPr>
          <a:r>
            <a:rPr lang="en-US" sz="2000" b="1" u="sng" kern="1200"/>
            <a:t>Failure to respond to any and all requests within the noted timeline may result in a funding request and/or the application being given no further consideration</a:t>
          </a:r>
          <a:r>
            <a:rPr lang="en-US" sz="2000" b="1" kern="1200"/>
            <a:t>.</a:t>
          </a:r>
          <a:endParaRPr lang="en-US" sz="2000" b="1" u="sng" kern="1200"/>
        </a:p>
      </dgm:t>
    </dgm:pt>
    <dgm:pt modelId="{CFBD6040-F369-4FD2-A681-E5E3CE858C09}" type="parTrans" cxnId="{CEBA1769-B8CE-4D11-8D96-73680B226F10}">
      <dgm:prSet/>
      <dgm:spPr/>
      <dgm:t>
        <a:bodyPr/>
        <a:lstStyle/>
        <a:p>
          <a:endParaRPr lang="en-US"/>
        </a:p>
      </dgm:t>
    </dgm:pt>
    <dgm:pt modelId="{3E5F89A9-0F1A-4991-9827-9B7CF7E589FF}" type="sibTrans" cxnId="{CEBA1769-B8CE-4D11-8D96-73680B226F10}">
      <dgm:prSet/>
      <dgm:spPr/>
      <dgm:t>
        <a:bodyPr/>
        <a:lstStyle/>
        <a:p>
          <a:endParaRPr lang="en-US"/>
        </a:p>
      </dgm:t>
    </dgm:pt>
    <dgm:pt modelId="{F21059C7-7EE5-4EDF-961A-9266CD645EE6}">
      <dgm:prSet custT="1"/>
      <dgm:spPr/>
      <dgm:t>
        <a:bodyPr/>
        <a:lstStyle/>
        <a:p>
          <a:pPr marL="171450" lvl="1" indent="0" algn="l" defTabSz="800100">
            <a:spcBef>
              <a:spcPct val="0"/>
            </a:spcBef>
            <a:spcAft>
              <a:spcPct val="20000"/>
            </a:spcAft>
            <a:buFontTx/>
            <a:buBlip>
              <a:blip xmlns:r="http://schemas.openxmlformats.org/officeDocument/2006/relationships" r:embed="rId1"/>
            </a:buBlip>
          </a:pPr>
          <a:r>
            <a:rPr lang="en-US" sz="2000" b="1" kern="1200"/>
            <a:t> Regional &amp; RECC: Intermunicipal Agreements/Governing Document</a:t>
          </a:r>
          <a:endParaRPr lang="en-US" sz="2200" b="1" kern="1200"/>
        </a:p>
      </dgm:t>
    </dgm:pt>
    <dgm:pt modelId="{AC8459D6-C46F-4AB1-AD45-C7641FA21D5D}" type="parTrans" cxnId="{D71E2A50-EA0F-4352-986B-7B424E3EFA65}">
      <dgm:prSet/>
      <dgm:spPr/>
      <dgm:t>
        <a:bodyPr/>
        <a:lstStyle/>
        <a:p>
          <a:endParaRPr lang="en-US"/>
        </a:p>
      </dgm:t>
    </dgm:pt>
    <dgm:pt modelId="{73099826-4B53-42A2-B820-BC1CBAA537E5}" type="sibTrans" cxnId="{D71E2A50-EA0F-4352-986B-7B424E3EFA65}">
      <dgm:prSet/>
      <dgm:spPr/>
      <dgm:t>
        <a:bodyPr/>
        <a:lstStyle/>
        <a:p>
          <a:endParaRPr lang="en-US"/>
        </a:p>
      </dgm:t>
    </dgm:pt>
    <dgm:pt modelId="{B68B706D-C3D9-4DD3-A65C-689F374E65F6}">
      <dgm:prSet/>
      <dgm:spPr/>
      <dgm:t>
        <a:bodyPr/>
        <a:lstStyle/>
        <a:p>
          <a:pPr marL="171450" lvl="1" indent="0" algn="l" defTabSz="800100">
            <a:spcBef>
              <a:spcPct val="0"/>
            </a:spcBef>
            <a:spcAft>
              <a:spcPct val="20000"/>
            </a:spcAft>
            <a:buFont typeface="Symbol" panose="05050102010706020507" pitchFamily="18" charset="2"/>
            <a:buNone/>
          </a:pPr>
          <a:endParaRPr lang="en-US" sz="1500" kern="1200"/>
        </a:p>
      </dgm:t>
    </dgm:pt>
    <dgm:pt modelId="{8083D4FF-F436-4238-B2ED-5CB1ED22DA0B}" type="parTrans" cxnId="{2E41C0CA-02FD-4AF0-B680-08EBE848301C}">
      <dgm:prSet/>
      <dgm:spPr/>
      <dgm:t>
        <a:bodyPr/>
        <a:lstStyle/>
        <a:p>
          <a:endParaRPr lang="en-US"/>
        </a:p>
      </dgm:t>
    </dgm:pt>
    <dgm:pt modelId="{37B8331C-8740-4C41-B04C-902F5529EA51}" type="sibTrans" cxnId="{2E41C0CA-02FD-4AF0-B680-08EBE848301C}">
      <dgm:prSet/>
      <dgm:spPr/>
      <dgm:t>
        <a:bodyPr/>
        <a:lstStyle/>
        <a:p>
          <a:endParaRPr lang="en-US"/>
        </a:p>
      </dgm:t>
    </dgm:pt>
    <dgm:pt modelId="{2106A3C3-9247-45A5-A09C-2CF089EC636E}" type="pres">
      <dgm:prSet presAssocID="{B5BA171B-02FB-4110-A48D-2FA08350AB9C}" presName="linear" presStyleCnt="0">
        <dgm:presLayoutVars>
          <dgm:animLvl val="lvl"/>
          <dgm:resizeHandles val="exact"/>
        </dgm:presLayoutVars>
      </dgm:prSet>
      <dgm:spPr/>
    </dgm:pt>
    <dgm:pt modelId="{AF5BA121-3F67-4BC1-802F-ADA3DDE537B0}" type="pres">
      <dgm:prSet presAssocID="{C7AE0F8D-871D-4588-9FD7-B282B964CEC9}" presName="parentText" presStyleLbl="node1" presStyleIdx="0" presStyleCnt="1">
        <dgm:presLayoutVars>
          <dgm:chMax val="0"/>
          <dgm:bulletEnabled val="1"/>
        </dgm:presLayoutVars>
      </dgm:prSet>
      <dgm:spPr/>
    </dgm:pt>
    <dgm:pt modelId="{3C271EE3-3AA5-4982-A120-273DB10AA20F}" type="pres">
      <dgm:prSet presAssocID="{C7AE0F8D-871D-4588-9FD7-B282B964CEC9}" presName="childText" presStyleLbl="revTx" presStyleIdx="0" presStyleCnt="1" custScaleY="102939">
        <dgm:presLayoutVars>
          <dgm:bulletEnabled val="1"/>
        </dgm:presLayoutVars>
      </dgm:prSet>
      <dgm:spPr>
        <a:prstGeom prst="actionButtonBlank">
          <a:avLst/>
        </a:prstGeom>
      </dgm:spPr>
    </dgm:pt>
  </dgm:ptLst>
  <dgm:cxnLst>
    <dgm:cxn modelId="{0FC85706-442B-41EB-AC2D-0CFCE1CC6D39}" srcId="{B5BA171B-02FB-4110-A48D-2FA08350AB9C}" destId="{C7AE0F8D-871D-4588-9FD7-B282B964CEC9}" srcOrd="0" destOrd="0" parTransId="{4FE13E9F-550B-49FD-8BD1-96D11E038E68}" sibTransId="{01293572-B8AC-4131-B0F5-B0EB917D5C90}"/>
    <dgm:cxn modelId="{15B29D0A-4775-4A78-BC9D-D3966927CF4A}" srcId="{C7AE0F8D-871D-4588-9FD7-B282B964CEC9}" destId="{CF95B8A5-2F54-4C9E-95FA-EC2D48E6D3BF}" srcOrd="4" destOrd="0" parTransId="{DE9AA316-51FF-44F3-ACFC-7649C829CF9A}" sibTransId="{1423C5D7-089A-40A0-90C4-0477F34188D8}"/>
    <dgm:cxn modelId="{E792F324-8346-4B69-8213-000931067A39}" type="presOf" srcId="{C59F3B85-C5A2-4B92-AC1E-55FAC72986C1}" destId="{3C271EE3-3AA5-4982-A120-273DB10AA20F}" srcOrd="0" destOrd="3" presId="urn:microsoft.com/office/officeart/2005/8/layout/vList2"/>
    <dgm:cxn modelId="{6FD46A25-402E-4F55-A5AE-117A509372B7}" type="presOf" srcId="{CF95B8A5-2F54-4C9E-95FA-EC2D48E6D3BF}" destId="{3C271EE3-3AA5-4982-A120-273DB10AA20F}" srcOrd="0" destOrd="4" presId="urn:microsoft.com/office/officeart/2005/8/layout/vList2"/>
    <dgm:cxn modelId="{A49A682C-0854-4FC6-9E26-52F3B67E4846}" srcId="{C7AE0F8D-871D-4588-9FD7-B282B964CEC9}" destId="{F8476E54-F8D6-4F3D-982F-C3349215BA47}" srcOrd="5" destOrd="0" parTransId="{EDBFAC26-9B10-4C7C-AC10-D83E9536429E}" sibTransId="{9E03F690-F637-4C9C-9E27-2B936FFB76A7}"/>
    <dgm:cxn modelId="{9CB1862E-514E-4470-9EF6-B6E0C0E6615B}" srcId="{C7AE0F8D-871D-4588-9FD7-B282B964CEC9}" destId="{8B518B97-44E3-4BB1-88C1-B8A95EB1A909}" srcOrd="6" destOrd="0" parTransId="{EB511CA2-28EC-440B-BFA3-0DAB803073A7}" sibTransId="{6E13C272-1E05-4AFB-9D2A-B716717152E4}"/>
    <dgm:cxn modelId="{5E27E432-188D-43EC-A8CB-20DA6046CA0E}" type="presOf" srcId="{8D46DB02-D45A-4A00-8DB6-876B5059B7DF}" destId="{3C271EE3-3AA5-4982-A120-273DB10AA20F}" srcOrd="0" destOrd="13" presId="urn:microsoft.com/office/officeart/2005/8/layout/vList2"/>
    <dgm:cxn modelId="{3B58AF33-2026-406D-B831-95C9975F7CB6}" srcId="{C7AE0F8D-871D-4588-9FD7-B282B964CEC9}" destId="{D0444D76-FFEB-4A84-9887-D31CAF832402}" srcOrd="10" destOrd="0" parTransId="{093F6B6C-109A-4F3C-86A6-A6F1C0C346EA}" sibTransId="{164C8399-68B3-4505-804A-EF7F8A2B0DB7}"/>
    <dgm:cxn modelId="{31EDA334-8B76-4802-8C2D-F948846BB0C8}" srcId="{C7AE0F8D-871D-4588-9FD7-B282B964CEC9}" destId="{C59F3B85-C5A2-4B92-AC1E-55FAC72986C1}" srcOrd="3" destOrd="0" parTransId="{9EFF4801-358A-48B9-9E9A-A68F7E9069DC}" sibTransId="{9D599E3A-AF57-4AD6-B6DA-2234A1123E1A}"/>
    <dgm:cxn modelId="{6CCAD838-585A-4951-AF20-2E92FF167396}" srcId="{C7AE0F8D-871D-4588-9FD7-B282B964CEC9}" destId="{0814FDA5-B264-4CE4-8FD1-6022302B36CB}" srcOrd="8" destOrd="0" parTransId="{FD585776-BC0A-43A5-B660-6225F98541DD}" sibTransId="{3C818CA6-4F64-4423-8519-E3B1ACFF242E}"/>
    <dgm:cxn modelId="{E7FB2642-C755-4CD8-82D5-D925AE5C1479}" type="presOf" srcId="{0814FDA5-B264-4CE4-8FD1-6022302B36CB}" destId="{3C271EE3-3AA5-4982-A120-273DB10AA20F}" srcOrd="0" destOrd="8" presId="urn:microsoft.com/office/officeart/2005/8/layout/vList2"/>
    <dgm:cxn modelId="{3FD66164-63F9-47FA-9709-4CECE393CA40}" type="presOf" srcId="{674E4094-6354-405B-B5FB-0C3533D90434}" destId="{3C271EE3-3AA5-4982-A120-273DB10AA20F}" srcOrd="0" destOrd="12" presId="urn:microsoft.com/office/officeart/2005/8/layout/vList2"/>
    <dgm:cxn modelId="{94CE8366-3FB5-4384-AF96-74C51DAE81B3}" type="presOf" srcId="{47985269-D65E-43C8-A01B-710800589349}" destId="{3C271EE3-3AA5-4982-A120-273DB10AA20F}" srcOrd="0" destOrd="2" presId="urn:microsoft.com/office/officeart/2005/8/layout/vList2"/>
    <dgm:cxn modelId="{CEBA1769-B8CE-4D11-8D96-73680B226F10}" srcId="{C7AE0F8D-871D-4588-9FD7-B282B964CEC9}" destId="{674E4094-6354-405B-B5FB-0C3533D90434}" srcOrd="12" destOrd="0" parTransId="{CFBD6040-F369-4FD2-A681-E5E3CE858C09}" sibTransId="{3E5F89A9-0F1A-4991-9827-9B7CF7E589FF}"/>
    <dgm:cxn modelId="{10A3904D-59E4-4058-9A9C-F47AB71A1F97}" srcId="{C7AE0F8D-871D-4588-9FD7-B282B964CEC9}" destId="{8D46DB02-D45A-4A00-8DB6-876B5059B7DF}" srcOrd="13" destOrd="0" parTransId="{7AB2F45D-8B59-42ED-AA62-5E82135FF941}" sibTransId="{DE578710-C745-4257-8801-C36359CABCF8}"/>
    <dgm:cxn modelId="{D71E2A50-EA0F-4352-986B-7B424E3EFA65}" srcId="{C7AE0F8D-871D-4588-9FD7-B282B964CEC9}" destId="{F21059C7-7EE5-4EDF-961A-9266CD645EE6}" srcOrd="1" destOrd="0" parTransId="{AC8459D6-C46F-4AB1-AD45-C7641FA21D5D}" sibTransId="{73099826-4B53-42A2-B820-BC1CBAA537E5}"/>
    <dgm:cxn modelId="{9CA9A957-4D58-45E4-99F3-681BCBBC6336}" srcId="{C7AE0F8D-871D-4588-9FD7-B282B964CEC9}" destId="{6E029925-1F5D-49C4-B26C-6F3143281416}" srcOrd="7" destOrd="0" parTransId="{48F47192-DE7F-4DFE-8A3D-ADE23F2EC6D9}" sibTransId="{21560B38-A41A-4C9E-9A9B-1D7A6C5F02E1}"/>
    <dgm:cxn modelId="{A5E50386-F64C-400B-9D4B-0D607429671C}" srcId="{C7AE0F8D-871D-4588-9FD7-B282B964CEC9}" destId="{58B8B08F-C24B-4F85-BD72-55D17D8920DC}" srcOrd="11" destOrd="0" parTransId="{59AE0395-84BD-4904-B7BB-7EA9A6AF3757}" sibTransId="{E1777E10-3374-45CE-90F0-3A8A0587939C}"/>
    <dgm:cxn modelId="{6639288A-7EB6-414F-88B1-010DD13ACE5F}" type="presOf" srcId="{B5BA171B-02FB-4110-A48D-2FA08350AB9C}" destId="{2106A3C3-9247-45A5-A09C-2CF089EC636E}" srcOrd="0" destOrd="0" presId="urn:microsoft.com/office/officeart/2005/8/layout/vList2"/>
    <dgm:cxn modelId="{C290328D-96D9-425B-A612-EC73706CD1D9}" type="presOf" srcId="{F8476E54-F8D6-4F3D-982F-C3349215BA47}" destId="{3C271EE3-3AA5-4982-A120-273DB10AA20F}" srcOrd="0" destOrd="5" presId="urn:microsoft.com/office/officeart/2005/8/layout/vList2"/>
    <dgm:cxn modelId="{07A3478D-967C-40A5-8EB6-163D7C986E85}" type="presOf" srcId="{D0444D76-FFEB-4A84-9887-D31CAF832402}" destId="{3C271EE3-3AA5-4982-A120-273DB10AA20F}" srcOrd="0" destOrd="10" presId="urn:microsoft.com/office/officeart/2005/8/layout/vList2"/>
    <dgm:cxn modelId="{D8500794-4E8F-47C9-80F5-4E2A8FEF7BA2}" type="presOf" srcId="{58B8B08F-C24B-4F85-BD72-55D17D8920DC}" destId="{3C271EE3-3AA5-4982-A120-273DB10AA20F}" srcOrd="0" destOrd="11" presId="urn:microsoft.com/office/officeart/2005/8/layout/vList2"/>
    <dgm:cxn modelId="{4014839C-7780-4DFC-A047-DA28C3026877}" srcId="{C7AE0F8D-871D-4588-9FD7-B282B964CEC9}" destId="{FE5989DF-17E3-433E-B261-2B261C4D2595}" srcOrd="9" destOrd="0" parTransId="{65452F83-28AE-4A9B-979B-14E788E9FB66}" sibTransId="{208E303A-16B5-458F-A441-291FF8B09BCF}"/>
    <dgm:cxn modelId="{622C9AA9-A839-488F-8270-28C099BC8EA6}" type="presOf" srcId="{B68B706D-C3D9-4DD3-A65C-689F374E65F6}" destId="{3C271EE3-3AA5-4982-A120-273DB10AA20F}" srcOrd="0" destOrd="0" presId="urn:microsoft.com/office/officeart/2005/8/layout/vList2"/>
    <dgm:cxn modelId="{C1539CB6-DB58-4001-8725-B2576EB69F68}" srcId="{C7AE0F8D-871D-4588-9FD7-B282B964CEC9}" destId="{47985269-D65E-43C8-A01B-710800589349}" srcOrd="2" destOrd="0" parTransId="{F804968E-701B-43DD-AC0E-51923FB947C8}" sibTransId="{B7A4CA34-51CA-400D-BECF-E454E0153FBF}"/>
    <dgm:cxn modelId="{77B401B8-3198-415D-80A3-A2BC6259D636}" type="presOf" srcId="{8B518B97-44E3-4BB1-88C1-B8A95EB1A909}" destId="{3C271EE3-3AA5-4982-A120-273DB10AA20F}" srcOrd="0" destOrd="6" presId="urn:microsoft.com/office/officeart/2005/8/layout/vList2"/>
    <dgm:cxn modelId="{2E41C0CA-02FD-4AF0-B680-08EBE848301C}" srcId="{C7AE0F8D-871D-4588-9FD7-B282B964CEC9}" destId="{B68B706D-C3D9-4DD3-A65C-689F374E65F6}" srcOrd="0" destOrd="0" parTransId="{8083D4FF-F436-4238-B2ED-5CB1ED22DA0B}" sibTransId="{37B8331C-8740-4C41-B04C-902F5529EA51}"/>
    <dgm:cxn modelId="{B21E01CD-3402-4F81-960B-563C98272796}" type="presOf" srcId="{C7AE0F8D-871D-4588-9FD7-B282B964CEC9}" destId="{AF5BA121-3F67-4BC1-802F-ADA3DDE537B0}" srcOrd="0" destOrd="0" presId="urn:microsoft.com/office/officeart/2005/8/layout/vList2"/>
    <dgm:cxn modelId="{FE3D09D9-F639-447D-BD85-38EA89CC7BCA}" type="presOf" srcId="{FE5989DF-17E3-433E-B261-2B261C4D2595}" destId="{3C271EE3-3AA5-4982-A120-273DB10AA20F}" srcOrd="0" destOrd="9" presId="urn:microsoft.com/office/officeart/2005/8/layout/vList2"/>
    <dgm:cxn modelId="{2CD219DF-2E9C-4361-8AA2-235A52053B87}" type="presOf" srcId="{F21059C7-7EE5-4EDF-961A-9266CD645EE6}" destId="{3C271EE3-3AA5-4982-A120-273DB10AA20F}" srcOrd="0" destOrd="1" presId="urn:microsoft.com/office/officeart/2005/8/layout/vList2"/>
    <dgm:cxn modelId="{3806C3F4-6484-497C-B31E-B20F9862A266}" type="presOf" srcId="{6E029925-1F5D-49C4-B26C-6F3143281416}" destId="{3C271EE3-3AA5-4982-A120-273DB10AA20F}" srcOrd="0" destOrd="7" presId="urn:microsoft.com/office/officeart/2005/8/layout/vList2"/>
    <dgm:cxn modelId="{0E190116-7AA9-4B42-B8ED-A570BE344010}" type="presParOf" srcId="{2106A3C3-9247-45A5-A09C-2CF089EC636E}" destId="{AF5BA121-3F67-4BC1-802F-ADA3DDE537B0}" srcOrd="0" destOrd="0" presId="urn:microsoft.com/office/officeart/2005/8/layout/vList2"/>
    <dgm:cxn modelId="{28C8FDFE-C310-4C0B-88D7-254BDE408B29}" type="presParOf" srcId="{2106A3C3-9247-45A5-A09C-2CF089EC636E}" destId="{3C271EE3-3AA5-4982-A120-273DB10AA20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BA171B-02FB-4110-A48D-2FA08350AB9C}"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C7AE0F8D-871D-4588-9FD7-B282B964CEC9}">
      <dgm:prSet/>
      <dgm:spPr>
        <a:solidFill>
          <a:schemeClr val="tx2"/>
        </a:solidFill>
      </dgm:spPr>
      <dgm:t>
        <a:bodyPr/>
        <a:lstStyle/>
        <a:p>
          <a:r>
            <a:rPr lang="en-US" b="1"/>
            <a:t>Priorities:</a:t>
          </a:r>
          <a:endParaRPr lang="en-US"/>
        </a:p>
      </dgm:t>
    </dgm:pt>
    <dgm:pt modelId="{4FE13E9F-550B-49FD-8BD1-96D11E038E68}" type="parTrans" cxnId="{0FC85706-442B-41EB-AC2D-0CFCE1CC6D39}">
      <dgm:prSet/>
      <dgm:spPr/>
      <dgm:t>
        <a:bodyPr/>
        <a:lstStyle/>
        <a:p>
          <a:endParaRPr lang="en-US"/>
        </a:p>
      </dgm:t>
    </dgm:pt>
    <dgm:pt modelId="{01293572-B8AC-4131-B0F5-B0EB917D5C90}" type="sibTrans" cxnId="{0FC85706-442B-41EB-AC2D-0CFCE1CC6D39}">
      <dgm:prSet/>
      <dgm:spPr/>
      <dgm:t>
        <a:bodyPr/>
        <a:lstStyle/>
        <a:p>
          <a:endParaRPr lang="en-US"/>
        </a:p>
      </dgm:t>
    </dgm:pt>
    <dgm:pt modelId="{B68B706D-C3D9-4DD3-A65C-689F374E65F6}">
      <dgm:prSet/>
      <dgm:spPr/>
      <dgm:t>
        <a:bodyPr/>
        <a:lstStyle/>
        <a:p>
          <a:pPr>
            <a:spcAft>
              <a:spcPts val="600"/>
            </a:spcAft>
            <a:buFont typeface="+mj-lt"/>
            <a:buAutoNum type="arabicPeriod"/>
          </a:pPr>
          <a:r>
            <a:rPr lang="en-US" kern="1200"/>
            <a:t>Expansion of existing regional PSAPs or RECCs through the addition of one (1) or more PSAPS to an existing regional PSAP or RECC, with an executed IMA</a:t>
          </a:r>
        </a:p>
      </dgm:t>
    </dgm:pt>
    <dgm:pt modelId="{8083D4FF-F436-4238-B2ED-5CB1ED22DA0B}" type="parTrans" cxnId="{E35DA0E9-7215-4576-B224-1A3D0C5AB554}">
      <dgm:prSet/>
      <dgm:spPr/>
      <dgm:t>
        <a:bodyPr/>
        <a:lstStyle/>
        <a:p>
          <a:endParaRPr lang="en-US"/>
        </a:p>
      </dgm:t>
    </dgm:pt>
    <dgm:pt modelId="{37B8331C-8740-4C41-B04C-902F5529EA51}" type="sibTrans" cxnId="{E35DA0E9-7215-4576-B224-1A3D0C5AB554}">
      <dgm:prSet/>
      <dgm:spPr/>
      <dgm:t>
        <a:bodyPr/>
        <a:lstStyle/>
        <a:p>
          <a:endParaRPr lang="en-US"/>
        </a:p>
      </dgm:t>
    </dgm:pt>
    <dgm:pt modelId="{3816BB33-57C0-4CA1-97B9-7F41C6979BB3}">
      <dgm:prSet/>
      <dgm:spPr/>
      <dgm:t>
        <a:bodyPr/>
        <a:lstStyle/>
        <a:p>
          <a:pPr rtl="0">
            <a:spcAft>
              <a:spcPct val="20000"/>
            </a:spcAft>
            <a:buFont typeface="+mj-lt"/>
            <a:buAutoNum type="arabicPeriod"/>
          </a:pPr>
          <a:r>
            <a:rPr lang="en-US" kern="1200">
              <a:latin typeface="Calibri" panose="020F0502020204030204"/>
              <a:ea typeface="+mn-ea"/>
              <a:cs typeface="+mn-cs"/>
            </a:rPr>
            <a:t>Upgrade of existing regional PSAPs and RECCS </a:t>
          </a:r>
        </a:p>
      </dgm:t>
    </dgm:pt>
    <dgm:pt modelId="{B6CC2A50-197E-40BC-A4B5-89165B5FC56D}" type="parTrans" cxnId="{CF0EA44D-B6A3-4E56-9381-55DCBADCECE6}">
      <dgm:prSet/>
      <dgm:spPr/>
      <dgm:t>
        <a:bodyPr/>
        <a:lstStyle/>
        <a:p>
          <a:endParaRPr lang="en-US"/>
        </a:p>
      </dgm:t>
    </dgm:pt>
    <dgm:pt modelId="{51419F9A-E3AC-41C5-860D-D2F23D813259}" type="sibTrans" cxnId="{CF0EA44D-B6A3-4E56-9381-55DCBADCECE6}">
      <dgm:prSet/>
      <dgm:spPr/>
      <dgm:t>
        <a:bodyPr/>
        <a:lstStyle/>
        <a:p>
          <a:endParaRPr lang="en-US"/>
        </a:p>
      </dgm:t>
    </dgm:pt>
    <dgm:pt modelId="{801C1E5B-C398-4255-9206-56EE662F4C16}">
      <dgm:prSet/>
      <dgm:spPr/>
      <dgm:t>
        <a:bodyPr/>
        <a:lstStyle/>
        <a:p>
          <a:pPr>
            <a:spcAft>
              <a:spcPts val="600"/>
            </a:spcAft>
            <a:buFont typeface="+mj-lt"/>
            <a:buAutoNum type="arabicPeriod"/>
          </a:pPr>
          <a:r>
            <a:rPr lang="en-US" kern="1200">
              <a:latin typeface="Calibri" panose="020F0502020204030204"/>
              <a:ea typeface="+mn-ea"/>
              <a:cs typeface="+mn-cs"/>
            </a:rPr>
            <a:t>Development of new regional PSAPs and RECCs or new expansion of existing regional PSAPs or RECCs through the addition of one (1) or more PSAPs to an existing regional PSAP or RECC, with letters of attestation only</a:t>
          </a:r>
        </a:p>
      </dgm:t>
    </dgm:pt>
    <dgm:pt modelId="{49330F3C-53AA-4F89-8BE8-91720D027953}" type="parTrans" cxnId="{9DF52BB0-6739-4186-917E-65EBAD9846A2}">
      <dgm:prSet/>
      <dgm:spPr/>
      <dgm:t>
        <a:bodyPr/>
        <a:lstStyle/>
        <a:p>
          <a:endParaRPr lang="en-US"/>
        </a:p>
      </dgm:t>
    </dgm:pt>
    <dgm:pt modelId="{E008D670-5CCF-4830-836C-89CBE6227D8F}" type="sibTrans" cxnId="{9DF52BB0-6739-4186-917E-65EBAD9846A2}">
      <dgm:prSet/>
      <dgm:spPr/>
      <dgm:t>
        <a:bodyPr/>
        <a:lstStyle/>
        <a:p>
          <a:endParaRPr lang="en-US"/>
        </a:p>
      </dgm:t>
    </dgm:pt>
    <dgm:pt modelId="{D77F810F-921C-41C8-991A-538A550DE10B}">
      <dgm:prSet/>
      <dgm:spPr/>
      <dgm:t>
        <a:bodyPr/>
        <a:lstStyle/>
        <a:p>
          <a:pPr>
            <a:spcAft>
              <a:spcPct val="20000"/>
            </a:spcAft>
            <a:buFont typeface="+mj-lt"/>
            <a:buAutoNum type="arabicPeriod"/>
          </a:pPr>
          <a:r>
            <a:rPr lang="en-US" kern="1200">
              <a:latin typeface="Calibri" panose="020F0502020204030204"/>
              <a:ea typeface="+mn-ea"/>
              <a:cs typeface="+mn-cs"/>
            </a:rPr>
            <a:t>Development/expansion of regional secondary PSAPs</a:t>
          </a:r>
        </a:p>
      </dgm:t>
    </dgm:pt>
    <dgm:pt modelId="{28FAEC15-9924-4F50-92CC-F1A151F7AE29}" type="parTrans" cxnId="{08AD4D24-F53F-4429-BF05-3F0FBE3D6179}">
      <dgm:prSet/>
      <dgm:spPr/>
      <dgm:t>
        <a:bodyPr/>
        <a:lstStyle/>
        <a:p>
          <a:endParaRPr lang="en-US"/>
        </a:p>
      </dgm:t>
    </dgm:pt>
    <dgm:pt modelId="{A9BA7964-1DCA-4453-B615-C81E2C6E26B6}" type="sibTrans" cxnId="{08AD4D24-F53F-4429-BF05-3F0FBE3D6179}">
      <dgm:prSet/>
      <dgm:spPr/>
      <dgm:t>
        <a:bodyPr/>
        <a:lstStyle/>
        <a:p>
          <a:endParaRPr lang="en-US"/>
        </a:p>
      </dgm:t>
    </dgm:pt>
    <dgm:pt modelId="{253A9617-8ED1-4B06-803C-414A36D277FB}">
      <dgm:prSet/>
      <dgm:spPr/>
      <dgm:t>
        <a:bodyPr/>
        <a:lstStyle/>
        <a:p>
          <a:pPr>
            <a:spcAft>
              <a:spcPts val="600"/>
            </a:spcAft>
            <a:buFont typeface="+mj-lt"/>
            <a:buAutoNum type="arabicPeriod"/>
          </a:pPr>
          <a:r>
            <a:rPr lang="en-US" kern="1200">
              <a:latin typeface="Calibri" panose="020F0502020204030204"/>
              <a:ea typeface="+mn-ea"/>
              <a:cs typeface="+mn-cs"/>
            </a:rPr>
            <a:t>Development of new regional PSAPs or RECCs with an executed IMA previously funded under this grant program</a:t>
          </a:r>
        </a:p>
      </dgm:t>
    </dgm:pt>
    <dgm:pt modelId="{F9FB47F3-CDD9-497D-B2D6-70A9A76296BF}" type="parTrans" cxnId="{D40BA189-61E1-4B1E-A9EA-319DE30A9240}">
      <dgm:prSet/>
      <dgm:spPr/>
      <dgm:t>
        <a:bodyPr/>
        <a:lstStyle/>
        <a:p>
          <a:endParaRPr lang="en-US"/>
        </a:p>
      </dgm:t>
    </dgm:pt>
    <dgm:pt modelId="{BA750A70-BFFF-4ABE-8E99-62E540FE2888}" type="sibTrans" cxnId="{D40BA189-61E1-4B1E-A9EA-319DE30A9240}">
      <dgm:prSet/>
      <dgm:spPr/>
      <dgm:t>
        <a:bodyPr/>
        <a:lstStyle/>
        <a:p>
          <a:endParaRPr lang="en-US"/>
        </a:p>
      </dgm:t>
    </dgm:pt>
    <dgm:pt modelId="{E436F6CC-B395-4AD2-84B4-046573C68275}">
      <dgm:prSet/>
      <dgm:spPr/>
      <dgm:t>
        <a:bodyPr/>
        <a:lstStyle/>
        <a:p>
          <a:pPr>
            <a:spcAft>
              <a:spcPct val="20000"/>
            </a:spcAft>
            <a:buFont typeface="+mj-lt"/>
            <a:buAutoNum type="arabicPeriod"/>
          </a:pPr>
          <a:r>
            <a:rPr lang="en-US" kern="1200">
              <a:latin typeface="Calibri" panose="020F0502020204030204"/>
              <a:ea typeface="+mn-ea"/>
              <a:cs typeface="+mn-cs"/>
            </a:rPr>
            <a:t>Development of new regional PSAPs or RECCS with an executed IMA</a:t>
          </a:r>
        </a:p>
      </dgm:t>
    </dgm:pt>
    <dgm:pt modelId="{75866366-DB0F-4A18-B2FF-ADB9C91E0E6F}" type="parTrans" cxnId="{36C0098B-652C-4E63-B229-5753DD714443}">
      <dgm:prSet/>
      <dgm:spPr/>
      <dgm:t>
        <a:bodyPr/>
        <a:lstStyle/>
        <a:p>
          <a:endParaRPr lang="en-US"/>
        </a:p>
      </dgm:t>
    </dgm:pt>
    <dgm:pt modelId="{E80D791E-47A4-46BF-8A34-683479E0FCE8}" type="sibTrans" cxnId="{36C0098B-652C-4E63-B229-5753DD714443}">
      <dgm:prSet/>
      <dgm:spPr/>
      <dgm:t>
        <a:bodyPr/>
        <a:lstStyle/>
        <a:p>
          <a:endParaRPr lang="en-US"/>
        </a:p>
      </dgm:t>
    </dgm:pt>
    <dgm:pt modelId="{FEC765A8-0D89-4255-A129-EEB7440DDA21}" type="pres">
      <dgm:prSet presAssocID="{B5BA171B-02FB-4110-A48D-2FA08350AB9C}" presName="linear" presStyleCnt="0">
        <dgm:presLayoutVars>
          <dgm:animLvl val="lvl"/>
          <dgm:resizeHandles val="exact"/>
        </dgm:presLayoutVars>
      </dgm:prSet>
      <dgm:spPr/>
    </dgm:pt>
    <dgm:pt modelId="{E457CC4C-704C-4FB1-A6FA-3DCF3D0AA643}" type="pres">
      <dgm:prSet presAssocID="{C7AE0F8D-871D-4588-9FD7-B282B964CEC9}" presName="parentText" presStyleLbl="node1" presStyleIdx="0" presStyleCnt="1">
        <dgm:presLayoutVars>
          <dgm:chMax val="0"/>
          <dgm:bulletEnabled val="1"/>
        </dgm:presLayoutVars>
      </dgm:prSet>
      <dgm:spPr/>
    </dgm:pt>
    <dgm:pt modelId="{342AE01F-B43C-4444-A8FB-C271E9CCB14E}" type="pres">
      <dgm:prSet presAssocID="{C7AE0F8D-871D-4588-9FD7-B282B964CEC9}" presName="childText" presStyleLbl="revTx" presStyleIdx="0" presStyleCnt="1">
        <dgm:presLayoutVars>
          <dgm:bulletEnabled val="1"/>
        </dgm:presLayoutVars>
      </dgm:prSet>
      <dgm:spPr/>
    </dgm:pt>
  </dgm:ptLst>
  <dgm:cxnLst>
    <dgm:cxn modelId="{0FC85706-442B-41EB-AC2D-0CFCE1CC6D39}" srcId="{B5BA171B-02FB-4110-A48D-2FA08350AB9C}" destId="{C7AE0F8D-871D-4588-9FD7-B282B964CEC9}" srcOrd="0" destOrd="0" parTransId="{4FE13E9F-550B-49FD-8BD1-96D11E038E68}" sibTransId="{01293572-B8AC-4131-B0F5-B0EB917D5C90}"/>
    <dgm:cxn modelId="{EF6BEF0A-0D83-4ADD-9F52-A7C1CCB0456F}" type="presOf" srcId="{C7AE0F8D-871D-4588-9FD7-B282B964CEC9}" destId="{E457CC4C-704C-4FB1-A6FA-3DCF3D0AA643}" srcOrd="0" destOrd="0" presId="urn:microsoft.com/office/officeart/2005/8/layout/vList2"/>
    <dgm:cxn modelId="{8900E817-115A-464C-A5F1-2DF4530E9F81}" type="presOf" srcId="{801C1E5B-C398-4255-9206-56EE662F4C16}" destId="{342AE01F-B43C-4444-A8FB-C271E9CCB14E}" srcOrd="0" destOrd="4" presId="urn:microsoft.com/office/officeart/2005/8/layout/vList2"/>
    <dgm:cxn modelId="{08AD4D24-F53F-4429-BF05-3F0FBE3D6179}" srcId="{C7AE0F8D-871D-4588-9FD7-B282B964CEC9}" destId="{D77F810F-921C-41C8-991A-538A550DE10B}" srcOrd="5" destOrd="0" parTransId="{28FAEC15-9924-4F50-92CC-F1A151F7AE29}" sibTransId="{A9BA7964-1DCA-4453-B615-C81E2C6E26B6}"/>
    <dgm:cxn modelId="{CF0EA44D-B6A3-4E56-9381-55DCBADCECE6}" srcId="{C7AE0F8D-871D-4588-9FD7-B282B964CEC9}" destId="{3816BB33-57C0-4CA1-97B9-7F41C6979BB3}" srcOrd="3" destOrd="0" parTransId="{B6CC2A50-197E-40BC-A4B5-89165B5FC56D}" sibTransId="{51419F9A-E3AC-41C5-860D-D2F23D813259}"/>
    <dgm:cxn modelId="{D40BA189-61E1-4B1E-A9EA-319DE30A9240}" srcId="{C7AE0F8D-871D-4588-9FD7-B282B964CEC9}" destId="{253A9617-8ED1-4B06-803C-414A36D277FB}" srcOrd="1" destOrd="0" parTransId="{F9FB47F3-CDD9-497D-B2D6-70A9A76296BF}" sibTransId="{BA750A70-BFFF-4ABE-8E99-62E540FE2888}"/>
    <dgm:cxn modelId="{36C0098B-652C-4E63-B229-5753DD714443}" srcId="{C7AE0F8D-871D-4588-9FD7-B282B964CEC9}" destId="{E436F6CC-B395-4AD2-84B4-046573C68275}" srcOrd="2" destOrd="0" parTransId="{75866366-DB0F-4A18-B2FF-ADB9C91E0E6F}" sibTransId="{E80D791E-47A4-46BF-8A34-683479E0FCE8}"/>
    <dgm:cxn modelId="{9CB3839F-6DD5-4884-BDAE-D839EE667620}" type="presOf" srcId="{B68B706D-C3D9-4DD3-A65C-689F374E65F6}" destId="{342AE01F-B43C-4444-A8FB-C271E9CCB14E}" srcOrd="0" destOrd="0" presId="urn:microsoft.com/office/officeart/2005/8/layout/vList2"/>
    <dgm:cxn modelId="{8B7A9FA1-1E2E-49EA-8248-3F46DA2BB457}" type="presOf" srcId="{E436F6CC-B395-4AD2-84B4-046573C68275}" destId="{342AE01F-B43C-4444-A8FB-C271E9CCB14E}" srcOrd="0" destOrd="2" presId="urn:microsoft.com/office/officeart/2005/8/layout/vList2"/>
    <dgm:cxn modelId="{9DF52BB0-6739-4186-917E-65EBAD9846A2}" srcId="{C7AE0F8D-871D-4588-9FD7-B282B964CEC9}" destId="{801C1E5B-C398-4255-9206-56EE662F4C16}" srcOrd="4" destOrd="0" parTransId="{49330F3C-53AA-4F89-8BE8-91720D027953}" sibTransId="{E008D670-5CCF-4830-836C-89CBE6227D8F}"/>
    <dgm:cxn modelId="{52DBDBBF-0E53-49FC-B601-674960F24AF9}" type="presOf" srcId="{3816BB33-57C0-4CA1-97B9-7F41C6979BB3}" destId="{342AE01F-B43C-4444-A8FB-C271E9CCB14E}" srcOrd="0" destOrd="3" presId="urn:microsoft.com/office/officeart/2005/8/layout/vList2"/>
    <dgm:cxn modelId="{D3B223CA-DD91-4B64-AACE-78FDA53147BB}" type="presOf" srcId="{B5BA171B-02FB-4110-A48D-2FA08350AB9C}" destId="{FEC765A8-0D89-4255-A129-EEB7440DDA21}" srcOrd="0" destOrd="0" presId="urn:microsoft.com/office/officeart/2005/8/layout/vList2"/>
    <dgm:cxn modelId="{E35DA0E9-7215-4576-B224-1A3D0C5AB554}" srcId="{C7AE0F8D-871D-4588-9FD7-B282B964CEC9}" destId="{B68B706D-C3D9-4DD3-A65C-689F374E65F6}" srcOrd="0" destOrd="0" parTransId="{8083D4FF-F436-4238-B2ED-5CB1ED22DA0B}" sibTransId="{37B8331C-8740-4C41-B04C-902F5529EA51}"/>
    <dgm:cxn modelId="{972B67ED-282A-4424-B6D0-A11AAA4A8EEE}" type="presOf" srcId="{253A9617-8ED1-4B06-803C-414A36D277FB}" destId="{342AE01F-B43C-4444-A8FB-C271E9CCB14E}" srcOrd="0" destOrd="1" presId="urn:microsoft.com/office/officeart/2005/8/layout/vList2"/>
    <dgm:cxn modelId="{A7E9B3ED-288F-4EF2-98DE-F32AA59B5D97}" type="presOf" srcId="{D77F810F-921C-41C8-991A-538A550DE10B}" destId="{342AE01F-B43C-4444-A8FB-C271E9CCB14E}" srcOrd="0" destOrd="5" presId="urn:microsoft.com/office/officeart/2005/8/layout/vList2"/>
    <dgm:cxn modelId="{94D33337-7654-4BE1-A0F5-616FD7A8FC60}" type="presParOf" srcId="{FEC765A8-0D89-4255-A129-EEB7440DDA21}" destId="{E457CC4C-704C-4FB1-A6FA-3DCF3D0AA643}" srcOrd="0" destOrd="0" presId="urn:microsoft.com/office/officeart/2005/8/layout/vList2"/>
    <dgm:cxn modelId="{F19D7465-2B24-470C-AAA0-EE7A16CF50D4}" type="presParOf" srcId="{FEC765A8-0D89-4255-A129-EEB7440DDA21}" destId="{342AE01F-B43C-4444-A8FB-C271E9CCB14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BA171B-02FB-4110-A48D-2FA08350AB9C}"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B68B706D-C3D9-4DD3-A65C-689F374E65F6}">
      <dgm:prSet custT="1"/>
      <dgm:spPr/>
      <dgm:t>
        <a:bodyPr/>
        <a:lstStyle/>
        <a:p>
          <a:pPr>
            <a:spcAft>
              <a:spcPts val="800"/>
            </a:spcAft>
            <a:buFont typeface="+mj-lt"/>
            <a:buAutoNum type="arabicPeriod"/>
          </a:pPr>
          <a:r>
            <a:rPr lang="en-US" sz="1800" kern="1200"/>
            <a:t>Guidelines &amp; Application available at www.mass.gov/e911 or </a:t>
          </a:r>
          <a:r>
            <a:rPr lang="en-US" sz="1800" kern="1200">
              <a:hlinkClick xmlns:r="http://schemas.openxmlformats.org/officeDocument/2006/relationships" r:id="rId1"/>
            </a:rPr>
            <a:t>www.commbuys.com</a:t>
          </a:r>
          <a:endParaRPr lang="en-US" sz="1800" kern="1200"/>
        </a:p>
      </dgm:t>
    </dgm:pt>
    <dgm:pt modelId="{8083D4FF-F436-4238-B2ED-5CB1ED22DA0B}" type="parTrans" cxnId="{E35DA0E9-7215-4576-B224-1A3D0C5AB554}">
      <dgm:prSet/>
      <dgm:spPr/>
      <dgm:t>
        <a:bodyPr/>
        <a:lstStyle/>
        <a:p>
          <a:endParaRPr lang="en-US"/>
        </a:p>
      </dgm:t>
    </dgm:pt>
    <dgm:pt modelId="{37B8331C-8740-4C41-B04C-902F5529EA51}" type="sibTrans" cxnId="{E35DA0E9-7215-4576-B224-1A3D0C5AB554}">
      <dgm:prSet/>
      <dgm:spPr/>
      <dgm:t>
        <a:bodyPr/>
        <a:lstStyle/>
        <a:p>
          <a:endParaRPr lang="en-US"/>
        </a:p>
      </dgm:t>
    </dgm:pt>
    <dgm:pt modelId="{253A9617-8ED1-4B06-803C-414A36D277FB}">
      <dgm:prSet custT="1"/>
      <dgm:spPr/>
      <dgm:t>
        <a:bodyPr/>
        <a:lstStyle/>
        <a:p>
          <a:pPr>
            <a:spcAft>
              <a:spcPts val="800"/>
            </a:spcAft>
            <a:buFont typeface="+mj-lt"/>
            <a:buAutoNum type="arabicPeriod"/>
          </a:pPr>
          <a:r>
            <a:rPr lang="en-US" sz="1800" kern="1200">
              <a:latin typeface="Calibri" panose="020F0502020204030204"/>
              <a:ea typeface="+mn-ea"/>
              <a:cs typeface="+mn-cs"/>
            </a:rPr>
            <a:t>(1) Original single-sided, unbound or 3-hole punched application including all supporting documentation</a:t>
          </a:r>
        </a:p>
      </dgm:t>
    </dgm:pt>
    <dgm:pt modelId="{F9FB47F3-CDD9-497D-B2D6-70A9A76296BF}" type="parTrans" cxnId="{D40BA189-61E1-4B1E-A9EA-319DE30A9240}">
      <dgm:prSet/>
      <dgm:spPr/>
      <dgm:t>
        <a:bodyPr/>
        <a:lstStyle/>
        <a:p>
          <a:endParaRPr lang="en-US"/>
        </a:p>
      </dgm:t>
    </dgm:pt>
    <dgm:pt modelId="{BA750A70-BFFF-4ABE-8E99-62E540FE2888}" type="sibTrans" cxnId="{D40BA189-61E1-4B1E-A9EA-319DE30A9240}">
      <dgm:prSet/>
      <dgm:spPr/>
      <dgm:t>
        <a:bodyPr/>
        <a:lstStyle/>
        <a:p>
          <a:endParaRPr lang="en-US"/>
        </a:p>
      </dgm:t>
    </dgm:pt>
    <dgm:pt modelId="{C7AE0F8D-871D-4588-9FD7-B282B964CEC9}">
      <dgm:prSet/>
      <dgm:spPr>
        <a:solidFill>
          <a:schemeClr val="accent2"/>
        </a:solidFill>
      </dgm:spPr>
      <dgm:t>
        <a:bodyPr/>
        <a:lstStyle/>
        <a:p>
          <a:endParaRPr lang="en-US"/>
        </a:p>
      </dgm:t>
    </dgm:pt>
    <dgm:pt modelId="{01293572-B8AC-4131-B0F5-B0EB917D5C90}" type="sibTrans" cxnId="{0FC85706-442B-41EB-AC2D-0CFCE1CC6D39}">
      <dgm:prSet/>
      <dgm:spPr/>
      <dgm:t>
        <a:bodyPr/>
        <a:lstStyle/>
        <a:p>
          <a:endParaRPr lang="en-US"/>
        </a:p>
      </dgm:t>
    </dgm:pt>
    <dgm:pt modelId="{4FE13E9F-550B-49FD-8BD1-96D11E038E68}" type="parTrans" cxnId="{0FC85706-442B-41EB-AC2D-0CFCE1CC6D39}">
      <dgm:prSet/>
      <dgm:spPr/>
      <dgm:t>
        <a:bodyPr/>
        <a:lstStyle/>
        <a:p>
          <a:endParaRPr lang="en-US"/>
        </a:p>
      </dgm:t>
    </dgm:pt>
    <dgm:pt modelId="{AF8A48D2-590F-4369-882B-3FBFEEC77A89}">
      <dgm:prSet/>
      <dgm:spPr/>
      <dgm:t>
        <a:bodyPr/>
        <a:lstStyle/>
        <a:p>
          <a:pPr>
            <a:spcAft>
              <a:spcPts val="800"/>
            </a:spcAft>
            <a:buFont typeface="+mj-lt"/>
            <a:buNone/>
          </a:pPr>
          <a:r>
            <a:rPr lang="en-US" sz="1800" kern="1200">
              <a:latin typeface="Calibri" panose="020F0502020204030204"/>
              <a:ea typeface="+mn-ea"/>
              <a:cs typeface="+mn-cs"/>
            </a:rPr>
            <a:t>3. The State 911 Department may, in its sole discretion, permit an applicant to amend and/or supplement a grant application to provide additional information and/or clarification regarding the project(s) being requested prior to contract award. Such information/clarification may include but not be limited to, quotes received after the application deadline, IMA executed after the application deadline, additional letters of attestation executed after the application, modified priority list with justification for said modification. Applicants shall not be allowed to supplement its application with documentation that was required upon submission or to modify its application proposing new projects, unless in the State 911 Department’s sole discretion, it determines such request documents a strong and clear case that to allow such modification does not cause harm to other applicants and/or is in the best interest of the Department and its regionalization efforts to allow such modification. </a:t>
          </a:r>
          <a:endParaRPr lang="en-US" sz="1600" kern="1200">
            <a:latin typeface="Calibri" panose="020F0502020204030204"/>
            <a:ea typeface="+mn-ea"/>
            <a:cs typeface="+mn-cs"/>
          </a:endParaRPr>
        </a:p>
      </dgm:t>
    </dgm:pt>
    <dgm:pt modelId="{BC0EA686-C883-412F-AF87-73956F4ADF0B}" type="parTrans" cxnId="{84D9EA81-2FEC-4F28-85B4-32997C067AA4}">
      <dgm:prSet/>
      <dgm:spPr/>
      <dgm:t>
        <a:bodyPr/>
        <a:lstStyle/>
        <a:p>
          <a:endParaRPr lang="en-US"/>
        </a:p>
      </dgm:t>
    </dgm:pt>
    <dgm:pt modelId="{A30B22FB-DA5B-4609-BA62-727DEF256F4C}" type="sibTrans" cxnId="{84D9EA81-2FEC-4F28-85B4-32997C067AA4}">
      <dgm:prSet/>
      <dgm:spPr/>
      <dgm:t>
        <a:bodyPr/>
        <a:lstStyle/>
        <a:p>
          <a:endParaRPr lang="en-US"/>
        </a:p>
      </dgm:t>
    </dgm:pt>
    <dgm:pt modelId="{9F222E29-7B1D-42AD-9680-A3416A06DA33}">
      <dgm:prSet custT="1"/>
      <dgm:spPr/>
      <dgm:t>
        <a:bodyPr/>
        <a:lstStyle/>
        <a:p>
          <a:pPr>
            <a:spcAft>
              <a:spcPts val="800"/>
            </a:spcAft>
            <a:buFont typeface="+mj-lt"/>
            <a:buAutoNum type="arabicPeriod"/>
          </a:pPr>
          <a:endParaRPr lang="en-US" sz="1800" kern="1200"/>
        </a:p>
      </dgm:t>
    </dgm:pt>
    <dgm:pt modelId="{6F710D51-C749-49C1-A88C-8BA4A0D1EAE4}" type="parTrans" cxnId="{10C2CAA0-D4DF-498B-9EA1-421D5BF500E1}">
      <dgm:prSet/>
      <dgm:spPr/>
    </dgm:pt>
    <dgm:pt modelId="{AF271C8E-A2A8-438A-8BA4-9DC78F3A8DA3}" type="sibTrans" cxnId="{10C2CAA0-D4DF-498B-9EA1-421D5BF500E1}">
      <dgm:prSet/>
      <dgm:spPr/>
    </dgm:pt>
    <dgm:pt modelId="{8C39DB4D-4963-41D1-9F98-184D91372C1A}">
      <dgm:prSet custT="1"/>
      <dgm:spPr/>
      <dgm:t>
        <a:bodyPr/>
        <a:lstStyle/>
        <a:p>
          <a:pPr>
            <a:spcAft>
              <a:spcPts val="800"/>
            </a:spcAft>
            <a:buFont typeface="+mj-lt"/>
            <a:buAutoNum type="arabicPeriod"/>
          </a:pPr>
          <a:endParaRPr lang="en-US" sz="1800" kern="1200">
            <a:latin typeface="Calibri" panose="020F0502020204030204"/>
            <a:ea typeface="+mn-ea"/>
            <a:cs typeface="+mn-cs"/>
          </a:endParaRPr>
        </a:p>
      </dgm:t>
    </dgm:pt>
    <dgm:pt modelId="{BC9B8201-4B90-4B00-985B-B70862545FC0}" type="parTrans" cxnId="{87747928-597D-45E5-8343-CDE5FC54B45D}">
      <dgm:prSet/>
      <dgm:spPr/>
    </dgm:pt>
    <dgm:pt modelId="{8B24CF2B-F81C-440E-94DE-18544DD278B2}" type="sibTrans" cxnId="{87747928-597D-45E5-8343-CDE5FC54B45D}">
      <dgm:prSet/>
      <dgm:spPr/>
    </dgm:pt>
    <dgm:pt modelId="{FEC765A8-0D89-4255-A129-EEB7440DDA21}" type="pres">
      <dgm:prSet presAssocID="{B5BA171B-02FB-4110-A48D-2FA08350AB9C}" presName="linear" presStyleCnt="0">
        <dgm:presLayoutVars>
          <dgm:animLvl val="lvl"/>
          <dgm:resizeHandles val="exact"/>
        </dgm:presLayoutVars>
      </dgm:prSet>
      <dgm:spPr/>
    </dgm:pt>
    <dgm:pt modelId="{E457CC4C-704C-4FB1-A6FA-3DCF3D0AA643}" type="pres">
      <dgm:prSet presAssocID="{C7AE0F8D-871D-4588-9FD7-B282B964CEC9}" presName="parentText" presStyleLbl="node1" presStyleIdx="0" presStyleCnt="1" custLinFactNeighborX="889" custLinFactNeighborY="-641">
        <dgm:presLayoutVars>
          <dgm:chMax val="0"/>
          <dgm:bulletEnabled val="1"/>
        </dgm:presLayoutVars>
      </dgm:prSet>
      <dgm:spPr/>
    </dgm:pt>
    <dgm:pt modelId="{342AE01F-B43C-4444-A8FB-C271E9CCB14E}" type="pres">
      <dgm:prSet presAssocID="{C7AE0F8D-871D-4588-9FD7-B282B964CEC9}" presName="childText" presStyleLbl="revTx" presStyleIdx="0" presStyleCnt="1" custLinFactY="1919" custLinFactNeighborX="-107" custLinFactNeighborY="100000">
        <dgm:presLayoutVars>
          <dgm:bulletEnabled val="1"/>
        </dgm:presLayoutVars>
      </dgm:prSet>
      <dgm:spPr/>
    </dgm:pt>
  </dgm:ptLst>
  <dgm:cxnLst>
    <dgm:cxn modelId="{0FC85706-442B-41EB-AC2D-0CFCE1CC6D39}" srcId="{B5BA171B-02FB-4110-A48D-2FA08350AB9C}" destId="{C7AE0F8D-871D-4588-9FD7-B282B964CEC9}" srcOrd="0" destOrd="0" parTransId="{4FE13E9F-550B-49FD-8BD1-96D11E038E68}" sibTransId="{01293572-B8AC-4131-B0F5-B0EB917D5C90}"/>
    <dgm:cxn modelId="{EF6BEF0A-0D83-4ADD-9F52-A7C1CCB0456F}" type="presOf" srcId="{C7AE0F8D-871D-4588-9FD7-B282B964CEC9}" destId="{E457CC4C-704C-4FB1-A6FA-3DCF3D0AA643}" srcOrd="0" destOrd="0" presId="urn:microsoft.com/office/officeart/2005/8/layout/vList2"/>
    <dgm:cxn modelId="{87747928-597D-45E5-8343-CDE5FC54B45D}" srcId="{C7AE0F8D-871D-4588-9FD7-B282B964CEC9}" destId="{8C39DB4D-4963-41D1-9F98-184D91372C1A}" srcOrd="3" destOrd="0" parTransId="{BC9B8201-4B90-4B00-985B-B70862545FC0}" sibTransId="{8B24CF2B-F81C-440E-94DE-18544DD278B2}"/>
    <dgm:cxn modelId="{A463EB36-FF01-4053-AD4C-FCBDDFCB9D0A}" type="presOf" srcId="{8C39DB4D-4963-41D1-9F98-184D91372C1A}" destId="{342AE01F-B43C-4444-A8FB-C271E9CCB14E}" srcOrd="0" destOrd="3" presId="urn:microsoft.com/office/officeart/2005/8/layout/vList2"/>
    <dgm:cxn modelId="{294C5645-2A82-484C-A436-28C776BD6D8A}" type="presOf" srcId="{9F222E29-7B1D-42AD-9680-A3416A06DA33}" destId="{342AE01F-B43C-4444-A8FB-C271E9CCB14E}" srcOrd="0" destOrd="1" presId="urn:microsoft.com/office/officeart/2005/8/layout/vList2"/>
    <dgm:cxn modelId="{84D9EA81-2FEC-4F28-85B4-32997C067AA4}" srcId="{C7AE0F8D-871D-4588-9FD7-B282B964CEC9}" destId="{AF8A48D2-590F-4369-882B-3FBFEEC77A89}" srcOrd="4" destOrd="0" parTransId="{BC0EA686-C883-412F-AF87-73956F4ADF0B}" sibTransId="{A30B22FB-DA5B-4609-BA62-727DEF256F4C}"/>
    <dgm:cxn modelId="{D40BA189-61E1-4B1E-A9EA-319DE30A9240}" srcId="{C7AE0F8D-871D-4588-9FD7-B282B964CEC9}" destId="{253A9617-8ED1-4B06-803C-414A36D277FB}" srcOrd="2" destOrd="0" parTransId="{F9FB47F3-CDD9-497D-B2D6-70A9A76296BF}" sibTransId="{BA750A70-BFFF-4ABE-8E99-62E540FE2888}"/>
    <dgm:cxn modelId="{6B005590-80D4-4CC7-8F4C-5B6ADE29A544}" type="presOf" srcId="{AF8A48D2-590F-4369-882B-3FBFEEC77A89}" destId="{342AE01F-B43C-4444-A8FB-C271E9CCB14E}" srcOrd="0" destOrd="4" presId="urn:microsoft.com/office/officeart/2005/8/layout/vList2"/>
    <dgm:cxn modelId="{9CB3839F-6DD5-4884-BDAE-D839EE667620}" type="presOf" srcId="{B68B706D-C3D9-4DD3-A65C-689F374E65F6}" destId="{342AE01F-B43C-4444-A8FB-C271E9CCB14E}" srcOrd="0" destOrd="0" presId="urn:microsoft.com/office/officeart/2005/8/layout/vList2"/>
    <dgm:cxn modelId="{10C2CAA0-D4DF-498B-9EA1-421D5BF500E1}" srcId="{C7AE0F8D-871D-4588-9FD7-B282B964CEC9}" destId="{9F222E29-7B1D-42AD-9680-A3416A06DA33}" srcOrd="1" destOrd="0" parTransId="{6F710D51-C749-49C1-A88C-8BA4A0D1EAE4}" sibTransId="{AF271C8E-A2A8-438A-8BA4-9DC78F3A8DA3}"/>
    <dgm:cxn modelId="{D3B223CA-DD91-4B64-AACE-78FDA53147BB}" type="presOf" srcId="{B5BA171B-02FB-4110-A48D-2FA08350AB9C}" destId="{FEC765A8-0D89-4255-A129-EEB7440DDA21}" srcOrd="0" destOrd="0" presId="urn:microsoft.com/office/officeart/2005/8/layout/vList2"/>
    <dgm:cxn modelId="{E35DA0E9-7215-4576-B224-1A3D0C5AB554}" srcId="{C7AE0F8D-871D-4588-9FD7-B282B964CEC9}" destId="{B68B706D-C3D9-4DD3-A65C-689F374E65F6}" srcOrd="0" destOrd="0" parTransId="{8083D4FF-F436-4238-B2ED-5CB1ED22DA0B}" sibTransId="{37B8331C-8740-4C41-B04C-902F5529EA51}"/>
    <dgm:cxn modelId="{972B67ED-282A-4424-B6D0-A11AAA4A8EEE}" type="presOf" srcId="{253A9617-8ED1-4B06-803C-414A36D277FB}" destId="{342AE01F-B43C-4444-A8FB-C271E9CCB14E}" srcOrd="0" destOrd="2" presId="urn:microsoft.com/office/officeart/2005/8/layout/vList2"/>
    <dgm:cxn modelId="{94D33337-7654-4BE1-A0F5-616FD7A8FC60}" type="presParOf" srcId="{FEC765A8-0D89-4255-A129-EEB7440DDA21}" destId="{E457CC4C-704C-4FB1-A6FA-3DCF3D0AA643}" srcOrd="0" destOrd="0" presId="urn:microsoft.com/office/officeart/2005/8/layout/vList2"/>
    <dgm:cxn modelId="{F19D7465-2B24-470C-AAA0-EE7A16CF50D4}" type="presParOf" srcId="{FEC765A8-0D89-4255-A129-EEB7440DDA21}" destId="{342AE01F-B43C-4444-A8FB-C271E9CCB14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BA171B-02FB-4110-A48D-2FA08350AB9C}"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B68B706D-C3D9-4DD3-A65C-689F374E65F6}">
      <dgm:prSet/>
      <dgm:spPr/>
      <dgm:t>
        <a:bodyPr/>
        <a:lstStyle/>
        <a:p>
          <a:pPr>
            <a:spcAft>
              <a:spcPts val="1200"/>
            </a:spcAft>
            <a:buFont typeface="+mj-lt"/>
            <a:buNone/>
          </a:pPr>
          <a:r>
            <a:rPr lang="en-US" sz="2000" kern="1200"/>
            <a:t>4. All required documentation /reports/quotes shall be provided with the grant application. The State 911 Department may decline to consider incomplete submissions and may return incomplete applications to the applicant. The State 911 Department reserves the right to request clarification and/or additional information from the applicant. </a:t>
          </a:r>
        </a:p>
      </dgm:t>
    </dgm:pt>
    <dgm:pt modelId="{8083D4FF-F436-4238-B2ED-5CB1ED22DA0B}" type="parTrans" cxnId="{E35DA0E9-7215-4576-B224-1A3D0C5AB554}">
      <dgm:prSet/>
      <dgm:spPr/>
      <dgm:t>
        <a:bodyPr/>
        <a:lstStyle/>
        <a:p>
          <a:endParaRPr lang="en-US"/>
        </a:p>
      </dgm:t>
    </dgm:pt>
    <dgm:pt modelId="{37B8331C-8740-4C41-B04C-902F5529EA51}" type="sibTrans" cxnId="{E35DA0E9-7215-4576-B224-1A3D0C5AB554}">
      <dgm:prSet/>
      <dgm:spPr/>
      <dgm:t>
        <a:bodyPr/>
        <a:lstStyle/>
        <a:p>
          <a:endParaRPr lang="en-US"/>
        </a:p>
      </dgm:t>
    </dgm:pt>
    <dgm:pt modelId="{C7AE0F8D-871D-4588-9FD7-B282B964CEC9}">
      <dgm:prSet/>
      <dgm:spPr>
        <a:solidFill>
          <a:schemeClr val="accent2"/>
        </a:solidFill>
      </dgm:spPr>
      <dgm:t>
        <a:bodyPr/>
        <a:lstStyle/>
        <a:p>
          <a:endParaRPr lang="en-US"/>
        </a:p>
      </dgm:t>
    </dgm:pt>
    <dgm:pt modelId="{01293572-B8AC-4131-B0F5-B0EB917D5C90}" type="sibTrans" cxnId="{0FC85706-442B-41EB-AC2D-0CFCE1CC6D39}">
      <dgm:prSet/>
      <dgm:spPr/>
      <dgm:t>
        <a:bodyPr/>
        <a:lstStyle/>
        <a:p>
          <a:endParaRPr lang="en-US"/>
        </a:p>
      </dgm:t>
    </dgm:pt>
    <dgm:pt modelId="{4FE13E9F-550B-49FD-8BD1-96D11E038E68}" type="parTrans" cxnId="{0FC85706-442B-41EB-AC2D-0CFCE1CC6D39}">
      <dgm:prSet/>
      <dgm:spPr/>
      <dgm:t>
        <a:bodyPr/>
        <a:lstStyle/>
        <a:p>
          <a:endParaRPr lang="en-US"/>
        </a:p>
      </dgm:t>
    </dgm:pt>
    <dgm:pt modelId="{9F4CDA4E-9117-436E-BB91-4C82D1CB5FFC}">
      <dgm:prSet/>
      <dgm:spPr/>
      <dgm:t>
        <a:bodyPr/>
        <a:lstStyle/>
        <a:p>
          <a:pPr>
            <a:spcAft>
              <a:spcPct val="20000"/>
            </a:spcAft>
            <a:buFont typeface="+mj-lt"/>
            <a:buAutoNum type="arabicPeriod"/>
          </a:pPr>
          <a:endParaRPr lang="en-US" sz="2000" kern="1200">
            <a:latin typeface="Calibri" panose="020F0502020204030204"/>
            <a:ea typeface="+mn-ea"/>
            <a:cs typeface="+mn-cs"/>
          </a:endParaRPr>
        </a:p>
      </dgm:t>
    </dgm:pt>
    <dgm:pt modelId="{A8F27772-BA73-494B-A906-6B3533D8F2E1}" type="parTrans" cxnId="{39761133-F99D-41B0-A678-6C19A3667E5D}">
      <dgm:prSet/>
      <dgm:spPr/>
      <dgm:t>
        <a:bodyPr/>
        <a:lstStyle/>
        <a:p>
          <a:endParaRPr lang="en-US"/>
        </a:p>
      </dgm:t>
    </dgm:pt>
    <dgm:pt modelId="{7F5F3AB2-2A04-4ACF-8554-6D5832168199}" type="sibTrans" cxnId="{39761133-F99D-41B0-A678-6C19A3667E5D}">
      <dgm:prSet/>
      <dgm:spPr/>
      <dgm:t>
        <a:bodyPr/>
        <a:lstStyle/>
        <a:p>
          <a:endParaRPr lang="en-US"/>
        </a:p>
      </dgm:t>
    </dgm:pt>
    <dgm:pt modelId="{069EC6DD-A05B-48B1-8FD3-61D688E5C7D1}">
      <dgm:prSet/>
      <dgm:spPr/>
      <dgm:t>
        <a:bodyPr/>
        <a:lstStyle/>
        <a:p>
          <a:pPr>
            <a:spcAft>
              <a:spcPts val="1200"/>
            </a:spcAft>
            <a:buFont typeface="+mj-lt"/>
            <a:buNone/>
          </a:pPr>
          <a:r>
            <a:rPr lang="en-US" sz="2000" b="0" kern="1200"/>
            <a:t>5. All responses to request for clarification and/or additional information shall be provided within two (2) business days or the timeline noted in the Department’s request.  Failure to respond to any and all requests within the noted timeline may result in a funding request and/or the application being given no further consideration.</a:t>
          </a:r>
          <a:endParaRPr lang="en-US" sz="2000" kern="1200"/>
        </a:p>
      </dgm:t>
    </dgm:pt>
    <dgm:pt modelId="{0D6EDCE0-F23A-4918-B1CB-85046396057F}" type="parTrans" cxnId="{2D19FF72-A645-4CEC-B636-77D98D0224A7}">
      <dgm:prSet/>
      <dgm:spPr/>
      <dgm:t>
        <a:bodyPr/>
        <a:lstStyle/>
        <a:p>
          <a:endParaRPr lang="en-US"/>
        </a:p>
      </dgm:t>
    </dgm:pt>
    <dgm:pt modelId="{3A7C8189-01E4-4047-B446-6D3B4DB068A7}" type="sibTrans" cxnId="{2D19FF72-A645-4CEC-B636-77D98D0224A7}">
      <dgm:prSet/>
      <dgm:spPr/>
      <dgm:t>
        <a:bodyPr/>
        <a:lstStyle/>
        <a:p>
          <a:endParaRPr lang="en-US"/>
        </a:p>
      </dgm:t>
    </dgm:pt>
    <dgm:pt modelId="{CF0C6E33-E245-44B2-AEF0-10E74D1159C1}">
      <dgm:prSet/>
      <dgm:spPr/>
      <dgm:t>
        <a:bodyPr/>
        <a:lstStyle/>
        <a:p>
          <a:pPr>
            <a:spcAft>
              <a:spcPts val="1200"/>
            </a:spcAft>
            <a:buFont typeface="+mj-lt"/>
            <a:buNone/>
          </a:pPr>
          <a:r>
            <a:rPr lang="en-US" sz="2000" kern="1200"/>
            <a:t>6. Ensure everything on the completed application checklist applicable to your application is included with the submission.</a:t>
          </a:r>
        </a:p>
      </dgm:t>
    </dgm:pt>
    <dgm:pt modelId="{A5F33697-1915-48D4-8BC6-D6C911C88D86}" type="parTrans" cxnId="{9222851B-5804-421D-8043-11746F82A341}">
      <dgm:prSet/>
      <dgm:spPr/>
      <dgm:t>
        <a:bodyPr/>
        <a:lstStyle/>
        <a:p>
          <a:endParaRPr lang="en-US"/>
        </a:p>
      </dgm:t>
    </dgm:pt>
    <dgm:pt modelId="{4D1ABB49-E6F8-4900-94F9-38BEE2B9DB45}" type="sibTrans" cxnId="{9222851B-5804-421D-8043-11746F82A341}">
      <dgm:prSet/>
      <dgm:spPr/>
      <dgm:t>
        <a:bodyPr/>
        <a:lstStyle/>
        <a:p>
          <a:endParaRPr lang="en-US"/>
        </a:p>
      </dgm:t>
    </dgm:pt>
    <dgm:pt modelId="{FEC765A8-0D89-4255-A129-EEB7440DDA21}" type="pres">
      <dgm:prSet presAssocID="{B5BA171B-02FB-4110-A48D-2FA08350AB9C}" presName="linear" presStyleCnt="0">
        <dgm:presLayoutVars>
          <dgm:animLvl val="lvl"/>
          <dgm:resizeHandles val="exact"/>
        </dgm:presLayoutVars>
      </dgm:prSet>
      <dgm:spPr/>
    </dgm:pt>
    <dgm:pt modelId="{E457CC4C-704C-4FB1-A6FA-3DCF3D0AA643}" type="pres">
      <dgm:prSet presAssocID="{C7AE0F8D-871D-4588-9FD7-B282B964CEC9}" presName="parentText" presStyleLbl="node1" presStyleIdx="0" presStyleCnt="1" custLinFactNeighborY="-5693">
        <dgm:presLayoutVars>
          <dgm:chMax val="0"/>
          <dgm:bulletEnabled val="1"/>
        </dgm:presLayoutVars>
      </dgm:prSet>
      <dgm:spPr/>
    </dgm:pt>
    <dgm:pt modelId="{342AE01F-B43C-4444-A8FB-C271E9CCB14E}" type="pres">
      <dgm:prSet presAssocID="{C7AE0F8D-871D-4588-9FD7-B282B964CEC9}" presName="childText" presStyleLbl="revTx" presStyleIdx="0" presStyleCnt="1">
        <dgm:presLayoutVars>
          <dgm:bulletEnabled val="1"/>
        </dgm:presLayoutVars>
      </dgm:prSet>
      <dgm:spPr/>
    </dgm:pt>
  </dgm:ptLst>
  <dgm:cxnLst>
    <dgm:cxn modelId="{0FC85706-442B-41EB-AC2D-0CFCE1CC6D39}" srcId="{B5BA171B-02FB-4110-A48D-2FA08350AB9C}" destId="{C7AE0F8D-871D-4588-9FD7-B282B964CEC9}" srcOrd="0" destOrd="0" parTransId="{4FE13E9F-550B-49FD-8BD1-96D11E038E68}" sibTransId="{01293572-B8AC-4131-B0F5-B0EB917D5C90}"/>
    <dgm:cxn modelId="{61D8C819-79F6-49D8-BC76-99C2E144974E}" type="presOf" srcId="{C7AE0F8D-871D-4588-9FD7-B282B964CEC9}" destId="{E457CC4C-704C-4FB1-A6FA-3DCF3D0AA643}" srcOrd="0" destOrd="0" presId="urn:microsoft.com/office/officeart/2005/8/layout/vList2"/>
    <dgm:cxn modelId="{9222851B-5804-421D-8043-11746F82A341}" srcId="{C7AE0F8D-871D-4588-9FD7-B282B964CEC9}" destId="{CF0C6E33-E245-44B2-AEF0-10E74D1159C1}" srcOrd="2" destOrd="0" parTransId="{A5F33697-1915-48D4-8BC6-D6C911C88D86}" sibTransId="{4D1ABB49-E6F8-4900-94F9-38BEE2B9DB45}"/>
    <dgm:cxn modelId="{39761133-F99D-41B0-A678-6C19A3667E5D}" srcId="{C7AE0F8D-871D-4588-9FD7-B282B964CEC9}" destId="{9F4CDA4E-9117-436E-BB91-4C82D1CB5FFC}" srcOrd="3" destOrd="0" parTransId="{A8F27772-BA73-494B-A906-6B3533D8F2E1}" sibTransId="{7F5F3AB2-2A04-4ACF-8554-6D5832168199}"/>
    <dgm:cxn modelId="{2D19FF72-A645-4CEC-B636-77D98D0224A7}" srcId="{C7AE0F8D-871D-4588-9FD7-B282B964CEC9}" destId="{069EC6DD-A05B-48B1-8FD3-61D688E5C7D1}" srcOrd="1" destOrd="0" parTransId="{0D6EDCE0-F23A-4918-B1CB-85046396057F}" sibTransId="{3A7C8189-01E4-4047-B446-6D3B4DB068A7}"/>
    <dgm:cxn modelId="{F04CE858-851C-40B1-8719-51933D064E98}" type="presOf" srcId="{B68B706D-C3D9-4DD3-A65C-689F374E65F6}" destId="{342AE01F-B43C-4444-A8FB-C271E9CCB14E}" srcOrd="0" destOrd="0" presId="urn:microsoft.com/office/officeart/2005/8/layout/vList2"/>
    <dgm:cxn modelId="{F594FDA5-C096-42CE-B94B-38E26A7E8F2D}" type="presOf" srcId="{CF0C6E33-E245-44B2-AEF0-10E74D1159C1}" destId="{342AE01F-B43C-4444-A8FB-C271E9CCB14E}" srcOrd="0" destOrd="2" presId="urn:microsoft.com/office/officeart/2005/8/layout/vList2"/>
    <dgm:cxn modelId="{D3B223CA-DD91-4B64-AACE-78FDA53147BB}" type="presOf" srcId="{B5BA171B-02FB-4110-A48D-2FA08350AB9C}" destId="{FEC765A8-0D89-4255-A129-EEB7440DDA21}" srcOrd="0" destOrd="0" presId="urn:microsoft.com/office/officeart/2005/8/layout/vList2"/>
    <dgm:cxn modelId="{328344DE-928E-4240-9689-C263010F32B9}" type="presOf" srcId="{9F4CDA4E-9117-436E-BB91-4C82D1CB5FFC}" destId="{342AE01F-B43C-4444-A8FB-C271E9CCB14E}" srcOrd="0" destOrd="3" presId="urn:microsoft.com/office/officeart/2005/8/layout/vList2"/>
    <dgm:cxn modelId="{17CA11E9-2518-438F-84DF-688CE3E6BE2B}" type="presOf" srcId="{069EC6DD-A05B-48B1-8FD3-61D688E5C7D1}" destId="{342AE01F-B43C-4444-A8FB-C271E9CCB14E}" srcOrd="0" destOrd="1" presId="urn:microsoft.com/office/officeart/2005/8/layout/vList2"/>
    <dgm:cxn modelId="{E35DA0E9-7215-4576-B224-1A3D0C5AB554}" srcId="{C7AE0F8D-871D-4588-9FD7-B282B964CEC9}" destId="{B68B706D-C3D9-4DD3-A65C-689F374E65F6}" srcOrd="0" destOrd="0" parTransId="{8083D4FF-F436-4238-B2ED-5CB1ED22DA0B}" sibTransId="{37B8331C-8740-4C41-B04C-902F5529EA51}"/>
    <dgm:cxn modelId="{2950F937-4279-4F04-A7FA-1B2A5C85DDFD}" type="presParOf" srcId="{FEC765A8-0D89-4255-A129-EEB7440DDA21}" destId="{E457CC4C-704C-4FB1-A6FA-3DCF3D0AA643}" srcOrd="0" destOrd="0" presId="urn:microsoft.com/office/officeart/2005/8/layout/vList2"/>
    <dgm:cxn modelId="{1DCDAA8D-5F6E-467A-967B-7D69C519409A}" type="presParOf" srcId="{FEC765A8-0D89-4255-A129-EEB7440DDA21}" destId="{342AE01F-B43C-4444-A8FB-C271E9CCB14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D80BCF-5331-4295-A1D7-6AC78CC7D114}"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D0101862-A4D6-4292-A7FD-96E0D9E9AC31}">
      <dgm:prSet/>
      <dgm:spPr/>
      <dgm:t>
        <a:bodyPr/>
        <a:lstStyle/>
        <a:p>
          <a:r>
            <a:rPr lang="en-US"/>
            <a:t>Development and Start-up of Regional PSAPs, Regional Secondary PSAPs or RECCs</a:t>
          </a:r>
        </a:p>
      </dgm:t>
    </dgm:pt>
    <dgm:pt modelId="{9EB16016-0F60-4D11-9369-DCDA75F196DD}" type="parTrans" cxnId="{A969AA34-0F8D-43B7-A1F4-83A05B856712}">
      <dgm:prSet/>
      <dgm:spPr/>
      <dgm:t>
        <a:bodyPr/>
        <a:lstStyle/>
        <a:p>
          <a:endParaRPr lang="en-US"/>
        </a:p>
      </dgm:t>
    </dgm:pt>
    <dgm:pt modelId="{51AF73EC-3DBD-416C-AD7A-8042464B34C0}" type="sibTrans" cxnId="{A969AA34-0F8D-43B7-A1F4-83A05B856712}">
      <dgm:prSet/>
      <dgm:spPr/>
      <dgm:t>
        <a:bodyPr/>
        <a:lstStyle/>
        <a:p>
          <a:endParaRPr lang="en-US"/>
        </a:p>
      </dgm:t>
    </dgm:pt>
    <dgm:pt modelId="{9D0BCBAE-A1C3-4EC6-AE58-508B7343A87A}">
      <dgm:prSet/>
      <dgm:spPr/>
      <dgm:t>
        <a:bodyPr/>
        <a:lstStyle/>
        <a:p>
          <a:r>
            <a:rPr lang="en-US"/>
            <a:t>Expansion or Upgrade of existing Regional PSAPs, Regional Secondary PSAPs and RECCs</a:t>
          </a:r>
        </a:p>
      </dgm:t>
    </dgm:pt>
    <dgm:pt modelId="{CBAA8591-7142-4163-B3E3-C428317EA477}" type="parTrans" cxnId="{CD6F8D58-FABB-4BBF-8E94-ABF25503E572}">
      <dgm:prSet/>
      <dgm:spPr/>
      <dgm:t>
        <a:bodyPr/>
        <a:lstStyle/>
        <a:p>
          <a:endParaRPr lang="en-US"/>
        </a:p>
      </dgm:t>
    </dgm:pt>
    <dgm:pt modelId="{ADA892CA-30EF-43B1-8CA0-276A19BFC8F4}" type="sibTrans" cxnId="{CD6F8D58-FABB-4BBF-8E94-ABF25503E572}">
      <dgm:prSet/>
      <dgm:spPr/>
      <dgm:t>
        <a:bodyPr/>
        <a:lstStyle/>
        <a:p>
          <a:endParaRPr lang="en-US"/>
        </a:p>
      </dgm:t>
    </dgm:pt>
    <dgm:pt modelId="{5D13E9CB-9CB6-446A-93F2-1DF2C8D539B5}" type="pres">
      <dgm:prSet presAssocID="{37D80BCF-5331-4295-A1D7-6AC78CC7D114}" presName="vert0" presStyleCnt="0">
        <dgm:presLayoutVars>
          <dgm:dir/>
          <dgm:animOne val="branch"/>
          <dgm:animLvl val="lvl"/>
        </dgm:presLayoutVars>
      </dgm:prSet>
      <dgm:spPr/>
    </dgm:pt>
    <dgm:pt modelId="{CBDB07E1-14F2-4760-A877-69EEFF5D4F7B}" type="pres">
      <dgm:prSet presAssocID="{D0101862-A4D6-4292-A7FD-96E0D9E9AC31}" presName="thickLine" presStyleLbl="alignNode1" presStyleIdx="0" presStyleCnt="2"/>
      <dgm:spPr/>
    </dgm:pt>
    <dgm:pt modelId="{4C0426F3-7CCB-45E2-A16E-58B13F28CD0D}" type="pres">
      <dgm:prSet presAssocID="{D0101862-A4D6-4292-A7FD-96E0D9E9AC31}" presName="horz1" presStyleCnt="0"/>
      <dgm:spPr/>
    </dgm:pt>
    <dgm:pt modelId="{47022B3B-F2C0-4B4F-B9BF-B589FC0B927E}" type="pres">
      <dgm:prSet presAssocID="{D0101862-A4D6-4292-A7FD-96E0D9E9AC31}" presName="tx1" presStyleLbl="revTx" presStyleIdx="0" presStyleCnt="2"/>
      <dgm:spPr/>
    </dgm:pt>
    <dgm:pt modelId="{464EA20E-1366-4C77-A795-D49BFB48C326}" type="pres">
      <dgm:prSet presAssocID="{D0101862-A4D6-4292-A7FD-96E0D9E9AC31}" presName="vert1" presStyleCnt="0"/>
      <dgm:spPr/>
    </dgm:pt>
    <dgm:pt modelId="{3B053748-74F5-4FCA-8EA3-A65023E86569}" type="pres">
      <dgm:prSet presAssocID="{9D0BCBAE-A1C3-4EC6-AE58-508B7343A87A}" presName="thickLine" presStyleLbl="alignNode1" presStyleIdx="1" presStyleCnt="2"/>
      <dgm:spPr/>
    </dgm:pt>
    <dgm:pt modelId="{EF39CAC0-A639-4541-8161-EDFF0399B98C}" type="pres">
      <dgm:prSet presAssocID="{9D0BCBAE-A1C3-4EC6-AE58-508B7343A87A}" presName="horz1" presStyleCnt="0"/>
      <dgm:spPr/>
    </dgm:pt>
    <dgm:pt modelId="{C90BBB20-9EA5-47C7-A4CC-149E5CFDFEB4}" type="pres">
      <dgm:prSet presAssocID="{9D0BCBAE-A1C3-4EC6-AE58-508B7343A87A}" presName="tx1" presStyleLbl="revTx" presStyleIdx="1" presStyleCnt="2"/>
      <dgm:spPr/>
    </dgm:pt>
    <dgm:pt modelId="{9AA2F3D3-DAAF-4085-A10B-16598BF9273A}" type="pres">
      <dgm:prSet presAssocID="{9D0BCBAE-A1C3-4EC6-AE58-508B7343A87A}" presName="vert1" presStyleCnt="0"/>
      <dgm:spPr/>
    </dgm:pt>
  </dgm:ptLst>
  <dgm:cxnLst>
    <dgm:cxn modelId="{A969AA34-0F8D-43B7-A1F4-83A05B856712}" srcId="{37D80BCF-5331-4295-A1D7-6AC78CC7D114}" destId="{D0101862-A4D6-4292-A7FD-96E0D9E9AC31}" srcOrd="0" destOrd="0" parTransId="{9EB16016-0F60-4D11-9369-DCDA75F196DD}" sibTransId="{51AF73EC-3DBD-416C-AD7A-8042464B34C0}"/>
    <dgm:cxn modelId="{E422BC4B-2E24-4C83-8C11-E227C21A72F0}" type="presOf" srcId="{9D0BCBAE-A1C3-4EC6-AE58-508B7343A87A}" destId="{C90BBB20-9EA5-47C7-A4CC-149E5CFDFEB4}" srcOrd="0" destOrd="0" presId="urn:microsoft.com/office/officeart/2008/layout/LinedList"/>
    <dgm:cxn modelId="{CD6F8D58-FABB-4BBF-8E94-ABF25503E572}" srcId="{37D80BCF-5331-4295-A1D7-6AC78CC7D114}" destId="{9D0BCBAE-A1C3-4EC6-AE58-508B7343A87A}" srcOrd="1" destOrd="0" parTransId="{CBAA8591-7142-4163-B3E3-C428317EA477}" sibTransId="{ADA892CA-30EF-43B1-8CA0-276A19BFC8F4}"/>
    <dgm:cxn modelId="{5D5D778C-58AB-4160-BE20-40D28E1C815C}" type="presOf" srcId="{37D80BCF-5331-4295-A1D7-6AC78CC7D114}" destId="{5D13E9CB-9CB6-446A-93F2-1DF2C8D539B5}" srcOrd="0" destOrd="0" presId="urn:microsoft.com/office/officeart/2008/layout/LinedList"/>
    <dgm:cxn modelId="{E6E989F5-81FE-469C-8DA1-709943AEFCC7}" type="presOf" srcId="{D0101862-A4D6-4292-A7FD-96E0D9E9AC31}" destId="{47022B3B-F2C0-4B4F-B9BF-B589FC0B927E}" srcOrd="0" destOrd="0" presId="urn:microsoft.com/office/officeart/2008/layout/LinedList"/>
    <dgm:cxn modelId="{7BBDFDE5-B7F0-4C95-BAC6-FB8F8CCF6385}" type="presParOf" srcId="{5D13E9CB-9CB6-446A-93F2-1DF2C8D539B5}" destId="{CBDB07E1-14F2-4760-A877-69EEFF5D4F7B}" srcOrd="0" destOrd="0" presId="urn:microsoft.com/office/officeart/2008/layout/LinedList"/>
    <dgm:cxn modelId="{FD4EEB9C-F512-4682-B35C-823CC3EB0683}" type="presParOf" srcId="{5D13E9CB-9CB6-446A-93F2-1DF2C8D539B5}" destId="{4C0426F3-7CCB-45E2-A16E-58B13F28CD0D}" srcOrd="1" destOrd="0" presId="urn:microsoft.com/office/officeart/2008/layout/LinedList"/>
    <dgm:cxn modelId="{E3B8189A-E315-4E2F-A6B1-E48EE9A921E9}" type="presParOf" srcId="{4C0426F3-7CCB-45E2-A16E-58B13F28CD0D}" destId="{47022B3B-F2C0-4B4F-B9BF-B589FC0B927E}" srcOrd="0" destOrd="0" presId="urn:microsoft.com/office/officeart/2008/layout/LinedList"/>
    <dgm:cxn modelId="{1128B36B-F3ED-41D5-BF1C-C6A61D1F55E0}" type="presParOf" srcId="{4C0426F3-7CCB-45E2-A16E-58B13F28CD0D}" destId="{464EA20E-1366-4C77-A795-D49BFB48C326}" srcOrd="1" destOrd="0" presId="urn:microsoft.com/office/officeart/2008/layout/LinedList"/>
    <dgm:cxn modelId="{30DBCBD2-0188-49D3-8BF6-AAA2437D210B}" type="presParOf" srcId="{5D13E9CB-9CB6-446A-93F2-1DF2C8D539B5}" destId="{3B053748-74F5-4FCA-8EA3-A65023E86569}" srcOrd="2" destOrd="0" presId="urn:microsoft.com/office/officeart/2008/layout/LinedList"/>
    <dgm:cxn modelId="{24BA4AEC-4363-4E09-86C2-F59C7BFE9D79}" type="presParOf" srcId="{5D13E9CB-9CB6-446A-93F2-1DF2C8D539B5}" destId="{EF39CAC0-A639-4541-8161-EDFF0399B98C}" srcOrd="3" destOrd="0" presId="urn:microsoft.com/office/officeart/2008/layout/LinedList"/>
    <dgm:cxn modelId="{41E29F42-7862-4FED-906C-72B3C52B388B}" type="presParOf" srcId="{EF39CAC0-A639-4541-8161-EDFF0399B98C}" destId="{C90BBB20-9EA5-47C7-A4CC-149E5CFDFEB4}" srcOrd="0" destOrd="0" presId="urn:microsoft.com/office/officeart/2008/layout/LinedList"/>
    <dgm:cxn modelId="{1C59F519-F229-42B0-85A8-E8812FE72AE5}" type="presParOf" srcId="{EF39CAC0-A639-4541-8161-EDFF0399B98C}" destId="{9AA2F3D3-DAAF-4085-A10B-16598BF927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9393A1-4DE6-49F2-BBB3-71859D12918B}"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61E39A1C-CD4E-41A3-ABB4-4A2B8D5430D7}">
      <dgm:prSet/>
      <dgm:spPr/>
      <dgm:t>
        <a:bodyPr/>
        <a:lstStyle/>
        <a:p>
          <a:r>
            <a:rPr lang="en-US" b="1"/>
            <a:t>CPE (Regional Secondary PSAPs ONLY)</a:t>
          </a:r>
        </a:p>
      </dgm:t>
    </dgm:pt>
    <dgm:pt modelId="{B830BC19-3547-427E-8576-B2D7BDA4BFAD}" type="parTrans" cxnId="{0D653973-64EA-46BC-981D-A53680D3183A}">
      <dgm:prSet/>
      <dgm:spPr/>
      <dgm:t>
        <a:bodyPr/>
        <a:lstStyle/>
        <a:p>
          <a:endParaRPr lang="en-US"/>
        </a:p>
      </dgm:t>
    </dgm:pt>
    <dgm:pt modelId="{4371350C-A5C6-49D7-B508-5229E2295E84}" type="sibTrans" cxnId="{0D653973-64EA-46BC-981D-A53680D3183A}">
      <dgm:prSet/>
      <dgm:spPr/>
      <dgm:t>
        <a:bodyPr/>
        <a:lstStyle/>
        <a:p>
          <a:endParaRPr lang="en-US"/>
        </a:p>
      </dgm:t>
    </dgm:pt>
    <dgm:pt modelId="{E39A3FAC-84DA-4E8E-848A-EFC432CF3FA5}">
      <dgm:prSet/>
      <dgm:spPr/>
      <dgm:t>
        <a:bodyPr/>
        <a:lstStyle/>
        <a:p>
          <a:r>
            <a:rPr lang="en-US" b="1">
              <a:solidFill>
                <a:schemeClr val="tx1"/>
              </a:solidFill>
            </a:rPr>
            <a:t>Professional Services (not to exceed $75,000)</a:t>
          </a:r>
        </a:p>
      </dgm:t>
    </dgm:pt>
    <dgm:pt modelId="{C52A9AD2-5364-4398-A099-2B0C42F9649F}" type="parTrans" cxnId="{74C94AFC-118C-4C6C-A959-04B978215188}">
      <dgm:prSet/>
      <dgm:spPr/>
      <dgm:t>
        <a:bodyPr/>
        <a:lstStyle/>
        <a:p>
          <a:endParaRPr lang="en-US"/>
        </a:p>
      </dgm:t>
    </dgm:pt>
    <dgm:pt modelId="{F7C29E54-B3B1-46A9-82F6-0F67783453F5}" type="sibTrans" cxnId="{74C94AFC-118C-4C6C-A959-04B978215188}">
      <dgm:prSet/>
      <dgm:spPr/>
      <dgm:t>
        <a:bodyPr/>
        <a:lstStyle/>
        <a:p>
          <a:endParaRPr lang="en-US"/>
        </a:p>
      </dgm:t>
    </dgm:pt>
    <dgm:pt modelId="{5ACB2FF4-0343-41B3-8C2B-B724627ED9B7}">
      <dgm:prSet/>
      <dgm:spPr/>
      <dgm:t>
        <a:bodyPr/>
        <a:lstStyle/>
        <a:p>
          <a:r>
            <a:rPr lang="en-US" kern="1200" baseline="0"/>
            <a:t>Operational</a:t>
          </a:r>
          <a:endParaRPr lang="en-US" kern="1200"/>
        </a:p>
      </dgm:t>
    </dgm:pt>
    <dgm:pt modelId="{67589793-F2F7-4DA4-BDF6-657C46FF872A}" type="parTrans" cxnId="{8B1AF933-4DCD-4CD6-8EE2-B58B803DDE0B}">
      <dgm:prSet/>
      <dgm:spPr/>
      <dgm:t>
        <a:bodyPr/>
        <a:lstStyle/>
        <a:p>
          <a:endParaRPr lang="en-US"/>
        </a:p>
      </dgm:t>
    </dgm:pt>
    <dgm:pt modelId="{A6DC323F-8E9B-4357-957C-36DD588B9629}" type="sibTrans" cxnId="{8B1AF933-4DCD-4CD6-8EE2-B58B803DDE0B}">
      <dgm:prSet/>
      <dgm:spPr/>
      <dgm:t>
        <a:bodyPr/>
        <a:lstStyle/>
        <a:p>
          <a:endParaRPr lang="en-US"/>
        </a:p>
      </dgm:t>
    </dgm:pt>
    <dgm:pt modelId="{65DA8BE9-F3A8-4EB8-93A5-53E4AB9AED63}">
      <dgm:prSet/>
      <dgm:spPr/>
      <dgm:t>
        <a:bodyPr/>
        <a:lstStyle/>
        <a:p>
          <a:r>
            <a:rPr lang="en-US" kern="1200" baseline="0"/>
            <a:t>Staffing</a:t>
          </a:r>
          <a:endParaRPr lang="en-US" kern="1200"/>
        </a:p>
      </dgm:t>
    </dgm:pt>
    <dgm:pt modelId="{42CBB214-DA95-45CA-BF3E-EBBDAE679026}" type="parTrans" cxnId="{E714A7F8-8023-49B4-9407-3E20F4BF43BC}">
      <dgm:prSet/>
      <dgm:spPr/>
      <dgm:t>
        <a:bodyPr/>
        <a:lstStyle/>
        <a:p>
          <a:endParaRPr lang="en-US"/>
        </a:p>
      </dgm:t>
    </dgm:pt>
    <dgm:pt modelId="{1E8CD2FD-2486-48E6-9756-C4AFA2A973C0}" type="sibTrans" cxnId="{E714A7F8-8023-49B4-9407-3E20F4BF43BC}">
      <dgm:prSet/>
      <dgm:spPr/>
      <dgm:t>
        <a:bodyPr/>
        <a:lstStyle/>
        <a:p>
          <a:endParaRPr lang="en-US"/>
        </a:p>
      </dgm:t>
    </dgm:pt>
    <dgm:pt modelId="{DBE46E23-D85B-48A8-92CF-21800CE7D37B}">
      <dgm:prSet/>
      <dgm:spPr/>
      <dgm:t>
        <a:bodyPr/>
        <a:lstStyle/>
        <a:p>
          <a:r>
            <a:rPr lang="en-US" kern="1200" baseline="0"/>
            <a:t>Technical</a:t>
          </a:r>
          <a:endParaRPr lang="en-US" kern="1200"/>
        </a:p>
      </dgm:t>
    </dgm:pt>
    <dgm:pt modelId="{AAFAC533-70D7-41E5-B194-768D4B85B831}" type="parTrans" cxnId="{33595B1A-4AC9-4FF1-8F74-861A841C85C7}">
      <dgm:prSet/>
      <dgm:spPr/>
      <dgm:t>
        <a:bodyPr/>
        <a:lstStyle/>
        <a:p>
          <a:endParaRPr lang="en-US"/>
        </a:p>
      </dgm:t>
    </dgm:pt>
    <dgm:pt modelId="{958B4011-8699-40C2-9BB8-58785607E574}" type="sibTrans" cxnId="{33595B1A-4AC9-4FF1-8F74-861A841C85C7}">
      <dgm:prSet/>
      <dgm:spPr/>
      <dgm:t>
        <a:bodyPr/>
        <a:lstStyle/>
        <a:p>
          <a:endParaRPr lang="en-US"/>
        </a:p>
      </dgm:t>
    </dgm:pt>
    <dgm:pt modelId="{1F57E66F-F03E-4757-999C-26D628D3BAD7}">
      <dgm:prSet/>
      <dgm:spPr/>
      <dgm:t>
        <a:bodyPr/>
        <a:lstStyle/>
        <a:p>
          <a:r>
            <a:rPr lang="en-US" b="1">
              <a:solidFill>
                <a:schemeClr val="tx1"/>
              </a:solidFill>
            </a:rPr>
            <a:t>Project Management Services</a:t>
          </a:r>
        </a:p>
      </dgm:t>
    </dgm:pt>
    <dgm:pt modelId="{05FC06F4-0AEA-424E-9972-2C440D1BE9F1}" type="parTrans" cxnId="{A186CBA9-6ACF-479F-9C86-5BDB4D2FDE6B}">
      <dgm:prSet/>
      <dgm:spPr/>
      <dgm:t>
        <a:bodyPr/>
        <a:lstStyle/>
        <a:p>
          <a:endParaRPr lang="en-US"/>
        </a:p>
      </dgm:t>
    </dgm:pt>
    <dgm:pt modelId="{FD77A3F1-1CDC-475F-AD75-3C4E0FAAE38B}" type="sibTrans" cxnId="{A186CBA9-6ACF-479F-9C86-5BDB4D2FDE6B}">
      <dgm:prSet/>
      <dgm:spPr/>
      <dgm:t>
        <a:bodyPr/>
        <a:lstStyle/>
        <a:p>
          <a:endParaRPr lang="en-US"/>
        </a:p>
      </dgm:t>
    </dgm:pt>
    <dgm:pt modelId="{BB30635C-0F2C-4B5B-A331-63B04097A1E3}">
      <dgm:prSet/>
      <dgm:spPr/>
      <dgm:t>
        <a:bodyPr/>
        <a:lstStyle/>
        <a:p>
          <a:pPr rtl="0"/>
          <a:r>
            <a:rPr lang="en-US" kern="1200" baseline="0"/>
            <a:t>Governance </a:t>
          </a:r>
        </a:p>
      </dgm:t>
    </dgm:pt>
    <dgm:pt modelId="{1A9A094E-E477-484D-8C01-534038B59653}" type="parTrans" cxnId="{13077A67-F083-489B-AAFB-E388807E15E8}">
      <dgm:prSet/>
      <dgm:spPr/>
      <dgm:t>
        <a:bodyPr/>
        <a:lstStyle/>
        <a:p>
          <a:endParaRPr lang="en-US"/>
        </a:p>
      </dgm:t>
    </dgm:pt>
    <dgm:pt modelId="{E1081B23-6FD2-4F71-8C5A-299FDC6191A3}" type="sibTrans" cxnId="{13077A67-F083-489B-AAFB-E388807E15E8}">
      <dgm:prSet/>
      <dgm:spPr/>
      <dgm:t>
        <a:bodyPr/>
        <a:lstStyle/>
        <a:p>
          <a:endParaRPr lang="en-US"/>
        </a:p>
      </dgm:t>
    </dgm:pt>
    <dgm:pt modelId="{6A3BEA30-EDDF-4685-8112-10C1A41A384A}">
      <dgm:prSet/>
      <dgm:spPr/>
      <dgm:t>
        <a:bodyPr/>
        <a:lstStyle/>
        <a:p>
          <a:r>
            <a:rPr lang="en-US" kern="1200" baseline="0">
              <a:latin typeface="Calibri" panose="020F0502020204030204"/>
              <a:ea typeface="+mn-ea"/>
              <a:cs typeface="+mn-cs"/>
            </a:rPr>
            <a:t>Cyber Security Assessment (may exceed threshold</a:t>
          </a:r>
          <a:r>
            <a:rPr lang="en-US" kern="1200" baseline="0">
              <a:latin typeface="Gill Sans MT" panose="020B0502020104020203"/>
            </a:rPr>
            <a:t>)</a:t>
          </a:r>
          <a:endParaRPr lang="en-US" kern="1200"/>
        </a:p>
      </dgm:t>
    </dgm:pt>
    <dgm:pt modelId="{140E8CAF-4E4A-43DB-816A-DFC6C971FB3D}" type="parTrans" cxnId="{15BE86A2-EBF2-4FE5-A0DA-8D23252E135F}">
      <dgm:prSet/>
      <dgm:spPr/>
      <dgm:t>
        <a:bodyPr/>
        <a:lstStyle/>
        <a:p>
          <a:endParaRPr lang="en-US"/>
        </a:p>
      </dgm:t>
    </dgm:pt>
    <dgm:pt modelId="{4F3D10E4-2D32-4CA9-B05F-C02837B2FA22}" type="sibTrans" cxnId="{15BE86A2-EBF2-4FE5-A0DA-8D23252E135F}">
      <dgm:prSet/>
      <dgm:spPr/>
      <dgm:t>
        <a:bodyPr/>
        <a:lstStyle/>
        <a:p>
          <a:endParaRPr lang="en-US"/>
        </a:p>
      </dgm:t>
    </dgm:pt>
    <dgm:pt modelId="{0B7E94A2-E27C-41D6-AED0-D129DE4B1229}" type="pres">
      <dgm:prSet presAssocID="{AD9393A1-4DE6-49F2-BBB3-71859D12918B}" presName="linear" presStyleCnt="0">
        <dgm:presLayoutVars>
          <dgm:dir/>
          <dgm:animLvl val="lvl"/>
          <dgm:resizeHandles val="exact"/>
        </dgm:presLayoutVars>
      </dgm:prSet>
      <dgm:spPr/>
    </dgm:pt>
    <dgm:pt modelId="{462180CC-EDC2-4377-989E-0CC1CA30C513}" type="pres">
      <dgm:prSet presAssocID="{61E39A1C-CD4E-41A3-ABB4-4A2B8D5430D7}" presName="parentLin" presStyleCnt="0"/>
      <dgm:spPr/>
    </dgm:pt>
    <dgm:pt modelId="{64524883-9F89-40FE-9C85-88617E3674C4}" type="pres">
      <dgm:prSet presAssocID="{61E39A1C-CD4E-41A3-ABB4-4A2B8D5430D7}" presName="parentLeftMargin" presStyleLbl="node1" presStyleIdx="0" presStyleCnt="3"/>
      <dgm:spPr/>
    </dgm:pt>
    <dgm:pt modelId="{BBFD86E5-C4D0-423C-BFCC-DF681FF5B01B}" type="pres">
      <dgm:prSet presAssocID="{61E39A1C-CD4E-41A3-ABB4-4A2B8D5430D7}" presName="parentText" presStyleLbl="node1" presStyleIdx="0" presStyleCnt="3">
        <dgm:presLayoutVars>
          <dgm:chMax val="0"/>
          <dgm:bulletEnabled val="1"/>
        </dgm:presLayoutVars>
      </dgm:prSet>
      <dgm:spPr/>
    </dgm:pt>
    <dgm:pt modelId="{123C9672-8497-4D8A-8E0F-8CB2A1A99081}" type="pres">
      <dgm:prSet presAssocID="{61E39A1C-CD4E-41A3-ABB4-4A2B8D5430D7}" presName="negativeSpace" presStyleCnt="0"/>
      <dgm:spPr/>
    </dgm:pt>
    <dgm:pt modelId="{F2BEF8B3-C9E9-44C5-A022-F1D58303D81F}" type="pres">
      <dgm:prSet presAssocID="{61E39A1C-CD4E-41A3-ABB4-4A2B8D5430D7}" presName="childText" presStyleLbl="conFgAcc1" presStyleIdx="0" presStyleCnt="3">
        <dgm:presLayoutVars>
          <dgm:bulletEnabled val="1"/>
        </dgm:presLayoutVars>
      </dgm:prSet>
      <dgm:spPr/>
    </dgm:pt>
    <dgm:pt modelId="{DAF5453A-FDBC-485B-97D9-FAF86C3BC5A7}" type="pres">
      <dgm:prSet presAssocID="{4371350C-A5C6-49D7-B508-5229E2295E84}" presName="spaceBetweenRectangles" presStyleCnt="0"/>
      <dgm:spPr/>
    </dgm:pt>
    <dgm:pt modelId="{B8567943-CACD-4A22-80BB-E2DC70F0EAD6}" type="pres">
      <dgm:prSet presAssocID="{E39A3FAC-84DA-4E8E-848A-EFC432CF3FA5}" presName="parentLin" presStyleCnt="0"/>
      <dgm:spPr/>
    </dgm:pt>
    <dgm:pt modelId="{51362E18-78D7-46D1-A5F3-CC83C4098797}" type="pres">
      <dgm:prSet presAssocID="{E39A3FAC-84DA-4E8E-848A-EFC432CF3FA5}" presName="parentLeftMargin" presStyleLbl="node1" presStyleIdx="0" presStyleCnt="3"/>
      <dgm:spPr/>
    </dgm:pt>
    <dgm:pt modelId="{0D57DD8A-7599-4B76-A95A-D21792D9DF62}" type="pres">
      <dgm:prSet presAssocID="{E39A3FAC-84DA-4E8E-848A-EFC432CF3FA5}" presName="parentText" presStyleLbl="node1" presStyleIdx="1" presStyleCnt="3">
        <dgm:presLayoutVars>
          <dgm:chMax val="0"/>
          <dgm:bulletEnabled val="1"/>
        </dgm:presLayoutVars>
      </dgm:prSet>
      <dgm:spPr/>
    </dgm:pt>
    <dgm:pt modelId="{785A93B1-A59D-4DCC-90BA-318880FED5BC}" type="pres">
      <dgm:prSet presAssocID="{E39A3FAC-84DA-4E8E-848A-EFC432CF3FA5}" presName="negativeSpace" presStyleCnt="0"/>
      <dgm:spPr/>
    </dgm:pt>
    <dgm:pt modelId="{924637D3-308F-41D2-99F0-0F8F538863E4}" type="pres">
      <dgm:prSet presAssocID="{E39A3FAC-84DA-4E8E-848A-EFC432CF3FA5}" presName="childText" presStyleLbl="conFgAcc1" presStyleIdx="1" presStyleCnt="3">
        <dgm:presLayoutVars>
          <dgm:bulletEnabled val="1"/>
        </dgm:presLayoutVars>
      </dgm:prSet>
      <dgm:spPr/>
    </dgm:pt>
    <dgm:pt modelId="{19AC3CC7-8432-4E48-A534-C682713F47BE}" type="pres">
      <dgm:prSet presAssocID="{F7C29E54-B3B1-46A9-82F6-0F67783453F5}" presName="spaceBetweenRectangles" presStyleCnt="0"/>
      <dgm:spPr/>
    </dgm:pt>
    <dgm:pt modelId="{082F63F5-0FFF-4454-8A5F-A9B2F9BF4E4D}" type="pres">
      <dgm:prSet presAssocID="{1F57E66F-F03E-4757-999C-26D628D3BAD7}" presName="parentLin" presStyleCnt="0"/>
      <dgm:spPr/>
    </dgm:pt>
    <dgm:pt modelId="{06D5DB88-109D-432A-80EC-3A56FE90573A}" type="pres">
      <dgm:prSet presAssocID="{1F57E66F-F03E-4757-999C-26D628D3BAD7}" presName="parentLeftMargin" presStyleLbl="node1" presStyleIdx="1" presStyleCnt="3"/>
      <dgm:spPr/>
    </dgm:pt>
    <dgm:pt modelId="{2FEC32A0-1407-4D26-800B-F8C561AD9DC8}" type="pres">
      <dgm:prSet presAssocID="{1F57E66F-F03E-4757-999C-26D628D3BAD7}" presName="parentText" presStyleLbl="node1" presStyleIdx="2" presStyleCnt="3">
        <dgm:presLayoutVars>
          <dgm:chMax val="0"/>
          <dgm:bulletEnabled val="1"/>
        </dgm:presLayoutVars>
      </dgm:prSet>
      <dgm:spPr/>
    </dgm:pt>
    <dgm:pt modelId="{7ED0EB8E-0B60-4968-8FC7-9872373444FB}" type="pres">
      <dgm:prSet presAssocID="{1F57E66F-F03E-4757-999C-26D628D3BAD7}" presName="negativeSpace" presStyleCnt="0"/>
      <dgm:spPr/>
    </dgm:pt>
    <dgm:pt modelId="{D7785E8D-F08F-4A60-A7FB-1CAF97A9964E}" type="pres">
      <dgm:prSet presAssocID="{1F57E66F-F03E-4757-999C-26D628D3BAD7}" presName="childText" presStyleLbl="conFgAcc1" presStyleIdx="2" presStyleCnt="3">
        <dgm:presLayoutVars>
          <dgm:bulletEnabled val="1"/>
        </dgm:presLayoutVars>
      </dgm:prSet>
      <dgm:spPr/>
    </dgm:pt>
  </dgm:ptLst>
  <dgm:cxnLst>
    <dgm:cxn modelId="{D6F4A207-731E-45D9-BE5F-DBD2B9454C02}" type="presOf" srcId="{6A3BEA30-EDDF-4685-8112-10C1A41A384A}" destId="{924637D3-308F-41D2-99F0-0F8F538863E4}" srcOrd="0" destOrd="4" presId="urn:microsoft.com/office/officeart/2005/8/layout/list1"/>
    <dgm:cxn modelId="{33595B1A-4AC9-4FF1-8F74-861A841C85C7}" srcId="{E39A3FAC-84DA-4E8E-848A-EFC432CF3FA5}" destId="{DBE46E23-D85B-48A8-92CF-21800CE7D37B}" srcOrd="2" destOrd="0" parTransId="{AAFAC533-70D7-41E5-B194-768D4B85B831}" sibTransId="{958B4011-8699-40C2-9BB8-58785607E574}"/>
    <dgm:cxn modelId="{4E62451D-188D-4396-A144-F441AE08A406}" type="presOf" srcId="{61E39A1C-CD4E-41A3-ABB4-4A2B8D5430D7}" destId="{64524883-9F89-40FE-9C85-88617E3674C4}" srcOrd="0" destOrd="0" presId="urn:microsoft.com/office/officeart/2005/8/layout/list1"/>
    <dgm:cxn modelId="{8B1AF933-4DCD-4CD6-8EE2-B58B803DDE0B}" srcId="{E39A3FAC-84DA-4E8E-848A-EFC432CF3FA5}" destId="{5ACB2FF4-0343-41B3-8C2B-B724627ED9B7}" srcOrd="0" destOrd="0" parTransId="{67589793-F2F7-4DA4-BDF6-657C46FF872A}" sibTransId="{A6DC323F-8E9B-4357-957C-36DD588B9629}"/>
    <dgm:cxn modelId="{D97D0037-8E2D-43F9-AEAC-ECE63E3D5674}" type="presOf" srcId="{E39A3FAC-84DA-4E8E-848A-EFC432CF3FA5}" destId="{51362E18-78D7-46D1-A5F3-CC83C4098797}" srcOrd="0" destOrd="0" presId="urn:microsoft.com/office/officeart/2005/8/layout/list1"/>
    <dgm:cxn modelId="{009FE043-D594-4FC6-B4AD-61E9CE226B79}" type="presOf" srcId="{BB30635C-0F2C-4B5B-A331-63B04097A1E3}" destId="{924637D3-308F-41D2-99F0-0F8F538863E4}" srcOrd="0" destOrd="3" presId="urn:microsoft.com/office/officeart/2005/8/layout/list1"/>
    <dgm:cxn modelId="{13077A67-F083-489B-AAFB-E388807E15E8}" srcId="{E39A3FAC-84DA-4E8E-848A-EFC432CF3FA5}" destId="{BB30635C-0F2C-4B5B-A331-63B04097A1E3}" srcOrd="3" destOrd="0" parTransId="{1A9A094E-E477-484D-8C01-534038B59653}" sibTransId="{E1081B23-6FD2-4F71-8C5A-299FDC6191A3}"/>
    <dgm:cxn modelId="{0D653973-64EA-46BC-981D-A53680D3183A}" srcId="{AD9393A1-4DE6-49F2-BBB3-71859D12918B}" destId="{61E39A1C-CD4E-41A3-ABB4-4A2B8D5430D7}" srcOrd="0" destOrd="0" parTransId="{B830BC19-3547-427E-8576-B2D7BDA4BFAD}" sibTransId="{4371350C-A5C6-49D7-B508-5229E2295E84}"/>
    <dgm:cxn modelId="{0C15AD80-EFC2-4B0D-B072-B86F15832AF4}" type="presOf" srcId="{DBE46E23-D85B-48A8-92CF-21800CE7D37B}" destId="{924637D3-308F-41D2-99F0-0F8F538863E4}" srcOrd="0" destOrd="2" presId="urn:microsoft.com/office/officeart/2005/8/layout/list1"/>
    <dgm:cxn modelId="{A5E4179E-5B35-4234-B597-7DB0E6708ABD}" type="presOf" srcId="{5ACB2FF4-0343-41B3-8C2B-B724627ED9B7}" destId="{924637D3-308F-41D2-99F0-0F8F538863E4}" srcOrd="0" destOrd="0" presId="urn:microsoft.com/office/officeart/2005/8/layout/list1"/>
    <dgm:cxn modelId="{15BE86A2-EBF2-4FE5-A0DA-8D23252E135F}" srcId="{E39A3FAC-84DA-4E8E-848A-EFC432CF3FA5}" destId="{6A3BEA30-EDDF-4685-8112-10C1A41A384A}" srcOrd="4" destOrd="0" parTransId="{140E8CAF-4E4A-43DB-816A-DFC6C971FB3D}" sibTransId="{4F3D10E4-2D32-4CA9-B05F-C02837B2FA22}"/>
    <dgm:cxn modelId="{A186CBA9-6ACF-479F-9C86-5BDB4D2FDE6B}" srcId="{AD9393A1-4DE6-49F2-BBB3-71859D12918B}" destId="{1F57E66F-F03E-4757-999C-26D628D3BAD7}" srcOrd="2" destOrd="0" parTransId="{05FC06F4-0AEA-424E-9972-2C440D1BE9F1}" sibTransId="{FD77A3F1-1CDC-475F-AD75-3C4E0FAAE38B}"/>
    <dgm:cxn modelId="{CEF000C9-B212-484A-B709-E8129AF4600E}" type="presOf" srcId="{E39A3FAC-84DA-4E8E-848A-EFC432CF3FA5}" destId="{0D57DD8A-7599-4B76-A95A-D21792D9DF62}" srcOrd="1" destOrd="0" presId="urn:microsoft.com/office/officeart/2005/8/layout/list1"/>
    <dgm:cxn modelId="{AB8F51CA-ACE5-4A46-8992-589195ED7D87}" type="presOf" srcId="{AD9393A1-4DE6-49F2-BBB3-71859D12918B}" destId="{0B7E94A2-E27C-41D6-AED0-D129DE4B1229}" srcOrd="0" destOrd="0" presId="urn:microsoft.com/office/officeart/2005/8/layout/list1"/>
    <dgm:cxn modelId="{6A41E9CB-DE8D-4FB0-A8AC-B24109E96D3C}" type="presOf" srcId="{65DA8BE9-F3A8-4EB8-93A5-53E4AB9AED63}" destId="{924637D3-308F-41D2-99F0-0F8F538863E4}" srcOrd="0" destOrd="1" presId="urn:microsoft.com/office/officeart/2005/8/layout/list1"/>
    <dgm:cxn modelId="{01DDD8CE-1F6E-4C02-B13C-FEF61938BCA6}" type="presOf" srcId="{1F57E66F-F03E-4757-999C-26D628D3BAD7}" destId="{2FEC32A0-1407-4D26-800B-F8C561AD9DC8}" srcOrd="1" destOrd="0" presId="urn:microsoft.com/office/officeart/2005/8/layout/list1"/>
    <dgm:cxn modelId="{73D6D4D8-1E91-4BE5-A1A9-D6422A4464B7}" type="presOf" srcId="{1F57E66F-F03E-4757-999C-26D628D3BAD7}" destId="{06D5DB88-109D-432A-80EC-3A56FE90573A}" srcOrd="0" destOrd="0" presId="urn:microsoft.com/office/officeart/2005/8/layout/list1"/>
    <dgm:cxn modelId="{9208D1EA-CD43-4D25-9B29-A9F50F776AB3}" type="presOf" srcId="{61E39A1C-CD4E-41A3-ABB4-4A2B8D5430D7}" destId="{BBFD86E5-C4D0-423C-BFCC-DF681FF5B01B}" srcOrd="1" destOrd="0" presId="urn:microsoft.com/office/officeart/2005/8/layout/list1"/>
    <dgm:cxn modelId="{E714A7F8-8023-49B4-9407-3E20F4BF43BC}" srcId="{E39A3FAC-84DA-4E8E-848A-EFC432CF3FA5}" destId="{65DA8BE9-F3A8-4EB8-93A5-53E4AB9AED63}" srcOrd="1" destOrd="0" parTransId="{42CBB214-DA95-45CA-BF3E-EBBDAE679026}" sibTransId="{1E8CD2FD-2486-48E6-9756-C4AFA2A973C0}"/>
    <dgm:cxn modelId="{74C94AFC-118C-4C6C-A959-04B978215188}" srcId="{AD9393A1-4DE6-49F2-BBB3-71859D12918B}" destId="{E39A3FAC-84DA-4E8E-848A-EFC432CF3FA5}" srcOrd="1" destOrd="0" parTransId="{C52A9AD2-5364-4398-A099-2B0C42F9649F}" sibTransId="{F7C29E54-B3B1-46A9-82F6-0F67783453F5}"/>
    <dgm:cxn modelId="{DDE19599-2759-4F9A-9DFA-B88B4049FB3F}" type="presParOf" srcId="{0B7E94A2-E27C-41D6-AED0-D129DE4B1229}" destId="{462180CC-EDC2-4377-989E-0CC1CA30C513}" srcOrd="0" destOrd="0" presId="urn:microsoft.com/office/officeart/2005/8/layout/list1"/>
    <dgm:cxn modelId="{6D06434C-B9F8-4995-9D6D-C5FDCC4E6768}" type="presParOf" srcId="{462180CC-EDC2-4377-989E-0CC1CA30C513}" destId="{64524883-9F89-40FE-9C85-88617E3674C4}" srcOrd="0" destOrd="0" presId="urn:microsoft.com/office/officeart/2005/8/layout/list1"/>
    <dgm:cxn modelId="{863E8752-E7A6-4DD4-83D9-8E0C7296E768}" type="presParOf" srcId="{462180CC-EDC2-4377-989E-0CC1CA30C513}" destId="{BBFD86E5-C4D0-423C-BFCC-DF681FF5B01B}" srcOrd="1" destOrd="0" presId="urn:microsoft.com/office/officeart/2005/8/layout/list1"/>
    <dgm:cxn modelId="{AF36747D-F7C1-4235-AAF4-38FDAE3837CE}" type="presParOf" srcId="{0B7E94A2-E27C-41D6-AED0-D129DE4B1229}" destId="{123C9672-8497-4D8A-8E0F-8CB2A1A99081}" srcOrd="1" destOrd="0" presId="urn:microsoft.com/office/officeart/2005/8/layout/list1"/>
    <dgm:cxn modelId="{941AB2AC-0489-4801-8128-5430C374C4FB}" type="presParOf" srcId="{0B7E94A2-E27C-41D6-AED0-D129DE4B1229}" destId="{F2BEF8B3-C9E9-44C5-A022-F1D58303D81F}" srcOrd="2" destOrd="0" presId="urn:microsoft.com/office/officeart/2005/8/layout/list1"/>
    <dgm:cxn modelId="{A67C65E7-8F6D-431B-B8F8-F7AB2AA41912}" type="presParOf" srcId="{0B7E94A2-E27C-41D6-AED0-D129DE4B1229}" destId="{DAF5453A-FDBC-485B-97D9-FAF86C3BC5A7}" srcOrd="3" destOrd="0" presId="urn:microsoft.com/office/officeart/2005/8/layout/list1"/>
    <dgm:cxn modelId="{2F21E55B-66C5-4778-B7B3-88183EFF3FAA}" type="presParOf" srcId="{0B7E94A2-E27C-41D6-AED0-D129DE4B1229}" destId="{B8567943-CACD-4A22-80BB-E2DC70F0EAD6}" srcOrd="4" destOrd="0" presId="urn:microsoft.com/office/officeart/2005/8/layout/list1"/>
    <dgm:cxn modelId="{0C9EED3C-81ED-462B-AA21-001CA173B1BC}" type="presParOf" srcId="{B8567943-CACD-4A22-80BB-E2DC70F0EAD6}" destId="{51362E18-78D7-46D1-A5F3-CC83C4098797}" srcOrd="0" destOrd="0" presId="urn:microsoft.com/office/officeart/2005/8/layout/list1"/>
    <dgm:cxn modelId="{F3AF0929-080B-4192-BB95-D28AE7647838}" type="presParOf" srcId="{B8567943-CACD-4A22-80BB-E2DC70F0EAD6}" destId="{0D57DD8A-7599-4B76-A95A-D21792D9DF62}" srcOrd="1" destOrd="0" presId="urn:microsoft.com/office/officeart/2005/8/layout/list1"/>
    <dgm:cxn modelId="{4A026B05-4147-467E-A7A0-4F61AAB80175}" type="presParOf" srcId="{0B7E94A2-E27C-41D6-AED0-D129DE4B1229}" destId="{785A93B1-A59D-4DCC-90BA-318880FED5BC}" srcOrd="5" destOrd="0" presId="urn:microsoft.com/office/officeart/2005/8/layout/list1"/>
    <dgm:cxn modelId="{4D8B52AB-FD7E-41FC-8BDB-844B3F9C3DDF}" type="presParOf" srcId="{0B7E94A2-E27C-41D6-AED0-D129DE4B1229}" destId="{924637D3-308F-41D2-99F0-0F8F538863E4}" srcOrd="6" destOrd="0" presId="urn:microsoft.com/office/officeart/2005/8/layout/list1"/>
    <dgm:cxn modelId="{1A2E26C5-1581-4281-91A0-85A72C809811}" type="presParOf" srcId="{0B7E94A2-E27C-41D6-AED0-D129DE4B1229}" destId="{19AC3CC7-8432-4E48-A534-C682713F47BE}" srcOrd="7" destOrd="0" presId="urn:microsoft.com/office/officeart/2005/8/layout/list1"/>
    <dgm:cxn modelId="{F843427A-38CD-4112-B4BB-08763AEFCB87}" type="presParOf" srcId="{0B7E94A2-E27C-41D6-AED0-D129DE4B1229}" destId="{082F63F5-0FFF-4454-8A5F-A9B2F9BF4E4D}" srcOrd="8" destOrd="0" presId="urn:microsoft.com/office/officeart/2005/8/layout/list1"/>
    <dgm:cxn modelId="{F01C3136-3D35-450B-802B-2193D4318C2F}" type="presParOf" srcId="{082F63F5-0FFF-4454-8A5F-A9B2F9BF4E4D}" destId="{06D5DB88-109D-432A-80EC-3A56FE90573A}" srcOrd="0" destOrd="0" presId="urn:microsoft.com/office/officeart/2005/8/layout/list1"/>
    <dgm:cxn modelId="{5C947CDA-BA78-4DF4-B437-1B9B01733247}" type="presParOf" srcId="{082F63F5-0FFF-4454-8A5F-A9B2F9BF4E4D}" destId="{2FEC32A0-1407-4D26-800B-F8C561AD9DC8}" srcOrd="1" destOrd="0" presId="urn:microsoft.com/office/officeart/2005/8/layout/list1"/>
    <dgm:cxn modelId="{2445735C-9491-4DFE-A8B4-62DABC93C21F}" type="presParOf" srcId="{0B7E94A2-E27C-41D6-AED0-D129DE4B1229}" destId="{7ED0EB8E-0B60-4968-8FC7-9872373444FB}" srcOrd="9" destOrd="0" presId="urn:microsoft.com/office/officeart/2005/8/layout/list1"/>
    <dgm:cxn modelId="{9EF16965-1DA6-43F9-BE10-FCE3EA35F136}" type="presParOf" srcId="{0B7E94A2-E27C-41D6-AED0-D129DE4B1229}" destId="{D7785E8D-F08F-4A60-A7FB-1CAF97A9964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C188C-A505-4EE0-8305-FA9FDEF13859}">
      <dsp:nvSpPr>
        <dsp:cNvPr id="0" name=""/>
        <dsp:cNvSpPr/>
      </dsp:nvSpPr>
      <dsp:spPr>
        <a:xfrm>
          <a:off x="0" y="5204"/>
          <a:ext cx="7886700" cy="757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3695" y="8899"/>
        <a:ext cx="7879310" cy="68311"/>
      </dsp:txXfrm>
    </dsp:sp>
    <dsp:sp modelId="{0937E9BC-492A-44A3-A74F-F66F5400B628}">
      <dsp:nvSpPr>
        <dsp:cNvPr id="0" name=""/>
        <dsp:cNvSpPr/>
      </dsp:nvSpPr>
      <dsp:spPr>
        <a:xfrm>
          <a:off x="0" y="92553"/>
          <a:ext cx="7886700" cy="75701"/>
        </a:xfrm>
        <a:prstGeom prst="round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3695" y="96248"/>
        <a:ext cx="7879310" cy="68311"/>
      </dsp:txXfrm>
    </dsp:sp>
    <dsp:sp modelId="{D3627BA7-3633-4AE4-99AD-854093D74D5A}">
      <dsp:nvSpPr>
        <dsp:cNvPr id="0" name=""/>
        <dsp:cNvSpPr/>
      </dsp:nvSpPr>
      <dsp:spPr>
        <a:xfrm>
          <a:off x="0" y="168254"/>
          <a:ext cx="7886700" cy="4821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755650">
            <a:lnSpc>
              <a:spcPct val="90000"/>
            </a:lnSpc>
            <a:spcBef>
              <a:spcPct val="0"/>
            </a:spcBef>
            <a:spcAft>
              <a:spcPct val="20000"/>
            </a:spcAft>
            <a:buFont typeface="Symbol" panose="05050102010706020507" pitchFamily="18" charset="2"/>
            <a:buNone/>
          </a:pPr>
          <a:endParaRPr lang="en-US" sz="1700" kern="1200"/>
        </a:p>
        <a:p>
          <a:pPr marL="228600" lvl="1" indent="-228600" algn="l" defTabSz="1066800">
            <a:lnSpc>
              <a:spcPct val="90000"/>
            </a:lnSpc>
            <a:spcBef>
              <a:spcPct val="0"/>
            </a:spcBef>
            <a:spcAft>
              <a:spcPts val="600"/>
            </a:spcAft>
            <a:buFont typeface="Symbol" panose="05050102010706020507" pitchFamily="18" charset="2"/>
            <a:buChar char=""/>
          </a:pPr>
          <a:r>
            <a:rPr lang="en-US" sz="2400" b="1" kern="1200"/>
            <a:t>Application deadline is Wednesday, April 15, 2026</a:t>
          </a:r>
        </a:p>
        <a:p>
          <a:pPr marL="228600" lvl="1" indent="-228600" algn="l" defTabSz="1066800">
            <a:lnSpc>
              <a:spcPct val="90000"/>
            </a:lnSpc>
            <a:spcBef>
              <a:spcPct val="0"/>
            </a:spcBef>
            <a:spcAft>
              <a:spcPts val="600"/>
            </a:spcAft>
            <a:buFont typeface="Symbol" panose="05050102010706020507" pitchFamily="18" charset="2"/>
            <a:buChar char=""/>
          </a:pPr>
          <a:r>
            <a:rPr lang="en-US" sz="2400" b="1" kern="1200"/>
            <a:t>Added requirement for information for proposed projects</a:t>
          </a:r>
        </a:p>
        <a:p>
          <a:pPr marL="228600" lvl="1" indent="-228600" algn="l" defTabSz="1066800">
            <a:lnSpc>
              <a:spcPct val="90000"/>
            </a:lnSpc>
            <a:spcBef>
              <a:spcPct val="0"/>
            </a:spcBef>
            <a:spcAft>
              <a:spcPts val="600"/>
            </a:spcAft>
            <a:buFont typeface="Symbol" panose="05050102010706020507" pitchFamily="18" charset="2"/>
            <a:buChar char=""/>
          </a:pPr>
          <a:r>
            <a:rPr lang="en-US" sz="2400" b="1" kern="1200"/>
            <a:t>Language added relative to documents required for application</a:t>
          </a:r>
        </a:p>
        <a:p>
          <a:pPr marL="228600" lvl="1" indent="-228600" algn="l" defTabSz="1066800">
            <a:lnSpc>
              <a:spcPct val="90000"/>
            </a:lnSpc>
            <a:spcBef>
              <a:spcPct val="0"/>
            </a:spcBef>
            <a:spcAft>
              <a:spcPts val="600"/>
            </a:spcAft>
            <a:buFont typeface="Symbol" panose="05050102010706020507" pitchFamily="18" charset="2"/>
            <a:buChar char=""/>
          </a:pPr>
          <a:r>
            <a:rPr lang="en-US" sz="2400" b="1" kern="1200"/>
            <a:t>Language added relative to responses for clarification and/or additional documentation</a:t>
          </a:r>
        </a:p>
        <a:p>
          <a:pPr marL="228600" lvl="1" indent="-228600" algn="l" defTabSz="1066800">
            <a:lnSpc>
              <a:spcPct val="90000"/>
            </a:lnSpc>
            <a:spcBef>
              <a:spcPct val="0"/>
            </a:spcBef>
            <a:spcAft>
              <a:spcPts val="600"/>
            </a:spcAft>
            <a:buFont typeface="Symbol" panose="05050102010706020507" pitchFamily="18" charset="2"/>
            <a:buChar char=""/>
          </a:pPr>
          <a:r>
            <a:rPr lang="en-US" sz="2400" b="1" kern="1200"/>
            <a:t>Timeline for response clarified</a:t>
          </a:r>
        </a:p>
        <a:p>
          <a:pPr marL="228600" lvl="1" indent="-228600" algn="l" defTabSz="1066800">
            <a:lnSpc>
              <a:spcPct val="90000"/>
            </a:lnSpc>
            <a:spcBef>
              <a:spcPct val="0"/>
            </a:spcBef>
            <a:spcAft>
              <a:spcPts val="600"/>
            </a:spcAft>
            <a:buFont typeface="Symbol" panose="05050102010706020507" pitchFamily="18" charset="2"/>
            <a:buChar char=""/>
          </a:pPr>
          <a:r>
            <a:rPr lang="en-US" sz="2400" b="1" kern="1200"/>
            <a:t>Updated language relative to amended applications</a:t>
          </a:r>
        </a:p>
        <a:p>
          <a:pPr marL="228600" lvl="1" indent="-228600" algn="l" defTabSz="1066800">
            <a:lnSpc>
              <a:spcPct val="90000"/>
            </a:lnSpc>
            <a:spcBef>
              <a:spcPct val="0"/>
            </a:spcBef>
            <a:spcAft>
              <a:spcPts val="600"/>
            </a:spcAft>
            <a:buFont typeface="Symbol" panose="05050102010706020507" pitchFamily="18" charset="2"/>
            <a:buChar char=""/>
          </a:pPr>
          <a:r>
            <a:rPr lang="en-US" sz="2400" b="1" kern="1200"/>
            <a:t>Updated funding priorities</a:t>
          </a:r>
        </a:p>
        <a:p>
          <a:pPr marL="228600" lvl="1" indent="-228600" algn="l" defTabSz="1066800">
            <a:lnSpc>
              <a:spcPct val="90000"/>
            </a:lnSpc>
            <a:spcBef>
              <a:spcPct val="0"/>
            </a:spcBef>
            <a:spcAft>
              <a:spcPts val="600"/>
            </a:spcAft>
            <a:buFont typeface="Symbol" panose="05050102010706020507" pitchFamily="18" charset="2"/>
            <a:buChar char=""/>
          </a:pPr>
          <a:r>
            <a:rPr lang="en-US" sz="2400" b="1" kern="1200"/>
            <a:t>Updated language relative to quarterly reporting</a:t>
          </a:r>
        </a:p>
        <a:p>
          <a:pPr marL="228600" lvl="1" indent="-228600" algn="l" defTabSz="1066800">
            <a:lnSpc>
              <a:spcPct val="90000"/>
            </a:lnSpc>
            <a:spcBef>
              <a:spcPct val="0"/>
            </a:spcBef>
            <a:spcAft>
              <a:spcPts val="600"/>
            </a:spcAft>
            <a:buFont typeface="Symbol" panose="05050102010706020507" pitchFamily="18" charset="2"/>
            <a:buChar char=""/>
          </a:pPr>
          <a:r>
            <a:rPr lang="en-US" sz="2400" b="1" kern="1200"/>
            <a:t>Clarify language regarding budget modifications</a:t>
          </a:r>
        </a:p>
        <a:p>
          <a:pPr marL="171450" lvl="1" indent="-171450" algn="l" defTabSz="755650">
            <a:lnSpc>
              <a:spcPct val="90000"/>
            </a:lnSpc>
            <a:spcBef>
              <a:spcPct val="0"/>
            </a:spcBef>
            <a:spcAft>
              <a:spcPct val="20000"/>
            </a:spcAft>
            <a:buFont typeface="Symbol" panose="05050102010706020507" pitchFamily="18" charset="2"/>
            <a:buChar char=""/>
          </a:pPr>
          <a:endParaRPr lang="en-US" sz="1700" kern="1200"/>
        </a:p>
        <a:p>
          <a:pPr marL="171450" lvl="1" indent="-171450" algn="l" defTabSz="755650">
            <a:lnSpc>
              <a:spcPct val="90000"/>
            </a:lnSpc>
            <a:spcBef>
              <a:spcPct val="0"/>
            </a:spcBef>
            <a:spcAft>
              <a:spcPct val="20000"/>
            </a:spcAft>
            <a:buFont typeface="Arial" panose="020B0604020202020204" pitchFamily="34" charset="0"/>
            <a:buChar char="•"/>
          </a:pPr>
          <a:endParaRPr lang="en-US" sz="1700" kern="1200"/>
        </a:p>
        <a:p>
          <a:pPr marL="171450" lvl="1" indent="-171450" algn="l" defTabSz="755650">
            <a:lnSpc>
              <a:spcPct val="90000"/>
            </a:lnSpc>
            <a:spcBef>
              <a:spcPct val="0"/>
            </a:spcBef>
            <a:spcAft>
              <a:spcPct val="20000"/>
            </a:spcAft>
            <a:buFont typeface="Symbol" panose="05050102010706020507" pitchFamily="18" charset="2"/>
            <a:buChar char=""/>
          </a:pPr>
          <a:endParaRPr lang="en-US" sz="1700" kern="1200"/>
        </a:p>
      </dsp:txBody>
      <dsp:txXfrm>
        <a:off x="0" y="168254"/>
        <a:ext cx="7886700" cy="48216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74E6A-364A-4E91-BF3C-0CE5B5FAD0BB}">
      <dsp:nvSpPr>
        <dsp:cNvPr id="0" name=""/>
        <dsp:cNvSpPr/>
      </dsp:nvSpPr>
      <dsp:spPr>
        <a:xfrm>
          <a:off x="0" y="243993"/>
          <a:ext cx="7603007" cy="743535"/>
        </a:xfrm>
        <a:prstGeom prst="roundRect">
          <a:avLst/>
        </a:prstGeom>
        <a:solidFill>
          <a:schemeClr val="accent2">
            <a:lumMod val="75000"/>
          </a:schemeClr>
        </a:solidFill>
        <a:ln>
          <a:solidFill>
            <a:schemeClr val="accent2">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Transition Expenses</a:t>
          </a:r>
        </a:p>
      </dsp:txBody>
      <dsp:txXfrm>
        <a:off x="36296" y="280289"/>
        <a:ext cx="7530415" cy="670943"/>
      </dsp:txXfrm>
    </dsp:sp>
    <dsp:sp modelId="{2D66AC61-7682-40BE-A779-DCA9F4CD6F5A}">
      <dsp:nvSpPr>
        <dsp:cNvPr id="0" name=""/>
        <dsp:cNvSpPr/>
      </dsp:nvSpPr>
      <dsp:spPr>
        <a:xfrm>
          <a:off x="0" y="987528"/>
          <a:ext cx="7603007"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95" tIns="39370" rIns="220472" bIns="39370" numCol="1" spcCol="1270" anchor="t" anchorCtr="0">
          <a:noAutofit/>
        </a:bodyPr>
        <a:lstStyle/>
        <a:p>
          <a:pPr marL="228600" lvl="1" indent="0" algn="l" defTabSz="1022350">
            <a:lnSpc>
              <a:spcPct val="90000"/>
            </a:lnSpc>
            <a:spcBef>
              <a:spcPct val="0"/>
            </a:spcBef>
            <a:spcAft>
              <a:spcPct val="20000"/>
            </a:spcAft>
            <a:buChar char="•"/>
          </a:pPr>
          <a:r>
            <a:rPr lang="en-US" sz="2400" b="0" kern="1200"/>
            <a:t>Personnel Costs - PSAP Director/PSAP Deputy Director</a:t>
          </a:r>
        </a:p>
        <a:p>
          <a:pPr marL="228600" lvl="1" indent="0" algn="l" defTabSz="1022350">
            <a:lnSpc>
              <a:spcPct val="90000"/>
            </a:lnSpc>
            <a:spcBef>
              <a:spcPct val="0"/>
            </a:spcBef>
            <a:spcAft>
              <a:spcPct val="20000"/>
            </a:spcAft>
            <a:buChar char="•"/>
          </a:pPr>
          <a:r>
            <a:rPr lang="en-US" sz="2400" b="0" kern="1200"/>
            <a:t>Key Support Positions</a:t>
          </a:r>
        </a:p>
        <a:p>
          <a:pPr marL="228600" lvl="1" indent="0" algn="l" defTabSz="1022350">
            <a:lnSpc>
              <a:spcPct val="90000"/>
            </a:lnSpc>
            <a:spcBef>
              <a:spcPct val="0"/>
            </a:spcBef>
            <a:spcAft>
              <a:spcPct val="20000"/>
            </a:spcAft>
            <a:buChar char="•"/>
          </a:pPr>
          <a:r>
            <a:rPr lang="en-US" sz="2400" b="0" kern="1200"/>
            <a:t>Certified Telecommunicators (proposed centers)</a:t>
          </a:r>
        </a:p>
        <a:p>
          <a:pPr marL="228600" lvl="1" indent="0" algn="l" defTabSz="1022350">
            <a:lnSpc>
              <a:spcPct val="90000"/>
            </a:lnSpc>
            <a:spcBef>
              <a:spcPct val="0"/>
            </a:spcBef>
            <a:spcAft>
              <a:spcPct val="20000"/>
            </a:spcAft>
            <a:buChar char="•"/>
          </a:pPr>
          <a:r>
            <a:rPr lang="en-US" sz="2400" b="0" kern="1200"/>
            <a:t>Training Costs (proposed centers)</a:t>
          </a:r>
        </a:p>
        <a:p>
          <a:pPr marL="228600" lvl="1" indent="0" algn="l" defTabSz="1022350">
            <a:lnSpc>
              <a:spcPct val="90000"/>
            </a:lnSpc>
            <a:spcBef>
              <a:spcPct val="0"/>
            </a:spcBef>
            <a:spcAft>
              <a:spcPct val="20000"/>
            </a:spcAft>
            <a:buChar char="•"/>
          </a:pPr>
          <a:r>
            <a:rPr lang="en-US" sz="2400" b="0" kern="1200"/>
            <a:t>Transition Award</a:t>
          </a:r>
        </a:p>
        <a:p>
          <a:pPr marL="228600" lvl="1" indent="0" algn="l" defTabSz="1022350">
            <a:lnSpc>
              <a:spcPct val="90000"/>
            </a:lnSpc>
            <a:spcBef>
              <a:spcPct val="0"/>
            </a:spcBef>
            <a:spcAft>
              <a:spcPct val="20000"/>
            </a:spcAft>
            <a:buChar char="•"/>
          </a:pPr>
          <a:r>
            <a:rPr lang="en-US" sz="2400" b="0" kern="1200"/>
            <a:t>Security Measures</a:t>
          </a:r>
        </a:p>
        <a:p>
          <a:pPr marL="228600" lvl="1" indent="0" algn="l" defTabSz="1022350">
            <a:lnSpc>
              <a:spcPct val="90000"/>
            </a:lnSpc>
            <a:spcBef>
              <a:spcPct val="0"/>
            </a:spcBef>
            <a:spcAft>
              <a:spcPct val="20000"/>
            </a:spcAft>
            <a:buChar char="•"/>
          </a:pPr>
          <a:r>
            <a:rPr lang="en-US" sz="2400" b="0" kern="1200"/>
            <a:t>On-site Temporary Relocation Expenses</a:t>
          </a:r>
        </a:p>
      </dsp:txBody>
      <dsp:txXfrm>
        <a:off x="0" y="987528"/>
        <a:ext cx="7603007" cy="28876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EFF65-76FD-4A76-ACE9-A6BDF38B85A6}">
      <dsp:nvSpPr>
        <dsp:cNvPr id="0" name=""/>
        <dsp:cNvSpPr/>
      </dsp:nvSpPr>
      <dsp:spPr>
        <a:xfrm>
          <a:off x="0" y="1277"/>
          <a:ext cx="7886700" cy="544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DFC94-476E-4B44-B25B-4B5463028A08}">
      <dsp:nvSpPr>
        <dsp:cNvPr id="0" name=""/>
        <dsp:cNvSpPr/>
      </dsp:nvSpPr>
      <dsp:spPr>
        <a:xfrm>
          <a:off x="164656" y="123749"/>
          <a:ext cx="299376" cy="29937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93B521-AF26-4101-BDFB-C545930DB8E9}">
      <dsp:nvSpPr>
        <dsp:cNvPr id="0" name=""/>
        <dsp:cNvSpPr/>
      </dsp:nvSpPr>
      <dsp:spPr>
        <a:xfrm>
          <a:off x="628689" y="1277"/>
          <a:ext cx="7258010" cy="54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07" tIns="57607" rIns="57607" bIns="57607" numCol="1" spcCol="1270" anchor="ctr" anchorCtr="0">
          <a:noAutofit/>
        </a:bodyPr>
        <a:lstStyle/>
        <a:p>
          <a:pPr marL="0" lvl="0" indent="0" algn="l" defTabSz="844550">
            <a:lnSpc>
              <a:spcPct val="100000"/>
            </a:lnSpc>
            <a:spcBef>
              <a:spcPct val="0"/>
            </a:spcBef>
            <a:spcAft>
              <a:spcPct val="35000"/>
            </a:spcAft>
            <a:buNone/>
          </a:pPr>
          <a:r>
            <a:rPr lang="en-US" sz="1900" b="1" kern="1200"/>
            <a:t>Architectural &amp; Engineering Services</a:t>
          </a:r>
        </a:p>
      </dsp:txBody>
      <dsp:txXfrm>
        <a:off x="628689" y="1277"/>
        <a:ext cx="7258010" cy="544320"/>
      </dsp:txXfrm>
    </dsp:sp>
    <dsp:sp modelId="{67B445EB-75F4-457E-8A84-527F5C6BE42C}">
      <dsp:nvSpPr>
        <dsp:cNvPr id="0" name=""/>
        <dsp:cNvSpPr/>
      </dsp:nvSpPr>
      <dsp:spPr>
        <a:xfrm>
          <a:off x="0" y="681677"/>
          <a:ext cx="7886700" cy="544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7B5AC8-AB6F-4A82-B38F-4C40137DA973}">
      <dsp:nvSpPr>
        <dsp:cNvPr id="0" name=""/>
        <dsp:cNvSpPr/>
      </dsp:nvSpPr>
      <dsp:spPr>
        <a:xfrm>
          <a:off x="164656" y="804149"/>
          <a:ext cx="299376" cy="29937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F8FE4-AC27-4537-82F3-3F14AC3B127B}">
      <dsp:nvSpPr>
        <dsp:cNvPr id="0" name=""/>
        <dsp:cNvSpPr/>
      </dsp:nvSpPr>
      <dsp:spPr>
        <a:xfrm>
          <a:off x="628689" y="681677"/>
          <a:ext cx="7258010" cy="54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07" tIns="57607" rIns="57607" bIns="57607" numCol="1" spcCol="1270" anchor="ctr" anchorCtr="0">
          <a:noAutofit/>
        </a:bodyPr>
        <a:lstStyle/>
        <a:p>
          <a:pPr marL="0" lvl="0" indent="0" algn="l" defTabSz="844550">
            <a:lnSpc>
              <a:spcPct val="100000"/>
            </a:lnSpc>
            <a:spcBef>
              <a:spcPct val="0"/>
            </a:spcBef>
            <a:spcAft>
              <a:spcPct val="35000"/>
            </a:spcAft>
            <a:buNone/>
          </a:pPr>
          <a:r>
            <a:rPr lang="en-US" sz="1900" b="1" kern="1200"/>
            <a:t>Construction </a:t>
          </a:r>
        </a:p>
      </dsp:txBody>
      <dsp:txXfrm>
        <a:off x="628689" y="681677"/>
        <a:ext cx="7258010" cy="544320"/>
      </dsp:txXfrm>
    </dsp:sp>
    <dsp:sp modelId="{D39DD0E1-2B9D-40EA-AB65-B9BE3A5FEE4F}">
      <dsp:nvSpPr>
        <dsp:cNvPr id="0" name=""/>
        <dsp:cNvSpPr/>
      </dsp:nvSpPr>
      <dsp:spPr>
        <a:xfrm>
          <a:off x="0" y="1362077"/>
          <a:ext cx="7886700" cy="544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92571E-A3F9-417E-8645-32995DFCC70B}">
      <dsp:nvSpPr>
        <dsp:cNvPr id="0" name=""/>
        <dsp:cNvSpPr/>
      </dsp:nvSpPr>
      <dsp:spPr>
        <a:xfrm>
          <a:off x="164656" y="1484549"/>
          <a:ext cx="299376" cy="2993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6E778-98E1-461A-B73A-E0F3926D14CC}">
      <dsp:nvSpPr>
        <dsp:cNvPr id="0" name=""/>
        <dsp:cNvSpPr/>
      </dsp:nvSpPr>
      <dsp:spPr>
        <a:xfrm>
          <a:off x="628689" y="1362077"/>
          <a:ext cx="7258010" cy="54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07" tIns="57607" rIns="57607" bIns="57607" numCol="1" spcCol="1270" anchor="ctr" anchorCtr="0">
          <a:noAutofit/>
        </a:bodyPr>
        <a:lstStyle/>
        <a:p>
          <a:pPr marL="0" lvl="0" indent="0" algn="l" defTabSz="844550">
            <a:lnSpc>
              <a:spcPct val="100000"/>
            </a:lnSpc>
            <a:spcBef>
              <a:spcPct val="0"/>
            </a:spcBef>
            <a:spcAft>
              <a:spcPct val="35000"/>
            </a:spcAft>
            <a:buNone/>
          </a:pPr>
          <a:r>
            <a:rPr lang="en-US" sz="1900" b="1" kern="1200"/>
            <a:t>Equipment</a:t>
          </a:r>
        </a:p>
      </dsp:txBody>
      <dsp:txXfrm>
        <a:off x="628689" y="1362077"/>
        <a:ext cx="7258010" cy="544320"/>
      </dsp:txXfrm>
    </dsp:sp>
    <dsp:sp modelId="{C6479A28-C48D-4616-8F12-18217EBE0630}">
      <dsp:nvSpPr>
        <dsp:cNvPr id="0" name=""/>
        <dsp:cNvSpPr/>
      </dsp:nvSpPr>
      <dsp:spPr>
        <a:xfrm>
          <a:off x="0" y="2042478"/>
          <a:ext cx="7886700" cy="544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2BA1A8-1D4A-42DA-AEBB-36E5E08F6D4E}">
      <dsp:nvSpPr>
        <dsp:cNvPr id="0" name=""/>
        <dsp:cNvSpPr/>
      </dsp:nvSpPr>
      <dsp:spPr>
        <a:xfrm>
          <a:off x="164656" y="2164950"/>
          <a:ext cx="299376" cy="29937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87F8A-ED1C-4C61-915C-7CCE467A452B}">
      <dsp:nvSpPr>
        <dsp:cNvPr id="0" name=""/>
        <dsp:cNvSpPr/>
      </dsp:nvSpPr>
      <dsp:spPr>
        <a:xfrm>
          <a:off x="628689" y="2042478"/>
          <a:ext cx="7258010" cy="54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07" tIns="57607" rIns="57607" bIns="57607" numCol="1" spcCol="1270" anchor="ctr" anchorCtr="0">
          <a:noAutofit/>
        </a:bodyPr>
        <a:lstStyle/>
        <a:p>
          <a:pPr marL="0" lvl="0" indent="0" algn="l" defTabSz="844550">
            <a:lnSpc>
              <a:spcPct val="100000"/>
            </a:lnSpc>
            <a:spcBef>
              <a:spcPct val="0"/>
            </a:spcBef>
            <a:spcAft>
              <a:spcPct val="35000"/>
            </a:spcAft>
            <a:buNone/>
          </a:pPr>
          <a:r>
            <a:rPr lang="en-US" sz="1900" b="1" kern="1200"/>
            <a:t>Purchase of a Building</a:t>
          </a:r>
        </a:p>
      </dsp:txBody>
      <dsp:txXfrm>
        <a:off x="628689" y="2042478"/>
        <a:ext cx="7258010" cy="544320"/>
      </dsp:txXfrm>
    </dsp:sp>
    <dsp:sp modelId="{6EAF8E7C-A152-42EC-B227-472122DB735E}">
      <dsp:nvSpPr>
        <dsp:cNvPr id="0" name=""/>
        <dsp:cNvSpPr/>
      </dsp:nvSpPr>
      <dsp:spPr>
        <a:xfrm>
          <a:off x="0" y="2722878"/>
          <a:ext cx="7886700" cy="544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0AE8B-97C2-4E29-8E84-F0A7AFF8D250}">
      <dsp:nvSpPr>
        <dsp:cNvPr id="0" name=""/>
        <dsp:cNvSpPr/>
      </dsp:nvSpPr>
      <dsp:spPr>
        <a:xfrm>
          <a:off x="164656" y="2845350"/>
          <a:ext cx="299376" cy="2993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E5BEC-6226-4380-8F7C-DC221182B270}">
      <dsp:nvSpPr>
        <dsp:cNvPr id="0" name=""/>
        <dsp:cNvSpPr/>
      </dsp:nvSpPr>
      <dsp:spPr>
        <a:xfrm>
          <a:off x="628689" y="2722878"/>
          <a:ext cx="7258010" cy="54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07" tIns="57607" rIns="57607" bIns="57607" numCol="1" spcCol="1270" anchor="ctr" anchorCtr="0">
          <a:noAutofit/>
        </a:bodyPr>
        <a:lstStyle/>
        <a:p>
          <a:pPr marL="0" lvl="0" indent="0" algn="l" defTabSz="844550">
            <a:lnSpc>
              <a:spcPct val="100000"/>
            </a:lnSpc>
            <a:spcBef>
              <a:spcPct val="0"/>
            </a:spcBef>
            <a:spcAft>
              <a:spcPct val="35000"/>
            </a:spcAft>
            <a:buNone/>
          </a:pPr>
          <a:r>
            <a:rPr lang="en-US" sz="1900" b="1" kern="1200"/>
            <a:t>Leasing of a PSAP Facility</a:t>
          </a:r>
        </a:p>
      </dsp:txBody>
      <dsp:txXfrm>
        <a:off x="628689" y="2722878"/>
        <a:ext cx="7258010" cy="544320"/>
      </dsp:txXfrm>
    </dsp:sp>
    <dsp:sp modelId="{998D5E3F-2C86-4EDC-BB70-AE676A8EB83C}">
      <dsp:nvSpPr>
        <dsp:cNvPr id="0" name=""/>
        <dsp:cNvSpPr/>
      </dsp:nvSpPr>
      <dsp:spPr>
        <a:xfrm>
          <a:off x="0" y="3403278"/>
          <a:ext cx="7886700" cy="5443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936723-740D-4BC5-A129-639053620978}">
      <dsp:nvSpPr>
        <dsp:cNvPr id="0" name=""/>
        <dsp:cNvSpPr/>
      </dsp:nvSpPr>
      <dsp:spPr>
        <a:xfrm>
          <a:off x="164656" y="3525750"/>
          <a:ext cx="299376" cy="2993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711CD-59C3-4D72-81E2-0117271E3831}">
      <dsp:nvSpPr>
        <dsp:cNvPr id="0" name=""/>
        <dsp:cNvSpPr/>
      </dsp:nvSpPr>
      <dsp:spPr>
        <a:xfrm>
          <a:off x="628689" y="3403278"/>
          <a:ext cx="7258010" cy="54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07" tIns="57607" rIns="57607" bIns="57607" numCol="1" spcCol="1270" anchor="ctr" anchorCtr="0">
          <a:noAutofit/>
        </a:bodyPr>
        <a:lstStyle/>
        <a:p>
          <a:pPr marL="0" lvl="0" indent="0" algn="l" defTabSz="844550">
            <a:lnSpc>
              <a:spcPct val="100000"/>
            </a:lnSpc>
            <a:spcBef>
              <a:spcPct val="0"/>
            </a:spcBef>
            <a:spcAft>
              <a:spcPct val="35000"/>
            </a:spcAft>
            <a:buNone/>
          </a:pPr>
          <a:r>
            <a:rPr lang="en-US" sz="1900" b="1" kern="1200"/>
            <a:t>Ancillary Expenses</a:t>
          </a:r>
        </a:p>
      </dsp:txBody>
      <dsp:txXfrm>
        <a:off x="628689" y="3403278"/>
        <a:ext cx="7258010" cy="5443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1BD2E-F818-4F35-BBA0-014885A8A2E1}">
      <dsp:nvSpPr>
        <dsp:cNvPr id="0" name=""/>
        <dsp:cNvSpPr/>
      </dsp:nvSpPr>
      <dsp:spPr>
        <a:xfrm>
          <a:off x="0" y="179916"/>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a:solidFill>
                <a:schemeClr val="tx1"/>
              </a:solidFill>
            </a:rPr>
            <a:t>Section 1: Project Overview</a:t>
          </a:r>
        </a:p>
      </dsp:txBody>
      <dsp:txXfrm>
        <a:off x="0" y="179916"/>
        <a:ext cx="2561209" cy="1536725"/>
      </dsp:txXfrm>
    </dsp:sp>
    <dsp:sp modelId="{63097DAF-FE77-4783-AA95-8FF95B54B62A}">
      <dsp:nvSpPr>
        <dsp:cNvPr id="0" name=""/>
        <dsp:cNvSpPr/>
      </dsp:nvSpPr>
      <dsp:spPr>
        <a:xfrm>
          <a:off x="2817330" y="179916"/>
          <a:ext cx="2561209" cy="1536725"/>
        </a:xfrm>
        <a:prstGeom prst="rect">
          <a:avLst/>
        </a:prstGeom>
        <a:solidFill>
          <a:schemeClr val="accent2">
            <a:hueOff val="-330843"/>
            <a:satOff val="373"/>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a:solidFill>
                <a:schemeClr val="tx1"/>
              </a:solidFill>
            </a:rPr>
            <a:t>Section 2: Funding Request</a:t>
          </a:r>
          <a:r>
            <a:rPr lang="en-US" sz="2900" kern="1200">
              <a:solidFill>
                <a:schemeClr val="tx1"/>
              </a:solidFill>
            </a:rPr>
            <a:t>	</a:t>
          </a:r>
        </a:p>
      </dsp:txBody>
      <dsp:txXfrm>
        <a:off x="2817330" y="179916"/>
        <a:ext cx="2561209" cy="1536725"/>
      </dsp:txXfrm>
    </dsp:sp>
    <dsp:sp modelId="{0E33B1CD-8D51-4BC5-B2B8-65AC2108896A}">
      <dsp:nvSpPr>
        <dsp:cNvPr id="0" name=""/>
        <dsp:cNvSpPr/>
      </dsp:nvSpPr>
      <dsp:spPr>
        <a:xfrm>
          <a:off x="5634661" y="179916"/>
          <a:ext cx="2561209" cy="1536725"/>
        </a:xfrm>
        <a:prstGeom prst="rect">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a:solidFill>
                <a:schemeClr val="tx1"/>
              </a:solidFill>
            </a:rPr>
            <a:t>Section 3: Priority</a:t>
          </a:r>
        </a:p>
      </dsp:txBody>
      <dsp:txXfrm>
        <a:off x="5634661" y="179916"/>
        <a:ext cx="2561209" cy="1536725"/>
      </dsp:txXfrm>
    </dsp:sp>
    <dsp:sp modelId="{726BAB07-85DC-4C62-9D55-5C0126CAEC65}">
      <dsp:nvSpPr>
        <dsp:cNvPr id="0" name=""/>
        <dsp:cNvSpPr/>
      </dsp:nvSpPr>
      <dsp:spPr>
        <a:xfrm>
          <a:off x="1408665" y="1972762"/>
          <a:ext cx="2561209" cy="1536725"/>
        </a:xfrm>
        <a:prstGeom prst="rect">
          <a:avLst/>
        </a:prstGeom>
        <a:solidFill>
          <a:schemeClr val="accent2">
            <a:hueOff val="-992530"/>
            <a:satOff val="1119"/>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a:solidFill>
                <a:schemeClr val="tx1"/>
              </a:solidFill>
            </a:rPr>
            <a:t>Section 4: Supporting Documentation</a:t>
          </a:r>
        </a:p>
      </dsp:txBody>
      <dsp:txXfrm>
        <a:off x="1408665" y="1972762"/>
        <a:ext cx="2561209" cy="1536725"/>
      </dsp:txXfrm>
    </dsp:sp>
    <dsp:sp modelId="{B4596D22-1FDD-4389-A763-ED309A8D0596}">
      <dsp:nvSpPr>
        <dsp:cNvPr id="0" name=""/>
        <dsp:cNvSpPr/>
      </dsp:nvSpPr>
      <dsp:spPr>
        <a:xfrm>
          <a:off x="4225995" y="1972762"/>
          <a:ext cx="2561209" cy="1536725"/>
        </a:xfrm>
        <a:prstGeom prst="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a:solidFill>
                <a:schemeClr val="tx1"/>
              </a:solidFill>
            </a:rPr>
            <a:t>Section 5: Forms</a:t>
          </a:r>
        </a:p>
      </dsp:txBody>
      <dsp:txXfrm>
        <a:off x="4225995" y="1972762"/>
        <a:ext cx="2561209" cy="15367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2A83B-A990-42E2-96C4-B369D2104A02}">
      <dsp:nvSpPr>
        <dsp:cNvPr id="0" name=""/>
        <dsp:cNvSpPr/>
      </dsp:nvSpPr>
      <dsp:spPr>
        <a:xfrm>
          <a:off x="0" y="127943"/>
          <a:ext cx="8229600" cy="6236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Section 1:  Project Overview </a:t>
          </a:r>
          <a:endParaRPr lang="en-US" sz="2600" kern="1200"/>
        </a:p>
      </dsp:txBody>
      <dsp:txXfrm>
        <a:off x="30442" y="158385"/>
        <a:ext cx="8168716" cy="562726"/>
      </dsp:txXfrm>
    </dsp:sp>
    <dsp:sp modelId="{6FF2F89F-4F9B-4AB9-B97F-2C7D93B03F8C}">
      <dsp:nvSpPr>
        <dsp:cNvPr id="0" name=""/>
        <dsp:cNvSpPr/>
      </dsp:nvSpPr>
      <dsp:spPr>
        <a:xfrm>
          <a:off x="0" y="751554"/>
          <a:ext cx="8229600" cy="365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1" kern="1200"/>
            <a:t>Proposed Project </a:t>
          </a:r>
        </a:p>
        <a:p>
          <a:pPr marL="228600" lvl="1" indent="-228600" algn="l" defTabSz="889000">
            <a:lnSpc>
              <a:spcPct val="90000"/>
            </a:lnSpc>
            <a:spcBef>
              <a:spcPct val="0"/>
            </a:spcBef>
            <a:spcAft>
              <a:spcPct val="20000"/>
            </a:spcAft>
            <a:buChar char="•"/>
          </a:pPr>
          <a:r>
            <a:rPr lang="en-US" sz="2000" b="1" kern="1200"/>
            <a:t>Project Timeline </a:t>
          </a:r>
        </a:p>
        <a:p>
          <a:pPr marL="228600" lvl="1" indent="-228600" algn="l" defTabSz="889000">
            <a:lnSpc>
              <a:spcPct val="90000"/>
            </a:lnSpc>
            <a:spcBef>
              <a:spcPct val="0"/>
            </a:spcBef>
            <a:spcAft>
              <a:spcPct val="20000"/>
            </a:spcAft>
            <a:buChar char="•"/>
          </a:pPr>
          <a:r>
            <a:rPr lang="en-US" sz="2000" b="1" kern="1200"/>
            <a:t>Positive impact on regional/multi-community public safety</a:t>
          </a:r>
        </a:p>
        <a:p>
          <a:pPr marL="228600" lvl="1" indent="-228600" algn="l" defTabSz="889000">
            <a:lnSpc>
              <a:spcPct val="90000"/>
            </a:lnSpc>
            <a:spcBef>
              <a:spcPct val="0"/>
            </a:spcBef>
            <a:spcAft>
              <a:spcPct val="20000"/>
            </a:spcAft>
            <a:buChar char="•"/>
          </a:pPr>
          <a:r>
            <a:rPr lang="en-US" sz="2000" b="1" kern="1200" baseline="0"/>
            <a:t>Address other applicable funding sources (911, federal, state)</a:t>
          </a:r>
          <a:endParaRPr lang="en-US" sz="2000" b="1" kern="1200"/>
        </a:p>
        <a:p>
          <a:pPr marL="228600" lvl="1" indent="-228600" algn="l" defTabSz="889000">
            <a:lnSpc>
              <a:spcPct val="90000"/>
            </a:lnSpc>
            <a:spcBef>
              <a:spcPct val="0"/>
            </a:spcBef>
            <a:spcAft>
              <a:spcPct val="20000"/>
            </a:spcAft>
            <a:buChar char="•"/>
          </a:pPr>
          <a:r>
            <a:rPr lang="en-US" sz="2000" b="1" kern="1200" baseline="0"/>
            <a:t>Address other Regional PSAPs, Regional Secondary PSAPs, and/or RECCs in your geographical area</a:t>
          </a:r>
          <a:endParaRPr lang="en-US" sz="2000" b="1" kern="1200"/>
        </a:p>
        <a:p>
          <a:pPr marL="228600" lvl="1" indent="-228600" algn="l" defTabSz="889000">
            <a:lnSpc>
              <a:spcPct val="90000"/>
            </a:lnSpc>
            <a:spcBef>
              <a:spcPct val="0"/>
            </a:spcBef>
            <a:spcAft>
              <a:spcPct val="20000"/>
            </a:spcAft>
            <a:buChar char="•"/>
          </a:pPr>
          <a:r>
            <a:rPr lang="en-US" sz="2000" b="1" kern="1200" baseline="0"/>
            <a:t>Compliance with guideline requirements, ADA guidelines, forms, worksheets</a:t>
          </a:r>
          <a:endParaRPr lang="en-US" sz="2000" b="1" kern="1200"/>
        </a:p>
        <a:p>
          <a:pPr marL="228600" lvl="1" indent="-228600" algn="l" defTabSz="889000">
            <a:lnSpc>
              <a:spcPct val="90000"/>
            </a:lnSpc>
            <a:spcBef>
              <a:spcPct val="0"/>
            </a:spcBef>
            <a:spcAft>
              <a:spcPct val="20000"/>
            </a:spcAft>
            <a:buChar char="•"/>
          </a:pPr>
          <a:r>
            <a:rPr lang="en-US" sz="2000" b="1" kern="1200"/>
            <a:t>Wireless Direct Plan </a:t>
          </a:r>
        </a:p>
        <a:p>
          <a:pPr marL="228600" lvl="1" indent="-228600" algn="l" defTabSz="889000">
            <a:lnSpc>
              <a:spcPct val="90000"/>
            </a:lnSpc>
            <a:spcBef>
              <a:spcPct val="0"/>
            </a:spcBef>
            <a:spcAft>
              <a:spcPct val="20000"/>
            </a:spcAft>
            <a:buChar char="•"/>
          </a:pPr>
          <a:r>
            <a:rPr lang="en-US" sz="2000" b="1" kern="1200"/>
            <a:t>Emergency Medical Dispatch</a:t>
          </a:r>
        </a:p>
        <a:p>
          <a:pPr marL="228600" lvl="1" indent="-228600" algn="l" defTabSz="889000">
            <a:lnSpc>
              <a:spcPct val="90000"/>
            </a:lnSpc>
            <a:spcBef>
              <a:spcPct val="0"/>
            </a:spcBef>
            <a:spcAft>
              <a:spcPct val="20000"/>
            </a:spcAft>
            <a:buChar char="•"/>
          </a:pPr>
          <a:r>
            <a:rPr lang="en-US" sz="2000" b="1" kern="1200"/>
            <a:t>Status and Completion Date of Active Development Grant Award(s)</a:t>
          </a:r>
        </a:p>
      </dsp:txBody>
      <dsp:txXfrm>
        <a:off x="0" y="751554"/>
        <a:ext cx="8229600" cy="36597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7EDFC-75D4-442C-B5F1-6F982D0EE779}">
      <dsp:nvSpPr>
        <dsp:cNvPr id="0" name=""/>
        <dsp:cNvSpPr/>
      </dsp:nvSpPr>
      <dsp:spPr>
        <a:xfrm>
          <a:off x="0" y="27354"/>
          <a:ext cx="7200897"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Section 2:  Funding Request</a:t>
          </a:r>
          <a:endParaRPr lang="en-US" sz="3200" kern="1200"/>
        </a:p>
      </dsp:txBody>
      <dsp:txXfrm>
        <a:off x="37467" y="64821"/>
        <a:ext cx="7125963" cy="692586"/>
      </dsp:txXfrm>
    </dsp:sp>
    <dsp:sp modelId="{FAF8864B-FFE4-4B31-8AB7-56B35FDDED34}">
      <dsp:nvSpPr>
        <dsp:cNvPr id="0" name=""/>
        <dsp:cNvSpPr/>
      </dsp:nvSpPr>
      <dsp:spPr>
        <a:xfrm>
          <a:off x="0" y="794875"/>
          <a:ext cx="7200897" cy="284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8" tIns="40640" rIns="227584" bIns="40640" numCol="1" spcCol="1270" anchor="t" anchorCtr="0">
          <a:noAutofit/>
        </a:bodyPr>
        <a:lstStyle/>
        <a:p>
          <a:pPr marL="228600" lvl="1" indent="-228600" algn="l" defTabSz="1111250">
            <a:lnSpc>
              <a:spcPct val="90000"/>
            </a:lnSpc>
            <a:spcBef>
              <a:spcPts val="600"/>
            </a:spcBef>
            <a:spcAft>
              <a:spcPts val="600"/>
            </a:spcAft>
            <a:buFont typeface="Arial" panose="020B0604020202020204" pitchFamily="34" charset="0"/>
            <a:buChar char="•"/>
          </a:pPr>
          <a:endParaRPr lang="en-US" sz="2500" kern="1200"/>
        </a:p>
        <a:p>
          <a:pPr marL="228600" lvl="1" indent="-228600" algn="l" defTabSz="1111250">
            <a:lnSpc>
              <a:spcPct val="90000"/>
            </a:lnSpc>
            <a:spcBef>
              <a:spcPts val="600"/>
            </a:spcBef>
            <a:spcAft>
              <a:spcPts val="600"/>
            </a:spcAft>
            <a:buFont typeface="Arial" panose="020B0604020202020204" pitchFamily="34" charset="0"/>
            <a:buChar char="•"/>
          </a:pPr>
          <a:r>
            <a:rPr lang="en-US" sz="2500" b="1" kern="1200"/>
            <a:t>Detailed description and cost, including quantity for requested items under each Category </a:t>
          </a:r>
        </a:p>
        <a:p>
          <a:pPr marL="228600" lvl="1" indent="-228600" algn="l" defTabSz="1111250">
            <a:lnSpc>
              <a:spcPct val="90000"/>
            </a:lnSpc>
            <a:spcBef>
              <a:spcPct val="0"/>
            </a:spcBef>
            <a:spcAft>
              <a:spcPts val="600"/>
            </a:spcAft>
            <a:buFont typeface="Arial" panose="020B0604020202020204" pitchFamily="34" charset="0"/>
            <a:buChar char="•"/>
          </a:pPr>
          <a:r>
            <a:rPr lang="en-US" sz="2500" b="1" kern="1200"/>
            <a:t>Narrative description and Budget Worksheet should easily reconcile</a:t>
          </a:r>
        </a:p>
        <a:p>
          <a:pPr marL="228600" lvl="1" indent="-228600" algn="l" defTabSz="1111250">
            <a:lnSpc>
              <a:spcPct val="90000"/>
            </a:lnSpc>
            <a:spcBef>
              <a:spcPct val="0"/>
            </a:spcBef>
            <a:spcAft>
              <a:spcPct val="20000"/>
            </a:spcAft>
            <a:buChar char="•"/>
          </a:pPr>
          <a:r>
            <a:rPr lang="en-US" sz="2500" b="1" kern="1200"/>
            <a:t>Identify if the requested item is a replacement of an existing item</a:t>
          </a:r>
        </a:p>
      </dsp:txBody>
      <dsp:txXfrm>
        <a:off x="0" y="794875"/>
        <a:ext cx="7200897" cy="28483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36D1E-B73F-485A-AD39-3360A932C0AE}">
      <dsp:nvSpPr>
        <dsp:cNvPr id="0" name=""/>
        <dsp:cNvSpPr/>
      </dsp:nvSpPr>
      <dsp:spPr>
        <a:xfrm>
          <a:off x="0" y="604"/>
          <a:ext cx="7200897" cy="673298"/>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Section 3:  Priority</a:t>
          </a:r>
          <a:endParaRPr lang="en-US" sz="2800" kern="1200"/>
        </a:p>
      </dsp:txBody>
      <dsp:txXfrm>
        <a:off x="32868" y="33472"/>
        <a:ext cx="7135161" cy="607562"/>
      </dsp:txXfrm>
    </dsp:sp>
    <dsp:sp modelId="{938BA4CA-5A42-4C47-83B7-5927598D2885}">
      <dsp:nvSpPr>
        <dsp:cNvPr id="0" name=""/>
        <dsp:cNvSpPr/>
      </dsp:nvSpPr>
      <dsp:spPr>
        <a:xfrm>
          <a:off x="0" y="673903"/>
          <a:ext cx="7200897" cy="2407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8" tIns="7620" rIns="42672" bIns="7620" numCol="1" spcCol="1270" anchor="t" anchorCtr="0">
          <a:noAutofit/>
        </a:bodyPr>
        <a:lstStyle/>
        <a:p>
          <a:pPr marL="57150" lvl="1" indent="-57150" algn="l" defTabSz="266700">
            <a:lnSpc>
              <a:spcPct val="90000"/>
            </a:lnSpc>
            <a:spcBef>
              <a:spcPct val="0"/>
            </a:spcBef>
            <a:spcAft>
              <a:spcPct val="20000"/>
            </a:spcAft>
            <a:buFont typeface="Arial" panose="020B0604020202020204" pitchFamily="34" charset="0"/>
            <a:buNone/>
          </a:pPr>
          <a:endParaRPr lang="en-US" sz="600" kern="1200"/>
        </a:p>
        <a:p>
          <a:pPr marL="285750" lvl="1" indent="-285750" algn="l" defTabSz="1333500">
            <a:lnSpc>
              <a:spcPct val="90000"/>
            </a:lnSpc>
            <a:spcBef>
              <a:spcPct val="0"/>
            </a:spcBef>
            <a:spcAft>
              <a:spcPct val="20000"/>
            </a:spcAft>
            <a:buFont typeface="Arial" panose="020B0604020202020204" pitchFamily="34" charset="0"/>
            <a:buChar char="•"/>
          </a:pPr>
          <a:r>
            <a:rPr lang="en-US" sz="3000" b="1" kern="1200"/>
            <a:t>Priority by Category </a:t>
          </a:r>
        </a:p>
        <a:p>
          <a:pPr marL="285750" lvl="1" indent="-285750" algn="l" defTabSz="1333500">
            <a:lnSpc>
              <a:spcPct val="90000"/>
            </a:lnSpc>
            <a:spcBef>
              <a:spcPct val="0"/>
            </a:spcBef>
            <a:spcAft>
              <a:spcPct val="20000"/>
            </a:spcAft>
            <a:buFont typeface="Arial" panose="020B0604020202020204" pitchFamily="34" charset="0"/>
            <a:buChar char="•"/>
          </a:pPr>
          <a:r>
            <a:rPr lang="en-US" sz="3000" b="1" kern="1200"/>
            <a:t>Within Each Category </a:t>
          </a:r>
        </a:p>
        <a:p>
          <a:pPr marL="285750" lvl="1" indent="-285750" algn="l" defTabSz="1333500">
            <a:lnSpc>
              <a:spcPct val="90000"/>
            </a:lnSpc>
            <a:spcBef>
              <a:spcPct val="0"/>
            </a:spcBef>
            <a:spcAft>
              <a:spcPts val="400"/>
            </a:spcAft>
            <a:buFont typeface="Arial" panose="020B0604020202020204" pitchFamily="34" charset="0"/>
            <a:buChar char="•"/>
          </a:pPr>
          <a:r>
            <a:rPr lang="en-US" sz="3000" b="1" kern="1200"/>
            <a:t>Prioritized List of Requested Items Form</a:t>
          </a:r>
        </a:p>
        <a:p>
          <a:pPr marL="57150" lvl="1" indent="-57150" algn="l" defTabSz="133350">
            <a:lnSpc>
              <a:spcPct val="90000"/>
            </a:lnSpc>
            <a:spcBef>
              <a:spcPct val="0"/>
            </a:spcBef>
            <a:spcAft>
              <a:spcPct val="20000"/>
            </a:spcAft>
            <a:buFont typeface="Arial" panose="020B0604020202020204" pitchFamily="34" charset="0"/>
            <a:buNone/>
          </a:pPr>
          <a:endParaRPr lang="en-US" sz="300" kern="1200"/>
        </a:p>
        <a:p>
          <a:pPr marL="571500" lvl="2" indent="-285750" algn="l" defTabSz="1333500">
            <a:lnSpc>
              <a:spcPct val="90000"/>
            </a:lnSpc>
            <a:spcBef>
              <a:spcPct val="0"/>
            </a:spcBef>
            <a:spcAft>
              <a:spcPct val="20000"/>
            </a:spcAft>
            <a:buFont typeface="Wingdings" panose="05000000000000000000" pitchFamily="2" charset="2"/>
            <a:buChar char="v"/>
          </a:pPr>
          <a:r>
            <a:rPr lang="en-US" sz="3000" kern="1200"/>
            <a:t> </a:t>
          </a:r>
          <a:r>
            <a:rPr lang="en-US" sz="2800" b="1" kern="1200"/>
            <a:t>Completion of Form is REQUIRED</a:t>
          </a:r>
          <a:endParaRPr lang="en-US" sz="3000" b="1" kern="1200"/>
        </a:p>
      </dsp:txBody>
      <dsp:txXfrm>
        <a:off x="0" y="673903"/>
        <a:ext cx="7200897" cy="24073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8020C-E2AC-4CA3-AA97-D0CA4078F130}">
      <dsp:nvSpPr>
        <dsp:cNvPr id="0" name=""/>
        <dsp:cNvSpPr/>
      </dsp:nvSpPr>
      <dsp:spPr>
        <a:xfrm>
          <a:off x="0" y="19766"/>
          <a:ext cx="7178594" cy="791505"/>
        </a:xfrm>
        <a:prstGeom prst="roundRect">
          <a:avLst/>
        </a:prstGeom>
        <a:solidFill>
          <a:schemeClr val="accent2"/>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Section 4:  Supporting Documentation</a:t>
          </a:r>
          <a:endParaRPr lang="en-US" sz="3300" kern="1200"/>
        </a:p>
      </dsp:txBody>
      <dsp:txXfrm>
        <a:off x="38638" y="58404"/>
        <a:ext cx="7101318" cy="714229"/>
      </dsp:txXfrm>
    </dsp:sp>
    <dsp:sp modelId="{2AA144B0-FA5D-4B8F-ACE2-17D892EEB1A3}">
      <dsp:nvSpPr>
        <dsp:cNvPr id="0" name=""/>
        <dsp:cNvSpPr/>
      </dsp:nvSpPr>
      <dsp:spPr>
        <a:xfrm>
          <a:off x="0" y="811271"/>
          <a:ext cx="7178594" cy="4166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920" tIns="25400" rIns="142240" bIns="25400" numCol="1" spcCol="1270" anchor="t" anchorCtr="0">
          <a:noAutofit/>
        </a:bodyPr>
        <a:lstStyle/>
        <a:p>
          <a:pPr marL="228600" lvl="1" indent="-228600" algn="l" defTabSz="933450">
            <a:lnSpc>
              <a:spcPct val="90000"/>
            </a:lnSpc>
            <a:spcBef>
              <a:spcPct val="0"/>
            </a:spcBef>
            <a:spcAft>
              <a:spcPct val="20000"/>
            </a:spcAft>
            <a:buChar char="•"/>
          </a:pPr>
          <a:r>
            <a:rPr lang="en-US" sz="2100" b="1" kern="1200"/>
            <a:t>Detailed project narrative</a:t>
          </a:r>
        </a:p>
        <a:p>
          <a:pPr marL="228600" lvl="1" indent="-228600" algn="l" defTabSz="933450">
            <a:lnSpc>
              <a:spcPct val="90000"/>
            </a:lnSpc>
            <a:spcBef>
              <a:spcPct val="0"/>
            </a:spcBef>
            <a:spcAft>
              <a:spcPct val="20000"/>
            </a:spcAft>
            <a:buChar char="•"/>
          </a:pPr>
          <a:r>
            <a:rPr lang="en-US" sz="2100" b="1" kern="1200"/>
            <a:t>Budget Worksheet</a:t>
          </a:r>
        </a:p>
        <a:p>
          <a:pPr marL="228600" lvl="1" indent="-228600" algn="l" defTabSz="933450">
            <a:lnSpc>
              <a:spcPct val="90000"/>
            </a:lnSpc>
            <a:spcBef>
              <a:spcPct val="0"/>
            </a:spcBef>
            <a:spcAft>
              <a:spcPct val="20000"/>
            </a:spcAft>
            <a:buChar char="•"/>
          </a:pPr>
          <a:r>
            <a:rPr lang="en-US" sz="2100" b="1" kern="1200"/>
            <a:t>Prioritized list of requested items</a:t>
          </a:r>
        </a:p>
        <a:p>
          <a:pPr marL="228600" lvl="1" indent="-228600" algn="l" defTabSz="933450">
            <a:lnSpc>
              <a:spcPct val="90000"/>
            </a:lnSpc>
            <a:spcBef>
              <a:spcPct val="0"/>
            </a:spcBef>
            <a:spcAft>
              <a:spcPct val="20000"/>
            </a:spcAft>
            <a:buChar char="•"/>
          </a:pPr>
          <a:r>
            <a:rPr lang="en-US" sz="2100" b="1" kern="1200"/>
            <a:t>Detailed Quotes </a:t>
          </a:r>
        </a:p>
        <a:p>
          <a:pPr marL="228600" lvl="1" indent="-228600" algn="l" defTabSz="933450">
            <a:lnSpc>
              <a:spcPct val="90000"/>
            </a:lnSpc>
            <a:spcBef>
              <a:spcPct val="0"/>
            </a:spcBef>
            <a:spcAft>
              <a:spcPct val="20000"/>
            </a:spcAft>
            <a:buChar char="•"/>
          </a:pPr>
          <a:r>
            <a:rPr lang="en-US" sz="2100" b="1" kern="1200"/>
            <a:t>Statement of Work</a:t>
          </a:r>
        </a:p>
        <a:p>
          <a:pPr marL="228600" lvl="1" indent="-228600" algn="l" defTabSz="933450">
            <a:lnSpc>
              <a:spcPct val="90000"/>
            </a:lnSpc>
            <a:spcBef>
              <a:spcPct val="0"/>
            </a:spcBef>
            <a:spcAft>
              <a:spcPts val="600"/>
            </a:spcAft>
            <a:buChar char="•"/>
          </a:pPr>
          <a:r>
            <a:rPr lang="en-US" sz="2100" b="1" kern="1200"/>
            <a:t>Vendor Contract(s)</a:t>
          </a:r>
        </a:p>
        <a:p>
          <a:pPr marL="228600" lvl="1" indent="-228600" algn="l" defTabSz="933450">
            <a:lnSpc>
              <a:spcPct val="90000"/>
            </a:lnSpc>
            <a:spcBef>
              <a:spcPct val="0"/>
            </a:spcBef>
            <a:spcAft>
              <a:spcPct val="20000"/>
            </a:spcAft>
            <a:buChar char="•"/>
          </a:pPr>
          <a:r>
            <a:rPr lang="en-US" sz="2100" b="1" kern="1200"/>
            <a:t>Current Inter-municipal Agreement / District Agreement</a:t>
          </a:r>
        </a:p>
        <a:p>
          <a:pPr marL="228600" lvl="1" indent="-228600" algn="l" defTabSz="933450">
            <a:lnSpc>
              <a:spcPct val="90000"/>
            </a:lnSpc>
            <a:spcBef>
              <a:spcPct val="0"/>
            </a:spcBef>
            <a:spcAft>
              <a:spcPct val="20000"/>
            </a:spcAft>
            <a:buChar char="•"/>
          </a:pPr>
          <a:r>
            <a:rPr lang="en-US" sz="2100" b="1" kern="1200"/>
            <a:t>Current Letter(s) of Attestation</a:t>
          </a:r>
        </a:p>
        <a:p>
          <a:pPr marL="228600" lvl="1" indent="-228600" algn="l" defTabSz="933450">
            <a:lnSpc>
              <a:spcPct val="90000"/>
            </a:lnSpc>
            <a:spcBef>
              <a:spcPct val="0"/>
            </a:spcBef>
            <a:spcAft>
              <a:spcPct val="20000"/>
            </a:spcAft>
            <a:buChar char="•"/>
          </a:pPr>
          <a:r>
            <a:rPr lang="en-US" sz="2100" b="1" kern="1200"/>
            <a:t>Most recent approved Audit Report</a:t>
          </a:r>
        </a:p>
        <a:p>
          <a:pPr marL="457200" lvl="2" indent="-228600" algn="l" defTabSz="889000" rtl="0">
            <a:lnSpc>
              <a:spcPct val="90000"/>
            </a:lnSpc>
            <a:spcBef>
              <a:spcPct val="0"/>
            </a:spcBef>
            <a:spcAft>
              <a:spcPct val="20000"/>
            </a:spcAft>
            <a:buFont typeface="Wingdings" panose="05000000000000000000" pitchFamily="2" charset="2"/>
            <a:buChar char="v"/>
          </a:pPr>
          <a:r>
            <a:rPr lang="en-US" sz="2000" b="1" kern="1200"/>
            <a:t>NOTE: If applying under a municipality, submit the summary section of the audit report </a:t>
          </a:r>
          <a:r>
            <a:rPr lang="en-US" sz="2000" b="1" u="sng" kern="1200"/>
            <a:t>and</a:t>
          </a:r>
          <a:r>
            <a:rPr lang="en-US" sz="2000" b="1" kern="1200"/>
            <a:t> the detailed section for ONLY your regional/RECC </a:t>
          </a:r>
        </a:p>
      </dsp:txBody>
      <dsp:txXfrm>
        <a:off x="0" y="811271"/>
        <a:ext cx="7178594" cy="41669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877B7-7609-4C58-9DB0-92C2FB8E69C0}">
      <dsp:nvSpPr>
        <dsp:cNvPr id="0" name=""/>
        <dsp:cNvSpPr/>
      </dsp:nvSpPr>
      <dsp:spPr>
        <a:xfrm>
          <a:off x="0" y="0"/>
          <a:ext cx="787111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31E74A-1D34-43A5-A56B-F1B77A387BE5}">
      <dsp:nvSpPr>
        <dsp:cNvPr id="0" name=""/>
        <dsp:cNvSpPr/>
      </dsp:nvSpPr>
      <dsp:spPr>
        <a:xfrm>
          <a:off x="0" y="0"/>
          <a:ext cx="7871114" cy="1141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Signed and Dated Development Grant Application Cover Page</a:t>
          </a:r>
          <a:endParaRPr lang="en-US" sz="2400" kern="1200"/>
        </a:p>
      </dsp:txBody>
      <dsp:txXfrm>
        <a:off x="0" y="0"/>
        <a:ext cx="7871114" cy="1141632"/>
      </dsp:txXfrm>
    </dsp:sp>
    <dsp:sp modelId="{CBB37FBD-BE99-4AA7-AA6A-E94CD61C1605}">
      <dsp:nvSpPr>
        <dsp:cNvPr id="0" name=""/>
        <dsp:cNvSpPr/>
      </dsp:nvSpPr>
      <dsp:spPr>
        <a:xfrm>
          <a:off x="0" y="1141633"/>
          <a:ext cx="787111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2A2303-4362-44A7-B266-EC4087CCF223}">
      <dsp:nvSpPr>
        <dsp:cNvPr id="0" name=""/>
        <dsp:cNvSpPr/>
      </dsp:nvSpPr>
      <dsp:spPr>
        <a:xfrm>
          <a:off x="0" y="1141632"/>
          <a:ext cx="7871114" cy="1141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Fully Executed Commonwealth of Massachusetts Contractor Authorized Signatory Listing Form signed by Board Chair or City or Town Official AND each listed signatory must sign next to their name on the form</a:t>
          </a:r>
          <a:endParaRPr lang="en-US" sz="2000" kern="1200"/>
        </a:p>
      </dsp:txBody>
      <dsp:txXfrm>
        <a:off x="0" y="1141632"/>
        <a:ext cx="7871114" cy="1141632"/>
      </dsp:txXfrm>
    </dsp:sp>
    <dsp:sp modelId="{0BDC2F49-0CE7-4F58-BF00-D318F9927259}">
      <dsp:nvSpPr>
        <dsp:cNvPr id="0" name=""/>
        <dsp:cNvSpPr/>
      </dsp:nvSpPr>
      <dsp:spPr>
        <a:xfrm>
          <a:off x="0" y="2283266"/>
          <a:ext cx="787111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9E877E-E311-4174-87E7-46EEC9359127}">
      <dsp:nvSpPr>
        <dsp:cNvPr id="0" name=""/>
        <dsp:cNvSpPr/>
      </dsp:nvSpPr>
      <dsp:spPr>
        <a:xfrm>
          <a:off x="0" y="2283265"/>
          <a:ext cx="7871114" cy="1141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Commonwealth Standard Contract Form Completed Highlighted Sections, Signed and Dated by an Authorized Signatory </a:t>
          </a:r>
          <a:endParaRPr lang="en-US" sz="2000" kern="1200"/>
        </a:p>
      </dsp:txBody>
      <dsp:txXfrm>
        <a:off x="0" y="2283265"/>
        <a:ext cx="7871114" cy="1141632"/>
      </dsp:txXfrm>
    </dsp:sp>
    <dsp:sp modelId="{25C2BD7A-D6ED-4241-B2F5-5F369EAA5C48}">
      <dsp:nvSpPr>
        <dsp:cNvPr id="0" name=""/>
        <dsp:cNvSpPr/>
      </dsp:nvSpPr>
      <dsp:spPr>
        <a:xfrm>
          <a:off x="0" y="3424898"/>
          <a:ext cx="787111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D22BDD-E89C-490E-BFC5-EEDFE968FB6D}">
      <dsp:nvSpPr>
        <dsp:cNvPr id="0" name=""/>
        <dsp:cNvSpPr/>
      </dsp:nvSpPr>
      <dsp:spPr>
        <a:xfrm>
          <a:off x="0" y="3424898"/>
          <a:ext cx="7871114" cy="1141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Interoperable Communications Investment Proposal (ICIP) Template, if applicable</a:t>
          </a:r>
          <a:endParaRPr lang="en-US" sz="2000" kern="1200"/>
        </a:p>
      </dsp:txBody>
      <dsp:txXfrm>
        <a:off x="0" y="3424898"/>
        <a:ext cx="7871114" cy="11416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56F0C-6F52-402C-8013-0F0150564133}">
      <dsp:nvSpPr>
        <dsp:cNvPr id="0" name=""/>
        <dsp:cNvSpPr/>
      </dsp:nvSpPr>
      <dsp:spPr>
        <a:xfrm>
          <a:off x="0" y="77358"/>
          <a:ext cx="382905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Overview of Form</a:t>
          </a:r>
        </a:p>
      </dsp:txBody>
      <dsp:txXfrm>
        <a:off x="31613" y="108971"/>
        <a:ext cx="3765824" cy="584369"/>
      </dsp:txXfrm>
    </dsp:sp>
    <dsp:sp modelId="{4FA90AD5-AC5F-4A2B-9399-16316F56B15A}">
      <dsp:nvSpPr>
        <dsp:cNvPr id="0" name=""/>
        <dsp:cNvSpPr/>
      </dsp:nvSpPr>
      <dsp:spPr>
        <a:xfrm>
          <a:off x="0" y="724953"/>
          <a:ext cx="3829050" cy="480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Investment Summary</a:t>
          </a:r>
        </a:p>
        <a:p>
          <a:pPr marL="228600" lvl="1" indent="-228600" algn="l" defTabSz="933450">
            <a:lnSpc>
              <a:spcPct val="90000"/>
            </a:lnSpc>
            <a:spcBef>
              <a:spcPct val="0"/>
            </a:spcBef>
            <a:spcAft>
              <a:spcPct val="20000"/>
            </a:spcAft>
            <a:buChar char="•"/>
          </a:pPr>
          <a:r>
            <a:rPr lang="en-US" sz="2100" kern="1200"/>
            <a:t>Communications Interoperability Problem </a:t>
          </a:r>
        </a:p>
        <a:p>
          <a:pPr marL="228600" lvl="1" indent="-228600" algn="l" defTabSz="933450">
            <a:lnSpc>
              <a:spcPct val="90000"/>
            </a:lnSpc>
            <a:spcBef>
              <a:spcPct val="0"/>
            </a:spcBef>
            <a:spcAft>
              <a:spcPct val="20000"/>
            </a:spcAft>
            <a:buChar char="•"/>
          </a:pPr>
          <a:r>
            <a:rPr lang="en-US" sz="2100" kern="1200"/>
            <a:t>Background Information/Detailed Investment</a:t>
          </a:r>
        </a:p>
        <a:p>
          <a:pPr marL="228600" lvl="1" indent="-228600" algn="l" defTabSz="933450">
            <a:lnSpc>
              <a:spcPct val="90000"/>
            </a:lnSpc>
            <a:spcBef>
              <a:spcPct val="0"/>
            </a:spcBef>
            <a:spcAft>
              <a:spcPct val="20000"/>
            </a:spcAft>
            <a:buChar char="•"/>
          </a:pPr>
          <a:r>
            <a:rPr lang="en-US" sz="2100" kern="1200"/>
            <a:t>Expected Outcomes</a:t>
          </a:r>
        </a:p>
        <a:p>
          <a:pPr marL="228600" lvl="1" indent="-228600" algn="l" defTabSz="933450">
            <a:lnSpc>
              <a:spcPct val="90000"/>
            </a:lnSpc>
            <a:spcBef>
              <a:spcPct val="0"/>
            </a:spcBef>
            <a:spcAft>
              <a:spcPct val="20000"/>
            </a:spcAft>
            <a:buChar char="•"/>
          </a:pPr>
          <a:r>
            <a:rPr lang="en-US" sz="2100" kern="1200"/>
            <a:t>SCIP Goals</a:t>
          </a:r>
        </a:p>
        <a:p>
          <a:pPr marL="228600" lvl="1" indent="-228600" algn="l" defTabSz="933450">
            <a:lnSpc>
              <a:spcPct val="90000"/>
            </a:lnSpc>
            <a:spcBef>
              <a:spcPct val="0"/>
            </a:spcBef>
            <a:spcAft>
              <a:spcPct val="20000"/>
            </a:spcAft>
            <a:buChar char="•"/>
          </a:pPr>
          <a:r>
            <a:rPr lang="en-US" sz="2100" kern="1200"/>
            <a:t>Ownership</a:t>
          </a:r>
        </a:p>
        <a:p>
          <a:pPr marL="228600" lvl="1" indent="-228600" algn="l" defTabSz="933450">
            <a:lnSpc>
              <a:spcPct val="90000"/>
            </a:lnSpc>
            <a:spcBef>
              <a:spcPct val="0"/>
            </a:spcBef>
            <a:spcAft>
              <a:spcPct val="20000"/>
            </a:spcAft>
            <a:buChar char="•"/>
          </a:pPr>
          <a:r>
            <a:rPr lang="en-US" sz="2100" kern="1200"/>
            <a:t>Usage Plan</a:t>
          </a:r>
        </a:p>
        <a:p>
          <a:pPr marL="228600" lvl="1" indent="-228600" algn="l" defTabSz="933450">
            <a:lnSpc>
              <a:spcPct val="90000"/>
            </a:lnSpc>
            <a:spcBef>
              <a:spcPct val="0"/>
            </a:spcBef>
            <a:spcAft>
              <a:spcPct val="20000"/>
            </a:spcAft>
            <a:buChar char="•"/>
          </a:pPr>
          <a:r>
            <a:rPr lang="en-US" sz="2100" kern="1200"/>
            <a:t>Disciplines</a:t>
          </a:r>
        </a:p>
        <a:p>
          <a:pPr marL="228600" lvl="1" indent="-228600" algn="l" defTabSz="933450">
            <a:lnSpc>
              <a:spcPct val="90000"/>
            </a:lnSpc>
            <a:spcBef>
              <a:spcPct val="0"/>
            </a:spcBef>
            <a:spcAft>
              <a:spcPct val="20000"/>
            </a:spcAft>
            <a:buChar char="•"/>
          </a:pPr>
          <a:r>
            <a:rPr lang="en-US" sz="2100" kern="1200"/>
            <a:t>Multi-Jurisdictional Interoperability</a:t>
          </a:r>
        </a:p>
        <a:p>
          <a:pPr marL="228600" lvl="1" indent="-228600" algn="l" defTabSz="933450">
            <a:lnSpc>
              <a:spcPct val="90000"/>
            </a:lnSpc>
            <a:spcBef>
              <a:spcPct val="0"/>
            </a:spcBef>
            <a:spcAft>
              <a:spcPct val="20000"/>
            </a:spcAft>
            <a:buChar char="•"/>
          </a:pPr>
          <a:r>
            <a:rPr lang="en-US" sz="2100" kern="1200"/>
            <a:t>Special Conditions</a:t>
          </a:r>
        </a:p>
      </dsp:txBody>
      <dsp:txXfrm>
        <a:off x="0" y="724953"/>
        <a:ext cx="3829050" cy="48065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0EF05-150C-46C2-86F2-0BBFA04725FD}">
      <dsp:nvSpPr>
        <dsp:cNvPr id="0" name=""/>
        <dsp:cNvSpPr/>
      </dsp:nvSpPr>
      <dsp:spPr>
        <a:xfrm>
          <a:off x="0" y="101462"/>
          <a:ext cx="3829050" cy="727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Not Required For:</a:t>
          </a:r>
        </a:p>
      </dsp:txBody>
      <dsp:txXfrm>
        <a:off x="35501" y="136963"/>
        <a:ext cx="3758048" cy="656238"/>
      </dsp:txXfrm>
    </dsp:sp>
    <dsp:sp modelId="{9BC5D664-C58D-453B-89A7-8F3B05A17EE0}">
      <dsp:nvSpPr>
        <dsp:cNvPr id="0" name=""/>
        <dsp:cNvSpPr/>
      </dsp:nvSpPr>
      <dsp:spPr>
        <a:xfrm>
          <a:off x="0" y="828702"/>
          <a:ext cx="3829050" cy="464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baseline="0"/>
            <a:t>Batteries </a:t>
          </a:r>
          <a:endParaRPr lang="en-US" sz="1700" kern="1200"/>
        </a:p>
        <a:p>
          <a:pPr marL="171450" lvl="1" indent="-171450" algn="l" defTabSz="755650">
            <a:lnSpc>
              <a:spcPct val="90000"/>
            </a:lnSpc>
            <a:spcBef>
              <a:spcPct val="0"/>
            </a:spcBef>
            <a:spcAft>
              <a:spcPct val="20000"/>
            </a:spcAft>
            <a:buChar char="•"/>
          </a:pPr>
          <a:r>
            <a:rPr lang="en-US" sz="1700" kern="1200" baseline="0"/>
            <a:t>Cameras – Unless the project included backhaul infrastructure to be used for information/data sharing </a:t>
          </a:r>
          <a:endParaRPr lang="en-US" sz="1700" kern="1200"/>
        </a:p>
        <a:p>
          <a:pPr marL="171450" lvl="1" indent="-171450" algn="l" defTabSz="755650">
            <a:lnSpc>
              <a:spcPct val="90000"/>
            </a:lnSpc>
            <a:spcBef>
              <a:spcPct val="0"/>
            </a:spcBef>
            <a:spcAft>
              <a:spcPct val="20000"/>
            </a:spcAft>
            <a:buChar char="•"/>
          </a:pPr>
          <a:r>
            <a:rPr lang="en-US" sz="1700" kern="1200" baseline="0"/>
            <a:t>Computer Aided Dispatch (CAD)/Records Management System (RMS) Software </a:t>
          </a:r>
          <a:endParaRPr lang="en-US" sz="1700" kern="1200"/>
        </a:p>
        <a:p>
          <a:pPr marL="171450" lvl="1" indent="-171450" algn="l" defTabSz="755650">
            <a:lnSpc>
              <a:spcPct val="90000"/>
            </a:lnSpc>
            <a:spcBef>
              <a:spcPct val="0"/>
            </a:spcBef>
            <a:spcAft>
              <a:spcPct val="20000"/>
            </a:spcAft>
            <a:buChar char="•"/>
          </a:pPr>
          <a:r>
            <a:rPr lang="en-US" sz="1700" kern="1200" baseline="0"/>
            <a:t>Computers, general purpose – Unless used for information/data sharing </a:t>
          </a:r>
          <a:endParaRPr lang="en-US" sz="1700" kern="1200"/>
        </a:p>
        <a:p>
          <a:pPr marL="171450" lvl="1" indent="-171450" algn="l" defTabSz="755650">
            <a:lnSpc>
              <a:spcPct val="90000"/>
            </a:lnSpc>
            <a:spcBef>
              <a:spcPct val="0"/>
            </a:spcBef>
            <a:spcAft>
              <a:spcPct val="20000"/>
            </a:spcAft>
            <a:buChar char="•"/>
          </a:pPr>
          <a:r>
            <a:rPr lang="en-US" sz="1700" kern="1200" baseline="0"/>
            <a:t>GPS units </a:t>
          </a:r>
          <a:endParaRPr lang="en-US" sz="1700" kern="1200"/>
        </a:p>
        <a:p>
          <a:pPr marL="171450" lvl="1" indent="-171450" algn="l" defTabSz="755650">
            <a:lnSpc>
              <a:spcPct val="90000"/>
            </a:lnSpc>
            <a:spcBef>
              <a:spcPct val="0"/>
            </a:spcBef>
            <a:spcAft>
              <a:spcPct val="20000"/>
            </a:spcAft>
            <a:buChar char="•"/>
          </a:pPr>
          <a:r>
            <a:rPr lang="en-US" sz="1700" kern="1200" baseline="0"/>
            <a:t>Microphones (including collar/throat microphones) </a:t>
          </a:r>
          <a:endParaRPr lang="en-US" sz="1700" kern="1200"/>
        </a:p>
        <a:p>
          <a:pPr marL="171450" lvl="1" indent="-171450" algn="l" defTabSz="755650">
            <a:lnSpc>
              <a:spcPct val="90000"/>
            </a:lnSpc>
            <a:spcBef>
              <a:spcPct val="0"/>
            </a:spcBef>
            <a:spcAft>
              <a:spcPct val="20000"/>
            </a:spcAft>
            <a:buChar char="•"/>
          </a:pPr>
          <a:r>
            <a:rPr lang="en-US" sz="1700" kern="1200" baseline="0"/>
            <a:t>Multi-channel recorders </a:t>
          </a:r>
          <a:endParaRPr lang="en-US" sz="1700" kern="1200"/>
        </a:p>
        <a:p>
          <a:pPr marL="171450" lvl="1" indent="-171450" algn="l" defTabSz="755650">
            <a:lnSpc>
              <a:spcPct val="90000"/>
            </a:lnSpc>
            <a:spcBef>
              <a:spcPct val="0"/>
            </a:spcBef>
            <a:spcAft>
              <a:spcPct val="20000"/>
            </a:spcAft>
            <a:buChar char="•"/>
          </a:pPr>
          <a:r>
            <a:rPr lang="en-US" sz="1700" kern="1200" baseline="0"/>
            <a:t>Netclocks </a:t>
          </a:r>
          <a:endParaRPr lang="en-US" sz="1700" kern="1200"/>
        </a:p>
        <a:p>
          <a:pPr marL="171450" lvl="1" indent="-171450" algn="l" defTabSz="755650">
            <a:lnSpc>
              <a:spcPct val="90000"/>
            </a:lnSpc>
            <a:spcBef>
              <a:spcPct val="0"/>
            </a:spcBef>
            <a:spcAft>
              <a:spcPct val="20000"/>
            </a:spcAft>
            <a:buChar char="•"/>
          </a:pPr>
          <a:r>
            <a:rPr lang="en-US" sz="1700" kern="1200" baseline="0"/>
            <a:t>Warranties/Maintenance </a:t>
          </a:r>
          <a:endParaRPr lang="en-US" sz="1700" kern="1200"/>
        </a:p>
        <a:p>
          <a:pPr marL="171450" lvl="1" indent="-171450" algn="l" defTabSz="755650">
            <a:lnSpc>
              <a:spcPct val="90000"/>
            </a:lnSpc>
            <a:spcBef>
              <a:spcPct val="0"/>
            </a:spcBef>
            <a:spcAft>
              <a:spcPct val="20000"/>
            </a:spcAft>
            <a:buChar char="•"/>
          </a:pPr>
          <a:r>
            <a:rPr lang="en-US" sz="1700" kern="1200" baseline="0"/>
            <a:t>Wireless air cards </a:t>
          </a:r>
          <a:endParaRPr lang="en-US" sz="1700" kern="1200"/>
        </a:p>
        <a:p>
          <a:pPr marL="171450" lvl="1" indent="-171450" algn="l" defTabSz="755650">
            <a:lnSpc>
              <a:spcPct val="90000"/>
            </a:lnSpc>
            <a:spcBef>
              <a:spcPct val="0"/>
            </a:spcBef>
            <a:spcAft>
              <a:spcPct val="20000"/>
            </a:spcAft>
            <a:buChar char="•"/>
          </a:pPr>
          <a:r>
            <a:rPr lang="en-US" sz="1700" kern="1200" baseline="0"/>
            <a:t>Wireless IP routers</a:t>
          </a:r>
          <a:endParaRPr lang="en-US" sz="1700" kern="1200"/>
        </a:p>
      </dsp:txBody>
      <dsp:txXfrm>
        <a:off x="0" y="828702"/>
        <a:ext cx="3829050" cy="4645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7E9BC-492A-44A3-A74F-F66F5400B628}">
      <dsp:nvSpPr>
        <dsp:cNvPr id="0" name=""/>
        <dsp:cNvSpPr/>
      </dsp:nvSpPr>
      <dsp:spPr>
        <a:xfrm>
          <a:off x="0" y="0"/>
          <a:ext cx="7886700" cy="6702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3272" y="3272"/>
        <a:ext cx="7880156" cy="60482"/>
      </dsp:txXfrm>
    </dsp:sp>
    <dsp:sp modelId="{D3627BA7-3633-4AE4-99AD-854093D74D5A}">
      <dsp:nvSpPr>
        <dsp:cNvPr id="0" name=""/>
        <dsp:cNvSpPr/>
      </dsp:nvSpPr>
      <dsp:spPr>
        <a:xfrm>
          <a:off x="0" y="70239"/>
          <a:ext cx="7886700" cy="5099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228600" lvl="1" indent="-228600" algn="l" defTabSz="977900">
            <a:lnSpc>
              <a:spcPct val="90000"/>
            </a:lnSpc>
            <a:spcBef>
              <a:spcPct val="0"/>
            </a:spcBef>
            <a:spcAft>
              <a:spcPct val="20000"/>
            </a:spcAft>
            <a:buFont typeface="Symbol" panose="05050102010706020507" pitchFamily="18" charset="2"/>
            <a:buChar char=""/>
          </a:pPr>
          <a:r>
            <a:rPr lang="en-US" sz="2200" b="1" kern="1200">
              <a:solidFill>
                <a:schemeClr val="tx1"/>
              </a:solidFill>
            </a:rPr>
            <a:t>Budget modification processing timeline extended to 15 business days</a:t>
          </a:r>
          <a:endParaRPr lang="en-US" sz="2200" kern="1200"/>
        </a:p>
        <a:p>
          <a:pPr marL="228600" lvl="1" indent="-228600" algn="l" defTabSz="977900">
            <a:lnSpc>
              <a:spcPct val="90000"/>
            </a:lnSpc>
            <a:spcBef>
              <a:spcPct val="0"/>
            </a:spcBef>
            <a:spcAft>
              <a:spcPct val="20000"/>
            </a:spcAft>
            <a:buFont typeface="Symbol" panose="05050102010706020507" pitchFamily="18" charset="2"/>
            <a:buChar char=""/>
          </a:pPr>
          <a:r>
            <a:rPr lang="en-US" sz="2200" b="1" kern="1200"/>
            <a:t>Clarification added to reimbursement for expenses incurred language</a:t>
          </a:r>
        </a:p>
        <a:p>
          <a:pPr marL="228600" lvl="1" indent="-228600" algn="l" defTabSz="977900">
            <a:lnSpc>
              <a:spcPct val="90000"/>
            </a:lnSpc>
            <a:spcBef>
              <a:spcPct val="0"/>
            </a:spcBef>
            <a:spcAft>
              <a:spcPct val="20000"/>
            </a:spcAft>
            <a:buFont typeface="Symbol" panose="05050102010706020507" pitchFamily="18" charset="2"/>
            <a:buChar char=""/>
          </a:pPr>
          <a:r>
            <a:rPr lang="en-US" sz="2200" b="1" kern="1200"/>
            <a:t>“District” added to reimbursement section</a:t>
          </a:r>
        </a:p>
        <a:p>
          <a:pPr marL="228600" lvl="1" indent="-228600" algn="l" defTabSz="977900">
            <a:lnSpc>
              <a:spcPct val="90000"/>
            </a:lnSpc>
            <a:spcBef>
              <a:spcPct val="0"/>
            </a:spcBef>
            <a:spcAft>
              <a:spcPts val="600"/>
            </a:spcAft>
            <a:buFont typeface="Symbol" panose="05050102010706020507" pitchFamily="18" charset="2"/>
            <a:buChar char=""/>
          </a:pPr>
          <a:r>
            <a:rPr lang="en-US" sz="2200" b="1" kern="1200">
              <a:solidFill>
                <a:schemeClr val="tx1"/>
              </a:solidFill>
            </a:rPr>
            <a:t>Language added for consistency with other grant programs</a:t>
          </a:r>
          <a:endParaRPr lang="en-US" sz="2200" b="1" kern="1200"/>
        </a:p>
        <a:p>
          <a:pPr marL="228600" lvl="1" indent="-228600" algn="l" defTabSz="977900">
            <a:lnSpc>
              <a:spcPct val="90000"/>
            </a:lnSpc>
            <a:spcBef>
              <a:spcPct val="0"/>
            </a:spcBef>
            <a:spcAft>
              <a:spcPts val="600"/>
            </a:spcAft>
            <a:buFont typeface="Symbol" panose="05050102010706020507" pitchFamily="18" charset="2"/>
            <a:buChar char=""/>
          </a:pPr>
          <a:r>
            <a:rPr lang="en-US" sz="2200" b="1" kern="1200">
              <a:solidFill>
                <a:schemeClr val="tx1"/>
              </a:solidFill>
            </a:rPr>
            <a:t>Disbursement language added for personnel costs at a new Regional PSAP or RECC prior to go-live</a:t>
          </a:r>
          <a:endParaRPr lang="en-US" sz="2200" b="1" kern="1200"/>
        </a:p>
        <a:p>
          <a:pPr marL="228600" lvl="1" indent="-228600" algn="l" defTabSz="977900">
            <a:lnSpc>
              <a:spcPct val="90000"/>
            </a:lnSpc>
            <a:spcBef>
              <a:spcPct val="0"/>
            </a:spcBef>
            <a:spcAft>
              <a:spcPts val="600"/>
            </a:spcAft>
            <a:buFont typeface="Symbol" panose="05050102010706020507" pitchFamily="18" charset="2"/>
            <a:buChar char=""/>
          </a:pPr>
          <a:r>
            <a:rPr lang="en-US" sz="2200" b="1" kern="1200">
              <a:solidFill>
                <a:schemeClr val="tx1"/>
              </a:solidFill>
            </a:rPr>
            <a:t>Reimbursement processing timeline extended to 45 business days </a:t>
          </a:r>
          <a:endParaRPr lang="en-US" sz="2200" b="1" kern="1200"/>
        </a:p>
        <a:p>
          <a:pPr marL="228600" lvl="1" indent="-228600" algn="l" defTabSz="977900">
            <a:lnSpc>
              <a:spcPct val="90000"/>
            </a:lnSpc>
            <a:spcBef>
              <a:spcPct val="0"/>
            </a:spcBef>
            <a:spcAft>
              <a:spcPts val="600"/>
            </a:spcAft>
            <a:buFont typeface="Symbol" panose="05050102010706020507" pitchFamily="18" charset="2"/>
            <a:buChar char=""/>
          </a:pPr>
          <a:r>
            <a:rPr lang="en-US" sz="2200" b="1" kern="1200">
              <a:solidFill>
                <a:schemeClr val="tx1"/>
              </a:solidFill>
            </a:rPr>
            <a:t>Language regarding payment notification has been updated</a:t>
          </a:r>
          <a:endParaRPr lang="en-US" sz="2200" b="1" kern="1200"/>
        </a:p>
        <a:p>
          <a:pPr marL="228600" lvl="1" indent="-228600" algn="l" defTabSz="977900">
            <a:lnSpc>
              <a:spcPct val="90000"/>
            </a:lnSpc>
            <a:spcBef>
              <a:spcPct val="0"/>
            </a:spcBef>
            <a:spcAft>
              <a:spcPts val="600"/>
            </a:spcAft>
            <a:buFont typeface="Symbol" panose="05050102010706020507" pitchFamily="18" charset="2"/>
            <a:buChar char=""/>
          </a:pPr>
          <a:r>
            <a:rPr lang="en-US" sz="2200" b="1" kern="1200">
              <a:solidFill>
                <a:schemeClr val="tx1"/>
              </a:solidFill>
            </a:rPr>
            <a:t>Language addressing missing documentation has been updated</a:t>
          </a:r>
          <a:endParaRPr lang="en-US" sz="2200" b="1" kern="1200"/>
        </a:p>
        <a:p>
          <a:pPr marL="228600" lvl="1" indent="-228600" algn="l" defTabSz="977900">
            <a:lnSpc>
              <a:spcPct val="90000"/>
            </a:lnSpc>
            <a:spcBef>
              <a:spcPct val="0"/>
            </a:spcBef>
            <a:spcAft>
              <a:spcPts val="600"/>
            </a:spcAft>
            <a:buFont typeface="Symbol" panose="05050102010706020507" pitchFamily="18" charset="2"/>
            <a:buChar char=""/>
          </a:pPr>
          <a:r>
            <a:rPr lang="en-US" sz="2200" b="1" kern="1200">
              <a:solidFill>
                <a:schemeClr val="tx1"/>
              </a:solidFill>
              <a:latin typeface="Calibri" panose="020F0502020204030204"/>
              <a:ea typeface="+mn-ea"/>
              <a:cs typeface="+mn-cs"/>
            </a:rPr>
            <a:t>Language added relative to electronic signature</a:t>
          </a:r>
          <a:endParaRPr lang="en-US" sz="2200" b="1" kern="1200"/>
        </a:p>
        <a:p>
          <a:pPr marL="171450" lvl="1" indent="-171450" algn="l" defTabSz="755650">
            <a:lnSpc>
              <a:spcPct val="90000"/>
            </a:lnSpc>
            <a:spcBef>
              <a:spcPct val="0"/>
            </a:spcBef>
            <a:spcAft>
              <a:spcPct val="20000"/>
            </a:spcAft>
            <a:buFont typeface="Symbol" panose="05050102010706020507" pitchFamily="18" charset="2"/>
            <a:buNone/>
          </a:pPr>
          <a:endParaRPr lang="en-US" sz="1700" kern="1200"/>
        </a:p>
        <a:p>
          <a:pPr marL="171450" lvl="1" indent="-171450" algn="l" defTabSz="755650">
            <a:lnSpc>
              <a:spcPct val="90000"/>
            </a:lnSpc>
            <a:spcBef>
              <a:spcPct val="0"/>
            </a:spcBef>
            <a:spcAft>
              <a:spcPct val="20000"/>
            </a:spcAft>
            <a:buFont typeface="Symbol" panose="05050102010706020507" pitchFamily="18" charset="2"/>
            <a:buNone/>
          </a:pPr>
          <a:endParaRPr lang="en-US" sz="1700" kern="1200"/>
        </a:p>
        <a:p>
          <a:pPr marL="171450" lvl="1" indent="-171450" algn="l" defTabSz="755650">
            <a:lnSpc>
              <a:spcPct val="90000"/>
            </a:lnSpc>
            <a:spcBef>
              <a:spcPct val="0"/>
            </a:spcBef>
            <a:spcAft>
              <a:spcPct val="20000"/>
            </a:spcAft>
            <a:buFont typeface="Symbol" panose="05050102010706020507" pitchFamily="18" charset="2"/>
            <a:buNone/>
          </a:pPr>
          <a:endParaRPr lang="en-US" sz="1700" kern="1200"/>
        </a:p>
        <a:p>
          <a:pPr marL="171450" lvl="1" indent="-171450" algn="l" defTabSz="755650">
            <a:lnSpc>
              <a:spcPct val="90000"/>
            </a:lnSpc>
            <a:spcBef>
              <a:spcPct val="0"/>
            </a:spcBef>
            <a:spcAft>
              <a:spcPct val="20000"/>
            </a:spcAft>
            <a:buFont typeface="Symbol" panose="05050102010706020507" pitchFamily="18" charset="2"/>
            <a:buNone/>
          </a:pPr>
          <a:endParaRPr lang="en-US" sz="1700" kern="1200"/>
        </a:p>
        <a:p>
          <a:pPr marL="171450" lvl="1" indent="-171450" algn="l" defTabSz="755650">
            <a:lnSpc>
              <a:spcPct val="90000"/>
            </a:lnSpc>
            <a:spcBef>
              <a:spcPct val="0"/>
            </a:spcBef>
            <a:spcAft>
              <a:spcPct val="20000"/>
            </a:spcAft>
            <a:buFont typeface="Symbol" panose="05050102010706020507" pitchFamily="18" charset="2"/>
            <a:buNone/>
          </a:pPr>
          <a:endParaRPr lang="en-US" sz="1700" kern="1200"/>
        </a:p>
        <a:p>
          <a:pPr marL="171450" lvl="1" indent="-171450" algn="l" defTabSz="755650">
            <a:lnSpc>
              <a:spcPct val="90000"/>
            </a:lnSpc>
            <a:spcBef>
              <a:spcPct val="0"/>
            </a:spcBef>
            <a:spcAft>
              <a:spcPct val="20000"/>
            </a:spcAft>
            <a:buFont typeface="Symbol" panose="05050102010706020507" pitchFamily="18" charset="2"/>
            <a:buNone/>
          </a:pPr>
          <a:endParaRPr lang="en-US" sz="1700" kern="1200"/>
        </a:p>
        <a:p>
          <a:pPr marL="171450" lvl="1" indent="-171450" algn="l" defTabSz="755650">
            <a:lnSpc>
              <a:spcPct val="90000"/>
            </a:lnSpc>
            <a:spcBef>
              <a:spcPct val="0"/>
            </a:spcBef>
            <a:spcAft>
              <a:spcPct val="20000"/>
            </a:spcAft>
            <a:buFont typeface="Symbol" panose="05050102010706020507" pitchFamily="18" charset="2"/>
            <a:buNone/>
          </a:pPr>
          <a:endParaRPr lang="en-US" sz="1700" kern="1200"/>
        </a:p>
      </dsp:txBody>
      <dsp:txXfrm>
        <a:off x="0" y="70239"/>
        <a:ext cx="7886700" cy="50991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4082B-CD8D-44B7-9D0D-360B1F124116}">
      <dsp:nvSpPr>
        <dsp:cNvPr id="0" name=""/>
        <dsp:cNvSpPr/>
      </dsp:nvSpPr>
      <dsp:spPr>
        <a:xfrm>
          <a:off x="2464" y="9617"/>
          <a:ext cx="2402978" cy="62223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Purchasing Guidelines</a:t>
          </a:r>
        </a:p>
      </dsp:txBody>
      <dsp:txXfrm>
        <a:off x="2464" y="9617"/>
        <a:ext cx="2402978" cy="622235"/>
      </dsp:txXfrm>
    </dsp:sp>
    <dsp:sp modelId="{003FCE3C-F705-4702-9F98-D5457D0FA19D}">
      <dsp:nvSpPr>
        <dsp:cNvPr id="0" name=""/>
        <dsp:cNvSpPr/>
      </dsp:nvSpPr>
      <dsp:spPr>
        <a:xfrm>
          <a:off x="2464" y="631852"/>
          <a:ext cx="2402978" cy="370986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Minimum encryption type of AES-256</a:t>
          </a:r>
        </a:p>
        <a:p>
          <a:pPr marL="171450" lvl="1" indent="-171450" algn="l" defTabSz="755650">
            <a:lnSpc>
              <a:spcPct val="90000"/>
            </a:lnSpc>
            <a:spcBef>
              <a:spcPct val="0"/>
            </a:spcBef>
            <a:spcAft>
              <a:spcPct val="15000"/>
            </a:spcAft>
            <a:buChar char="•"/>
          </a:pPr>
          <a:r>
            <a:rPr lang="en-US" sz="1700" kern="1200"/>
            <a:t>Support more than one encryption key </a:t>
          </a:r>
        </a:p>
      </dsp:txBody>
      <dsp:txXfrm>
        <a:off x="2464" y="631852"/>
        <a:ext cx="2402978" cy="3709867"/>
      </dsp:txXfrm>
    </dsp:sp>
    <dsp:sp modelId="{0F09FDDF-74F4-4208-BD3A-F65D867EA83D}">
      <dsp:nvSpPr>
        <dsp:cNvPr id="0" name=""/>
        <dsp:cNvSpPr/>
      </dsp:nvSpPr>
      <dsp:spPr>
        <a:xfrm>
          <a:off x="2741860" y="9617"/>
          <a:ext cx="2402978" cy="62223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CKR/SLN and KID/LID Assignments</a:t>
          </a:r>
        </a:p>
      </dsp:txBody>
      <dsp:txXfrm>
        <a:off x="2741860" y="9617"/>
        <a:ext cx="2402978" cy="622235"/>
      </dsp:txXfrm>
    </dsp:sp>
    <dsp:sp modelId="{5ADDCE87-1107-4D17-A510-3916ECE0A6EA}">
      <dsp:nvSpPr>
        <dsp:cNvPr id="0" name=""/>
        <dsp:cNvSpPr/>
      </dsp:nvSpPr>
      <dsp:spPr>
        <a:xfrm>
          <a:off x="2741860" y="631852"/>
          <a:ext cx="2402978" cy="370986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Prohibit use of CKR/SLN #’s 1 – 20</a:t>
          </a:r>
        </a:p>
        <a:p>
          <a:pPr marL="171450" lvl="1" indent="-171450" algn="l" defTabSz="755650">
            <a:lnSpc>
              <a:spcPct val="90000"/>
            </a:lnSpc>
            <a:spcBef>
              <a:spcPct val="0"/>
            </a:spcBef>
            <a:spcAft>
              <a:spcPct val="15000"/>
            </a:spcAft>
            <a:buChar char="•"/>
          </a:pPr>
          <a:r>
            <a:rPr lang="en-US" sz="1700" kern="1200"/>
            <a:t>Each KID/LID should be a randomly generated hexadecimal code between 0001-FFFF or agency may choose to use the CKR/SLN #</a:t>
          </a:r>
        </a:p>
        <a:p>
          <a:pPr marL="171450" lvl="1" indent="-171450" algn="l" defTabSz="755650">
            <a:lnSpc>
              <a:spcPct val="90000"/>
            </a:lnSpc>
            <a:spcBef>
              <a:spcPct val="0"/>
            </a:spcBef>
            <a:spcAft>
              <a:spcPct val="15000"/>
            </a:spcAft>
            <a:buChar char="•"/>
          </a:pPr>
          <a:r>
            <a:rPr lang="en-US" sz="1700" kern="1200"/>
            <a:t>Contact SWIC for CKR/SLN Assignments</a:t>
          </a:r>
        </a:p>
        <a:p>
          <a:pPr marL="171450" lvl="1" indent="-171450" algn="l" defTabSz="755650">
            <a:lnSpc>
              <a:spcPct val="90000"/>
            </a:lnSpc>
            <a:spcBef>
              <a:spcPct val="0"/>
            </a:spcBef>
            <a:spcAft>
              <a:spcPct val="15000"/>
            </a:spcAft>
            <a:buChar char="•"/>
          </a:pPr>
          <a:r>
            <a:rPr lang="en-US" sz="1700" kern="1200"/>
            <a:t>Consider use of common encryption keys</a:t>
          </a:r>
        </a:p>
      </dsp:txBody>
      <dsp:txXfrm>
        <a:off x="2741860" y="631852"/>
        <a:ext cx="2402978" cy="3709867"/>
      </dsp:txXfrm>
    </dsp:sp>
    <dsp:sp modelId="{035E8001-4C26-4E00-B5ED-86C9ED6BEFDC}">
      <dsp:nvSpPr>
        <dsp:cNvPr id="0" name=""/>
        <dsp:cNvSpPr/>
      </dsp:nvSpPr>
      <dsp:spPr>
        <a:xfrm>
          <a:off x="5481256" y="9617"/>
          <a:ext cx="2402978" cy="62223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Channel Programming</a:t>
          </a:r>
        </a:p>
      </dsp:txBody>
      <dsp:txXfrm>
        <a:off x="5481256" y="9617"/>
        <a:ext cx="2402978" cy="622235"/>
      </dsp:txXfrm>
    </dsp:sp>
    <dsp:sp modelId="{9A5C12DC-7FFD-4BA8-BEE1-CC96DCB6D049}">
      <dsp:nvSpPr>
        <dsp:cNvPr id="0" name=""/>
        <dsp:cNvSpPr/>
      </dsp:nvSpPr>
      <dsp:spPr>
        <a:xfrm>
          <a:off x="5481256" y="631852"/>
          <a:ext cx="2402978" cy="370986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“Strapped” encrypted channels/zones recommended</a:t>
          </a:r>
        </a:p>
        <a:p>
          <a:pPr marL="171450" lvl="1" indent="-171450" algn="l" defTabSz="755650">
            <a:lnSpc>
              <a:spcPct val="90000"/>
            </a:lnSpc>
            <a:spcBef>
              <a:spcPct val="0"/>
            </a:spcBef>
            <a:spcAft>
              <a:spcPct val="15000"/>
            </a:spcAft>
            <a:buChar char="•"/>
          </a:pPr>
          <a:r>
            <a:rPr lang="en-US" sz="1700" kern="1200"/>
            <a:t>Ensure LMR equipment has zones/banks that include/conform explicitly with MTCP</a:t>
          </a:r>
        </a:p>
      </dsp:txBody>
      <dsp:txXfrm>
        <a:off x="5481256" y="631852"/>
        <a:ext cx="2402978" cy="370986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C762D-C1F6-4D26-9ECA-136715532AF1}">
      <dsp:nvSpPr>
        <dsp:cNvPr id="0" name=""/>
        <dsp:cNvSpPr/>
      </dsp:nvSpPr>
      <dsp:spPr>
        <a:xfrm>
          <a:off x="0" y="114209"/>
          <a:ext cx="4347744" cy="673920"/>
        </a:xfrm>
        <a:prstGeom prst="roundRect">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chemeClr val="bg1"/>
              </a:solidFill>
            </a:rPr>
            <a:t>Required</a:t>
          </a:r>
        </a:p>
      </dsp:txBody>
      <dsp:txXfrm>
        <a:off x="32898" y="147107"/>
        <a:ext cx="4281948" cy="608124"/>
      </dsp:txXfrm>
    </dsp:sp>
    <dsp:sp modelId="{78231ADD-5D02-4AFE-80A2-AA3DA2D9099E}">
      <dsp:nvSpPr>
        <dsp:cNvPr id="0" name=""/>
        <dsp:cNvSpPr/>
      </dsp:nvSpPr>
      <dsp:spPr>
        <a:xfrm>
          <a:off x="0" y="788129"/>
          <a:ext cx="4347744" cy="4889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4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700/800 MHz Operation</a:t>
          </a:r>
        </a:p>
        <a:p>
          <a:pPr marL="171450" lvl="1" indent="-171450" algn="l" defTabSz="844550">
            <a:lnSpc>
              <a:spcPct val="90000"/>
            </a:lnSpc>
            <a:spcBef>
              <a:spcPct val="0"/>
            </a:spcBef>
            <a:spcAft>
              <a:spcPct val="20000"/>
            </a:spcAft>
            <a:buChar char="•"/>
          </a:pPr>
          <a:r>
            <a:rPr lang="en-US" sz="1900" kern="1200"/>
            <a:t>Portable radio output power 1-3 watts</a:t>
          </a:r>
        </a:p>
        <a:p>
          <a:pPr marL="171450" lvl="1" indent="-171450" algn="l" defTabSz="844550">
            <a:lnSpc>
              <a:spcPct val="90000"/>
            </a:lnSpc>
            <a:spcBef>
              <a:spcPct val="0"/>
            </a:spcBef>
            <a:spcAft>
              <a:spcPct val="20000"/>
            </a:spcAft>
            <a:buChar char="•"/>
          </a:pPr>
          <a:r>
            <a:rPr lang="en-US" sz="1900" kern="1200"/>
            <a:t>Mobile radio output power 10-35 watts</a:t>
          </a:r>
        </a:p>
        <a:p>
          <a:pPr marL="171450" lvl="1" indent="-171450" algn="l" defTabSz="844550">
            <a:lnSpc>
              <a:spcPct val="90000"/>
            </a:lnSpc>
            <a:spcBef>
              <a:spcPct val="0"/>
            </a:spcBef>
            <a:spcAft>
              <a:spcPct val="20000"/>
            </a:spcAft>
            <a:buChar char="•"/>
          </a:pPr>
          <a:r>
            <a:rPr lang="en-US" sz="1900" kern="1200"/>
            <a:t>Base radio output power 10-35 watts</a:t>
          </a:r>
        </a:p>
        <a:p>
          <a:pPr marL="171450" lvl="1" indent="-171450" algn="l" defTabSz="844550">
            <a:lnSpc>
              <a:spcPct val="90000"/>
            </a:lnSpc>
            <a:spcBef>
              <a:spcPct val="0"/>
            </a:spcBef>
            <a:spcAft>
              <a:spcPct val="20000"/>
            </a:spcAft>
            <a:buChar char="•"/>
          </a:pPr>
          <a:r>
            <a:rPr lang="en-US" sz="1900" kern="1200"/>
            <a:t>Minimum 1,000 mode capability</a:t>
          </a:r>
        </a:p>
        <a:p>
          <a:pPr marL="171450" lvl="1" indent="-171450" algn="l" defTabSz="844550">
            <a:lnSpc>
              <a:spcPct val="90000"/>
            </a:lnSpc>
            <a:spcBef>
              <a:spcPct val="0"/>
            </a:spcBef>
            <a:spcAft>
              <a:spcPct val="20000"/>
            </a:spcAft>
            <a:buChar char="•"/>
          </a:pPr>
          <a:r>
            <a:rPr lang="en-US" sz="1900" kern="1200"/>
            <a:t>Minimum 14-character backlit display</a:t>
          </a:r>
        </a:p>
        <a:p>
          <a:pPr marL="171450" lvl="1" indent="-171450" algn="l" defTabSz="844550">
            <a:lnSpc>
              <a:spcPct val="90000"/>
            </a:lnSpc>
            <a:spcBef>
              <a:spcPct val="0"/>
            </a:spcBef>
            <a:spcAft>
              <a:spcPct val="20000"/>
            </a:spcAft>
            <a:buChar char="•"/>
          </a:pPr>
          <a:r>
            <a:rPr lang="en-US" sz="1900" kern="1200"/>
            <a:t>Zone programming with 16 modes per zone</a:t>
          </a:r>
        </a:p>
        <a:p>
          <a:pPr marL="171450" lvl="1" indent="-171450" algn="l" defTabSz="844550">
            <a:lnSpc>
              <a:spcPct val="90000"/>
            </a:lnSpc>
            <a:spcBef>
              <a:spcPct val="0"/>
            </a:spcBef>
            <a:spcAft>
              <a:spcPct val="20000"/>
            </a:spcAft>
            <a:buChar char="•"/>
          </a:pPr>
          <a:r>
            <a:rPr lang="en-US" sz="1900" kern="1200"/>
            <a:t>Operation on Convention Systems</a:t>
          </a:r>
        </a:p>
        <a:p>
          <a:pPr marL="171450" lvl="1" indent="-171450" algn="l" defTabSz="844550">
            <a:lnSpc>
              <a:spcPct val="90000"/>
            </a:lnSpc>
            <a:spcBef>
              <a:spcPct val="0"/>
            </a:spcBef>
            <a:spcAft>
              <a:spcPct val="20000"/>
            </a:spcAft>
            <a:buChar char="•"/>
          </a:pPr>
          <a:r>
            <a:rPr lang="en-US" sz="1900" kern="1200"/>
            <a:t>Operation on Motorola SmartZone Type II Trunking Systems</a:t>
          </a:r>
        </a:p>
        <a:p>
          <a:pPr marL="171450" lvl="1" indent="-171450" algn="l" defTabSz="844550">
            <a:lnSpc>
              <a:spcPct val="90000"/>
            </a:lnSpc>
            <a:spcBef>
              <a:spcPct val="0"/>
            </a:spcBef>
            <a:spcAft>
              <a:spcPct val="20000"/>
            </a:spcAft>
            <a:buChar char="•"/>
          </a:pPr>
          <a:r>
            <a:rPr lang="en-US" sz="1900" kern="1200"/>
            <a:t>Operation of Project 25 Digital Trunking Systems</a:t>
          </a:r>
        </a:p>
        <a:p>
          <a:pPr marL="171450" lvl="1" indent="-171450" algn="l" defTabSz="844550">
            <a:lnSpc>
              <a:spcPct val="90000"/>
            </a:lnSpc>
            <a:spcBef>
              <a:spcPct val="0"/>
            </a:spcBef>
            <a:spcAft>
              <a:spcPct val="20000"/>
            </a:spcAft>
            <a:buChar char="•"/>
          </a:pPr>
          <a:r>
            <a:rPr lang="en-US" sz="1900" kern="1200"/>
            <a:t>Project 25 Radio Authentication</a:t>
          </a:r>
        </a:p>
      </dsp:txBody>
      <dsp:txXfrm>
        <a:off x="0" y="788129"/>
        <a:ext cx="4347744" cy="488985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AD52C-37BA-41CB-B7F2-3381CAAFA8B3}">
      <dsp:nvSpPr>
        <dsp:cNvPr id="0" name=""/>
        <dsp:cNvSpPr/>
      </dsp:nvSpPr>
      <dsp:spPr>
        <a:xfrm>
          <a:off x="0" y="0"/>
          <a:ext cx="4769085" cy="18460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Information Needed for Registration</a:t>
          </a:r>
        </a:p>
      </dsp:txBody>
      <dsp:txXfrm>
        <a:off x="90118" y="90118"/>
        <a:ext cx="4588849" cy="1665846"/>
      </dsp:txXfrm>
    </dsp:sp>
    <dsp:sp modelId="{9EC88412-57F0-4CC8-9166-F565FD490A43}">
      <dsp:nvSpPr>
        <dsp:cNvPr id="0" name=""/>
        <dsp:cNvSpPr/>
      </dsp:nvSpPr>
      <dsp:spPr>
        <a:xfrm>
          <a:off x="0" y="1855052"/>
          <a:ext cx="4769085" cy="3756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a:p>
        <a:p>
          <a:pPr marL="228600" lvl="1" indent="-228600" algn="l" defTabSz="1066800">
            <a:lnSpc>
              <a:spcPct val="90000"/>
            </a:lnSpc>
            <a:spcBef>
              <a:spcPct val="0"/>
            </a:spcBef>
            <a:spcAft>
              <a:spcPct val="20000"/>
            </a:spcAft>
            <a:buChar char="•"/>
          </a:pPr>
          <a:r>
            <a:rPr lang="en-US" sz="2400" kern="1200"/>
            <a:t>Tax ID </a:t>
          </a:r>
        </a:p>
        <a:p>
          <a:pPr marL="228600" lvl="1" indent="-228600" algn="l" defTabSz="1066800">
            <a:lnSpc>
              <a:spcPct val="90000"/>
            </a:lnSpc>
            <a:spcBef>
              <a:spcPct val="0"/>
            </a:spcBef>
            <a:spcAft>
              <a:spcPct val="20000"/>
            </a:spcAft>
            <a:buChar char="•"/>
          </a:pPr>
          <a:r>
            <a:rPr lang="en-US" sz="2400" kern="1200"/>
            <a:t>Address</a:t>
          </a:r>
        </a:p>
        <a:p>
          <a:pPr marL="228600" lvl="1" indent="-228600" algn="l" defTabSz="1066800">
            <a:lnSpc>
              <a:spcPct val="90000"/>
            </a:lnSpc>
            <a:spcBef>
              <a:spcPct val="0"/>
            </a:spcBef>
            <a:spcAft>
              <a:spcPct val="20000"/>
            </a:spcAft>
            <a:buChar char="•"/>
          </a:pPr>
          <a:r>
            <a:rPr lang="en-US" sz="2400" kern="1200"/>
            <a:t>E-mail</a:t>
          </a:r>
        </a:p>
        <a:p>
          <a:pPr marL="228600" lvl="1" indent="-228600" algn="l" defTabSz="1066800">
            <a:lnSpc>
              <a:spcPct val="90000"/>
            </a:lnSpc>
            <a:spcBef>
              <a:spcPct val="0"/>
            </a:spcBef>
            <a:spcAft>
              <a:spcPct val="20000"/>
            </a:spcAft>
            <a:buChar char="•"/>
          </a:pPr>
          <a:r>
            <a:rPr lang="en-US" sz="2400" kern="1200"/>
            <a:t>Phone Number</a:t>
          </a:r>
        </a:p>
        <a:p>
          <a:pPr marL="228600" lvl="1" indent="-228600" algn="l" defTabSz="1066800">
            <a:lnSpc>
              <a:spcPct val="90000"/>
            </a:lnSpc>
            <a:spcBef>
              <a:spcPct val="0"/>
            </a:spcBef>
            <a:spcAft>
              <a:spcPct val="20000"/>
            </a:spcAft>
            <a:buChar char="•"/>
          </a:pPr>
          <a:r>
            <a:rPr lang="en-US" sz="2400" kern="1200"/>
            <a:t>Business Structure</a:t>
          </a:r>
        </a:p>
        <a:p>
          <a:pPr marL="228600" lvl="1" indent="-228600" algn="l" defTabSz="1066800">
            <a:lnSpc>
              <a:spcPct val="90000"/>
            </a:lnSpc>
            <a:spcBef>
              <a:spcPct val="0"/>
            </a:spcBef>
            <a:spcAft>
              <a:spcPct val="20000"/>
            </a:spcAft>
            <a:buChar char="•"/>
          </a:pPr>
          <a:r>
            <a:rPr lang="en-US" sz="2400" kern="1200"/>
            <a:t>Business Type (Non-Profit/ For Profit)</a:t>
          </a:r>
        </a:p>
        <a:p>
          <a:pPr marL="228600" lvl="1" indent="-228600" algn="l" defTabSz="1066800">
            <a:lnSpc>
              <a:spcPct val="90000"/>
            </a:lnSpc>
            <a:spcBef>
              <a:spcPct val="0"/>
            </a:spcBef>
            <a:spcAft>
              <a:spcPct val="20000"/>
            </a:spcAft>
            <a:buChar char="•"/>
          </a:pPr>
          <a:r>
            <a:rPr lang="en-US" sz="2400" kern="1200"/>
            <a:t>UNSPSCs:  *00-00-00 (commodity code used for grants)</a:t>
          </a:r>
        </a:p>
      </dsp:txBody>
      <dsp:txXfrm>
        <a:off x="0" y="1855052"/>
        <a:ext cx="4769085" cy="375685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92733-4A0A-4A1B-AF8D-D616074C9C6C}">
      <dsp:nvSpPr>
        <dsp:cNvPr id="0" name=""/>
        <dsp:cNvSpPr/>
      </dsp:nvSpPr>
      <dsp:spPr>
        <a:xfrm>
          <a:off x="0" y="6101"/>
          <a:ext cx="3828178"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Best Practices</a:t>
          </a:r>
        </a:p>
      </dsp:txBody>
      <dsp:txXfrm>
        <a:off x="37467" y="43568"/>
        <a:ext cx="3753244" cy="692586"/>
      </dsp:txXfrm>
    </dsp:sp>
    <dsp:sp modelId="{6CB61D30-B7CF-4F70-A59F-AD22E945599E}">
      <dsp:nvSpPr>
        <dsp:cNvPr id="0" name=""/>
        <dsp:cNvSpPr/>
      </dsp:nvSpPr>
      <dsp:spPr>
        <a:xfrm>
          <a:off x="0" y="773621"/>
          <a:ext cx="3828178" cy="463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4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Read posting in its entirety; including all attachments</a:t>
          </a:r>
        </a:p>
        <a:p>
          <a:pPr marL="228600" lvl="1" indent="-228600" algn="l" defTabSz="1111250">
            <a:lnSpc>
              <a:spcPct val="90000"/>
            </a:lnSpc>
            <a:spcBef>
              <a:spcPct val="0"/>
            </a:spcBef>
            <a:spcAft>
              <a:spcPct val="20000"/>
            </a:spcAft>
            <a:buChar char="•"/>
          </a:pPr>
          <a:r>
            <a:rPr lang="en-US" sz="2500" kern="1200"/>
            <a:t>Create a Bid Specific Folder</a:t>
          </a:r>
        </a:p>
        <a:p>
          <a:pPr marL="228600" lvl="1" indent="-228600" algn="l" defTabSz="1111250">
            <a:lnSpc>
              <a:spcPct val="90000"/>
            </a:lnSpc>
            <a:spcBef>
              <a:spcPct val="0"/>
            </a:spcBef>
            <a:spcAft>
              <a:spcPct val="20000"/>
            </a:spcAft>
            <a:buChar char="•"/>
          </a:pPr>
          <a:r>
            <a:rPr lang="en-US" sz="2500" kern="1200"/>
            <a:t>Follow instructions included in the RFR</a:t>
          </a:r>
        </a:p>
        <a:p>
          <a:pPr marL="228600" lvl="1" indent="-228600" algn="l" defTabSz="1111250">
            <a:lnSpc>
              <a:spcPct val="90000"/>
            </a:lnSpc>
            <a:spcBef>
              <a:spcPct val="0"/>
            </a:spcBef>
            <a:spcAft>
              <a:spcPct val="20000"/>
            </a:spcAft>
            <a:buChar char="•"/>
          </a:pPr>
          <a:r>
            <a:rPr lang="en-US" sz="2500" kern="1200"/>
            <a:t>Review All Documents before uploading</a:t>
          </a:r>
        </a:p>
        <a:p>
          <a:pPr marL="228600" lvl="1" indent="-228600" algn="l" defTabSz="1111250">
            <a:lnSpc>
              <a:spcPct val="90000"/>
            </a:lnSpc>
            <a:spcBef>
              <a:spcPct val="0"/>
            </a:spcBef>
            <a:spcAft>
              <a:spcPct val="20000"/>
            </a:spcAft>
            <a:buChar char="•"/>
          </a:pPr>
          <a:r>
            <a:rPr lang="en-US" sz="2500" kern="1200"/>
            <a:t>Know the Bid Opening Date (submission deadline)</a:t>
          </a:r>
        </a:p>
      </dsp:txBody>
      <dsp:txXfrm>
        <a:off x="0" y="773621"/>
        <a:ext cx="3828178" cy="46368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04D7E-11C4-41FD-82DC-8F4BA1935B9C}">
      <dsp:nvSpPr>
        <dsp:cNvPr id="0" name=""/>
        <dsp:cNvSpPr/>
      </dsp:nvSpPr>
      <dsp:spPr>
        <a:xfrm>
          <a:off x="0" y="277784"/>
          <a:ext cx="4118007"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Operational Services Division</a:t>
          </a:r>
        </a:p>
      </dsp:txBody>
      <dsp:txXfrm>
        <a:off x="21075" y="298859"/>
        <a:ext cx="4075857" cy="389580"/>
      </dsp:txXfrm>
    </dsp:sp>
    <dsp:sp modelId="{B75C84B5-BD86-4067-B69A-EAAC8DFD6771}">
      <dsp:nvSpPr>
        <dsp:cNvPr id="0" name=""/>
        <dsp:cNvSpPr/>
      </dsp:nvSpPr>
      <dsp:spPr>
        <a:xfrm>
          <a:off x="0" y="709514"/>
          <a:ext cx="4118007"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74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617-720-3300</a:t>
          </a:r>
        </a:p>
        <a:p>
          <a:pPr marL="114300" lvl="1" indent="-114300" algn="l" defTabSz="622300">
            <a:lnSpc>
              <a:spcPct val="90000"/>
            </a:lnSpc>
            <a:spcBef>
              <a:spcPct val="0"/>
            </a:spcBef>
            <a:spcAft>
              <a:spcPct val="20000"/>
            </a:spcAft>
            <a:buChar char="•"/>
          </a:pPr>
          <a:r>
            <a:rPr lang="en-US" sz="1400" kern="1200"/>
            <a:t>www.mass.gov/osd</a:t>
          </a:r>
        </a:p>
      </dsp:txBody>
      <dsp:txXfrm>
        <a:off x="0" y="709514"/>
        <a:ext cx="4118007" cy="484380"/>
      </dsp:txXfrm>
    </dsp:sp>
    <dsp:sp modelId="{8AFB14F2-99C1-47CF-ABE7-8E0733D7D4FC}">
      <dsp:nvSpPr>
        <dsp:cNvPr id="0" name=""/>
        <dsp:cNvSpPr/>
      </dsp:nvSpPr>
      <dsp:spPr>
        <a:xfrm>
          <a:off x="0" y="1193894"/>
          <a:ext cx="4118007"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Training</a:t>
          </a:r>
        </a:p>
      </dsp:txBody>
      <dsp:txXfrm>
        <a:off x="21075" y="1214969"/>
        <a:ext cx="4075857" cy="389580"/>
      </dsp:txXfrm>
    </dsp:sp>
    <dsp:sp modelId="{439C6953-3D68-46FF-9691-3075DF23622B}">
      <dsp:nvSpPr>
        <dsp:cNvPr id="0" name=""/>
        <dsp:cNvSpPr/>
      </dsp:nvSpPr>
      <dsp:spPr>
        <a:xfrm>
          <a:off x="0" y="1625624"/>
          <a:ext cx="4118007"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747" tIns="22860" rIns="128016" bIns="22860" numCol="1" spcCol="1270" anchor="t" anchorCtr="0">
          <a:noAutofit/>
        </a:bodyPr>
        <a:lstStyle/>
        <a:p>
          <a:pPr marL="114300" lvl="1" indent="-114300" algn="l" defTabSz="622300">
            <a:lnSpc>
              <a:spcPct val="90000"/>
            </a:lnSpc>
            <a:spcBef>
              <a:spcPct val="0"/>
            </a:spcBef>
            <a:spcAft>
              <a:spcPct val="20000"/>
            </a:spcAft>
            <a:buClr>
              <a:schemeClr val="accent6">
                <a:lumMod val="50000"/>
              </a:schemeClr>
            </a:buClr>
            <a:buSzPct val="150000"/>
            <a:buChar char="•"/>
          </a:pPr>
          <a:r>
            <a:rPr lang="en-US" sz="1400" kern="1200">
              <a:solidFill>
                <a:prstClr val="black"/>
              </a:solidFill>
            </a:rPr>
            <a:t>Email: </a:t>
          </a:r>
          <a:r>
            <a:rPr lang="en-US" sz="1400" kern="1200">
              <a:solidFill>
                <a:srgbClr val="0070C0"/>
              </a:solidFill>
            </a:rPr>
            <a:t>osdtraining@mass.gov</a:t>
          </a:r>
        </a:p>
        <a:p>
          <a:pPr marL="114300" lvl="1" indent="-114300" algn="l" defTabSz="622300">
            <a:lnSpc>
              <a:spcPct val="90000"/>
            </a:lnSpc>
            <a:spcBef>
              <a:spcPct val="0"/>
            </a:spcBef>
            <a:spcAft>
              <a:spcPct val="20000"/>
            </a:spcAft>
            <a:buChar char="•"/>
          </a:pPr>
          <a:r>
            <a:rPr lang="en-US" sz="1400" kern="1200">
              <a:solidFill>
                <a:prstClr val="black"/>
              </a:solidFill>
            </a:rPr>
            <a:t>Website: </a:t>
          </a:r>
          <a:r>
            <a:rPr lang="en-US" sz="1400" kern="1200">
              <a:solidFill>
                <a:srgbClr val="0070C0"/>
              </a:solidFill>
            </a:rPr>
            <a:t>mass.gov/vendor training</a:t>
          </a:r>
        </a:p>
      </dsp:txBody>
      <dsp:txXfrm>
        <a:off x="0" y="1625624"/>
        <a:ext cx="4118007" cy="484380"/>
      </dsp:txXfrm>
    </dsp:sp>
    <dsp:sp modelId="{5661C79D-8B42-4E06-848A-C09D1110EA76}">
      <dsp:nvSpPr>
        <dsp:cNvPr id="0" name=""/>
        <dsp:cNvSpPr/>
      </dsp:nvSpPr>
      <dsp:spPr>
        <a:xfrm>
          <a:off x="0" y="2110004"/>
          <a:ext cx="4118007"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Job Aids</a:t>
          </a:r>
        </a:p>
      </dsp:txBody>
      <dsp:txXfrm>
        <a:off x="21075" y="2131079"/>
        <a:ext cx="4075857" cy="389580"/>
      </dsp:txXfrm>
    </dsp:sp>
    <dsp:sp modelId="{1B1B8410-0BA5-47A9-AFFB-113F4AC19EE5}">
      <dsp:nvSpPr>
        <dsp:cNvPr id="0" name=""/>
        <dsp:cNvSpPr/>
      </dsp:nvSpPr>
      <dsp:spPr>
        <a:xfrm>
          <a:off x="0" y="2541734"/>
          <a:ext cx="4118007" cy="115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74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solidFill>
                <a:srgbClr val="0070C0"/>
              </a:solidFill>
              <a:cs typeface="Arial" pitchFamily="34" charset="0"/>
              <a:hlinkClick xmlns:r="http://schemas.openxmlformats.org/officeDocument/2006/relationships" r:id="rId1">
                <a:extLst>
                  <a:ext uri="{A12FA001-AC4F-418D-AE19-62706E023703}">
                    <ahyp:hlinkClr xmlns:ahyp="http://schemas.microsoft.com/office/drawing/2018/hyperlinkcolor" val="tx"/>
                  </a:ext>
                </a:extLst>
              </a:hlinkClick>
            </a:rPr>
            <a:t>How to Create a Quote in COMMBUYS</a:t>
          </a:r>
          <a:endParaRPr lang="en-US" sz="1400" kern="1200">
            <a:solidFill>
              <a:srgbClr val="0070C0"/>
            </a:solidFill>
            <a:cs typeface="Arial" pitchFamily="34" charset="0"/>
          </a:endParaRPr>
        </a:p>
        <a:p>
          <a:pPr marL="114300" lvl="1" indent="-114300" algn="l" defTabSz="622300">
            <a:lnSpc>
              <a:spcPct val="90000"/>
            </a:lnSpc>
            <a:spcBef>
              <a:spcPct val="0"/>
            </a:spcBef>
            <a:spcAft>
              <a:spcPct val="20000"/>
            </a:spcAft>
            <a:buChar char="•"/>
          </a:pPr>
          <a:r>
            <a:rPr lang="en-US" sz="1400" kern="1200">
              <a:solidFill>
                <a:srgbClr val="0070C0"/>
              </a:solidFill>
              <a:cs typeface="Arial" pitchFamily="34" charset="0"/>
              <a:hlinkClick xmlns:r="http://schemas.openxmlformats.org/officeDocument/2006/relationships" r:id="rId2">
                <a:extLst>
                  <a:ext uri="{A12FA001-AC4F-418D-AE19-62706E023703}">
                    <ahyp:hlinkClr xmlns:ahyp="http://schemas.microsoft.com/office/drawing/2018/hyperlinkcolor" val="tx"/>
                  </a:ext>
                </a:extLst>
              </a:hlinkClick>
            </a:rPr>
            <a:t>Using the Q&amp;A Tab Within a COMMBUYS Bid</a:t>
          </a:r>
          <a:endParaRPr lang="en-US" sz="1400" kern="1200">
            <a:solidFill>
              <a:srgbClr val="0070C0"/>
            </a:solidFill>
            <a:cs typeface="Arial" pitchFamily="34" charset="0"/>
          </a:endParaRPr>
        </a:p>
        <a:p>
          <a:pPr marL="114300" lvl="1" indent="-114300" algn="l" defTabSz="622300">
            <a:lnSpc>
              <a:spcPct val="90000"/>
            </a:lnSpc>
            <a:spcBef>
              <a:spcPct val="0"/>
            </a:spcBef>
            <a:spcAft>
              <a:spcPct val="20000"/>
            </a:spcAft>
            <a:buChar char="•"/>
          </a:pPr>
          <a:r>
            <a:rPr lang="en-US" sz="1400" kern="1200">
              <a:solidFill>
                <a:srgbClr val="0070C0"/>
              </a:solidFill>
              <a:cs typeface="Arial" pitchFamily="34" charset="0"/>
              <a:hlinkClick xmlns:r="http://schemas.openxmlformats.org/officeDocument/2006/relationships" r:id="rId3">
                <a:extLst>
                  <a:ext uri="{A12FA001-AC4F-418D-AE19-62706E023703}">
                    <ahyp:hlinkClr xmlns:ahyp="http://schemas.microsoft.com/office/drawing/2018/hyperlinkcolor" val="tx"/>
                  </a:ext>
                </a:extLst>
              </a:hlinkClick>
            </a:rPr>
            <a:t>How to Withdraw, Reopen, and Resubmit a Quote</a:t>
          </a:r>
          <a:endParaRPr lang="en-US" sz="1400" kern="1200">
            <a:solidFill>
              <a:srgbClr val="0070C0"/>
            </a:solidFill>
            <a:cs typeface="Arial" pitchFamily="34" charset="0"/>
          </a:endParaRPr>
        </a:p>
        <a:p>
          <a:pPr marL="114300" lvl="1" indent="-114300" algn="l" defTabSz="622300">
            <a:lnSpc>
              <a:spcPct val="90000"/>
            </a:lnSpc>
            <a:spcBef>
              <a:spcPct val="0"/>
            </a:spcBef>
            <a:spcAft>
              <a:spcPct val="20000"/>
            </a:spcAft>
            <a:buChar char="•"/>
          </a:pPr>
          <a:r>
            <a:rPr lang="en-US" sz="1400" kern="1200">
              <a:solidFill>
                <a:srgbClr val="0070C0"/>
              </a:solidFill>
              <a:cs typeface="Arial" pitchFamily="34" charset="0"/>
              <a:hlinkClick xmlns:r="http://schemas.openxmlformats.org/officeDocument/2006/relationships" r:id="rId4">
                <a:extLst>
                  <a:ext uri="{A12FA001-AC4F-418D-AE19-62706E023703}">
                    <ahyp:hlinkClr xmlns:ahyp="http://schemas.microsoft.com/office/drawing/2018/hyperlinkcolor" val="tx"/>
                  </a:ext>
                </a:extLst>
              </a:hlinkClick>
            </a:rPr>
            <a:t>Basic COMMBUYS Navigation and Searching for the Seller Role</a:t>
          </a:r>
          <a:endParaRPr lang="en-US" sz="1400" kern="1200">
            <a:solidFill>
              <a:srgbClr val="0070C0"/>
            </a:solidFill>
            <a:cs typeface="Arial" pitchFamily="34" charset="0"/>
          </a:endParaRPr>
        </a:p>
      </dsp:txBody>
      <dsp:txXfrm>
        <a:off x="0" y="2541734"/>
        <a:ext cx="4118007" cy="1155060"/>
      </dsp:txXfrm>
    </dsp:sp>
    <dsp:sp modelId="{AFEC351A-9AB3-43DB-A318-BEA4823B8638}">
      <dsp:nvSpPr>
        <dsp:cNvPr id="0" name=""/>
        <dsp:cNvSpPr/>
      </dsp:nvSpPr>
      <dsp:spPr>
        <a:xfrm>
          <a:off x="0" y="3696794"/>
          <a:ext cx="4118007"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Webcast – Video</a:t>
          </a:r>
          <a:endParaRPr lang="en-US" sz="1800" kern="1200">
            <a:cs typeface="Arial" pitchFamily="34" charset="0"/>
          </a:endParaRPr>
        </a:p>
      </dsp:txBody>
      <dsp:txXfrm>
        <a:off x="21075" y="3717869"/>
        <a:ext cx="4075857" cy="389580"/>
      </dsp:txXfrm>
    </dsp:sp>
    <dsp:sp modelId="{247A6D5B-A824-4E12-9406-5983CDE80504}">
      <dsp:nvSpPr>
        <dsp:cNvPr id="0" name=""/>
        <dsp:cNvSpPr/>
      </dsp:nvSpPr>
      <dsp:spPr>
        <a:xfrm>
          <a:off x="0" y="4128524"/>
          <a:ext cx="411800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747" tIns="22860" rIns="128016" bIns="22860" numCol="1" spcCol="1270" anchor="t" anchorCtr="0">
          <a:noAutofit/>
        </a:bodyPr>
        <a:lstStyle/>
        <a:p>
          <a:pPr marL="114300" lvl="1" indent="-114300" algn="l" defTabSz="622300">
            <a:lnSpc>
              <a:spcPct val="90000"/>
            </a:lnSpc>
            <a:spcBef>
              <a:spcPct val="0"/>
            </a:spcBef>
            <a:spcAft>
              <a:spcPct val="20000"/>
            </a:spcAft>
            <a:buClr>
              <a:srgbClr val="43956F"/>
            </a:buClr>
            <a:buSzPct val="130000"/>
            <a:buFont typeface="Arial" panose="020B0604020202020204" pitchFamily="34" charset="0"/>
            <a:buChar char="•"/>
          </a:pPr>
          <a:r>
            <a:rPr lang="en-US" sz="1400" kern="1200">
              <a:solidFill>
                <a:srgbClr val="0070C0"/>
              </a:solidFill>
              <a:cs typeface="Arial" pitchFamily="34" charset="0"/>
              <a:hlinkClick xmlns:r="http://schemas.openxmlformats.org/officeDocument/2006/relationships" r:id="rId5">
                <a:extLst>
                  <a:ext uri="{A12FA001-AC4F-418D-AE19-62706E023703}">
                    <ahyp:hlinkClr xmlns:ahyp="http://schemas.microsoft.com/office/drawing/2018/hyperlinkcolor" val="tx"/>
                  </a:ext>
                </a:extLst>
              </a:hlinkClick>
            </a:rPr>
            <a:t>How to Create a Quote in COMMBUYS</a:t>
          </a:r>
          <a:endParaRPr lang="en-US" sz="1400" kern="1200">
            <a:solidFill>
              <a:srgbClr val="0070C0"/>
            </a:solidFill>
          </a:endParaRPr>
        </a:p>
      </dsp:txBody>
      <dsp:txXfrm>
        <a:off x="0" y="4128524"/>
        <a:ext cx="4118007" cy="298080"/>
      </dsp:txXfrm>
    </dsp:sp>
    <dsp:sp modelId="{846606A6-5218-4A81-A171-1787EB84E7A8}">
      <dsp:nvSpPr>
        <dsp:cNvPr id="0" name=""/>
        <dsp:cNvSpPr/>
      </dsp:nvSpPr>
      <dsp:spPr>
        <a:xfrm>
          <a:off x="0" y="4426604"/>
          <a:ext cx="4118007"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Clr>
              <a:srgbClr val="43956F"/>
            </a:buClr>
            <a:buSzPct val="130000"/>
            <a:buFont typeface="Wingdings" panose="05000000000000000000" pitchFamily="2" charset="2"/>
            <a:buNone/>
          </a:pPr>
          <a:r>
            <a:rPr lang="en-US" sz="1800" kern="1200"/>
            <a:t>Webinars – Live Training</a:t>
          </a:r>
        </a:p>
      </dsp:txBody>
      <dsp:txXfrm>
        <a:off x="21075" y="4447679"/>
        <a:ext cx="4075857" cy="389580"/>
      </dsp:txXfrm>
    </dsp:sp>
    <dsp:sp modelId="{D8D23FCB-8FA9-477E-8357-D3C160DF4D26}">
      <dsp:nvSpPr>
        <dsp:cNvPr id="0" name=""/>
        <dsp:cNvSpPr/>
      </dsp:nvSpPr>
      <dsp:spPr>
        <a:xfrm>
          <a:off x="0" y="4858334"/>
          <a:ext cx="4118007"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747" tIns="22860" rIns="128016" bIns="22860" numCol="1" spcCol="1270" anchor="t" anchorCtr="0">
          <a:noAutofit/>
        </a:bodyPr>
        <a:lstStyle/>
        <a:p>
          <a:pPr marL="114300" lvl="1" indent="-114300" algn="l" defTabSz="622300">
            <a:lnSpc>
              <a:spcPct val="90000"/>
            </a:lnSpc>
            <a:spcBef>
              <a:spcPct val="0"/>
            </a:spcBef>
            <a:spcAft>
              <a:spcPct val="20000"/>
            </a:spcAft>
            <a:buClr>
              <a:srgbClr val="43956F"/>
            </a:buClr>
            <a:buSzPct val="130000"/>
            <a:buFont typeface="Arial" panose="020B0604020202020204" pitchFamily="34" charset="0"/>
            <a:buChar char="•"/>
          </a:pPr>
          <a:r>
            <a:rPr lang="en-US" sz="1400" kern="1200">
              <a:cs typeface="Arial" pitchFamily="34" charset="0"/>
            </a:rPr>
            <a:t>How to Locate &amp; Respond to Bids in COMMBUYS</a:t>
          </a:r>
          <a:endParaRPr lang="en-US" sz="1400" kern="1200"/>
        </a:p>
        <a:p>
          <a:pPr marL="114300" lvl="1" indent="-114300" algn="l" defTabSz="622300">
            <a:lnSpc>
              <a:spcPct val="90000"/>
            </a:lnSpc>
            <a:spcBef>
              <a:spcPct val="0"/>
            </a:spcBef>
            <a:spcAft>
              <a:spcPct val="20000"/>
            </a:spcAft>
            <a:buClr>
              <a:srgbClr val="43956F"/>
            </a:buClr>
            <a:buSzPct val="130000"/>
            <a:buFont typeface="Arial" panose="020B0604020202020204" pitchFamily="34" charset="0"/>
            <a:buChar char="•"/>
          </a:pPr>
          <a:r>
            <a:rPr lang="en-US" sz="1400" kern="1200">
              <a:cs typeface="Arial" pitchFamily="34" charset="0"/>
            </a:rPr>
            <a:t>COMMBUYS Essentials for the Seller Role</a:t>
          </a:r>
        </a:p>
      </dsp:txBody>
      <dsp:txXfrm>
        <a:off x="0" y="4858334"/>
        <a:ext cx="4118007" cy="48438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FB5C4-FCD2-4DEB-99A1-8BFB2BA5A47B}">
      <dsp:nvSpPr>
        <dsp:cNvPr id="0" name=""/>
        <dsp:cNvSpPr/>
      </dsp:nvSpPr>
      <dsp:spPr>
        <a:xfrm>
          <a:off x="0" y="692"/>
          <a:ext cx="806711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236D07-D90A-433D-800A-18143287E652}">
      <dsp:nvSpPr>
        <dsp:cNvPr id="0" name=""/>
        <dsp:cNvSpPr/>
      </dsp:nvSpPr>
      <dsp:spPr>
        <a:xfrm>
          <a:off x="0" y="692"/>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Contingencies/Escalation Fees</a:t>
          </a:r>
        </a:p>
      </dsp:txBody>
      <dsp:txXfrm>
        <a:off x="0" y="692"/>
        <a:ext cx="8067115" cy="404875"/>
      </dsp:txXfrm>
    </dsp:sp>
    <dsp:sp modelId="{06DE2EE4-D6B3-4ED5-8472-911E2034EF52}">
      <dsp:nvSpPr>
        <dsp:cNvPr id="0" name=""/>
        <dsp:cNvSpPr/>
      </dsp:nvSpPr>
      <dsp:spPr>
        <a:xfrm>
          <a:off x="0" y="405567"/>
          <a:ext cx="8067115" cy="0"/>
        </a:xfrm>
        <a:prstGeom prst="line">
          <a:avLst/>
        </a:prstGeom>
        <a:solidFill>
          <a:schemeClr val="accent5">
            <a:hueOff val="181291"/>
            <a:satOff val="-867"/>
            <a:lumOff val="950"/>
            <a:alphaOff val="0"/>
          </a:schemeClr>
        </a:solidFill>
        <a:ln w="12700" cap="flat" cmpd="sng" algn="ctr">
          <a:solidFill>
            <a:schemeClr val="accent5">
              <a:hueOff val="181291"/>
              <a:satOff val="-867"/>
              <a:lumOff val="9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1BB45-EA22-406F-A42B-06BF30BB717C}">
      <dsp:nvSpPr>
        <dsp:cNvPr id="0" name=""/>
        <dsp:cNvSpPr/>
      </dsp:nvSpPr>
      <dsp:spPr>
        <a:xfrm>
          <a:off x="0" y="405567"/>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Legal Fees</a:t>
          </a:r>
        </a:p>
      </dsp:txBody>
      <dsp:txXfrm>
        <a:off x="0" y="405567"/>
        <a:ext cx="8067115" cy="404875"/>
      </dsp:txXfrm>
    </dsp:sp>
    <dsp:sp modelId="{CB94D104-4E81-4FFA-9EDF-B64E7F49FD1F}">
      <dsp:nvSpPr>
        <dsp:cNvPr id="0" name=""/>
        <dsp:cNvSpPr/>
      </dsp:nvSpPr>
      <dsp:spPr>
        <a:xfrm>
          <a:off x="0" y="810442"/>
          <a:ext cx="8067115" cy="0"/>
        </a:xfrm>
        <a:prstGeom prst="line">
          <a:avLst/>
        </a:prstGeom>
        <a:solidFill>
          <a:schemeClr val="accent5">
            <a:hueOff val="362582"/>
            <a:satOff val="-1734"/>
            <a:lumOff val="1900"/>
            <a:alphaOff val="0"/>
          </a:schemeClr>
        </a:solidFill>
        <a:ln w="12700" cap="flat" cmpd="sng" algn="ctr">
          <a:solidFill>
            <a:schemeClr val="accent5">
              <a:hueOff val="362582"/>
              <a:satOff val="-1734"/>
              <a:lumOff val="19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587A5C-87C6-4091-9884-7966C8A108E0}">
      <dsp:nvSpPr>
        <dsp:cNvPr id="0" name=""/>
        <dsp:cNvSpPr/>
      </dsp:nvSpPr>
      <dsp:spPr>
        <a:xfrm>
          <a:off x="0" y="810442"/>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Operational costs </a:t>
          </a:r>
        </a:p>
      </dsp:txBody>
      <dsp:txXfrm>
        <a:off x="0" y="810442"/>
        <a:ext cx="8067115" cy="404875"/>
      </dsp:txXfrm>
    </dsp:sp>
    <dsp:sp modelId="{85728584-AFF9-4C69-82E4-AD84A9A9D7B9}">
      <dsp:nvSpPr>
        <dsp:cNvPr id="0" name=""/>
        <dsp:cNvSpPr/>
      </dsp:nvSpPr>
      <dsp:spPr>
        <a:xfrm>
          <a:off x="0" y="1215318"/>
          <a:ext cx="8067115" cy="0"/>
        </a:xfrm>
        <a:prstGeom prst="line">
          <a:avLst/>
        </a:prstGeom>
        <a:solidFill>
          <a:schemeClr val="accent5">
            <a:hueOff val="543873"/>
            <a:satOff val="-2601"/>
            <a:lumOff val="2851"/>
            <a:alphaOff val="0"/>
          </a:schemeClr>
        </a:solidFill>
        <a:ln w="12700" cap="flat" cmpd="sng" algn="ctr">
          <a:solidFill>
            <a:schemeClr val="accent5">
              <a:hueOff val="543873"/>
              <a:satOff val="-2601"/>
              <a:lumOff val="28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1D5A0-8ACD-4D9F-8424-6CF6E57DF8A4}">
      <dsp:nvSpPr>
        <dsp:cNvPr id="0" name=""/>
        <dsp:cNvSpPr/>
      </dsp:nvSpPr>
      <dsp:spPr>
        <a:xfrm>
          <a:off x="0" y="1215318"/>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Monthly recurring fees</a:t>
          </a:r>
        </a:p>
      </dsp:txBody>
      <dsp:txXfrm>
        <a:off x="0" y="1215318"/>
        <a:ext cx="8067115" cy="404875"/>
      </dsp:txXfrm>
    </dsp:sp>
    <dsp:sp modelId="{A70B5F34-9A3A-46E3-A372-EF89A78D9833}">
      <dsp:nvSpPr>
        <dsp:cNvPr id="0" name=""/>
        <dsp:cNvSpPr/>
      </dsp:nvSpPr>
      <dsp:spPr>
        <a:xfrm>
          <a:off x="0" y="1620193"/>
          <a:ext cx="8067115" cy="0"/>
        </a:xfrm>
        <a:prstGeom prst="line">
          <a:avLst/>
        </a:prstGeom>
        <a:solidFill>
          <a:schemeClr val="accent5">
            <a:hueOff val="725164"/>
            <a:satOff val="-3468"/>
            <a:lumOff val="3801"/>
            <a:alphaOff val="0"/>
          </a:schemeClr>
        </a:solidFill>
        <a:ln w="12700" cap="flat" cmpd="sng" algn="ctr">
          <a:solidFill>
            <a:schemeClr val="accent5">
              <a:hueOff val="725164"/>
              <a:satOff val="-3468"/>
              <a:lumOff val="38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04729-8DA9-4ED9-BA38-5EFB921CB817}">
      <dsp:nvSpPr>
        <dsp:cNvPr id="0" name=""/>
        <dsp:cNvSpPr/>
      </dsp:nvSpPr>
      <dsp:spPr>
        <a:xfrm>
          <a:off x="0" y="1620193"/>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Maintenance/Warranty Costs/Annual Subscriptions/Service Plans, except noted in Category J: Ancillary Expenses and tied to Equipment requested in Category G of current application</a:t>
          </a:r>
        </a:p>
        <a:p>
          <a:pPr marL="0" lvl="0" indent="0" algn="l" defTabSz="577850">
            <a:lnSpc>
              <a:spcPct val="90000"/>
            </a:lnSpc>
            <a:spcBef>
              <a:spcPct val="0"/>
            </a:spcBef>
            <a:spcAft>
              <a:spcPct val="35000"/>
            </a:spcAft>
            <a:buNone/>
          </a:pPr>
          <a:endParaRPr lang="en-US" sz="1400" b="1" kern="1200"/>
        </a:p>
      </dsp:txBody>
      <dsp:txXfrm>
        <a:off x="0" y="1620193"/>
        <a:ext cx="8067115" cy="404875"/>
      </dsp:txXfrm>
    </dsp:sp>
    <dsp:sp modelId="{D3905857-A3D6-45D1-900F-DB258C391F4D}">
      <dsp:nvSpPr>
        <dsp:cNvPr id="0" name=""/>
        <dsp:cNvSpPr/>
      </dsp:nvSpPr>
      <dsp:spPr>
        <a:xfrm>
          <a:off x="0" y="2025069"/>
          <a:ext cx="8067115" cy="0"/>
        </a:xfrm>
        <a:prstGeom prst="line">
          <a:avLst/>
        </a:prstGeom>
        <a:solidFill>
          <a:schemeClr val="accent5">
            <a:hueOff val="906455"/>
            <a:satOff val="-4335"/>
            <a:lumOff val="4751"/>
            <a:alphaOff val="0"/>
          </a:schemeClr>
        </a:solidFill>
        <a:ln w="12700" cap="flat" cmpd="sng" algn="ctr">
          <a:solidFill>
            <a:schemeClr val="accent5">
              <a:hueOff val="906455"/>
              <a:satOff val="-4335"/>
              <a:lumOff val="47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D849C-6ADA-4594-913E-3DB835DA1F0B}">
      <dsp:nvSpPr>
        <dsp:cNvPr id="0" name=""/>
        <dsp:cNvSpPr/>
      </dsp:nvSpPr>
      <dsp:spPr>
        <a:xfrm>
          <a:off x="0" y="2025069"/>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Community Notification System</a:t>
          </a:r>
        </a:p>
      </dsp:txBody>
      <dsp:txXfrm>
        <a:off x="0" y="2025069"/>
        <a:ext cx="8067115" cy="404875"/>
      </dsp:txXfrm>
    </dsp:sp>
    <dsp:sp modelId="{F5223E98-2C21-436B-8718-B0C5EEBF5545}">
      <dsp:nvSpPr>
        <dsp:cNvPr id="0" name=""/>
        <dsp:cNvSpPr/>
      </dsp:nvSpPr>
      <dsp:spPr>
        <a:xfrm>
          <a:off x="0" y="2429944"/>
          <a:ext cx="8067115" cy="0"/>
        </a:xfrm>
        <a:prstGeom prst="line">
          <a:avLst/>
        </a:prstGeom>
        <a:solidFill>
          <a:schemeClr val="accent5">
            <a:hueOff val="1087746"/>
            <a:satOff val="-5202"/>
            <a:lumOff val="5701"/>
            <a:alphaOff val="0"/>
          </a:schemeClr>
        </a:solidFill>
        <a:ln w="12700" cap="flat" cmpd="sng" algn="ctr">
          <a:solidFill>
            <a:schemeClr val="accent5">
              <a:hueOff val="1087746"/>
              <a:satOff val="-5202"/>
              <a:lumOff val="5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D77CA-6CC2-4D7A-B3A8-CB1C06F92A97}">
      <dsp:nvSpPr>
        <dsp:cNvPr id="0" name=""/>
        <dsp:cNvSpPr/>
      </dsp:nvSpPr>
      <dsp:spPr>
        <a:xfrm>
          <a:off x="0" y="2429944"/>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Personnel training costs for existing centers</a:t>
          </a:r>
        </a:p>
      </dsp:txBody>
      <dsp:txXfrm>
        <a:off x="0" y="2429944"/>
        <a:ext cx="8067115" cy="404875"/>
      </dsp:txXfrm>
    </dsp:sp>
    <dsp:sp modelId="{DA6F0D4B-A74E-41B5-A229-B8C9A218ADC8}">
      <dsp:nvSpPr>
        <dsp:cNvPr id="0" name=""/>
        <dsp:cNvSpPr/>
      </dsp:nvSpPr>
      <dsp:spPr>
        <a:xfrm>
          <a:off x="0" y="2834819"/>
          <a:ext cx="8067115" cy="0"/>
        </a:xfrm>
        <a:prstGeom prst="line">
          <a:avLst/>
        </a:prstGeom>
        <a:solidFill>
          <a:schemeClr val="accent5">
            <a:hueOff val="1269037"/>
            <a:satOff val="-6068"/>
            <a:lumOff val="6652"/>
            <a:alphaOff val="0"/>
          </a:schemeClr>
        </a:solidFill>
        <a:ln w="12700" cap="flat" cmpd="sng" algn="ctr">
          <a:solidFill>
            <a:schemeClr val="accent5">
              <a:hueOff val="1269037"/>
              <a:satOff val="-6068"/>
              <a:lumOff val="66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59D68-38A9-47B3-9844-482E9397B0E3}">
      <dsp:nvSpPr>
        <dsp:cNvPr id="0" name=""/>
        <dsp:cNvSpPr/>
      </dsp:nvSpPr>
      <dsp:spPr>
        <a:xfrm>
          <a:off x="0" y="2834820"/>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Microsoft Office Suite</a:t>
          </a:r>
        </a:p>
      </dsp:txBody>
      <dsp:txXfrm>
        <a:off x="0" y="2834820"/>
        <a:ext cx="8067115" cy="404875"/>
      </dsp:txXfrm>
    </dsp:sp>
    <dsp:sp modelId="{D1C5C927-89C7-423C-88D8-95CB8A321A30}">
      <dsp:nvSpPr>
        <dsp:cNvPr id="0" name=""/>
        <dsp:cNvSpPr/>
      </dsp:nvSpPr>
      <dsp:spPr>
        <a:xfrm>
          <a:off x="0" y="3239695"/>
          <a:ext cx="8067115" cy="0"/>
        </a:xfrm>
        <a:prstGeom prst="line">
          <a:avLst/>
        </a:prstGeom>
        <a:solidFill>
          <a:schemeClr val="accent5">
            <a:hueOff val="1450328"/>
            <a:satOff val="-6935"/>
            <a:lumOff val="7602"/>
            <a:alphaOff val="0"/>
          </a:schemeClr>
        </a:solidFill>
        <a:ln w="12700" cap="flat" cmpd="sng" algn="ctr">
          <a:solidFill>
            <a:schemeClr val="accent5">
              <a:hueOff val="1450328"/>
              <a:satOff val="-6935"/>
              <a:lumOff val="76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A80F6-03CC-4968-8A83-32228FDC4F43}">
      <dsp:nvSpPr>
        <dsp:cNvPr id="0" name=""/>
        <dsp:cNvSpPr/>
      </dsp:nvSpPr>
      <dsp:spPr>
        <a:xfrm>
          <a:off x="0" y="3239695"/>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MDT Law Enforcement Scanners, Mobile Printers, Thermal Cameras</a:t>
          </a:r>
        </a:p>
      </dsp:txBody>
      <dsp:txXfrm>
        <a:off x="0" y="3239695"/>
        <a:ext cx="8067115" cy="404875"/>
      </dsp:txXfrm>
    </dsp:sp>
    <dsp:sp modelId="{65BFD31D-D31D-4903-BFF2-711CD5B16328}">
      <dsp:nvSpPr>
        <dsp:cNvPr id="0" name=""/>
        <dsp:cNvSpPr/>
      </dsp:nvSpPr>
      <dsp:spPr>
        <a:xfrm>
          <a:off x="0" y="3644570"/>
          <a:ext cx="8067115" cy="0"/>
        </a:xfrm>
        <a:prstGeom prst="line">
          <a:avLst/>
        </a:prstGeom>
        <a:solidFill>
          <a:schemeClr val="accent5">
            <a:hueOff val="1631619"/>
            <a:satOff val="-7802"/>
            <a:lumOff val="8552"/>
            <a:alphaOff val="0"/>
          </a:schemeClr>
        </a:solidFill>
        <a:ln w="12700" cap="flat" cmpd="sng" algn="ctr">
          <a:solidFill>
            <a:schemeClr val="accent5">
              <a:hueOff val="1631619"/>
              <a:satOff val="-7802"/>
              <a:lumOff val="85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5D6748-4C90-4FFB-8257-85910B893A8E}">
      <dsp:nvSpPr>
        <dsp:cNvPr id="0" name=""/>
        <dsp:cNvSpPr/>
      </dsp:nvSpPr>
      <dsp:spPr>
        <a:xfrm>
          <a:off x="0" y="3644570"/>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Travel Expenses, Mileage Stipend for Directors</a:t>
          </a:r>
        </a:p>
      </dsp:txBody>
      <dsp:txXfrm>
        <a:off x="0" y="3644570"/>
        <a:ext cx="8067115" cy="404875"/>
      </dsp:txXfrm>
    </dsp:sp>
    <dsp:sp modelId="{85E39872-9541-47A8-B093-AA0BD79DF526}">
      <dsp:nvSpPr>
        <dsp:cNvPr id="0" name=""/>
        <dsp:cNvSpPr/>
      </dsp:nvSpPr>
      <dsp:spPr>
        <a:xfrm>
          <a:off x="0" y="4049446"/>
          <a:ext cx="8067115" cy="0"/>
        </a:xfrm>
        <a:prstGeom prst="line">
          <a:avLst/>
        </a:prstGeom>
        <a:solidFill>
          <a:schemeClr val="accent5">
            <a:hueOff val="1812910"/>
            <a:satOff val="-8669"/>
            <a:lumOff val="9502"/>
            <a:alphaOff val="0"/>
          </a:schemeClr>
        </a:solidFill>
        <a:ln w="12700" cap="flat" cmpd="sng" algn="ctr">
          <a:solidFill>
            <a:schemeClr val="accent5">
              <a:hueOff val="1812910"/>
              <a:satOff val="-8669"/>
              <a:lumOff val="95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D8D86C-AE6D-4BD9-9967-23DB9F8D1F21}">
      <dsp:nvSpPr>
        <dsp:cNvPr id="0" name=""/>
        <dsp:cNvSpPr/>
      </dsp:nvSpPr>
      <dsp:spPr>
        <a:xfrm>
          <a:off x="0" y="4049446"/>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Allowances (including Site Work Allowances)</a:t>
          </a:r>
        </a:p>
      </dsp:txBody>
      <dsp:txXfrm>
        <a:off x="0" y="4049446"/>
        <a:ext cx="8067115" cy="404875"/>
      </dsp:txXfrm>
    </dsp:sp>
    <dsp:sp modelId="{E36F6CED-792B-4671-BDDA-E3927E4D4FDE}">
      <dsp:nvSpPr>
        <dsp:cNvPr id="0" name=""/>
        <dsp:cNvSpPr/>
      </dsp:nvSpPr>
      <dsp:spPr>
        <a:xfrm>
          <a:off x="0" y="4454321"/>
          <a:ext cx="8067115" cy="0"/>
        </a:xfrm>
        <a:prstGeom prst="line">
          <a:avLst/>
        </a:prstGeom>
        <a:solidFill>
          <a:schemeClr val="accent5">
            <a:hueOff val="1994201"/>
            <a:satOff val="-9536"/>
            <a:lumOff val="10453"/>
            <a:alphaOff val="0"/>
          </a:schemeClr>
        </a:solidFill>
        <a:ln w="12700" cap="flat" cmpd="sng" algn="ctr">
          <a:solidFill>
            <a:schemeClr val="accent5">
              <a:hueOff val="1994201"/>
              <a:satOff val="-9536"/>
              <a:lumOff val="104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EC1FF-CDA5-422F-9013-CED687A29A9B}">
      <dsp:nvSpPr>
        <dsp:cNvPr id="0" name=""/>
        <dsp:cNvSpPr/>
      </dsp:nvSpPr>
      <dsp:spPr>
        <a:xfrm>
          <a:off x="0" y="4454321"/>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Owner’s indirect costs</a:t>
          </a:r>
        </a:p>
      </dsp:txBody>
      <dsp:txXfrm>
        <a:off x="0" y="4454321"/>
        <a:ext cx="8067115" cy="404875"/>
      </dsp:txXfrm>
    </dsp:sp>
    <dsp:sp modelId="{91D49A5B-350C-4CCC-A297-EA78BE5CE7DF}">
      <dsp:nvSpPr>
        <dsp:cNvPr id="0" name=""/>
        <dsp:cNvSpPr/>
      </dsp:nvSpPr>
      <dsp:spPr>
        <a:xfrm>
          <a:off x="0" y="4859197"/>
          <a:ext cx="8067115" cy="0"/>
        </a:xfrm>
        <a:prstGeom prst="line">
          <a:avLst/>
        </a:prstGeom>
        <a:solidFill>
          <a:schemeClr val="accent5">
            <a:hueOff val="2175492"/>
            <a:satOff val="-10403"/>
            <a:lumOff val="11403"/>
            <a:alphaOff val="0"/>
          </a:schemeClr>
        </a:solidFill>
        <a:ln w="12700" cap="flat" cmpd="sng" algn="ctr">
          <a:solidFill>
            <a:schemeClr val="accent5">
              <a:hueOff val="2175492"/>
              <a:satOff val="-10403"/>
              <a:lumOff val="114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28E52B-44B6-46B6-873E-BEF52A59121A}">
      <dsp:nvSpPr>
        <dsp:cNvPr id="0" name=""/>
        <dsp:cNvSpPr/>
      </dsp:nvSpPr>
      <dsp:spPr>
        <a:xfrm>
          <a:off x="0" y="4859197"/>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Payments not tied to deliverables (e.g., payment due at contract signing; progress billing)</a:t>
          </a:r>
        </a:p>
      </dsp:txBody>
      <dsp:txXfrm>
        <a:off x="0" y="4859197"/>
        <a:ext cx="8067115" cy="404875"/>
      </dsp:txXfrm>
    </dsp:sp>
    <dsp:sp modelId="{B1FFD835-E598-4F6B-B011-C85920007834}">
      <dsp:nvSpPr>
        <dsp:cNvPr id="0" name=""/>
        <dsp:cNvSpPr/>
      </dsp:nvSpPr>
      <dsp:spPr>
        <a:xfrm>
          <a:off x="0" y="5264072"/>
          <a:ext cx="8067115" cy="0"/>
        </a:xfrm>
        <a:prstGeom prst="line">
          <a:avLst/>
        </a:prstGeom>
        <a:solidFill>
          <a:schemeClr val="accent5">
            <a:hueOff val="2356783"/>
            <a:satOff val="-11270"/>
            <a:lumOff val="12353"/>
            <a:alphaOff val="0"/>
          </a:schemeClr>
        </a:solidFill>
        <a:ln w="12700" cap="flat" cmpd="sng" algn="ctr">
          <a:solidFill>
            <a:schemeClr val="accent5">
              <a:hueOff val="2356783"/>
              <a:satOff val="-11270"/>
              <a:lumOff val="1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7DF0C-D597-4561-AD25-9BBED6A428AD}">
      <dsp:nvSpPr>
        <dsp:cNvPr id="0" name=""/>
        <dsp:cNvSpPr/>
      </dsp:nvSpPr>
      <dsp:spPr>
        <a:xfrm>
          <a:off x="0" y="5264072"/>
          <a:ext cx="8067115" cy="40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Salary does not include lump sum payments, stipends, buy-outs, extended leave, jury duty, active duty, or attendance at conferences/ meetings/ trainings</a:t>
          </a:r>
        </a:p>
      </dsp:txBody>
      <dsp:txXfrm>
        <a:off x="0" y="5264072"/>
        <a:ext cx="8067115" cy="4048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5DCDC-F513-40C9-859D-8D45177F2CEB}">
      <dsp:nvSpPr>
        <dsp:cNvPr id="0" name=""/>
        <dsp:cNvSpPr/>
      </dsp:nvSpPr>
      <dsp:spPr>
        <a:xfrm>
          <a:off x="0" y="572"/>
          <a:ext cx="82295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4EF307F-5874-4EB7-9EC5-1E5B5B930D54}">
      <dsp:nvSpPr>
        <dsp:cNvPr id="0" name=""/>
        <dsp:cNvSpPr/>
      </dsp:nvSpPr>
      <dsp:spPr>
        <a:xfrm>
          <a:off x="0" y="572"/>
          <a:ext cx="8229599" cy="52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Ensure all award requirements are met prior to incurring costs. Costs incurred prior to contract start date are not eligible</a:t>
          </a:r>
        </a:p>
      </dsp:txBody>
      <dsp:txXfrm>
        <a:off x="0" y="572"/>
        <a:ext cx="8229599" cy="520769"/>
      </dsp:txXfrm>
    </dsp:sp>
    <dsp:sp modelId="{BE8E93C7-D686-4F78-A828-62250018589C}">
      <dsp:nvSpPr>
        <dsp:cNvPr id="0" name=""/>
        <dsp:cNvSpPr/>
      </dsp:nvSpPr>
      <dsp:spPr>
        <a:xfrm>
          <a:off x="0" y="521341"/>
          <a:ext cx="82295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EF120D4-5AFE-4AD7-9F75-950DF89DD061}">
      <dsp:nvSpPr>
        <dsp:cNvPr id="0" name=""/>
        <dsp:cNvSpPr/>
      </dsp:nvSpPr>
      <dsp:spPr>
        <a:xfrm>
          <a:off x="0" y="521341"/>
          <a:ext cx="8229599" cy="52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Align funding for approved projects requiring ICIP, noted at time of ICIP approval. Do not move forward until ICIP approved</a:t>
          </a:r>
        </a:p>
      </dsp:txBody>
      <dsp:txXfrm>
        <a:off x="0" y="521341"/>
        <a:ext cx="8229599" cy="520769"/>
      </dsp:txXfrm>
    </dsp:sp>
    <dsp:sp modelId="{8448ECEE-6413-4514-B6EC-B1A731B72EB7}">
      <dsp:nvSpPr>
        <dsp:cNvPr id="0" name=""/>
        <dsp:cNvSpPr/>
      </dsp:nvSpPr>
      <dsp:spPr>
        <a:xfrm>
          <a:off x="0" y="1042111"/>
          <a:ext cx="82295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45518F9-555A-452A-B849-C8C7511F8F5E}">
      <dsp:nvSpPr>
        <dsp:cNvPr id="0" name=""/>
        <dsp:cNvSpPr/>
      </dsp:nvSpPr>
      <dsp:spPr>
        <a:xfrm>
          <a:off x="0" y="1042111"/>
          <a:ext cx="8229599" cy="52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Ensure contract(s) structure aligns with grant structure to avoid delay in reimbursement</a:t>
          </a:r>
        </a:p>
      </dsp:txBody>
      <dsp:txXfrm>
        <a:off x="0" y="1042111"/>
        <a:ext cx="8229599" cy="520769"/>
      </dsp:txXfrm>
    </dsp:sp>
    <dsp:sp modelId="{170F9564-5F2C-428E-8E24-09BF585FCF0B}">
      <dsp:nvSpPr>
        <dsp:cNvPr id="0" name=""/>
        <dsp:cNvSpPr/>
      </dsp:nvSpPr>
      <dsp:spPr>
        <a:xfrm>
          <a:off x="0" y="1562881"/>
          <a:ext cx="82295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C1089C0-8FEC-4BB5-8A91-47F6CB1E78D4}">
      <dsp:nvSpPr>
        <dsp:cNvPr id="0" name=""/>
        <dsp:cNvSpPr/>
      </dsp:nvSpPr>
      <dsp:spPr>
        <a:xfrm>
          <a:off x="0" y="1562881"/>
          <a:ext cx="8229599" cy="52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Ensure goods and services being purchased, including quantities, align with grant award</a:t>
          </a:r>
        </a:p>
      </dsp:txBody>
      <dsp:txXfrm>
        <a:off x="0" y="1562881"/>
        <a:ext cx="8229599" cy="520769"/>
      </dsp:txXfrm>
    </dsp:sp>
    <dsp:sp modelId="{F7386801-CC68-4A0F-9F19-9ABED99F8705}">
      <dsp:nvSpPr>
        <dsp:cNvPr id="0" name=""/>
        <dsp:cNvSpPr/>
      </dsp:nvSpPr>
      <dsp:spPr>
        <a:xfrm>
          <a:off x="0" y="2083651"/>
          <a:ext cx="82295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503874F-E691-41C7-8217-52E6424255CA}">
      <dsp:nvSpPr>
        <dsp:cNvPr id="0" name=""/>
        <dsp:cNvSpPr/>
      </dsp:nvSpPr>
      <dsp:spPr>
        <a:xfrm>
          <a:off x="0" y="2083651"/>
          <a:ext cx="8229599" cy="52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File Quarterly Reports on Time</a:t>
          </a:r>
        </a:p>
      </dsp:txBody>
      <dsp:txXfrm>
        <a:off x="0" y="2083651"/>
        <a:ext cx="8229599" cy="520769"/>
      </dsp:txXfrm>
    </dsp:sp>
    <dsp:sp modelId="{E98DA467-159C-4D12-A8B7-BABF57C10405}">
      <dsp:nvSpPr>
        <dsp:cNvPr id="0" name=""/>
        <dsp:cNvSpPr/>
      </dsp:nvSpPr>
      <dsp:spPr>
        <a:xfrm>
          <a:off x="0" y="2604420"/>
          <a:ext cx="82295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1BFD634-B482-4E4F-9B06-EE1FBC85DE76}">
      <dsp:nvSpPr>
        <dsp:cNvPr id="0" name=""/>
        <dsp:cNvSpPr/>
      </dsp:nvSpPr>
      <dsp:spPr>
        <a:xfrm>
          <a:off x="0" y="2604420"/>
          <a:ext cx="8229599" cy="52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Reimbursement versus Disbursement</a:t>
          </a:r>
        </a:p>
      </dsp:txBody>
      <dsp:txXfrm>
        <a:off x="0" y="2604420"/>
        <a:ext cx="8229599" cy="520769"/>
      </dsp:txXfrm>
    </dsp:sp>
    <dsp:sp modelId="{C0BB6272-E939-4A08-9A07-5A154F2AB8AE}">
      <dsp:nvSpPr>
        <dsp:cNvPr id="0" name=""/>
        <dsp:cNvSpPr/>
      </dsp:nvSpPr>
      <dsp:spPr>
        <a:xfrm>
          <a:off x="0" y="3125190"/>
          <a:ext cx="82295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C0A4BB7-6BF8-4EAD-94E8-FF735DEEEE13}">
      <dsp:nvSpPr>
        <dsp:cNvPr id="0" name=""/>
        <dsp:cNvSpPr/>
      </dsp:nvSpPr>
      <dsp:spPr>
        <a:xfrm>
          <a:off x="0" y="3125190"/>
          <a:ext cx="8229599" cy="52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Deliverables/commodities/services align with executed contracts with vendors/contractors</a:t>
          </a:r>
        </a:p>
      </dsp:txBody>
      <dsp:txXfrm>
        <a:off x="0" y="3125190"/>
        <a:ext cx="8229599" cy="520769"/>
      </dsp:txXfrm>
    </dsp:sp>
    <dsp:sp modelId="{6A4EEEAB-F815-4BC9-8198-693B73962BB1}">
      <dsp:nvSpPr>
        <dsp:cNvPr id="0" name=""/>
        <dsp:cNvSpPr/>
      </dsp:nvSpPr>
      <dsp:spPr>
        <a:xfrm>
          <a:off x="0" y="3645960"/>
          <a:ext cx="82295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17D56F1-5A75-48BD-AD79-192448F37E5C}">
      <dsp:nvSpPr>
        <dsp:cNvPr id="0" name=""/>
        <dsp:cNvSpPr/>
      </dsp:nvSpPr>
      <dsp:spPr>
        <a:xfrm>
          <a:off x="0" y="3645960"/>
          <a:ext cx="8229599" cy="52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Notification to 911 of project meetings</a:t>
          </a:r>
        </a:p>
      </dsp:txBody>
      <dsp:txXfrm>
        <a:off x="0" y="3645960"/>
        <a:ext cx="8229599" cy="520769"/>
      </dsp:txXfrm>
    </dsp:sp>
    <dsp:sp modelId="{5C02C2F0-2974-42FE-95EF-744A3EA88625}">
      <dsp:nvSpPr>
        <dsp:cNvPr id="0" name=""/>
        <dsp:cNvSpPr/>
      </dsp:nvSpPr>
      <dsp:spPr>
        <a:xfrm>
          <a:off x="0" y="4166730"/>
          <a:ext cx="82295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289DA83-0BE6-4CD1-83AC-A06B627FE46F}">
      <dsp:nvSpPr>
        <dsp:cNvPr id="0" name=""/>
        <dsp:cNvSpPr/>
      </dsp:nvSpPr>
      <dsp:spPr>
        <a:xfrm>
          <a:off x="0" y="4166730"/>
          <a:ext cx="8229599" cy="52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Notification of additional grant awards that provide funding to the overall project</a:t>
          </a:r>
        </a:p>
      </dsp:txBody>
      <dsp:txXfrm>
        <a:off x="0" y="4166730"/>
        <a:ext cx="8229599" cy="520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2CDE9-1051-4292-9953-FA049B30DA50}">
      <dsp:nvSpPr>
        <dsp:cNvPr id="0" name=""/>
        <dsp:cNvSpPr/>
      </dsp:nvSpPr>
      <dsp:spPr>
        <a:xfrm>
          <a:off x="0" y="1601"/>
          <a:ext cx="7983087" cy="93508"/>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4565" y="6166"/>
        <a:ext cx="7973957" cy="84378"/>
      </dsp:txXfrm>
    </dsp:sp>
    <dsp:sp modelId="{8ADD7038-455E-428A-9B5B-2785FACEC33D}">
      <dsp:nvSpPr>
        <dsp:cNvPr id="0" name=""/>
        <dsp:cNvSpPr/>
      </dsp:nvSpPr>
      <dsp:spPr>
        <a:xfrm>
          <a:off x="0" y="95110"/>
          <a:ext cx="7983087" cy="496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463" tIns="27940" rIns="156464" bIns="27940" numCol="1" spcCol="1270" anchor="t" anchorCtr="0">
          <a:noAutofit/>
        </a:bodyPr>
        <a:lstStyle/>
        <a:p>
          <a:pPr marL="228600" lvl="1" indent="-228600" algn="l" defTabSz="977900">
            <a:lnSpc>
              <a:spcPct val="90000"/>
            </a:lnSpc>
            <a:spcBef>
              <a:spcPct val="0"/>
            </a:spcBef>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kern="1200"/>
            <a:t> Signed and Dated Development Grant Application Cover Page</a:t>
          </a:r>
        </a:p>
        <a:p>
          <a:pPr marL="228600" lvl="1" indent="-228600" algn="l" defTabSz="977900">
            <a:lnSpc>
              <a:spcPct val="90000"/>
            </a:lnSpc>
            <a:spcBef>
              <a:spcPct val="0"/>
            </a:spcBef>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kern="1200"/>
            <a:t> Completed Budget Worksheet</a:t>
          </a:r>
        </a:p>
        <a:p>
          <a:pPr marL="228600" lvl="1" indent="-228600" algn="l" defTabSz="977900">
            <a:lnSpc>
              <a:spcPct val="90000"/>
            </a:lnSpc>
            <a:spcBef>
              <a:spcPct val="0"/>
            </a:spcBef>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kern="1200"/>
            <a:t> Completed Prioritized List of Requested Items</a:t>
          </a:r>
        </a:p>
        <a:p>
          <a:pPr marL="228600" lvl="1" indent="-228600" algn="l" defTabSz="977900">
            <a:lnSpc>
              <a:spcPct val="90000"/>
            </a:lnSpc>
            <a:spcBef>
              <a:spcPct val="0"/>
            </a:spcBef>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kern="1200"/>
            <a:t> Completed Detailed Project Narrative</a:t>
          </a:r>
        </a:p>
        <a:p>
          <a:pPr marL="228600" lvl="1" indent="-228600" algn="l" defTabSz="977900">
            <a:lnSpc>
              <a:spcPct val="90000"/>
            </a:lnSpc>
            <a:spcBef>
              <a:spcPct val="0"/>
            </a:spcBef>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kern="1200"/>
            <a:t> Detailed Quotes/Statement(s) of Work Attached</a:t>
          </a:r>
        </a:p>
        <a:p>
          <a:pPr marL="228600" lvl="1" indent="-228600" algn="l" defTabSz="977900">
            <a:lnSpc>
              <a:spcPct val="90000"/>
            </a:lnSpc>
            <a:spcBef>
              <a:spcPct val="0"/>
            </a:spcBef>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kern="1200"/>
            <a:t> Completed Signed ICIP form for Radio Projects/Consoles, if   applicable</a:t>
          </a:r>
        </a:p>
        <a:p>
          <a:pPr marL="228600" lvl="1" indent="-228600" algn="l" defTabSz="977900">
            <a:lnSpc>
              <a:spcPct val="90000"/>
            </a:lnSpc>
            <a:spcBef>
              <a:spcPct val="0"/>
            </a:spcBef>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kern="1200"/>
            <a:t> Fully Executed Commonwealth of Massachusetts Contractor Authorized Signatory Listing Form signed by Board Chair or City or Town Official AND each listed signatory must sign next to their name on the form</a:t>
          </a:r>
        </a:p>
        <a:p>
          <a:pPr marL="228600" lvl="1" indent="-228600" algn="l" defTabSz="977900">
            <a:lnSpc>
              <a:spcPct val="90000"/>
            </a:lnSpc>
            <a:spcBef>
              <a:spcPct val="0"/>
            </a:spcBef>
            <a:spcAft>
              <a:spcPts val="600"/>
            </a:spcAft>
            <a:buFontTx/>
            <a:buBlip>
              <a:blip xmlns:r="http://schemas.openxmlformats.org/officeDocument/2006/relationships" r:embed="rId1">
                <a:extLst>
                  <a:ext uri="{837473B0-CC2E-450A-ABE3-18F120FF3D39}">
                    <a1611:picAttrSrcUrl xmlns:a1611="http://schemas.microsoft.com/office/drawing/2016/11/main" r:id="rId2"/>
                  </a:ext>
                </a:extLst>
              </a:blip>
            </a:buBlip>
          </a:pPr>
          <a:r>
            <a:rPr lang="en-US" sz="2200" b="1" kern="1200"/>
            <a:t> Completed the Highlighted Sections of the Commonwealth Standard Contract Form, Signed and Dated by an Authorized Signatory</a:t>
          </a:r>
        </a:p>
      </dsp:txBody>
      <dsp:txXfrm>
        <a:off x="0" y="95110"/>
        <a:ext cx="7983087" cy="4963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BA121-3F67-4BC1-802F-ADA3DDE537B0}">
      <dsp:nvSpPr>
        <dsp:cNvPr id="0" name=""/>
        <dsp:cNvSpPr/>
      </dsp:nvSpPr>
      <dsp:spPr>
        <a:xfrm>
          <a:off x="0" y="168"/>
          <a:ext cx="8488909" cy="9195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4489" y="4657"/>
        <a:ext cx="8479931" cy="82976"/>
      </dsp:txXfrm>
    </dsp:sp>
    <dsp:sp modelId="{3C271EE3-3AA5-4982-A120-273DB10AA20F}">
      <dsp:nvSpPr>
        <dsp:cNvPr id="0" name=""/>
        <dsp:cNvSpPr/>
      </dsp:nvSpPr>
      <dsp:spPr>
        <a:xfrm>
          <a:off x="0" y="92123"/>
          <a:ext cx="8488909" cy="5158082"/>
        </a:xfrm>
        <a:prstGeom prst="actionButtonBlank">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523" tIns="25400" rIns="142240" bIns="25400" numCol="1" spcCol="1270" anchor="t" anchorCtr="0">
          <a:noAutofit/>
        </a:bodyPr>
        <a:lstStyle/>
        <a:p>
          <a:pPr marL="171450" lvl="1" indent="0" algn="l" defTabSz="800100">
            <a:lnSpc>
              <a:spcPct val="90000"/>
            </a:lnSpc>
            <a:spcBef>
              <a:spcPct val="0"/>
            </a:spcBef>
            <a:spcAft>
              <a:spcPct val="20000"/>
            </a:spcAft>
            <a:buFont typeface="Symbol" panose="05050102010706020507" pitchFamily="18" charset="2"/>
            <a:buNone/>
          </a:pPr>
          <a:endParaRPr lang="en-US" sz="1500" kern="1200"/>
        </a:p>
        <a:p>
          <a:pPr marL="171450" lvl="1" indent="0" algn="l" defTabSz="800100">
            <a:lnSpc>
              <a:spcPct val="90000"/>
            </a:lnSpc>
            <a:spcBef>
              <a:spcPct val="0"/>
            </a:spcBef>
            <a:spcAft>
              <a:spcPct val="20000"/>
            </a:spcAft>
            <a:buFontTx/>
            <a:buBlip>
              <a:blip xmlns:r="http://schemas.openxmlformats.org/officeDocument/2006/relationships" r:embed="rId1"/>
            </a:buBlip>
          </a:pPr>
          <a:r>
            <a:rPr lang="en-US" sz="2000" b="1" kern="1200"/>
            <a:t> Regional &amp; RECC: Intermunicipal Agreements/Governing Document</a:t>
          </a:r>
          <a:endParaRPr lang="en-US" sz="2200" b="1" kern="1200"/>
        </a:p>
        <a:p>
          <a:pPr marL="171450" lvl="1" indent="0" algn="l" defTabSz="800100">
            <a:lnSpc>
              <a:spcPct val="90000"/>
            </a:lnSpc>
            <a:spcBef>
              <a:spcPct val="0"/>
            </a:spcBef>
            <a:spcAft>
              <a:spcPct val="20000"/>
            </a:spcAft>
            <a:buFontTx/>
            <a:buBlip>
              <a:blip xmlns:r="http://schemas.openxmlformats.org/officeDocument/2006/relationships" r:embed="rId1"/>
            </a:buBlip>
          </a:pPr>
          <a:r>
            <a:rPr lang="en-US" sz="2200" b="1" kern="1200"/>
            <a:t> </a:t>
          </a:r>
          <a:r>
            <a:rPr lang="en-US" sz="2000" b="1" kern="1200"/>
            <a:t>Proposed Regionals/RECCs Letters of Attestation</a:t>
          </a:r>
          <a:endParaRPr lang="en-US" sz="2200" b="1" kern="1200"/>
        </a:p>
        <a:p>
          <a:pPr marL="171450" lvl="1" indent="0" algn="l" defTabSz="800100">
            <a:lnSpc>
              <a:spcPct val="90000"/>
            </a:lnSpc>
            <a:spcBef>
              <a:spcPct val="0"/>
            </a:spcBef>
            <a:spcAft>
              <a:spcPct val="20000"/>
            </a:spcAft>
            <a:buFontTx/>
            <a:buBlip>
              <a:blip xmlns:r="http://schemas.openxmlformats.org/officeDocument/2006/relationships" r:embed="rId1"/>
            </a:buBlip>
          </a:pPr>
          <a:r>
            <a:rPr lang="en-US" sz="2200" b="1" kern="1200"/>
            <a:t> Most Recent Approved Audit Report</a:t>
          </a:r>
        </a:p>
        <a:p>
          <a:pPr marL="171450" lvl="1" indent="0" algn="l" defTabSz="800100">
            <a:lnSpc>
              <a:spcPct val="90000"/>
            </a:lnSpc>
            <a:spcBef>
              <a:spcPct val="0"/>
            </a:spcBef>
            <a:spcAft>
              <a:spcPct val="20000"/>
            </a:spcAft>
            <a:buFont typeface="Symbol" panose="05050102010706020507" pitchFamily="18" charset="2"/>
            <a:buNone/>
          </a:pPr>
          <a:endParaRPr lang="en-US" sz="1500" kern="1200"/>
        </a:p>
        <a:p>
          <a:pPr marL="171450" lvl="1" indent="0" algn="l" defTabSz="800100">
            <a:lnSpc>
              <a:spcPct val="90000"/>
            </a:lnSpc>
            <a:spcBef>
              <a:spcPct val="0"/>
            </a:spcBef>
            <a:spcAft>
              <a:spcPct val="20000"/>
            </a:spcAft>
            <a:buFont typeface="Symbol" panose="05050102010706020507" pitchFamily="18" charset="2"/>
            <a:buNone/>
          </a:pPr>
          <a:r>
            <a:rPr lang="en-US" sz="2000" b="1" kern="1200"/>
            <a:t>All required documentation/ reports/ quotes shall be provided with the</a:t>
          </a:r>
        </a:p>
        <a:p>
          <a:pPr marL="171450" lvl="1" indent="0" algn="l" defTabSz="800100">
            <a:lnSpc>
              <a:spcPct val="90000"/>
            </a:lnSpc>
            <a:spcBef>
              <a:spcPct val="0"/>
            </a:spcBef>
            <a:spcAft>
              <a:spcPct val="20000"/>
            </a:spcAft>
            <a:buFont typeface="Symbol" panose="05050102010706020507" pitchFamily="18" charset="2"/>
            <a:buNone/>
          </a:pPr>
          <a:r>
            <a:rPr lang="en-US" sz="2000" b="1" kern="1200"/>
            <a:t>grant application. The State 911 Department may decline to consider</a:t>
          </a:r>
        </a:p>
        <a:p>
          <a:pPr marL="171450" lvl="1" indent="0" algn="l" defTabSz="800100">
            <a:lnSpc>
              <a:spcPct val="90000"/>
            </a:lnSpc>
            <a:spcBef>
              <a:spcPct val="0"/>
            </a:spcBef>
            <a:spcAft>
              <a:spcPct val="20000"/>
            </a:spcAft>
            <a:buFont typeface="Symbol" panose="05050102010706020507" pitchFamily="18" charset="2"/>
            <a:buNone/>
          </a:pPr>
          <a:r>
            <a:rPr lang="en-US" sz="2000" b="1" kern="1200"/>
            <a:t>incomplete submissions and may return incomplete applications to the</a:t>
          </a:r>
        </a:p>
        <a:p>
          <a:pPr marL="171450" lvl="1" indent="0" algn="l" defTabSz="800100">
            <a:lnSpc>
              <a:spcPct val="90000"/>
            </a:lnSpc>
            <a:spcBef>
              <a:spcPct val="0"/>
            </a:spcBef>
            <a:spcAft>
              <a:spcPct val="20000"/>
            </a:spcAft>
            <a:buFont typeface="Symbol" panose="05050102010706020507" pitchFamily="18" charset="2"/>
            <a:buNone/>
          </a:pPr>
          <a:r>
            <a:rPr lang="en-US" sz="2000" b="1" kern="1200"/>
            <a:t>applicant. The State 911 Department reserves the right to request</a:t>
          </a:r>
        </a:p>
        <a:p>
          <a:pPr marL="171450" lvl="1" indent="0" algn="l" defTabSz="800100">
            <a:lnSpc>
              <a:spcPct val="90000"/>
            </a:lnSpc>
            <a:spcBef>
              <a:spcPct val="0"/>
            </a:spcBef>
            <a:spcAft>
              <a:spcPct val="20000"/>
            </a:spcAft>
            <a:buFont typeface="Symbol" panose="05050102010706020507" pitchFamily="18" charset="2"/>
            <a:buNone/>
          </a:pPr>
          <a:r>
            <a:rPr lang="en-US" sz="2000" b="1" kern="1200"/>
            <a:t>clarification and/or additional information from the applicant. All</a:t>
          </a:r>
        </a:p>
        <a:p>
          <a:pPr marL="171450" lvl="1" indent="0" algn="l" defTabSz="800100">
            <a:lnSpc>
              <a:spcPct val="90000"/>
            </a:lnSpc>
            <a:spcBef>
              <a:spcPct val="0"/>
            </a:spcBef>
            <a:spcAft>
              <a:spcPct val="20000"/>
            </a:spcAft>
            <a:buFont typeface="Symbol" panose="05050102010706020507" pitchFamily="18" charset="2"/>
            <a:buNone/>
          </a:pPr>
          <a:r>
            <a:rPr lang="en-US" sz="2000" b="1" kern="1200"/>
            <a:t>responses to request for clarification and/or additional information shall</a:t>
          </a:r>
        </a:p>
        <a:p>
          <a:pPr marL="171450" lvl="1" indent="0" algn="l" defTabSz="800100">
            <a:lnSpc>
              <a:spcPct val="90000"/>
            </a:lnSpc>
            <a:spcBef>
              <a:spcPct val="0"/>
            </a:spcBef>
            <a:spcAft>
              <a:spcPct val="20000"/>
            </a:spcAft>
            <a:buFont typeface="Symbol" panose="05050102010706020507" pitchFamily="18" charset="2"/>
            <a:buNone/>
          </a:pPr>
          <a:r>
            <a:rPr lang="en-US" sz="2000" b="1" kern="1200"/>
            <a:t>be provided within the timeline noted in the Department’s request. </a:t>
          </a:r>
          <a:endParaRPr lang="en-US" sz="2000" b="1" u="sng" kern="1200"/>
        </a:p>
        <a:p>
          <a:pPr marL="171450" lvl="1" indent="0" algn="l" defTabSz="800100">
            <a:lnSpc>
              <a:spcPct val="90000"/>
            </a:lnSpc>
            <a:spcBef>
              <a:spcPct val="0"/>
            </a:spcBef>
            <a:spcAft>
              <a:spcPct val="20000"/>
            </a:spcAft>
            <a:buFont typeface="Symbol" panose="05050102010706020507" pitchFamily="18" charset="2"/>
            <a:buNone/>
          </a:pPr>
          <a:r>
            <a:rPr lang="en-US" sz="2000" b="1" u="sng" kern="1200"/>
            <a:t>Failure to respond to any and all requests within the noted timeline may result in a funding request and/or the application being given no further consideration</a:t>
          </a:r>
          <a:r>
            <a:rPr lang="en-US" sz="2000" b="1" kern="1200"/>
            <a:t>.</a:t>
          </a:r>
          <a:endParaRPr lang="en-US" sz="2000" b="1" u="sng" kern="1200"/>
        </a:p>
        <a:p>
          <a:pPr marL="171450" lvl="1" indent="0" algn="l" defTabSz="800100">
            <a:lnSpc>
              <a:spcPct val="90000"/>
            </a:lnSpc>
            <a:spcBef>
              <a:spcPct val="0"/>
            </a:spcBef>
            <a:spcAft>
              <a:spcPct val="20000"/>
            </a:spcAft>
            <a:buFont typeface="Symbol" panose="05050102010706020507" pitchFamily="18" charset="2"/>
            <a:buChar char=""/>
          </a:pPr>
          <a:endParaRPr lang="en-US" sz="1500" kern="1200"/>
        </a:p>
      </dsp:txBody>
      <dsp:txXfrm>
        <a:off x="0" y="92123"/>
        <a:ext cx="8488909" cy="5158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7CC4C-704C-4FB1-A6FA-3DCF3D0AA643}">
      <dsp:nvSpPr>
        <dsp:cNvPr id="0" name=""/>
        <dsp:cNvSpPr/>
      </dsp:nvSpPr>
      <dsp:spPr>
        <a:xfrm>
          <a:off x="0" y="13291"/>
          <a:ext cx="7496175" cy="647595"/>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Priorities:</a:t>
          </a:r>
          <a:endParaRPr lang="en-US" sz="2700" kern="1200"/>
        </a:p>
      </dsp:txBody>
      <dsp:txXfrm>
        <a:off x="31613" y="44904"/>
        <a:ext cx="7432949" cy="584369"/>
      </dsp:txXfrm>
    </dsp:sp>
    <dsp:sp modelId="{342AE01F-B43C-4444-A8FB-C271E9CCB14E}">
      <dsp:nvSpPr>
        <dsp:cNvPr id="0" name=""/>
        <dsp:cNvSpPr/>
      </dsp:nvSpPr>
      <dsp:spPr>
        <a:xfrm>
          <a:off x="0" y="660886"/>
          <a:ext cx="7496175" cy="424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04" tIns="34290" rIns="192024" bIns="34290" numCol="1" spcCol="1270" anchor="t" anchorCtr="0">
          <a:noAutofit/>
        </a:bodyPr>
        <a:lstStyle/>
        <a:p>
          <a:pPr marL="228600" lvl="1" indent="-228600" algn="l" defTabSz="933450">
            <a:lnSpc>
              <a:spcPct val="90000"/>
            </a:lnSpc>
            <a:spcBef>
              <a:spcPct val="0"/>
            </a:spcBef>
            <a:spcAft>
              <a:spcPts val="600"/>
            </a:spcAft>
            <a:buFont typeface="+mj-lt"/>
            <a:buAutoNum type="arabicPeriod"/>
          </a:pPr>
          <a:r>
            <a:rPr lang="en-US" sz="2100" kern="1200"/>
            <a:t>Expansion of existing regional PSAPs or RECCs through the addition of one (1) or more PSAPS to an existing regional PSAP or RECC, with an executed IMA</a:t>
          </a:r>
        </a:p>
        <a:p>
          <a:pPr marL="228600" lvl="1" indent="-228600" algn="l" defTabSz="933450">
            <a:lnSpc>
              <a:spcPct val="90000"/>
            </a:lnSpc>
            <a:spcBef>
              <a:spcPct val="0"/>
            </a:spcBef>
            <a:spcAft>
              <a:spcPts val="600"/>
            </a:spcAft>
            <a:buFont typeface="+mj-lt"/>
            <a:buAutoNum type="arabicPeriod"/>
          </a:pPr>
          <a:r>
            <a:rPr lang="en-US" sz="2100" kern="1200">
              <a:latin typeface="Calibri" panose="020F0502020204030204"/>
              <a:ea typeface="+mn-ea"/>
              <a:cs typeface="+mn-cs"/>
            </a:rPr>
            <a:t>Development of new regional PSAPs or RECCs with an executed IMA previously funded under this grant program</a:t>
          </a:r>
        </a:p>
        <a:p>
          <a:pPr marL="228600" lvl="1" indent="-228600" algn="l" defTabSz="933450">
            <a:lnSpc>
              <a:spcPct val="90000"/>
            </a:lnSpc>
            <a:spcBef>
              <a:spcPct val="0"/>
            </a:spcBef>
            <a:spcAft>
              <a:spcPct val="20000"/>
            </a:spcAft>
            <a:buFont typeface="+mj-lt"/>
            <a:buAutoNum type="arabicPeriod"/>
          </a:pPr>
          <a:r>
            <a:rPr lang="en-US" sz="2100" kern="1200">
              <a:latin typeface="Calibri" panose="020F0502020204030204"/>
              <a:ea typeface="+mn-ea"/>
              <a:cs typeface="+mn-cs"/>
            </a:rPr>
            <a:t>Development of new regional PSAPs or RECCS with an executed IMA</a:t>
          </a:r>
        </a:p>
        <a:p>
          <a:pPr marL="228600" lvl="1" indent="-228600" algn="l" defTabSz="933450" rtl="0">
            <a:lnSpc>
              <a:spcPct val="90000"/>
            </a:lnSpc>
            <a:spcBef>
              <a:spcPct val="0"/>
            </a:spcBef>
            <a:spcAft>
              <a:spcPct val="20000"/>
            </a:spcAft>
            <a:buFont typeface="+mj-lt"/>
            <a:buAutoNum type="arabicPeriod"/>
          </a:pPr>
          <a:r>
            <a:rPr lang="en-US" sz="2100" kern="1200">
              <a:latin typeface="Calibri" panose="020F0502020204030204"/>
              <a:ea typeface="+mn-ea"/>
              <a:cs typeface="+mn-cs"/>
            </a:rPr>
            <a:t>Upgrade of existing regional PSAPs and RECCS </a:t>
          </a:r>
        </a:p>
        <a:p>
          <a:pPr marL="228600" lvl="1" indent="-228600" algn="l" defTabSz="933450">
            <a:lnSpc>
              <a:spcPct val="90000"/>
            </a:lnSpc>
            <a:spcBef>
              <a:spcPct val="0"/>
            </a:spcBef>
            <a:spcAft>
              <a:spcPts val="600"/>
            </a:spcAft>
            <a:buFont typeface="+mj-lt"/>
            <a:buAutoNum type="arabicPeriod"/>
          </a:pPr>
          <a:r>
            <a:rPr lang="en-US" sz="2100" kern="1200">
              <a:latin typeface="Calibri" panose="020F0502020204030204"/>
              <a:ea typeface="+mn-ea"/>
              <a:cs typeface="+mn-cs"/>
            </a:rPr>
            <a:t>Development of new regional PSAPs and RECCs or new expansion of existing regional PSAPs or RECCs through the addition of one (1) or more PSAPs to an existing regional PSAP or RECC, with letters of attestation only</a:t>
          </a:r>
        </a:p>
        <a:p>
          <a:pPr marL="228600" lvl="1" indent="-228600" algn="l" defTabSz="933450">
            <a:lnSpc>
              <a:spcPct val="90000"/>
            </a:lnSpc>
            <a:spcBef>
              <a:spcPct val="0"/>
            </a:spcBef>
            <a:spcAft>
              <a:spcPct val="20000"/>
            </a:spcAft>
            <a:buFont typeface="+mj-lt"/>
            <a:buAutoNum type="arabicPeriod"/>
          </a:pPr>
          <a:r>
            <a:rPr lang="en-US" sz="2100" kern="1200">
              <a:latin typeface="Calibri" panose="020F0502020204030204"/>
              <a:ea typeface="+mn-ea"/>
              <a:cs typeface="+mn-cs"/>
            </a:rPr>
            <a:t>Development/expansion of regional secondary PSAPs</a:t>
          </a:r>
        </a:p>
      </dsp:txBody>
      <dsp:txXfrm>
        <a:off x="0" y="660886"/>
        <a:ext cx="7496175" cy="42476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7CC4C-704C-4FB1-A6FA-3DCF3D0AA643}">
      <dsp:nvSpPr>
        <dsp:cNvPr id="0" name=""/>
        <dsp:cNvSpPr/>
      </dsp:nvSpPr>
      <dsp:spPr>
        <a:xfrm>
          <a:off x="0" y="0"/>
          <a:ext cx="8373035" cy="29952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a:p>
      </dsp:txBody>
      <dsp:txXfrm>
        <a:off x="14621" y="14621"/>
        <a:ext cx="8343793" cy="270278"/>
      </dsp:txXfrm>
    </dsp:sp>
    <dsp:sp modelId="{342AE01F-B43C-4444-A8FB-C271E9CCB14E}">
      <dsp:nvSpPr>
        <dsp:cNvPr id="0" name=""/>
        <dsp:cNvSpPr/>
      </dsp:nvSpPr>
      <dsp:spPr>
        <a:xfrm>
          <a:off x="0" y="320499"/>
          <a:ext cx="8373035" cy="503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844" tIns="22860" rIns="128016" bIns="22860" numCol="1" spcCol="1270" anchor="t" anchorCtr="0">
          <a:noAutofit/>
        </a:bodyPr>
        <a:lstStyle/>
        <a:p>
          <a:pPr marL="171450" lvl="1" indent="-171450" algn="l" defTabSz="800100">
            <a:lnSpc>
              <a:spcPct val="90000"/>
            </a:lnSpc>
            <a:spcBef>
              <a:spcPct val="0"/>
            </a:spcBef>
            <a:spcAft>
              <a:spcPts val="800"/>
            </a:spcAft>
            <a:buFont typeface="+mj-lt"/>
            <a:buAutoNum type="arabicPeriod"/>
          </a:pPr>
          <a:r>
            <a:rPr lang="en-US" sz="1800" kern="1200"/>
            <a:t>Guidelines &amp; Application available at www.mass.gov/e911 or </a:t>
          </a:r>
          <a:r>
            <a:rPr lang="en-US" sz="1800" kern="1200">
              <a:hlinkClick xmlns:r="http://schemas.openxmlformats.org/officeDocument/2006/relationships" r:id="rId1"/>
            </a:rPr>
            <a:t>www.commbuys.com</a:t>
          </a:r>
          <a:endParaRPr lang="en-US" sz="1800" kern="1200"/>
        </a:p>
        <a:p>
          <a:pPr marL="171450" lvl="1" indent="-171450" algn="l" defTabSz="800100">
            <a:lnSpc>
              <a:spcPct val="90000"/>
            </a:lnSpc>
            <a:spcBef>
              <a:spcPct val="0"/>
            </a:spcBef>
            <a:spcAft>
              <a:spcPts val="800"/>
            </a:spcAft>
            <a:buFont typeface="+mj-lt"/>
            <a:buAutoNum type="arabicPeriod"/>
          </a:pPr>
          <a:endParaRPr lang="en-US" sz="1800" kern="1200"/>
        </a:p>
        <a:p>
          <a:pPr marL="171450" lvl="1" indent="-171450" algn="l" defTabSz="800100">
            <a:lnSpc>
              <a:spcPct val="90000"/>
            </a:lnSpc>
            <a:spcBef>
              <a:spcPct val="0"/>
            </a:spcBef>
            <a:spcAft>
              <a:spcPts val="800"/>
            </a:spcAft>
            <a:buFont typeface="+mj-lt"/>
            <a:buAutoNum type="arabicPeriod"/>
          </a:pPr>
          <a:r>
            <a:rPr lang="en-US" sz="1800" kern="1200">
              <a:latin typeface="Calibri" panose="020F0502020204030204"/>
              <a:ea typeface="+mn-ea"/>
              <a:cs typeface="+mn-cs"/>
            </a:rPr>
            <a:t>(1) Original single-sided, unbound or 3-hole punched application including all supporting documentation</a:t>
          </a:r>
        </a:p>
        <a:p>
          <a:pPr marL="171450" lvl="1" indent="-171450" algn="l" defTabSz="800100">
            <a:lnSpc>
              <a:spcPct val="90000"/>
            </a:lnSpc>
            <a:spcBef>
              <a:spcPct val="0"/>
            </a:spcBef>
            <a:spcAft>
              <a:spcPts val="800"/>
            </a:spcAft>
            <a:buFont typeface="+mj-lt"/>
            <a:buAutoNum type="arabicPeriod"/>
          </a:pPr>
          <a:endParaRPr lang="en-US" sz="1800" kern="1200">
            <a:latin typeface="Calibri" panose="020F0502020204030204"/>
            <a:ea typeface="+mn-ea"/>
            <a:cs typeface="+mn-cs"/>
          </a:endParaRPr>
        </a:p>
        <a:p>
          <a:pPr marL="171450" lvl="1" indent="-171450" algn="l" defTabSz="800100">
            <a:lnSpc>
              <a:spcPct val="90000"/>
            </a:lnSpc>
            <a:spcBef>
              <a:spcPct val="0"/>
            </a:spcBef>
            <a:spcAft>
              <a:spcPts val="800"/>
            </a:spcAft>
            <a:buFont typeface="+mj-lt"/>
            <a:buNone/>
          </a:pPr>
          <a:r>
            <a:rPr lang="en-US" sz="1800" kern="1200">
              <a:latin typeface="Calibri" panose="020F0502020204030204"/>
              <a:ea typeface="+mn-ea"/>
              <a:cs typeface="+mn-cs"/>
            </a:rPr>
            <a:t>3. The State 911 Department may, in its sole discretion, permit an applicant to amend and/or supplement a grant application to provide additional information and/or clarification regarding the project(s) being requested prior to contract award. Such information/clarification may include but not be limited to, quotes received after the application deadline, IMA executed after the application deadline, additional letters of attestation executed after the application, modified priority list with justification for said modification. Applicants shall not be allowed to supplement its application with documentation that was required upon submission or to modify its application proposing new projects, unless in the State 911 Department’s sole discretion, it determines such request documents a strong and clear case that to allow such modification does not cause harm to other applicants and/or is in the best interest of the Department and its regionalization efforts to allow such modification. </a:t>
          </a:r>
          <a:endParaRPr lang="en-US" sz="1600" kern="1200">
            <a:latin typeface="Calibri" panose="020F0502020204030204"/>
            <a:ea typeface="+mn-ea"/>
            <a:cs typeface="+mn-cs"/>
          </a:endParaRPr>
        </a:p>
      </dsp:txBody>
      <dsp:txXfrm>
        <a:off x="0" y="320499"/>
        <a:ext cx="8373035" cy="5034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7CC4C-704C-4FB1-A6FA-3DCF3D0AA643}">
      <dsp:nvSpPr>
        <dsp:cNvPr id="0" name=""/>
        <dsp:cNvSpPr/>
      </dsp:nvSpPr>
      <dsp:spPr>
        <a:xfrm>
          <a:off x="0" y="0"/>
          <a:ext cx="7496175" cy="50544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endParaRPr lang="en-US" sz="2700" kern="1200"/>
        </a:p>
      </dsp:txBody>
      <dsp:txXfrm>
        <a:off x="24674" y="24674"/>
        <a:ext cx="7446827" cy="456092"/>
      </dsp:txXfrm>
    </dsp:sp>
    <dsp:sp modelId="{342AE01F-B43C-4444-A8FB-C271E9CCB14E}">
      <dsp:nvSpPr>
        <dsp:cNvPr id="0" name=""/>
        <dsp:cNvSpPr/>
      </dsp:nvSpPr>
      <dsp:spPr>
        <a:xfrm>
          <a:off x="0" y="637752"/>
          <a:ext cx="7496175" cy="503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004" tIns="34290" rIns="192024" bIns="34290" numCol="1" spcCol="1270" anchor="t" anchorCtr="0">
          <a:noAutofit/>
        </a:bodyPr>
        <a:lstStyle/>
        <a:p>
          <a:pPr marL="228600" lvl="1" indent="-228600" algn="l" defTabSz="933450">
            <a:lnSpc>
              <a:spcPct val="90000"/>
            </a:lnSpc>
            <a:spcBef>
              <a:spcPct val="0"/>
            </a:spcBef>
            <a:spcAft>
              <a:spcPts val="1200"/>
            </a:spcAft>
            <a:buFont typeface="+mj-lt"/>
            <a:buNone/>
          </a:pPr>
          <a:r>
            <a:rPr lang="en-US" sz="2100" kern="1200"/>
            <a:t>4. All required documentation /reports/quotes shall be provided with the grant application. The State 911 Department may decline to consider incomplete submissions and may return incomplete applications to the applicant. The State 911 Department reserves the right to request clarification and/or additional information from the applicant. </a:t>
          </a:r>
        </a:p>
        <a:p>
          <a:pPr marL="228600" lvl="1" indent="-228600" algn="l" defTabSz="933450">
            <a:lnSpc>
              <a:spcPct val="90000"/>
            </a:lnSpc>
            <a:spcBef>
              <a:spcPct val="0"/>
            </a:spcBef>
            <a:spcAft>
              <a:spcPts val="1200"/>
            </a:spcAft>
            <a:buFont typeface="+mj-lt"/>
            <a:buNone/>
          </a:pPr>
          <a:r>
            <a:rPr lang="en-US" sz="2100" b="0" kern="1200"/>
            <a:t>5. All responses to request for clarification and/or additional information shall be provided within two (2) business days or the timeline noted in the Department’s request.  Failure to respond to any and all requests within the noted timeline may result in a funding request and/or the application being given no further consideration.</a:t>
          </a:r>
          <a:endParaRPr lang="en-US" sz="2100" kern="1200"/>
        </a:p>
        <a:p>
          <a:pPr marL="228600" lvl="1" indent="-228600" algn="l" defTabSz="933450">
            <a:lnSpc>
              <a:spcPct val="90000"/>
            </a:lnSpc>
            <a:spcBef>
              <a:spcPct val="0"/>
            </a:spcBef>
            <a:spcAft>
              <a:spcPts val="1200"/>
            </a:spcAft>
            <a:buFont typeface="+mj-lt"/>
            <a:buNone/>
          </a:pPr>
          <a:r>
            <a:rPr lang="en-US" sz="2100" kern="1200"/>
            <a:t>6. Ensure everything on the completed application checklist applicable to your application is included with the submission.</a:t>
          </a:r>
        </a:p>
        <a:p>
          <a:pPr marL="228600" lvl="1" indent="-228600" algn="l" defTabSz="933450">
            <a:lnSpc>
              <a:spcPct val="90000"/>
            </a:lnSpc>
            <a:spcBef>
              <a:spcPct val="0"/>
            </a:spcBef>
            <a:spcAft>
              <a:spcPct val="20000"/>
            </a:spcAft>
            <a:buFont typeface="+mj-lt"/>
            <a:buAutoNum type="arabicPeriod"/>
          </a:pPr>
          <a:endParaRPr lang="en-US" sz="2100" kern="1200">
            <a:latin typeface="Calibri" panose="020F0502020204030204"/>
            <a:ea typeface="+mn-ea"/>
            <a:cs typeface="+mn-cs"/>
          </a:endParaRPr>
        </a:p>
      </dsp:txBody>
      <dsp:txXfrm>
        <a:off x="0" y="637752"/>
        <a:ext cx="7496175" cy="50301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B07E1-14F2-4760-A877-69EEFF5D4F7B}">
      <dsp:nvSpPr>
        <dsp:cNvPr id="0" name=""/>
        <dsp:cNvSpPr/>
      </dsp:nvSpPr>
      <dsp:spPr>
        <a:xfrm>
          <a:off x="0" y="0"/>
          <a:ext cx="471878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022B3B-F2C0-4B4F-B9BF-B589FC0B927E}">
      <dsp:nvSpPr>
        <dsp:cNvPr id="0" name=""/>
        <dsp:cNvSpPr/>
      </dsp:nvSpPr>
      <dsp:spPr>
        <a:xfrm>
          <a:off x="0" y="0"/>
          <a:ext cx="4718785"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Development and Start-up of Regional PSAPs, Regional Secondary PSAPs or RECCs</a:t>
          </a:r>
        </a:p>
      </dsp:txBody>
      <dsp:txXfrm>
        <a:off x="0" y="0"/>
        <a:ext cx="4718785" cy="2765367"/>
      </dsp:txXfrm>
    </dsp:sp>
    <dsp:sp modelId="{3B053748-74F5-4FCA-8EA3-A65023E86569}">
      <dsp:nvSpPr>
        <dsp:cNvPr id="0" name=""/>
        <dsp:cNvSpPr/>
      </dsp:nvSpPr>
      <dsp:spPr>
        <a:xfrm>
          <a:off x="0" y="2765367"/>
          <a:ext cx="471878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BBB20-9EA5-47C7-A4CC-149E5CFDFEB4}">
      <dsp:nvSpPr>
        <dsp:cNvPr id="0" name=""/>
        <dsp:cNvSpPr/>
      </dsp:nvSpPr>
      <dsp:spPr>
        <a:xfrm>
          <a:off x="0" y="2765367"/>
          <a:ext cx="4718785"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Expansion or Upgrade of existing Regional PSAPs, Regional Secondary PSAPs and RECCs</a:t>
          </a:r>
        </a:p>
      </dsp:txBody>
      <dsp:txXfrm>
        <a:off x="0" y="2765367"/>
        <a:ext cx="4718785" cy="27653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EF8B3-C9E9-44C5-A022-F1D58303D81F}">
      <dsp:nvSpPr>
        <dsp:cNvPr id="0" name=""/>
        <dsp:cNvSpPr/>
      </dsp:nvSpPr>
      <dsp:spPr>
        <a:xfrm>
          <a:off x="0" y="338500"/>
          <a:ext cx="7836090"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FD86E5-C4D0-423C-BFCC-DF681FF5B01B}">
      <dsp:nvSpPr>
        <dsp:cNvPr id="0" name=""/>
        <dsp:cNvSpPr/>
      </dsp:nvSpPr>
      <dsp:spPr>
        <a:xfrm>
          <a:off x="391804" y="58060"/>
          <a:ext cx="5485263" cy="5608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7330" tIns="0" rIns="207330" bIns="0" numCol="1" spcCol="1270" anchor="ctr" anchorCtr="0">
          <a:noAutofit/>
        </a:bodyPr>
        <a:lstStyle/>
        <a:p>
          <a:pPr marL="0" lvl="0" indent="0" algn="l" defTabSz="844550">
            <a:lnSpc>
              <a:spcPct val="90000"/>
            </a:lnSpc>
            <a:spcBef>
              <a:spcPct val="0"/>
            </a:spcBef>
            <a:spcAft>
              <a:spcPct val="35000"/>
            </a:spcAft>
            <a:buNone/>
          </a:pPr>
          <a:r>
            <a:rPr lang="en-US" sz="1900" b="1" kern="1200"/>
            <a:t>CPE (Regional Secondary PSAPs ONLY)</a:t>
          </a:r>
        </a:p>
      </dsp:txBody>
      <dsp:txXfrm>
        <a:off x="419184" y="85440"/>
        <a:ext cx="5430503" cy="506120"/>
      </dsp:txXfrm>
    </dsp:sp>
    <dsp:sp modelId="{924637D3-308F-41D2-99F0-0F8F538863E4}">
      <dsp:nvSpPr>
        <dsp:cNvPr id="0" name=""/>
        <dsp:cNvSpPr/>
      </dsp:nvSpPr>
      <dsp:spPr>
        <a:xfrm>
          <a:off x="0" y="1200340"/>
          <a:ext cx="7836090" cy="20349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8168" tIns="395732" rIns="60816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baseline="0"/>
            <a:t>Operational</a:t>
          </a:r>
          <a:endParaRPr lang="en-US" sz="1900" kern="1200"/>
        </a:p>
        <a:p>
          <a:pPr marL="171450" lvl="1" indent="-171450" algn="l" defTabSz="844550">
            <a:lnSpc>
              <a:spcPct val="90000"/>
            </a:lnSpc>
            <a:spcBef>
              <a:spcPct val="0"/>
            </a:spcBef>
            <a:spcAft>
              <a:spcPct val="15000"/>
            </a:spcAft>
            <a:buChar char="•"/>
          </a:pPr>
          <a:r>
            <a:rPr lang="en-US" sz="1900" kern="1200" baseline="0"/>
            <a:t>Staffing</a:t>
          </a:r>
          <a:endParaRPr lang="en-US" sz="1900" kern="1200"/>
        </a:p>
        <a:p>
          <a:pPr marL="171450" lvl="1" indent="-171450" algn="l" defTabSz="844550">
            <a:lnSpc>
              <a:spcPct val="90000"/>
            </a:lnSpc>
            <a:spcBef>
              <a:spcPct val="0"/>
            </a:spcBef>
            <a:spcAft>
              <a:spcPct val="15000"/>
            </a:spcAft>
            <a:buChar char="•"/>
          </a:pPr>
          <a:r>
            <a:rPr lang="en-US" sz="1900" kern="1200" baseline="0"/>
            <a:t>Technical</a:t>
          </a:r>
          <a:endParaRPr lang="en-US" sz="1900" kern="1200"/>
        </a:p>
        <a:p>
          <a:pPr marL="171450" lvl="1" indent="-171450" algn="l" defTabSz="844550" rtl="0">
            <a:lnSpc>
              <a:spcPct val="90000"/>
            </a:lnSpc>
            <a:spcBef>
              <a:spcPct val="0"/>
            </a:spcBef>
            <a:spcAft>
              <a:spcPct val="15000"/>
            </a:spcAft>
            <a:buChar char="•"/>
          </a:pPr>
          <a:r>
            <a:rPr lang="en-US" sz="1900" kern="1200" baseline="0"/>
            <a:t>Governance </a:t>
          </a:r>
        </a:p>
        <a:p>
          <a:pPr marL="171450" lvl="1" indent="-171450" algn="l" defTabSz="844550">
            <a:lnSpc>
              <a:spcPct val="90000"/>
            </a:lnSpc>
            <a:spcBef>
              <a:spcPct val="0"/>
            </a:spcBef>
            <a:spcAft>
              <a:spcPct val="15000"/>
            </a:spcAft>
            <a:buChar char="•"/>
          </a:pPr>
          <a:r>
            <a:rPr lang="en-US" sz="1900" kern="1200" baseline="0">
              <a:latin typeface="Calibri" panose="020F0502020204030204"/>
              <a:ea typeface="+mn-ea"/>
              <a:cs typeface="+mn-cs"/>
            </a:rPr>
            <a:t>Cyber Security Assessment (may exceed threshold</a:t>
          </a:r>
          <a:r>
            <a:rPr lang="en-US" sz="1900" kern="1200" baseline="0">
              <a:latin typeface="Gill Sans MT" panose="020B0502020104020203"/>
            </a:rPr>
            <a:t>)</a:t>
          </a:r>
          <a:endParaRPr lang="en-US" sz="1900" kern="1200"/>
        </a:p>
      </dsp:txBody>
      <dsp:txXfrm>
        <a:off x="0" y="1200340"/>
        <a:ext cx="7836090" cy="2034900"/>
      </dsp:txXfrm>
    </dsp:sp>
    <dsp:sp modelId="{0D57DD8A-7599-4B76-A95A-D21792D9DF62}">
      <dsp:nvSpPr>
        <dsp:cNvPr id="0" name=""/>
        <dsp:cNvSpPr/>
      </dsp:nvSpPr>
      <dsp:spPr>
        <a:xfrm>
          <a:off x="391804" y="919900"/>
          <a:ext cx="5485263" cy="5608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7330" tIns="0" rIns="207330" bIns="0"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rPr>
            <a:t>Professional Services (not to exceed $75,000)</a:t>
          </a:r>
        </a:p>
      </dsp:txBody>
      <dsp:txXfrm>
        <a:off x="419184" y="947280"/>
        <a:ext cx="5430503" cy="506120"/>
      </dsp:txXfrm>
    </dsp:sp>
    <dsp:sp modelId="{D7785E8D-F08F-4A60-A7FB-1CAF97A9964E}">
      <dsp:nvSpPr>
        <dsp:cNvPr id="0" name=""/>
        <dsp:cNvSpPr/>
      </dsp:nvSpPr>
      <dsp:spPr>
        <a:xfrm>
          <a:off x="0" y="3618280"/>
          <a:ext cx="7836090" cy="478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EC32A0-1407-4D26-800B-F8C561AD9DC8}">
      <dsp:nvSpPr>
        <dsp:cNvPr id="0" name=""/>
        <dsp:cNvSpPr/>
      </dsp:nvSpPr>
      <dsp:spPr>
        <a:xfrm>
          <a:off x="391804" y="3337840"/>
          <a:ext cx="5485263" cy="5608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7330" tIns="0" rIns="207330" bIns="0"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rPr>
            <a:t>Project Management Services</a:t>
          </a:r>
        </a:p>
      </dsp:txBody>
      <dsp:txXfrm>
        <a:off x="419184" y="3365220"/>
        <a:ext cx="5430503"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2042"/>
          </a:xfrm>
          <a:prstGeom prst="rect">
            <a:avLst/>
          </a:prstGeom>
        </p:spPr>
        <p:txBody>
          <a:bodyPr vert="horz" lIns="92535" tIns="46268" rIns="92535" bIns="46268" rtlCol="0"/>
          <a:lstStyle>
            <a:lvl1pPr algn="l">
              <a:defRPr sz="1200"/>
            </a:lvl1pPr>
          </a:lstStyle>
          <a:p>
            <a:endParaRPr lang="en-US"/>
          </a:p>
        </p:txBody>
      </p:sp>
      <p:sp>
        <p:nvSpPr>
          <p:cNvPr id="3" name="Date Placeholder 2"/>
          <p:cNvSpPr>
            <a:spLocks noGrp="1"/>
          </p:cNvSpPr>
          <p:nvPr>
            <p:ph type="dt" sz="quarter" idx="1"/>
          </p:nvPr>
        </p:nvSpPr>
        <p:spPr>
          <a:xfrm>
            <a:off x="3939467" y="0"/>
            <a:ext cx="3013763" cy="462042"/>
          </a:xfrm>
          <a:prstGeom prst="rect">
            <a:avLst/>
          </a:prstGeom>
        </p:spPr>
        <p:txBody>
          <a:bodyPr vert="horz" lIns="92535" tIns="46268" rIns="92535" bIns="46268" rtlCol="0"/>
          <a:lstStyle>
            <a:lvl1pPr algn="r">
              <a:defRPr sz="1200"/>
            </a:lvl1pPr>
          </a:lstStyle>
          <a:p>
            <a:endParaRPr lang="en-US"/>
          </a:p>
        </p:txBody>
      </p:sp>
      <p:sp>
        <p:nvSpPr>
          <p:cNvPr id="4" name="Footer Placeholder 3"/>
          <p:cNvSpPr>
            <a:spLocks noGrp="1"/>
          </p:cNvSpPr>
          <p:nvPr>
            <p:ph type="ftr" sz="quarter" idx="2"/>
          </p:nvPr>
        </p:nvSpPr>
        <p:spPr>
          <a:xfrm>
            <a:off x="1" y="8777193"/>
            <a:ext cx="3013763" cy="462042"/>
          </a:xfrm>
          <a:prstGeom prst="rect">
            <a:avLst/>
          </a:prstGeom>
        </p:spPr>
        <p:txBody>
          <a:bodyPr vert="horz" lIns="92535" tIns="46268" rIns="92535" bIns="46268" rtlCol="0" anchor="b"/>
          <a:lstStyle>
            <a:lvl1pPr algn="l">
              <a:defRPr sz="1200"/>
            </a:lvl1pPr>
          </a:lstStyle>
          <a:p>
            <a:endParaRPr lang="en-US"/>
          </a:p>
        </p:txBody>
      </p:sp>
      <p:sp>
        <p:nvSpPr>
          <p:cNvPr id="5" name="Slide Number Placeholder 4"/>
          <p:cNvSpPr>
            <a:spLocks noGrp="1"/>
          </p:cNvSpPr>
          <p:nvPr>
            <p:ph type="sldNum" sz="quarter" idx="3"/>
          </p:nvPr>
        </p:nvSpPr>
        <p:spPr>
          <a:xfrm>
            <a:off x="3939467" y="8777193"/>
            <a:ext cx="3013763" cy="462042"/>
          </a:xfrm>
          <a:prstGeom prst="rect">
            <a:avLst/>
          </a:prstGeom>
        </p:spPr>
        <p:txBody>
          <a:bodyPr vert="horz" lIns="92535" tIns="46268" rIns="92535" bIns="46268" rtlCol="0" anchor="b"/>
          <a:lstStyle>
            <a:lvl1pPr algn="r">
              <a:defRPr sz="1200"/>
            </a:lvl1pPr>
          </a:lstStyle>
          <a:p>
            <a:fld id="{6EE81EE4-6C2F-48A8-8129-F8809078E0F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2042"/>
          </a:xfrm>
          <a:prstGeom prst="rect">
            <a:avLst/>
          </a:prstGeom>
        </p:spPr>
        <p:txBody>
          <a:bodyPr vert="horz" lIns="92535" tIns="46268" rIns="92535" bIns="46268" rtlCol="0"/>
          <a:lstStyle>
            <a:lvl1pPr algn="l">
              <a:defRPr sz="1200"/>
            </a:lvl1pPr>
          </a:lstStyle>
          <a:p>
            <a:endParaRPr lang="en-US"/>
          </a:p>
        </p:txBody>
      </p:sp>
      <p:sp>
        <p:nvSpPr>
          <p:cNvPr id="3" name="Date Placeholder 2"/>
          <p:cNvSpPr>
            <a:spLocks noGrp="1"/>
          </p:cNvSpPr>
          <p:nvPr>
            <p:ph type="dt" idx="1"/>
          </p:nvPr>
        </p:nvSpPr>
        <p:spPr>
          <a:xfrm>
            <a:off x="3939467" y="0"/>
            <a:ext cx="3013763" cy="462042"/>
          </a:xfrm>
          <a:prstGeom prst="rect">
            <a:avLst/>
          </a:prstGeom>
        </p:spPr>
        <p:txBody>
          <a:bodyPr vert="horz" lIns="92535" tIns="46268" rIns="92535" bIns="46268" rtlCol="0"/>
          <a:lstStyle>
            <a:lvl1pPr algn="r">
              <a:defRPr sz="1200"/>
            </a:lvl1pPr>
          </a:lstStyle>
          <a:p>
            <a:endParaRPr lang="en-US"/>
          </a:p>
        </p:txBody>
      </p:sp>
      <p:sp>
        <p:nvSpPr>
          <p:cNvPr id="4" name="Slide Image Placeholder 3"/>
          <p:cNvSpPr>
            <a:spLocks noGrp="1" noRot="1" noChangeAspect="1"/>
          </p:cNvSpPr>
          <p:nvPr>
            <p:ph type="sldImg" idx="2"/>
          </p:nvPr>
        </p:nvSpPr>
        <p:spPr>
          <a:xfrm>
            <a:off x="1166813" y="692150"/>
            <a:ext cx="4621212" cy="3467100"/>
          </a:xfrm>
          <a:prstGeom prst="rect">
            <a:avLst/>
          </a:prstGeom>
          <a:noFill/>
          <a:ln w="12700">
            <a:solidFill>
              <a:prstClr val="black"/>
            </a:solidFill>
          </a:ln>
        </p:spPr>
        <p:txBody>
          <a:bodyPr vert="horz" lIns="92535" tIns="46268" rIns="92535" bIns="46268" rtlCol="0" anchor="ctr"/>
          <a:lstStyle/>
          <a:p>
            <a:endParaRPr lang="en-US"/>
          </a:p>
        </p:txBody>
      </p:sp>
      <p:sp>
        <p:nvSpPr>
          <p:cNvPr id="5" name="Notes Placeholder 4"/>
          <p:cNvSpPr>
            <a:spLocks noGrp="1"/>
          </p:cNvSpPr>
          <p:nvPr>
            <p:ph type="body" sz="quarter" idx="3"/>
          </p:nvPr>
        </p:nvSpPr>
        <p:spPr>
          <a:xfrm>
            <a:off x="695485" y="4389399"/>
            <a:ext cx="5563870" cy="4158377"/>
          </a:xfrm>
          <a:prstGeom prst="rect">
            <a:avLst/>
          </a:prstGeom>
        </p:spPr>
        <p:txBody>
          <a:bodyPr vert="horz" lIns="92535" tIns="46268" rIns="92535" bIns="462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7193"/>
            <a:ext cx="3013763" cy="462042"/>
          </a:xfrm>
          <a:prstGeom prst="rect">
            <a:avLst/>
          </a:prstGeom>
        </p:spPr>
        <p:txBody>
          <a:bodyPr vert="horz" lIns="92535" tIns="46268" rIns="92535" bIns="46268"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7193"/>
            <a:ext cx="3013763" cy="462042"/>
          </a:xfrm>
          <a:prstGeom prst="rect">
            <a:avLst/>
          </a:prstGeom>
        </p:spPr>
        <p:txBody>
          <a:bodyPr vert="horz" lIns="92535" tIns="46268" rIns="92535" bIns="46268" rtlCol="0" anchor="b"/>
          <a:lstStyle>
            <a:lvl1pPr algn="r">
              <a:defRPr sz="1200"/>
            </a:lvl1pPr>
          </a:lstStyle>
          <a:p>
            <a:fld id="{6F807734-12D9-45A9-A8B0-BCCBB43E9325}" type="slidenum">
              <a:rPr lang="en-US" smtClean="0"/>
              <a:pPr/>
              <a:t>‹#›</a:t>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21212" cy="346710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21212"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80203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21212"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6957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21212"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6338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21212"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60631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21212"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204856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21212"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26830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21212"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39260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038F-905C-4A58-8560-CAAE8C13967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9918FF-BD6F-4D8A-97BA-8AECA74B86F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CDA50BC-F232-4393-A236-2FF2C430F8DA}"/>
              </a:ext>
            </a:extLst>
          </p:cNvPr>
          <p:cNvSpPr>
            <a:spLocks noGrp="1"/>
          </p:cNvSpPr>
          <p:nvPr>
            <p:ph type="dt" sz="half" idx="10"/>
          </p:nvPr>
        </p:nvSpPr>
        <p:spPr/>
        <p:txBody>
          <a:bodyPr/>
          <a:lstStyle/>
          <a:p>
            <a:fld id="{3E91C9CF-128E-4F34-A1D2-F6CEBB3A4516}" type="datetime1">
              <a:rPr lang="en-US" smtClean="0"/>
              <a:t>3/10/2026</a:t>
            </a:fld>
            <a:endParaRPr lang="en-US"/>
          </a:p>
        </p:txBody>
      </p:sp>
      <p:sp>
        <p:nvSpPr>
          <p:cNvPr id="5" name="Footer Placeholder 4">
            <a:extLst>
              <a:ext uri="{FF2B5EF4-FFF2-40B4-BE49-F238E27FC236}">
                <a16:creationId xmlns:a16="http://schemas.microsoft.com/office/drawing/2014/main" id="{267859A6-0D40-4778-9987-E1F5B5ED2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6DD50-617E-40E7-AA84-8FF3E5C49D3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3223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8577-E21D-4BF8-BE28-A324F3B1BE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7BA121-5591-43B9-9C07-1E8041A0AA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B2ED9-1F24-4F16-84B1-62C482692D8B}"/>
              </a:ext>
            </a:extLst>
          </p:cNvPr>
          <p:cNvSpPr>
            <a:spLocks noGrp="1"/>
          </p:cNvSpPr>
          <p:nvPr>
            <p:ph type="dt" sz="half" idx="10"/>
          </p:nvPr>
        </p:nvSpPr>
        <p:spPr/>
        <p:txBody>
          <a:bodyPr/>
          <a:lstStyle/>
          <a:p>
            <a:fld id="{5A069A0A-EED9-4780-8D1E-A4AA3471EAB2}" type="datetime1">
              <a:rPr lang="en-US" smtClean="0"/>
              <a:t>3/10/2026</a:t>
            </a:fld>
            <a:endParaRPr lang="en-US"/>
          </a:p>
        </p:txBody>
      </p:sp>
      <p:sp>
        <p:nvSpPr>
          <p:cNvPr id="5" name="Footer Placeholder 4">
            <a:extLst>
              <a:ext uri="{FF2B5EF4-FFF2-40B4-BE49-F238E27FC236}">
                <a16:creationId xmlns:a16="http://schemas.microsoft.com/office/drawing/2014/main" id="{8A1663C0-FE59-4B6B-9721-C73694FC9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2980C-8853-4465-B0EE-F3410CB15D35}"/>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4065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9BCC3-C5B0-4F8E-8024-17EB8CE980F0}"/>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26AEA-AAF6-4AEF-A4AD-4EAE2C5A765F}"/>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927BB-E43F-4599-801D-731C05FD1181}"/>
              </a:ext>
            </a:extLst>
          </p:cNvPr>
          <p:cNvSpPr>
            <a:spLocks noGrp="1"/>
          </p:cNvSpPr>
          <p:nvPr>
            <p:ph type="dt" sz="half" idx="10"/>
          </p:nvPr>
        </p:nvSpPr>
        <p:spPr/>
        <p:txBody>
          <a:bodyPr/>
          <a:lstStyle/>
          <a:p>
            <a:fld id="{8AFD693B-C7EB-4AE0-9F39-ACA90480D85C}" type="datetime1">
              <a:rPr lang="en-US" smtClean="0"/>
              <a:t>3/10/2026</a:t>
            </a:fld>
            <a:endParaRPr lang="en-US"/>
          </a:p>
        </p:txBody>
      </p:sp>
      <p:sp>
        <p:nvSpPr>
          <p:cNvPr id="5" name="Footer Placeholder 4">
            <a:extLst>
              <a:ext uri="{FF2B5EF4-FFF2-40B4-BE49-F238E27FC236}">
                <a16:creationId xmlns:a16="http://schemas.microsoft.com/office/drawing/2014/main" id="{A3CDC5DD-875D-415E-AC20-50F825B20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CD5A-4FBF-4DC0-A564-73C41E6B3F0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44694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A86028-1045-4A19-A080-785DE9EBE030}" type="datetime1">
              <a:rPr lang="en-US" smtClean="0"/>
              <a:t>3/10/2026</a:t>
            </a:fld>
            <a:endParaRPr lang="en-US"/>
          </a:p>
        </p:txBody>
      </p:sp>
      <p:sp>
        <p:nvSpPr>
          <p:cNvPr id="6" name="Holder 6"/>
          <p:cNvSpPr>
            <a:spLocks noGrp="1"/>
          </p:cNvSpPr>
          <p:nvPr>
            <p:ph type="sldNum" sz="quarter" idx="7"/>
          </p:nvPr>
        </p:nvSpPr>
        <p:spPr/>
        <p:txBody>
          <a:bodyPr lIns="0" tIns="0" rIns="0" bIns="0"/>
          <a:lstStyle>
            <a:lvl1pPr>
              <a:defRPr sz="409" b="0" i="0">
                <a:solidFill>
                  <a:schemeClr val="tx1"/>
                </a:solidFill>
                <a:latin typeface="Arial Narrow"/>
                <a:cs typeface="Arial Narrow"/>
              </a:defRPr>
            </a:lvl1pPr>
          </a:lstStyle>
          <a:p>
            <a:pPr algn="ctr">
              <a:lnSpc>
                <a:spcPts val="491"/>
              </a:lnSpc>
              <a:spcBef>
                <a:spcPts val="20"/>
              </a:spcBef>
            </a:pPr>
            <a:r>
              <a:rPr lang="en-US"/>
              <a:t>Page</a:t>
            </a:r>
            <a:r>
              <a:rPr lang="en-US" spc="-13"/>
              <a:t> </a:t>
            </a:r>
            <a:fld id="{81D60167-4931-47E6-BA6A-407CBD079E47}" type="slidenum">
              <a:rPr lang="en-US" smtClean="0"/>
              <a:pPr algn="ctr">
                <a:lnSpc>
                  <a:spcPts val="491"/>
                </a:lnSpc>
                <a:spcBef>
                  <a:spcPts val="20"/>
                </a:spcBef>
              </a:pPr>
              <a:t>‹#›</a:t>
            </a:fld>
            <a:r>
              <a:rPr lang="en-US" spc="-10"/>
              <a:t> </a:t>
            </a:r>
            <a:r>
              <a:rPr lang="en-US"/>
              <a:t>of</a:t>
            </a:r>
            <a:r>
              <a:rPr lang="en-US" spc="-10"/>
              <a:t> </a:t>
            </a:r>
            <a:r>
              <a:rPr lang="en-US" spc="-26"/>
              <a:t>2</a:t>
            </a:r>
          </a:p>
          <a:p>
            <a:pPr algn="ctr">
              <a:lnSpc>
                <a:spcPts val="368"/>
              </a:lnSpc>
            </a:pPr>
            <a:r>
              <a:rPr lang="en-US" sz="307"/>
              <a:t>Updated</a:t>
            </a:r>
            <a:r>
              <a:rPr lang="en-US" sz="307" spc="-10"/>
              <a:t> </a:t>
            </a:r>
            <a:r>
              <a:rPr lang="en-US" sz="307" spc="-5"/>
              <a:t>07/01/2025</a:t>
            </a:r>
            <a:endParaRPr lang="en-US" sz="307"/>
          </a:p>
        </p:txBody>
      </p:sp>
    </p:spTree>
    <p:extLst>
      <p:ext uri="{BB962C8B-B14F-4D97-AF65-F5344CB8AC3E}">
        <p14:creationId xmlns:p14="http://schemas.microsoft.com/office/powerpoint/2010/main" val="2551144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7BCC9-5DFF-44B0-BCF8-261D4A5ECB6A}" type="datetime1">
              <a:rPr lang="en-US" smtClean="0"/>
              <a:t>3/10/2026</a:t>
            </a:fld>
            <a:endParaRPr lang="en-US"/>
          </a:p>
        </p:txBody>
      </p:sp>
      <p:sp>
        <p:nvSpPr>
          <p:cNvPr id="6" name="Holder 6"/>
          <p:cNvSpPr>
            <a:spLocks noGrp="1"/>
          </p:cNvSpPr>
          <p:nvPr>
            <p:ph type="sldNum" sz="quarter" idx="7"/>
          </p:nvPr>
        </p:nvSpPr>
        <p:spPr/>
        <p:txBody>
          <a:bodyPr lIns="0" tIns="0" rIns="0" bIns="0"/>
          <a:lstStyle>
            <a:lvl1pPr>
              <a:defRPr sz="409" b="0" i="0">
                <a:solidFill>
                  <a:schemeClr val="tx1"/>
                </a:solidFill>
                <a:latin typeface="Arial Narrow"/>
                <a:cs typeface="Arial Narrow"/>
              </a:defRPr>
            </a:lvl1pPr>
          </a:lstStyle>
          <a:p>
            <a:pPr algn="ctr">
              <a:lnSpc>
                <a:spcPts val="491"/>
              </a:lnSpc>
              <a:spcBef>
                <a:spcPts val="20"/>
              </a:spcBef>
            </a:pPr>
            <a:r>
              <a:rPr lang="en-US"/>
              <a:t>Page</a:t>
            </a:r>
            <a:r>
              <a:rPr lang="en-US" spc="-13"/>
              <a:t> </a:t>
            </a:r>
            <a:fld id="{81D60167-4931-47E6-BA6A-407CBD079E47}" type="slidenum">
              <a:rPr lang="en-US" smtClean="0"/>
              <a:pPr algn="ctr">
                <a:lnSpc>
                  <a:spcPts val="491"/>
                </a:lnSpc>
                <a:spcBef>
                  <a:spcPts val="20"/>
                </a:spcBef>
              </a:pPr>
              <a:t>‹#›</a:t>
            </a:fld>
            <a:r>
              <a:rPr lang="en-US" spc="-10"/>
              <a:t> </a:t>
            </a:r>
            <a:r>
              <a:rPr lang="en-US"/>
              <a:t>of</a:t>
            </a:r>
            <a:r>
              <a:rPr lang="en-US" spc="-10"/>
              <a:t> </a:t>
            </a:r>
            <a:r>
              <a:rPr lang="en-US" spc="-26"/>
              <a:t>2</a:t>
            </a:r>
          </a:p>
          <a:p>
            <a:pPr algn="ctr">
              <a:lnSpc>
                <a:spcPts val="368"/>
              </a:lnSpc>
            </a:pPr>
            <a:r>
              <a:rPr lang="en-US" sz="307"/>
              <a:t>Updated</a:t>
            </a:r>
            <a:r>
              <a:rPr lang="en-US" sz="307" spc="-10"/>
              <a:t> </a:t>
            </a:r>
            <a:r>
              <a:rPr lang="en-US" sz="307" spc="-5"/>
              <a:t>07/01/2025</a:t>
            </a:r>
            <a:endParaRPr lang="en-US" sz="307"/>
          </a:p>
        </p:txBody>
      </p:sp>
    </p:spTree>
    <p:extLst>
      <p:ext uri="{BB962C8B-B14F-4D97-AF65-F5344CB8AC3E}">
        <p14:creationId xmlns:p14="http://schemas.microsoft.com/office/powerpoint/2010/main" val="3810174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B0F5977-0653-4DBF-AF01-EB179745A167}" type="datetime1">
              <a:rPr lang="en-US" smtClean="0"/>
              <a:t>3/10/2026</a:t>
            </a:fld>
            <a:endParaRPr lang="en-US"/>
          </a:p>
        </p:txBody>
      </p:sp>
      <p:sp>
        <p:nvSpPr>
          <p:cNvPr id="7" name="Holder 7"/>
          <p:cNvSpPr>
            <a:spLocks noGrp="1"/>
          </p:cNvSpPr>
          <p:nvPr>
            <p:ph type="sldNum" sz="quarter" idx="7"/>
          </p:nvPr>
        </p:nvSpPr>
        <p:spPr/>
        <p:txBody>
          <a:bodyPr lIns="0" tIns="0" rIns="0" bIns="0"/>
          <a:lstStyle>
            <a:lvl1pPr>
              <a:defRPr sz="409" b="0" i="0">
                <a:solidFill>
                  <a:schemeClr val="tx1"/>
                </a:solidFill>
                <a:latin typeface="Arial Narrow"/>
                <a:cs typeface="Arial Narrow"/>
              </a:defRPr>
            </a:lvl1pPr>
          </a:lstStyle>
          <a:p>
            <a:pPr algn="ctr">
              <a:lnSpc>
                <a:spcPts val="491"/>
              </a:lnSpc>
              <a:spcBef>
                <a:spcPts val="20"/>
              </a:spcBef>
            </a:pPr>
            <a:r>
              <a:rPr lang="en-US"/>
              <a:t>Page</a:t>
            </a:r>
            <a:r>
              <a:rPr lang="en-US" spc="-13"/>
              <a:t> </a:t>
            </a:r>
            <a:fld id="{81D60167-4931-47E6-BA6A-407CBD079E47}" type="slidenum">
              <a:rPr lang="en-US" smtClean="0"/>
              <a:pPr algn="ctr">
                <a:lnSpc>
                  <a:spcPts val="491"/>
                </a:lnSpc>
                <a:spcBef>
                  <a:spcPts val="20"/>
                </a:spcBef>
              </a:pPr>
              <a:t>‹#›</a:t>
            </a:fld>
            <a:r>
              <a:rPr lang="en-US" spc="-10"/>
              <a:t> </a:t>
            </a:r>
            <a:r>
              <a:rPr lang="en-US"/>
              <a:t>of</a:t>
            </a:r>
            <a:r>
              <a:rPr lang="en-US" spc="-10"/>
              <a:t> </a:t>
            </a:r>
            <a:r>
              <a:rPr lang="en-US" spc="-26"/>
              <a:t>2</a:t>
            </a:r>
          </a:p>
          <a:p>
            <a:pPr algn="ctr">
              <a:lnSpc>
                <a:spcPts val="368"/>
              </a:lnSpc>
            </a:pPr>
            <a:r>
              <a:rPr lang="en-US" sz="307"/>
              <a:t>Updated</a:t>
            </a:r>
            <a:r>
              <a:rPr lang="en-US" sz="307" spc="-10"/>
              <a:t> </a:t>
            </a:r>
            <a:r>
              <a:rPr lang="en-US" sz="307" spc="-5"/>
              <a:t>07/01/2025</a:t>
            </a:r>
            <a:endParaRPr lang="en-US" sz="307"/>
          </a:p>
        </p:txBody>
      </p:sp>
    </p:spTree>
    <p:extLst>
      <p:ext uri="{BB962C8B-B14F-4D97-AF65-F5344CB8AC3E}">
        <p14:creationId xmlns:p14="http://schemas.microsoft.com/office/powerpoint/2010/main" val="156514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AFD0D7E-A262-4F9E-A964-A377B4827ADA}" type="datetime1">
              <a:rPr lang="en-US" smtClean="0"/>
              <a:t>3/10/2026</a:t>
            </a:fld>
            <a:endParaRPr lang="en-US"/>
          </a:p>
        </p:txBody>
      </p:sp>
      <p:sp>
        <p:nvSpPr>
          <p:cNvPr id="5" name="Holder 5"/>
          <p:cNvSpPr>
            <a:spLocks noGrp="1"/>
          </p:cNvSpPr>
          <p:nvPr>
            <p:ph type="sldNum" sz="quarter" idx="7"/>
          </p:nvPr>
        </p:nvSpPr>
        <p:spPr/>
        <p:txBody>
          <a:bodyPr lIns="0" tIns="0" rIns="0" bIns="0"/>
          <a:lstStyle>
            <a:lvl1pPr>
              <a:defRPr sz="409" b="0" i="0">
                <a:solidFill>
                  <a:schemeClr val="tx1"/>
                </a:solidFill>
                <a:latin typeface="Arial Narrow"/>
                <a:cs typeface="Arial Narrow"/>
              </a:defRPr>
            </a:lvl1pPr>
          </a:lstStyle>
          <a:p>
            <a:pPr algn="ctr">
              <a:lnSpc>
                <a:spcPts val="491"/>
              </a:lnSpc>
              <a:spcBef>
                <a:spcPts val="20"/>
              </a:spcBef>
            </a:pPr>
            <a:r>
              <a:rPr lang="en-US"/>
              <a:t>Page</a:t>
            </a:r>
            <a:r>
              <a:rPr lang="en-US" spc="-13"/>
              <a:t> </a:t>
            </a:r>
            <a:fld id="{81D60167-4931-47E6-BA6A-407CBD079E47}" type="slidenum">
              <a:rPr lang="en-US" smtClean="0"/>
              <a:pPr algn="ctr">
                <a:lnSpc>
                  <a:spcPts val="491"/>
                </a:lnSpc>
                <a:spcBef>
                  <a:spcPts val="20"/>
                </a:spcBef>
              </a:pPr>
              <a:t>‹#›</a:t>
            </a:fld>
            <a:r>
              <a:rPr lang="en-US" spc="-10"/>
              <a:t> </a:t>
            </a:r>
            <a:r>
              <a:rPr lang="en-US"/>
              <a:t>of</a:t>
            </a:r>
            <a:r>
              <a:rPr lang="en-US" spc="-10"/>
              <a:t> </a:t>
            </a:r>
            <a:r>
              <a:rPr lang="en-US" spc="-26"/>
              <a:t>2</a:t>
            </a:r>
          </a:p>
          <a:p>
            <a:pPr algn="ctr">
              <a:lnSpc>
                <a:spcPts val="368"/>
              </a:lnSpc>
            </a:pPr>
            <a:r>
              <a:rPr lang="en-US" sz="307"/>
              <a:t>Updated</a:t>
            </a:r>
            <a:r>
              <a:rPr lang="en-US" sz="307" spc="-10"/>
              <a:t> </a:t>
            </a:r>
            <a:r>
              <a:rPr lang="en-US" sz="307" spc="-5"/>
              <a:t>07/01/2025</a:t>
            </a:r>
            <a:endParaRPr lang="en-US" sz="307"/>
          </a:p>
        </p:txBody>
      </p:sp>
    </p:spTree>
    <p:extLst>
      <p:ext uri="{BB962C8B-B14F-4D97-AF65-F5344CB8AC3E}">
        <p14:creationId xmlns:p14="http://schemas.microsoft.com/office/powerpoint/2010/main" val="2724954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2CB9D2D-1996-4E40-9511-051FB5089FC5}" type="datetime1">
              <a:rPr lang="en-US" smtClean="0"/>
              <a:t>3/10/2026</a:t>
            </a:fld>
            <a:endParaRPr lang="en-US"/>
          </a:p>
        </p:txBody>
      </p:sp>
      <p:sp>
        <p:nvSpPr>
          <p:cNvPr id="4" name="Holder 4"/>
          <p:cNvSpPr>
            <a:spLocks noGrp="1"/>
          </p:cNvSpPr>
          <p:nvPr>
            <p:ph type="sldNum" sz="quarter" idx="7"/>
          </p:nvPr>
        </p:nvSpPr>
        <p:spPr/>
        <p:txBody>
          <a:bodyPr lIns="0" tIns="0" rIns="0" bIns="0"/>
          <a:lstStyle>
            <a:lvl1pPr>
              <a:defRPr sz="409" b="0" i="0">
                <a:solidFill>
                  <a:schemeClr val="tx1"/>
                </a:solidFill>
                <a:latin typeface="Arial Narrow"/>
                <a:cs typeface="Arial Narrow"/>
              </a:defRPr>
            </a:lvl1pPr>
          </a:lstStyle>
          <a:p>
            <a:pPr algn="ctr">
              <a:lnSpc>
                <a:spcPts val="491"/>
              </a:lnSpc>
              <a:spcBef>
                <a:spcPts val="20"/>
              </a:spcBef>
            </a:pPr>
            <a:r>
              <a:rPr lang="en-US"/>
              <a:t>Page</a:t>
            </a:r>
            <a:r>
              <a:rPr lang="en-US" spc="-13"/>
              <a:t> </a:t>
            </a:r>
            <a:fld id="{81D60167-4931-47E6-BA6A-407CBD079E47}" type="slidenum">
              <a:rPr lang="en-US" smtClean="0"/>
              <a:pPr algn="ctr">
                <a:lnSpc>
                  <a:spcPts val="491"/>
                </a:lnSpc>
                <a:spcBef>
                  <a:spcPts val="20"/>
                </a:spcBef>
              </a:pPr>
              <a:t>‹#›</a:t>
            </a:fld>
            <a:r>
              <a:rPr lang="en-US" spc="-10"/>
              <a:t> </a:t>
            </a:r>
            <a:r>
              <a:rPr lang="en-US"/>
              <a:t>of</a:t>
            </a:r>
            <a:r>
              <a:rPr lang="en-US" spc="-10"/>
              <a:t> </a:t>
            </a:r>
            <a:r>
              <a:rPr lang="en-US" spc="-26"/>
              <a:t>2</a:t>
            </a:r>
          </a:p>
          <a:p>
            <a:pPr algn="ctr">
              <a:lnSpc>
                <a:spcPts val="368"/>
              </a:lnSpc>
            </a:pPr>
            <a:r>
              <a:rPr lang="en-US" sz="307"/>
              <a:t>Updated</a:t>
            </a:r>
            <a:r>
              <a:rPr lang="en-US" sz="307" spc="-10"/>
              <a:t> </a:t>
            </a:r>
            <a:r>
              <a:rPr lang="en-US" sz="307" spc="-5"/>
              <a:t>07/01/2025</a:t>
            </a:r>
            <a:endParaRPr lang="en-US" sz="307"/>
          </a:p>
        </p:txBody>
      </p:sp>
    </p:spTree>
    <p:extLst>
      <p:ext uri="{BB962C8B-B14F-4D97-AF65-F5344CB8AC3E}">
        <p14:creationId xmlns:p14="http://schemas.microsoft.com/office/powerpoint/2010/main" val="217040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A46A-F61B-45E5-9BEC-5103DAC6FD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A1987-146C-4A16-8D9A-8B5D385536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96241-27DE-465D-8DF6-A37AB8D8A7A0}"/>
              </a:ext>
            </a:extLst>
          </p:cNvPr>
          <p:cNvSpPr>
            <a:spLocks noGrp="1"/>
          </p:cNvSpPr>
          <p:nvPr>
            <p:ph type="dt" sz="half" idx="10"/>
          </p:nvPr>
        </p:nvSpPr>
        <p:spPr/>
        <p:txBody>
          <a:bodyPr/>
          <a:lstStyle/>
          <a:p>
            <a:fld id="{0243AD39-E5C5-4814-A3E6-1230004CE5C3}" type="datetime1">
              <a:rPr lang="en-US" smtClean="0"/>
              <a:t>3/10/2026</a:t>
            </a:fld>
            <a:endParaRPr lang="en-US"/>
          </a:p>
        </p:txBody>
      </p:sp>
      <p:sp>
        <p:nvSpPr>
          <p:cNvPr id="5" name="Footer Placeholder 4">
            <a:extLst>
              <a:ext uri="{FF2B5EF4-FFF2-40B4-BE49-F238E27FC236}">
                <a16:creationId xmlns:a16="http://schemas.microsoft.com/office/drawing/2014/main" id="{16B9568B-9EC9-4FAE-9916-114572247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367C9-11B9-453F-A7CB-918E9F56D6FB}"/>
              </a:ext>
            </a:extLst>
          </p:cNvPr>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256277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01DF-BC26-4412-9318-81750EC5D1E7}"/>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5D3A272-16EC-4B58-BECC-196D84FD0FB1}"/>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31BA79-1CE2-4AF5-8136-FB612BF46CAB}"/>
              </a:ext>
            </a:extLst>
          </p:cNvPr>
          <p:cNvSpPr>
            <a:spLocks noGrp="1"/>
          </p:cNvSpPr>
          <p:nvPr>
            <p:ph type="dt" sz="half" idx="10"/>
          </p:nvPr>
        </p:nvSpPr>
        <p:spPr/>
        <p:txBody>
          <a:bodyPr/>
          <a:lstStyle/>
          <a:p>
            <a:fld id="{27735932-2628-4A36-9E48-52D00EEDA115}" type="datetime1">
              <a:rPr lang="en-US" smtClean="0"/>
              <a:t>3/10/2026</a:t>
            </a:fld>
            <a:endParaRPr lang="en-US"/>
          </a:p>
        </p:txBody>
      </p:sp>
      <p:sp>
        <p:nvSpPr>
          <p:cNvPr id="5" name="Footer Placeholder 4">
            <a:extLst>
              <a:ext uri="{FF2B5EF4-FFF2-40B4-BE49-F238E27FC236}">
                <a16:creationId xmlns:a16="http://schemas.microsoft.com/office/drawing/2014/main" id="{8C6238A5-60A3-449A-A16E-B5A101FC8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A9E82-270E-49E4-9E58-FEFAC21E37D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1478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1F90-5118-404E-B6C0-067E8E1693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EE8164-69DE-4FF8-8FEA-C08E951F502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6A7012-4FCA-4037-A6C3-12BE350011B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47BC5-689C-4740-B59D-C10DD385405C}"/>
              </a:ext>
            </a:extLst>
          </p:cNvPr>
          <p:cNvSpPr>
            <a:spLocks noGrp="1"/>
          </p:cNvSpPr>
          <p:nvPr>
            <p:ph type="dt" sz="half" idx="10"/>
          </p:nvPr>
        </p:nvSpPr>
        <p:spPr/>
        <p:txBody>
          <a:bodyPr/>
          <a:lstStyle/>
          <a:p>
            <a:fld id="{A15D44A4-A627-479D-ACD8-8014EF5AF328}" type="datetime1">
              <a:rPr lang="en-US" smtClean="0"/>
              <a:t>3/10/2026</a:t>
            </a:fld>
            <a:endParaRPr lang="en-US"/>
          </a:p>
        </p:txBody>
      </p:sp>
      <p:sp>
        <p:nvSpPr>
          <p:cNvPr id="6" name="Footer Placeholder 5">
            <a:extLst>
              <a:ext uri="{FF2B5EF4-FFF2-40B4-BE49-F238E27FC236}">
                <a16:creationId xmlns:a16="http://schemas.microsoft.com/office/drawing/2014/main" id="{1F2EA1F8-B5D1-4191-AA4C-ABB0E1DAF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904E13-73A1-4F82-AF20-18615761119D}"/>
              </a:ext>
            </a:extLst>
          </p:cNvPr>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252626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B6C8-D9CF-4A82-839C-E6F80171FA7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A35024-CA72-44F3-B64E-32748D55E040}"/>
              </a:ext>
            </a:extLst>
          </p:cNvPr>
          <p:cNvSpPr>
            <a:spLocks noGrp="1"/>
          </p:cNvSpPr>
          <p:nvPr>
            <p:ph type="body" idx="1"/>
          </p:nvPr>
        </p:nvSpPr>
        <p:spPr>
          <a:xfrm>
            <a:off x="629842" y="16811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4B0D0-A096-411E-AC2F-6279FBF1600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51E9BF-F476-4475-ABC6-78811EA1043B}"/>
              </a:ext>
            </a:extLst>
          </p:cNvPr>
          <p:cNvSpPr>
            <a:spLocks noGrp="1"/>
          </p:cNvSpPr>
          <p:nvPr>
            <p:ph type="body" sz="quarter" idx="3"/>
          </p:nvPr>
        </p:nvSpPr>
        <p:spPr>
          <a:xfrm>
            <a:off x="4629152" y="16811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7DA83-1312-4EDF-910B-297D4F935D46}"/>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647D08-7D49-445D-94D1-6938311FB756}"/>
              </a:ext>
            </a:extLst>
          </p:cNvPr>
          <p:cNvSpPr>
            <a:spLocks noGrp="1"/>
          </p:cNvSpPr>
          <p:nvPr>
            <p:ph type="dt" sz="half" idx="10"/>
          </p:nvPr>
        </p:nvSpPr>
        <p:spPr/>
        <p:txBody>
          <a:bodyPr/>
          <a:lstStyle/>
          <a:p>
            <a:fld id="{960E40A6-79DC-47B7-BC3D-EF02289E6B2B}" type="datetime1">
              <a:rPr lang="en-US" smtClean="0"/>
              <a:t>3/10/2026</a:t>
            </a:fld>
            <a:endParaRPr lang="en-US"/>
          </a:p>
        </p:txBody>
      </p:sp>
      <p:sp>
        <p:nvSpPr>
          <p:cNvPr id="8" name="Footer Placeholder 7">
            <a:extLst>
              <a:ext uri="{FF2B5EF4-FFF2-40B4-BE49-F238E27FC236}">
                <a16:creationId xmlns:a16="http://schemas.microsoft.com/office/drawing/2014/main" id="{A1C6E6CE-AB0D-45A5-A6A6-2ABEEACE13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E7C172-29DB-4A49-8873-56611D0F2EA8}"/>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9885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606B-7C11-4424-BF0C-99D2DE7752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19A602-50D0-4593-819F-89A393318C8C}"/>
              </a:ext>
            </a:extLst>
          </p:cNvPr>
          <p:cNvSpPr>
            <a:spLocks noGrp="1"/>
          </p:cNvSpPr>
          <p:nvPr>
            <p:ph type="dt" sz="half" idx="10"/>
          </p:nvPr>
        </p:nvSpPr>
        <p:spPr/>
        <p:txBody>
          <a:bodyPr/>
          <a:lstStyle/>
          <a:p>
            <a:fld id="{FD4268B6-DFB7-4867-849D-9A953FDF9E8F}" type="datetime1">
              <a:rPr lang="en-US" smtClean="0"/>
              <a:t>3/10/2026</a:t>
            </a:fld>
            <a:endParaRPr lang="en-US"/>
          </a:p>
        </p:txBody>
      </p:sp>
      <p:sp>
        <p:nvSpPr>
          <p:cNvPr id="4" name="Footer Placeholder 3">
            <a:extLst>
              <a:ext uri="{FF2B5EF4-FFF2-40B4-BE49-F238E27FC236}">
                <a16:creationId xmlns:a16="http://schemas.microsoft.com/office/drawing/2014/main" id="{9837F373-6427-4F37-BDEE-17F3EAB39A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865EAB-9112-4AB6-882A-DA9664B85B8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951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5A7210-59CD-4A4F-A130-79884CF5BF2F}"/>
              </a:ext>
            </a:extLst>
          </p:cNvPr>
          <p:cNvSpPr>
            <a:spLocks noGrp="1"/>
          </p:cNvSpPr>
          <p:nvPr>
            <p:ph type="dt" sz="half" idx="10"/>
          </p:nvPr>
        </p:nvSpPr>
        <p:spPr/>
        <p:txBody>
          <a:bodyPr/>
          <a:lstStyle/>
          <a:p>
            <a:fld id="{6F8A6798-E7A2-4105-931D-791561A62964}" type="datetime1">
              <a:rPr lang="en-US" smtClean="0"/>
              <a:t>3/10/2026</a:t>
            </a:fld>
            <a:endParaRPr lang="en-US"/>
          </a:p>
        </p:txBody>
      </p:sp>
      <p:sp>
        <p:nvSpPr>
          <p:cNvPr id="3" name="Footer Placeholder 2">
            <a:extLst>
              <a:ext uri="{FF2B5EF4-FFF2-40B4-BE49-F238E27FC236}">
                <a16:creationId xmlns:a16="http://schemas.microsoft.com/office/drawing/2014/main" id="{144C8D46-767C-4E8D-ABE4-2676FD49AC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5AB700-BF7F-43F4-8A8E-56FA4736D2D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5013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37DB-1781-4689-A101-14AB65A6DE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6B6734-B8D2-4A36-87AC-B84C0BEA78B9}"/>
              </a:ext>
            </a:extLst>
          </p:cNvPr>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33A58F-7CB6-4A3E-8435-348D00CE1D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928031-FC55-436C-AFEA-50BF56F8F3CE}"/>
              </a:ext>
            </a:extLst>
          </p:cNvPr>
          <p:cNvSpPr>
            <a:spLocks noGrp="1"/>
          </p:cNvSpPr>
          <p:nvPr>
            <p:ph type="dt" sz="half" idx="10"/>
          </p:nvPr>
        </p:nvSpPr>
        <p:spPr/>
        <p:txBody>
          <a:bodyPr/>
          <a:lstStyle/>
          <a:p>
            <a:fld id="{344B5BF2-5F08-4C23-B9D3-196129327807}" type="datetime1">
              <a:rPr lang="en-US" smtClean="0"/>
              <a:t>3/10/2026</a:t>
            </a:fld>
            <a:endParaRPr lang="en-US"/>
          </a:p>
        </p:txBody>
      </p:sp>
      <p:sp>
        <p:nvSpPr>
          <p:cNvPr id="6" name="Footer Placeholder 5">
            <a:extLst>
              <a:ext uri="{FF2B5EF4-FFF2-40B4-BE49-F238E27FC236}">
                <a16:creationId xmlns:a16="http://schemas.microsoft.com/office/drawing/2014/main" id="{7931E5B5-D475-4334-8E1B-AF1C80E44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4FA6BC-6E5F-4ED0-8802-5CBCDC71076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4387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1557-14A8-478D-B4A4-0B0FA0F027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3F08A84-4095-490B-B6B3-0534D09A552E}"/>
              </a:ext>
            </a:extLst>
          </p:cNvPr>
          <p:cNvSpPr>
            <a:spLocks noGrp="1"/>
          </p:cNvSpPr>
          <p:nvPr>
            <p:ph type="pic" idx="1"/>
          </p:nvPr>
        </p:nvSpPr>
        <p:spPr>
          <a:xfrm>
            <a:off x="3887391"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1F8DE2E-4906-4230-9A0D-68FAEFA7C6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6A8BD46-B87D-47EB-9B4A-2A4ADA5B0A82}"/>
              </a:ext>
            </a:extLst>
          </p:cNvPr>
          <p:cNvSpPr>
            <a:spLocks noGrp="1"/>
          </p:cNvSpPr>
          <p:nvPr>
            <p:ph type="dt" sz="half" idx="10"/>
          </p:nvPr>
        </p:nvSpPr>
        <p:spPr/>
        <p:txBody>
          <a:bodyPr/>
          <a:lstStyle/>
          <a:p>
            <a:fld id="{F0419C7B-62AE-4157-A571-E7DD146EDF39}" type="datetime1">
              <a:rPr lang="en-US" smtClean="0"/>
              <a:t>3/10/2026</a:t>
            </a:fld>
            <a:endParaRPr lang="en-US"/>
          </a:p>
        </p:txBody>
      </p:sp>
      <p:sp>
        <p:nvSpPr>
          <p:cNvPr id="6" name="Footer Placeholder 5">
            <a:extLst>
              <a:ext uri="{FF2B5EF4-FFF2-40B4-BE49-F238E27FC236}">
                <a16:creationId xmlns:a16="http://schemas.microsoft.com/office/drawing/2014/main" id="{EC3472A0-509B-4C2C-9AAD-A3D38202FD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9F368-6179-4B30-88F2-AAE967D96511}"/>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7256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765F2E-2201-4C13-B288-A0463D57E5C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FD08C6-29C0-4129-B7A6-A1E214B99BD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48830-69A4-4A9B-A571-55946D5A4B2A}"/>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846C9C-DD9D-4FE7-9C01-C648A4310841}" type="datetime1">
              <a:rPr lang="en-US" smtClean="0"/>
              <a:t>3/10/2026</a:t>
            </a:fld>
            <a:endParaRPr lang="en-US"/>
          </a:p>
        </p:txBody>
      </p:sp>
      <p:sp>
        <p:nvSpPr>
          <p:cNvPr id="5" name="Footer Placeholder 4">
            <a:extLst>
              <a:ext uri="{FF2B5EF4-FFF2-40B4-BE49-F238E27FC236}">
                <a16:creationId xmlns:a16="http://schemas.microsoft.com/office/drawing/2014/main" id="{A9524727-CFC3-4F00-AA56-12B5256CCDA9}"/>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E9649A-D925-4320-8EFB-EE9027A6447F}"/>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12562179"/>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74320"/>
            <a:ext cx="82296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8779A088-120B-4723-ACA1-1F4815445948}" type="datetime1">
              <a:rPr lang="en-US" smtClean="0"/>
              <a:t>3/10/2026</a:t>
            </a:fld>
            <a:endParaRPr lang="en-US"/>
          </a:p>
        </p:txBody>
      </p:sp>
      <p:sp>
        <p:nvSpPr>
          <p:cNvPr id="6" name="Holder 6"/>
          <p:cNvSpPr>
            <a:spLocks noGrp="1"/>
          </p:cNvSpPr>
          <p:nvPr>
            <p:ph type="sldNum" sz="quarter" idx="7"/>
          </p:nvPr>
        </p:nvSpPr>
        <p:spPr>
          <a:xfrm>
            <a:off x="4255846" y="6651133"/>
            <a:ext cx="702235" cy="111377"/>
          </a:xfrm>
          <a:prstGeom prst="rect">
            <a:avLst/>
          </a:prstGeom>
        </p:spPr>
        <p:txBody>
          <a:bodyPr wrap="square" lIns="0" tIns="0" rIns="0" bIns="0">
            <a:spAutoFit/>
          </a:bodyPr>
          <a:lstStyle>
            <a:lvl1pPr>
              <a:defRPr sz="409" b="0" i="0">
                <a:solidFill>
                  <a:schemeClr val="tx1"/>
                </a:solidFill>
                <a:latin typeface="Arial Narrow"/>
                <a:cs typeface="Arial Narrow"/>
              </a:defRPr>
            </a:lvl1pPr>
          </a:lstStyle>
          <a:p>
            <a:pPr algn="ctr">
              <a:lnSpc>
                <a:spcPts val="491"/>
              </a:lnSpc>
              <a:spcBef>
                <a:spcPts val="20"/>
              </a:spcBef>
            </a:pPr>
            <a:r>
              <a:rPr lang="en-US"/>
              <a:t>Page</a:t>
            </a:r>
            <a:r>
              <a:rPr lang="en-US" spc="-13"/>
              <a:t> </a:t>
            </a:r>
            <a:fld id="{81D60167-4931-47E6-BA6A-407CBD079E47}" type="slidenum">
              <a:rPr lang="en-US" smtClean="0"/>
              <a:pPr algn="ctr">
                <a:lnSpc>
                  <a:spcPts val="491"/>
                </a:lnSpc>
                <a:spcBef>
                  <a:spcPts val="20"/>
                </a:spcBef>
              </a:pPr>
              <a:t>‹#›</a:t>
            </a:fld>
            <a:r>
              <a:rPr lang="en-US" spc="-10"/>
              <a:t> </a:t>
            </a:r>
            <a:r>
              <a:rPr lang="en-US"/>
              <a:t>of</a:t>
            </a:r>
            <a:r>
              <a:rPr lang="en-US" spc="-10"/>
              <a:t> </a:t>
            </a:r>
            <a:r>
              <a:rPr lang="en-US" spc="-26"/>
              <a:t>2</a:t>
            </a:r>
          </a:p>
          <a:p>
            <a:pPr algn="ctr">
              <a:lnSpc>
                <a:spcPts val="368"/>
              </a:lnSpc>
            </a:pPr>
            <a:r>
              <a:rPr lang="en-US" sz="307"/>
              <a:t>Updated</a:t>
            </a:r>
            <a:r>
              <a:rPr lang="en-US" sz="307" spc="-10"/>
              <a:t> </a:t>
            </a:r>
            <a:r>
              <a:rPr lang="en-US" sz="307" spc="-5"/>
              <a:t>07/01/2025</a:t>
            </a:r>
            <a:endParaRPr lang="en-US" sz="307"/>
          </a:p>
        </p:txBody>
      </p:sp>
    </p:spTree>
    <p:extLst>
      <p:ext uri="{BB962C8B-B14F-4D97-AF65-F5344CB8AC3E}">
        <p14:creationId xmlns:p14="http://schemas.microsoft.com/office/powerpoint/2010/main" val="4212414786"/>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233812">
        <a:defRPr>
          <a:latin typeface="+mn-lt"/>
          <a:ea typeface="+mn-ea"/>
          <a:cs typeface="+mn-cs"/>
        </a:defRPr>
      </a:lvl2pPr>
      <a:lvl3pPr marL="467624">
        <a:defRPr>
          <a:latin typeface="+mn-lt"/>
          <a:ea typeface="+mn-ea"/>
          <a:cs typeface="+mn-cs"/>
        </a:defRPr>
      </a:lvl3pPr>
      <a:lvl4pPr marL="701436">
        <a:defRPr>
          <a:latin typeface="+mn-lt"/>
          <a:ea typeface="+mn-ea"/>
          <a:cs typeface="+mn-cs"/>
        </a:defRPr>
      </a:lvl4pPr>
      <a:lvl5pPr marL="935248">
        <a:defRPr>
          <a:latin typeface="+mn-lt"/>
          <a:ea typeface="+mn-ea"/>
          <a:cs typeface="+mn-cs"/>
        </a:defRPr>
      </a:lvl5pPr>
      <a:lvl6pPr marL="1169060">
        <a:defRPr>
          <a:latin typeface="+mn-lt"/>
          <a:ea typeface="+mn-ea"/>
          <a:cs typeface="+mn-cs"/>
        </a:defRPr>
      </a:lvl6pPr>
      <a:lvl7pPr marL="1402872">
        <a:defRPr>
          <a:latin typeface="+mn-lt"/>
          <a:ea typeface="+mn-ea"/>
          <a:cs typeface="+mn-cs"/>
        </a:defRPr>
      </a:lvl7pPr>
      <a:lvl8pPr marL="1636685">
        <a:defRPr>
          <a:latin typeface="+mn-lt"/>
          <a:ea typeface="+mn-ea"/>
          <a:cs typeface="+mn-cs"/>
        </a:defRPr>
      </a:lvl8pPr>
      <a:lvl9pPr marL="1870497">
        <a:defRPr>
          <a:latin typeface="+mn-lt"/>
          <a:ea typeface="+mn-ea"/>
          <a:cs typeface="+mn-cs"/>
        </a:defRPr>
      </a:lvl9pPr>
    </p:bodyStyle>
    <p:otherStyle>
      <a:lvl1pPr marL="0">
        <a:defRPr>
          <a:latin typeface="+mn-lt"/>
          <a:ea typeface="+mn-ea"/>
          <a:cs typeface="+mn-cs"/>
        </a:defRPr>
      </a:lvl1pPr>
      <a:lvl2pPr marL="233812">
        <a:defRPr>
          <a:latin typeface="+mn-lt"/>
          <a:ea typeface="+mn-ea"/>
          <a:cs typeface="+mn-cs"/>
        </a:defRPr>
      </a:lvl2pPr>
      <a:lvl3pPr marL="467624">
        <a:defRPr>
          <a:latin typeface="+mn-lt"/>
          <a:ea typeface="+mn-ea"/>
          <a:cs typeface="+mn-cs"/>
        </a:defRPr>
      </a:lvl3pPr>
      <a:lvl4pPr marL="701436">
        <a:defRPr>
          <a:latin typeface="+mn-lt"/>
          <a:ea typeface="+mn-ea"/>
          <a:cs typeface="+mn-cs"/>
        </a:defRPr>
      </a:lvl4pPr>
      <a:lvl5pPr marL="935248">
        <a:defRPr>
          <a:latin typeface="+mn-lt"/>
          <a:ea typeface="+mn-ea"/>
          <a:cs typeface="+mn-cs"/>
        </a:defRPr>
      </a:lvl5pPr>
      <a:lvl6pPr marL="1169060">
        <a:defRPr>
          <a:latin typeface="+mn-lt"/>
          <a:ea typeface="+mn-ea"/>
          <a:cs typeface="+mn-cs"/>
        </a:defRPr>
      </a:lvl6pPr>
      <a:lvl7pPr marL="1402872">
        <a:defRPr>
          <a:latin typeface="+mn-lt"/>
          <a:ea typeface="+mn-ea"/>
          <a:cs typeface="+mn-cs"/>
        </a:defRPr>
      </a:lvl7pPr>
      <a:lvl8pPr marL="1636685">
        <a:defRPr>
          <a:latin typeface="+mn-lt"/>
          <a:ea typeface="+mn-ea"/>
          <a:cs typeface="+mn-cs"/>
        </a:defRPr>
      </a:lvl8pPr>
      <a:lvl9pPr marL="187049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mass.gov/doc/massachusetts-statewide-communication-interoperability-plan-scip-2020"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ss.gov/handbook/enterprise-information-security-policies-and-standards" TargetMode="External"/><Relationship Id="rId2" Type="http://schemas.openxmlformats.org/officeDocument/2006/relationships/hyperlink" Target="http://www.niem.gov/" TargetMode="External"/><Relationship Id="rId1" Type="http://schemas.openxmlformats.org/officeDocument/2006/relationships/slideLayout" Target="../slideLayouts/slideLayout7.xml"/><Relationship Id="rId4" Type="http://schemas.openxmlformats.org/officeDocument/2006/relationships/hyperlink" Target="https://www.mass.gov/guides/web-accessibility-standards" TargetMode="Externa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33.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hyperlink" Target="https://www.mass.gov/doc/icip-form-with-conditions/download?_ga=2.217334166.1288377473.1607959209-1195923342.1562698534"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www.mass.gov/doc/interoperable-emergency-communications-best-practices-guidance-bulletin-22-1/download" TargetMode="External"/><Relationship Id="rId2" Type="http://schemas.openxmlformats.org/officeDocument/2006/relationships/hyperlink" Target="https://www.mass.gov/doc/public-safety-encryption-guidance-bulletin" TargetMode="External"/><Relationship Id="rId1" Type="http://schemas.openxmlformats.org/officeDocument/2006/relationships/slideLayout" Target="../slideLayouts/slideLayout8.xml"/><Relationship Id="rId4" Type="http://schemas.openxmlformats.org/officeDocument/2006/relationships/hyperlink" Target="mailto:MA.SWIC@Mass.gov" TargetMode="Externa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8.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www.mass.gov/e911"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hyperlink" Target="http://www.mass.gov/e911" TargetMode="External"/><Relationship Id="rId1" Type="http://schemas.openxmlformats.org/officeDocument/2006/relationships/slideLayout" Target="../slideLayouts/slideLayout2.xml"/><Relationship Id="rId6" Type="http://schemas.openxmlformats.org/officeDocument/2006/relationships/hyperlink" Target="mailto:OSDHELPDESK@mass.gov" TargetMode="External"/><Relationship Id="rId5" Type="http://schemas.openxmlformats.org/officeDocument/2006/relationships/hyperlink" Target="mailto:Peter.Woodford@mass.gov" TargetMode="External"/><Relationship Id="rId4" Type="http://schemas.openxmlformats.org/officeDocument/2006/relationships/hyperlink" Target="mailto:Richard.Fiske@mass.gov"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9144000"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1640" y="-1719"/>
            <a:ext cx="881253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540" y="-1291"/>
            <a:ext cx="2706134"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3923856" y="1402821"/>
            <a:ext cx="4967533" cy="3741293"/>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40148" y="818984"/>
            <a:ext cx="4947184" cy="3268520"/>
          </a:xfrm>
        </p:spPr>
        <p:txBody>
          <a:bodyPr>
            <a:normAutofit/>
          </a:bodyPr>
          <a:lstStyle/>
          <a:p>
            <a:pPr algn="r"/>
            <a:r>
              <a:rPr lang="en-US" sz="4200" b="1">
                <a:solidFill>
                  <a:srgbClr val="FFFFFF"/>
                </a:solidFill>
              </a:rPr>
              <a:t>State 911 Department</a:t>
            </a:r>
            <a:br>
              <a:rPr lang="en-US" sz="4200" b="1">
                <a:solidFill>
                  <a:srgbClr val="FFFFFF"/>
                </a:solidFill>
              </a:rPr>
            </a:br>
            <a:r>
              <a:rPr lang="en-US" sz="4200" b="1">
                <a:solidFill>
                  <a:srgbClr val="FFFFFF"/>
                </a:solidFill>
              </a:rPr>
              <a:t>Regional Development Grant Guidance</a:t>
            </a:r>
            <a:br>
              <a:rPr lang="en-US" sz="4200" b="1">
                <a:solidFill>
                  <a:srgbClr val="FFFFFF"/>
                </a:solidFill>
              </a:rPr>
            </a:br>
            <a:endParaRPr lang="en-US" sz="4200" b="1">
              <a:solidFill>
                <a:srgbClr val="FFFFFF"/>
              </a:solidFill>
            </a:endParaRPr>
          </a:p>
        </p:txBody>
      </p:sp>
      <p:sp>
        <p:nvSpPr>
          <p:cNvPr id="25" name="Rectangle 24">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735" y="4480038"/>
            <a:ext cx="9134528"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368117" y="2081692"/>
            <a:ext cx="6857572" cy="2694194"/>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41"/>
            <a:ext cx="8263890" cy="1434415"/>
          </a:xfrm>
        </p:spPr>
        <p:txBody>
          <a:bodyPr anchor="b">
            <a:normAutofit/>
          </a:bodyPr>
          <a:lstStyle/>
          <a:p>
            <a:r>
              <a:rPr lang="en-US" sz="4700" b="1"/>
              <a:t>Use of Funding</a:t>
            </a:r>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0FB33CE5-7A39-4795-86DD-AC1E1C06A45B}"/>
              </a:ext>
            </a:extLst>
          </p:cNvPr>
          <p:cNvGraphicFramePr>
            <a:graphicFrameLocks noGrp="1"/>
          </p:cNvGraphicFramePr>
          <p:nvPr>
            <p:ph idx="1"/>
            <p:extLst>
              <p:ext uri="{D42A27DB-BD31-4B8C-83A1-F6EECF244321}">
                <p14:modId xmlns:p14="http://schemas.microsoft.com/office/powerpoint/2010/main" val="2176857156"/>
              </p:ext>
            </p:extLst>
          </p:nvPr>
        </p:nvGraphicFramePr>
        <p:xfrm>
          <a:off x="429369" y="2035349"/>
          <a:ext cx="7836090" cy="4155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983DD98-9575-D523-D6D8-B96E24B96BB0}"/>
              </a:ext>
            </a:extLst>
          </p:cNvPr>
          <p:cNvSpPr>
            <a:spLocks noGrp="1"/>
          </p:cNvSpPr>
          <p:nvPr>
            <p:ph type="sldNum" sz="quarter" idx="12"/>
          </p:nvPr>
        </p:nvSpPr>
        <p:spPr/>
        <p:txBody>
          <a:bodyPr/>
          <a:lstStyle/>
          <a:p>
            <a:fld id="{5D84065D-F351-4B03-BD91-D8A6B8D4B362}" type="slidenum">
              <a:rPr lang="en-US" sz="1200" smtClean="0"/>
              <a:t>10</a:t>
            </a:fld>
            <a:endParaRPr lang="en-US"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41"/>
            <a:ext cx="8263890" cy="1434415"/>
          </a:xfrm>
        </p:spPr>
        <p:txBody>
          <a:bodyPr anchor="b">
            <a:normAutofit/>
          </a:bodyPr>
          <a:lstStyle/>
          <a:p>
            <a:r>
              <a:rPr lang="en-US" sz="4700" b="1"/>
              <a:t>Use of Funding</a:t>
            </a:r>
          </a:p>
        </p:txBody>
      </p:sp>
      <p:sp>
        <p:nvSpPr>
          <p:cNvPr id="3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0FB33CE5-7A39-4795-86DD-AC1E1C06A45B}"/>
              </a:ext>
            </a:extLst>
          </p:cNvPr>
          <p:cNvGraphicFramePr>
            <a:graphicFrameLocks noGrp="1"/>
          </p:cNvGraphicFramePr>
          <p:nvPr>
            <p:ph idx="1"/>
            <p:extLst>
              <p:ext uri="{D42A27DB-BD31-4B8C-83A1-F6EECF244321}">
                <p14:modId xmlns:p14="http://schemas.microsoft.com/office/powerpoint/2010/main" val="3928846718"/>
              </p:ext>
            </p:extLst>
          </p:nvPr>
        </p:nvGraphicFramePr>
        <p:xfrm>
          <a:off x="429371" y="2071316"/>
          <a:ext cx="7603007"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5DAC81F-C4FC-A22B-4B4D-5674C8871ADA}"/>
              </a:ext>
            </a:extLst>
          </p:cNvPr>
          <p:cNvSpPr>
            <a:spLocks noGrp="1"/>
          </p:cNvSpPr>
          <p:nvPr>
            <p:ph type="sldNum" sz="quarter" idx="12"/>
          </p:nvPr>
        </p:nvSpPr>
        <p:spPr/>
        <p:txBody>
          <a:bodyPr/>
          <a:lstStyle/>
          <a:p>
            <a:fld id="{5D84065D-F351-4B03-BD91-D8A6B8D4B362}" type="slidenum">
              <a:rPr lang="en-US" sz="1200" smtClean="0"/>
              <a:t>11</a:t>
            </a:fld>
            <a:endParaRPr lang="en-US" sz="1200"/>
          </a:p>
        </p:txBody>
      </p:sp>
    </p:spTree>
    <p:extLst>
      <p:ext uri="{BB962C8B-B14F-4D97-AF65-F5344CB8AC3E}">
        <p14:creationId xmlns:p14="http://schemas.microsoft.com/office/powerpoint/2010/main" val="158976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alpha val="1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89E2-C88B-5397-65C3-188BCBD098F0}"/>
              </a:ext>
            </a:extLst>
          </p:cNvPr>
          <p:cNvSpPr>
            <a:spLocks noGrp="1"/>
          </p:cNvSpPr>
          <p:nvPr>
            <p:ph type="title"/>
          </p:nvPr>
        </p:nvSpPr>
        <p:spPr>
          <a:xfrm>
            <a:off x="1278465" y="685804"/>
            <a:ext cx="6595534" cy="761999"/>
          </a:xfrm>
        </p:spPr>
        <p:txBody>
          <a:bodyPr>
            <a:normAutofit/>
          </a:bodyPr>
          <a:lstStyle/>
          <a:p>
            <a:r>
              <a:rPr lang="en-US" b="1"/>
              <a:t>Example of Transition Award</a:t>
            </a:r>
          </a:p>
        </p:txBody>
      </p:sp>
      <p:sp>
        <p:nvSpPr>
          <p:cNvPr id="3" name="Text Placeholder 2">
            <a:extLst>
              <a:ext uri="{FF2B5EF4-FFF2-40B4-BE49-F238E27FC236}">
                <a16:creationId xmlns:a16="http://schemas.microsoft.com/office/drawing/2014/main" id="{77FAF563-40B0-9746-4C59-CA2E9D5C538D}"/>
              </a:ext>
            </a:extLst>
          </p:cNvPr>
          <p:cNvSpPr>
            <a:spLocks noGrp="1"/>
          </p:cNvSpPr>
          <p:nvPr>
            <p:ph type="body" idx="1"/>
          </p:nvPr>
        </p:nvSpPr>
        <p:spPr>
          <a:xfrm>
            <a:off x="1278465" y="1600202"/>
            <a:ext cx="6595534" cy="4666129"/>
          </a:xfrm>
        </p:spPr>
        <p:txBody>
          <a:bodyPr>
            <a:normAutofit/>
          </a:bodyPr>
          <a:lstStyle/>
          <a:p>
            <a:r>
              <a:rPr lang="en-US" sz="2400" b="1">
                <a:solidFill>
                  <a:schemeClr val="tx1"/>
                </a:solidFill>
              </a:rPr>
              <a:t>Anytown PSAP joins Everywhere Regional Emergency Communications Center on July 1, 2026.  The annual assessment to Anytown is $150,000.   Below is a depiction of what the Development Grant may support through multiple funding cycles.</a:t>
            </a:r>
          </a:p>
        </p:txBody>
      </p:sp>
      <p:graphicFrame>
        <p:nvGraphicFramePr>
          <p:cNvPr id="4" name="Table 4">
            <a:extLst>
              <a:ext uri="{FF2B5EF4-FFF2-40B4-BE49-F238E27FC236}">
                <a16:creationId xmlns:a16="http://schemas.microsoft.com/office/drawing/2014/main" id="{02869458-BCC9-08DF-6913-843DB6785E19}"/>
              </a:ext>
            </a:extLst>
          </p:cNvPr>
          <p:cNvGraphicFramePr>
            <a:graphicFrameLocks noGrp="1"/>
          </p:cNvGraphicFramePr>
          <p:nvPr>
            <p:extLst>
              <p:ext uri="{D42A27DB-BD31-4B8C-83A1-F6EECF244321}">
                <p14:modId xmlns:p14="http://schemas.microsoft.com/office/powerpoint/2010/main" val="3803767169"/>
              </p:ext>
            </p:extLst>
          </p:nvPr>
        </p:nvGraphicFramePr>
        <p:xfrm>
          <a:off x="1299384" y="3933264"/>
          <a:ext cx="6574617" cy="1734784"/>
        </p:xfrm>
        <a:graphic>
          <a:graphicData uri="http://schemas.openxmlformats.org/drawingml/2006/table">
            <a:tbl>
              <a:tblPr firstRow="1" bandRow="1">
                <a:effectLst>
                  <a:outerShdw blurRad="50800" dist="50800" dir="5400000" algn="ctr" rotWithShape="0">
                    <a:schemeClr val="accent5">
                      <a:alpha val="52000"/>
                    </a:schemeClr>
                  </a:outerShdw>
                </a:effectLst>
                <a:tableStyleId>{5C22544A-7EE6-4342-B048-85BDC9FD1C3A}</a:tableStyleId>
              </a:tblPr>
              <a:tblGrid>
                <a:gridCol w="1298189">
                  <a:extLst>
                    <a:ext uri="{9D8B030D-6E8A-4147-A177-3AD203B41FA5}">
                      <a16:colId xmlns:a16="http://schemas.microsoft.com/office/drawing/2014/main" val="4014023707"/>
                    </a:ext>
                  </a:extLst>
                </a:gridCol>
                <a:gridCol w="1319107">
                  <a:extLst>
                    <a:ext uri="{9D8B030D-6E8A-4147-A177-3AD203B41FA5}">
                      <a16:colId xmlns:a16="http://schemas.microsoft.com/office/drawing/2014/main" val="2699968829"/>
                    </a:ext>
                  </a:extLst>
                </a:gridCol>
                <a:gridCol w="1319107">
                  <a:extLst>
                    <a:ext uri="{9D8B030D-6E8A-4147-A177-3AD203B41FA5}">
                      <a16:colId xmlns:a16="http://schemas.microsoft.com/office/drawing/2014/main" val="2215795573"/>
                    </a:ext>
                  </a:extLst>
                </a:gridCol>
                <a:gridCol w="1319107">
                  <a:extLst>
                    <a:ext uri="{9D8B030D-6E8A-4147-A177-3AD203B41FA5}">
                      <a16:colId xmlns:a16="http://schemas.microsoft.com/office/drawing/2014/main" val="3211155454"/>
                    </a:ext>
                  </a:extLst>
                </a:gridCol>
                <a:gridCol w="1319107">
                  <a:extLst>
                    <a:ext uri="{9D8B030D-6E8A-4147-A177-3AD203B41FA5}">
                      <a16:colId xmlns:a16="http://schemas.microsoft.com/office/drawing/2014/main" val="877655636"/>
                    </a:ext>
                  </a:extLst>
                </a:gridCol>
              </a:tblGrid>
              <a:tr h="998509">
                <a:tc>
                  <a:txBody>
                    <a:bodyPr/>
                    <a:lstStyle/>
                    <a:p>
                      <a:r>
                        <a:rPr lang="en-US">
                          <a:solidFill>
                            <a:schemeClr val="tx1"/>
                          </a:solidFill>
                        </a:rPr>
                        <a:t>Year 1</a:t>
                      </a:r>
                    </a:p>
                    <a:p>
                      <a:r>
                        <a:rPr lang="en-US">
                          <a:solidFill>
                            <a:schemeClr val="tx1"/>
                          </a:solidFill>
                        </a:rPr>
                        <a:t>(FY27)  100%</a:t>
                      </a:r>
                    </a:p>
                  </a:txBody>
                  <a:tcPr/>
                </a:tc>
                <a:tc>
                  <a:txBody>
                    <a:bodyPr/>
                    <a:lstStyle/>
                    <a:p>
                      <a:r>
                        <a:rPr lang="en-US">
                          <a:solidFill>
                            <a:schemeClr val="tx1"/>
                          </a:solidFill>
                        </a:rPr>
                        <a:t>Year 2</a:t>
                      </a:r>
                    </a:p>
                    <a:p>
                      <a:r>
                        <a:rPr lang="en-US">
                          <a:solidFill>
                            <a:schemeClr val="tx1"/>
                          </a:solidFill>
                        </a:rPr>
                        <a:t>(FY28)  100%</a:t>
                      </a:r>
                    </a:p>
                  </a:txBody>
                  <a:tcPr/>
                </a:tc>
                <a:tc>
                  <a:txBody>
                    <a:bodyPr/>
                    <a:lstStyle/>
                    <a:p>
                      <a:r>
                        <a:rPr lang="en-US">
                          <a:solidFill>
                            <a:schemeClr val="tx1"/>
                          </a:solidFill>
                        </a:rPr>
                        <a:t>Year 3</a:t>
                      </a:r>
                    </a:p>
                    <a:p>
                      <a:r>
                        <a:rPr lang="en-US">
                          <a:solidFill>
                            <a:schemeClr val="tx1"/>
                          </a:solidFill>
                        </a:rPr>
                        <a:t>(FY29)  100%</a:t>
                      </a:r>
                    </a:p>
                  </a:txBody>
                  <a:tcPr/>
                </a:tc>
                <a:tc>
                  <a:txBody>
                    <a:bodyPr/>
                    <a:lstStyle/>
                    <a:p>
                      <a:r>
                        <a:rPr lang="en-US">
                          <a:solidFill>
                            <a:schemeClr val="tx1"/>
                          </a:solidFill>
                        </a:rPr>
                        <a:t>Year 4</a:t>
                      </a:r>
                    </a:p>
                    <a:p>
                      <a:r>
                        <a:rPr lang="en-US">
                          <a:solidFill>
                            <a:schemeClr val="tx1"/>
                          </a:solidFill>
                        </a:rPr>
                        <a:t>(FY30)  50%</a:t>
                      </a:r>
                    </a:p>
                  </a:txBody>
                  <a:tcPr/>
                </a:tc>
                <a:tc>
                  <a:txBody>
                    <a:bodyPr/>
                    <a:lstStyle/>
                    <a:p>
                      <a:r>
                        <a:rPr lang="en-US">
                          <a:solidFill>
                            <a:schemeClr val="tx1"/>
                          </a:solidFill>
                        </a:rPr>
                        <a:t>Year 5</a:t>
                      </a:r>
                    </a:p>
                    <a:p>
                      <a:r>
                        <a:rPr lang="en-US">
                          <a:solidFill>
                            <a:schemeClr val="tx1"/>
                          </a:solidFill>
                        </a:rPr>
                        <a:t>(FY31)  25%</a:t>
                      </a:r>
                    </a:p>
                  </a:txBody>
                  <a:tcPr/>
                </a:tc>
                <a:extLst>
                  <a:ext uri="{0D108BD9-81ED-4DB2-BD59-A6C34878D82A}">
                    <a16:rowId xmlns:a16="http://schemas.microsoft.com/office/drawing/2014/main" val="3907971704"/>
                  </a:ext>
                </a:extLst>
              </a:tr>
              <a:tr h="736275">
                <a:tc>
                  <a:txBody>
                    <a:bodyPr/>
                    <a:lstStyle/>
                    <a:p>
                      <a:r>
                        <a:rPr lang="en-US" b="1"/>
                        <a:t>$150,000</a:t>
                      </a:r>
                    </a:p>
                  </a:txBody>
                  <a:tcPr/>
                </a:tc>
                <a:tc>
                  <a:txBody>
                    <a:bodyPr/>
                    <a:lstStyle/>
                    <a:p>
                      <a:r>
                        <a:rPr lang="en-US" b="1"/>
                        <a:t>$150,000</a:t>
                      </a:r>
                    </a:p>
                  </a:txBody>
                  <a:tcPr/>
                </a:tc>
                <a:tc>
                  <a:txBody>
                    <a:bodyPr/>
                    <a:lstStyle/>
                    <a:p>
                      <a:r>
                        <a:rPr lang="en-US" b="1"/>
                        <a:t>$150,000</a:t>
                      </a:r>
                    </a:p>
                  </a:txBody>
                  <a:tcPr/>
                </a:tc>
                <a:tc>
                  <a:txBody>
                    <a:bodyPr/>
                    <a:lstStyle/>
                    <a:p>
                      <a:r>
                        <a:rPr lang="en-US" b="1"/>
                        <a:t>$75,000</a:t>
                      </a:r>
                    </a:p>
                  </a:txBody>
                  <a:tcPr/>
                </a:tc>
                <a:tc>
                  <a:txBody>
                    <a:bodyPr/>
                    <a:lstStyle/>
                    <a:p>
                      <a:r>
                        <a:rPr lang="en-US" b="1"/>
                        <a:t>$37,500</a:t>
                      </a:r>
                    </a:p>
                  </a:txBody>
                  <a:tcPr/>
                </a:tc>
                <a:extLst>
                  <a:ext uri="{0D108BD9-81ED-4DB2-BD59-A6C34878D82A}">
                    <a16:rowId xmlns:a16="http://schemas.microsoft.com/office/drawing/2014/main" val="4253922521"/>
                  </a:ext>
                </a:extLst>
              </a:tr>
            </a:tbl>
          </a:graphicData>
        </a:graphic>
      </p:graphicFrame>
      <p:sp>
        <p:nvSpPr>
          <p:cNvPr id="5" name="Slide Number Placeholder 4">
            <a:extLst>
              <a:ext uri="{FF2B5EF4-FFF2-40B4-BE49-F238E27FC236}">
                <a16:creationId xmlns:a16="http://schemas.microsoft.com/office/drawing/2014/main" id="{1B9B6450-DA0D-783D-BE16-D90BAA9FB1AC}"/>
              </a:ext>
            </a:extLst>
          </p:cNvPr>
          <p:cNvSpPr>
            <a:spLocks noGrp="1"/>
          </p:cNvSpPr>
          <p:nvPr>
            <p:ph type="sldNum" sz="quarter" idx="12"/>
          </p:nvPr>
        </p:nvSpPr>
        <p:spPr/>
        <p:txBody>
          <a:bodyPr/>
          <a:lstStyle/>
          <a:p>
            <a:fld id="{D57F1E4F-1CFF-5643-939E-217C01CDF565}" type="slidenum">
              <a:rPr lang="en-US" sz="1200" smtClean="0"/>
              <a:pPr/>
              <a:t>12</a:t>
            </a:fld>
            <a:endParaRPr lang="en-US" sz="1200"/>
          </a:p>
        </p:txBody>
      </p:sp>
    </p:spTree>
    <p:extLst>
      <p:ext uri="{BB962C8B-B14F-4D97-AF65-F5344CB8AC3E}">
        <p14:creationId xmlns:p14="http://schemas.microsoft.com/office/powerpoint/2010/main" val="323853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7"/>
            <a:ext cx="7886700" cy="1325563"/>
          </a:xfrm>
        </p:spPr>
        <p:txBody>
          <a:bodyPr>
            <a:normAutofit/>
          </a:bodyPr>
          <a:lstStyle/>
          <a:p>
            <a:r>
              <a:rPr lang="en-US" sz="4700" b="1"/>
              <a:t>Use of Funding</a:t>
            </a:r>
            <a:endParaRPr lang="en-US" sz="4700"/>
          </a:p>
        </p:txBody>
      </p:sp>
      <p:sp>
        <p:nvSpPr>
          <p:cNvPr id="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CA66749-8484-4262-9FCA-8AAF576287A2}"/>
              </a:ext>
            </a:extLst>
          </p:cNvPr>
          <p:cNvGraphicFramePr>
            <a:graphicFrameLocks noGrp="1"/>
          </p:cNvGraphicFramePr>
          <p:nvPr>
            <p:ph idx="1"/>
            <p:extLst>
              <p:ext uri="{D42A27DB-BD31-4B8C-83A1-F6EECF244321}">
                <p14:modId xmlns:p14="http://schemas.microsoft.com/office/powerpoint/2010/main" val="3667767309"/>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1110388-326B-D86A-D99C-F005DF2E420D}"/>
              </a:ext>
            </a:extLst>
          </p:cNvPr>
          <p:cNvSpPr>
            <a:spLocks noGrp="1"/>
          </p:cNvSpPr>
          <p:nvPr>
            <p:ph type="sldNum" sz="quarter" idx="12"/>
          </p:nvPr>
        </p:nvSpPr>
        <p:spPr/>
        <p:txBody>
          <a:bodyPr/>
          <a:lstStyle/>
          <a:p>
            <a:fld id="{5D84065D-F351-4B03-BD91-D8A6B8D4B362}" type="slidenum">
              <a:rPr lang="en-US" sz="1200" smtClean="0"/>
              <a:t>13</a:t>
            </a:fld>
            <a:endParaRPr lang="en-US"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2"/>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2"/>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37675" y="348865"/>
            <a:ext cx="7288583" cy="1576446"/>
          </a:xfrm>
        </p:spPr>
        <p:txBody>
          <a:bodyPr anchor="ctr">
            <a:normAutofit/>
          </a:bodyPr>
          <a:lstStyle/>
          <a:p>
            <a:r>
              <a:rPr lang="en-US" sz="3500" b="1">
                <a:solidFill>
                  <a:srgbClr val="FFFFFF"/>
                </a:solidFill>
              </a:rPr>
              <a:t>Application Structure</a:t>
            </a:r>
          </a:p>
        </p:txBody>
      </p:sp>
      <p:graphicFrame>
        <p:nvGraphicFramePr>
          <p:cNvPr id="5" name="Content Placeholder 2">
            <a:extLst>
              <a:ext uri="{FF2B5EF4-FFF2-40B4-BE49-F238E27FC236}">
                <a16:creationId xmlns:a16="http://schemas.microsoft.com/office/drawing/2014/main" id="{E08AFD30-CFE0-4543-87D8-3E08FE094D19}"/>
              </a:ext>
            </a:extLst>
          </p:cNvPr>
          <p:cNvGraphicFramePr>
            <a:graphicFrameLocks noGrp="1"/>
          </p:cNvGraphicFramePr>
          <p:nvPr>
            <p:ph idx="1"/>
            <p:extLst>
              <p:ext uri="{D42A27DB-BD31-4B8C-83A1-F6EECF244321}">
                <p14:modId xmlns:p14="http://schemas.microsoft.com/office/powerpoint/2010/main" val="3968584701"/>
              </p:ext>
            </p:extLst>
          </p:nvPr>
        </p:nvGraphicFramePr>
        <p:xfrm>
          <a:off x="583405" y="2537922"/>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7277A1E-3A26-9375-15FE-B5FB962EA89F}"/>
              </a:ext>
            </a:extLst>
          </p:cNvPr>
          <p:cNvSpPr>
            <a:spLocks noGrp="1"/>
          </p:cNvSpPr>
          <p:nvPr>
            <p:ph type="sldNum" sz="quarter" idx="12"/>
          </p:nvPr>
        </p:nvSpPr>
        <p:spPr/>
        <p:txBody>
          <a:bodyPr/>
          <a:lstStyle/>
          <a:p>
            <a:fld id="{5D84065D-F351-4B03-BD91-D8A6B8D4B362}" type="slidenum">
              <a:rPr lang="en-US" sz="1200" smtClean="0"/>
              <a:t>14</a:t>
            </a:fld>
            <a:endParaRPr lang="en-US" sz="1200"/>
          </a:p>
        </p:txBody>
      </p:sp>
    </p:spTree>
    <p:extLst>
      <p:ext uri="{BB962C8B-B14F-4D97-AF65-F5344CB8AC3E}">
        <p14:creationId xmlns:p14="http://schemas.microsoft.com/office/powerpoint/2010/main" val="411526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41"/>
            <a:ext cx="8263890" cy="1434415"/>
          </a:xfrm>
        </p:spPr>
        <p:txBody>
          <a:bodyPr anchor="b">
            <a:normAutofit/>
          </a:bodyPr>
          <a:lstStyle/>
          <a:p>
            <a:r>
              <a:rPr lang="en-US" sz="4700" b="1"/>
              <a:t>Application</a:t>
            </a:r>
            <a:endParaRPr lang="en-US" sz="47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8089513-587C-40D9-AA09-5D4E8A3543F8}"/>
              </a:ext>
            </a:extLst>
          </p:cNvPr>
          <p:cNvGraphicFramePr>
            <a:graphicFrameLocks noGrp="1"/>
          </p:cNvGraphicFramePr>
          <p:nvPr>
            <p:ph idx="1"/>
            <p:extLst>
              <p:ext uri="{D42A27DB-BD31-4B8C-83A1-F6EECF244321}">
                <p14:modId xmlns:p14="http://schemas.microsoft.com/office/powerpoint/2010/main" val="4218708406"/>
              </p:ext>
            </p:extLst>
          </p:nvPr>
        </p:nvGraphicFramePr>
        <p:xfrm>
          <a:off x="429368" y="1911493"/>
          <a:ext cx="8229600" cy="4539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F3BBB6E-AE49-67B6-018A-8A1B7BDA8B43}"/>
              </a:ext>
            </a:extLst>
          </p:cNvPr>
          <p:cNvSpPr>
            <a:spLocks noGrp="1"/>
          </p:cNvSpPr>
          <p:nvPr>
            <p:ph type="sldNum" sz="quarter" idx="12"/>
          </p:nvPr>
        </p:nvSpPr>
        <p:spPr/>
        <p:txBody>
          <a:bodyPr/>
          <a:lstStyle/>
          <a:p>
            <a:fld id="{5D84065D-F351-4B03-BD91-D8A6B8D4B362}" type="slidenum">
              <a:rPr lang="en-US" sz="1200" smtClean="0"/>
              <a:t>15</a:t>
            </a:fld>
            <a:endParaRPr lang="en-US" sz="1200"/>
          </a:p>
        </p:txBody>
      </p:sp>
    </p:spTree>
    <p:extLst>
      <p:ext uri="{BB962C8B-B14F-4D97-AF65-F5344CB8AC3E}">
        <p14:creationId xmlns:p14="http://schemas.microsoft.com/office/powerpoint/2010/main" val="406658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2"/>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3"/>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2" y="6453145"/>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553" y="982134"/>
            <a:ext cx="7200897" cy="1303867"/>
          </a:xfrm>
        </p:spPr>
        <p:txBody>
          <a:bodyPr>
            <a:normAutofit/>
          </a:bodyPr>
          <a:lstStyle/>
          <a:p>
            <a:r>
              <a:rPr lang="en-US" sz="4000" b="1"/>
              <a:t>Application</a:t>
            </a:r>
            <a:endParaRPr lang="en-US" sz="4000"/>
          </a:p>
        </p:txBody>
      </p:sp>
      <p:graphicFrame>
        <p:nvGraphicFramePr>
          <p:cNvPr id="5" name="Content Placeholder 2">
            <a:extLst>
              <a:ext uri="{FF2B5EF4-FFF2-40B4-BE49-F238E27FC236}">
                <a16:creationId xmlns:a16="http://schemas.microsoft.com/office/drawing/2014/main" id="{28089513-587C-40D9-AA09-5D4E8A3543F8}"/>
              </a:ext>
            </a:extLst>
          </p:cNvPr>
          <p:cNvGraphicFramePr>
            <a:graphicFrameLocks noGrp="1"/>
          </p:cNvGraphicFramePr>
          <p:nvPr>
            <p:ph idx="1"/>
            <p:extLst>
              <p:ext uri="{D42A27DB-BD31-4B8C-83A1-F6EECF244321}">
                <p14:modId xmlns:p14="http://schemas.microsoft.com/office/powerpoint/2010/main" val="553401977"/>
              </p:ext>
            </p:extLst>
          </p:nvPr>
        </p:nvGraphicFramePr>
        <p:xfrm>
          <a:off x="971552" y="2205318"/>
          <a:ext cx="7200897" cy="367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7886CC0-784B-9793-4557-8ABF5AF19190}"/>
              </a:ext>
            </a:extLst>
          </p:cNvPr>
          <p:cNvSpPr>
            <a:spLocks noGrp="1"/>
          </p:cNvSpPr>
          <p:nvPr>
            <p:ph type="sldNum" sz="quarter" idx="12"/>
          </p:nvPr>
        </p:nvSpPr>
        <p:spPr/>
        <p:txBody>
          <a:bodyPr/>
          <a:lstStyle/>
          <a:p>
            <a:fld id="{5D84065D-F351-4B03-BD91-D8A6B8D4B362}" type="slidenum">
              <a:rPr lang="en-US" sz="1200" smtClean="0"/>
              <a:t>16</a:t>
            </a:fld>
            <a:endParaRPr lang="en-US" sz="1200"/>
          </a:p>
        </p:txBody>
      </p:sp>
    </p:spTree>
    <p:extLst>
      <p:ext uri="{BB962C8B-B14F-4D97-AF65-F5344CB8AC3E}">
        <p14:creationId xmlns:p14="http://schemas.microsoft.com/office/powerpoint/2010/main" val="208688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2"/>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3"/>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2" y="6453145"/>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553" y="982134"/>
            <a:ext cx="7200897" cy="1303867"/>
          </a:xfrm>
        </p:spPr>
        <p:txBody>
          <a:bodyPr>
            <a:normAutofit/>
          </a:bodyPr>
          <a:lstStyle/>
          <a:p>
            <a:r>
              <a:rPr lang="en-US" sz="4000" b="1">
                <a:solidFill>
                  <a:srgbClr val="262626"/>
                </a:solidFill>
              </a:rPr>
              <a:t>Application</a:t>
            </a:r>
            <a:endParaRPr lang="en-US" sz="4000">
              <a:solidFill>
                <a:srgbClr val="262626"/>
              </a:solidFill>
            </a:endParaRPr>
          </a:p>
        </p:txBody>
      </p:sp>
      <p:graphicFrame>
        <p:nvGraphicFramePr>
          <p:cNvPr id="5" name="Content Placeholder 2">
            <a:extLst>
              <a:ext uri="{FF2B5EF4-FFF2-40B4-BE49-F238E27FC236}">
                <a16:creationId xmlns:a16="http://schemas.microsoft.com/office/drawing/2014/main" id="{28089513-587C-40D9-AA09-5D4E8A3543F8}"/>
              </a:ext>
            </a:extLst>
          </p:cNvPr>
          <p:cNvGraphicFramePr>
            <a:graphicFrameLocks noGrp="1"/>
          </p:cNvGraphicFramePr>
          <p:nvPr>
            <p:ph idx="1"/>
            <p:extLst>
              <p:ext uri="{D42A27DB-BD31-4B8C-83A1-F6EECF244321}">
                <p14:modId xmlns:p14="http://schemas.microsoft.com/office/powerpoint/2010/main" val="96034074"/>
              </p:ext>
            </p:extLst>
          </p:nvPr>
        </p:nvGraphicFramePr>
        <p:xfrm>
          <a:off x="971552" y="2556933"/>
          <a:ext cx="7200897" cy="3081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5DB4815-7830-9390-C555-F429FBC68651}"/>
              </a:ext>
            </a:extLst>
          </p:cNvPr>
          <p:cNvSpPr>
            <a:spLocks noGrp="1"/>
          </p:cNvSpPr>
          <p:nvPr>
            <p:ph type="sldNum" sz="quarter" idx="12"/>
          </p:nvPr>
        </p:nvSpPr>
        <p:spPr/>
        <p:txBody>
          <a:bodyPr/>
          <a:lstStyle/>
          <a:p>
            <a:fld id="{5D84065D-F351-4B03-BD91-D8A6B8D4B362}" type="slidenum">
              <a:rPr lang="en-US" sz="1200" smtClean="0"/>
              <a:t>17</a:t>
            </a:fld>
            <a:endParaRPr lang="en-US" sz="1200"/>
          </a:p>
        </p:txBody>
      </p:sp>
    </p:spTree>
    <p:extLst>
      <p:ext uri="{BB962C8B-B14F-4D97-AF65-F5344CB8AC3E}">
        <p14:creationId xmlns:p14="http://schemas.microsoft.com/office/powerpoint/2010/main" val="2736198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BE6C059-8526-4DF1-8655-000389AF771C}"/>
              </a:ext>
            </a:extLst>
          </p:cNvPr>
          <p:cNvSpPr txBox="1"/>
          <p:nvPr/>
        </p:nvSpPr>
        <p:spPr>
          <a:xfrm>
            <a:off x="762000" y="685802"/>
            <a:ext cx="7696200" cy="2215991"/>
          </a:xfrm>
          <a:prstGeom prst="rect">
            <a:avLst/>
          </a:prstGeom>
          <a:noFill/>
        </p:spPr>
        <p:txBody>
          <a:bodyPr wrap="square">
            <a:spAutoFit/>
          </a:bodyPr>
          <a:lstStyle/>
          <a:p>
            <a:pPr marL="126365" marR="174625" algn="ctr" defTabSz="457200">
              <a:spcBef>
                <a:spcPts val="360"/>
              </a:spcBef>
              <a:defRPr/>
            </a:pPr>
            <a:r>
              <a:rPr lang="en-US" sz="1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FISCAL</a:t>
            </a:r>
            <a:r>
              <a:rPr lang="en-US" sz="1200" b="1" spc="-3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YEAR</a:t>
            </a:r>
            <a:r>
              <a:rPr lang="en-US" sz="1200" b="1" spc="-3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20XX</a:t>
            </a:r>
            <a:r>
              <a:rPr lang="en-US" sz="1200" b="1" spc="-3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STATE</a:t>
            </a:r>
            <a:r>
              <a:rPr lang="en-US" sz="1200" b="1" spc="-3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911</a:t>
            </a:r>
            <a:r>
              <a:rPr lang="en-US" sz="1200" b="1" spc="-3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DEPARTMENT</a:t>
            </a:r>
            <a:r>
              <a:rPr lang="en-US" sz="1200" b="1" spc="-3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REGIONAL</a:t>
            </a:r>
            <a:r>
              <a:rPr lang="en-US" sz="1200" b="1" spc="-2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PSAP</a:t>
            </a:r>
            <a:r>
              <a:rPr lang="en-US" sz="1200" b="1" spc="-3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1200" b="1" spc="-3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REGIONAL</a:t>
            </a:r>
            <a:r>
              <a:rPr lang="en-US" sz="1200" b="1" spc="-3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SECONDARY PSAP AND RECC DEVELOPMENT GRANT</a:t>
            </a:r>
          </a:p>
          <a:p>
            <a:pPr marL="126365" marR="160655" algn="ctr" defTabSz="457200">
              <a:lnSpc>
                <a:spcPts val="1800"/>
              </a:lnSpc>
              <a:spcBef>
                <a:spcPts val="1150"/>
              </a:spcBef>
              <a:defRPr/>
            </a:pPr>
            <a:r>
              <a:rPr lang="en-US" sz="1600" b="1" spc="-3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PRIORITIZED</a:t>
            </a:r>
            <a:r>
              <a:rPr lang="en-US" sz="1600" b="1"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3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LIST</a:t>
            </a:r>
            <a:r>
              <a:rPr lang="en-US" sz="1600" b="1"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3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OF</a:t>
            </a:r>
            <a:r>
              <a:rPr lang="en-US" sz="1600" b="1"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3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REQUESTED</a:t>
            </a:r>
            <a:r>
              <a:rPr lang="en-US" sz="1600" b="1"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3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ITEMS</a:t>
            </a:r>
            <a:endParaRPr lang="en-US" sz="16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126365" marR="163195" algn="ctr" defTabSz="457200">
              <a:lnSpc>
                <a:spcPts val="1800"/>
              </a:lnSpc>
              <a:defRPr/>
            </a:pPr>
            <a:r>
              <a:rPr lang="en-US" sz="1600" b="1" spc="-4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REQUIREMENT</a:t>
            </a:r>
            <a:r>
              <a:rPr lang="en-US" sz="1600" b="1" spc="-55">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4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FOR</a:t>
            </a:r>
            <a:r>
              <a:rPr lang="en-US" sz="1600" b="1" spc="-5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4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EVERY</a:t>
            </a:r>
            <a:r>
              <a:rPr lang="en-US" sz="1600" b="1" spc="-55">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4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APPLICANT</a:t>
            </a:r>
            <a:endParaRPr lang="en-US" sz="16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457200">
              <a:defRPr/>
            </a:pPr>
            <a:endParaRPr lang="en-US" sz="800" b="1" spc="-4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457200">
              <a:defRPr/>
            </a:pPr>
            <a:r>
              <a:rPr lang="en-US" sz="1600" b="1" spc="-4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Section 3: Priorities – Every applicant must list each requested item by the </a:t>
            </a:r>
            <a:r>
              <a:rPr lang="en-US" sz="1600" b="1" u="sng" spc="-4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applicant’s</a:t>
            </a:r>
            <a:r>
              <a:rPr lang="en-US" sz="1600" b="1" spc="-4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priority,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z="1600" b="1" spc="-6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funding</a:t>
            </a:r>
            <a:r>
              <a:rPr lang="en-US" sz="1600" b="1"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category</a:t>
            </a:r>
            <a:r>
              <a:rPr lang="en-US" sz="1600" b="1"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it</a:t>
            </a:r>
            <a:r>
              <a:rPr lang="en-US" sz="1600" b="1"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falls</a:t>
            </a:r>
            <a:r>
              <a:rPr lang="en-US" sz="1600" b="1" spc="-7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under,</a:t>
            </a:r>
            <a:r>
              <a:rPr lang="en-US" sz="1600" b="1"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include</a:t>
            </a:r>
            <a:r>
              <a:rPr lang="en-US" sz="1600" b="1" spc="-6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z="1600" b="1"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vendor,</a:t>
            </a:r>
            <a:r>
              <a:rPr lang="en-US" sz="1600" b="1" spc="-6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vendor</a:t>
            </a:r>
            <a:r>
              <a:rPr lang="en-US" sz="1600" b="1"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quote</a:t>
            </a:r>
            <a:r>
              <a:rPr lang="en-US" sz="1600" b="1"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b="1"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1600" b="1"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z="1600" b="1"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amount.</a:t>
            </a:r>
          </a:p>
          <a:p>
            <a:pPr defTabSz="457200">
              <a:defRPr/>
            </a:pPr>
            <a:endParaRPr lang="en-US" b="1">
              <a:solidFill>
                <a:prstClr val="black"/>
              </a:solidFill>
              <a:latin typeface="Garamond" panose="02020404030301010803"/>
            </a:endParaRPr>
          </a:p>
        </p:txBody>
      </p:sp>
      <p:graphicFrame>
        <p:nvGraphicFramePr>
          <p:cNvPr id="13" name="Table 12">
            <a:extLst>
              <a:ext uri="{FF2B5EF4-FFF2-40B4-BE49-F238E27FC236}">
                <a16:creationId xmlns:a16="http://schemas.microsoft.com/office/drawing/2014/main" id="{D0A0D0F9-A6EB-4570-9946-19B582BE867F}"/>
              </a:ext>
            </a:extLst>
          </p:cNvPr>
          <p:cNvGraphicFramePr>
            <a:graphicFrameLocks noGrp="1"/>
          </p:cNvGraphicFramePr>
          <p:nvPr>
            <p:extLst>
              <p:ext uri="{D42A27DB-BD31-4B8C-83A1-F6EECF244321}">
                <p14:modId xmlns:p14="http://schemas.microsoft.com/office/powerpoint/2010/main" val="2745692742"/>
              </p:ext>
            </p:extLst>
          </p:nvPr>
        </p:nvGraphicFramePr>
        <p:xfrm>
          <a:off x="762002" y="2594015"/>
          <a:ext cx="7619999" cy="3567726"/>
        </p:xfrm>
        <a:graphic>
          <a:graphicData uri="http://schemas.openxmlformats.org/drawingml/2006/table">
            <a:tbl>
              <a:tblPr firstRow="1" firstCol="1" lastRow="1" lastCol="1" bandRow="1" bandCol="1"/>
              <a:tblGrid>
                <a:gridCol w="914400">
                  <a:extLst>
                    <a:ext uri="{9D8B030D-6E8A-4147-A177-3AD203B41FA5}">
                      <a16:colId xmlns:a16="http://schemas.microsoft.com/office/drawing/2014/main" val="1792350634"/>
                    </a:ext>
                  </a:extLst>
                </a:gridCol>
                <a:gridCol w="951722">
                  <a:extLst>
                    <a:ext uri="{9D8B030D-6E8A-4147-A177-3AD203B41FA5}">
                      <a16:colId xmlns:a16="http://schemas.microsoft.com/office/drawing/2014/main" val="912891414"/>
                    </a:ext>
                  </a:extLst>
                </a:gridCol>
                <a:gridCol w="4663881">
                  <a:extLst>
                    <a:ext uri="{9D8B030D-6E8A-4147-A177-3AD203B41FA5}">
                      <a16:colId xmlns:a16="http://schemas.microsoft.com/office/drawing/2014/main" val="595851993"/>
                    </a:ext>
                  </a:extLst>
                </a:gridCol>
                <a:gridCol w="1089996">
                  <a:extLst>
                    <a:ext uri="{9D8B030D-6E8A-4147-A177-3AD203B41FA5}">
                      <a16:colId xmlns:a16="http://schemas.microsoft.com/office/drawing/2014/main" val="425388119"/>
                    </a:ext>
                  </a:extLst>
                </a:gridCol>
              </a:tblGrid>
              <a:tr h="497102">
                <a:tc>
                  <a:txBody>
                    <a:bodyPr/>
                    <a:lstStyle/>
                    <a:p>
                      <a:pPr marL="0" marR="0">
                        <a:spcBef>
                          <a:spcPts val="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p>
                      <a:pPr marL="98425" marR="0">
                        <a:lnSpc>
                          <a:spcPts val="1280"/>
                        </a:lnSpc>
                        <a:spcBef>
                          <a:spcPts val="0"/>
                        </a:spcBef>
                        <a:spcAft>
                          <a:spcPts val="0"/>
                        </a:spcAft>
                      </a:pP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PRIORITY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0" indent="81915" algn="l">
                        <a:lnSpc>
                          <a:spcPts val="1350"/>
                        </a:lnSpc>
                        <a:spcBef>
                          <a:spcPts val="0"/>
                        </a:spcBef>
                        <a:spcAft>
                          <a:spcPts val="0"/>
                        </a:spcAft>
                      </a:pP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FUNDING </a:t>
                      </a:r>
                      <a:r>
                        <a:rPr lang="en-US" sz="1200" b="1" spc="-40">
                          <a:effectLst/>
                          <a:latin typeface="Times New Roman" panose="02020603050405020304" pitchFamily="18" charset="0"/>
                          <a:ea typeface="Arial" panose="020B0604020202020204" pitchFamily="34" charset="0"/>
                          <a:cs typeface="Times New Roman" panose="02020603050405020304" pitchFamily="18" charset="0"/>
                        </a:rPr>
                        <a:t>CATEGORY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p>
                      <a:pPr marL="0" marR="57150" algn="ctr">
                        <a:lnSpc>
                          <a:spcPts val="1280"/>
                        </a:lnSpc>
                        <a:spcBef>
                          <a:spcPts val="0"/>
                        </a:spcBef>
                        <a:spcAft>
                          <a:spcPts val="0"/>
                        </a:spcAft>
                      </a:pP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ITEM,</a:t>
                      </a:r>
                      <a:r>
                        <a:rPr lang="en-US" sz="1200" b="1" spc="-4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QUANTITY,</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VENDOR</a:t>
                      </a:r>
                      <a:r>
                        <a:rPr lang="en-US" sz="1200" b="1" spc="-4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NAME &amp;</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VENDOR</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QUOTE</a:t>
                      </a:r>
                      <a:r>
                        <a:rPr lang="en-US" sz="1200" b="1" spc="-4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p>
                      <a:pPr marL="151130" marR="0" algn="ctr">
                        <a:lnSpc>
                          <a:spcPts val="1280"/>
                        </a:lnSpc>
                        <a:spcBef>
                          <a:spcPts val="0"/>
                        </a:spcBef>
                        <a:spcAft>
                          <a:spcPts val="0"/>
                        </a:spcAft>
                      </a:pP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AMOUNT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543782"/>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1</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Assessments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for</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Communities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A,</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B,</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and</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C</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1,500,000.00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330589"/>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2</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Director's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Salary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95,000.00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288448"/>
                  </a:ext>
                </a:extLst>
              </a:tr>
              <a:tr h="233809">
                <a:tc>
                  <a:txBody>
                    <a:bodyPr/>
                    <a:lstStyle/>
                    <a:p>
                      <a:pPr marL="296545" marR="0">
                        <a:lnSpc>
                          <a:spcPts val="1285"/>
                        </a:lnSpc>
                        <a:spcBef>
                          <a:spcPts val="3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3</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5"/>
                        </a:lnSpc>
                        <a:spcBef>
                          <a:spcPts val="18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5"/>
                        </a:lnSpc>
                        <a:spcBef>
                          <a:spcPts val="17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Deputy</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Director's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Salary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5"/>
                        </a:lnSpc>
                        <a:spcBef>
                          <a:spcPts val="17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79,000.00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461500"/>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4</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G</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(6)</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Position</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Console</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Workstations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Upgrade,</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Vendor Name,</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325,000.00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36282"/>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5</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G</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(6)</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Position</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Radio</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Console</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Upgrade,</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Vendor Name,</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208,000.00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437988"/>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6</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150" b="1">
                          <a:effectLst/>
                          <a:latin typeface="Times New Roman" panose="02020603050405020304" pitchFamily="18" charset="0"/>
                          <a:ea typeface="Arial" panose="020B0604020202020204" pitchFamily="34" charset="0"/>
                          <a:cs typeface="Times New Roman" panose="02020603050405020304" pitchFamily="18" charset="0"/>
                        </a:rPr>
                        <a:t>Security</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a:effectLst/>
                          <a:latin typeface="Times New Roman" panose="02020603050405020304" pitchFamily="18" charset="0"/>
                          <a:ea typeface="Arial" panose="020B0604020202020204" pitchFamily="34" charset="0"/>
                          <a:cs typeface="Times New Roman" panose="02020603050405020304" pitchFamily="18" charset="0"/>
                        </a:rPr>
                        <a:t>Measures</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a:effectLst/>
                          <a:latin typeface="Times New Roman" panose="02020603050405020304" pitchFamily="18" charset="0"/>
                          <a:ea typeface="Arial" panose="020B0604020202020204" pitchFamily="34" charset="0"/>
                          <a:cs typeface="Times New Roman" panose="02020603050405020304" pitchFamily="18" charset="0"/>
                        </a:rPr>
                        <a:t>Upgrade,</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a:effectLst/>
                          <a:latin typeface="Times New Roman" panose="02020603050405020304" pitchFamily="18" charset="0"/>
                          <a:ea typeface="Arial" panose="020B0604020202020204" pitchFamily="34" charset="0"/>
                          <a:cs typeface="Times New Roman" panose="02020603050405020304" pitchFamily="18" charset="0"/>
                        </a:rPr>
                        <a:t>Community</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a:effectLst/>
                          <a:latin typeface="Times New Roman" panose="02020603050405020304" pitchFamily="18" charset="0"/>
                          <a:ea typeface="Arial" panose="020B0604020202020204" pitchFamily="34" charset="0"/>
                          <a:cs typeface="Times New Roman" panose="02020603050405020304" pitchFamily="18" charset="0"/>
                        </a:rPr>
                        <a:t>A,</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a:effectLst/>
                          <a:latin typeface="Times New Roman" panose="02020603050405020304" pitchFamily="18" charset="0"/>
                          <a:ea typeface="Arial" panose="020B0604020202020204" pitchFamily="34" charset="0"/>
                          <a:cs typeface="Times New Roman" panose="02020603050405020304" pitchFamily="18" charset="0"/>
                        </a:rPr>
                        <a:t>Vendor Name,</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spc="-10">
                          <a:effectLst/>
                          <a:latin typeface="Times New Roman" panose="02020603050405020304" pitchFamily="18" charset="0"/>
                          <a:ea typeface="Arial" panose="020B0604020202020204" pitchFamily="34" charset="0"/>
                          <a:cs typeface="Times New Roman" panose="02020603050405020304" pitchFamily="18" charset="0"/>
                        </a:rPr>
                        <a:t>#*********</a:t>
                      </a:r>
                      <a:endParaRPr lang="en-US" sz="115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34,000.00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368495"/>
                  </a:ext>
                </a:extLst>
              </a:tr>
              <a:tr h="244269">
                <a:tc>
                  <a:txBody>
                    <a:bodyPr/>
                    <a:lstStyle/>
                    <a:p>
                      <a:pPr marL="296545" marR="0">
                        <a:lnSpc>
                          <a:spcPts val="1285"/>
                        </a:lnSpc>
                        <a:spcBef>
                          <a:spcPts val="3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7</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5"/>
                        </a:lnSpc>
                        <a:spcBef>
                          <a:spcPts val="18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B</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5"/>
                        </a:lnSpc>
                        <a:spcBef>
                          <a:spcPts val="17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Cyber</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Security</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Assessment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5"/>
                        </a:lnSpc>
                        <a:spcBef>
                          <a:spcPts val="17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83,000.00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064028"/>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8</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G</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(20)</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MDT’s,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Vendor Name,</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245,800.00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524672"/>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9</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Administrative/Finance</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Support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Salary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68,000.00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816753"/>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25">
                          <a:effectLst/>
                          <a:latin typeface="Times New Roman" panose="02020603050405020304" pitchFamily="18" charset="0"/>
                          <a:ea typeface="Arial" panose="020B0604020202020204" pitchFamily="34" charset="0"/>
                          <a:cs typeface="Times New Roman" panose="02020603050405020304" pitchFamily="18" charset="0"/>
                        </a:rPr>
                        <a:t>10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IT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Manager's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Salary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76,000.00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344332"/>
                  </a:ext>
                </a:extLst>
              </a:tr>
              <a:tr h="244269">
                <a:tc>
                  <a:txBody>
                    <a:bodyPr/>
                    <a:lstStyle/>
                    <a:p>
                      <a:pPr marL="296545" marR="0">
                        <a:lnSpc>
                          <a:spcPts val="1280"/>
                        </a:lnSpc>
                        <a:spcBef>
                          <a:spcPts val="3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75956141"/>
                  </a:ext>
                </a:extLst>
              </a:tr>
              <a:tr h="40798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59055" algn="r">
                        <a:lnSpc>
                          <a:spcPts val="1295"/>
                        </a:lnSpc>
                        <a:spcBef>
                          <a:spcPts val="965"/>
                        </a:spcBef>
                        <a:spcAft>
                          <a:spcPts val="0"/>
                        </a:spcAft>
                      </a:pP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TOTAL</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AMOUNT</a:t>
                      </a:r>
                      <a:r>
                        <a:rPr lang="en-US" sz="1200" b="1" spc="-4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REQUESTED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985" algn="r">
                        <a:spcBef>
                          <a:spcPts val="55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1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2,713,800.00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550886"/>
                  </a:ext>
                </a:extLst>
              </a:tr>
            </a:tbl>
          </a:graphicData>
        </a:graphic>
      </p:graphicFrame>
      <p:sp>
        <p:nvSpPr>
          <p:cNvPr id="2" name="Slide Number Placeholder 1">
            <a:extLst>
              <a:ext uri="{FF2B5EF4-FFF2-40B4-BE49-F238E27FC236}">
                <a16:creationId xmlns:a16="http://schemas.microsoft.com/office/drawing/2014/main" id="{2749FAE2-FEA1-E9CC-60F7-4D614C211E1C}"/>
              </a:ext>
            </a:extLst>
          </p:cNvPr>
          <p:cNvSpPr>
            <a:spLocks noGrp="1"/>
          </p:cNvSpPr>
          <p:nvPr>
            <p:ph type="sldNum" sz="quarter" idx="12"/>
          </p:nvPr>
        </p:nvSpPr>
        <p:spPr/>
        <p:txBody>
          <a:bodyPr/>
          <a:lstStyle/>
          <a:p>
            <a:fld id="{D57F1E4F-1CFF-5643-939E-217C01CDF565}" type="slidenum">
              <a:rPr lang="en-US" sz="1200" smtClean="0"/>
              <a:pPr/>
              <a:t>18</a:t>
            </a:fld>
            <a:endParaRPr lang="en-US" sz="1200"/>
          </a:p>
        </p:txBody>
      </p:sp>
    </p:spTree>
    <p:extLst>
      <p:ext uri="{BB962C8B-B14F-4D97-AF65-F5344CB8AC3E}">
        <p14:creationId xmlns:p14="http://schemas.microsoft.com/office/powerpoint/2010/main" val="1004369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2"/>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3"/>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2" y="6453145"/>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553" y="982134"/>
            <a:ext cx="7200897" cy="1303867"/>
          </a:xfrm>
        </p:spPr>
        <p:txBody>
          <a:bodyPr>
            <a:normAutofit/>
          </a:bodyPr>
          <a:lstStyle/>
          <a:p>
            <a:r>
              <a:rPr lang="en-US" b="1">
                <a:solidFill>
                  <a:srgbClr val="262626"/>
                </a:solidFill>
              </a:rPr>
              <a:t>Application</a:t>
            </a:r>
            <a:endParaRPr lang="en-US">
              <a:solidFill>
                <a:srgbClr val="262626"/>
              </a:solidFill>
            </a:endParaRPr>
          </a:p>
        </p:txBody>
      </p:sp>
      <p:graphicFrame>
        <p:nvGraphicFramePr>
          <p:cNvPr id="5" name="Content Placeholder 2">
            <a:extLst>
              <a:ext uri="{FF2B5EF4-FFF2-40B4-BE49-F238E27FC236}">
                <a16:creationId xmlns:a16="http://schemas.microsoft.com/office/drawing/2014/main" id="{BA919098-DBC0-43EA-9CCD-ED09CA367041}"/>
              </a:ext>
            </a:extLst>
          </p:cNvPr>
          <p:cNvGraphicFramePr>
            <a:graphicFrameLocks noGrp="1"/>
          </p:cNvGraphicFramePr>
          <p:nvPr>
            <p:ph idx="1"/>
            <p:extLst>
              <p:ext uri="{D42A27DB-BD31-4B8C-83A1-F6EECF244321}">
                <p14:modId xmlns:p14="http://schemas.microsoft.com/office/powerpoint/2010/main" val="2510261484"/>
              </p:ext>
            </p:extLst>
          </p:nvPr>
        </p:nvGraphicFramePr>
        <p:xfrm>
          <a:off x="908583" y="1278564"/>
          <a:ext cx="7178594" cy="4997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1D882AD-D06F-D8DB-263D-8D8111F980D2}"/>
              </a:ext>
            </a:extLst>
          </p:cNvPr>
          <p:cNvSpPr txBox="1"/>
          <p:nvPr/>
        </p:nvSpPr>
        <p:spPr>
          <a:xfrm>
            <a:off x="1310047" y="285183"/>
            <a:ext cx="2126095" cy="584775"/>
          </a:xfrm>
          <a:prstGeom prst="rect">
            <a:avLst/>
          </a:prstGeom>
          <a:noFill/>
        </p:spPr>
        <p:txBody>
          <a:bodyPr wrap="none" rtlCol="0">
            <a:spAutoFit/>
          </a:bodyPr>
          <a:lstStyle/>
          <a:p>
            <a:r>
              <a:rPr lang="en-US" sz="3200" b="1">
                <a:solidFill>
                  <a:srgbClr val="262626"/>
                </a:solidFill>
              </a:rPr>
              <a:t>Application</a:t>
            </a:r>
            <a:endParaRPr lang="en-US" sz="3200"/>
          </a:p>
        </p:txBody>
      </p:sp>
      <p:sp>
        <p:nvSpPr>
          <p:cNvPr id="4" name="Slide Number Placeholder 3">
            <a:extLst>
              <a:ext uri="{FF2B5EF4-FFF2-40B4-BE49-F238E27FC236}">
                <a16:creationId xmlns:a16="http://schemas.microsoft.com/office/drawing/2014/main" id="{E86CCEA3-E471-CFA4-7C82-CF16C8DE9016}"/>
              </a:ext>
            </a:extLst>
          </p:cNvPr>
          <p:cNvSpPr>
            <a:spLocks noGrp="1"/>
          </p:cNvSpPr>
          <p:nvPr>
            <p:ph type="sldNum" sz="quarter" idx="12"/>
          </p:nvPr>
        </p:nvSpPr>
        <p:spPr/>
        <p:txBody>
          <a:bodyPr/>
          <a:lstStyle/>
          <a:p>
            <a:fld id="{5D84065D-F351-4B03-BD91-D8A6B8D4B362}" type="slidenum">
              <a:rPr lang="en-US" sz="1200" smtClean="0"/>
              <a:t>19</a:t>
            </a:fld>
            <a:endParaRPr lang="en-US" sz="1200"/>
          </a:p>
        </p:txBody>
      </p:sp>
    </p:spTree>
    <p:extLst>
      <p:ext uri="{BB962C8B-B14F-4D97-AF65-F5344CB8AC3E}">
        <p14:creationId xmlns:p14="http://schemas.microsoft.com/office/powerpoint/2010/main" val="11303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32000"/>
          </a:schemeClr>
        </a:solidFill>
        <a:effectLst/>
      </p:bgPr>
    </p:bg>
    <p:spTree>
      <p:nvGrpSpPr>
        <p:cNvPr id="1" name="">
          <a:extLst>
            <a:ext uri="{FF2B5EF4-FFF2-40B4-BE49-F238E27FC236}">
              <a16:creationId xmlns:a16="http://schemas.microsoft.com/office/drawing/2014/main" id="{CD61F15E-7E70-23EE-2695-A29CFEDB986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2ECF7-7E15-3798-00DD-D2620783D635}"/>
              </a:ext>
            </a:extLst>
          </p:cNvPr>
          <p:cNvSpPr>
            <a:spLocks noGrp="1"/>
          </p:cNvSpPr>
          <p:nvPr>
            <p:ph type="title"/>
          </p:nvPr>
        </p:nvSpPr>
        <p:spPr>
          <a:xfrm>
            <a:off x="628650" y="557190"/>
            <a:ext cx="7886700" cy="1133499"/>
          </a:xfrm>
        </p:spPr>
        <p:txBody>
          <a:bodyPr vert="horz" lIns="91440" tIns="45720" rIns="91440" bIns="45720" rtlCol="0" anchor="ctr">
            <a:normAutofit/>
          </a:bodyPr>
          <a:lstStyle/>
          <a:p>
            <a:pPr algn="ctr" defTabSz="914400"/>
            <a:r>
              <a:rPr lang="en-US" sz="4500" b="1"/>
              <a:t>WHAT’S NEW</a:t>
            </a:r>
          </a:p>
        </p:txBody>
      </p:sp>
      <p:graphicFrame>
        <p:nvGraphicFramePr>
          <p:cNvPr id="7" name="Content Placeholder 6">
            <a:extLst>
              <a:ext uri="{FF2B5EF4-FFF2-40B4-BE49-F238E27FC236}">
                <a16:creationId xmlns:a16="http://schemas.microsoft.com/office/drawing/2014/main" id="{3347E1DF-FF8C-E840-8E42-AD7BECDFDA55}"/>
              </a:ext>
            </a:extLst>
          </p:cNvPr>
          <p:cNvGraphicFramePr>
            <a:graphicFrameLocks noGrp="1"/>
          </p:cNvGraphicFramePr>
          <p:nvPr>
            <p:ph idx="1"/>
            <p:extLst>
              <p:ext uri="{D42A27DB-BD31-4B8C-83A1-F6EECF244321}">
                <p14:modId xmlns:p14="http://schemas.microsoft.com/office/powerpoint/2010/main" val="1692479573"/>
              </p:ext>
            </p:extLst>
          </p:nvPr>
        </p:nvGraphicFramePr>
        <p:xfrm>
          <a:off x="628650" y="1542199"/>
          <a:ext cx="7886700" cy="4995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0EEB6A2-AC41-40C1-BE44-AD29222F54AF}"/>
              </a:ext>
            </a:extLst>
          </p:cNvPr>
          <p:cNvSpPr>
            <a:spLocks noGrp="1"/>
          </p:cNvSpPr>
          <p:nvPr>
            <p:ph type="sldNum" sz="quarter" idx="12"/>
          </p:nvPr>
        </p:nvSpPr>
        <p:spPr/>
        <p:txBody>
          <a:bodyPr/>
          <a:lstStyle/>
          <a:p>
            <a:fld id="{D57F1E4F-1CFF-5643-939E-217C01CDF565}" type="slidenum">
              <a:rPr lang="en-US" sz="1200" b="1" smtClean="0"/>
              <a:pPr/>
              <a:t>2</a:t>
            </a:fld>
            <a:endParaRPr lang="en-US" sz="1200" b="1"/>
          </a:p>
        </p:txBody>
      </p:sp>
    </p:spTree>
    <p:extLst>
      <p:ext uri="{BB962C8B-B14F-4D97-AF65-F5344CB8AC3E}">
        <p14:creationId xmlns:p14="http://schemas.microsoft.com/office/powerpoint/2010/main" val="1171738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9B4713A-1ABD-E5B5-6570-12309CEF87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DDEFE-A039-8A36-0C8C-F702AB601CD2}"/>
              </a:ext>
            </a:extLst>
          </p:cNvPr>
          <p:cNvSpPr txBox="1">
            <a:spLocks/>
          </p:cNvSpPr>
          <p:nvPr/>
        </p:nvSpPr>
        <p:spPr>
          <a:xfrm>
            <a:off x="581852" y="0"/>
            <a:ext cx="5957316" cy="857250"/>
          </a:xfrm>
          <a:prstGeom prst="rect">
            <a:avLst/>
          </a:prstGeom>
        </p:spPr>
        <p:txBody>
          <a:bodyPr anchor="ctr">
            <a:normAutofit/>
          </a:bodyPr>
          <a:lstStyle>
            <a:lvl1pPr algn="l" rtl="0" eaLnBrk="1" latinLnBrk="0" hangingPunct="1">
              <a:spcBef>
                <a:spcPct val="0"/>
              </a:spcBef>
              <a:buNone/>
              <a:defRPr kumimoji="0" sz="6307"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467624">
              <a:defRPr/>
            </a:pPr>
            <a:r>
              <a:rPr lang="en-US" sz="3225" b="1">
                <a:solidFill>
                  <a:prstClr val="black"/>
                </a:solidFill>
                <a:latin typeface="Gill Sans MT"/>
              </a:rPr>
              <a:t>Application</a:t>
            </a:r>
          </a:p>
        </p:txBody>
      </p:sp>
      <p:pic>
        <p:nvPicPr>
          <p:cNvPr id="3" name="Picture 2">
            <a:extLst>
              <a:ext uri="{FF2B5EF4-FFF2-40B4-BE49-F238E27FC236}">
                <a16:creationId xmlns:a16="http://schemas.microsoft.com/office/drawing/2014/main" id="{794320C0-C448-FCD0-AC16-E21BCAE801AB}"/>
              </a:ext>
            </a:extLst>
          </p:cNvPr>
          <p:cNvPicPr>
            <a:picLocks noChangeAspect="1"/>
          </p:cNvPicPr>
          <p:nvPr/>
        </p:nvPicPr>
        <p:blipFill>
          <a:blip r:embed="rId2"/>
          <a:stretch>
            <a:fillRect/>
          </a:stretch>
        </p:blipFill>
        <p:spPr>
          <a:xfrm>
            <a:off x="436764" y="1106396"/>
            <a:ext cx="7947073" cy="841321"/>
          </a:xfrm>
          <a:prstGeom prst="rect">
            <a:avLst/>
          </a:prstGeom>
        </p:spPr>
      </p:pic>
      <p:graphicFrame>
        <p:nvGraphicFramePr>
          <p:cNvPr id="10" name="Content Placeholder 2">
            <a:extLst>
              <a:ext uri="{FF2B5EF4-FFF2-40B4-BE49-F238E27FC236}">
                <a16:creationId xmlns:a16="http://schemas.microsoft.com/office/drawing/2014/main" id="{AC03638B-D785-49A2-34BA-327C6AB5238C}"/>
              </a:ext>
            </a:extLst>
          </p:cNvPr>
          <p:cNvGraphicFramePr/>
          <p:nvPr>
            <p:extLst>
              <p:ext uri="{D42A27DB-BD31-4B8C-83A1-F6EECF244321}">
                <p14:modId xmlns:p14="http://schemas.microsoft.com/office/powerpoint/2010/main" val="1580104427"/>
              </p:ext>
            </p:extLst>
          </p:nvPr>
        </p:nvGraphicFramePr>
        <p:xfrm>
          <a:off x="512721" y="1977569"/>
          <a:ext cx="7871114" cy="4566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773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624"/>
            <a:endParaRPr lang="en-US" sz="921" kern="0">
              <a:solidFill>
                <a:prstClr val="white"/>
              </a:solidFill>
              <a:latin typeface="Calibri"/>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14239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624"/>
            <a:endParaRPr lang="en-US" sz="921" kern="0">
              <a:solidFill>
                <a:prstClr val="white"/>
              </a:solidFill>
              <a:latin typeface="Calibri"/>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85725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624"/>
            <a:endParaRPr lang="en-US" sz="921" kern="0">
              <a:solidFill>
                <a:prstClr val="white"/>
              </a:solidFill>
              <a:latin typeface="Calibri"/>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20" y="-407129"/>
            <a:ext cx="3670923" cy="914515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624"/>
            <a:endParaRPr lang="en-US" sz="921" kern="0">
              <a:solidFill>
                <a:prstClr val="white"/>
              </a:solidFill>
              <a:latin typeface="Calibri"/>
            </a:endParaRPr>
          </a:p>
        </p:txBody>
      </p:sp>
      <p:pic>
        <p:nvPicPr>
          <p:cNvPr id="5" name="Picture 4" descr="Graphical user interface, text, application&#10;&#10;AI-generated content may be incorrect.">
            <a:extLst>
              <a:ext uri="{FF2B5EF4-FFF2-40B4-BE49-F238E27FC236}">
                <a16:creationId xmlns:a16="http://schemas.microsoft.com/office/drawing/2014/main" id="{451A876A-D933-5D4A-7B7A-5AD32817B577}"/>
              </a:ext>
            </a:extLst>
          </p:cNvPr>
          <p:cNvPicPr>
            <a:picLocks noChangeAspect="1"/>
          </p:cNvPicPr>
          <p:nvPr/>
        </p:nvPicPr>
        <p:blipFill>
          <a:blip r:embed="rId2">
            <a:extLst>
              <a:ext uri="{28A0092B-C50C-407E-A947-70E740481C1C}">
                <a14:useLocalDpi xmlns:a14="http://schemas.microsoft.com/office/drawing/2010/main" val="0"/>
              </a:ext>
            </a:extLst>
          </a:blip>
          <a:srcRect b="1948"/>
          <a:stretch>
            <a:fillRect/>
          </a:stretch>
        </p:blipFill>
        <p:spPr>
          <a:xfrm>
            <a:off x="342613" y="1184325"/>
            <a:ext cx="8458200" cy="4489033"/>
          </a:xfrm>
          <a:prstGeom prst="rect">
            <a:avLst/>
          </a:prstGeom>
        </p:spPr>
      </p:pic>
      <p:sp>
        <p:nvSpPr>
          <p:cNvPr id="6" name="TextBox 5">
            <a:extLst>
              <a:ext uri="{FF2B5EF4-FFF2-40B4-BE49-F238E27FC236}">
                <a16:creationId xmlns:a16="http://schemas.microsoft.com/office/drawing/2014/main" id="{BAC33BFD-7B56-525B-0152-C7171A938338}"/>
              </a:ext>
            </a:extLst>
          </p:cNvPr>
          <p:cNvSpPr txBox="1"/>
          <p:nvPr/>
        </p:nvSpPr>
        <p:spPr>
          <a:xfrm>
            <a:off x="342613" y="1183683"/>
            <a:ext cx="8458200" cy="470129"/>
          </a:xfrm>
          <a:prstGeom prst="rect">
            <a:avLst/>
          </a:prstGeom>
          <a:solidFill>
            <a:schemeClr val="bg1"/>
          </a:solidFill>
        </p:spPr>
        <p:txBody>
          <a:bodyPr wrap="square" rtlCol="0">
            <a:spAutoFit/>
          </a:bodyPr>
          <a:lstStyle/>
          <a:p>
            <a:pPr defTabSz="467624"/>
            <a:r>
              <a:rPr lang="en-US" sz="2455" b="1" kern="0">
                <a:solidFill>
                  <a:sysClr val="windowText" lastClr="000000"/>
                </a:solidFill>
              </a:rPr>
              <a:t>NEW STANDARD CONTRACT FORM NOW 2 PAGES</a:t>
            </a:r>
          </a:p>
        </p:txBody>
      </p:sp>
    </p:spTree>
    <p:extLst>
      <p:ext uri="{BB962C8B-B14F-4D97-AF65-F5344CB8AC3E}">
        <p14:creationId xmlns:p14="http://schemas.microsoft.com/office/powerpoint/2010/main" val="2010731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624"/>
            <a:endParaRPr lang="en-US" sz="921" kern="0">
              <a:solidFill>
                <a:prstClr val="white"/>
              </a:solidFill>
              <a:latin typeface="Calibri"/>
            </a:endParaRPr>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14239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624"/>
            <a:endParaRPr lang="en-US" sz="921" kern="0">
              <a:solidFill>
                <a:prstClr val="white"/>
              </a:solidFill>
              <a:latin typeface="Calibri"/>
            </a:endParaRPr>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85725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624"/>
            <a:endParaRPr lang="en-US" sz="921" kern="0">
              <a:solidFill>
                <a:prstClr val="white"/>
              </a:solidFill>
              <a:latin typeface="Calibri"/>
            </a:endParaRPr>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20" y="-407129"/>
            <a:ext cx="3670923" cy="914515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624"/>
            <a:endParaRPr lang="en-US" sz="921" kern="0">
              <a:solidFill>
                <a:prstClr val="white"/>
              </a:solidFill>
              <a:latin typeface="Calibri"/>
            </a:endParaRPr>
          </a:p>
        </p:txBody>
      </p:sp>
      <p:pic>
        <p:nvPicPr>
          <p:cNvPr id="5" name="Picture 4">
            <a:extLst>
              <a:ext uri="{FF2B5EF4-FFF2-40B4-BE49-F238E27FC236}">
                <a16:creationId xmlns:a16="http://schemas.microsoft.com/office/drawing/2014/main" id="{3358EDFD-6BD7-71B1-36ED-4E53BB469189}"/>
              </a:ext>
            </a:extLst>
          </p:cNvPr>
          <p:cNvPicPr>
            <a:picLocks noChangeAspect="1"/>
          </p:cNvPicPr>
          <p:nvPr/>
        </p:nvPicPr>
        <p:blipFill>
          <a:blip r:embed="rId2"/>
          <a:stretch>
            <a:fillRect/>
          </a:stretch>
        </p:blipFill>
        <p:spPr>
          <a:xfrm>
            <a:off x="506557" y="1142188"/>
            <a:ext cx="8130886" cy="4573624"/>
          </a:xfrm>
          <a:prstGeom prst="rect">
            <a:avLst/>
          </a:prstGeom>
        </p:spPr>
      </p:pic>
    </p:spTree>
    <p:extLst>
      <p:ext uri="{BB962C8B-B14F-4D97-AF65-F5344CB8AC3E}">
        <p14:creationId xmlns:p14="http://schemas.microsoft.com/office/powerpoint/2010/main" val="175129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F782C68-6FA5-49C8-B3F3-2B8D24559BAF}"/>
              </a:ext>
            </a:extLst>
          </p:cNvPr>
          <p:cNvGraphicFramePr>
            <a:graphicFrameLocks noGrp="1"/>
          </p:cNvGraphicFramePr>
          <p:nvPr>
            <p:ph idx="1"/>
            <p:extLst>
              <p:ext uri="{D42A27DB-BD31-4B8C-83A1-F6EECF244321}">
                <p14:modId xmlns:p14="http://schemas.microsoft.com/office/powerpoint/2010/main" val="2920333153"/>
              </p:ext>
            </p:extLst>
          </p:nvPr>
        </p:nvGraphicFramePr>
        <p:xfrm>
          <a:off x="4186238" y="587971"/>
          <a:ext cx="3829050" cy="5608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57415314-EC3E-44D1-A464-E2C4904BA92B}"/>
              </a:ext>
            </a:extLst>
          </p:cNvPr>
          <p:cNvSpPr>
            <a:spLocks noGrp="1"/>
          </p:cNvSpPr>
          <p:nvPr>
            <p:ph type="body" sz="half" idx="2"/>
          </p:nvPr>
        </p:nvSpPr>
        <p:spPr>
          <a:xfrm>
            <a:off x="1176867" y="3051031"/>
            <a:ext cx="2746431" cy="1370275"/>
          </a:xfrm>
        </p:spPr>
        <p:txBody>
          <a:bodyPr>
            <a:normAutofit/>
          </a:bodyPr>
          <a:lstStyle/>
          <a:p>
            <a:r>
              <a:rPr lang="en-US" sz="3600"/>
              <a:t>ICIP TEMPLATE</a:t>
            </a:r>
          </a:p>
        </p:txBody>
      </p:sp>
      <p:sp>
        <p:nvSpPr>
          <p:cNvPr id="2" name="Slide Number Placeholder 1">
            <a:extLst>
              <a:ext uri="{FF2B5EF4-FFF2-40B4-BE49-F238E27FC236}">
                <a16:creationId xmlns:a16="http://schemas.microsoft.com/office/drawing/2014/main" id="{83D92A6B-7B53-8A35-F358-AE24D80B5168}"/>
              </a:ext>
            </a:extLst>
          </p:cNvPr>
          <p:cNvSpPr>
            <a:spLocks noGrp="1"/>
          </p:cNvSpPr>
          <p:nvPr>
            <p:ph type="sldNum" sz="quarter" idx="12"/>
          </p:nvPr>
        </p:nvSpPr>
        <p:spPr/>
        <p:txBody>
          <a:bodyPr/>
          <a:lstStyle/>
          <a:p>
            <a:fld id="{D57F1E4F-1CFF-5643-939E-217C01CDF565}" type="slidenum">
              <a:rPr lang="en-US" sz="1200" smtClean="0"/>
              <a:pPr/>
              <a:t>23</a:t>
            </a:fld>
            <a:endParaRPr lang="en-US" sz="1200"/>
          </a:p>
        </p:txBody>
      </p:sp>
    </p:spTree>
    <p:extLst>
      <p:ext uri="{BB962C8B-B14F-4D97-AF65-F5344CB8AC3E}">
        <p14:creationId xmlns:p14="http://schemas.microsoft.com/office/powerpoint/2010/main" val="454961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89200" y="552217"/>
            <a:ext cx="4006850" cy="531964"/>
          </a:xfrm>
          <a:prstGeom prst="rect">
            <a:avLst/>
          </a:prstGeom>
        </p:spPr>
        <p:txBody>
          <a:bodyPr vert="horz" wrap="square" lIns="0" tIns="8659" rIns="0" bIns="0" rtlCol="0">
            <a:spAutoFit/>
          </a:bodyPr>
          <a:lstStyle/>
          <a:p>
            <a:pPr marL="2165" algn="ctr">
              <a:spcBef>
                <a:spcPts val="68"/>
              </a:spcBef>
            </a:pPr>
            <a:r>
              <a:rPr sz="900" b="1">
                <a:latin typeface="Calibri"/>
                <a:cs typeface="Calibri"/>
              </a:rPr>
              <a:t>Interoperable</a:t>
            </a:r>
            <a:r>
              <a:rPr sz="900" b="1" spc="-24">
                <a:latin typeface="Calibri"/>
                <a:cs typeface="Calibri"/>
              </a:rPr>
              <a:t> </a:t>
            </a:r>
            <a:r>
              <a:rPr sz="900" b="1" spc="-7">
                <a:latin typeface="Calibri"/>
                <a:cs typeface="Calibri"/>
              </a:rPr>
              <a:t>Communications</a:t>
            </a:r>
            <a:r>
              <a:rPr sz="900" b="1" spc="-27">
                <a:latin typeface="Calibri"/>
                <a:cs typeface="Calibri"/>
              </a:rPr>
              <a:t> </a:t>
            </a:r>
            <a:r>
              <a:rPr sz="900" b="1">
                <a:latin typeface="Calibri"/>
                <a:cs typeface="Calibri"/>
              </a:rPr>
              <a:t>Investment</a:t>
            </a:r>
            <a:r>
              <a:rPr sz="900" b="1" spc="-20">
                <a:latin typeface="Calibri"/>
                <a:cs typeface="Calibri"/>
              </a:rPr>
              <a:t> </a:t>
            </a:r>
            <a:r>
              <a:rPr sz="900" b="1">
                <a:latin typeface="Calibri"/>
                <a:cs typeface="Calibri"/>
              </a:rPr>
              <a:t>Proposal</a:t>
            </a:r>
            <a:r>
              <a:rPr sz="900" b="1" spc="-14">
                <a:latin typeface="Calibri"/>
                <a:cs typeface="Calibri"/>
              </a:rPr>
              <a:t> </a:t>
            </a:r>
            <a:r>
              <a:rPr sz="900" b="1" spc="-7">
                <a:latin typeface="Calibri"/>
                <a:cs typeface="Calibri"/>
              </a:rPr>
              <a:t>(ICIP)</a:t>
            </a:r>
            <a:endParaRPr sz="900">
              <a:latin typeface="Calibri"/>
              <a:cs typeface="Calibri"/>
            </a:endParaRPr>
          </a:p>
          <a:p>
            <a:pPr>
              <a:spcBef>
                <a:spcPts val="17"/>
              </a:spcBef>
            </a:pPr>
            <a:endParaRPr sz="900">
              <a:latin typeface="Calibri"/>
              <a:cs typeface="Calibri"/>
            </a:endParaRPr>
          </a:p>
          <a:p>
            <a:pPr marL="433" algn="ctr"/>
            <a:r>
              <a:rPr sz="800">
                <a:latin typeface="Calibri"/>
                <a:cs typeface="Calibri"/>
              </a:rPr>
              <a:t>Please</a:t>
            </a:r>
            <a:r>
              <a:rPr sz="800" spc="-7">
                <a:latin typeface="Calibri"/>
                <a:cs typeface="Calibri"/>
              </a:rPr>
              <a:t> </a:t>
            </a:r>
            <a:r>
              <a:rPr sz="800">
                <a:latin typeface="Calibri"/>
                <a:cs typeface="Calibri"/>
              </a:rPr>
              <a:t>complete</a:t>
            </a:r>
            <a:r>
              <a:rPr sz="800" spc="-17">
                <a:latin typeface="Calibri"/>
                <a:cs typeface="Calibri"/>
              </a:rPr>
              <a:t> </a:t>
            </a:r>
            <a:r>
              <a:rPr sz="800">
                <a:latin typeface="Calibri"/>
                <a:cs typeface="Calibri"/>
              </a:rPr>
              <a:t>all</a:t>
            </a:r>
            <a:r>
              <a:rPr sz="800" spc="-10">
                <a:latin typeface="Calibri"/>
                <a:cs typeface="Calibri"/>
              </a:rPr>
              <a:t> </a:t>
            </a:r>
            <a:r>
              <a:rPr sz="800">
                <a:latin typeface="Calibri"/>
                <a:cs typeface="Calibri"/>
              </a:rPr>
              <a:t>sections</a:t>
            </a:r>
            <a:r>
              <a:rPr sz="800" spc="-7">
                <a:latin typeface="Calibri"/>
                <a:cs typeface="Calibri"/>
              </a:rPr>
              <a:t> </a:t>
            </a:r>
            <a:r>
              <a:rPr sz="800" u="sng">
                <a:uFill>
                  <a:solidFill>
                    <a:srgbClr val="000000"/>
                  </a:solidFill>
                </a:uFill>
                <a:latin typeface="Calibri"/>
                <a:cs typeface="Calibri"/>
              </a:rPr>
              <a:t>except</a:t>
            </a:r>
            <a:r>
              <a:rPr sz="800" spc="-7">
                <a:latin typeface="Calibri"/>
                <a:cs typeface="Calibri"/>
              </a:rPr>
              <a:t> </a:t>
            </a:r>
            <a:r>
              <a:rPr sz="800">
                <a:latin typeface="Calibri"/>
                <a:cs typeface="Calibri"/>
              </a:rPr>
              <a:t>for</a:t>
            </a:r>
            <a:r>
              <a:rPr sz="800" spc="-17">
                <a:latin typeface="Calibri"/>
                <a:cs typeface="Calibri"/>
              </a:rPr>
              <a:t> </a:t>
            </a:r>
            <a:r>
              <a:rPr sz="800" i="1">
                <a:latin typeface="Calibri"/>
                <a:cs typeface="Calibri"/>
              </a:rPr>
              <a:t>SIEC</a:t>
            </a:r>
            <a:r>
              <a:rPr sz="800" i="1" spc="-10">
                <a:latin typeface="Calibri"/>
                <a:cs typeface="Calibri"/>
              </a:rPr>
              <a:t> </a:t>
            </a:r>
            <a:r>
              <a:rPr sz="800" i="1">
                <a:latin typeface="Calibri"/>
                <a:cs typeface="Calibri"/>
              </a:rPr>
              <a:t>Review</a:t>
            </a:r>
            <a:r>
              <a:rPr sz="800" i="1" spc="-14">
                <a:latin typeface="Calibri"/>
                <a:cs typeface="Calibri"/>
              </a:rPr>
              <a:t> </a:t>
            </a:r>
            <a:r>
              <a:rPr sz="800" i="1" spc="-7">
                <a:latin typeface="Calibri"/>
                <a:cs typeface="Calibri"/>
              </a:rPr>
              <a:t>Section</a:t>
            </a:r>
            <a:r>
              <a:rPr sz="800" spc="-7">
                <a:latin typeface="Calibri"/>
                <a:cs typeface="Calibri"/>
              </a:rPr>
              <a:t>.</a:t>
            </a:r>
            <a:endParaRPr sz="800">
              <a:latin typeface="Calibri"/>
              <a:cs typeface="Calibri"/>
            </a:endParaRPr>
          </a:p>
          <a:p>
            <a:pPr algn="ctr">
              <a:spcBef>
                <a:spcPts val="17"/>
              </a:spcBef>
            </a:pPr>
            <a:r>
              <a:rPr sz="800">
                <a:latin typeface="Calibri"/>
                <a:cs typeface="Calibri"/>
              </a:rPr>
              <a:t>The</a:t>
            </a:r>
            <a:r>
              <a:rPr sz="800" spc="-7">
                <a:latin typeface="Calibri"/>
                <a:cs typeface="Calibri"/>
              </a:rPr>
              <a:t> </a:t>
            </a:r>
            <a:r>
              <a:rPr sz="800">
                <a:latin typeface="Calibri"/>
                <a:cs typeface="Calibri"/>
              </a:rPr>
              <a:t>completed</a:t>
            </a:r>
            <a:r>
              <a:rPr sz="800" spc="-10">
                <a:latin typeface="Calibri"/>
                <a:cs typeface="Calibri"/>
              </a:rPr>
              <a:t> </a:t>
            </a:r>
            <a:r>
              <a:rPr sz="800">
                <a:latin typeface="Calibri"/>
                <a:cs typeface="Calibri"/>
              </a:rPr>
              <a:t>ICIP</a:t>
            </a:r>
            <a:r>
              <a:rPr sz="800" spc="-7">
                <a:latin typeface="Calibri"/>
                <a:cs typeface="Calibri"/>
              </a:rPr>
              <a:t> </a:t>
            </a:r>
            <a:r>
              <a:rPr sz="800">
                <a:latin typeface="Calibri"/>
                <a:cs typeface="Calibri"/>
              </a:rPr>
              <a:t>form</a:t>
            </a:r>
            <a:r>
              <a:rPr sz="800" spc="-10">
                <a:latin typeface="Calibri"/>
                <a:cs typeface="Calibri"/>
              </a:rPr>
              <a:t> </a:t>
            </a:r>
            <a:r>
              <a:rPr sz="800">
                <a:latin typeface="Calibri"/>
                <a:cs typeface="Calibri"/>
              </a:rPr>
              <a:t>must</a:t>
            </a:r>
            <a:r>
              <a:rPr sz="800" spc="-7">
                <a:latin typeface="Calibri"/>
                <a:cs typeface="Calibri"/>
              </a:rPr>
              <a:t> </a:t>
            </a:r>
            <a:r>
              <a:rPr sz="800">
                <a:latin typeface="Calibri"/>
                <a:cs typeface="Calibri"/>
              </a:rPr>
              <a:t>be</a:t>
            </a:r>
            <a:r>
              <a:rPr sz="800" spc="-7">
                <a:latin typeface="Calibri"/>
                <a:cs typeface="Calibri"/>
              </a:rPr>
              <a:t> </a:t>
            </a:r>
            <a:r>
              <a:rPr sz="800">
                <a:latin typeface="Calibri"/>
                <a:cs typeface="Calibri"/>
              </a:rPr>
              <a:t>emailed</a:t>
            </a:r>
            <a:r>
              <a:rPr sz="800" spc="-10">
                <a:latin typeface="Calibri"/>
                <a:cs typeface="Calibri"/>
              </a:rPr>
              <a:t> </a:t>
            </a:r>
            <a:r>
              <a:rPr sz="800">
                <a:latin typeface="Calibri"/>
                <a:cs typeface="Calibri"/>
              </a:rPr>
              <a:t>with</a:t>
            </a:r>
            <a:r>
              <a:rPr sz="800" spc="-17">
                <a:latin typeface="Calibri"/>
                <a:cs typeface="Calibri"/>
              </a:rPr>
              <a:t> </a:t>
            </a:r>
            <a:r>
              <a:rPr sz="800">
                <a:latin typeface="Calibri"/>
                <a:cs typeface="Calibri"/>
              </a:rPr>
              <a:t>your</a:t>
            </a:r>
            <a:r>
              <a:rPr sz="800" spc="-10">
                <a:latin typeface="Calibri"/>
                <a:cs typeface="Calibri"/>
              </a:rPr>
              <a:t> </a:t>
            </a:r>
            <a:r>
              <a:rPr sz="800">
                <a:latin typeface="Calibri"/>
                <a:cs typeface="Calibri"/>
              </a:rPr>
              <a:t>grant</a:t>
            </a:r>
            <a:r>
              <a:rPr sz="800" spc="-7">
                <a:latin typeface="Calibri"/>
                <a:cs typeface="Calibri"/>
              </a:rPr>
              <a:t> </a:t>
            </a:r>
            <a:r>
              <a:rPr sz="800">
                <a:latin typeface="Calibri"/>
                <a:cs typeface="Calibri"/>
              </a:rPr>
              <a:t>application</a:t>
            </a:r>
            <a:r>
              <a:rPr sz="800" spc="-17">
                <a:latin typeface="Calibri"/>
                <a:cs typeface="Calibri"/>
              </a:rPr>
              <a:t> to</a:t>
            </a:r>
            <a:r>
              <a:rPr sz="750" spc="-17">
                <a:latin typeface="Calibri"/>
                <a:cs typeface="Calibri"/>
              </a:rPr>
              <a:t>:</a:t>
            </a:r>
            <a:endParaRPr sz="750">
              <a:latin typeface="Calibri"/>
              <a:cs typeface="Calibri"/>
            </a:endParaRPr>
          </a:p>
        </p:txBody>
      </p:sp>
      <p:graphicFrame>
        <p:nvGraphicFramePr>
          <p:cNvPr id="3" name="object 3"/>
          <p:cNvGraphicFramePr>
            <a:graphicFrameLocks noGrp="1"/>
          </p:cNvGraphicFramePr>
          <p:nvPr/>
        </p:nvGraphicFramePr>
        <p:xfrm>
          <a:off x="2231969" y="1109749"/>
          <a:ext cx="4597977" cy="311728"/>
        </p:xfrm>
        <a:graphic>
          <a:graphicData uri="http://schemas.openxmlformats.org/drawingml/2006/table">
            <a:tbl>
              <a:tblPr firstRow="1" bandRow="1">
                <a:tableStyleId>{2D5ABB26-0587-4C30-8999-92F81FD0307C}</a:tableStyleId>
              </a:tblPr>
              <a:tblGrid>
                <a:gridCol w="1130444">
                  <a:extLst>
                    <a:ext uri="{9D8B030D-6E8A-4147-A177-3AD203B41FA5}">
                      <a16:colId xmlns:a16="http://schemas.microsoft.com/office/drawing/2014/main" val="20000"/>
                    </a:ext>
                  </a:extLst>
                </a:gridCol>
                <a:gridCol w="3467533">
                  <a:extLst>
                    <a:ext uri="{9D8B030D-6E8A-4147-A177-3AD203B41FA5}">
                      <a16:colId xmlns:a16="http://schemas.microsoft.com/office/drawing/2014/main" val="20001"/>
                    </a:ext>
                  </a:extLst>
                </a:gridCol>
              </a:tblGrid>
              <a:tr h="155864">
                <a:tc>
                  <a:txBody>
                    <a:bodyPr/>
                    <a:lstStyle/>
                    <a:p>
                      <a:pPr marR="193040" algn="r">
                        <a:lnSpc>
                          <a:spcPct val="100000"/>
                        </a:lnSpc>
                        <a:spcBef>
                          <a:spcPts val="170"/>
                        </a:spcBef>
                      </a:pPr>
                      <a:r>
                        <a:rPr sz="700" b="1">
                          <a:latin typeface="Calibri"/>
                          <a:cs typeface="Calibri"/>
                        </a:rPr>
                        <a:t>Agency</a:t>
                      </a:r>
                      <a:r>
                        <a:rPr sz="700" b="1" spc="-40">
                          <a:latin typeface="Calibri"/>
                          <a:cs typeface="Calibri"/>
                        </a:rPr>
                        <a:t> </a:t>
                      </a:r>
                      <a:r>
                        <a:rPr sz="700" b="1" spc="-20">
                          <a:latin typeface="Calibri"/>
                          <a:cs typeface="Calibri"/>
                        </a:rPr>
                        <a:t>Name</a:t>
                      </a:r>
                      <a:endParaRPr sz="700">
                        <a:latin typeface="Calibri"/>
                        <a:cs typeface="Calibri"/>
                      </a:endParaRPr>
                    </a:p>
                  </a:txBody>
                  <a:tcPr marL="0" marR="0" marT="147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55864">
                <a:tc>
                  <a:txBody>
                    <a:bodyPr/>
                    <a:lstStyle/>
                    <a:p>
                      <a:pPr marR="184785" algn="r">
                        <a:lnSpc>
                          <a:spcPct val="100000"/>
                        </a:lnSpc>
                        <a:spcBef>
                          <a:spcPts val="170"/>
                        </a:spcBef>
                      </a:pPr>
                      <a:r>
                        <a:rPr sz="700" b="1">
                          <a:latin typeface="Calibri"/>
                          <a:cs typeface="Calibri"/>
                        </a:rPr>
                        <a:t>Email</a:t>
                      </a:r>
                      <a:r>
                        <a:rPr sz="700" b="1" spc="-25">
                          <a:latin typeface="Calibri"/>
                          <a:cs typeface="Calibri"/>
                        </a:rPr>
                        <a:t> </a:t>
                      </a:r>
                      <a:r>
                        <a:rPr sz="700" b="1" spc="-10">
                          <a:latin typeface="Calibri"/>
                          <a:cs typeface="Calibri"/>
                        </a:rPr>
                        <a:t>Address</a:t>
                      </a:r>
                      <a:endParaRPr sz="700">
                        <a:latin typeface="Calibri"/>
                        <a:cs typeface="Calibri"/>
                      </a:endParaRPr>
                    </a:p>
                  </a:txBody>
                  <a:tcPr marL="0" marR="0" marT="147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txBox="1"/>
          <p:nvPr/>
        </p:nvSpPr>
        <p:spPr>
          <a:xfrm>
            <a:off x="2297083" y="1411779"/>
            <a:ext cx="4548620" cy="379404"/>
          </a:xfrm>
          <a:prstGeom prst="rect">
            <a:avLst/>
          </a:prstGeom>
        </p:spPr>
        <p:txBody>
          <a:bodyPr vert="horz" wrap="square" lIns="0" tIns="6927" rIns="0" bIns="0" rtlCol="0">
            <a:spAutoFit/>
          </a:bodyPr>
          <a:lstStyle/>
          <a:p>
            <a:pPr marL="8226" marR="3464" algn="ctr">
              <a:lnSpc>
                <a:spcPct val="101800"/>
              </a:lnSpc>
              <a:spcBef>
                <a:spcPts val="55"/>
              </a:spcBef>
            </a:pPr>
            <a:r>
              <a:rPr sz="800">
                <a:latin typeface="Calibri"/>
                <a:cs typeface="Calibri"/>
              </a:rPr>
              <a:t>For</a:t>
            </a:r>
            <a:r>
              <a:rPr sz="800" spc="-14">
                <a:latin typeface="Calibri"/>
                <a:cs typeface="Calibri"/>
              </a:rPr>
              <a:t> </a:t>
            </a:r>
            <a:r>
              <a:rPr sz="800">
                <a:latin typeface="Calibri"/>
                <a:cs typeface="Calibri"/>
              </a:rPr>
              <a:t>equipment</a:t>
            </a:r>
            <a:r>
              <a:rPr sz="800" spc="-7">
                <a:latin typeface="Calibri"/>
                <a:cs typeface="Calibri"/>
              </a:rPr>
              <a:t> </a:t>
            </a:r>
            <a:r>
              <a:rPr sz="800">
                <a:latin typeface="Calibri"/>
                <a:cs typeface="Calibri"/>
              </a:rPr>
              <a:t>purchases,</a:t>
            </a:r>
            <a:r>
              <a:rPr sz="800" spc="-17">
                <a:latin typeface="Calibri"/>
                <a:cs typeface="Calibri"/>
              </a:rPr>
              <a:t> </a:t>
            </a:r>
            <a:r>
              <a:rPr sz="800">
                <a:latin typeface="Calibri"/>
                <a:cs typeface="Calibri"/>
              </a:rPr>
              <a:t>a</a:t>
            </a:r>
            <a:r>
              <a:rPr sz="800" spc="-10">
                <a:latin typeface="Calibri"/>
                <a:cs typeface="Calibri"/>
              </a:rPr>
              <a:t> </a:t>
            </a:r>
            <a:r>
              <a:rPr sz="800">
                <a:latin typeface="Calibri"/>
                <a:cs typeface="Calibri"/>
              </a:rPr>
              <a:t>vendor</a:t>
            </a:r>
            <a:r>
              <a:rPr sz="800" spc="-10">
                <a:latin typeface="Calibri"/>
                <a:cs typeface="Calibri"/>
              </a:rPr>
              <a:t> </a:t>
            </a:r>
            <a:r>
              <a:rPr sz="800">
                <a:latin typeface="Calibri"/>
                <a:cs typeface="Calibri"/>
              </a:rPr>
              <a:t>price</a:t>
            </a:r>
            <a:r>
              <a:rPr sz="800" spc="-17">
                <a:latin typeface="Calibri"/>
                <a:cs typeface="Calibri"/>
              </a:rPr>
              <a:t> </a:t>
            </a:r>
            <a:r>
              <a:rPr sz="800">
                <a:latin typeface="Calibri"/>
                <a:cs typeface="Calibri"/>
              </a:rPr>
              <a:t>quote</a:t>
            </a:r>
            <a:r>
              <a:rPr sz="800" spc="-10">
                <a:latin typeface="Calibri"/>
                <a:cs typeface="Calibri"/>
              </a:rPr>
              <a:t> </a:t>
            </a:r>
            <a:r>
              <a:rPr sz="800">
                <a:latin typeface="Calibri"/>
                <a:cs typeface="Calibri"/>
              </a:rPr>
              <a:t>that</a:t>
            </a:r>
            <a:r>
              <a:rPr sz="800" spc="-7">
                <a:latin typeface="Calibri"/>
                <a:cs typeface="Calibri"/>
              </a:rPr>
              <a:t> </a:t>
            </a:r>
            <a:r>
              <a:rPr sz="800">
                <a:latin typeface="Calibri"/>
                <a:cs typeface="Calibri"/>
              </a:rPr>
              <a:t>includes</a:t>
            </a:r>
            <a:r>
              <a:rPr sz="800" spc="-10">
                <a:latin typeface="Calibri"/>
                <a:cs typeface="Calibri"/>
              </a:rPr>
              <a:t> </a:t>
            </a:r>
            <a:r>
              <a:rPr sz="800">
                <a:latin typeface="Calibri"/>
                <a:cs typeface="Calibri"/>
              </a:rPr>
              <a:t>the</a:t>
            </a:r>
            <a:r>
              <a:rPr sz="800" spc="-17">
                <a:latin typeface="Calibri"/>
                <a:cs typeface="Calibri"/>
              </a:rPr>
              <a:t> </a:t>
            </a:r>
            <a:r>
              <a:rPr sz="800">
                <a:latin typeface="Calibri"/>
                <a:cs typeface="Calibri"/>
              </a:rPr>
              <a:t>equipment</a:t>
            </a:r>
            <a:r>
              <a:rPr sz="800" spc="-17">
                <a:latin typeface="Calibri"/>
                <a:cs typeface="Calibri"/>
              </a:rPr>
              <a:t> </a:t>
            </a:r>
            <a:r>
              <a:rPr sz="800">
                <a:latin typeface="Calibri"/>
                <a:cs typeface="Calibri"/>
              </a:rPr>
              <a:t>make,</a:t>
            </a:r>
            <a:r>
              <a:rPr sz="800" spc="-14">
                <a:latin typeface="Calibri"/>
                <a:cs typeface="Calibri"/>
              </a:rPr>
              <a:t> </a:t>
            </a:r>
            <a:r>
              <a:rPr sz="800">
                <a:latin typeface="Calibri"/>
                <a:cs typeface="Calibri"/>
              </a:rPr>
              <a:t>model</a:t>
            </a:r>
            <a:r>
              <a:rPr sz="800" spc="-14">
                <a:latin typeface="Calibri"/>
                <a:cs typeface="Calibri"/>
              </a:rPr>
              <a:t> </a:t>
            </a:r>
            <a:r>
              <a:rPr sz="800">
                <a:latin typeface="Calibri"/>
                <a:cs typeface="Calibri"/>
              </a:rPr>
              <a:t>and</a:t>
            </a:r>
            <a:r>
              <a:rPr sz="800" spc="-14">
                <a:latin typeface="Calibri"/>
                <a:cs typeface="Calibri"/>
              </a:rPr>
              <a:t> </a:t>
            </a:r>
            <a:r>
              <a:rPr sz="800">
                <a:latin typeface="Calibri"/>
                <a:cs typeface="Calibri"/>
              </a:rPr>
              <a:t>specifications</a:t>
            </a:r>
            <a:r>
              <a:rPr sz="800" spc="-10">
                <a:latin typeface="Calibri"/>
                <a:cs typeface="Calibri"/>
              </a:rPr>
              <a:t> </a:t>
            </a:r>
            <a:r>
              <a:rPr sz="800">
                <a:latin typeface="Calibri"/>
                <a:cs typeface="Calibri"/>
              </a:rPr>
              <a:t>must</a:t>
            </a:r>
            <a:r>
              <a:rPr sz="800" spc="-17">
                <a:latin typeface="Calibri"/>
                <a:cs typeface="Calibri"/>
              </a:rPr>
              <a:t> </a:t>
            </a:r>
            <a:r>
              <a:rPr sz="800" spc="-24">
                <a:latin typeface="Calibri"/>
                <a:cs typeface="Calibri"/>
              </a:rPr>
              <a:t>be </a:t>
            </a:r>
            <a:r>
              <a:rPr sz="800">
                <a:latin typeface="Calibri"/>
                <a:cs typeface="Calibri"/>
              </a:rPr>
              <a:t>submitted</a:t>
            </a:r>
            <a:r>
              <a:rPr sz="800" spc="-10">
                <a:latin typeface="Calibri"/>
                <a:cs typeface="Calibri"/>
              </a:rPr>
              <a:t> </a:t>
            </a:r>
            <a:r>
              <a:rPr sz="800">
                <a:latin typeface="Calibri"/>
                <a:cs typeface="Calibri"/>
              </a:rPr>
              <a:t>with</a:t>
            </a:r>
            <a:r>
              <a:rPr sz="800" spc="-14">
                <a:latin typeface="Calibri"/>
                <a:cs typeface="Calibri"/>
              </a:rPr>
              <a:t> </a:t>
            </a:r>
            <a:r>
              <a:rPr sz="800">
                <a:latin typeface="Calibri"/>
                <a:cs typeface="Calibri"/>
              </a:rPr>
              <a:t>this</a:t>
            </a:r>
            <a:r>
              <a:rPr sz="800" spc="-3">
                <a:latin typeface="Calibri"/>
                <a:cs typeface="Calibri"/>
              </a:rPr>
              <a:t> </a:t>
            </a:r>
            <a:r>
              <a:rPr sz="800">
                <a:latin typeface="Calibri"/>
                <a:cs typeface="Calibri"/>
              </a:rPr>
              <a:t>form.</a:t>
            </a:r>
            <a:r>
              <a:rPr sz="800" spc="-14">
                <a:latin typeface="Calibri"/>
                <a:cs typeface="Calibri"/>
              </a:rPr>
              <a:t> </a:t>
            </a:r>
            <a:r>
              <a:rPr sz="800">
                <a:latin typeface="Calibri"/>
                <a:cs typeface="Calibri"/>
              </a:rPr>
              <a:t>Please identify</a:t>
            </a:r>
            <a:r>
              <a:rPr sz="800" spc="-10">
                <a:latin typeface="Calibri"/>
                <a:cs typeface="Calibri"/>
              </a:rPr>
              <a:t> </a:t>
            </a:r>
            <a:r>
              <a:rPr sz="800">
                <a:latin typeface="Calibri"/>
                <a:cs typeface="Calibri"/>
              </a:rPr>
              <a:t>the quote </a:t>
            </a:r>
            <a:r>
              <a:rPr sz="800" spc="-7">
                <a:latin typeface="Calibri"/>
                <a:cs typeface="Calibri"/>
              </a:rPr>
              <a:t>number(s)</a:t>
            </a:r>
            <a:r>
              <a:rPr sz="800" spc="-10">
                <a:latin typeface="Calibri"/>
                <a:cs typeface="Calibri"/>
              </a:rPr>
              <a:t> </a:t>
            </a:r>
            <a:r>
              <a:rPr sz="800">
                <a:latin typeface="Calibri"/>
                <a:cs typeface="Calibri"/>
              </a:rPr>
              <a:t>or</a:t>
            </a:r>
            <a:r>
              <a:rPr sz="800" spc="-7">
                <a:latin typeface="Calibri"/>
                <a:cs typeface="Calibri"/>
              </a:rPr>
              <a:t> </a:t>
            </a:r>
            <a:r>
              <a:rPr sz="800">
                <a:latin typeface="Calibri"/>
                <a:cs typeface="Calibri"/>
              </a:rPr>
              <a:t>other</a:t>
            </a:r>
            <a:r>
              <a:rPr sz="800" spc="-3">
                <a:latin typeface="Calibri"/>
                <a:cs typeface="Calibri"/>
              </a:rPr>
              <a:t> </a:t>
            </a:r>
            <a:r>
              <a:rPr sz="800">
                <a:latin typeface="Calibri"/>
                <a:cs typeface="Calibri"/>
              </a:rPr>
              <a:t>identification</a:t>
            </a:r>
            <a:r>
              <a:rPr sz="800" spc="-7">
                <a:latin typeface="Calibri"/>
                <a:cs typeface="Calibri"/>
              </a:rPr>
              <a:t> </a:t>
            </a:r>
            <a:r>
              <a:rPr sz="800">
                <a:latin typeface="Calibri"/>
                <a:cs typeface="Calibri"/>
              </a:rPr>
              <a:t>code(s)</a:t>
            </a:r>
            <a:r>
              <a:rPr sz="800" spc="-10">
                <a:latin typeface="Calibri"/>
                <a:cs typeface="Calibri"/>
              </a:rPr>
              <a:t> </a:t>
            </a:r>
            <a:r>
              <a:rPr sz="800">
                <a:latin typeface="Calibri"/>
                <a:cs typeface="Calibri"/>
              </a:rPr>
              <a:t>associated</a:t>
            </a:r>
            <a:r>
              <a:rPr sz="800" spc="-7">
                <a:latin typeface="Calibri"/>
                <a:cs typeface="Calibri"/>
              </a:rPr>
              <a:t> </a:t>
            </a:r>
            <a:r>
              <a:rPr sz="800">
                <a:latin typeface="Calibri"/>
                <a:cs typeface="Calibri"/>
              </a:rPr>
              <a:t>with</a:t>
            </a:r>
            <a:r>
              <a:rPr sz="800" spc="-17">
                <a:latin typeface="Calibri"/>
                <a:cs typeface="Calibri"/>
              </a:rPr>
              <a:t> </a:t>
            </a:r>
            <a:r>
              <a:rPr sz="800" spc="-14">
                <a:latin typeface="Calibri"/>
                <a:cs typeface="Calibri"/>
              </a:rPr>
              <a:t>this </a:t>
            </a:r>
            <a:r>
              <a:rPr sz="800">
                <a:latin typeface="Calibri"/>
                <a:cs typeface="Calibri"/>
              </a:rPr>
              <a:t>proposal</a:t>
            </a:r>
            <a:r>
              <a:rPr sz="800" spc="-7">
                <a:latin typeface="Calibri"/>
                <a:cs typeface="Calibri"/>
              </a:rPr>
              <a:t> </a:t>
            </a:r>
            <a:r>
              <a:rPr sz="800">
                <a:latin typeface="Calibri"/>
                <a:cs typeface="Calibri"/>
              </a:rPr>
              <a:t>in</a:t>
            </a:r>
            <a:r>
              <a:rPr sz="800" spc="-14">
                <a:latin typeface="Calibri"/>
                <a:cs typeface="Calibri"/>
              </a:rPr>
              <a:t> </a:t>
            </a:r>
            <a:r>
              <a:rPr sz="800">
                <a:latin typeface="Calibri"/>
                <a:cs typeface="Calibri"/>
              </a:rPr>
              <a:t>the</a:t>
            </a:r>
            <a:r>
              <a:rPr sz="800" spc="-3">
                <a:latin typeface="Calibri"/>
                <a:cs typeface="Calibri"/>
              </a:rPr>
              <a:t> </a:t>
            </a:r>
            <a:r>
              <a:rPr sz="800">
                <a:latin typeface="Calibri"/>
                <a:cs typeface="Calibri"/>
              </a:rPr>
              <a:t>requesting</a:t>
            </a:r>
            <a:r>
              <a:rPr sz="800" spc="-14">
                <a:latin typeface="Calibri"/>
                <a:cs typeface="Calibri"/>
              </a:rPr>
              <a:t> </a:t>
            </a:r>
            <a:r>
              <a:rPr sz="800">
                <a:latin typeface="Calibri"/>
                <a:cs typeface="Calibri"/>
              </a:rPr>
              <a:t>cell</a:t>
            </a:r>
            <a:r>
              <a:rPr sz="800" spc="-3">
                <a:latin typeface="Calibri"/>
                <a:cs typeface="Calibri"/>
              </a:rPr>
              <a:t> </a:t>
            </a:r>
            <a:r>
              <a:rPr sz="800">
                <a:latin typeface="Calibri"/>
                <a:cs typeface="Calibri"/>
              </a:rPr>
              <a:t>below</a:t>
            </a:r>
            <a:r>
              <a:rPr sz="800" spc="-10">
                <a:latin typeface="Calibri"/>
                <a:cs typeface="Calibri"/>
              </a:rPr>
              <a:t> </a:t>
            </a:r>
            <a:r>
              <a:rPr sz="800">
                <a:latin typeface="Calibri"/>
                <a:cs typeface="Calibri"/>
              </a:rPr>
              <a:t>so</a:t>
            </a:r>
            <a:r>
              <a:rPr sz="800" spc="-7">
                <a:latin typeface="Calibri"/>
                <a:cs typeface="Calibri"/>
              </a:rPr>
              <a:t> </a:t>
            </a:r>
            <a:r>
              <a:rPr sz="800">
                <a:latin typeface="Calibri"/>
                <a:cs typeface="Calibri"/>
              </a:rPr>
              <a:t>the</a:t>
            </a:r>
            <a:r>
              <a:rPr sz="800" spc="-10">
                <a:latin typeface="Calibri"/>
                <a:cs typeface="Calibri"/>
              </a:rPr>
              <a:t> </a:t>
            </a:r>
            <a:r>
              <a:rPr sz="800">
                <a:latin typeface="Calibri"/>
                <a:cs typeface="Calibri"/>
              </a:rPr>
              <a:t>correct</a:t>
            </a:r>
            <a:r>
              <a:rPr sz="800" spc="-3">
                <a:latin typeface="Calibri"/>
                <a:cs typeface="Calibri"/>
              </a:rPr>
              <a:t> </a:t>
            </a:r>
            <a:r>
              <a:rPr sz="800">
                <a:latin typeface="Calibri"/>
                <a:cs typeface="Calibri"/>
              </a:rPr>
              <a:t>quote is</a:t>
            </a:r>
            <a:r>
              <a:rPr sz="800" spc="-7">
                <a:latin typeface="Calibri"/>
                <a:cs typeface="Calibri"/>
              </a:rPr>
              <a:t> </a:t>
            </a:r>
            <a:r>
              <a:rPr sz="800">
                <a:latin typeface="Calibri"/>
                <a:cs typeface="Calibri"/>
              </a:rPr>
              <a:t>tied</a:t>
            </a:r>
            <a:r>
              <a:rPr sz="800" spc="-14">
                <a:latin typeface="Calibri"/>
                <a:cs typeface="Calibri"/>
              </a:rPr>
              <a:t> </a:t>
            </a:r>
            <a:r>
              <a:rPr sz="800">
                <a:latin typeface="Calibri"/>
                <a:cs typeface="Calibri"/>
              </a:rPr>
              <a:t>to the</a:t>
            </a:r>
            <a:r>
              <a:rPr sz="800" spc="-14">
                <a:latin typeface="Calibri"/>
                <a:cs typeface="Calibri"/>
              </a:rPr>
              <a:t> </a:t>
            </a:r>
            <a:r>
              <a:rPr sz="800">
                <a:latin typeface="Calibri"/>
                <a:cs typeface="Calibri"/>
              </a:rPr>
              <a:t>ICIP during</a:t>
            </a:r>
            <a:r>
              <a:rPr sz="800" spc="-10">
                <a:latin typeface="Calibri"/>
                <a:cs typeface="Calibri"/>
              </a:rPr>
              <a:t> </a:t>
            </a:r>
            <a:r>
              <a:rPr sz="800" spc="-7">
                <a:latin typeface="Calibri"/>
                <a:cs typeface="Calibri"/>
              </a:rPr>
              <a:t>review.</a:t>
            </a:r>
            <a:endParaRPr sz="800">
              <a:latin typeface="Calibri"/>
              <a:cs typeface="Calibri"/>
            </a:endParaRPr>
          </a:p>
        </p:txBody>
      </p:sp>
      <p:graphicFrame>
        <p:nvGraphicFramePr>
          <p:cNvPr id="5" name="object 5"/>
          <p:cNvGraphicFramePr>
            <a:graphicFrameLocks noGrp="1"/>
          </p:cNvGraphicFramePr>
          <p:nvPr/>
        </p:nvGraphicFramePr>
        <p:xfrm>
          <a:off x="2234043" y="1891143"/>
          <a:ext cx="4594513" cy="571933"/>
        </p:xfrm>
        <a:graphic>
          <a:graphicData uri="http://schemas.openxmlformats.org/drawingml/2006/table">
            <a:tbl>
              <a:tblPr firstRow="1" bandRow="1">
                <a:tableStyleId>{2D5ABB26-0587-4C30-8999-92F81FD0307C}</a:tableStyleId>
              </a:tblPr>
              <a:tblGrid>
                <a:gridCol w="1128280">
                  <a:extLst>
                    <a:ext uri="{9D8B030D-6E8A-4147-A177-3AD203B41FA5}">
                      <a16:colId xmlns:a16="http://schemas.microsoft.com/office/drawing/2014/main" val="20000"/>
                    </a:ext>
                  </a:extLst>
                </a:gridCol>
                <a:gridCol w="1285009">
                  <a:extLst>
                    <a:ext uri="{9D8B030D-6E8A-4147-A177-3AD203B41FA5}">
                      <a16:colId xmlns:a16="http://schemas.microsoft.com/office/drawing/2014/main" val="20001"/>
                    </a:ext>
                  </a:extLst>
                </a:gridCol>
                <a:gridCol w="350693">
                  <a:extLst>
                    <a:ext uri="{9D8B030D-6E8A-4147-A177-3AD203B41FA5}">
                      <a16:colId xmlns:a16="http://schemas.microsoft.com/office/drawing/2014/main" val="20002"/>
                    </a:ext>
                  </a:extLst>
                </a:gridCol>
                <a:gridCol w="1830531">
                  <a:extLst>
                    <a:ext uri="{9D8B030D-6E8A-4147-A177-3AD203B41FA5}">
                      <a16:colId xmlns:a16="http://schemas.microsoft.com/office/drawing/2014/main" val="20003"/>
                    </a:ext>
                  </a:extLst>
                </a:gridCol>
              </a:tblGrid>
              <a:tr h="190067">
                <a:tc>
                  <a:txBody>
                    <a:bodyPr/>
                    <a:lstStyle/>
                    <a:p>
                      <a:pPr marL="68580">
                        <a:lnSpc>
                          <a:spcPct val="100000"/>
                        </a:lnSpc>
                        <a:spcBef>
                          <a:spcPts val="375"/>
                        </a:spcBef>
                      </a:pPr>
                      <a:r>
                        <a:rPr sz="700" b="1" spc="-10">
                          <a:latin typeface="Calibri"/>
                          <a:cs typeface="Calibri"/>
                        </a:rPr>
                        <a:t>Community</a:t>
                      </a:r>
                      <a:r>
                        <a:rPr sz="700" b="1" spc="15">
                          <a:latin typeface="Calibri"/>
                          <a:cs typeface="Calibri"/>
                        </a:rPr>
                        <a:t> </a:t>
                      </a:r>
                      <a:r>
                        <a:rPr sz="700" b="1" spc="-20">
                          <a:latin typeface="Calibri"/>
                          <a:cs typeface="Calibri"/>
                        </a:rPr>
                        <a:t>Name</a:t>
                      </a:r>
                      <a:endParaRPr sz="700">
                        <a:latin typeface="Calibri"/>
                        <a:cs typeface="Calibri"/>
                      </a:endParaRPr>
                    </a:p>
                  </a:txBody>
                  <a:tcPr marL="0" marR="0" marT="3247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0933">
                <a:tc>
                  <a:txBody>
                    <a:bodyPr/>
                    <a:lstStyle/>
                    <a:p>
                      <a:pPr marL="68580">
                        <a:lnSpc>
                          <a:spcPct val="100000"/>
                        </a:lnSpc>
                        <a:spcBef>
                          <a:spcPts val="375"/>
                        </a:spcBef>
                      </a:pPr>
                      <a:r>
                        <a:rPr sz="700" b="1">
                          <a:latin typeface="Calibri"/>
                          <a:cs typeface="Calibri"/>
                        </a:rPr>
                        <a:t>Project</a:t>
                      </a:r>
                      <a:r>
                        <a:rPr sz="700" b="1" spc="-15">
                          <a:latin typeface="Calibri"/>
                          <a:cs typeface="Calibri"/>
                        </a:rPr>
                        <a:t> </a:t>
                      </a:r>
                      <a:r>
                        <a:rPr sz="700" b="1">
                          <a:latin typeface="Calibri"/>
                          <a:cs typeface="Calibri"/>
                        </a:rPr>
                        <a:t>Point</a:t>
                      </a:r>
                      <a:r>
                        <a:rPr sz="700" b="1" spc="-25">
                          <a:latin typeface="Calibri"/>
                          <a:cs typeface="Calibri"/>
                        </a:rPr>
                        <a:t> </a:t>
                      </a:r>
                      <a:r>
                        <a:rPr sz="700" b="1">
                          <a:latin typeface="Calibri"/>
                          <a:cs typeface="Calibri"/>
                        </a:rPr>
                        <a:t>of</a:t>
                      </a:r>
                      <a:r>
                        <a:rPr sz="700" b="1" spc="-15">
                          <a:latin typeface="Calibri"/>
                          <a:cs typeface="Calibri"/>
                        </a:rPr>
                        <a:t> </a:t>
                      </a:r>
                      <a:r>
                        <a:rPr sz="700" b="1" spc="-10">
                          <a:latin typeface="Calibri"/>
                          <a:cs typeface="Calibri"/>
                        </a:rPr>
                        <a:t>Contact</a:t>
                      </a:r>
                      <a:endParaRPr sz="700">
                        <a:latin typeface="Calibri"/>
                        <a:cs typeface="Calibri"/>
                      </a:endParaRPr>
                    </a:p>
                  </a:txBody>
                  <a:tcPr marL="0" marR="0" marT="3247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90933">
                <a:tc>
                  <a:txBody>
                    <a:bodyPr/>
                    <a:lstStyle/>
                    <a:p>
                      <a:pPr marL="68580">
                        <a:lnSpc>
                          <a:spcPct val="100000"/>
                        </a:lnSpc>
                        <a:spcBef>
                          <a:spcPts val="375"/>
                        </a:spcBef>
                      </a:pPr>
                      <a:r>
                        <a:rPr sz="700" b="1">
                          <a:latin typeface="Calibri"/>
                          <a:cs typeface="Calibri"/>
                        </a:rPr>
                        <a:t>Phone</a:t>
                      </a:r>
                      <a:r>
                        <a:rPr sz="700" b="1" spc="-25">
                          <a:latin typeface="Calibri"/>
                          <a:cs typeface="Calibri"/>
                        </a:rPr>
                        <a:t> </a:t>
                      </a:r>
                      <a:r>
                        <a:rPr sz="700" b="1" spc="-50">
                          <a:latin typeface="Calibri"/>
                          <a:cs typeface="Calibri"/>
                        </a:rPr>
                        <a:t>#</a:t>
                      </a:r>
                      <a:endParaRPr sz="700">
                        <a:latin typeface="Calibri"/>
                        <a:cs typeface="Calibri"/>
                      </a:endParaRPr>
                    </a:p>
                  </a:txBody>
                  <a:tcPr marL="0" marR="0" marT="3247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375"/>
                        </a:spcBef>
                      </a:pPr>
                      <a:r>
                        <a:rPr sz="700" b="1" spc="-20">
                          <a:latin typeface="Calibri"/>
                          <a:cs typeface="Calibri"/>
                        </a:rPr>
                        <a:t>Email</a:t>
                      </a:r>
                      <a:endParaRPr sz="700">
                        <a:latin typeface="Calibri"/>
                        <a:cs typeface="Calibri"/>
                      </a:endParaRPr>
                    </a:p>
                  </a:txBody>
                  <a:tcPr marL="0" marR="0" marT="3247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2234043" y="2584214"/>
          <a:ext cx="4594947" cy="3487012"/>
        </p:xfrm>
        <a:graphic>
          <a:graphicData uri="http://schemas.openxmlformats.org/drawingml/2006/table">
            <a:tbl>
              <a:tblPr firstRow="1" bandRow="1">
                <a:tableStyleId>{2D5ABB26-0587-4C30-8999-92F81FD0307C}</a:tableStyleId>
              </a:tblPr>
              <a:tblGrid>
                <a:gridCol w="1128280">
                  <a:extLst>
                    <a:ext uri="{9D8B030D-6E8A-4147-A177-3AD203B41FA5}">
                      <a16:colId xmlns:a16="http://schemas.microsoft.com/office/drawing/2014/main" val="20000"/>
                    </a:ext>
                  </a:extLst>
                </a:gridCol>
                <a:gridCol w="1290205">
                  <a:extLst>
                    <a:ext uri="{9D8B030D-6E8A-4147-A177-3AD203B41FA5}">
                      <a16:colId xmlns:a16="http://schemas.microsoft.com/office/drawing/2014/main" val="20001"/>
                    </a:ext>
                  </a:extLst>
                </a:gridCol>
                <a:gridCol w="767628">
                  <a:extLst>
                    <a:ext uri="{9D8B030D-6E8A-4147-A177-3AD203B41FA5}">
                      <a16:colId xmlns:a16="http://schemas.microsoft.com/office/drawing/2014/main" val="20002"/>
                    </a:ext>
                  </a:extLst>
                </a:gridCol>
                <a:gridCol w="1408834">
                  <a:extLst>
                    <a:ext uri="{9D8B030D-6E8A-4147-A177-3AD203B41FA5}">
                      <a16:colId xmlns:a16="http://schemas.microsoft.com/office/drawing/2014/main" val="20003"/>
                    </a:ext>
                  </a:extLst>
                </a:gridCol>
              </a:tblGrid>
              <a:tr h="170150">
                <a:tc>
                  <a:txBody>
                    <a:bodyPr/>
                    <a:lstStyle/>
                    <a:p>
                      <a:pPr marL="68580">
                        <a:lnSpc>
                          <a:spcPct val="100000"/>
                        </a:lnSpc>
                        <a:spcBef>
                          <a:spcPts val="254"/>
                        </a:spcBef>
                      </a:pPr>
                      <a:r>
                        <a:rPr sz="700" b="1">
                          <a:latin typeface="Calibri"/>
                          <a:cs typeface="Calibri"/>
                        </a:rPr>
                        <a:t>FFY</a:t>
                      </a:r>
                      <a:r>
                        <a:rPr sz="700" b="1" spc="-5">
                          <a:latin typeface="Calibri"/>
                          <a:cs typeface="Calibri"/>
                        </a:rPr>
                        <a:t> </a:t>
                      </a:r>
                      <a:r>
                        <a:rPr sz="700" b="1">
                          <a:latin typeface="Calibri"/>
                          <a:cs typeface="Calibri"/>
                        </a:rPr>
                        <a:t>/</a:t>
                      </a:r>
                      <a:r>
                        <a:rPr sz="700" b="1" spc="-10">
                          <a:latin typeface="Calibri"/>
                          <a:cs typeface="Calibri"/>
                        </a:rPr>
                        <a:t> Program</a:t>
                      </a:r>
                      <a:endParaRPr sz="700">
                        <a:latin typeface="Calibri"/>
                        <a:cs typeface="Calibri"/>
                      </a:endParaRPr>
                    </a:p>
                  </a:txBody>
                  <a:tcPr marL="0" marR="0" marT="22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254"/>
                        </a:spcBef>
                      </a:pPr>
                      <a:r>
                        <a:rPr sz="700" b="1">
                          <a:latin typeface="Calibri"/>
                          <a:cs typeface="Calibri"/>
                        </a:rPr>
                        <a:t>Project</a:t>
                      </a:r>
                      <a:r>
                        <a:rPr sz="700" b="1" spc="-15">
                          <a:latin typeface="Calibri"/>
                          <a:cs typeface="Calibri"/>
                        </a:rPr>
                        <a:t> </a:t>
                      </a:r>
                      <a:r>
                        <a:rPr sz="700" b="1" spc="-10">
                          <a:latin typeface="Calibri"/>
                          <a:cs typeface="Calibri"/>
                        </a:rPr>
                        <a:t>Costs</a:t>
                      </a:r>
                      <a:endParaRPr sz="700">
                        <a:latin typeface="Calibri"/>
                        <a:cs typeface="Calibri"/>
                      </a:endParaRPr>
                    </a:p>
                  </a:txBody>
                  <a:tcPr marL="0" marR="0" marT="22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70150">
                <a:tc>
                  <a:txBody>
                    <a:bodyPr/>
                    <a:lstStyle/>
                    <a:p>
                      <a:pPr marL="68580">
                        <a:lnSpc>
                          <a:spcPct val="100000"/>
                        </a:lnSpc>
                        <a:spcBef>
                          <a:spcPts val="254"/>
                        </a:spcBef>
                      </a:pPr>
                      <a:r>
                        <a:rPr sz="700" b="1">
                          <a:latin typeface="Calibri"/>
                          <a:cs typeface="Calibri"/>
                        </a:rPr>
                        <a:t>Project</a:t>
                      </a:r>
                      <a:r>
                        <a:rPr sz="700" b="1" spc="-25">
                          <a:latin typeface="Calibri"/>
                          <a:cs typeface="Calibri"/>
                        </a:rPr>
                        <a:t> </a:t>
                      </a:r>
                      <a:r>
                        <a:rPr sz="700" b="1">
                          <a:latin typeface="Calibri"/>
                          <a:cs typeface="Calibri"/>
                        </a:rPr>
                        <a:t>Start</a:t>
                      </a:r>
                      <a:r>
                        <a:rPr sz="700" b="1" spc="-20">
                          <a:latin typeface="Calibri"/>
                          <a:cs typeface="Calibri"/>
                        </a:rPr>
                        <a:t> Date</a:t>
                      </a:r>
                      <a:endParaRPr sz="700">
                        <a:latin typeface="Calibri"/>
                        <a:cs typeface="Calibri"/>
                      </a:endParaRPr>
                    </a:p>
                  </a:txBody>
                  <a:tcPr marL="0" marR="0" marT="22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254"/>
                        </a:spcBef>
                      </a:pPr>
                      <a:r>
                        <a:rPr sz="700" b="1">
                          <a:latin typeface="Calibri"/>
                          <a:cs typeface="Calibri"/>
                        </a:rPr>
                        <a:t>Project</a:t>
                      </a:r>
                      <a:r>
                        <a:rPr sz="700" b="1" spc="-10">
                          <a:latin typeface="Calibri"/>
                          <a:cs typeface="Calibri"/>
                        </a:rPr>
                        <a:t> </a:t>
                      </a:r>
                      <a:r>
                        <a:rPr sz="700" b="1">
                          <a:latin typeface="Calibri"/>
                          <a:cs typeface="Calibri"/>
                        </a:rPr>
                        <a:t>End</a:t>
                      </a:r>
                      <a:r>
                        <a:rPr sz="700" b="1" spc="-15">
                          <a:latin typeface="Calibri"/>
                          <a:cs typeface="Calibri"/>
                        </a:rPr>
                        <a:t> </a:t>
                      </a:r>
                      <a:r>
                        <a:rPr sz="700" b="1" spc="-20">
                          <a:latin typeface="Calibri"/>
                          <a:cs typeface="Calibri"/>
                        </a:rPr>
                        <a:t>Date</a:t>
                      </a:r>
                      <a:endParaRPr sz="700">
                        <a:latin typeface="Calibri"/>
                        <a:cs typeface="Calibri"/>
                      </a:endParaRPr>
                    </a:p>
                  </a:txBody>
                  <a:tcPr marL="0" marR="0" marT="22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69285">
                <a:tc>
                  <a:txBody>
                    <a:bodyPr/>
                    <a:lstStyle/>
                    <a:p>
                      <a:pPr marL="68580">
                        <a:lnSpc>
                          <a:spcPct val="100000"/>
                        </a:lnSpc>
                        <a:spcBef>
                          <a:spcPts val="244"/>
                        </a:spcBef>
                      </a:pPr>
                      <a:r>
                        <a:rPr sz="700" b="1">
                          <a:latin typeface="Calibri"/>
                          <a:cs typeface="Calibri"/>
                        </a:rPr>
                        <a:t>Investment</a:t>
                      </a:r>
                      <a:r>
                        <a:rPr sz="700" b="1" spc="-35">
                          <a:latin typeface="Calibri"/>
                          <a:cs typeface="Calibri"/>
                        </a:rPr>
                        <a:t> </a:t>
                      </a:r>
                      <a:r>
                        <a:rPr sz="700" b="1" spc="-20">
                          <a:latin typeface="Calibri"/>
                          <a:cs typeface="Calibri"/>
                        </a:rPr>
                        <a:t>Name</a:t>
                      </a:r>
                      <a:endParaRPr sz="700">
                        <a:latin typeface="Calibri"/>
                        <a:cs typeface="Calibri"/>
                      </a:endParaRPr>
                    </a:p>
                  </a:txBody>
                  <a:tcPr marL="0" marR="0" marT="212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70150">
                <a:tc>
                  <a:txBody>
                    <a:bodyPr/>
                    <a:lstStyle/>
                    <a:p>
                      <a:pPr marL="68580">
                        <a:lnSpc>
                          <a:spcPct val="100000"/>
                        </a:lnSpc>
                        <a:spcBef>
                          <a:spcPts val="254"/>
                        </a:spcBef>
                      </a:pPr>
                      <a:r>
                        <a:rPr sz="700" b="1">
                          <a:latin typeface="Calibri"/>
                          <a:cs typeface="Calibri"/>
                        </a:rPr>
                        <a:t>Vendor</a:t>
                      </a:r>
                      <a:r>
                        <a:rPr sz="700" b="1" spc="-20">
                          <a:latin typeface="Calibri"/>
                          <a:cs typeface="Calibri"/>
                        </a:rPr>
                        <a:t> </a:t>
                      </a:r>
                      <a:r>
                        <a:rPr sz="700" b="1">
                          <a:latin typeface="Calibri"/>
                          <a:cs typeface="Calibri"/>
                        </a:rPr>
                        <a:t>Quote</a:t>
                      </a:r>
                      <a:r>
                        <a:rPr sz="700" b="1" spc="-30">
                          <a:latin typeface="Calibri"/>
                          <a:cs typeface="Calibri"/>
                        </a:rPr>
                        <a:t> </a:t>
                      </a:r>
                      <a:r>
                        <a:rPr sz="700" b="1" spc="-50">
                          <a:latin typeface="Calibri"/>
                          <a:cs typeface="Calibri"/>
                        </a:rPr>
                        <a:t>#</a:t>
                      </a:r>
                      <a:endParaRPr sz="700">
                        <a:latin typeface="Calibri"/>
                        <a:cs typeface="Calibri"/>
                      </a:endParaRPr>
                    </a:p>
                  </a:txBody>
                  <a:tcPr marL="0" marR="0" marT="22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70150">
                <a:tc gridSpan="4">
                  <a:txBody>
                    <a:bodyPr/>
                    <a:lstStyle/>
                    <a:p>
                      <a:pPr marL="68580">
                        <a:lnSpc>
                          <a:spcPct val="100000"/>
                        </a:lnSpc>
                        <a:spcBef>
                          <a:spcPts val="254"/>
                        </a:spcBef>
                      </a:pPr>
                      <a:r>
                        <a:rPr sz="700" b="1">
                          <a:latin typeface="Calibri"/>
                          <a:cs typeface="Calibri"/>
                        </a:rPr>
                        <a:t>Investment</a:t>
                      </a:r>
                      <a:r>
                        <a:rPr sz="700" b="1" spc="-35">
                          <a:latin typeface="Calibri"/>
                          <a:cs typeface="Calibri"/>
                        </a:rPr>
                        <a:t> </a:t>
                      </a:r>
                      <a:r>
                        <a:rPr sz="700" b="1">
                          <a:latin typeface="Calibri"/>
                          <a:cs typeface="Calibri"/>
                        </a:rPr>
                        <a:t>Summary</a:t>
                      </a:r>
                      <a:r>
                        <a:rPr sz="700" b="1" spc="-25">
                          <a:latin typeface="Calibri"/>
                          <a:cs typeface="Calibri"/>
                        </a:rPr>
                        <a:t> </a:t>
                      </a:r>
                      <a:r>
                        <a:rPr sz="700" b="1">
                          <a:latin typeface="Calibri"/>
                          <a:cs typeface="Calibri"/>
                        </a:rPr>
                        <a:t>(describe</a:t>
                      </a:r>
                      <a:r>
                        <a:rPr sz="700" b="1" spc="-25">
                          <a:latin typeface="Calibri"/>
                          <a:cs typeface="Calibri"/>
                        </a:rPr>
                        <a:t> </a:t>
                      </a:r>
                      <a:r>
                        <a:rPr sz="700" b="1">
                          <a:latin typeface="Calibri"/>
                          <a:cs typeface="Calibri"/>
                        </a:rPr>
                        <a:t>your</a:t>
                      </a:r>
                      <a:r>
                        <a:rPr sz="700" b="1" spc="-20">
                          <a:latin typeface="Calibri"/>
                          <a:cs typeface="Calibri"/>
                        </a:rPr>
                        <a:t> </a:t>
                      </a:r>
                      <a:r>
                        <a:rPr sz="700" b="1" spc="-10">
                          <a:latin typeface="Calibri"/>
                          <a:cs typeface="Calibri"/>
                        </a:rPr>
                        <a:t>project)</a:t>
                      </a:r>
                      <a:endParaRPr sz="700">
                        <a:latin typeface="Calibri"/>
                        <a:cs typeface="Calibri"/>
                      </a:endParaRPr>
                    </a:p>
                  </a:txBody>
                  <a:tcPr marL="0" marR="0" marT="22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736456">
                <a:tc gridSpan="4">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93964">
                <a:tc gridSpan="4">
                  <a:txBody>
                    <a:bodyPr/>
                    <a:lstStyle/>
                    <a:p>
                      <a:pPr marL="68580">
                        <a:lnSpc>
                          <a:spcPct val="100000"/>
                        </a:lnSpc>
                        <a:spcBef>
                          <a:spcPts val="385"/>
                        </a:spcBef>
                      </a:pPr>
                      <a:r>
                        <a:rPr sz="700" b="1" spc="-10">
                          <a:latin typeface="Calibri"/>
                          <a:cs typeface="Calibri"/>
                        </a:rPr>
                        <a:t>Communications</a:t>
                      </a:r>
                      <a:r>
                        <a:rPr sz="700" b="1" spc="-20">
                          <a:latin typeface="Calibri"/>
                          <a:cs typeface="Calibri"/>
                        </a:rPr>
                        <a:t> </a:t>
                      </a:r>
                      <a:r>
                        <a:rPr sz="700" b="1">
                          <a:latin typeface="Calibri"/>
                          <a:cs typeface="Calibri"/>
                        </a:rPr>
                        <a:t>Interoperability Problem </a:t>
                      </a:r>
                      <a:r>
                        <a:rPr sz="700" b="1" spc="-10">
                          <a:latin typeface="Calibri"/>
                          <a:cs typeface="Calibri"/>
                        </a:rPr>
                        <a:t>Description</a:t>
                      </a:r>
                      <a:endParaRPr sz="700">
                        <a:latin typeface="Calibri"/>
                        <a:cs typeface="Calibri"/>
                      </a:endParaRPr>
                    </a:p>
                  </a:txBody>
                  <a:tcPr marL="0" marR="0" marT="3333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658524">
                <a:tc gridSpan="4">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55864">
                <a:tc gridSpan="4">
                  <a:txBody>
                    <a:bodyPr/>
                    <a:lstStyle/>
                    <a:p>
                      <a:pPr marL="68580">
                        <a:lnSpc>
                          <a:spcPct val="100000"/>
                        </a:lnSpc>
                        <a:spcBef>
                          <a:spcPts val="170"/>
                        </a:spcBef>
                      </a:pPr>
                      <a:r>
                        <a:rPr sz="700" b="1">
                          <a:latin typeface="Calibri"/>
                          <a:cs typeface="Calibri"/>
                        </a:rPr>
                        <a:t>Background</a:t>
                      </a:r>
                      <a:r>
                        <a:rPr sz="700" b="1" spc="-30">
                          <a:latin typeface="Calibri"/>
                          <a:cs typeface="Calibri"/>
                        </a:rPr>
                        <a:t> </a:t>
                      </a:r>
                      <a:r>
                        <a:rPr sz="700" b="1">
                          <a:latin typeface="Calibri"/>
                          <a:cs typeface="Calibri"/>
                        </a:rPr>
                        <a:t>Information</a:t>
                      </a:r>
                      <a:r>
                        <a:rPr sz="700" b="1" spc="-30">
                          <a:latin typeface="Calibri"/>
                          <a:cs typeface="Calibri"/>
                        </a:rPr>
                        <a:t> </a:t>
                      </a:r>
                      <a:r>
                        <a:rPr sz="700" b="1">
                          <a:latin typeface="Calibri"/>
                          <a:cs typeface="Calibri"/>
                        </a:rPr>
                        <a:t>/</a:t>
                      </a:r>
                      <a:r>
                        <a:rPr sz="700" b="1" spc="-30">
                          <a:latin typeface="Calibri"/>
                          <a:cs typeface="Calibri"/>
                        </a:rPr>
                        <a:t> </a:t>
                      </a:r>
                      <a:r>
                        <a:rPr sz="700" b="1">
                          <a:latin typeface="Calibri"/>
                          <a:cs typeface="Calibri"/>
                        </a:rPr>
                        <a:t>Detailed</a:t>
                      </a:r>
                      <a:r>
                        <a:rPr sz="700" b="1" spc="-30">
                          <a:latin typeface="Calibri"/>
                          <a:cs typeface="Calibri"/>
                        </a:rPr>
                        <a:t> </a:t>
                      </a:r>
                      <a:r>
                        <a:rPr sz="700" b="1">
                          <a:latin typeface="Calibri"/>
                          <a:cs typeface="Calibri"/>
                        </a:rPr>
                        <a:t>Investment</a:t>
                      </a:r>
                      <a:r>
                        <a:rPr sz="700" b="1" spc="-20">
                          <a:latin typeface="Calibri"/>
                          <a:cs typeface="Calibri"/>
                        </a:rPr>
                        <a:t> </a:t>
                      </a:r>
                      <a:r>
                        <a:rPr sz="700" b="1" spc="-10">
                          <a:latin typeface="Calibri"/>
                          <a:cs typeface="Calibri"/>
                        </a:rPr>
                        <a:t>Description</a:t>
                      </a:r>
                      <a:endParaRPr sz="700">
                        <a:latin typeface="Calibri"/>
                        <a:cs typeface="Calibri"/>
                      </a:endParaRPr>
                    </a:p>
                  </a:txBody>
                  <a:tcPr marL="0" marR="0" marT="147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892319">
                <a:tc gridSpan="4">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7" name="Slide Number Placeholder 6">
            <a:extLst>
              <a:ext uri="{FF2B5EF4-FFF2-40B4-BE49-F238E27FC236}">
                <a16:creationId xmlns:a16="http://schemas.microsoft.com/office/drawing/2014/main" id="{F255874D-EDFF-2E1C-E6BE-9A80CD79A65E}"/>
              </a:ext>
            </a:extLst>
          </p:cNvPr>
          <p:cNvSpPr>
            <a:spLocks noGrp="1"/>
          </p:cNvSpPr>
          <p:nvPr>
            <p:ph type="sldNum" sz="quarter" idx="12"/>
          </p:nvPr>
        </p:nvSpPr>
        <p:spPr>
          <a:xfrm>
            <a:off x="6496050" y="6305783"/>
            <a:ext cx="2057400" cy="365125"/>
          </a:xfrm>
        </p:spPr>
        <p:txBody>
          <a:bodyPr/>
          <a:lstStyle/>
          <a:p>
            <a:fld id="{D57F1E4F-1CFF-5643-939E-217C01CDF565}" type="slidenum">
              <a:rPr lang="en-US" sz="1200" smtClean="0"/>
              <a:pPr/>
              <a:t>24</a:t>
            </a:fld>
            <a:endParaRPr lang="en-US"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234043" y="623452"/>
          <a:ext cx="4595813" cy="1032597"/>
        </p:xfrm>
        <a:graphic>
          <a:graphicData uri="http://schemas.openxmlformats.org/drawingml/2006/table">
            <a:tbl>
              <a:tblPr firstRow="1" bandRow="1">
                <a:tableStyleId>{2D5ABB26-0587-4C30-8999-92F81FD0307C}</a:tableStyleId>
              </a:tblPr>
              <a:tblGrid>
                <a:gridCol w="4595813">
                  <a:extLst>
                    <a:ext uri="{9D8B030D-6E8A-4147-A177-3AD203B41FA5}">
                      <a16:colId xmlns:a16="http://schemas.microsoft.com/office/drawing/2014/main" val="20000"/>
                    </a:ext>
                  </a:extLst>
                </a:gridCol>
              </a:tblGrid>
              <a:tr h="175347">
                <a:tc>
                  <a:txBody>
                    <a:bodyPr/>
                    <a:lstStyle/>
                    <a:p>
                      <a:pPr marL="68580">
                        <a:lnSpc>
                          <a:spcPct val="100000"/>
                        </a:lnSpc>
                        <a:spcBef>
                          <a:spcPts val="280"/>
                        </a:spcBef>
                      </a:pPr>
                      <a:r>
                        <a:rPr sz="700" b="1">
                          <a:latin typeface="Calibri"/>
                          <a:cs typeface="Calibri"/>
                        </a:rPr>
                        <a:t>Expected</a:t>
                      </a:r>
                      <a:r>
                        <a:rPr sz="700" b="1" spc="-5">
                          <a:latin typeface="Calibri"/>
                          <a:cs typeface="Calibri"/>
                        </a:rPr>
                        <a:t> </a:t>
                      </a:r>
                      <a:r>
                        <a:rPr sz="700" b="1">
                          <a:latin typeface="Calibri"/>
                          <a:cs typeface="Calibri"/>
                        </a:rPr>
                        <a:t>Outcomes-</a:t>
                      </a:r>
                      <a:r>
                        <a:rPr sz="700" b="1" spc="-5">
                          <a:latin typeface="Calibri"/>
                          <a:cs typeface="Calibri"/>
                        </a:rPr>
                        <a:t> </a:t>
                      </a:r>
                      <a:r>
                        <a:rPr sz="700" b="1">
                          <a:latin typeface="Calibri"/>
                          <a:cs typeface="Calibri"/>
                        </a:rPr>
                        <a:t>Describe</a:t>
                      </a:r>
                      <a:r>
                        <a:rPr sz="700" b="1" spc="-5">
                          <a:latin typeface="Calibri"/>
                          <a:cs typeface="Calibri"/>
                        </a:rPr>
                        <a:t> </a:t>
                      </a:r>
                      <a:r>
                        <a:rPr sz="700" b="1">
                          <a:latin typeface="Calibri"/>
                          <a:cs typeface="Calibri"/>
                        </a:rPr>
                        <a:t>the</a:t>
                      </a:r>
                      <a:r>
                        <a:rPr sz="700" b="1" spc="-5">
                          <a:latin typeface="Calibri"/>
                          <a:cs typeface="Calibri"/>
                        </a:rPr>
                        <a:t> </a:t>
                      </a:r>
                      <a:r>
                        <a:rPr sz="700" b="1" spc="-10">
                          <a:latin typeface="Calibri"/>
                          <a:cs typeface="Calibri"/>
                        </a:rPr>
                        <a:t>communications interoperability</a:t>
                      </a:r>
                      <a:r>
                        <a:rPr sz="700" b="1" spc="-5">
                          <a:latin typeface="Calibri"/>
                          <a:cs typeface="Calibri"/>
                        </a:rPr>
                        <a:t> </a:t>
                      </a:r>
                      <a:r>
                        <a:rPr sz="700" b="1">
                          <a:latin typeface="Calibri"/>
                          <a:cs typeface="Calibri"/>
                        </a:rPr>
                        <a:t>gaps</a:t>
                      </a:r>
                      <a:r>
                        <a:rPr sz="700" b="1" spc="5">
                          <a:latin typeface="Calibri"/>
                          <a:cs typeface="Calibri"/>
                        </a:rPr>
                        <a:t> </a:t>
                      </a:r>
                      <a:r>
                        <a:rPr sz="700" b="1">
                          <a:latin typeface="Calibri"/>
                          <a:cs typeface="Calibri"/>
                        </a:rPr>
                        <a:t>that</a:t>
                      </a:r>
                      <a:r>
                        <a:rPr sz="700" b="1" spc="-10">
                          <a:latin typeface="Calibri"/>
                          <a:cs typeface="Calibri"/>
                        </a:rPr>
                        <a:t> </a:t>
                      </a:r>
                      <a:r>
                        <a:rPr sz="700" b="1">
                          <a:latin typeface="Calibri"/>
                          <a:cs typeface="Calibri"/>
                        </a:rPr>
                        <a:t>will</a:t>
                      </a:r>
                      <a:r>
                        <a:rPr sz="700" b="1" spc="5">
                          <a:latin typeface="Calibri"/>
                          <a:cs typeface="Calibri"/>
                        </a:rPr>
                        <a:t> </a:t>
                      </a:r>
                      <a:r>
                        <a:rPr sz="700" b="1">
                          <a:latin typeface="Calibri"/>
                          <a:cs typeface="Calibri"/>
                        </a:rPr>
                        <a:t>be</a:t>
                      </a:r>
                      <a:r>
                        <a:rPr sz="700" b="1" spc="-5">
                          <a:latin typeface="Calibri"/>
                          <a:cs typeface="Calibri"/>
                        </a:rPr>
                        <a:t> </a:t>
                      </a:r>
                      <a:r>
                        <a:rPr sz="700" b="1" spc="-10">
                          <a:latin typeface="Calibri"/>
                          <a:cs typeface="Calibri"/>
                        </a:rPr>
                        <a:t>addressed</a:t>
                      </a:r>
                      <a:endParaRPr sz="700">
                        <a:latin typeface="Calibri"/>
                        <a:cs typeface="Calibri"/>
                      </a:endParaRPr>
                    </a:p>
                  </a:txBody>
                  <a:tcPr marL="0" marR="0" marT="242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a16="http://schemas.microsoft.com/office/drawing/2014/main" val="10000"/>
                  </a:ext>
                </a:extLst>
              </a:tr>
              <a:tr h="857250">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graphicFrame>
        <p:nvGraphicFramePr>
          <p:cNvPr id="3" name="object 3"/>
          <p:cNvGraphicFramePr>
            <a:graphicFrameLocks noGrp="1"/>
          </p:cNvGraphicFramePr>
          <p:nvPr/>
        </p:nvGraphicFramePr>
        <p:xfrm>
          <a:off x="2233003" y="1893215"/>
          <a:ext cx="4598410" cy="4241944"/>
        </p:xfrm>
        <a:graphic>
          <a:graphicData uri="http://schemas.openxmlformats.org/drawingml/2006/table">
            <a:tbl>
              <a:tblPr firstRow="1" bandRow="1">
                <a:tableStyleId>{2D5ABB26-0587-4C30-8999-92F81FD0307C}</a:tableStyleId>
              </a:tblPr>
              <a:tblGrid>
                <a:gridCol w="232930">
                  <a:extLst>
                    <a:ext uri="{9D8B030D-6E8A-4147-A177-3AD203B41FA5}">
                      <a16:colId xmlns:a16="http://schemas.microsoft.com/office/drawing/2014/main" val="20000"/>
                    </a:ext>
                  </a:extLst>
                </a:gridCol>
                <a:gridCol w="897082">
                  <a:extLst>
                    <a:ext uri="{9D8B030D-6E8A-4147-A177-3AD203B41FA5}">
                      <a16:colId xmlns:a16="http://schemas.microsoft.com/office/drawing/2014/main" val="20001"/>
                    </a:ext>
                  </a:extLst>
                </a:gridCol>
                <a:gridCol w="896216">
                  <a:extLst>
                    <a:ext uri="{9D8B030D-6E8A-4147-A177-3AD203B41FA5}">
                      <a16:colId xmlns:a16="http://schemas.microsoft.com/office/drawing/2014/main" val="20002"/>
                    </a:ext>
                  </a:extLst>
                </a:gridCol>
                <a:gridCol w="2572182">
                  <a:extLst>
                    <a:ext uri="{9D8B030D-6E8A-4147-A177-3AD203B41FA5}">
                      <a16:colId xmlns:a16="http://schemas.microsoft.com/office/drawing/2014/main" val="20003"/>
                    </a:ext>
                  </a:extLst>
                </a:gridCol>
              </a:tblGrid>
              <a:tr h="353290">
                <a:tc gridSpan="4">
                  <a:txBody>
                    <a:bodyPr/>
                    <a:lstStyle/>
                    <a:p>
                      <a:pPr marL="68580">
                        <a:lnSpc>
                          <a:spcPts val="1290"/>
                        </a:lnSpc>
                      </a:pPr>
                      <a:r>
                        <a:rPr sz="700" b="1">
                          <a:latin typeface="Calibri"/>
                          <a:cs typeface="Calibri"/>
                        </a:rPr>
                        <a:t>SCIP</a:t>
                      </a:r>
                      <a:r>
                        <a:rPr sz="700" b="1" spc="-30">
                          <a:latin typeface="Calibri"/>
                          <a:cs typeface="Calibri"/>
                        </a:rPr>
                        <a:t> </a:t>
                      </a:r>
                      <a:r>
                        <a:rPr sz="700" b="1">
                          <a:latin typeface="Calibri"/>
                          <a:cs typeface="Calibri"/>
                        </a:rPr>
                        <a:t>Goals-</a:t>
                      </a:r>
                      <a:r>
                        <a:rPr sz="700" b="1" spc="-35">
                          <a:latin typeface="Calibri"/>
                          <a:cs typeface="Calibri"/>
                        </a:rPr>
                        <a:t> </a:t>
                      </a:r>
                      <a:r>
                        <a:rPr sz="700" b="1">
                          <a:latin typeface="Calibri"/>
                          <a:cs typeface="Calibri"/>
                        </a:rPr>
                        <a:t>Identify</a:t>
                      </a:r>
                      <a:r>
                        <a:rPr sz="700" b="1" spc="-20">
                          <a:latin typeface="Calibri"/>
                          <a:cs typeface="Calibri"/>
                        </a:rPr>
                        <a:t> </a:t>
                      </a:r>
                      <a:r>
                        <a:rPr sz="700" b="1">
                          <a:latin typeface="Calibri"/>
                          <a:cs typeface="Calibri"/>
                        </a:rPr>
                        <a:t>each</a:t>
                      </a:r>
                      <a:r>
                        <a:rPr sz="700" b="1" spc="-30">
                          <a:latin typeface="Calibri"/>
                          <a:cs typeface="Calibri"/>
                        </a:rPr>
                        <a:t> </a:t>
                      </a:r>
                      <a:r>
                        <a:rPr sz="700" b="1">
                          <a:latin typeface="Calibri"/>
                          <a:cs typeface="Calibri"/>
                        </a:rPr>
                        <a:t>SCIP</a:t>
                      </a:r>
                      <a:r>
                        <a:rPr sz="700" b="1" spc="-30">
                          <a:latin typeface="Calibri"/>
                          <a:cs typeface="Calibri"/>
                        </a:rPr>
                        <a:t> </a:t>
                      </a:r>
                      <a:r>
                        <a:rPr sz="700" b="1">
                          <a:latin typeface="Calibri"/>
                          <a:cs typeface="Calibri"/>
                        </a:rPr>
                        <a:t>goal</a:t>
                      </a:r>
                      <a:r>
                        <a:rPr sz="700" b="1" spc="-25">
                          <a:latin typeface="Calibri"/>
                          <a:cs typeface="Calibri"/>
                        </a:rPr>
                        <a:t> </a:t>
                      </a:r>
                      <a:r>
                        <a:rPr sz="700" b="1">
                          <a:latin typeface="Calibri"/>
                          <a:cs typeface="Calibri"/>
                        </a:rPr>
                        <a:t>(check</a:t>
                      </a:r>
                      <a:r>
                        <a:rPr sz="700" b="1" spc="-20">
                          <a:latin typeface="Calibri"/>
                          <a:cs typeface="Calibri"/>
                        </a:rPr>
                        <a:t> </a:t>
                      </a:r>
                      <a:r>
                        <a:rPr sz="700" b="1">
                          <a:latin typeface="Calibri"/>
                          <a:cs typeface="Calibri"/>
                        </a:rPr>
                        <a:t>the</a:t>
                      </a:r>
                      <a:r>
                        <a:rPr sz="700" b="1" spc="-25">
                          <a:latin typeface="Calibri"/>
                          <a:cs typeface="Calibri"/>
                        </a:rPr>
                        <a:t> </a:t>
                      </a:r>
                      <a:r>
                        <a:rPr sz="700" b="1">
                          <a:latin typeface="Calibri"/>
                          <a:cs typeface="Calibri"/>
                        </a:rPr>
                        <a:t>box)</a:t>
                      </a:r>
                      <a:r>
                        <a:rPr sz="700" b="1" spc="-20">
                          <a:latin typeface="Calibri"/>
                          <a:cs typeface="Calibri"/>
                        </a:rPr>
                        <a:t> </a:t>
                      </a:r>
                      <a:r>
                        <a:rPr sz="700" b="1">
                          <a:latin typeface="Calibri"/>
                          <a:cs typeface="Calibri"/>
                        </a:rPr>
                        <a:t>that</a:t>
                      </a:r>
                      <a:r>
                        <a:rPr sz="700" b="1" spc="-20">
                          <a:latin typeface="Calibri"/>
                          <a:cs typeface="Calibri"/>
                        </a:rPr>
                        <a:t> </a:t>
                      </a:r>
                      <a:r>
                        <a:rPr sz="700" b="1">
                          <a:latin typeface="Calibri"/>
                          <a:cs typeface="Calibri"/>
                        </a:rPr>
                        <a:t>this</a:t>
                      </a:r>
                      <a:r>
                        <a:rPr sz="700" b="1" spc="-30">
                          <a:latin typeface="Calibri"/>
                          <a:cs typeface="Calibri"/>
                        </a:rPr>
                        <a:t> </a:t>
                      </a:r>
                      <a:r>
                        <a:rPr sz="700" b="1">
                          <a:latin typeface="Calibri"/>
                          <a:cs typeface="Calibri"/>
                        </a:rPr>
                        <a:t>investment</a:t>
                      </a:r>
                      <a:r>
                        <a:rPr sz="700" b="1" spc="-30">
                          <a:latin typeface="Calibri"/>
                          <a:cs typeface="Calibri"/>
                        </a:rPr>
                        <a:t> </a:t>
                      </a:r>
                      <a:r>
                        <a:rPr sz="700" b="1">
                          <a:latin typeface="Calibri"/>
                          <a:cs typeface="Calibri"/>
                        </a:rPr>
                        <a:t>will</a:t>
                      </a:r>
                      <a:r>
                        <a:rPr sz="700" b="1" spc="-15">
                          <a:latin typeface="Calibri"/>
                          <a:cs typeface="Calibri"/>
                        </a:rPr>
                        <a:t> </a:t>
                      </a:r>
                      <a:r>
                        <a:rPr sz="700" b="1">
                          <a:latin typeface="Calibri"/>
                          <a:cs typeface="Calibri"/>
                        </a:rPr>
                        <a:t>support</a:t>
                      </a:r>
                      <a:r>
                        <a:rPr sz="700" b="1" spc="-20">
                          <a:latin typeface="Calibri"/>
                          <a:cs typeface="Calibri"/>
                        </a:rPr>
                        <a:t> </a:t>
                      </a:r>
                      <a:r>
                        <a:rPr sz="700" b="1">
                          <a:latin typeface="Calibri"/>
                          <a:cs typeface="Calibri"/>
                        </a:rPr>
                        <a:t>and</a:t>
                      </a:r>
                      <a:r>
                        <a:rPr sz="700" b="1" spc="-25">
                          <a:latin typeface="Calibri"/>
                          <a:cs typeface="Calibri"/>
                        </a:rPr>
                        <a:t> </a:t>
                      </a:r>
                      <a:r>
                        <a:rPr sz="700" b="1">
                          <a:latin typeface="Calibri"/>
                          <a:cs typeface="Calibri"/>
                        </a:rPr>
                        <a:t>describe</a:t>
                      </a:r>
                      <a:r>
                        <a:rPr sz="700" b="1" spc="-25">
                          <a:latin typeface="Calibri"/>
                          <a:cs typeface="Calibri"/>
                        </a:rPr>
                        <a:t> </a:t>
                      </a:r>
                      <a:r>
                        <a:rPr sz="700" b="1">
                          <a:latin typeface="Calibri"/>
                          <a:cs typeface="Calibri"/>
                        </a:rPr>
                        <a:t>how</a:t>
                      </a:r>
                      <a:r>
                        <a:rPr sz="700" b="1" spc="-15">
                          <a:latin typeface="Calibri"/>
                          <a:cs typeface="Calibri"/>
                        </a:rPr>
                        <a:t> </a:t>
                      </a:r>
                      <a:r>
                        <a:rPr sz="700" b="1" spc="-20">
                          <a:latin typeface="Calibri"/>
                          <a:cs typeface="Calibri"/>
                        </a:rPr>
                        <a:t>that</a:t>
                      </a:r>
                      <a:endParaRPr sz="700">
                        <a:latin typeface="Calibri"/>
                        <a:cs typeface="Calibri"/>
                      </a:endParaRPr>
                    </a:p>
                    <a:p>
                      <a:pPr marL="68580">
                        <a:lnSpc>
                          <a:spcPct val="100000"/>
                        </a:lnSpc>
                        <a:spcBef>
                          <a:spcPts val="25"/>
                        </a:spcBef>
                      </a:pPr>
                      <a:r>
                        <a:rPr sz="700" b="1">
                          <a:latin typeface="Calibri"/>
                          <a:cs typeface="Calibri"/>
                        </a:rPr>
                        <a:t>support</a:t>
                      </a:r>
                      <a:r>
                        <a:rPr sz="700" b="1" spc="-5">
                          <a:latin typeface="Calibri"/>
                          <a:cs typeface="Calibri"/>
                        </a:rPr>
                        <a:t> </a:t>
                      </a:r>
                      <a:r>
                        <a:rPr sz="700" b="1">
                          <a:latin typeface="Calibri"/>
                          <a:cs typeface="Calibri"/>
                        </a:rPr>
                        <a:t>will</a:t>
                      </a:r>
                      <a:r>
                        <a:rPr sz="700" b="1" spc="5">
                          <a:latin typeface="Calibri"/>
                          <a:cs typeface="Calibri"/>
                        </a:rPr>
                        <a:t> </a:t>
                      </a:r>
                      <a:r>
                        <a:rPr sz="700" b="1">
                          <a:latin typeface="Calibri"/>
                          <a:cs typeface="Calibri"/>
                        </a:rPr>
                        <a:t>be</a:t>
                      </a:r>
                      <a:r>
                        <a:rPr sz="700" b="1" spc="-5">
                          <a:latin typeface="Calibri"/>
                          <a:cs typeface="Calibri"/>
                        </a:rPr>
                        <a:t> </a:t>
                      </a:r>
                      <a:r>
                        <a:rPr sz="700" b="1" spc="-10">
                          <a:latin typeface="Calibri"/>
                          <a:cs typeface="Calibri"/>
                        </a:rPr>
                        <a:t>accomplished.</a:t>
                      </a:r>
                      <a:r>
                        <a:rPr sz="700" b="1" spc="5">
                          <a:latin typeface="Calibri"/>
                          <a:cs typeface="Calibri"/>
                        </a:rPr>
                        <a:t> </a:t>
                      </a:r>
                      <a:r>
                        <a:rPr sz="700" b="1">
                          <a:latin typeface="Calibri"/>
                          <a:cs typeface="Calibri"/>
                        </a:rPr>
                        <a:t>The</a:t>
                      </a:r>
                      <a:r>
                        <a:rPr sz="700" b="1" spc="-15">
                          <a:latin typeface="Calibri"/>
                          <a:cs typeface="Calibri"/>
                        </a:rPr>
                        <a:t> </a:t>
                      </a:r>
                      <a:r>
                        <a:rPr sz="700" b="1">
                          <a:latin typeface="Calibri"/>
                          <a:cs typeface="Calibri"/>
                        </a:rPr>
                        <a:t>current </a:t>
                      </a:r>
                      <a:r>
                        <a:rPr sz="700" b="1" spc="-10">
                          <a:latin typeface="Calibri"/>
                          <a:cs typeface="Calibri"/>
                        </a:rPr>
                        <a:t>Massachuetts </a:t>
                      </a:r>
                      <a:r>
                        <a:rPr sz="700" b="1">
                          <a:latin typeface="Calibri"/>
                          <a:cs typeface="Calibri"/>
                        </a:rPr>
                        <a:t>SCIP</a:t>
                      </a:r>
                      <a:r>
                        <a:rPr sz="700" b="1" spc="-10">
                          <a:latin typeface="Calibri"/>
                          <a:cs typeface="Calibri"/>
                        </a:rPr>
                        <a:t> </a:t>
                      </a:r>
                      <a:r>
                        <a:rPr sz="700" b="1">
                          <a:latin typeface="Calibri"/>
                          <a:cs typeface="Calibri"/>
                        </a:rPr>
                        <a:t>can</a:t>
                      </a:r>
                      <a:r>
                        <a:rPr sz="700" b="1" spc="-5">
                          <a:latin typeface="Calibri"/>
                          <a:cs typeface="Calibri"/>
                        </a:rPr>
                        <a:t> </a:t>
                      </a:r>
                      <a:r>
                        <a:rPr sz="700" b="1">
                          <a:latin typeface="Calibri"/>
                          <a:cs typeface="Calibri"/>
                        </a:rPr>
                        <a:t>be</a:t>
                      </a:r>
                      <a:r>
                        <a:rPr sz="700" b="1" spc="-5">
                          <a:latin typeface="Calibri"/>
                          <a:cs typeface="Calibri"/>
                        </a:rPr>
                        <a:t> </a:t>
                      </a:r>
                      <a:r>
                        <a:rPr sz="700" b="1">
                          <a:latin typeface="Calibri"/>
                          <a:cs typeface="Calibri"/>
                        </a:rPr>
                        <a:t>found</a:t>
                      </a:r>
                      <a:r>
                        <a:rPr sz="700" b="1" spc="-5">
                          <a:latin typeface="Calibri"/>
                          <a:cs typeface="Calibri"/>
                        </a:rPr>
                        <a:t> </a:t>
                      </a:r>
                      <a:r>
                        <a:rPr sz="700" b="1" spc="-10">
                          <a:latin typeface="Calibri"/>
                          <a:cs typeface="Calibri"/>
                        </a:rPr>
                        <a:t>here:</a:t>
                      </a:r>
                      <a:endParaRPr sz="700">
                        <a:latin typeface="Calibri"/>
                        <a:cs typeface="Calibri"/>
                      </a:endParaRPr>
                    </a:p>
                    <a:p>
                      <a:pPr marL="68580">
                        <a:lnSpc>
                          <a:spcPct val="100000"/>
                        </a:lnSpc>
                        <a:spcBef>
                          <a:spcPts val="20"/>
                        </a:spcBef>
                      </a:pPr>
                      <a:r>
                        <a:rPr sz="700" u="sng" spc="-10">
                          <a:solidFill>
                            <a:srgbClr val="0563C1"/>
                          </a:solidFill>
                          <a:uFill>
                            <a:solidFill>
                              <a:srgbClr val="0563C1"/>
                            </a:solidFill>
                          </a:uFill>
                          <a:latin typeface="Calibri"/>
                          <a:cs typeface="Calibri"/>
                          <a:hlinkClick r:id="rId2"/>
                        </a:rPr>
                        <a:t>www.mass.gov/doc/massachusetts-statewide-communication-interoperability-plan-scip-</a:t>
                      </a:r>
                      <a:r>
                        <a:rPr sz="700" u="sng" spc="-20">
                          <a:solidFill>
                            <a:srgbClr val="0563C1"/>
                          </a:solidFill>
                          <a:uFill>
                            <a:solidFill>
                              <a:srgbClr val="0563C1"/>
                            </a:solidFill>
                          </a:uFill>
                          <a:latin typeface="Calibri"/>
                          <a:cs typeface="Calibri"/>
                          <a:hlinkClick r:id="rId2"/>
                        </a:rPr>
                        <a:t>2020</a:t>
                      </a:r>
                      <a:endParaRPr sz="7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3964">
                <a:tc gridSpan="2">
                  <a:txBody>
                    <a:bodyPr/>
                    <a:lstStyle/>
                    <a:p>
                      <a:pPr algn="ctr">
                        <a:lnSpc>
                          <a:spcPct val="100000"/>
                        </a:lnSpc>
                        <a:spcBef>
                          <a:spcPts val="385"/>
                        </a:spcBef>
                      </a:pPr>
                      <a:r>
                        <a:rPr sz="700" b="1" spc="-20">
                          <a:latin typeface="Calibri"/>
                          <a:cs typeface="Calibri"/>
                        </a:rPr>
                        <a:t>Goal</a:t>
                      </a:r>
                      <a:endParaRPr sz="700">
                        <a:latin typeface="Calibri"/>
                        <a:cs typeface="Calibri"/>
                      </a:endParaRPr>
                    </a:p>
                  </a:txBody>
                  <a:tcPr marL="0" marR="0" marT="3333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tc gridSpan="2">
                  <a:txBody>
                    <a:bodyPr/>
                    <a:lstStyle/>
                    <a:p>
                      <a:pPr marL="66675">
                        <a:lnSpc>
                          <a:spcPct val="100000"/>
                        </a:lnSpc>
                        <a:spcBef>
                          <a:spcPts val="385"/>
                        </a:spcBef>
                      </a:pPr>
                      <a:r>
                        <a:rPr sz="700" b="1">
                          <a:latin typeface="Calibri"/>
                          <a:cs typeface="Calibri"/>
                        </a:rPr>
                        <a:t>Describe</a:t>
                      </a:r>
                      <a:r>
                        <a:rPr sz="700" b="1" spc="-20">
                          <a:latin typeface="Calibri"/>
                          <a:cs typeface="Calibri"/>
                        </a:rPr>
                        <a:t> </a:t>
                      </a:r>
                      <a:r>
                        <a:rPr sz="700" b="1" spc="-10">
                          <a:latin typeface="Calibri"/>
                          <a:cs typeface="Calibri"/>
                        </a:rPr>
                        <a:t>support</a:t>
                      </a:r>
                      <a:endParaRPr sz="700">
                        <a:latin typeface="Calibri"/>
                        <a:cs typeface="Calibri"/>
                      </a:endParaRPr>
                    </a:p>
                  </a:txBody>
                  <a:tcPr marL="0" marR="0" marT="3333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extLst>
                  <a:ext uri="{0D108BD9-81ED-4DB2-BD59-A6C34878D82A}">
                    <a16:rowId xmlns:a16="http://schemas.microsoft.com/office/drawing/2014/main" val="10001"/>
                  </a:ext>
                </a:extLst>
              </a:tr>
              <a:tr h="400916">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20"/>
                        </a:spcBef>
                      </a:pPr>
                      <a:endParaRPr sz="700">
                        <a:latin typeface="Times New Roman"/>
                        <a:cs typeface="Times New Roman"/>
                      </a:endParaRPr>
                    </a:p>
                    <a:p>
                      <a:pPr algn="ctr">
                        <a:lnSpc>
                          <a:spcPct val="100000"/>
                        </a:lnSpc>
                      </a:pPr>
                      <a:r>
                        <a:rPr sz="700" b="1" spc="-10">
                          <a:latin typeface="Calibri"/>
                          <a:cs typeface="Calibri"/>
                        </a:rPr>
                        <a:t>Governance</a:t>
                      </a:r>
                      <a:endParaRPr sz="700">
                        <a:latin typeface="Calibri"/>
                        <a:cs typeface="Calibri"/>
                      </a:endParaRPr>
                    </a:p>
                  </a:txBody>
                  <a:tcPr marL="0" marR="0" marT="2770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gridSpan="2">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393556">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85"/>
                        </a:spcBef>
                      </a:pPr>
                      <a:endParaRPr sz="700">
                        <a:latin typeface="Times New Roman"/>
                        <a:cs typeface="Times New Roman"/>
                      </a:endParaRPr>
                    </a:p>
                    <a:p>
                      <a:pPr algn="ctr">
                        <a:lnSpc>
                          <a:spcPct val="100000"/>
                        </a:lnSpc>
                      </a:pPr>
                      <a:r>
                        <a:rPr sz="700" b="1" spc="-25">
                          <a:latin typeface="Calibri"/>
                          <a:cs typeface="Calibri"/>
                        </a:rPr>
                        <a:t>SOP</a:t>
                      </a:r>
                      <a:endParaRPr sz="700">
                        <a:latin typeface="Calibri"/>
                        <a:cs typeface="Calibri"/>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gridSpan="2">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389659">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60"/>
                        </a:spcBef>
                      </a:pPr>
                      <a:endParaRPr sz="700">
                        <a:latin typeface="Times New Roman"/>
                        <a:cs typeface="Times New Roman"/>
                      </a:endParaRPr>
                    </a:p>
                    <a:p>
                      <a:pPr algn="ctr">
                        <a:lnSpc>
                          <a:spcPct val="100000"/>
                        </a:lnSpc>
                      </a:pPr>
                      <a:r>
                        <a:rPr sz="700" b="1" spc="-10">
                          <a:latin typeface="Calibri"/>
                          <a:cs typeface="Calibri"/>
                        </a:rPr>
                        <a:t>Technology</a:t>
                      </a:r>
                      <a:endParaRPr sz="700">
                        <a:latin typeface="Calibri"/>
                        <a:cs typeface="Calibri"/>
                      </a:endParaRPr>
                    </a:p>
                  </a:txBody>
                  <a:tcPr marL="0" marR="0" marT="2251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gridSpan="2">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385330">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35"/>
                        </a:spcBef>
                      </a:pPr>
                      <a:endParaRPr sz="700">
                        <a:latin typeface="Times New Roman"/>
                        <a:cs typeface="Times New Roman"/>
                      </a:endParaRPr>
                    </a:p>
                    <a:p>
                      <a:pPr algn="ctr">
                        <a:lnSpc>
                          <a:spcPct val="100000"/>
                        </a:lnSpc>
                        <a:spcBef>
                          <a:spcPts val="5"/>
                        </a:spcBef>
                      </a:pPr>
                      <a:r>
                        <a:rPr sz="700" b="1">
                          <a:latin typeface="Calibri"/>
                          <a:cs typeface="Calibri"/>
                        </a:rPr>
                        <a:t>Training</a:t>
                      </a:r>
                      <a:r>
                        <a:rPr sz="700" b="1" spc="-20">
                          <a:latin typeface="Calibri"/>
                          <a:cs typeface="Calibri"/>
                        </a:rPr>
                        <a:t> </a:t>
                      </a:r>
                      <a:r>
                        <a:rPr sz="700" b="1">
                          <a:latin typeface="Calibri"/>
                          <a:cs typeface="Calibri"/>
                        </a:rPr>
                        <a:t>&amp;</a:t>
                      </a:r>
                      <a:r>
                        <a:rPr sz="700" b="1" spc="-10">
                          <a:latin typeface="Calibri"/>
                          <a:cs typeface="Calibri"/>
                        </a:rPr>
                        <a:t> Exercise</a:t>
                      </a:r>
                      <a:endParaRPr sz="700">
                        <a:latin typeface="Calibri"/>
                        <a:cs typeface="Calibri"/>
                      </a:endParaRPr>
                    </a:p>
                  </a:txBody>
                  <a:tcPr marL="0" marR="0" marT="2034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gridSpan="2">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120361">
                <a:tc gridSpan="4">
                  <a:txBody>
                    <a:bodyPr/>
                    <a:lstStyle/>
                    <a:p>
                      <a:pPr>
                        <a:lnSpc>
                          <a:spcPct val="100000"/>
                        </a:lnSpc>
                      </a:pPr>
                      <a:endParaRPr sz="7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20361">
                <a:tc gridSpan="4">
                  <a:txBody>
                    <a:bodyPr/>
                    <a:lstStyle/>
                    <a:p>
                      <a:pPr marL="69850">
                        <a:lnSpc>
                          <a:spcPts val="1290"/>
                        </a:lnSpc>
                      </a:pPr>
                      <a:r>
                        <a:rPr sz="700" b="1">
                          <a:latin typeface="Calibri"/>
                          <a:cs typeface="Calibri"/>
                        </a:rPr>
                        <a:t>Ownership</a:t>
                      </a:r>
                      <a:r>
                        <a:rPr sz="700" b="1" spc="-35">
                          <a:latin typeface="Calibri"/>
                          <a:cs typeface="Calibri"/>
                        </a:rPr>
                        <a:t> </a:t>
                      </a:r>
                      <a:r>
                        <a:rPr sz="700" b="1">
                          <a:latin typeface="Calibri"/>
                          <a:cs typeface="Calibri"/>
                        </a:rPr>
                        <a:t>-</a:t>
                      </a:r>
                      <a:r>
                        <a:rPr sz="700" b="1" spc="-20">
                          <a:latin typeface="Calibri"/>
                          <a:cs typeface="Calibri"/>
                        </a:rPr>
                        <a:t> </a:t>
                      </a:r>
                      <a:r>
                        <a:rPr sz="700" b="1">
                          <a:latin typeface="Calibri"/>
                          <a:cs typeface="Calibri"/>
                        </a:rPr>
                        <a:t>Identify</a:t>
                      </a:r>
                      <a:r>
                        <a:rPr sz="700" b="1" spc="-25">
                          <a:latin typeface="Calibri"/>
                          <a:cs typeface="Calibri"/>
                        </a:rPr>
                        <a:t> </a:t>
                      </a:r>
                      <a:r>
                        <a:rPr sz="700" b="1">
                          <a:latin typeface="Calibri"/>
                          <a:cs typeface="Calibri"/>
                        </a:rPr>
                        <a:t>the</a:t>
                      </a:r>
                      <a:r>
                        <a:rPr sz="700" b="1" spc="-25">
                          <a:latin typeface="Calibri"/>
                          <a:cs typeface="Calibri"/>
                        </a:rPr>
                        <a:t> </a:t>
                      </a:r>
                      <a:r>
                        <a:rPr sz="700" b="1">
                          <a:latin typeface="Calibri"/>
                          <a:cs typeface="Calibri"/>
                        </a:rPr>
                        <a:t>proposed</a:t>
                      </a:r>
                      <a:r>
                        <a:rPr sz="700" b="1" spc="-25">
                          <a:latin typeface="Calibri"/>
                          <a:cs typeface="Calibri"/>
                        </a:rPr>
                        <a:t> </a:t>
                      </a:r>
                      <a:r>
                        <a:rPr sz="700" b="1">
                          <a:latin typeface="Calibri"/>
                          <a:cs typeface="Calibri"/>
                        </a:rPr>
                        <a:t>owners</a:t>
                      </a:r>
                      <a:r>
                        <a:rPr sz="700" b="1" spc="-15">
                          <a:latin typeface="Calibri"/>
                          <a:cs typeface="Calibri"/>
                        </a:rPr>
                        <a:t> </a:t>
                      </a:r>
                      <a:r>
                        <a:rPr sz="700" b="1">
                          <a:latin typeface="Calibri"/>
                          <a:cs typeface="Calibri"/>
                        </a:rPr>
                        <a:t>of</a:t>
                      </a:r>
                      <a:r>
                        <a:rPr sz="700" b="1" spc="-20">
                          <a:latin typeface="Calibri"/>
                          <a:cs typeface="Calibri"/>
                        </a:rPr>
                        <a:t> </a:t>
                      </a:r>
                      <a:r>
                        <a:rPr sz="700" b="1">
                          <a:latin typeface="Calibri"/>
                          <a:cs typeface="Calibri"/>
                        </a:rPr>
                        <a:t>all</a:t>
                      </a:r>
                      <a:r>
                        <a:rPr sz="700" b="1" spc="-10">
                          <a:latin typeface="Calibri"/>
                          <a:cs typeface="Calibri"/>
                        </a:rPr>
                        <a:t> </a:t>
                      </a:r>
                      <a:r>
                        <a:rPr sz="700" b="1">
                          <a:latin typeface="Calibri"/>
                          <a:cs typeface="Calibri"/>
                        </a:rPr>
                        <a:t>assets</a:t>
                      </a:r>
                      <a:r>
                        <a:rPr sz="700" b="1" spc="-15">
                          <a:latin typeface="Calibri"/>
                          <a:cs typeface="Calibri"/>
                        </a:rPr>
                        <a:t> </a:t>
                      </a:r>
                      <a:r>
                        <a:rPr sz="700" b="1">
                          <a:latin typeface="Calibri"/>
                          <a:cs typeface="Calibri"/>
                        </a:rPr>
                        <a:t>procured</a:t>
                      </a:r>
                      <a:r>
                        <a:rPr sz="700" b="1" spc="-25">
                          <a:latin typeface="Calibri"/>
                          <a:cs typeface="Calibri"/>
                        </a:rPr>
                        <a:t> </a:t>
                      </a:r>
                      <a:r>
                        <a:rPr sz="700" b="1">
                          <a:latin typeface="Calibri"/>
                          <a:cs typeface="Calibri"/>
                        </a:rPr>
                        <a:t>with</a:t>
                      </a:r>
                      <a:r>
                        <a:rPr sz="700" b="1" spc="-25">
                          <a:latin typeface="Calibri"/>
                          <a:cs typeface="Calibri"/>
                        </a:rPr>
                        <a:t> </a:t>
                      </a:r>
                      <a:r>
                        <a:rPr sz="700" b="1">
                          <a:latin typeface="Calibri"/>
                          <a:cs typeface="Calibri"/>
                        </a:rPr>
                        <a:t>this</a:t>
                      </a:r>
                      <a:r>
                        <a:rPr sz="700" b="1" spc="-30">
                          <a:latin typeface="Calibri"/>
                          <a:cs typeface="Calibri"/>
                        </a:rPr>
                        <a:t> </a:t>
                      </a:r>
                      <a:r>
                        <a:rPr sz="700" b="1" spc="-10">
                          <a:latin typeface="Calibri"/>
                          <a:cs typeface="Calibri"/>
                        </a:rPr>
                        <a:t>investment.</a:t>
                      </a:r>
                      <a:endParaRPr sz="7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21227">
                <a:tc gridSpan="3">
                  <a:txBody>
                    <a:bodyPr/>
                    <a:lstStyle/>
                    <a:p>
                      <a:pPr marL="1341120">
                        <a:lnSpc>
                          <a:spcPts val="1300"/>
                        </a:lnSpc>
                      </a:pPr>
                      <a:r>
                        <a:rPr sz="700" b="1" spc="-10">
                          <a:latin typeface="Calibri"/>
                          <a:cs typeface="Calibri"/>
                        </a:rPr>
                        <a:t>Organization</a:t>
                      </a:r>
                      <a:endParaRPr sz="7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a:txBody>
                    <a:bodyPr/>
                    <a:lstStyle/>
                    <a:p>
                      <a:pPr marL="1609090">
                        <a:lnSpc>
                          <a:spcPts val="1300"/>
                        </a:lnSpc>
                      </a:pPr>
                      <a:r>
                        <a:rPr sz="700" b="1">
                          <a:latin typeface="Calibri"/>
                          <a:cs typeface="Calibri"/>
                        </a:rPr>
                        <a:t>Asset</a:t>
                      </a:r>
                      <a:r>
                        <a:rPr sz="700" b="1" spc="-25">
                          <a:latin typeface="Calibri"/>
                          <a:cs typeface="Calibri"/>
                        </a:rPr>
                        <a:t> </a:t>
                      </a:r>
                      <a:r>
                        <a:rPr sz="700" b="1" spc="-10">
                          <a:latin typeface="Calibri"/>
                          <a:cs typeface="Calibri"/>
                        </a:rPr>
                        <a:t>Description</a:t>
                      </a:r>
                      <a:endParaRPr sz="7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a16="http://schemas.microsoft.com/office/drawing/2014/main" val="10008"/>
                  </a:ext>
                </a:extLst>
              </a:tr>
              <a:tr h="120361">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120361">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120361">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120361">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120361">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124691">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182707">
                <a:tc gridSpan="4">
                  <a:txBody>
                    <a:bodyPr/>
                    <a:lstStyle/>
                    <a:p>
                      <a:pPr marL="66675">
                        <a:lnSpc>
                          <a:spcPct val="100000"/>
                        </a:lnSpc>
                        <a:spcBef>
                          <a:spcPts val="325"/>
                        </a:spcBef>
                      </a:pPr>
                      <a:r>
                        <a:rPr sz="700" b="1">
                          <a:latin typeface="Calibri"/>
                          <a:cs typeface="Calibri"/>
                        </a:rPr>
                        <a:t>Usage</a:t>
                      </a:r>
                      <a:r>
                        <a:rPr sz="700" b="1" spc="-20">
                          <a:latin typeface="Calibri"/>
                          <a:cs typeface="Calibri"/>
                        </a:rPr>
                        <a:t> </a:t>
                      </a:r>
                      <a:r>
                        <a:rPr sz="700" b="1">
                          <a:latin typeface="Calibri"/>
                          <a:cs typeface="Calibri"/>
                        </a:rPr>
                        <a:t>Plan</a:t>
                      </a:r>
                      <a:r>
                        <a:rPr sz="700" b="1" spc="-15">
                          <a:latin typeface="Calibri"/>
                          <a:cs typeface="Calibri"/>
                        </a:rPr>
                        <a:t> </a:t>
                      </a:r>
                      <a:r>
                        <a:rPr sz="700" b="1">
                          <a:latin typeface="Calibri"/>
                          <a:cs typeface="Calibri"/>
                        </a:rPr>
                        <a:t>-</a:t>
                      </a:r>
                      <a:r>
                        <a:rPr sz="700" b="1" spc="-10">
                          <a:latin typeface="Calibri"/>
                          <a:cs typeface="Calibri"/>
                        </a:rPr>
                        <a:t> </a:t>
                      </a:r>
                      <a:r>
                        <a:rPr sz="700" b="1">
                          <a:latin typeface="Calibri"/>
                          <a:cs typeface="Calibri"/>
                        </a:rPr>
                        <a:t>Describe</a:t>
                      </a:r>
                      <a:r>
                        <a:rPr sz="700" b="1" spc="-15">
                          <a:latin typeface="Calibri"/>
                          <a:cs typeface="Calibri"/>
                        </a:rPr>
                        <a:t> </a:t>
                      </a:r>
                      <a:r>
                        <a:rPr sz="700" b="1">
                          <a:latin typeface="Calibri"/>
                          <a:cs typeface="Calibri"/>
                        </a:rPr>
                        <a:t>the</a:t>
                      </a:r>
                      <a:r>
                        <a:rPr sz="700" b="1" spc="-25">
                          <a:latin typeface="Calibri"/>
                          <a:cs typeface="Calibri"/>
                        </a:rPr>
                        <a:t> </a:t>
                      </a:r>
                      <a:r>
                        <a:rPr sz="700" b="1">
                          <a:latin typeface="Calibri"/>
                          <a:cs typeface="Calibri"/>
                        </a:rPr>
                        <a:t>usage</a:t>
                      </a:r>
                      <a:r>
                        <a:rPr sz="700" b="1" spc="-15">
                          <a:latin typeface="Calibri"/>
                          <a:cs typeface="Calibri"/>
                        </a:rPr>
                        <a:t> </a:t>
                      </a:r>
                      <a:r>
                        <a:rPr sz="700" b="1">
                          <a:latin typeface="Calibri"/>
                          <a:cs typeface="Calibri"/>
                        </a:rPr>
                        <a:t>plan</a:t>
                      </a:r>
                      <a:r>
                        <a:rPr sz="700" b="1" spc="-15">
                          <a:latin typeface="Calibri"/>
                          <a:cs typeface="Calibri"/>
                        </a:rPr>
                        <a:t> </a:t>
                      </a:r>
                      <a:r>
                        <a:rPr sz="700" b="1">
                          <a:latin typeface="Calibri"/>
                          <a:cs typeface="Calibri"/>
                        </a:rPr>
                        <a:t>for</a:t>
                      </a:r>
                      <a:r>
                        <a:rPr sz="700" b="1" spc="-10">
                          <a:latin typeface="Calibri"/>
                          <a:cs typeface="Calibri"/>
                        </a:rPr>
                        <a:t> </a:t>
                      </a:r>
                      <a:r>
                        <a:rPr sz="700" b="1">
                          <a:latin typeface="Calibri"/>
                          <a:cs typeface="Calibri"/>
                        </a:rPr>
                        <a:t>the</a:t>
                      </a:r>
                      <a:r>
                        <a:rPr sz="700" b="1" spc="-15">
                          <a:latin typeface="Calibri"/>
                          <a:cs typeface="Calibri"/>
                        </a:rPr>
                        <a:t> </a:t>
                      </a:r>
                      <a:r>
                        <a:rPr sz="700" b="1">
                          <a:latin typeface="Calibri"/>
                          <a:cs typeface="Calibri"/>
                        </a:rPr>
                        <a:t>equipment</a:t>
                      </a:r>
                      <a:r>
                        <a:rPr sz="700" b="1" spc="-10">
                          <a:latin typeface="Calibri"/>
                          <a:cs typeface="Calibri"/>
                        </a:rPr>
                        <a:t> </a:t>
                      </a:r>
                      <a:r>
                        <a:rPr sz="700" b="1">
                          <a:latin typeface="Calibri"/>
                          <a:cs typeface="Calibri"/>
                        </a:rPr>
                        <a:t>/</a:t>
                      </a:r>
                      <a:r>
                        <a:rPr sz="700" b="1" spc="-5">
                          <a:latin typeface="Calibri"/>
                          <a:cs typeface="Calibri"/>
                        </a:rPr>
                        <a:t> </a:t>
                      </a:r>
                      <a:r>
                        <a:rPr sz="700" b="1" spc="-10">
                          <a:latin typeface="Calibri"/>
                          <a:cs typeface="Calibri"/>
                        </a:rPr>
                        <a:t>project</a:t>
                      </a:r>
                      <a:endParaRPr sz="700">
                        <a:latin typeface="Calibri"/>
                        <a:cs typeface="Calibri"/>
                      </a:endParaRPr>
                    </a:p>
                  </a:txBody>
                  <a:tcPr marL="0" marR="0" marT="28142"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775855">
                <a:tc gridSpan="4">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bl>
          </a:graphicData>
        </a:graphic>
      </p:graphicFrame>
      <p:sp>
        <p:nvSpPr>
          <p:cNvPr id="4" name="Slide Number Placeholder 3">
            <a:extLst>
              <a:ext uri="{FF2B5EF4-FFF2-40B4-BE49-F238E27FC236}">
                <a16:creationId xmlns:a16="http://schemas.microsoft.com/office/drawing/2014/main" id="{16E6B927-FF63-0B82-658C-A1F8222BB8A4}"/>
              </a:ext>
            </a:extLst>
          </p:cNvPr>
          <p:cNvSpPr>
            <a:spLocks noGrp="1"/>
          </p:cNvSpPr>
          <p:nvPr>
            <p:ph type="sldNum" sz="quarter" idx="12"/>
          </p:nvPr>
        </p:nvSpPr>
        <p:spPr/>
        <p:txBody>
          <a:bodyPr/>
          <a:lstStyle/>
          <a:p>
            <a:fld id="{D57F1E4F-1CFF-5643-939E-217C01CDF565}" type="slidenum">
              <a:rPr lang="en-US" sz="1200" smtClean="0"/>
              <a:pPr/>
              <a:t>25</a:t>
            </a:fld>
            <a:endParaRPr lang="en-US"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231969" y="623455"/>
          <a:ext cx="4597977" cy="1695134"/>
        </p:xfrm>
        <a:graphic>
          <a:graphicData uri="http://schemas.openxmlformats.org/drawingml/2006/table">
            <a:tbl>
              <a:tblPr firstRow="1" bandRow="1">
                <a:tableStyleId>{2D5ABB26-0587-4C30-8999-92F81FD0307C}</a:tableStyleId>
              </a:tblPr>
              <a:tblGrid>
                <a:gridCol w="818717">
                  <a:extLst>
                    <a:ext uri="{9D8B030D-6E8A-4147-A177-3AD203B41FA5}">
                      <a16:colId xmlns:a16="http://schemas.microsoft.com/office/drawing/2014/main" val="20000"/>
                    </a:ext>
                  </a:extLst>
                </a:gridCol>
                <a:gridCol w="3779260">
                  <a:extLst>
                    <a:ext uri="{9D8B030D-6E8A-4147-A177-3AD203B41FA5}">
                      <a16:colId xmlns:a16="http://schemas.microsoft.com/office/drawing/2014/main" val="20001"/>
                    </a:ext>
                  </a:extLst>
                </a:gridCol>
              </a:tblGrid>
              <a:tr h="273194">
                <a:tc gridSpan="2">
                  <a:txBody>
                    <a:bodyPr/>
                    <a:lstStyle/>
                    <a:p>
                      <a:pPr marL="67945" marR="316865">
                        <a:lnSpc>
                          <a:spcPct val="101800"/>
                        </a:lnSpc>
                        <a:spcBef>
                          <a:spcPts val="145"/>
                        </a:spcBef>
                      </a:pPr>
                      <a:r>
                        <a:rPr sz="700" b="1">
                          <a:latin typeface="Calibri"/>
                          <a:cs typeface="Calibri"/>
                        </a:rPr>
                        <a:t>Disciplines-</a:t>
                      </a:r>
                      <a:r>
                        <a:rPr sz="700" b="1" spc="-25">
                          <a:latin typeface="Calibri"/>
                          <a:cs typeface="Calibri"/>
                        </a:rPr>
                        <a:t> </a:t>
                      </a:r>
                      <a:r>
                        <a:rPr sz="700" b="1">
                          <a:latin typeface="Calibri"/>
                          <a:cs typeface="Calibri"/>
                        </a:rPr>
                        <a:t>Identify</a:t>
                      </a:r>
                      <a:r>
                        <a:rPr sz="700" b="1" spc="-5">
                          <a:latin typeface="Calibri"/>
                          <a:cs typeface="Calibri"/>
                        </a:rPr>
                        <a:t> </a:t>
                      </a:r>
                      <a:r>
                        <a:rPr sz="700" b="1">
                          <a:latin typeface="Calibri"/>
                          <a:cs typeface="Calibri"/>
                        </a:rPr>
                        <a:t>each</a:t>
                      </a:r>
                      <a:r>
                        <a:rPr sz="700" b="1" spc="-25">
                          <a:latin typeface="Calibri"/>
                          <a:cs typeface="Calibri"/>
                        </a:rPr>
                        <a:t> </a:t>
                      </a:r>
                      <a:r>
                        <a:rPr sz="700" b="1">
                          <a:latin typeface="Calibri"/>
                          <a:cs typeface="Calibri"/>
                        </a:rPr>
                        <a:t>responder</a:t>
                      </a:r>
                      <a:r>
                        <a:rPr sz="700" b="1" spc="-5">
                          <a:latin typeface="Calibri"/>
                          <a:cs typeface="Calibri"/>
                        </a:rPr>
                        <a:t> </a:t>
                      </a:r>
                      <a:r>
                        <a:rPr sz="700" b="1">
                          <a:latin typeface="Calibri"/>
                          <a:cs typeface="Calibri"/>
                        </a:rPr>
                        <a:t>discipline</a:t>
                      </a:r>
                      <a:r>
                        <a:rPr sz="700" b="1" spc="-15">
                          <a:latin typeface="Calibri"/>
                          <a:cs typeface="Calibri"/>
                        </a:rPr>
                        <a:t> </a:t>
                      </a:r>
                      <a:r>
                        <a:rPr sz="700" b="1">
                          <a:latin typeface="Calibri"/>
                          <a:cs typeface="Calibri"/>
                        </a:rPr>
                        <a:t>that</a:t>
                      </a:r>
                      <a:r>
                        <a:rPr sz="700" b="1" spc="-10">
                          <a:latin typeface="Calibri"/>
                          <a:cs typeface="Calibri"/>
                        </a:rPr>
                        <a:t> </a:t>
                      </a:r>
                      <a:r>
                        <a:rPr sz="700" b="1">
                          <a:latin typeface="Calibri"/>
                          <a:cs typeface="Calibri"/>
                        </a:rPr>
                        <a:t>will</a:t>
                      </a:r>
                      <a:r>
                        <a:rPr sz="700" b="1" spc="-10">
                          <a:latin typeface="Calibri"/>
                          <a:cs typeface="Calibri"/>
                        </a:rPr>
                        <a:t> </a:t>
                      </a:r>
                      <a:r>
                        <a:rPr sz="700" b="1">
                          <a:latin typeface="Calibri"/>
                          <a:cs typeface="Calibri"/>
                        </a:rPr>
                        <a:t>enhance</a:t>
                      </a:r>
                      <a:r>
                        <a:rPr sz="700" b="1" spc="-15">
                          <a:latin typeface="Calibri"/>
                          <a:cs typeface="Calibri"/>
                        </a:rPr>
                        <a:t> </a:t>
                      </a:r>
                      <a:r>
                        <a:rPr sz="700" b="1">
                          <a:latin typeface="Calibri"/>
                          <a:cs typeface="Calibri"/>
                        </a:rPr>
                        <a:t>its</a:t>
                      </a:r>
                      <a:r>
                        <a:rPr sz="700" b="1" spc="-20">
                          <a:latin typeface="Calibri"/>
                          <a:cs typeface="Calibri"/>
                        </a:rPr>
                        <a:t> </a:t>
                      </a:r>
                      <a:r>
                        <a:rPr sz="700" b="1" spc="-10">
                          <a:latin typeface="Calibri"/>
                          <a:cs typeface="Calibri"/>
                        </a:rPr>
                        <a:t>communications</a:t>
                      </a:r>
                      <a:r>
                        <a:rPr sz="700" b="1" spc="-5">
                          <a:latin typeface="Calibri"/>
                          <a:cs typeface="Calibri"/>
                        </a:rPr>
                        <a:t> </a:t>
                      </a:r>
                      <a:r>
                        <a:rPr sz="700" b="1" spc="-10">
                          <a:latin typeface="Calibri"/>
                          <a:cs typeface="Calibri"/>
                        </a:rPr>
                        <a:t>interoperability</a:t>
                      </a:r>
                      <a:r>
                        <a:rPr sz="700" b="1" spc="-5">
                          <a:latin typeface="Calibri"/>
                          <a:cs typeface="Calibri"/>
                        </a:rPr>
                        <a:t> </a:t>
                      </a:r>
                      <a:r>
                        <a:rPr sz="700" b="1">
                          <a:latin typeface="Calibri"/>
                          <a:cs typeface="Calibri"/>
                        </a:rPr>
                        <a:t>from</a:t>
                      </a:r>
                      <a:r>
                        <a:rPr sz="700" b="1" spc="-20">
                          <a:latin typeface="Calibri"/>
                          <a:cs typeface="Calibri"/>
                        </a:rPr>
                        <a:t> this </a:t>
                      </a:r>
                      <a:r>
                        <a:rPr sz="700" b="1">
                          <a:latin typeface="Calibri"/>
                          <a:cs typeface="Calibri"/>
                        </a:rPr>
                        <a:t>investment</a:t>
                      </a:r>
                      <a:r>
                        <a:rPr sz="700" b="1" spc="-35">
                          <a:latin typeface="Calibri"/>
                          <a:cs typeface="Calibri"/>
                        </a:rPr>
                        <a:t> </a:t>
                      </a:r>
                      <a:r>
                        <a:rPr sz="700" b="1">
                          <a:latin typeface="Calibri"/>
                          <a:cs typeface="Calibri"/>
                        </a:rPr>
                        <a:t>and</a:t>
                      </a:r>
                      <a:r>
                        <a:rPr sz="700" b="1" spc="-35">
                          <a:latin typeface="Calibri"/>
                          <a:cs typeface="Calibri"/>
                        </a:rPr>
                        <a:t> </a:t>
                      </a:r>
                      <a:r>
                        <a:rPr sz="700" b="1">
                          <a:latin typeface="Calibri"/>
                          <a:cs typeface="Calibri"/>
                        </a:rPr>
                        <a:t>describe</a:t>
                      </a:r>
                      <a:r>
                        <a:rPr sz="700" b="1" spc="-40">
                          <a:latin typeface="Calibri"/>
                          <a:cs typeface="Calibri"/>
                        </a:rPr>
                        <a:t> </a:t>
                      </a:r>
                      <a:r>
                        <a:rPr sz="700" b="1">
                          <a:latin typeface="Calibri"/>
                          <a:cs typeface="Calibri"/>
                        </a:rPr>
                        <a:t>the</a:t>
                      </a:r>
                      <a:r>
                        <a:rPr sz="700" b="1" spc="-35">
                          <a:latin typeface="Calibri"/>
                          <a:cs typeface="Calibri"/>
                        </a:rPr>
                        <a:t> </a:t>
                      </a:r>
                      <a:r>
                        <a:rPr sz="700" b="1">
                          <a:latin typeface="Calibri"/>
                          <a:cs typeface="Calibri"/>
                        </a:rPr>
                        <a:t>interoperability</a:t>
                      </a:r>
                      <a:r>
                        <a:rPr sz="700" b="1" spc="-35">
                          <a:latin typeface="Calibri"/>
                          <a:cs typeface="Calibri"/>
                        </a:rPr>
                        <a:t> </a:t>
                      </a:r>
                      <a:r>
                        <a:rPr sz="700" b="1" spc="-10">
                          <a:latin typeface="Calibri"/>
                          <a:cs typeface="Calibri"/>
                        </a:rPr>
                        <a:t>enhancement</a:t>
                      </a:r>
                      <a:endParaRPr sz="700">
                        <a:latin typeface="Calibri"/>
                        <a:cs typeface="Calibri"/>
                      </a:endParaRPr>
                    </a:p>
                  </a:txBody>
                  <a:tcPr marL="0" marR="0" marT="125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extLst>
                  <a:ext uri="{0D108BD9-81ED-4DB2-BD59-A6C34878D82A}">
                    <a16:rowId xmlns:a16="http://schemas.microsoft.com/office/drawing/2014/main" val="10000"/>
                  </a:ext>
                </a:extLst>
              </a:tr>
              <a:tr h="468457">
                <a:tc gridSpan="2">
                  <a:txBody>
                    <a:bodyPr/>
                    <a:lstStyle/>
                    <a:p>
                      <a:pPr marL="67945" marR="255270">
                        <a:lnSpc>
                          <a:spcPts val="1330"/>
                        </a:lnSpc>
                      </a:pPr>
                      <a:r>
                        <a:rPr sz="700" i="1">
                          <a:latin typeface="Calibri"/>
                          <a:cs typeface="Calibri"/>
                        </a:rPr>
                        <a:t>Please</a:t>
                      </a:r>
                      <a:r>
                        <a:rPr sz="700" i="1" spc="-30">
                          <a:latin typeface="Calibri"/>
                          <a:cs typeface="Calibri"/>
                        </a:rPr>
                        <a:t> </a:t>
                      </a:r>
                      <a:r>
                        <a:rPr sz="700" i="1">
                          <a:latin typeface="Calibri"/>
                          <a:cs typeface="Calibri"/>
                        </a:rPr>
                        <a:t>use</a:t>
                      </a:r>
                      <a:r>
                        <a:rPr sz="700" i="1" spc="-15">
                          <a:latin typeface="Calibri"/>
                          <a:cs typeface="Calibri"/>
                        </a:rPr>
                        <a:t> </a:t>
                      </a:r>
                      <a:r>
                        <a:rPr sz="700" i="1">
                          <a:latin typeface="Calibri"/>
                          <a:cs typeface="Calibri"/>
                        </a:rPr>
                        <a:t>the</a:t>
                      </a:r>
                      <a:r>
                        <a:rPr sz="700" i="1" spc="-15">
                          <a:latin typeface="Calibri"/>
                          <a:cs typeface="Calibri"/>
                        </a:rPr>
                        <a:t> </a:t>
                      </a:r>
                      <a:r>
                        <a:rPr sz="700" i="1">
                          <a:latin typeface="Calibri"/>
                          <a:cs typeface="Calibri"/>
                        </a:rPr>
                        <a:t>following</a:t>
                      </a:r>
                      <a:r>
                        <a:rPr sz="700" i="1" spc="-20">
                          <a:latin typeface="Calibri"/>
                          <a:cs typeface="Calibri"/>
                        </a:rPr>
                        <a:t> </a:t>
                      </a:r>
                      <a:r>
                        <a:rPr sz="700" i="1">
                          <a:latin typeface="Calibri"/>
                          <a:cs typeface="Calibri"/>
                        </a:rPr>
                        <a:t>abbreviations</a:t>
                      </a:r>
                      <a:r>
                        <a:rPr sz="700" i="1" spc="-25">
                          <a:latin typeface="Calibri"/>
                          <a:cs typeface="Calibri"/>
                        </a:rPr>
                        <a:t> </a:t>
                      </a:r>
                      <a:r>
                        <a:rPr sz="700" i="1">
                          <a:latin typeface="Calibri"/>
                          <a:cs typeface="Calibri"/>
                        </a:rPr>
                        <a:t>to</a:t>
                      </a:r>
                      <a:r>
                        <a:rPr sz="700" i="1" spc="-15">
                          <a:latin typeface="Calibri"/>
                          <a:cs typeface="Calibri"/>
                        </a:rPr>
                        <a:t> </a:t>
                      </a:r>
                      <a:r>
                        <a:rPr sz="700" i="1">
                          <a:latin typeface="Calibri"/>
                          <a:cs typeface="Calibri"/>
                        </a:rPr>
                        <a:t>represent</a:t>
                      </a:r>
                      <a:r>
                        <a:rPr sz="700" i="1" spc="-25">
                          <a:latin typeface="Calibri"/>
                          <a:cs typeface="Calibri"/>
                        </a:rPr>
                        <a:t> </a:t>
                      </a:r>
                      <a:r>
                        <a:rPr sz="700" i="1">
                          <a:latin typeface="Calibri"/>
                          <a:cs typeface="Calibri"/>
                        </a:rPr>
                        <a:t>the</a:t>
                      </a:r>
                      <a:r>
                        <a:rPr sz="700" i="1" spc="-15">
                          <a:latin typeface="Calibri"/>
                          <a:cs typeface="Calibri"/>
                        </a:rPr>
                        <a:t> </a:t>
                      </a:r>
                      <a:r>
                        <a:rPr sz="700" i="1">
                          <a:latin typeface="Calibri"/>
                          <a:cs typeface="Calibri"/>
                        </a:rPr>
                        <a:t>corresponding</a:t>
                      </a:r>
                      <a:r>
                        <a:rPr sz="700" i="1" spc="-20">
                          <a:latin typeface="Calibri"/>
                          <a:cs typeface="Calibri"/>
                        </a:rPr>
                        <a:t> </a:t>
                      </a:r>
                      <a:r>
                        <a:rPr sz="700" i="1">
                          <a:latin typeface="Calibri"/>
                          <a:cs typeface="Calibri"/>
                        </a:rPr>
                        <a:t>discipline:</a:t>
                      </a:r>
                      <a:r>
                        <a:rPr sz="700" i="1" spc="-20">
                          <a:latin typeface="Calibri"/>
                          <a:cs typeface="Calibri"/>
                        </a:rPr>
                        <a:t> </a:t>
                      </a:r>
                      <a:r>
                        <a:rPr sz="700" i="1">
                          <a:latin typeface="Calibri"/>
                          <a:cs typeface="Calibri"/>
                        </a:rPr>
                        <a:t>LE</a:t>
                      </a:r>
                      <a:r>
                        <a:rPr sz="700" i="1" spc="-20">
                          <a:latin typeface="Calibri"/>
                          <a:cs typeface="Calibri"/>
                        </a:rPr>
                        <a:t> </a:t>
                      </a:r>
                      <a:r>
                        <a:rPr sz="700" i="1">
                          <a:latin typeface="Calibri"/>
                          <a:cs typeface="Calibri"/>
                        </a:rPr>
                        <a:t>-</a:t>
                      </a:r>
                      <a:r>
                        <a:rPr sz="700" i="1" spc="-30">
                          <a:latin typeface="Calibri"/>
                          <a:cs typeface="Calibri"/>
                        </a:rPr>
                        <a:t> </a:t>
                      </a:r>
                      <a:r>
                        <a:rPr sz="700" i="1">
                          <a:latin typeface="Calibri"/>
                          <a:cs typeface="Calibri"/>
                        </a:rPr>
                        <a:t>Law</a:t>
                      </a:r>
                      <a:r>
                        <a:rPr sz="700" i="1" spc="-10">
                          <a:latin typeface="Calibri"/>
                          <a:cs typeface="Calibri"/>
                        </a:rPr>
                        <a:t> </a:t>
                      </a:r>
                      <a:r>
                        <a:rPr sz="700" i="1">
                          <a:latin typeface="Calibri"/>
                          <a:cs typeface="Calibri"/>
                        </a:rPr>
                        <a:t>Enforcement;</a:t>
                      </a:r>
                      <a:r>
                        <a:rPr sz="700" i="1" spc="-20">
                          <a:latin typeface="Calibri"/>
                          <a:cs typeface="Calibri"/>
                        </a:rPr>
                        <a:t> </a:t>
                      </a:r>
                      <a:r>
                        <a:rPr sz="700" i="1">
                          <a:latin typeface="Calibri"/>
                          <a:cs typeface="Calibri"/>
                        </a:rPr>
                        <a:t>EMS</a:t>
                      </a:r>
                      <a:r>
                        <a:rPr sz="700" i="1" spc="-20">
                          <a:latin typeface="Calibri"/>
                          <a:cs typeface="Calibri"/>
                        </a:rPr>
                        <a:t> </a:t>
                      </a:r>
                      <a:r>
                        <a:rPr sz="700" i="1" spc="-50">
                          <a:latin typeface="Calibri"/>
                          <a:cs typeface="Calibri"/>
                        </a:rPr>
                        <a:t>-</a:t>
                      </a:r>
                      <a:r>
                        <a:rPr sz="700" i="1">
                          <a:latin typeface="Calibri"/>
                          <a:cs typeface="Calibri"/>
                        </a:rPr>
                        <a:t> Emergency</a:t>
                      </a:r>
                      <a:r>
                        <a:rPr sz="700" i="1" spc="-20">
                          <a:latin typeface="Calibri"/>
                          <a:cs typeface="Calibri"/>
                        </a:rPr>
                        <a:t> </a:t>
                      </a:r>
                      <a:r>
                        <a:rPr sz="700" i="1">
                          <a:latin typeface="Calibri"/>
                          <a:cs typeface="Calibri"/>
                        </a:rPr>
                        <a:t>Medical</a:t>
                      </a:r>
                      <a:r>
                        <a:rPr sz="700" i="1" spc="-30">
                          <a:latin typeface="Calibri"/>
                          <a:cs typeface="Calibri"/>
                        </a:rPr>
                        <a:t> </a:t>
                      </a:r>
                      <a:r>
                        <a:rPr sz="700" i="1">
                          <a:latin typeface="Calibri"/>
                          <a:cs typeface="Calibri"/>
                        </a:rPr>
                        <a:t>Services;</a:t>
                      </a:r>
                      <a:r>
                        <a:rPr sz="700" i="1" spc="-15">
                          <a:latin typeface="Calibri"/>
                          <a:cs typeface="Calibri"/>
                        </a:rPr>
                        <a:t> </a:t>
                      </a:r>
                      <a:r>
                        <a:rPr sz="700" i="1">
                          <a:latin typeface="Calibri"/>
                          <a:cs typeface="Calibri"/>
                        </a:rPr>
                        <a:t>EMA</a:t>
                      </a:r>
                      <a:r>
                        <a:rPr sz="700" i="1" spc="-20">
                          <a:latin typeface="Calibri"/>
                          <a:cs typeface="Calibri"/>
                        </a:rPr>
                        <a:t> </a:t>
                      </a:r>
                      <a:r>
                        <a:rPr sz="700" i="1">
                          <a:latin typeface="Calibri"/>
                          <a:cs typeface="Calibri"/>
                        </a:rPr>
                        <a:t>-</a:t>
                      </a:r>
                      <a:r>
                        <a:rPr sz="700" i="1" spc="-30">
                          <a:latin typeface="Calibri"/>
                          <a:cs typeface="Calibri"/>
                        </a:rPr>
                        <a:t> </a:t>
                      </a:r>
                      <a:r>
                        <a:rPr sz="700" i="1">
                          <a:latin typeface="Calibri"/>
                          <a:cs typeface="Calibri"/>
                        </a:rPr>
                        <a:t>Emergency</a:t>
                      </a:r>
                      <a:r>
                        <a:rPr sz="700" i="1" spc="-35">
                          <a:latin typeface="Calibri"/>
                          <a:cs typeface="Calibri"/>
                        </a:rPr>
                        <a:t> </a:t>
                      </a:r>
                      <a:r>
                        <a:rPr sz="700" i="1">
                          <a:latin typeface="Calibri"/>
                          <a:cs typeface="Calibri"/>
                        </a:rPr>
                        <a:t>Management</a:t>
                      </a:r>
                      <a:r>
                        <a:rPr sz="700" i="1" spc="-10">
                          <a:latin typeface="Calibri"/>
                          <a:cs typeface="Calibri"/>
                        </a:rPr>
                        <a:t> </a:t>
                      </a:r>
                      <a:r>
                        <a:rPr sz="700" i="1">
                          <a:latin typeface="Calibri"/>
                          <a:cs typeface="Calibri"/>
                        </a:rPr>
                        <a:t>Agency;</a:t>
                      </a:r>
                      <a:r>
                        <a:rPr sz="700" i="1" spc="-25">
                          <a:latin typeface="Calibri"/>
                          <a:cs typeface="Calibri"/>
                        </a:rPr>
                        <a:t> </a:t>
                      </a:r>
                      <a:r>
                        <a:rPr sz="700" i="1">
                          <a:latin typeface="Calibri"/>
                          <a:cs typeface="Calibri"/>
                        </a:rPr>
                        <a:t>FS</a:t>
                      </a:r>
                      <a:r>
                        <a:rPr sz="700" i="1" spc="-10">
                          <a:latin typeface="Calibri"/>
                          <a:cs typeface="Calibri"/>
                        </a:rPr>
                        <a:t> </a:t>
                      </a:r>
                      <a:r>
                        <a:rPr sz="700" i="1">
                          <a:latin typeface="Calibri"/>
                          <a:cs typeface="Calibri"/>
                        </a:rPr>
                        <a:t>-</a:t>
                      </a:r>
                      <a:r>
                        <a:rPr sz="700" i="1" spc="-35">
                          <a:latin typeface="Calibri"/>
                          <a:cs typeface="Calibri"/>
                        </a:rPr>
                        <a:t> </a:t>
                      </a:r>
                      <a:r>
                        <a:rPr sz="700" i="1">
                          <a:latin typeface="Calibri"/>
                          <a:cs typeface="Calibri"/>
                        </a:rPr>
                        <a:t>Fire</a:t>
                      </a:r>
                      <a:r>
                        <a:rPr sz="700" i="1" spc="-25">
                          <a:latin typeface="Calibri"/>
                          <a:cs typeface="Calibri"/>
                        </a:rPr>
                        <a:t> </a:t>
                      </a:r>
                      <a:r>
                        <a:rPr sz="700" i="1">
                          <a:latin typeface="Calibri"/>
                          <a:cs typeface="Calibri"/>
                        </a:rPr>
                        <a:t>Service;</a:t>
                      </a:r>
                      <a:r>
                        <a:rPr sz="700" i="1" spc="-15">
                          <a:latin typeface="Calibri"/>
                          <a:cs typeface="Calibri"/>
                        </a:rPr>
                        <a:t> </a:t>
                      </a:r>
                      <a:r>
                        <a:rPr sz="700" i="1">
                          <a:latin typeface="Calibri"/>
                          <a:cs typeface="Calibri"/>
                        </a:rPr>
                        <a:t>HZ</a:t>
                      </a:r>
                      <a:r>
                        <a:rPr sz="700" i="1" spc="-25">
                          <a:latin typeface="Calibri"/>
                          <a:cs typeface="Calibri"/>
                        </a:rPr>
                        <a:t> </a:t>
                      </a:r>
                      <a:r>
                        <a:rPr sz="700" i="1">
                          <a:latin typeface="Calibri"/>
                          <a:cs typeface="Calibri"/>
                        </a:rPr>
                        <a:t>–</a:t>
                      </a:r>
                      <a:r>
                        <a:rPr sz="700" i="1" spc="-15">
                          <a:latin typeface="Calibri"/>
                          <a:cs typeface="Calibri"/>
                        </a:rPr>
                        <a:t> </a:t>
                      </a:r>
                      <a:r>
                        <a:rPr sz="700" i="1">
                          <a:latin typeface="Calibri"/>
                          <a:cs typeface="Calibri"/>
                        </a:rPr>
                        <a:t>HAZMAT;</a:t>
                      </a:r>
                      <a:r>
                        <a:rPr sz="700" i="1" spc="-25">
                          <a:latin typeface="Calibri"/>
                          <a:cs typeface="Calibri"/>
                        </a:rPr>
                        <a:t> </a:t>
                      </a:r>
                      <a:r>
                        <a:rPr sz="700" i="1">
                          <a:latin typeface="Calibri"/>
                          <a:cs typeface="Calibri"/>
                        </a:rPr>
                        <a:t>PW</a:t>
                      </a:r>
                      <a:r>
                        <a:rPr sz="700" i="1" spc="-10">
                          <a:latin typeface="Calibri"/>
                          <a:cs typeface="Calibri"/>
                        </a:rPr>
                        <a:t> </a:t>
                      </a:r>
                      <a:r>
                        <a:rPr sz="700" i="1">
                          <a:latin typeface="Calibri"/>
                          <a:cs typeface="Calibri"/>
                        </a:rPr>
                        <a:t>-</a:t>
                      </a:r>
                      <a:r>
                        <a:rPr sz="700" i="1" spc="-35">
                          <a:latin typeface="Calibri"/>
                          <a:cs typeface="Calibri"/>
                        </a:rPr>
                        <a:t> </a:t>
                      </a:r>
                      <a:r>
                        <a:rPr sz="700" i="1" spc="-10">
                          <a:latin typeface="Calibri"/>
                          <a:cs typeface="Calibri"/>
                        </a:rPr>
                        <a:t>Public</a:t>
                      </a:r>
                      <a:endParaRPr sz="700">
                        <a:latin typeface="Calibri"/>
                        <a:cs typeface="Calibri"/>
                      </a:endParaRPr>
                    </a:p>
                    <a:p>
                      <a:pPr marL="67945" marR="61594">
                        <a:lnSpc>
                          <a:spcPts val="1340"/>
                        </a:lnSpc>
                      </a:pPr>
                      <a:r>
                        <a:rPr sz="700" i="1">
                          <a:latin typeface="Calibri"/>
                          <a:cs typeface="Calibri"/>
                        </a:rPr>
                        <a:t>Works;</a:t>
                      </a:r>
                      <a:r>
                        <a:rPr sz="700" i="1" spc="-15">
                          <a:latin typeface="Calibri"/>
                          <a:cs typeface="Calibri"/>
                        </a:rPr>
                        <a:t> </a:t>
                      </a:r>
                      <a:r>
                        <a:rPr sz="700" i="1">
                          <a:latin typeface="Calibri"/>
                          <a:cs typeface="Calibri"/>
                        </a:rPr>
                        <a:t>PH</a:t>
                      </a:r>
                      <a:r>
                        <a:rPr sz="700" i="1" spc="-5">
                          <a:latin typeface="Calibri"/>
                          <a:cs typeface="Calibri"/>
                        </a:rPr>
                        <a:t> </a:t>
                      </a:r>
                      <a:r>
                        <a:rPr sz="700" i="1">
                          <a:latin typeface="Calibri"/>
                          <a:cs typeface="Calibri"/>
                        </a:rPr>
                        <a:t>-</a:t>
                      </a:r>
                      <a:r>
                        <a:rPr sz="700" i="1" spc="-20">
                          <a:latin typeface="Calibri"/>
                          <a:cs typeface="Calibri"/>
                        </a:rPr>
                        <a:t> </a:t>
                      </a:r>
                      <a:r>
                        <a:rPr sz="700" i="1">
                          <a:latin typeface="Calibri"/>
                          <a:cs typeface="Calibri"/>
                        </a:rPr>
                        <a:t>Public</a:t>
                      </a:r>
                      <a:r>
                        <a:rPr sz="700" i="1" spc="-10">
                          <a:latin typeface="Calibri"/>
                          <a:cs typeface="Calibri"/>
                        </a:rPr>
                        <a:t> </a:t>
                      </a:r>
                      <a:r>
                        <a:rPr sz="700" i="1">
                          <a:latin typeface="Calibri"/>
                          <a:cs typeface="Calibri"/>
                        </a:rPr>
                        <a:t>Health;</a:t>
                      </a:r>
                      <a:r>
                        <a:rPr sz="700" i="1" spc="-25">
                          <a:latin typeface="Calibri"/>
                          <a:cs typeface="Calibri"/>
                        </a:rPr>
                        <a:t> </a:t>
                      </a:r>
                      <a:r>
                        <a:rPr sz="700" i="1">
                          <a:latin typeface="Calibri"/>
                          <a:cs typeface="Calibri"/>
                        </a:rPr>
                        <a:t>GA</a:t>
                      </a:r>
                      <a:r>
                        <a:rPr sz="700" i="1" spc="-15">
                          <a:latin typeface="Calibri"/>
                          <a:cs typeface="Calibri"/>
                        </a:rPr>
                        <a:t> </a:t>
                      </a:r>
                      <a:r>
                        <a:rPr sz="700" i="1">
                          <a:latin typeface="Calibri"/>
                          <a:cs typeface="Calibri"/>
                        </a:rPr>
                        <a:t>– Governmental</a:t>
                      </a:r>
                      <a:r>
                        <a:rPr sz="700" i="1" spc="-5">
                          <a:latin typeface="Calibri"/>
                          <a:cs typeface="Calibri"/>
                        </a:rPr>
                        <a:t> </a:t>
                      </a:r>
                      <a:r>
                        <a:rPr sz="700" i="1">
                          <a:latin typeface="Calibri"/>
                          <a:cs typeface="Calibri"/>
                        </a:rPr>
                        <a:t>Administrative;</a:t>
                      </a:r>
                      <a:r>
                        <a:rPr sz="700" i="1" spc="-10">
                          <a:latin typeface="Calibri"/>
                          <a:cs typeface="Calibri"/>
                        </a:rPr>
                        <a:t> </a:t>
                      </a:r>
                      <a:r>
                        <a:rPr sz="700" i="1">
                          <a:latin typeface="Calibri"/>
                          <a:cs typeface="Calibri"/>
                        </a:rPr>
                        <a:t>PSC</a:t>
                      </a:r>
                      <a:r>
                        <a:rPr sz="700" i="1" spc="-10">
                          <a:latin typeface="Calibri"/>
                          <a:cs typeface="Calibri"/>
                        </a:rPr>
                        <a:t> </a:t>
                      </a:r>
                      <a:r>
                        <a:rPr sz="700" i="1">
                          <a:latin typeface="Calibri"/>
                          <a:cs typeface="Calibri"/>
                        </a:rPr>
                        <a:t>-</a:t>
                      </a:r>
                      <a:r>
                        <a:rPr sz="700" i="1" spc="-20">
                          <a:latin typeface="Calibri"/>
                          <a:cs typeface="Calibri"/>
                        </a:rPr>
                        <a:t> </a:t>
                      </a:r>
                      <a:r>
                        <a:rPr sz="700" i="1">
                          <a:latin typeface="Calibri"/>
                          <a:cs typeface="Calibri"/>
                        </a:rPr>
                        <a:t>Public</a:t>
                      </a:r>
                      <a:r>
                        <a:rPr sz="700" i="1" spc="-10">
                          <a:latin typeface="Calibri"/>
                          <a:cs typeface="Calibri"/>
                        </a:rPr>
                        <a:t> </a:t>
                      </a:r>
                      <a:r>
                        <a:rPr sz="700" i="1">
                          <a:latin typeface="Calibri"/>
                          <a:cs typeface="Calibri"/>
                        </a:rPr>
                        <a:t>Safety</a:t>
                      </a:r>
                      <a:r>
                        <a:rPr sz="700" i="1" spc="-20">
                          <a:latin typeface="Calibri"/>
                          <a:cs typeface="Calibri"/>
                        </a:rPr>
                        <a:t> </a:t>
                      </a:r>
                      <a:r>
                        <a:rPr sz="700" i="1" spc="-10">
                          <a:latin typeface="Calibri"/>
                          <a:cs typeface="Calibri"/>
                        </a:rPr>
                        <a:t>Communications;</a:t>
                      </a:r>
                      <a:r>
                        <a:rPr sz="700" i="1">
                          <a:latin typeface="Calibri"/>
                          <a:cs typeface="Calibri"/>
                        </a:rPr>
                        <a:t> HC</a:t>
                      </a:r>
                      <a:r>
                        <a:rPr sz="700" i="1" spc="-5">
                          <a:latin typeface="Calibri"/>
                          <a:cs typeface="Calibri"/>
                        </a:rPr>
                        <a:t> </a:t>
                      </a:r>
                      <a:r>
                        <a:rPr sz="700" i="1">
                          <a:latin typeface="Calibri"/>
                          <a:cs typeface="Calibri"/>
                        </a:rPr>
                        <a:t>-</a:t>
                      </a:r>
                      <a:r>
                        <a:rPr sz="700" i="1" spc="-10">
                          <a:latin typeface="Calibri"/>
                          <a:cs typeface="Calibri"/>
                        </a:rPr>
                        <a:t> </a:t>
                      </a:r>
                      <a:r>
                        <a:rPr sz="700" i="1">
                          <a:latin typeface="Calibri"/>
                          <a:cs typeface="Calibri"/>
                        </a:rPr>
                        <a:t>Health</a:t>
                      </a:r>
                      <a:r>
                        <a:rPr sz="700" i="1" spc="-10">
                          <a:latin typeface="Calibri"/>
                          <a:cs typeface="Calibri"/>
                        </a:rPr>
                        <a:t> Care; O-Other</a:t>
                      </a:r>
                      <a:endParaRPr sz="7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extLst>
                  <a:ext uri="{0D108BD9-81ED-4DB2-BD59-A6C34878D82A}">
                    <a16:rowId xmlns:a16="http://schemas.microsoft.com/office/drawing/2014/main" val="10001"/>
                  </a:ext>
                </a:extLst>
              </a:tr>
              <a:tr h="155864">
                <a:tc>
                  <a:txBody>
                    <a:bodyPr/>
                    <a:lstStyle/>
                    <a:p>
                      <a:pPr marL="67945">
                        <a:lnSpc>
                          <a:spcPct val="100000"/>
                        </a:lnSpc>
                        <a:spcBef>
                          <a:spcPts val="170"/>
                        </a:spcBef>
                      </a:pPr>
                      <a:r>
                        <a:rPr sz="700" b="1" spc="-10">
                          <a:latin typeface="Calibri"/>
                          <a:cs typeface="Calibri"/>
                        </a:rPr>
                        <a:t>Discipline</a:t>
                      </a:r>
                      <a:endParaRPr sz="700">
                        <a:latin typeface="Calibri"/>
                        <a:cs typeface="Calibri"/>
                      </a:endParaRPr>
                    </a:p>
                  </a:txBody>
                  <a:tcPr marL="0" marR="0" marT="147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66675">
                        <a:lnSpc>
                          <a:spcPct val="100000"/>
                        </a:lnSpc>
                        <a:spcBef>
                          <a:spcPts val="170"/>
                        </a:spcBef>
                      </a:pPr>
                      <a:r>
                        <a:rPr sz="700" b="1" spc="-10">
                          <a:latin typeface="Calibri"/>
                          <a:cs typeface="Calibri"/>
                        </a:rPr>
                        <a:t>Enhancement</a:t>
                      </a:r>
                      <a:endParaRPr sz="700">
                        <a:latin typeface="Calibri"/>
                        <a:cs typeface="Calibri"/>
                      </a:endParaRPr>
                    </a:p>
                  </a:txBody>
                  <a:tcPr marL="0" marR="0" marT="147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a16="http://schemas.microsoft.com/office/drawing/2014/main" val="10002"/>
                  </a:ext>
                </a:extLst>
              </a:tr>
              <a:tr h="155864">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55864">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55864">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55864">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3" name="object 3"/>
          <p:cNvGraphicFramePr>
            <a:graphicFrameLocks noGrp="1"/>
          </p:cNvGraphicFramePr>
          <p:nvPr/>
        </p:nvGraphicFramePr>
        <p:xfrm>
          <a:off x="2234041" y="2381599"/>
          <a:ext cx="4673744" cy="907357"/>
        </p:xfrm>
        <a:graphic>
          <a:graphicData uri="http://schemas.openxmlformats.org/drawingml/2006/table">
            <a:tbl>
              <a:tblPr firstRow="1" bandRow="1">
                <a:tableStyleId>{2D5ABB26-0587-4C30-8999-92F81FD0307C}</a:tableStyleId>
              </a:tblPr>
              <a:tblGrid>
                <a:gridCol w="4673744">
                  <a:extLst>
                    <a:ext uri="{9D8B030D-6E8A-4147-A177-3AD203B41FA5}">
                      <a16:colId xmlns:a16="http://schemas.microsoft.com/office/drawing/2014/main" val="20000"/>
                    </a:ext>
                  </a:extLst>
                </a:gridCol>
              </a:tblGrid>
              <a:tr h="236826">
                <a:tc>
                  <a:txBody>
                    <a:bodyPr/>
                    <a:lstStyle/>
                    <a:p>
                      <a:pPr marL="68580">
                        <a:lnSpc>
                          <a:spcPts val="1290"/>
                        </a:lnSpc>
                      </a:pPr>
                      <a:r>
                        <a:rPr sz="700" b="1" spc="-10">
                          <a:latin typeface="Calibri"/>
                          <a:cs typeface="Calibri"/>
                        </a:rPr>
                        <a:t>Multi-</a:t>
                      </a:r>
                      <a:r>
                        <a:rPr sz="700" b="1">
                          <a:latin typeface="Calibri"/>
                          <a:cs typeface="Calibri"/>
                        </a:rPr>
                        <a:t>Jurisdictional</a:t>
                      </a:r>
                      <a:r>
                        <a:rPr sz="700" b="1" spc="-25">
                          <a:latin typeface="Calibri"/>
                          <a:cs typeface="Calibri"/>
                        </a:rPr>
                        <a:t> </a:t>
                      </a:r>
                      <a:r>
                        <a:rPr sz="700" b="1">
                          <a:latin typeface="Calibri"/>
                          <a:cs typeface="Calibri"/>
                        </a:rPr>
                        <a:t>Interoperability</a:t>
                      </a:r>
                      <a:r>
                        <a:rPr sz="700" b="1" spc="-10">
                          <a:latin typeface="Calibri"/>
                          <a:cs typeface="Calibri"/>
                        </a:rPr>
                        <a:t> </a:t>
                      </a:r>
                      <a:r>
                        <a:rPr sz="700" b="1">
                          <a:latin typeface="Calibri"/>
                          <a:cs typeface="Calibri"/>
                        </a:rPr>
                        <a:t>-</a:t>
                      </a:r>
                      <a:r>
                        <a:rPr sz="700" b="1" spc="-30">
                          <a:latin typeface="Calibri"/>
                          <a:cs typeface="Calibri"/>
                        </a:rPr>
                        <a:t> </a:t>
                      </a:r>
                      <a:r>
                        <a:rPr sz="700" b="1">
                          <a:latin typeface="Calibri"/>
                          <a:cs typeface="Calibri"/>
                        </a:rPr>
                        <a:t>All</a:t>
                      </a:r>
                      <a:r>
                        <a:rPr sz="700" b="1" spc="-25">
                          <a:latin typeface="Calibri"/>
                          <a:cs typeface="Calibri"/>
                        </a:rPr>
                        <a:t> </a:t>
                      </a:r>
                      <a:r>
                        <a:rPr sz="700" b="1">
                          <a:latin typeface="Calibri"/>
                          <a:cs typeface="Calibri"/>
                        </a:rPr>
                        <a:t>investments</a:t>
                      </a:r>
                      <a:r>
                        <a:rPr sz="700" b="1" spc="-10">
                          <a:latin typeface="Calibri"/>
                          <a:cs typeface="Calibri"/>
                        </a:rPr>
                        <a:t> </a:t>
                      </a:r>
                      <a:r>
                        <a:rPr sz="700" b="1">
                          <a:latin typeface="Calibri"/>
                          <a:cs typeface="Calibri"/>
                        </a:rPr>
                        <a:t>must</a:t>
                      </a:r>
                      <a:r>
                        <a:rPr sz="700" b="1" spc="-15">
                          <a:latin typeface="Calibri"/>
                          <a:cs typeface="Calibri"/>
                        </a:rPr>
                        <a:t> </a:t>
                      </a:r>
                      <a:r>
                        <a:rPr sz="700" b="1">
                          <a:latin typeface="Calibri"/>
                          <a:cs typeface="Calibri"/>
                        </a:rPr>
                        <a:t>provide</a:t>
                      </a:r>
                      <a:r>
                        <a:rPr sz="700" b="1" spc="-25">
                          <a:latin typeface="Calibri"/>
                          <a:cs typeface="Calibri"/>
                        </a:rPr>
                        <a:t> </a:t>
                      </a:r>
                      <a:r>
                        <a:rPr sz="700" b="1" spc="-10">
                          <a:latin typeface="Calibri"/>
                          <a:cs typeface="Calibri"/>
                        </a:rPr>
                        <a:t>interoperability </a:t>
                      </a:r>
                      <a:r>
                        <a:rPr sz="700" b="1">
                          <a:latin typeface="Calibri"/>
                          <a:cs typeface="Calibri"/>
                        </a:rPr>
                        <a:t>between</a:t>
                      </a:r>
                      <a:r>
                        <a:rPr sz="700" b="1" spc="-20">
                          <a:latin typeface="Calibri"/>
                          <a:cs typeface="Calibri"/>
                        </a:rPr>
                        <a:t> </a:t>
                      </a:r>
                      <a:r>
                        <a:rPr sz="700" b="1">
                          <a:latin typeface="Calibri"/>
                          <a:cs typeface="Calibri"/>
                        </a:rPr>
                        <a:t>two</a:t>
                      </a:r>
                      <a:r>
                        <a:rPr sz="700" b="1" spc="-25">
                          <a:latin typeface="Calibri"/>
                          <a:cs typeface="Calibri"/>
                        </a:rPr>
                        <a:t> </a:t>
                      </a:r>
                      <a:r>
                        <a:rPr sz="700" b="1">
                          <a:latin typeface="Calibri"/>
                          <a:cs typeface="Calibri"/>
                        </a:rPr>
                        <a:t>or</a:t>
                      </a:r>
                      <a:r>
                        <a:rPr sz="700" b="1" spc="-10">
                          <a:latin typeface="Calibri"/>
                          <a:cs typeface="Calibri"/>
                        </a:rPr>
                        <a:t> </a:t>
                      </a:r>
                      <a:r>
                        <a:rPr sz="700" b="1" spc="-20">
                          <a:latin typeface="Calibri"/>
                          <a:cs typeface="Calibri"/>
                        </a:rPr>
                        <a:t>more</a:t>
                      </a:r>
                      <a:endParaRPr sz="700">
                        <a:latin typeface="Calibri"/>
                        <a:cs typeface="Calibri"/>
                      </a:endParaRPr>
                    </a:p>
                    <a:p>
                      <a:pPr marL="68580">
                        <a:lnSpc>
                          <a:spcPct val="100000"/>
                        </a:lnSpc>
                        <a:spcBef>
                          <a:spcPts val="25"/>
                        </a:spcBef>
                      </a:pPr>
                      <a:r>
                        <a:rPr sz="700" b="1">
                          <a:latin typeface="Calibri"/>
                          <a:cs typeface="Calibri"/>
                        </a:rPr>
                        <a:t>jurisdictions.</a:t>
                      </a:r>
                      <a:r>
                        <a:rPr sz="700" b="1" spc="-25">
                          <a:latin typeface="Calibri"/>
                          <a:cs typeface="Calibri"/>
                        </a:rPr>
                        <a:t> </a:t>
                      </a:r>
                      <a:r>
                        <a:rPr sz="700" b="1">
                          <a:latin typeface="Calibri"/>
                          <a:cs typeface="Calibri"/>
                        </a:rPr>
                        <a:t>Identify</a:t>
                      </a:r>
                      <a:r>
                        <a:rPr sz="700" b="1" spc="-25">
                          <a:latin typeface="Calibri"/>
                          <a:cs typeface="Calibri"/>
                        </a:rPr>
                        <a:t> </a:t>
                      </a:r>
                      <a:r>
                        <a:rPr sz="700" b="1">
                          <a:latin typeface="Calibri"/>
                          <a:cs typeface="Calibri"/>
                        </a:rPr>
                        <a:t>each</a:t>
                      </a:r>
                      <a:r>
                        <a:rPr sz="700" b="1" spc="-30">
                          <a:latin typeface="Calibri"/>
                          <a:cs typeface="Calibri"/>
                        </a:rPr>
                        <a:t> </a:t>
                      </a:r>
                      <a:r>
                        <a:rPr sz="700" b="1">
                          <a:latin typeface="Calibri"/>
                          <a:cs typeface="Calibri"/>
                        </a:rPr>
                        <a:t>jurisdiction</a:t>
                      </a:r>
                      <a:r>
                        <a:rPr sz="700" b="1" spc="-25">
                          <a:latin typeface="Calibri"/>
                          <a:cs typeface="Calibri"/>
                        </a:rPr>
                        <a:t> </a:t>
                      </a:r>
                      <a:r>
                        <a:rPr sz="700" b="1">
                          <a:latin typeface="Calibri"/>
                          <a:cs typeface="Calibri"/>
                        </a:rPr>
                        <a:t>that</a:t>
                      </a:r>
                      <a:r>
                        <a:rPr sz="700" b="1" spc="-20">
                          <a:latin typeface="Calibri"/>
                          <a:cs typeface="Calibri"/>
                        </a:rPr>
                        <a:t> </a:t>
                      </a:r>
                      <a:r>
                        <a:rPr sz="700" b="1">
                          <a:latin typeface="Calibri"/>
                          <a:cs typeface="Calibri"/>
                        </a:rPr>
                        <a:t>will</a:t>
                      </a:r>
                      <a:r>
                        <a:rPr sz="700" b="1" spc="-15">
                          <a:latin typeface="Calibri"/>
                          <a:cs typeface="Calibri"/>
                        </a:rPr>
                        <a:t> </a:t>
                      </a:r>
                      <a:r>
                        <a:rPr sz="700" b="1">
                          <a:latin typeface="Calibri"/>
                          <a:cs typeface="Calibri"/>
                        </a:rPr>
                        <a:t>achieve</a:t>
                      </a:r>
                      <a:r>
                        <a:rPr sz="700" b="1" spc="-25">
                          <a:latin typeface="Calibri"/>
                          <a:cs typeface="Calibri"/>
                        </a:rPr>
                        <a:t> </a:t>
                      </a:r>
                      <a:r>
                        <a:rPr sz="700" b="1" spc="-10">
                          <a:latin typeface="Calibri"/>
                          <a:cs typeface="Calibri"/>
                        </a:rPr>
                        <a:t>interoperability </a:t>
                      </a:r>
                      <a:r>
                        <a:rPr sz="700" b="1">
                          <a:latin typeface="Calibri"/>
                          <a:cs typeface="Calibri"/>
                        </a:rPr>
                        <a:t>from</a:t>
                      </a:r>
                      <a:r>
                        <a:rPr sz="700" b="1" spc="-20">
                          <a:latin typeface="Calibri"/>
                          <a:cs typeface="Calibri"/>
                        </a:rPr>
                        <a:t> </a:t>
                      </a:r>
                      <a:r>
                        <a:rPr sz="700" b="1">
                          <a:latin typeface="Calibri"/>
                          <a:cs typeface="Calibri"/>
                        </a:rPr>
                        <a:t>this</a:t>
                      </a:r>
                      <a:r>
                        <a:rPr sz="700" b="1" spc="-30">
                          <a:latin typeface="Calibri"/>
                          <a:cs typeface="Calibri"/>
                        </a:rPr>
                        <a:t> </a:t>
                      </a:r>
                      <a:r>
                        <a:rPr sz="700" b="1" spc="-10">
                          <a:latin typeface="Calibri"/>
                          <a:cs typeface="Calibri"/>
                        </a:rPr>
                        <a:t>investment.</a:t>
                      </a:r>
                      <a:endParaRPr sz="7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a16="http://schemas.microsoft.com/office/drawing/2014/main" val="10000"/>
                  </a:ext>
                </a:extLst>
              </a:tr>
              <a:tr h="635577">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txBox="1"/>
          <p:nvPr/>
        </p:nvSpPr>
        <p:spPr>
          <a:xfrm>
            <a:off x="2225388" y="3360039"/>
            <a:ext cx="1776413" cy="124597"/>
          </a:xfrm>
          <a:prstGeom prst="rect">
            <a:avLst/>
          </a:prstGeom>
        </p:spPr>
        <p:txBody>
          <a:bodyPr vert="horz" wrap="square" lIns="0" tIns="9092" rIns="0" bIns="0" rtlCol="0">
            <a:spAutoFit/>
          </a:bodyPr>
          <a:lstStyle/>
          <a:p>
            <a:pPr marL="8659">
              <a:spcBef>
                <a:spcPts val="72"/>
              </a:spcBef>
            </a:pPr>
            <a:r>
              <a:rPr sz="750" b="1">
                <a:solidFill>
                  <a:srgbClr val="FF0000"/>
                </a:solidFill>
                <a:latin typeface="Calibri"/>
                <a:cs typeface="Calibri"/>
              </a:rPr>
              <a:t>Following</a:t>
            </a:r>
            <a:r>
              <a:rPr sz="750" b="1" spc="-27">
                <a:solidFill>
                  <a:srgbClr val="FF0000"/>
                </a:solidFill>
                <a:latin typeface="Calibri"/>
                <a:cs typeface="Calibri"/>
              </a:rPr>
              <a:t> </a:t>
            </a:r>
            <a:r>
              <a:rPr sz="750" b="1">
                <a:solidFill>
                  <a:srgbClr val="FF0000"/>
                </a:solidFill>
                <a:latin typeface="Calibri"/>
                <a:cs typeface="Calibri"/>
              </a:rPr>
              <a:t>Section</a:t>
            </a:r>
            <a:r>
              <a:rPr sz="750" b="1" spc="-24">
                <a:solidFill>
                  <a:srgbClr val="FF0000"/>
                </a:solidFill>
                <a:latin typeface="Calibri"/>
                <a:cs typeface="Calibri"/>
              </a:rPr>
              <a:t> </a:t>
            </a:r>
            <a:r>
              <a:rPr sz="750" b="1">
                <a:solidFill>
                  <a:srgbClr val="FF0000"/>
                </a:solidFill>
                <a:latin typeface="Calibri"/>
                <a:cs typeface="Calibri"/>
              </a:rPr>
              <a:t>will</a:t>
            </a:r>
            <a:r>
              <a:rPr sz="750" b="1" spc="-17">
                <a:solidFill>
                  <a:srgbClr val="FF0000"/>
                </a:solidFill>
                <a:latin typeface="Calibri"/>
                <a:cs typeface="Calibri"/>
              </a:rPr>
              <a:t> </a:t>
            </a:r>
            <a:r>
              <a:rPr sz="750" b="1">
                <a:solidFill>
                  <a:srgbClr val="FF0000"/>
                </a:solidFill>
                <a:latin typeface="Calibri"/>
                <a:cs typeface="Calibri"/>
              </a:rPr>
              <a:t>be</a:t>
            </a:r>
            <a:r>
              <a:rPr sz="750" b="1" spc="-31">
                <a:solidFill>
                  <a:srgbClr val="FF0000"/>
                </a:solidFill>
                <a:latin typeface="Calibri"/>
                <a:cs typeface="Calibri"/>
              </a:rPr>
              <a:t> </a:t>
            </a:r>
            <a:r>
              <a:rPr sz="750" b="1">
                <a:solidFill>
                  <a:srgbClr val="FF0000"/>
                </a:solidFill>
                <a:latin typeface="Calibri"/>
                <a:cs typeface="Calibri"/>
              </a:rPr>
              <a:t>completed</a:t>
            </a:r>
            <a:r>
              <a:rPr sz="750" b="1" spc="-24">
                <a:solidFill>
                  <a:srgbClr val="FF0000"/>
                </a:solidFill>
                <a:latin typeface="Calibri"/>
                <a:cs typeface="Calibri"/>
              </a:rPr>
              <a:t> </a:t>
            </a:r>
            <a:r>
              <a:rPr sz="750" b="1">
                <a:solidFill>
                  <a:srgbClr val="FF0000"/>
                </a:solidFill>
                <a:latin typeface="Calibri"/>
                <a:cs typeface="Calibri"/>
              </a:rPr>
              <a:t>by</a:t>
            </a:r>
            <a:r>
              <a:rPr sz="750" b="1" spc="-27">
                <a:solidFill>
                  <a:srgbClr val="FF0000"/>
                </a:solidFill>
                <a:latin typeface="Calibri"/>
                <a:cs typeface="Calibri"/>
              </a:rPr>
              <a:t> </a:t>
            </a:r>
            <a:r>
              <a:rPr sz="750" b="1" spc="-14">
                <a:solidFill>
                  <a:srgbClr val="FF0000"/>
                </a:solidFill>
                <a:latin typeface="Calibri"/>
                <a:cs typeface="Calibri"/>
              </a:rPr>
              <a:t>SIEC:</a:t>
            </a:r>
            <a:endParaRPr sz="750">
              <a:latin typeface="Calibri"/>
              <a:cs typeface="Calibri"/>
            </a:endParaRPr>
          </a:p>
        </p:txBody>
      </p:sp>
      <p:graphicFrame>
        <p:nvGraphicFramePr>
          <p:cNvPr id="5" name="object 5"/>
          <p:cNvGraphicFramePr>
            <a:graphicFrameLocks noGrp="1"/>
          </p:cNvGraphicFramePr>
          <p:nvPr/>
        </p:nvGraphicFramePr>
        <p:xfrm>
          <a:off x="2231969" y="3606682"/>
          <a:ext cx="4648633" cy="1409151"/>
        </p:xfrm>
        <a:graphic>
          <a:graphicData uri="http://schemas.openxmlformats.org/drawingml/2006/table">
            <a:tbl>
              <a:tblPr firstRow="1" bandRow="1">
                <a:tableStyleId>{2D5ABB26-0587-4C30-8999-92F81FD0307C}</a:tableStyleId>
              </a:tblPr>
              <a:tblGrid>
                <a:gridCol w="1442172">
                  <a:extLst>
                    <a:ext uri="{9D8B030D-6E8A-4147-A177-3AD203B41FA5}">
                      <a16:colId xmlns:a16="http://schemas.microsoft.com/office/drawing/2014/main" val="20000"/>
                    </a:ext>
                  </a:extLst>
                </a:gridCol>
                <a:gridCol w="1636568">
                  <a:extLst>
                    <a:ext uri="{9D8B030D-6E8A-4147-A177-3AD203B41FA5}">
                      <a16:colId xmlns:a16="http://schemas.microsoft.com/office/drawing/2014/main" val="20001"/>
                    </a:ext>
                  </a:extLst>
                </a:gridCol>
                <a:gridCol w="584055">
                  <a:extLst>
                    <a:ext uri="{9D8B030D-6E8A-4147-A177-3AD203B41FA5}">
                      <a16:colId xmlns:a16="http://schemas.microsoft.com/office/drawing/2014/main" val="20002"/>
                    </a:ext>
                  </a:extLst>
                </a:gridCol>
                <a:gridCol w="506990">
                  <a:extLst>
                    <a:ext uri="{9D8B030D-6E8A-4147-A177-3AD203B41FA5}">
                      <a16:colId xmlns:a16="http://schemas.microsoft.com/office/drawing/2014/main" val="20003"/>
                    </a:ext>
                  </a:extLst>
                </a:gridCol>
                <a:gridCol w="478848">
                  <a:extLst>
                    <a:ext uri="{9D8B030D-6E8A-4147-A177-3AD203B41FA5}">
                      <a16:colId xmlns:a16="http://schemas.microsoft.com/office/drawing/2014/main" val="20004"/>
                    </a:ext>
                  </a:extLst>
                </a:gridCol>
              </a:tblGrid>
              <a:tr h="227301">
                <a:tc gridSpan="2">
                  <a:txBody>
                    <a:bodyPr/>
                    <a:lstStyle/>
                    <a:p>
                      <a:pPr marL="67945">
                        <a:lnSpc>
                          <a:spcPct val="100000"/>
                        </a:lnSpc>
                        <a:spcBef>
                          <a:spcPts val="590"/>
                        </a:spcBef>
                      </a:pPr>
                      <a:r>
                        <a:rPr sz="700" b="1">
                          <a:latin typeface="Calibri"/>
                          <a:cs typeface="Calibri"/>
                        </a:rPr>
                        <a:t>REVIEW</a:t>
                      </a:r>
                      <a:r>
                        <a:rPr sz="700" b="1" spc="-25">
                          <a:latin typeface="Calibri"/>
                          <a:cs typeface="Calibri"/>
                        </a:rPr>
                        <a:t> </a:t>
                      </a:r>
                      <a:r>
                        <a:rPr sz="700" b="1" spc="-10">
                          <a:latin typeface="Calibri"/>
                          <a:cs typeface="Calibri"/>
                        </a:rPr>
                        <a:t>STATUS</a:t>
                      </a:r>
                      <a:endParaRPr sz="700">
                        <a:latin typeface="Calibri"/>
                        <a:cs typeface="Calibri"/>
                      </a:endParaRPr>
                    </a:p>
                  </a:txBody>
                  <a:tcPr marL="0" marR="0" marT="5108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tc>
                  <a:txBody>
                    <a:bodyPr/>
                    <a:lstStyle/>
                    <a:p>
                      <a:pPr marL="147320">
                        <a:lnSpc>
                          <a:spcPct val="100000"/>
                        </a:lnSpc>
                        <a:spcBef>
                          <a:spcPts val="590"/>
                        </a:spcBef>
                      </a:pPr>
                      <a:r>
                        <a:rPr sz="700" b="1" spc="-10">
                          <a:latin typeface="Calibri"/>
                          <a:cs typeface="Calibri"/>
                        </a:rPr>
                        <a:t>APPROVE</a:t>
                      </a:r>
                      <a:endParaRPr sz="700">
                        <a:latin typeface="Calibri"/>
                        <a:cs typeface="Calibri"/>
                      </a:endParaRPr>
                    </a:p>
                  </a:txBody>
                  <a:tcPr marL="0" marR="0" marT="5108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42875">
                        <a:lnSpc>
                          <a:spcPct val="100000"/>
                        </a:lnSpc>
                        <a:spcBef>
                          <a:spcPts val="590"/>
                        </a:spcBef>
                      </a:pPr>
                      <a:r>
                        <a:rPr sz="700" b="1" spc="-10">
                          <a:latin typeface="Calibri"/>
                          <a:cs typeface="Calibri"/>
                        </a:rPr>
                        <a:t>AMEND</a:t>
                      </a:r>
                      <a:endParaRPr sz="700">
                        <a:latin typeface="Calibri"/>
                        <a:cs typeface="Calibri"/>
                      </a:endParaRPr>
                    </a:p>
                  </a:txBody>
                  <a:tcPr marL="0" marR="0" marT="5108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lstStyle/>
                    <a:p>
                      <a:pPr marL="188595">
                        <a:lnSpc>
                          <a:spcPct val="100000"/>
                        </a:lnSpc>
                        <a:spcBef>
                          <a:spcPts val="590"/>
                        </a:spcBef>
                      </a:pPr>
                      <a:r>
                        <a:rPr sz="700" b="1" spc="-20">
                          <a:latin typeface="Calibri"/>
                          <a:cs typeface="Calibri"/>
                        </a:rPr>
                        <a:t>DENY</a:t>
                      </a:r>
                      <a:endParaRPr sz="700">
                        <a:latin typeface="Calibri"/>
                        <a:cs typeface="Calibri"/>
                      </a:endParaRPr>
                    </a:p>
                  </a:txBody>
                  <a:tcPr marL="0" marR="0" marT="5108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extLst>
                  <a:ext uri="{0D108BD9-81ED-4DB2-BD59-A6C34878D82A}">
                    <a16:rowId xmlns:a16="http://schemas.microsoft.com/office/drawing/2014/main" val="10000"/>
                  </a:ext>
                </a:extLst>
              </a:tr>
              <a:tr h="228167">
                <a:tc gridSpan="2">
                  <a:txBody>
                    <a:bodyPr/>
                    <a:lstStyle/>
                    <a:p>
                      <a:pPr marL="67945">
                        <a:lnSpc>
                          <a:spcPct val="100000"/>
                        </a:lnSpc>
                        <a:spcBef>
                          <a:spcPts val="590"/>
                        </a:spcBef>
                      </a:pPr>
                      <a:r>
                        <a:rPr sz="700" b="1">
                          <a:latin typeface="Calibri"/>
                          <a:cs typeface="Calibri"/>
                        </a:rPr>
                        <a:t>Statewide</a:t>
                      </a:r>
                      <a:r>
                        <a:rPr sz="700" b="1" spc="-40">
                          <a:latin typeface="Calibri"/>
                          <a:cs typeface="Calibri"/>
                        </a:rPr>
                        <a:t> </a:t>
                      </a:r>
                      <a:r>
                        <a:rPr sz="700" b="1">
                          <a:latin typeface="Calibri"/>
                          <a:cs typeface="Calibri"/>
                        </a:rPr>
                        <a:t>Interoperability</a:t>
                      </a:r>
                      <a:r>
                        <a:rPr sz="700" b="1" spc="-40">
                          <a:latin typeface="Calibri"/>
                          <a:cs typeface="Calibri"/>
                        </a:rPr>
                        <a:t> </a:t>
                      </a:r>
                      <a:r>
                        <a:rPr sz="700" b="1">
                          <a:latin typeface="Calibri"/>
                          <a:cs typeface="Calibri"/>
                        </a:rPr>
                        <a:t>Coordinator</a:t>
                      </a:r>
                      <a:r>
                        <a:rPr sz="700" b="1" spc="-45">
                          <a:latin typeface="Calibri"/>
                          <a:cs typeface="Calibri"/>
                        </a:rPr>
                        <a:t> </a:t>
                      </a:r>
                      <a:r>
                        <a:rPr sz="700" b="1">
                          <a:latin typeface="Calibri"/>
                          <a:cs typeface="Calibri"/>
                        </a:rPr>
                        <a:t>(SWIC)</a:t>
                      </a:r>
                      <a:r>
                        <a:rPr sz="700" b="1" spc="-30">
                          <a:latin typeface="Calibri"/>
                          <a:cs typeface="Calibri"/>
                        </a:rPr>
                        <a:t> </a:t>
                      </a:r>
                      <a:r>
                        <a:rPr sz="700" b="1" spc="-10">
                          <a:latin typeface="Calibri"/>
                          <a:cs typeface="Calibri"/>
                        </a:rPr>
                        <a:t>Recommendation</a:t>
                      </a:r>
                      <a:endParaRPr sz="700">
                        <a:latin typeface="Calibri"/>
                        <a:cs typeface="Calibri"/>
                      </a:endParaRPr>
                    </a:p>
                  </a:txBody>
                  <a:tcPr marL="0" marR="0" marT="5108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27301">
                <a:tc gridSpan="2">
                  <a:txBody>
                    <a:bodyPr/>
                    <a:lstStyle/>
                    <a:p>
                      <a:pPr marL="67945">
                        <a:lnSpc>
                          <a:spcPct val="100000"/>
                        </a:lnSpc>
                        <a:spcBef>
                          <a:spcPts val="580"/>
                        </a:spcBef>
                      </a:pPr>
                      <a:r>
                        <a:rPr sz="700" b="1">
                          <a:latin typeface="Calibri"/>
                          <a:cs typeface="Calibri"/>
                        </a:rPr>
                        <a:t>Executive</a:t>
                      </a:r>
                      <a:r>
                        <a:rPr sz="700" b="1" spc="-40">
                          <a:latin typeface="Calibri"/>
                          <a:cs typeface="Calibri"/>
                        </a:rPr>
                        <a:t> </a:t>
                      </a:r>
                      <a:r>
                        <a:rPr sz="700" b="1">
                          <a:latin typeface="Calibri"/>
                          <a:cs typeface="Calibri"/>
                        </a:rPr>
                        <a:t>Management</a:t>
                      </a:r>
                      <a:r>
                        <a:rPr sz="700" b="1" spc="-40">
                          <a:latin typeface="Calibri"/>
                          <a:cs typeface="Calibri"/>
                        </a:rPr>
                        <a:t> </a:t>
                      </a:r>
                      <a:r>
                        <a:rPr sz="700" b="1">
                          <a:latin typeface="Calibri"/>
                          <a:cs typeface="Calibri"/>
                        </a:rPr>
                        <a:t>Committee</a:t>
                      </a:r>
                      <a:r>
                        <a:rPr sz="700" b="1" spc="-35">
                          <a:latin typeface="Calibri"/>
                          <a:cs typeface="Calibri"/>
                        </a:rPr>
                        <a:t> </a:t>
                      </a:r>
                      <a:r>
                        <a:rPr sz="700" b="1">
                          <a:latin typeface="Calibri"/>
                          <a:cs typeface="Calibri"/>
                        </a:rPr>
                        <a:t>(EMC)</a:t>
                      </a:r>
                      <a:r>
                        <a:rPr sz="700" b="1" spc="-35">
                          <a:latin typeface="Calibri"/>
                          <a:cs typeface="Calibri"/>
                        </a:rPr>
                        <a:t> </a:t>
                      </a:r>
                      <a:r>
                        <a:rPr sz="700" b="1" spc="-10">
                          <a:latin typeface="Calibri"/>
                          <a:cs typeface="Calibri"/>
                        </a:rPr>
                        <a:t>Recommendation</a:t>
                      </a:r>
                      <a:endParaRPr sz="700">
                        <a:latin typeface="Calibri"/>
                        <a:cs typeface="Calibri"/>
                      </a:endParaRPr>
                    </a:p>
                  </a:txBody>
                  <a:tcPr marL="0" marR="0" marT="5022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27301">
                <a:tc gridSpan="2">
                  <a:txBody>
                    <a:bodyPr/>
                    <a:lstStyle/>
                    <a:p>
                      <a:pPr marL="67945">
                        <a:lnSpc>
                          <a:spcPct val="100000"/>
                        </a:lnSpc>
                        <a:spcBef>
                          <a:spcPts val="580"/>
                        </a:spcBef>
                      </a:pPr>
                      <a:r>
                        <a:rPr sz="700" b="1">
                          <a:latin typeface="Calibri"/>
                          <a:cs typeface="Calibri"/>
                        </a:rPr>
                        <a:t>Statewide</a:t>
                      </a:r>
                      <a:r>
                        <a:rPr sz="700" b="1" spc="-25">
                          <a:latin typeface="Calibri"/>
                          <a:cs typeface="Calibri"/>
                        </a:rPr>
                        <a:t> </a:t>
                      </a:r>
                      <a:r>
                        <a:rPr sz="700" b="1">
                          <a:latin typeface="Calibri"/>
                          <a:cs typeface="Calibri"/>
                        </a:rPr>
                        <a:t>Interoperability</a:t>
                      </a:r>
                      <a:r>
                        <a:rPr sz="700" b="1" spc="-25">
                          <a:latin typeface="Calibri"/>
                          <a:cs typeface="Calibri"/>
                        </a:rPr>
                        <a:t> </a:t>
                      </a:r>
                      <a:r>
                        <a:rPr sz="700" b="1">
                          <a:latin typeface="Calibri"/>
                          <a:cs typeface="Calibri"/>
                        </a:rPr>
                        <a:t>Executive</a:t>
                      </a:r>
                      <a:r>
                        <a:rPr sz="700" b="1" spc="-35">
                          <a:latin typeface="Calibri"/>
                          <a:cs typeface="Calibri"/>
                        </a:rPr>
                        <a:t> </a:t>
                      </a:r>
                      <a:r>
                        <a:rPr sz="700" b="1" spc="-10">
                          <a:latin typeface="Calibri"/>
                          <a:cs typeface="Calibri"/>
                        </a:rPr>
                        <a:t>Committee</a:t>
                      </a:r>
                      <a:r>
                        <a:rPr sz="700" b="1" spc="-35">
                          <a:latin typeface="Calibri"/>
                          <a:cs typeface="Calibri"/>
                        </a:rPr>
                        <a:t> </a:t>
                      </a:r>
                      <a:r>
                        <a:rPr sz="700" b="1">
                          <a:latin typeface="Calibri"/>
                          <a:cs typeface="Calibri"/>
                        </a:rPr>
                        <a:t>(SIEC)</a:t>
                      </a:r>
                      <a:r>
                        <a:rPr sz="700" b="1" spc="-25">
                          <a:latin typeface="Calibri"/>
                          <a:cs typeface="Calibri"/>
                        </a:rPr>
                        <a:t> </a:t>
                      </a:r>
                      <a:r>
                        <a:rPr sz="700" b="1" spc="-10">
                          <a:latin typeface="Calibri"/>
                          <a:cs typeface="Calibri"/>
                        </a:rPr>
                        <a:t>Recommendation</a:t>
                      </a:r>
                      <a:endParaRPr sz="700">
                        <a:latin typeface="Calibri"/>
                        <a:cs typeface="Calibri"/>
                      </a:endParaRPr>
                    </a:p>
                  </a:txBody>
                  <a:tcPr marL="0" marR="0" marT="5022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36826">
                <a:tc>
                  <a:txBody>
                    <a:bodyPr/>
                    <a:lstStyle/>
                    <a:p>
                      <a:pPr marL="67945">
                        <a:lnSpc>
                          <a:spcPts val="1290"/>
                        </a:lnSpc>
                      </a:pPr>
                      <a:r>
                        <a:rPr sz="700" b="1">
                          <a:latin typeface="Calibri"/>
                          <a:cs typeface="Calibri"/>
                        </a:rPr>
                        <a:t>Applicant</a:t>
                      </a:r>
                      <a:r>
                        <a:rPr sz="700" b="1" spc="-40">
                          <a:latin typeface="Calibri"/>
                          <a:cs typeface="Calibri"/>
                        </a:rPr>
                        <a:t> </a:t>
                      </a:r>
                      <a:r>
                        <a:rPr sz="700" b="1">
                          <a:latin typeface="Calibri"/>
                          <a:cs typeface="Calibri"/>
                        </a:rPr>
                        <a:t>notified</a:t>
                      </a:r>
                      <a:r>
                        <a:rPr sz="700" b="1" spc="-40">
                          <a:latin typeface="Calibri"/>
                          <a:cs typeface="Calibri"/>
                        </a:rPr>
                        <a:t> </a:t>
                      </a:r>
                      <a:r>
                        <a:rPr sz="700" b="1" spc="-25">
                          <a:latin typeface="Calibri"/>
                          <a:cs typeface="Calibri"/>
                        </a:rPr>
                        <a:t>of</a:t>
                      </a:r>
                      <a:endParaRPr sz="700">
                        <a:latin typeface="Calibri"/>
                        <a:cs typeface="Calibri"/>
                      </a:endParaRPr>
                    </a:p>
                    <a:p>
                      <a:pPr marL="67945">
                        <a:lnSpc>
                          <a:spcPct val="100000"/>
                        </a:lnSpc>
                        <a:spcBef>
                          <a:spcPts val="25"/>
                        </a:spcBef>
                      </a:pPr>
                      <a:r>
                        <a:rPr sz="700" b="1" spc="-10">
                          <a:latin typeface="Calibri"/>
                          <a:cs typeface="Calibri"/>
                        </a:rPr>
                        <a:t>Recommendation</a:t>
                      </a:r>
                      <a:endParaRPr sz="7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gridSpan="4">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227301">
                <a:tc>
                  <a:txBody>
                    <a:bodyPr/>
                    <a:lstStyle/>
                    <a:p>
                      <a:pPr marL="67945">
                        <a:lnSpc>
                          <a:spcPct val="100000"/>
                        </a:lnSpc>
                        <a:spcBef>
                          <a:spcPts val="590"/>
                        </a:spcBef>
                      </a:pPr>
                      <a:r>
                        <a:rPr sz="700" b="1">
                          <a:latin typeface="Calibri"/>
                          <a:cs typeface="Calibri"/>
                        </a:rPr>
                        <a:t>SIEC</a:t>
                      </a:r>
                      <a:r>
                        <a:rPr sz="700" b="1" spc="-15">
                          <a:latin typeface="Calibri"/>
                          <a:cs typeface="Calibri"/>
                        </a:rPr>
                        <a:t> </a:t>
                      </a:r>
                      <a:r>
                        <a:rPr sz="700" b="1">
                          <a:latin typeface="Calibri"/>
                          <a:cs typeface="Calibri"/>
                        </a:rPr>
                        <a:t>Member</a:t>
                      </a:r>
                      <a:r>
                        <a:rPr sz="700" b="1" spc="-25">
                          <a:latin typeface="Calibri"/>
                          <a:cs typeface="Calibri"/>
                        </a:rPr>
                        <a:t> </a:t>
                      </a:r>
                      <a:r>
                        <a:rPr sz="700" b="1">
                          <a:latin typeface="Calibri"/>
                          <a:cs typeface="Calibri"/>
                        </a:rPr>
                        <a:t>Signature</a:t>
                      </a:r>
                      <a:r>
                        <a:rPr sz="700" b="1" spc="-30">
                          <a:latin typeface="Calibri"/>
                          <a:cs typeface="Calibri"/>
                        </a:rPr>
                        <a:t> </a:t>
                      </a:r>
                      <a:r>
                        <a:rPr sz="700" b="1">
                          <a:latin typeface="Calibri"/>
                          <a:cs typeface="Calibri"/>
                        </a:rPr>
                        <a:t>/</a:t>
                      </a:r>
                      <a:r>
                        <a:rPr sz="700" b="1" spc="-20">
                          <a:latin typeface="Calibri"/>
                          <a:cs typeface="Calibri"/>
                        </a:rPr>
                        <a:t> Date</a:t>
                      </a:r>
                      <a:endParaRPr sz="700">
                        <a:latin typeface="Calibri"/>
                        <a:cs typeface="Calibri"/>
                      </a:endParaRPr>
                    </a:p>
                  </a:txBody>
                  <a:tcPr marL="0" marR="0" marT="5108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gridSpan="4">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6" name="object 6"/>
          <p:cNvSpPr txBox="1"/>
          <p:nvPr/>
        </p:nvSpPr>
        <p:spPr>
          <a:xfrm>
            <a:off x="2225388" y="5196148"/>
            <a:ext cx="4523509" cy="258934"/>
          </a:xfrm>
          <a:prstGeom prst="rect">
            <a:avLst/>
          </a:prstGeom>
        </p:spPr>
        <p:txBody>
          <a:bodyPr vert="horz" wrap="square" lIns="0" tIns="6494" rIns="0" bIns="0" rtlCol="0">
            <a:spAutoFit/>
          </a:bodyPr>
          <a:lstStyle/>
          <a:p>
            <a:pPr marL="8659" marR="3464">
              <a:lnSpc>
                <a:spcPct val="101699"/>
              </a:lnSpc>
              <a:spcBef>
                <a:spcPts val="51"/>
              </a:spcBef>
            </a:pPr>
            <a:r>
              <a:rPr sz="818" b="1">
                <a:latin typeface="Calibri"/>
                <a:cs typeface="Calibri"/>
              </a:rPr>
              <a:t>The</a:t>
            </a:r>
            <a:r>
              <a:rPr sz="818" b="1" spc="-20">
                <a:latin typeface="Calibri"/>
                <a:cs typeface="Calibri"/>
              </a:rPr>
              <a:t> </a:t>
            </a:r>
            <a:r>
              <a:rPr sz="818" b="1">
                <a:latin typeface="Calibri"/>
                <a:cs typeface="Calibri"/>
              </a:rPr>
              <a:t>attached</a:t>
            </a:r>
            <a:r>
              <a:rPr sz="818" b="1" spc="-24">
                <a:latin typeface="Calibri"/>
                <a:cs typeface="Calibri"/>
              </a:rPr>
              <a:t> </a:t>
            </a:r>
            <a:r>
              <a:rPr sz="818" b="1">
                <a:latin typeface="Calibri"/>
                <a:cs typeface="Calibri"/>
              </a:rPr>
              <a:t>Special</a:t>
            </a:r>
            <a:r>
              <a:rPr sz="818" b="1" spc="-10">
                <a:latin typeface="Calibri"/>
                <a:cs typeface="Calibri"/>
              </a:rPr>
              <a:t> </a:t>
            </a:r>
            <a:r>
              <a:rPr sz="818" b="1" spc="-7">
                <a:latin typeface="Calibri"/>
                <a:cs typeface="Calibri"/>
              </a:rPr>
              <a:t>Condition</a:t>
            </a:r>
            <a:r>
              <a:rPr sz="818" b="1" spc="-24">
                <a:latin typeface="Calibri"/>
                <a:cs typeface="Calibri"/>
              </a:rPr>
              <a:t> </a:t>
            </a:r>
            <a:r>
              <a:rPr sz="818" b="1">
                <a:latin typeface="Calibri"/>
                <a:cs typeface="Calibri"/>
              </a:rPr>
              <a:t>must</a:t>
            </a:r>
            <a:r>
              <a:rPr sz="818" b="1" spc="-20">
                <a:latin typeface="Calibri"/>
                <a:cs typeface="Calibri"/>
              </a:rPr>
              <a:t> </a:t>
            </a:r>
            <a:r>
              <a:rPr sz="818" b="1">
                <a:latin typeface="Calibri"/>
                <a:cs typeface="Calibri"/>
              </a:rPr>
              <a:t>be</a:t>
            </a:r>
            <a:r>
              <a:rPr sz="818" b="1" spc="-20">
                <a:latin typeface="Calibri"/>
                <a:cs typeface="Calibri"/>
              </a:rPr>
              <a:t> </a:t>
            </a:r>
            <a:r>
              <a:rPr sz="818" b="1">
                <a:latin typeface="Calibri"/>
                <a:cs typeface="Calibri"/>
              </a:rPr>
              <a:t>signed</a:t>
            </a:r>
            <a:r>
              <a:rPr sz="818" b="1" spc="-17">
                <a:latin typeface="Calibri"/>
                <a:cs typeface="Calibri"/>
              </a:rPr>
              <a:t> </a:t>
            </a:r>
            <a:r>
              <a:rPr sz="818" b="1">
                <a:latin typeface="Calibri"/>
                <a:cs typeface="Calibri"/>
              </a:rPr>
              <a:t>and</a:t>
            </a:r>
            <a:r>
              <a:rPr sz="818" b="1" spc="-14">
                <a:latin typeface="Calibri"/>
                <a:cs typeface="Calibri"/>
              </a:rPr>
              <a:t> </a:t>
            </a:r>
            <a:r>
              <a:rPr sz="818" b="1">
                <a:latin typeface="Calibri"/>
                <a:cs typeface="Calibri"/>
              </a:rPr>
              <a:t>submitted</a:t>
            </a:r>
            <a:r>
              <a:rPr sz="818" b="1" spc="-17">
                <a:latin typeface="Calibri"/>
                <a:cs typeface="Calibri"/>
              </a:rPr>
              <a:t> </a:t>
            </a:r>
            <a:r>
              <a:rPr sz="818" b="1">
                <a:latin typeface="Calibri"/>
                <a:cs typeface="Calibri"/>
              </a:rPr>
              <a:t>with</a:t>
            </a:r>
            <a:r>
              <a:rPr sz="818" b="1" spc="-17">
                <a:latin typeface="Calibri"/>
                <a:cs typeface="Calibri"/>
              </a:rPr>
              <a:t> </a:t>
            </a:r>
            <a:r>
              <a:rPr sz="818" b="1">
                <a:latin typeface="Calibri"/>
                <a:cs typeface="Calibri"/>
              </a:rPr>
              <a:t>your</a:t>
            </a:r>
            <a:r>
              <a:rPr sz="818" b="1" spc="-20">
                <a:latin typeface="Calibri"/>
                <a:cs typeface="Calibri"/>
              </a:rPr>
              <a:t> </a:t>
            </a:r>
            <a:r>
              <a:rPr sz="818" b="1">
                <a:latin typeface="Calibri"/>
                <a:cs typeface="Calibri"/>
              </a:rPr>
              <a:t>completed</a:t>
            </a:r>
            <a:r>
              <a:rPr sz="818" b="1" spc="-24">
                <a:latin typeface="Calibri"/>
                <a:cs typeface="Calibri"/>
              </a:rPr>
              <a:t> </a:t>
            </a:r>
            <a:r>
              <a:rPr sz="818" b="1">
                <a:latin typeface="Calibri"/>
                <a:cs typeface="Calibri"/>
              </a:rPr>
              <a:t>ICIP</a:t>
            </a:r>
            <a:r>
              <a:rPr sz="818" b="1" spc="-17">
                <a:latin typeface="Calibri"/>
                <a:cs typeface="Calibri"/>
              </a:rPr>
              <a:t> </a:t>
            </a:r>
            <a:r>
              <a:rPr sz="818" b="1">
                <a:latin typeface="Calibri"/>
                <a:cs typeface="Calibri"/>
              </a:rPr>
              <a:t>form.</a:t>
            </a:r>
            <a:r>
              <a:rPr sz="818" b="1" spc="-24">
                <a:latin typeface="Calibri"/>
                <a:cs typeface="Calibri"/>
              </a:rPr>
              <a:t> </a:t>
            </a:r>
            <a:r>
              <a:rPr sz="818" b="1">
                <a:latin typeface="Calibri"/>
                <a:cs typeface="Calibri"/>
              </a:rPr>
              <a:t>ICIP</a:t>
            </a:r>
            <a:r>
              <a:rPr sz="818" b="1" spc="-17">
                <a:latin typeface="Calibri"/>
                <a:cs typeface="Calibri"/>
              </a:rPr>
              <a:t> </a:t>
            </a:r>
            <a:r>
              <a:rPr sz="818" b="1" spc="-7">
                <a:latin typeface="Calibri"/>
                <a:cs typeface="Calibri"/>
              </a:rPr>
              <a:t>forms </a:t>
            </a:r>
            <a:r>
              <a:rPr sz="818" b="1">
                <a:latin typeface="Calibri"/>
                <a:cs typeface="Calibri"/>
              </a:rPr>
              <a:t>submitted</a:t>
            </a:r>
            <a:r>
              <a:rPr sz="818" b="1" spc="-10">
                <a:latin typeface="Calibri"/>
                <a:cs typeface="Calibri"/>
              </a:rPr>
              <a:t> </a:t>
            </a:r>
            <a:r>
              <a:rPr sz="818" b="1">
                <a:latin typeface="Calibri"/>
                <a:cs typeface="Calibri"/>
              </a:rPr>
              <a:t>without</a:t>
            </a:r>
            <a:r>
              <a:rPr sz="818" b="1" spc="-20">
                <a:latin typeface="Calibri"/>
                <a:cs typeface="Calibri"/>
              </a:rPr>
              <a:t> </a:t>
            </a:r>
            <a:r>
              <a:rPr sz="818" b="1">
                <a:latin typeface="Calibri"/>
                <a:cs typeface="Calibri"/>
              </a:rPr>
              <a:t>the</a:t>
            </a:r>
            <a:r>
              <a:rPr sz="818" b="1" spc="-24">
                <a:latin typeface="Calibri"/>
                <a:cs typeface="Calibri"/>
              </a:rPr>
              <a:t> </a:t>
            </a:r>
            <a:r>
              <a:rPr sz="818" b="1">
                <a:latin typeface="Calibri"/>
                <a:cs typeface="Calibri"/>
              </a:rPr>
              <a:t>signed</a:t>
            </a:r>
            <a:r>
              <a:rPr sz="818" b="1" spc="-10">
                <a:latin typeface="Calibri"/>
                <a:cs typeface="Calibri"/>
              </a:rPr>
              <a:t> </a:t>
            </a:r>
            <a:r>
              <a:rPr sz="818" b="1">
                <a:latin typeface="Calibri"/>
                <a:cs typeface="Calibri"/>
              </a:rPr>
              <a:t>Special</a:t>
            </a:r>
            <a:r>
              <a:rPr sz="818" b="1" spc="-20">
                <a:latin typeface="Calibri"/>
                <a:cs typeface="Calibri"/>
              </a:rPr>
              <a:t> </a:t>
            </a:r>
            <a:r>
              <a:rPr sz="818" b="1" spc="-7">
                <a:latin typeface="Calibri"/>
                <a:cs typeface="Calibri"/>
              </a:rPr>
              <a:t>Conditions</a:t>
            </a:r>
            <a:r>
              <a:rPr sz="818" b="1" spc="-20">
                <a:latin typeface="Calibri"/>
                <a:cs typeface="Calibri"/>
              </a:rPr>
              <a:t> </a:t>
            </a:r>
            <a:r>
              <a:rPr sz="818" b="1">
                <a:latin typeface="Calibri"/>
                <a:cs typeface="Calibri"/>
              </a:rPr>
              <a:t>will</a:t>
            </a:r>
            <a:r>
              <a:rPr sz="818" b="1" spc="-20">
                <a:latin typeface="Calibri"/>
                <a:cs typeface="Calibri"/>
              </a:rPr>
              <a:t> </a:t>
            </a:r>
            <a:r>
              <a:rPr sz="818" b="1">
                <a:latin typeface="Calibri"/>
                <a:cs typeface="Calibri"/>
              </a:rPr>
              <a:t>not</a:t>
            </a:r>
            <a:r>
              <a:rPr sz="818" b="1" spc="-17">
                <a:latin typeface="Calibri"/>
                <a:cs typeface="Calibri"/>
              </a:rPr>
              <a:t> </a:t>
            </a:r>
            <a:r>
              <a:rPr sz="818" b="1">
                <a:latin typeface="Calibri"/>
                <a:cs typeface="Calibri"/>
              </a:rPr>
              <a:t>be</a:t>
            </a:r>
            <a:r>
              <a:rPr sz="818" b="1" spc="-27">
                <a:latin typeface="Calibri"/>
                <a:cs typeface="Calibri"/>
              </a:rPr>
              <a:t> </a:t>
            </a:r>
            <a:r>
              <a:rPr sz="818" b="1" spc="-7">
                <a:latin typeface="Calibri"/>
                <a:cs typeface="Calibri"/>
              </a:rPr>
              <a:t>reviewed.</a:t>
            </a:r>
            <a:endParaRPr sz="818">
              <a:latin typeface="Calibri"/>
              <a:cs typeface="Calibri"/>
            </a:endParaRPr>
          </a:p>
        </p:txBody>
      </p:sp>
      <p:sp>
        <p:nvSpPr>
          <p:cNvPr id="7" name="Slide Number Placeholder 6">
            <a:extLst>
              <a:ext uri="{FF2B5EF4-FFF2-40B4-BE49-F238E27FC236}">
                <a16:creationId xmlns:a16="http://schemas.microsoft.com/office/drawing/2014/main" id="{3C750A45-AE8D-3584-1FCB-F688EE10574E}"/>
              </a:ext>
            </a:extLst>
          </p:cNvPr>
          <p:cNvSpPr>
            <a:spLocks noGrp="1"/>
          </p:cNvSpPr>
          <p:nvPr>
            <p:ph type="sldNum" sz="quarter" idx="12"/>
          </p:nvPr>
        </p:nvSpPr>
        <p:spPr/>
        <p:txBody>
          <a:bodyPr/>
          <a:lstStyle/>
          <a:p>
            <a:fld id="{D57F1E4F-1CFF-5643-939E-217C01CDF565}" type="slidenum">
              <a:rPr lang="en-US" sz="1200" smtClean="0"/>
              <a:pPr/>
              <a:t>26</a:t>
            </a:fld>
            <a:endParaRPr lang="en-US" sz="1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82869" y="412415"/>
            <a:ext cx="4222606" cy="2542508"/>
          </a:xfrm>
          <a:prstGeom prst="rect">
            <a:avLst/>
          </a:prstGeom>
        </p:spPr>
        <p:txBody>
          <a:bodyPr vert="horz" wrap="square" lIns="0" tIns="16019" rIns="0" bIns="0" rtlCol="0">
            <a:spAutoFit/>
          </a:bodyPr>
          <a:lstStyle/>
          <a:p>
            <a:pPr marL="164085" marR="55417">
              <a:lnSpc>
                <a:spcPts val="866"/>
              </a:lnSpc>
              <a:spcBef>
                <a:spcPts val="126"/>
              </a:spcBef>
            </a:pPr>
            <a:r>
              <a:rPr sz="750">
                <a:latin typeface="Calibri"/>
                <a:cs typeface="Calibri"/>
              </a:rPr>
              <a:t>Applicants</a:t>
            </a:r>
            <a:r>
              <a:rPr sz="750" spc="-3">
                <a:latin typeface="Calibri"/>
                <a:cs typeface="Calibri"/>
              </a:rPr>
              <a:t> </a:t>
            </a:r>
            <a:r>
              <a:rPr sz="750">
                <a:latin typeface="Calibri"/>
                <a:cs typeface="Calibri"/>
              </a:rPr>
              <a:t>must include</a:t>
            </a:r>
            <a:r>
              <a:rPr sz="750" spc="-3">
                <a:latin typeface="Calibri"/>
                <a:cs typeface="Calibri"/>
              </a:rPr>
              <a:t> </a:t>
            </a:r>
            <a:r>
              <a:rPr sz="750">
                <a:latin typeface="Calibri"/>
                <a:cs typeface="Calibri"/>
              </a:rPr>
              <a:t>in</a:t>
            </a:r>
            <a:r>
              <a:rPr sz="750" spc="-10">
                <a:latin typeface="Calibri"/>
                <a:cs typeface="Calibri"/>
              </a:rPr>
              <a:t> </a:t>
            </a:r>
            <a:r>
              <a:rPr sz="750">
                <a:latin typeface="Calibri"/>
                <a:cs typeface="Calibri"/>
              </a:rPr>
              <a:t>their</a:t>
            </a:r>
            <a:r>
              <a:rPr sz="750" spc="-3">
                <a:latin typeface="Calibri"/>
                <a:cs typeface="Calibri"/>
              </a:rPr>
              <a:t> </a:t>
            </a:r>
            <a:r>
              <a:rPr sz="750">
                <a:latin typeface="Calibri"/>
                <a:cs typeface="Calibri"/>
              </a:rPr>
              <a:t>application</a:t>
            </a:r>
            <a:r>
              <a:rPr sz="750" spc="-3">
                <a:latin typeface="Calibri"/>
                <a:cs typeface="Calibri"/>
              </a:rPr>
              <a:t> </a:t>
            </a:r>
            <a:r>
              <a:rPr sz="750">
                <a:latin typeface="Calibri"/>
                <a:cs typeface="Calibri"/>
              </a:rPr>
              <a:t>(narrative</a:t>
            </a:r>
            <a:r>
              <a:rPr sz="750" spc="-7">
                <a:latin typeface="Calibri"/>
                <a:cs typeface="Calibri"/>
              </a:rPr>
              <a:t> </a:t>
            </a:r>
            <a:r>
              <a:rPr sz="750">
                <a:latin typeface="Calibri"/>
                <a:cs typeface="Calibri"/>
              </a:rPr>
              <a:t>and</a:t>
            </a:r>
            <a:r>
              <a:rPr sz="750" spc="-3">
                <a:latin typeface="Calibri"/>
                <a:cs typeface="Calibri"/>
              </a:rPr>
              <a:t> </a:t>
            </a:r>
            <a:r>
              <a:rPr sz="750">
                <a:latin typeface="Calibri"/>
                <a:cs typeface="Calibri"/>
              </a:rPr>
              <a:t>budget) the costs</a:t>
            </a:r>
            <a:r>
              <a:rPr sz="750" spc="10">
                <a:latin typeface="Calibri"/>
                <a:cs typeface="Calibri"/>
              </a:rPr>
              <a:t> </a:t>
            </a:r>
            <a:r>
              <a:rPr sz="750">
                <a:latin typeface="Calibri"/>
                <a:cs typeface="Calibri"/>
              </a:rPr>
              <a:t>–</a:t>
            </a:r>
            <a:r>
              <a:rPr sz="750" spc="-3">
                <a:latin typeface="Calibri"/>
                <a:cs typeface="Calibri"/>
              </a:rPr>
              <a:t> </a:t>
            </a:r>
            <a:r>
              <a:rPr sz="750" u="sng">
                <a:uFill>
                  <a:solidFill>
                    <a:srgbClr val="000000"/>
                  </a:solidFill>
                </a:uFill>
                <a:latin typeface="Calibri"/>
                <a:cs typeface="Calibri"/>
              </a:rPr>
              <a:t>that</a:t>
            </a:r>
            <a:r>
              <a:rPr sz="750" u="sng" spc="-7">
                <a:uFill>
                  <a:solidFill>
                    <a:srgbClr val="000000"/>
                  </a:solidFill>
                </a:uFill>
                <a:latin typeface="Calibri"/>
                <a:cs typeface="Calibri"/>
              </a:rPr>
              <a:t> </a:t>
            </a:r>
            <a:r>
              <a:rPr sz="750" u="sng">
                <a:uFill>
                  <a:solidFill>
                    <a:srgbClr val="000000"/>
                  </a:solidFill>
                </a:uFill>
                <a:latin typeface="Calibri"/>
                <a:cs typeface="Calibri"/>
              </a:rPr>
              <a:t>are</a:t>
            </a:r>
            <a:r>
              <a:rPr sz="750" u="sng" spc="-7">
                <a:uFill>
                  <a:solidFill>
                    <a:srgbClr val="000000"/>
                  </a:solidFill>
                </a:uFill>
                <a:latin typeface="Calibri"/>
                <a:cs typeface="Calibri"/>
              </a:rPr>
              <a:t> </a:t>
            </a:r>
            <a:r>
              <a:rPr sz="750" u="sng">
                <a:uFill>
                  <a:solidFill>
                    <a:srgbClr val="000000"/>
                  </a:solidFill>
                </a:uFill>
                <a:latin typeface="Calibri"/>
                <a:cs typeface="Calibri"/>
              </a:rPr>
              <a:t>allowable</a:t>
            </a:r>
            <a:r>
              <a:rPr sz="750" u="sng" spc="-3">
                <a:uFill>
                  <a:solidFill>
                    <a:srgbClr val="000000"/>
                  </a:solidFill>
                </a:uFill>
                <a:latin typeface="Calibri"/>
                <a:cs typeface="Calibri"/>
              </a:rPr>
              <a:t> </a:t>
            </a:r>
            <a:r>
              <a:rPr sz="750" u="sng" spc="-7">
                <a:uFill>
                  <a:solidFill>
                    <a:srgbClr val="000000"/>
                  </a:solidFill>
                </a:uFill>
                <a:latin typeface="Calibri"/>
                <a:cs typeface="Calibri"/>
              </a:rPr>
              <a:t>under</a:t>
            </a:r>
            <a:r>
              <a:rPr sz="750" spc="-7">
                <a:latin typeface="Calibri"/>
                <a:cs typeface="Calibri"/>
              </a:rPr>
              <a:t> </a:t>
            </a:r>
            <a:r>
              <a:rPr sz="750" u="sng">
                <a:uFill>
                  <a:solidFill>
                    <a:srgbClr val="000000"/>
                  </a:solidFill>
                </a:uFill>
                <a:latin typeface="Calibri"/>
                <a:cs typeface="Calibri"/>
              </a:rPr>
              <a:t>the respective grant program</a:t>
            </a:r>
            <a:r>
              <a:rPr sz="750" spc="3">
                <a:latin typeface="Calibri"/>
                <a:cs typeface="Calibri"/>
              </a:rPr>
              <a:t> </a:t>
            </a:r>
            <a:r>
              <a:rPr sz="750">
                <a:latin typeface="Calibri"/>
                <a:cs typeface="Calibri"/>
              </a:rPr>
              <a:t>-</a:t>
            </a:r>
            <a:r>
              <a:rPr sz="750" spc="-7">
                <a:latin typeface="Calibri"/>
                <a:cs typeface="Calibri"/>
              </a:rPr>
              <a:t> </a:t>
            </a:r>
            <a:r>
              <a:rPr sz="750">
                <a:latin typeface="Calibri"/>
                <a:cs typeface="Calibri"/>
              </a:rPr>
              <a:t>associated with meeting</a:t>
            </a:r>
            <a:r>
              <a:rPr sz="750" spc="-7">
                <a:latin typeface="Calibri"/>
                <a:cs typeface="Calibri"/>
              </a:rPr>
              <a:t> </a:t>
            </a:r>
            <a:r>
              <a:rPr sz="750">
                <a:latin typeface="Calibri"/>
                <a:cs typeface="Calibri"/>
              </a:rPr>
              <a:t>the</a:t>
            </a:r>
            <a:r>
              <a:rPr sz="750" spc="-7">
                <a:latin typeface="Calibri"/>
                <a:cs typeface="Calibri"/>
              </a:rPr>
              <a:t> </a:t>
            </a:r>
            <a:r>
              <a:rPr sz="750">
                <a:latin typeface="Calibri"/>
                <a:cs typeface="Calibri"/>
              </a:rPr>
              <a:t>following</a:t>
            </a:r>
            <a:r>
              <a:rPr sz="750" spc="-10">
                <a:latin typeface="Calibri"/>
                <a:cs typeface="Calibri"/>
              </a:rPr>
              <a:t> </a:t>
            </a:r>
            <a:r>
              <a:rPr sz="750">
                <a:latin typeface="Calibri"/>
                <a:cs typeface="Calibri"/>
              </a:rPr>
              <a:t>five (5) general</a:t>
            </a:r>
            <a:r>
              <a:rPr sz="750" spc="3">
                <a:latin typeface="Calibri"/>
                <a:cs typeface="Calibri"/>
              </a:rPr>
              <a:t> </a:t>
            </a:r>
            <a:r>
              <a:rPr sz="750" spc="-7">
                <a:latin typeface="Calibri"/>
                <a:cs typeface="Calibri"/>
              </a:rPr>
              <a:t>requirements</a:t>
            </a:r>
            <a:r>
              <a:rPr sz="750" spc="-3">
                <a:latin typeface="Calibri"/>
                <a:cs typeface="Calibri"/>
              </a:rPr>
              <a:t> </a:t>
            </a:r>
            <a:r>
              <a:rPr sz="750" spc="-17">
                <a:latin typeface="Calibri"/>
                <a:cs typeface="Calibri"/>
              </a:rPr>
              <a:t>to </a:t>
            </a:r>
            <a:r>
              <a:rPr sz="750">
                <a:latin typeface="Calibri"/>
                <a:cs typeface="Calibri"/>
              </a:rPr>
              <a:t>contribute</a:t>
            </a:r>
            <a:r>
              <a:rPr sz="750" spc="-7">
                <a:latin typeface="Calibri"/>
                <a:cs typeface="Calibri"/>
              </a:rPr>
              <a:t> </a:t>
            </a:r>
            <a:r>
              <a:rPr sz="750">
                <a:latin typeface="Calibri"/>
                <a:cs typeface="Calibri"/>
              </a:rPr>
              <a:t>data</a:t>
            </a:r>
            <a:r>
              <a:rPr sz="750" spc="3">
                <a:latin typeface="Calibri"/>
                <a:cs typeface="Calibri"/>
              </a:rPr>
              <a:t> </a:t>
            </a:r>
            <a:r>
              <a:rPr sz="750">
                <a:latin typeface="Calibri"/>
                <a:cs typeface="Calibri"/>
              </a:rPr>
              <a:t>to</a:t>
            </a:r>
            <a:r>
              <a:rPr sz="750" spc="3">
                <a:latin typeface="Calibri"/>
                <a:cs typeface="Calibri"/>
              </a:rPr>
              <a:t> </a:t>
            </a:r>
            <a:r>
              <a:rPr sz="750">
                <a:latin typeface="Calibri"/>
                <a:cs typeface="Calibri"/>
              </a:rPr>
              <a:t>the applicable</a:t>
            </a:r>
            <a:r>
              <a:rPr sz="750" spc="-3">
                <a:latin typeface="Calibri"/>
                <a:cs typeface="Calibri"/>
              </a:rPr>
              <a:t> </a:t>
            </a:r>
            <a:r>
              <a:rPr sz="750">
                <a:latin typeface="Calibri"/>
                <a:cs typeface="Calibri"/>
              </a:rPr>
              <a:t>system</a:t>
            </a:r>
            <a:r>
              <a:rPr sz="750" spc="-20">
                <a:latin typeface="Calibri"/>
                <a:cs typeface="Calibri"/>
              </a:rPr>
              <a:t> </a:t>
            </a:r>
            <a:r>
              <a:rPr sz="750">
                <a:latin typeface="Calibri"/>
                <a:cs typeface="Calibri"/>
              </a:rPr>
              <a:t>or </a:t>
            </a:r>
            <a:r>
              <a:rPr sz="750" spc="-7">
                <a:latin typeface="Calibri"/>
                <a:cs typeface="Calibri"/>
              </a:rPr>
              <a:t>repository.</a:t>
            </a:r>
            <a:endParaRPr sz="750">
              <a:latin typeface="Calibri"/>
              <a:cs typeface="Calibri"/>
            </a:endParaRPr>
          </a:p>
          <a:p>
            <a:pPr marL="475804" marR="78363" indent="-155859">
              <a:lnSpc>
                <a:spcPts val="859"/>
              </a:lnSpc>
              <a:spcBef>
                <a:spcPts val="862"/>
              </a:spcBef>
              <a:buAutoNum type="arabicPeriod"/>
              <a:tabLst>
                <a:tab pos="475804" algn="l"/>
              </a:tabLst>
            </a:pPr>
            <a:r>
              <a:rPr sz="750">
                <a:latin typeface="Calibri"/>
                <a:cs typeface="Calibri"/>
              </a:rPr>
              <a:t>Assign</a:t>
            </a:r>
            <a:r>
              <a:rPr sz="750" spc="-7">
                <a:latin typeface="Calibri"/>
                <a:cs typeface="Calibri"/>
              </a:rPr>
              <a:t> </a:t>
            </a:r>
            <a:r>
              <a:rPr sz="750">
                <a:latin typeface="Calibri"/>
                <a:cs typeface="Calibri"/>
              </a:rPr>
              <a:t>internal</a:t>
            </a:r>
            <a:r>
              <a:rPr sz="750" spc="-10">
                <a:latin typeface="Calibri"/>
                <a:cs typeface="Calibri"/>
              </a:rPr>
              <a:t> </a:t>
            </a:r>
            <a:r>
              <a:rPr sz="750">
                <a:latin typeface="Calibri"/>
                <a:cs typeface="Calibri"/>
              </a:rPr>
              <a:t>resources</a:t>
            </a:r>
            <a:r>
              <a:rPr sz="750" spc="-10">
                <a:latin typeface="Calibri"/>
                <a:cs typeface="Calibri"/>
              </a:rPr>
              <a:t> </a:t>
            </a:r>
            <a:r>
              <a:rPr sz="750">
                <a:latin typeface="Calibri"/>
                <a:cs typeface="Calibri"/>
              </a:rPr>
              <a:t>and/or</a:t>
            </a:r>
            <a:r>
              <a:rPr sz="750" spc="-10">
                <a:latin typeface="Calibri"/>
                <a:cs typeface="Calibri"/>
              </a:rPr>
              <a:t> </a:t>
            </a:r>
            <a:r>
              <a:rPr sz="750">
                <a:latin typeface="Calibri"/>
                <a:cs typeface="Calibri"/>
              </a:rPr>
              <a:t>hire</a:t>
            </a:r>
            <a:r>
              <a:rPr sz="750" spc="-17">
                <a:latin typeface="Calibri"/>
                <a:cs typeface="Calibri"/>
              </a:rPr>
              <a:t> </a:t>
            </a:r>
            <a:r>
              <a:rPr sz="750">
                <a:latin typeface="Calibri"/>
                <a:cs typeface="Calibri"/>
              </a:rPr>
              <a:t>resources</a:t>
            </a:r>
            <a:r>
              <a:rPr sz="750" spc="-10">
                <a:latin typeface="Calibri"/>
                <a:cs typeface="Calibri"/>
              </a:rPr>
              <a:t> </a:t>
            </a:r>
            <a:r>
              <a:rPr sz="750">
                <a:latin typeface="Calibri"/>
                <a:cs typeface="Calibri"/>
              </a:rPr>
              <a:t>to</a:t>
            </a:r>
            <a:r>
              <a:rPr sz="750" spc="-7">
                <a:latin typeface="Calibri"/>
                <a:cs typeface="Calibri"/>
              </a:rPr>
              <a:t> </a:t>
            </a:r>
            <a:r>
              <a:rPr sz="750">
                <a:latin typeface="Calibri"/>
                <a:cs typeface="Calibri"/>
              </a:rPr>
              <a:t>develop,</a:t>
            </a:r>
            <a:r>
              <a:rPr sz="750" spc="-14">
                <a:latin typeface="Calibri"/>
                <a:cs typeface="Calibri"/>
              </a:rPr>
              <a:t> </a:t>
            </a:r>
            <a:r>
              <a:rPr sz="750">
                <a:latin typeface="Calibri"/>
                <a:cs typeface="Calibri"/>
              </a:rPr>
              <a:t>test,</a:t>
            </a:r>
            <a:r>
              <a:rPr sz="750" spc="-7">
                <a:latin typeface="Calibri"/>
                <a:cs typeface="Calibri"/>
              </a:rPr>
              <a:t> </a:t>
            </a:r>
            <a:r>
              <a:rPr sz="750">
                <a:latin typeface="Calibri"/>
                <a:cs typeface="Calibri"/>
              </a:rPr>
              <a:t>and</a:t>
            </a:r>
            <a:r>
              <a:rPr sz="750" spc="-7">
                <a:latin typeface="Calibri"/>
                <a:cs typeface="Calibri"/>
              </a:rPr>
              <a:t> </a:t>
            </a:r>
            <a:r>
              <a:rPr sz="750">
                <a:latin typeface="Calibri"/>
                <a:cs typeface="Calibri"/>
              </a:rPr>
              <a:t>implement</a:t>
            </a:r>
            <a:r>
              <a:rPr sz="750" spc="-3">
                <a:latin typeface="Calibri"/>
                <a:cs typeface="Calibri"/>
              </a:rPr>
              <a:t> </a:t>
            </a:r>
            <a:r>
              <a:rPr sz="750">
                <a:latin typeface="Calibri"/>
                <a:cs typeface="Calibri"/>
              </a:rPr>
              <a:t>the</a:t>
            </a:r>
            <a:r>
              <a:rPr sz="750" spc="-14">
                <a:latin typeface="Calibri"/>
                <a:cs typeface="Calibri"/>
              </a:rPr>
              <a:t> </a:t>
            </a:r>
            <a:r>
              <a:rPr sz="750" spc="-7">
                <a:latin typeface="Calibri"/>
                <a:cs typeface="Calibri"/>
              </a:rPr>
              <a:t>functional </a:t>
            </a:r>
            <a:r>
              <a:rPr sz="750">
                <a:latin typeface="Calibri"/>
                <a:cs typeface="Calibri"/>
              </a:rPr>
              <a:t>and</a:t>
            </a:r>
            <a:r>
              <a:rPr sz="750" spc="-20">
                <a:latin typeface="Calibri"/>
                <a:cs typeface="Calibri"/>
              </a:rPr>
              <a:t> </a:t>
            </a:r>
            <a:r>
              <a:rPr sz="750">
                <a:latin typeface="Calibri"/>
                <a:cs typeface="Calibri"/>
              </a:rPr>
              <a:t>technical</a:t>
            </a:r>
            <a:r>
              <a:rPr sz="750" spc="-17">
                <a:latin typeface="Calibri"/>
                <a:cs typeface="Calibri"/>
              </a:rPr>
              <a:t> </a:t>
            </a:r>
            <a:r>
              <a:rPr sz="750" spc="-7">
                <a:latin typeface="Calibri"/>
                <a:cs typeface="Calibri"/>
              </a:rPr>
              <a:t>requirements;</a:t>
            </a:r>
            <a:endParaRPr sz="750">
              <a:latin typeface="Calibri"/>
              <a:cs typeface="Calibri"/>
            </a:endParaRPr>
          </a:p>
          <a:p>
            <a:pPr marL="475371" indent="-155427">
              <a:lnSpc>
                <a:spcPts val="822"/>
              </a:lnSpc>
              <a:buAutoNum type="arabicPeriod"/>
              <a:tabLst>
                <a:tab pos="475371" algn="l"/>
              </a:tabLst>
            </a:pPr>
            <a:r>
              <a:rPr sz="750">
                <a:latin typeface="Calibri"/>
                <a:cs typeface="Calibri"/>
              </a:rPr>
              <a:t>Procure</a:t>
            </a:r>
            <a:r>
              <a:rPr sz="750" spc="-14">
                <a:latin typeface="Calibri"/>
                <a:cs typeface="Calibri"/>
              </a:rPr>
              <a:t> </a:t>
            </a:r>
            <a:r>
              <a:rPr sz="750">
                <a:latin typeface="Calibri"/>
                <a:cs typeface="Calibri"/>
              </a:rPr>
              <a:t>the</a:t>
            </a:r>
            <a:r>
              <a:rPr sz="750" spc="-14">
                <a:latin typeface="Calibri"/>
                <a:cs typeface="Calibri"/>
              </a:rPr>
              <a:t> </a:t>
            </a:r>
            <a:r>
              <a:rPr sz="750">
                <a:latin typeface="Calibri"/>
                <a:cs typeface="Calibri"/>
              </a:rPr>
              <a:t>required</a:t>
            </a:r>
            <a:r>
              <a:rPr sz="750" spc="-7">
                <a:latin typeface="Calibri"/>
                <a:cs typeface="Calibri"/>
              </a:rPr>
              <a:t> </a:t>
            </a:r>
            <a:r>
              <a:rPr sz="750">
                <a:latin typeface="Calibri"/>
                <a:cs typeface="Calibri"/>
              </a:rPr>
              <a:t>software</a:t>
            </a:r>
            <a:r>
              <a:rPr sz="750" spc="-7">
                <a:latin typeface="Calibri"/>
                <a:cs typeface="Calibri"/>
              </a:rPr>
              <a:t> </a:t>
            </a:r>
            <a:r>
              <a:rPr sz="750">
                <a:latin typeface="Calibri"/>
                <a:cs typeface="Calibri"/>
              </a:rPr>
              <a:t>and</a:t>
            </a:r>
            <a:r>
              <a:rPr sz="750" spc="-3">
                <a:latin typeface="Calibri"/>
                <a:cs typeface="Calibri"/>
              </a:rPr>
              <a:t> </a:t>
            </a:r>
            <a:r>
              <a:rPr sz="750" spc="-7">
                <a:latin typeface="Calibri"/>
                <a:cs typeface="Calibri"/>
              </a:rPr>
              <a:t>hardware;</a:t>
            </a:r>
            <a:endParaRPr sz="750">
              <a:latin typeface="Calibri"/>
              <a:cs typeface="Calibri"/>
            </a:endParaRPr>
          </a:p>
          <a:p>
            <a:pPr marL="475371" indent="-155427">
              <a:lnSpc>
                <a:spcPts val="862"/>
              </a:lnSpc>
              <a:buAutoNum type="arabicPeriod"/>
              <a:tabLst>
                <a:tab pos="475371" algn="l"/>
              </a:tabLst>
            </a:pPr>
            <a:r>
              <a:rPr sz="750">
                <a:latin typeface="Calibri"/>
                <a:cs typeface="Calibri"/>
              </a:rPr>
              <a:t>Conduct</a:t>
            </a:r>
            <a:r>
              <a:rPr sz="750" spc="-3">
                <a:latin typeface="Calibri"/>
                <a:cs typeface="Calibri"/>
              </a:rPr>
              <a:t> </a:t>
            </a:r>
            <a:r>
              <a:rPr sz="750">
                <a:latin typeface="Calibri"/>
                <a:cs typeface="Calibri"/>
              </a:rPr>
              <a:t>acceptance</a:t>
            </a:r>
            <a:r>
              <a:rPr sz="750" spc="-14">
                <a:latin typeface="Calibri"/>
                <a:cs typeface="Calibri"/>
              </a:rPr>
              <a:t> </a:t>
            </a:r>
            <a:r>
              <a:rPr sz="750" spc="-7">
                <a:latin typeface="Calibri"/>
                <a:cs typeface="Calibri"/>
              </a:rPr>
              <a:t>testing;</a:t>
            </a:r>
            <a:endParaRPr sz="750">
              <a:latin typeface="Calibri"/>
              <a:cs typeface="Calibri"/>
            </a:endParaRPr>
          </a:p>
          <a:p>
            <a:pPr marL="475371" indent="-155427">
              <a:lnSpc>
                <a:spcPts val="862"/>
              </a:lnSpc>
              <a:buAutoNum type="arabicPeriod"/>
              <a:tabLst>
                <a:tab pos="475371" algn="l"/>
              </a:tabLst>
            </a:pPr>
            <a:r>
              <a:rPr sz="750" spc="-7">
                <a:latin typeface="Calibri"/>
                <a:cs typeface="Calibri"/>
              </a:rPr>
              <a:t>Sign-</a:t>
            </a:r>
            <a:r>
              <a:rPr sz="750">
                <a:latin typeface="Calibri"/>
                <a:cs typeface="Calibri"/>
              </a:rPr>
              <a:t>off</a:t>
            </a:r>
            <a:r>
              <a:rPr sz="750" spc="7">
                <a:latin typeface="Calibri"/>
                <a:cs typeface="Calibri"/>
              </a:rPr>
              <a:t> </a:t>
            </a:r>
            <a:r>
              <a:rPr sz="750">
                <a:latin typeface="Calibri"/>
                <a:cs typeface="Calibri"/>
              </a:rPr>
              <a:t>on</a:t>
            </a:r>
            <a:r>
              <a:rPr sz="750" spc="3">
                <a:latin typeface="Calibri"/>
                <a:cs typeface="Calibri"/>
              </a:rPr>
              <a:t> </a:t>
            </a:r>
            <a:r>
              <a:rPr sz="750">
                <a:latin typeface="Calibri"/>
                <a:cs typeface="Calibri"/>
              </a:rPr>
              <a:t>acceptance</a:t>
            </a:r>
            <a:r>
              <a:rPr sz="750" spc="-3">
                <a:latin typeface="Calibri"/>
                <a:cs typeface="Calibri"/>
              </a:rPr>
              <a:t> </a:t>
            </a:r>
            <a:r>
              <a:rPr sz="750">
                <a:latin typeface="Calibri"/>
                <a:cs typeface="Calibri"/>
              </a:rPr>
              <a:t>testing; </a:t>
            </a:r>
            <a:r>
              <a:rPr sz="750" spc="-17">
                <a:latin typeface="Calibri"/>
                <a:cs typeface="Calibri"/>
              </a:rPr>
              <a:t>and</a:t>
            </a:r>
            <a:endParaRPr sz="750">
              <a:latin typeface="Calibri"/>
              <a:cs typeface="Calibri"/>
            </a:endParaRPr>
          </a:p>
          <a:p>
            <a:pPr marL="475371" indent="-155427">
              <a:lnSpc>
                <a:spcPts val="883"/>
              </a:lnSpc>
              <a:buAutoNum type="arabicPeriod"/>
              <a:tabLst>
                <a:tab pos="475371" algn="l"/>
              </a:tabLst>
            </a:pPr>
            <a:r>
              <a:rPr sz="750">
                <a:latin typeface="Calibri"/>
                <a:cs typeface="Calibri"/>
              </a:rPr>
              <a:t>Assign</a:t>
            </a:r>
            <a:r>
              <a:rPr sz="750" spc="-14">
                <a:latin typeface="Calibri"/>
                <a:cs typeface="Calibri"/>
              </a:rPr>
              <a:t> </a:t>
            </a:r>
            <a:r>
              <a:rPr sz="750">
                <a:latin typeface="Calibri"/>
                <a:cs typeface="Calibri"/>
              </a:rPr>
              <a:t>internal</a:t>
            </a:r>
            <a:r>
              <a:rPr sz="750" spc="-17">
                <a:latin typeface="Calibri"/>
                <a:cs typeface="Calibri"/>
              </a:rPr>
              <a:t> </a:t>
            </a:r>
            <a:r>
              <a:rPr sz="750">
                <a:latin typeface="Calibri"/>
                <a:cs typeface="Calibri"/>
              </a:rPr>
              <a:t>resources</a:t>
            </a:r>
            <a:r>
              <a:rPr sz="750" spc="-17">
                <a:latin typeface="Calibri"/>
                <a:cs typeface="Calibri"/>
              </a:rPr>
              <a:t> </a:t>
            </a:r>
            <a:r>
              <a:rPr sz="750">
                <a:latin typeface="Calibri"/>
                <a:cs typeface="Calibri"/>
              </a:rPr>
              <a:t>and/or</a:t>
            </a:r>
            <a:r>
              <a:rPr sz="750" spc="-17">
                <a:latin typeface="Calibri"/>
                <a:cs typeface="Calibri"/>
              </a:rPr>
              <a:t> </a:t>
            </a:r>
            <a:r>
              <a:rPr sz="750">
                <a:latin typeface="Calibri"/>
                <a:cs typeface="Calibri"/>
              </a:rPr>
              <a:t>hire</a:t>
            </a:r>
            <a:r>
              <a:rPr sz="750" spc="-20">
                <a:latin typeface="Calibri"/>
                <a:cs typeface="Calibri"/>
              </a:rPr>
              <a:t> </a:t>
            </a:r>
            <a:r>
              <a:rPr sz="750">
                <a:latin typeface="Calibri"/>
                <a:cs typeface="Calibri"/>
              </a:rPr>
              <a:t>resources</a:t>
            </a:r>
            <a:r>
              <a:rPr sz="750" spc="-20">
                <a:latin typeface="Calibri"/>
                <a:cs typeface="Calibri"/>
              </a:rPr>
              <a:t> </a:t>
            </a:r>
            <a:r>
              <a:rPr sz="750">
                <a:latin typeface="Calibri"/>
                <a:cs typeface="Calibri"/>
              </a:rPr>
              <a:t>to</a:t>
            </a:r>
            <a:r>
              <a:rPr sz="750" spc="-14">
                <a:latin typeface="Calibri"/>
                <a:cs typeface="Calibri"/>
              </a:rPr>
              <a:t> </a:t>
            </a:r>
            <a:r>
              <a:rPr sz="750">
                <a:latin typeface="Calibri"/>
                <a:cs typeface="Calibri"/>
              </a:rPr>
              <a:t>maintain</a:t>
            </a:r>
            <a:r>
              <a:rPr sz="750" spc="-10">
                <a:latin typeface="Calibri"/>
                <a:cs typeface="Calibri"/>
              </a:rPr>
              <a:t> </a:t>
            </a:r>
            <a:r>
              <a:rPr sz="750">
                <a:latin typeface="Calibri"/>
                <a:cs typeface="Calibri"/>
              </a:rPr>
              <a:t>the</a:t>
            </a:r>
            <a:r>
              <a:rPr sz="750" spc="-14">
                <a:latin typeface="Calibri"/>
                <a:cs typeface="Calibri"/>
              </a:rPr>
              <a:t> </a:t>
            </a:r>
            <a:r>
              <a:rPr sz="750">
                <a:latin typeface="Calibri"/>
                <a:cs typeface="Calibri"/>
              </a:rPr>
              <a:t>technical</a:t>
            </a:r>
            <a:r>
              <a:rPr sz="750" spc="-7">
                <a:latin typeface="Calibri"/>
                <a:cs typeface="Calibri"/>
              </a:rPr>
              <a:t> environment.</a:t>
            </a:r>
            <a:endParaRPr sz="750">
              <a:latin typeface="Calibri"/>
              <a:cs typeface="Calibri"/>
            </a:endParaRPr>
          </a:p>
          <a:p>
            <a:pPr marL="164085" marR="177940">
              <a:lnSpc>
                <a:spcPts val="866"/>
              </a:lnSpc>
              <a:spcBef>
                <a:spcPts val="873"/>
              </a:spcBef>
            </a:pPr>
            <a:r>
              <a:rPr sz="750">
                <a:latin typeface="Calibri"/>
                <a:cs typeface="Calibri"/>
              </a:rPr>
              <a:t>Contact</a:t>
            </a:r>
            <a:r>
              <a:rPr sz="750" spc="-3">
                <a:latin typeface="Calibri"/>
                <a:cs typeface="Calibri"/>
              </a:rPr>
              <a:t> </a:t>
            </a:r>
            <a:r>
              <a:rPr sz="750">
                <a:latin typeface="Calibri"/>
                <a:cs typeface="Calibri"/>
              </a:rPr>
              <a:t>the</a:t>
            </a:r>
            <a:r>
              <a:rPr sz="750" spc="-7">
                <a:latin typeface="Calibri"/>
                <a:cs typeface="Calibri"/>
              </a:rPr>
              <a:t> </a:t>
            </a:r>
            <a:r>
              <a:rPr sz="750">
                <a:latin typeface="Calibri"/>
                <a:cs typeface="Calibri"/>
              </a:rPr>
              <a:t>Executive</a:t>
            </a:r>
            <a:r>
              <a:rPr sz="750" spc="-3">
                <a:latin typeface="Calibri"/>
                <a:cs typeface="Calibri"/>
              </a:rPr>
              <a:t> </a:t>
            </a:r>
            <a:r>
              <a:rPr sz="750">
                <a:latin typeface="Calibri"/>
                <a:cs typeface="Calibri"/>
              </a:rPr>
              <a:t>Office</a:t>
            </a:r>
            <a:r>
              <a:rPr sz="750" spc="-10">
                <a:latin typeface="Calibri"/>
                <a:cs typeface="Calibri"/>
              </a:rPr>
              <a:t> </a:t>
            </a:r>
            <a:r>
              <a:rPr sz="750">
                <a:latin typeface="Calibri"/>
                <a:cs typeface="Calibri"/>
              </a:rPr>
              <a:t>of</a:t>
            </a:r>
            <a:r>
              <a:rPr sz="750" spc="-10">
                <a:latin typeface="Calibri"/>
                <a:cs typeface="Calibri"/>
              </a:rPr>
              <a:t> </a:t>
            </a:r>
            <a:r>
              <a:rPr sz="750">
                <a:latin typeface="Calibri"/>
                <a:cs typeface="Calibri"/>
              </a:rPr>
              <a:t>Technology</a:t>
            </a:r>
            <a:r>
              <a:rPr sz="750" spc="-7">
                <a:latin typeface="Calibri"/>
                <a:cs typeface="Calibri"/>
              </a:rPr>
              <a:t> </a:t>
            </a:r>
            <a:r>
              <a:rPr sz="750">
                <a:latin typeface="Calibri"/>
                <a:cs typeface="Calibri"/>
              </a:rPr>
              <a:t>Services</a:t>
            </a:r>
            <a:r>
              <a:rPr sz="750" spc="-10">
                <a:latin typeface="Calibri"/>
                <a:cs typeface="Calibri"/>
              </a:rPr>
              <a:t> </a:t>
            </a:r>
            <a:r>
              <a:rPr sz="750">
                <a:latin typeface="Calibri"/>
                <a:cs typeface="Calibri"/>
              </a:rPr>
              <a:t>and</a:t>
            </a:r>
            <a:r>
              <a:rPr sz="750" spc="-7">
                <a:latin typeface="Calibri"/>
                <a:cs typeface="Calibri"/>
              </a:rPr>
              <a:t> </a:t>
            </a:r>
            <a:r>
              <a:rPr sz="750">
                <a:latin typeface="Calibri"/>
                <a:cs typeface="Calibri"/>
              </a:rPr>
              <a:t>Security</a:t>
            </a:r>
            <a:r>
              <a:rPr sz="750" spc="-20">
                <a:latin typeface="Calibri"/>
                <a:cs typeface="Calibri"/>
              </a:rPr>
              <a:t> </a:t>
            </a:r>
            <a:r>
              <a:rPr sz="750">
                <a:latin typeface="Calibri"/>
                <a:cs typeface="Calibri"/>
              </a:rPr>
              <a:t>(EOTSS)</a:t>
            </a:r>
            <a:r>
              <a:rPr sz="750" spc="-10">
                <a:latin typeface="Calibri"/>
                <a:cs typeface="Calibri"/>
              </a:rPr>
              <a:t> </a:t>
            </a:r>
            <a:r>
              <a:rPr sz="750">
                <a:latin typeface="Calibri"/>
                <a:cs typeface="Calibri"/>
              </a:rPr>
              <a:t>if</a:t>
            </a:r>
            <a:r>
              <a:rPr sz="750" spc="-14">
                <a:latin typeface="Calibri"/>
                <a:cs typeface="Calibri"/>
              </a:rPr>
              <a:t> </a:t>
            </a:r>
            <a:r>
              <a:rPr sz="750">
                <a:latin typeface="Calibri"/>
                <a:cs typeface="Calibri"/>
              </a:rPr>
              <a:t>additional</a:t>
            </a:r>
            <a:r>
              <a:rPr sz="750" spc="-7">
                <a:latin typeface="Calibri"/>
                <a:cs typeface="Calibri"/>
              </a:rPr>
              <a:t> </a:t>
            </a:r>
            <a:r>
              <a:rPr sz="750">
                <a:latin typeface="Calibri"/>
                <a:cs typeface="Calibri"/>
              </a:rPr>
              <a:t>information</a:t>
            </a:r>
            <a:r>
              <a:rPr sz="750" spc="-14">
                <a:latin typeface="Calibri"/>
                <a:cs typeface="Calibri"/>
              </a:rPr>
              <a:t> </a:t>
            </a:r>
            <a:r>
              <a:rPr sz="750" spc="-17">
                <a:latin typeface="Calibri"/>
                <a:cs typeface="Calibri"/>
              </a:rPr>
              <a:t>is </a:t>
            </a:r>
            <a:r>
              <a:rPr sz="750" spc="-7">
                <a:latin typeface="Calibri"/>
                <a:cs typeface="Calibri"/>
              </a:rPr>
              <a:t>required.</a:t>
            </a:r>
            <a:endParaRPr sz="750">
              <a:latin typeface="Calibri"/>
              <a:cs typeface="Calibri"/>
            </a:endParaRPr>
          </a:p>
          <a:p>
            <a:pPr marL="164518" marR="46325" indent="-155859">
              <a:lnSpc>
                <a:spcPts val="859"/>
              </a:lnSpc>
              <a:spcBef>
                <a:spcPts val="869"/>
              </a:spcBef>
              <a:buFont typeface="Calibri"/>
              <a:buAutoNum type="arabicPeriod" startAt="2"/>
              <a:tabLst>
                <a:tab pos="164518" algn="l"/>
              </a:tabLst>
            </a:pPr>
            <a:r>
              <a:rPr sz="750" b="1">
                <a:latin typeface="Calibri"/>
                <a:cs typeface="Calibri"/>
              </a:rPr>
              <a:t>National</a:t>
            </a:r>
            <a:r>
              <a:rPr sz="750" b="1" spc="-7">
                <a:latin typeface="Calibri"/>
                <a:cs typeface="Calibri"/>
              </a:rPr>
              <a:t> </a:t>
            </a:r>
            <a:r>
              <a:rPr sz="750" b="1">
                <a:latin typeface="Calibri"/>
                <a:cs typeface="Calibri"/>
              </a:rPr>
              <a:t>Information</a:t>
            </a:r>
            <a:r>
              <a:rPr sz="750" b="1" spc="-10">
                <a:latin typeface="Calibri"/>
                <a:cs typeface="Calibri"/>
              </a:rPr>
              <a:t> </a:t>
            </a:r>
            <a:r>
              <a:rPr sz="750" b="1">
                <a:latin typeface="Calibri"/>
                <a:cs typeface="Calibri"/>
              </a:rPr>
              <a:t>Exchange</a:t>
            </a:r>
            <a:r>
              <a:rPr sz="750" b="1" spc="-7">
                <a:latin typeface="Calibri"/>
                <a:cs typeface="Calibri"/>
              </a:rPr>
              <a:t> </a:t>
            </a:r>
            <a:r>
              <a:rPr sz="750" b="1">
                <a:latin typeface="Calibri"/>
                <a:cs typeface="Calibri"/>
              </a:rPr>
              <a:t>Model</a:t>
            </a:r>
            <a:r>
              <a:rPr sz="750" b="1" spc="-17">
                <a:latin typeface="Calibri"/>
                <a:cs typeface="Calibri"/>
              </a:rPr>
              <a:t> </a:t>
            </a:r>
            <a:r>
              <a:rPr sz="750" b="1">
                <a:latin typeface="Calibri"/>
                <a:cs typeface="Calibri"/>
              </a:rPr>
              <a:t>(NIEM)</a:t>
            </a:r>
            <a:r>
              <a:rPr sz="750" b="1" spc="-3">
                <a:latin typeface="Calibri"/>
                <a:cs typeface="Calibri"/>
              </a:rPr>
              <a:t> </a:t>
            </a:r>
            <a:r>
              <a:rPr sz="750" b="1">
                <a:latin typeface="Calibri"/>
                <a:cs typeface="Calibri"/>
              </a:rPr>
              <a:t>Conformance.</a:t>
            </a:r>
            <a:r>
              <a:rPr sz="750" b="1" spc="150">
                <a:latin typeface="Calibri"/>
                <a:cs typeface="Calibri"/>
              </a:rPr>
              <a:t> </a:t>
            </a:r>
            <a:r>
              <a:rPr sz="750">
                <a:latin typeface="Calibri"/>
                <a:cs typeface="Calibri"/>
              </a:rPr>
              <a:t>Applicants</a:t>
            </a:r>
            <a:r>
              <a:rPr sz="750" spc="-14">
                <a:latin typeface="Calibri"/>
                <a:cs typeface="Calibri"/>
              </a:rPr>
              <a:t> </a:t>
            </a:r>
            <a:r>
              <a:rPr sz="750">
                <a:latin typeface="Calibri"/>
                <a:cs typeface="Calibri"/>
              </a:rPr>
              <a:t>applying</a:t>
            </a:r>
            <a:r>
              <a:rPr sz="750" spc="-20">
                <a:latin typeface="Calibri"/>
                <a:cs typeface="Calibri"/>
              </a:rPr>
              <a:t> </a:t>
            </a:r>
            <a:r>
              <a:rPr sz="750">
                <a:latin typeface="Calibri"/>
                <a:cs typeface="Calibri"/>
              </a:rPr>
              <a:t>for</a:t>
            </a:r>
            <a:r>
              <a:rPr sz="750" spc="-7">
                <a:latin typeface="Calibri"/>
                <a:cs typeface="Calibri"/>
              </a:rPr>
              <a:t> </a:t>
            </a:r>
            <a:r>
              <a:rPr sz="750">
                <a:latin typeface="Calibri"/>
                <a:cs typeface="Calibri"/>
              </a:rPr>
              <a:t>grant</a:t>
            </a:r>
            <a:r>
              <a:rPr sz="750" spc="-7">
                <a:latin typeface="Calibri"/>
                <a:cs typeface="Calibri"/>
              </a:rPr>
              <a:t> </a:t>
            </a:r>
            <a:r>
              <a:rPr sz="750">
                <a:latin typeface="Calibri"/>
                <a:cs typeface="Calibri"/>
              </a:rPr>
              <a:t>funds</a:t>
            </a:r>
            <a:r>
              <a:rPr sz="750" spc="-14">
                <a:latin typeface="Calibri"/>
                <a:cs typeface="Calibri"/>
              </a:rPr>
              <a:t> </a:t>
            </a:r>
            <a:r>
              <a:rPr sz="750" spc="-17">
                <a:latin typeface="Calibri"/>
                <a:cs typeface="Calibri"/>
              </a:rPr>
              <a:t>to </a:t>
            </a:r>
            <a:r>
              <a:rPr sz="750">
                <a:latin typeface="Calibri"/>
                <a:cs typeface="Calibri"/>
              </a:rPr>
              <a:t>develop</a:t>
            </a:r>
            <a:r>
              <a:rPr sz="750" spc="-3">
                <a:latin typeface="Calibri"/>
                <a:cs typeface="Calibri"/>
              </a:rPr>
              <a:t> </a:t>
            </a:r>
            <a:r>
              <a:rPr sz="750">
                <a:latin typeface="Calibri"/>
                <a:cs typeface="Calibri"/>
              </a:rPr>
              <a:t>new</a:t>
            </a:r>
            <a:r>
              <a:rPr sz="750" spc="-3">
                <a:latin typeface="Calibri"/>
                <a:cs typeface="Calibri"/>
              </a:rPr>
              <a:t> </a:t>
            </a:r>
            <a:r>
              <a:rPr sz="750">
                <a:latin typeface="Calibri"/>
                <a:cs typeface="Calibri"/>
              </a:rPr>
              <a:t>data</a:t>
            </a:r>
            <a:r>
              <a:rPr sz="750" spc="-3">
                <a:latin typeface="Calibri"/>
                <a:cs typeface="Calibri"/>
              </a:rPr>
              <a:t> </a:t>
            </a:r>
            <a:r>
              <a:rPr sz="750">
                <a:latin typeface="Calibri"/>
                <a:cs typeface="Calibri"/>
              </a:rPr>
              <a:t>exchanges must</a:t>
            </a:r>
            <a:r>
              <a:rPr sz="750" spc="3">
                <a:latin typeface="Calibri"/>
                <a:cs typeface="Calibri"/>
              </a:rPr>
              <a:t> </a:t>
            </a:r>
            <a:r>
              <a:rPr sz="750">
                <a:latin typeface="Calibri"/>
                <a:cs typeface="Calibri"/>
              </a:rPr>
              <a:t>commit</a:t>
            </a:r>
            <a:r>
              <a:rPr sz="750" spc="3">
                <a:latin typeface="Calibri"/>
                <a:cs typeface="Calibri"/>
              </a:rPr>
              <a:t> </a:t>
            </a:r>
            <a:r>
              <a:rPr sz="750">
                <a:latin typeface="Calibri"/>
                <a:cs typeface="Calibri"/>
              </a:rPr>
              <a:t>to</a:t>
            </a:r>
            <a:r>
              <a:rPr sz="750" spc="-3">
                <a:latin typeface="Calibri"/>
                <a:cs typeface="Calibri"/>
              </a:rPr>
              <a:t> </a:t>
            </a:r>
            <a:r>
              <a:rPr sz="750">
                <a:latin typeface="Calibri"/>
                <a:cs typeface="Calibri"/>
              </a:rPr>
              <a:t>developing</a:t>
            </a:r>
            <a:r>
              <a:rPr sz="750" spc="-10">
                <a:latin typeface="Calibri"/>
                <a:cs typeface="Calibri"/>
              </a:rPr>
              <a:t> </a:t>
            </a:r>
            <a:r>
              <a:rPr sz="750">
                <a:latin typeface="Calibri"/>
                <a:cs typeface="Calibri"/>
              </a:rPr>
              <a:t>these exchanges</a:t>
            </a:r>
            <a:r>
              <a:rPr sz="750" spc="-7">
                <a:latin typeface="Calibri"/>
                <a:cs typeface="Calibri"/>
              </a:rPr>
              <a:t> </a:t>
            </a:r>
            <a:r>
              <a:rPr sz="750">
                <a:latin typeface="Calibri"/>
                <a:cs typeface="Calibri"/>
              </a:rPr>
              <a:t>incorporating</a:t>
            </a:r>
            <a:r>
              <a:rPr sz="750" spc="-3">
                <a:latin typeface="Calibri"/>
                <a:cs typeface="Calibri"/>
              </a:rPr>
              <a:t> </a:t>
            </a:r>
            <a:r>
              <a:rPr sz="750">
                <a:latin typeface="Calibri"/>
                <a:cs typeface="Calibri"/>
              </a:rPr>
              <a:t>the</a:t>
            </a:r>
            <a:r>
              <a:rPr sz="750" spc="-3">
                <a:latin typeface="Calibri"/>
                <a:cs typeface="Calibri"/>
              </a:rPr>
              <a:t> </a:t>
            </a:r>
            <a:r>
              <a:rPr sz="750">
                <a:latin typeface="Calibri"/>
                <a:cs typeface="Calibri"/>
              </a:rPr>
              <a:t>NIEM </a:t>
            </a:r>
            <a:r>
              <a:rPr sz="750" spc="-14">
                <a:latin typeface="Calibri"/>
                <a:cs typeface="Calibri"/>
              </a:rPr>
              <a:t>data </a:t>
            </a:r>
            <a:r>
              <a:rPr sz="750">
                <a:latin typeface="Calibri"/>
                <a:cs typeface="Calibri"/>
              </a:rPr>
              <a:t>exchange</a:t>
            </a:r>
            <a:r>
              <a:rPr sz="750" spc="-7">
                <a:latin typeface="Calibri"/>
                <a:cs typeface="Calibri"/>
              </a:rPr>
              <a:t> </a:t>
            </a:r>
            <a:r>
              <a:rPr sz="750">
                <a:latin typeface="Calibri"/>
                <a:cs typeface="Calibri"/>
              </a:rPr>
              <a:t>standards.</a:t>
            </a:r>
            <a:r>
              <a:rPr sz="750" spc="324">
                <a:latin typeface="Calibri"/>
                <a:cs typeface="Calibri"/>
              </a:rPr>
              <a:t> </a:t>
            </a:r>
            <a:r>
              <a:rPr sz="750">
                <a:latin typeface="Calibri"/>
                <a:cs typeface="Calibri"/>
              </a:rPr>
              <a:t>Applicants</a:t>
            </a:r>
            <a:r>
              <a:rPr sz="750" spc="-3">
                <a:latin typeface="Calibri"/>
                <a:cs typeface="Calibri"/>
              </a:rPr>
              <a:t> </a:t>
            </a:r>
            <a:r>
              <a:rPr sz="750">
                <a:latin typeface="Calibri"/>
                <a:cs typeface="Calibri"/>
              </a:rPr>
              <a:t>must include</a:t>
            </a:r>
            <a:r>
              <a:rPr sz="750" spc="-3">
                <a:latin typeface="Calibri"/>
                <a:cs typeface="Calibri"/>
              </a:rPr>
              <a:t> </a:t>
            </a:r>
            <a:r>
              <a:rPr sz="750">
                <a:latin typeface="Calibri"/>
                <a:cs typeface="Calibri"/>
              </a:rPr>
              <a:t>in</a:t>
            </a:r>
            <a:r>
              <a:rPr sz="750" spc="-17">
                <a:latin typeface="Calibri"/>
                <a:cs typeface="Calibri"/>
              </a:rPr>
              <a:t> </a:t>
            </a:r>
            <a:r>
              <a:rPr sz="750">
                <a:latin typeface="Calibri"/>
                <a:cs typeface="Calibri"/>
              </a:rPr>
              <a:t>the</a:t>
            </a:r>
            <a:r>
              <a:rPr sz="750" spc="-3">
                <a:latin typeface="Calibri"/>
                <a:cs typeface="Calibri"/>
              </a:rPr>
              <a:t> </a:t>
            </a:r>
            <a:r>
              <a:rPr sz="750">
                <a:latin typeface="Calibri"/>
                <a:cs typeface="Calibri"/>
              </a:rPr>
              <a:t>narrative</a:t>
            </a:r>
            <a:r>
              <a:rPr sz="750" spc="-7">
                <a:latin typeface="Calibri"/>
                <a:cs typeface="Calibri"/>
              </a:rPr>
              <a:t> </a:t>
            </a:r>
            <a:r>
              <a:rPr sz="750">
                <a:latin typeface="Calibri"/>
                <a:cs typeface="Calibri"/>
              </a:rPr>
              <a:t>of</a:t>
            </a:r>
            <a:r>
              <a:rPr sz="750" spc="-7">
                <a:latin typeface="Calibri"/>
                <a:cs typeface="Calibri"/>
              </a:rPr>
              <a:t> </a:t>
            </a:r>
            <a:r>
              <a:rPr sz="750">
                <a:latin typeface="Calibri"/>
                <a:cs typeface="Calibri"/>
              </a:rPr>
              <a:t>the</a:t>
            </a:r>
            <a:r>
              <a:rPr sz="750" spc="-7">
                <a:latin typeface="Calibri"/>
                <a:cs typeface="Calibri"/>
              </a:rPr>
              <a:t> </a:t>
            </a:r>
            <a:r>
              <a:rPr sz="750">
                <a:latin typeface="Calibri"/>
                <a:cs typeface="Calibri"/>
              </a:rPr>
              <a:t>grant</a:t>
            </a:r>
            <a:r>
              <a:rPr sz="750" spc="-10">
                <a:latin typeface="Calibri"/>
                <a:cs typeface="Calibri"/>
              </a:rPr>
              <a:t> </a:t>
            </a:r>
            <a:r>
              <a:rPr sz="750">
                <a:latin typeface="Calibri"/>
                <a:cs typeface="Calibri"/>
              </a:rPr>
              <a:t>application</a:t>
            </a:r>
            <a:r>
              <a:rPr sz="750" spc="-7">
                <a:latin typeface="Calibri"/>
                <a:cs typeface="Calibri"/>
              </a:rPr>
              <a:t> </a:t>
            </a:r>
            <a:r>
              <a:rPr sz="750">
                <a:latin typeface="Calibri"/>
                <a:cs typeface="Calibri"/>
              </a:rPr>
              <a:t>a</a:t>
            </a:r>
            <a:r>
              <a:rPr sz="750" spc="-3">
                <a:latin typeface="Calibri"/>
                <a:cs typeface="Calibri"/>
              </a:rPr>
              <a:t> </a:t>
            </a:r>
            <a:r>
              <a:rPr sz="750">
                <a:latin typeface="Calibri"/>
                <a:cs typeface="Calibri"/>
              </a:rPr>
              <a:t>description</a:t>
            </a:r>
            <a:r>
              <a:rPr sz="750" spc="-10">
                <a:latin typeface="Calibri"/>
                <a:cs typeface="Calibri"/>
              </a:rPr>
              <a:t> </a:t>
            </a:r>
            <a:r>
              <a:rPr sz="750" spc="-17">
                <a:latin typeface="Calibri"/>
                <a:cs typeface="Calibri"/>
              </a:rPr>
              <a:t>of </a:t>
            </a:r>
            <a:r>
              <a:rPr sz="750">
                <a:latin typeface="Calibri"/>
                <a:cs typeface="Calibri"/>
              </a:rPr>
              <a:t>how</a:t>
            </a:r>
            <a:r>
              <a:rPr sz="750" spc="-7">
                <a:latin typeface="Calibri"/>
                <a:cs typeface="Calibri"/>
              </a:rPr>
              <a:t> </a:t>
            </a:r>
            <a:r>
              <a:rPr sz="750">
                <a:latin typeface="Calibri"/>
                <a:cs typeface="Calibri"/>
              </a:rPr>
              <a:t>the</a:t>
            </a:r>
            <a:r>
              <a:rPr sz="750" spc="-7">
                <a:latin typeface="Calibri"/>
                <a:cs typeface="Calibri"/>
              </a:rPr>
              <a:t> </a:t>
            </a:r>
            <a:r>
              <a:rPr sz="750">
                <a:latin typeface="Calibri"/>
                <a:cs typeface="Calibri"/>
              </a:rPr>
              <a:t>project</a:t>
            </a:r>
            <a:r>
              <a:rPr sz="750" spc="-7">
                <a:latin typeface="Calibri"/>
                <a:cs typeface="Calibri"/>
              </a:rPr>
              <a:t> </a:t>
            </a:r>
            <a:r>
              <a:rPr sz="750">
                <a:latin typeface="Calibri"/>
                <a:cs typeface="Calibri"/>
              </a:rPr>
              <a:t>will achieve</a:t>
            </a:r>
            <a:r>
              <a:rPr sz="750" spc="-7">
                <a:latin typeface="Calibri"/>
                <a:cs typeface="Calibri"/>
              </a:rPr>
              <a:t> </a:t>
            </a:r>
            <a:r>
              <a:rPr sz="750">
                <a:latin typeface="Calibri"/>
                <a:cs typeface="Calibri"/>
              </a:rPr>
              <a:t>NIEM</a:t>
            </a:r>
            <a:r>
              <a:rPr sz="750" spc="-7">
                <a:latin typeface="Calibri"/>
                <a:cs typeface="Calibri"/>
              </a:rPr>
              <a:t> </a:t>
            </a:r>
            <a:r>
              <a:rPr sz="750">
                <a:latin typeface="Calibri"/>
                <a:cs typeface="Calibri"/>
              </a:rPr>
              <a:t>conformance.</a:t>
            </a:r>
            <a:r>
              <a:rPr sz="750" spc="-7">
                <a:latin typeface="Calibri"/>
                <a:cs typeface="Calibri"/>
              </a:rPr>
              <a:t> </a:t>
            </a:r>
            <a:r>
              <a:rPr sz="750">
                <a:latin typeface="Calibri"/>
                <a:cs typeface="Calibri"/>
              </a:rPr>
              <a:t>For additional information</a:t>
            </a:r>
            <a:r>
              <a:rPr sz="750" spc="-7">
                <a:latin typeface="Calibri"/>
                <a:cs typeface="Calibri"/>
              </a:rPr>
              <a:t> </a:t>
            </a:r>
            <a:r>
              <a:rPr sz="750">
                <a:latin typeface="Calibri"/>
                <a:cs typeface="Calibri"/>
              </a:rPr>
              <a:t>on</a:t>
            </a:r>
            <a:r>
              <a:rPr sz="750" spc="-7">
                <a:latin typeface="Calibri"/>
                <a:cs typeface="Calibri"/>
              </a:rPr>
              <a:t> </a:t>
            </a:r>
            <a:r>
              <a:rPr sz="750">
                <a:latin typeface="Calibri"/>
                <a:cs typeface="Calibri"/>
              </a:rPr>
              <a:t>NIEM,</a:t>
            </a:r>
            <a:r>
              <a:rPr sz="750" spc="-7">
                <a:latin typeface="Calibri"/>
                <a:cs typeface="Calibri"/>
              </a:rPr>
              <a:t> </a:t>
            </a:r>
            <a:r>
              <a:rPr sz="750">
                <a:latin typeface="Calibri"/>
                <a:cs typeface="Calibri"/>
              </a:rPr>
              <a:t>please</a:t>
            </a:r>
            <a:r>
              <a:rPr sz="750" spc="-3">
                <a:latin typeface="Calibri"/>
                <a:cs typeface="Calibri"/>
              </a:rPr>
              <a:t> </a:t>
            </a:r>
            <a:r>
              <a:rPr sz="750" spc="-7">
                <a:latin typeface="Calibri"/>
                <a:cs typeface="Calibri"/>
              </a:rPr>
              <a:t>visit </a:t>
            </a:r>
            <a:r>
              <a:rPr sz="750" u="sng" spc="-7">
                <a:solidFill>
                  <a:srgbClr val="0000FF"/>
                </a:solidFill>
                <a:uFill>
                  <a:solidFill>
                    <a:srgbClr val="0000FF"/>
                  </a:solidFill>
                </a:uFill>
                <a:latin typeface="Calibri"/>
                <a:cs typeface="Calibri"/>
                <a:hlinkClick r:id="rId2"/>
              </a:rPr>
              <a:t>www.niem.gov</a:t>
            </a:r>
            <a:endParaRPr sz="750">
              <a:latin typeface="Calibri"/>
              <a:cs typeface="Calibri"/>
            </a:endParaRPr>
          </a:p>
          <a:p>
            <a:pPr marL="164085" marR="3464" indent="-155859">
              <a:lnSpc>
                <a:spcPts val="866"/>
              </a:lnSpc>
              <a:spcBef>
                <a:spcPts val="869"/>
              </a:spcBef>
              <a:buAutoNum type="arabicPeriod" startAt="2"/>
              <a:tabLst>
                <a:tab pos="164085" algn="l"/>
              </a:tabLst>
            </a:pPr>
            <a:r>
              <a:rPr sz="750" b="1">
                <a:latin typeface="Calibri"/>
                <a:cs typeface="Calibri"/>
              </a:rPr>
              <a:t>Security</a:t>
            </a:r>
            <a:r>
              <a:rPr sz="750" b="1" spc="-20">
                <a:latin typeface="Calibri"/>
                <a:cs typeface="Calibri"/>
              </a:rPr>
              <a:t> </a:t>
            </a:r>
            <a:r>
              <a:rPr sz="750" b="1">
                <a:latin typeface="Calibri"/>
                <a:cs typeface="Calibri"/>
              </a:rPr>
              <a:t>Policies</a:t>
            </a:r>
            <a:r>
              <a:rPr sz="750" b="1" spc="-7">
                <a:latin typeface="Calibri"/>
                <a:cs typeface="Calibri"/>
              </a:rPr>
              <a:t> </a:t>
            </a:r>
            <a:r>
              <a:rPr sz="750" b="1">
                <a:latin typeface="Calibri"/>
                <a:cs typeface="Calibri"/>
              </a:rPr>
              <a:t>and</a:t>
            </a:r>
            <a:r>
              <a:rPr sz="750" b="1" spc="-14">
                <a:latin typeface="Calibri"/>
                <a:cs typeface="Calibri"/>
              </a:rPr>
              <a:t> </a:t>
            </a:r>
            <a:r>
              <a:rPr sz="750" b="1">
                <a:latin typeface="Calibri"/>
                <a:cs typeface="Calibri"/>
              </a:rPr>
              <a:t>Standards. </a:t>
            </a:r>
            <a:r>
              <a:rPr sz="750">
                <a:latin typeface="Calibri"/>
                <a:cs typeface="Calibri"/>
              </a:rPr>
              <a:t>Applicants</a:t>
            </a:r>
            <a:r>
              <a:rPr sz="750" spc="-10">
                <a:latin typeface="Calibri"/>
                <a:cs typeface="Calibri"/>
              </a:rPr>
              <a:t> </a:t>
            </a:r>
            <a:r>
              <a:rPr sz="750">
                <a:latin typeface="Calibri"/>
                <a:cs typeface="Calibri"/>
              </a:rPr>
              <a:t>will</a:t>
            </a:r>
            <a:r>
              <a:rPr sz="750" spc="-10">
                <a:latin typeface="Calibri"/>
                <a:cs typeface="Calibri"/>
              </a:rPr>
              <a:t> </a:t>
            </a:r>
            <a:r>
              <a:rPr sz="750">
                <a:latin typeface="Calibri"/>
                <a:cs typeface="Calibri"/>
              </a:rPr>
              <a:t>abide</a:t>
            </a:r>
            <a:r>
              <a:rPr sz="750" spc="-7">
                <a:latin typeface="Calibri"/>
                <a:cs typeface="Calibri"/>
              </a:rPr>
              <a:t> </a:t>
            </a:r>
            <a:r>
              <a:rPr sz="750">
                <a:latin typeface="Calibri"/>
                <a:cs typeface="Calibri"/>
              </a:rPr>
              <a:t>by</a:t>
            </a:r>
            <a:r>
              <a:rPr sz="750" spc="-20">
                <a:latin typeface="Calibri"/>
                <a:cs typeface="Calibri"/>
              </a:rPr>
              <a:t> </a:t>
            </a:r>
            <a:r>
              <a:rPr sz="750">
                <a:latin typeface="Calibri"/>
                <a:cs typeface="Calibri"/>
              </a:rPr>
              <a:t>any</a:t>
            </a:r>
            <a:r>
              <a:rPr sz="750" spc="-14">
                <a:latin typeface="Calibri"/>
                <a:cs typeface="Calibri"/>
              </a:rPr>
              <a:t> </a:t>
            </a:r>
            <a:r>
              <a:rPr sz="750">
                <a:latin typeface="Calibri"/>
                <a:cs typeface="Calibri"/>
              </a:rPr>
              <a:t>of</a:t>
            </a:r>
            <a:r>
              <a:rPr sz="750" spc="-7">
                <a:latin typeface="Calibri"/>
                <a:cs typeface="Calibri"/>
              </a:rPr>
              <a:t> </a:t>
            </a:r>
            <a:r>
              <a:rPr sz="750">
                <a:latin typeface="Calibri"/>
                <a:cs typeface="Calibri"/>
              </a:rPr>
              <a:t>the</a:t>
            </a:r>
            <a:r>
              <a:rPr sz="750" spc="-17">
                <a:latin typeface="Calibri"/>
                <a:cs typeface="Calibri"/>
              </a:rPr>
              <a:t> </a:t>
            </a:r>
            <a:r>
              <a:rPr sz="750">
                <a:latin typeface="Calibri"/>
                <a:cs typeface="Calibri"/>
              </a:rPr>
              <a:t>following</a:t>
            </a:r>
            <a:r>
              <a:rPr sz="750" spc="-17">
                <a:latin typeface="Calibri"/>
                <a:cs typeface="Calibri"/>
              </a:rPr>
              <a:t> </a:t>
            </a:r>
            <a:r>
              <a:rPr sz="750">
                <a:latin typeface="Calibri"/>
                <a:cs typeface="Calibri"/>
              </a:rPr>
              <a:t>policies</a:t>
            </a:r>
            <a:r>
              <a:rPr sz="750" spc="-7">
                <a:latin typeface="Calibri"/>
                <a:cs typeface="Calibri"/>
              </a:rPr>
              <a:t> </a:t>
            </a:r>
            <a:r>
              <a:rPr sz="750">
                <a:latin typeface="Calibri"/>
                <a:cs typeface="Calibri"/>
              </a:rPr>
              <a:t>and</a:t>
            </a:r>
            <a:r>
              <a:rPr sz="750" spc="-17">
                <a:latin typeface="Calibri"/>
                <a:cs typeface="Calibri"/>
              </a:rPr>
              <a:t> </a:t>
            </a:r>
            <a:r>
              <a:rPr sz="750">
                <a:latin typeface="Calibri"/>
                <a:cs typeface="Calibri"/>
              </a:rPr>
              <a:t>standards</a:t>
            </a:r>
            <a:r>
              <a:rPr sz="750" spc="-14">
                <a:latin typeface="Calibri"/>
                <a:cs typeface="Calibri"/>
              </a:rPr>
              <a:t> that </a:t>
            </a:r>
            <a:r>
              <a:rPr sz="750">
                <a:latin typeface="Calibri"/>
                <a:cs typeface="Calibri"/>
              </a:rPr>
              <a:t>apply</a:t>
            </a:r>
            <a:r>
              <a:rPr sz="750" spc="-10">
                <a:latin typeface="Calibri"/>
                <a:cs typeface="Calibri"/>
              </a:rPr>
              <a:t> </a:t>
            </a:r>
            <a:r>
              <a:rPr sz="750">
                <a:latin typeface="Calibri"/>
                <a:cs typeface="Calibri"/>
              </a:rPr>
              <a:t>to</a:t>
            </a:r>
            <a:r>
              <a:rPr sz="750" spc="-10">
                <a:latin typeface="Calibri"/>
                <a:cs typeface="Calibri"/>
              </a:rPr>
              <a:t> </a:t>
            </a:r>
            <a:r>
              <a:rPr sz="750">
                <a:latin typeface="Calibri"/>
                <a:cs typeface="Calibri"/>
              </a:rPr>
              <a:t>the</a:t>
            </a:r>
            <a:r>
              <a:rPr sz="750" spc="3">
                <a:latin typeface="Calibri"/>
                <a:cs typeface="Calibri"/>
              </a:rPr>
              <a:t> </a:t>
            </a:r>
            <a:r>
              <a:rPr sz="750" spc="-7">
                <a:latin typeface="Calibri"/>
                <a:cs typeface="Calibri"/>
              </a:rPr>
              <a:t>project.</a:t>
            </a:r>
            <a:endParaRPr sz="750">
              <a:latin typeface="Calibri"/>
              <a:cs typeface="Calibri"/>
            </a:endParaRPr>
          </a:p>
        </p:txBody>
      </p:sp>
      <p:sp>
        <p:nvSpPr>
          <p:cNvPr id="3" name="object 3"/>
          <p:cNvSpPr txBox="1"/>
          <p:nvPr/>
        </p:nvSpPr>
        <p:spPr>
          <a:xfrm>
            <a:off x="2696934" y="3811154"/>
            <a:ext cx="83560" cy="124597"/>
          </a:xfrm>
          <a:prstGeom prst="rect">
            <a:avLst/>
          </a:prstGeom>
        </p:spPr>
        <p:txBody>
          <a:bodyPr vert="horz" wrap="square" lIns="0" tIns="9092" rIns="0" bIns="0" rtlCol="0">
            <a:spAutoFit/>
          </a:bodyPr>
          <a:lstStyle/>
          <a:p>
            <a:pPr marL="8659">
              <a:spcBef>
                <a:spcPts val="72"/>
              </a:spcBef>
            </a:pPr>
            <a:r>
              <a:rPr sz="750" b="1" spc="-17">
                <a:latin typeface="Calibri"/>
                <a:cs typeface="Calibri"/>
              </a:rPr>
              <a:t>c.</a:t>
            </a:r>
            <a:endParaRPr sz="750">
              <a:latin typeface="Calibri"/>
              <a:cs typeface="Calibri"/>
            </a:endParaRPr>
          </a:p>
        </p:txBody>
      </p:sp>
      <p:sp>
        <p:nvSpPr>
          <p:cNvPr id="4" name="object 4"/>
          <p:cNvSpPr txBox="1"/>
          <p:nvPr/>
        </p:nvSpPr>
        <p:spPr>
          <a:xfrm>
            <a:off x="2694564" y="2933685"/>
            <a:ext cx="3936423" cy="1504637"/>
          </a:xfrm>
          <a:prstGeom prst="rect">
            <a:avLst/>
          </a:prstGeom>
        </p:spPr>
        <p:txBody>
          <a:bodyPr vert="horz" wrap="square" lIns="0" tIns="16885" rIns="0" bIns="0" rtlCol="0">
            <a:spAutoFit/>
          </a:bodyPr>
          <a:lstStyle/>
          <a:p>
            <a:pPr marL="164085" marR="156292" indent="-155859">
              <a:lnSpc>
                <a:spcPts val="859"/>
              </a:lnSpc>
              <a:spcBef>
                <a:spcPts val="133"/>
              </a:spcBef>
              <a:buAutoNum type="alphaLcPeriod"/>
              <a:tabLst>
                <a:tab pos="164085" algn="l"/>
              </a:tabLst>
            </a:pPr>
            <a:r>
              <a:rPr sz="750" b="1">
                <a:latin typeface="Calibri"/>
                <a:cs typeface="Calibri"/>
              </a:rPr>
              <a:t>Commonwealth</a:t>
            </a:r>
            <a:r>
              <a:rPr sz="750" b="1" spc="-7">
                <a:latin typeface="Calibri"/>
                <a:cs typeface="Calibri"/>
              </a:rPr>
              <a:t> </a:t>
            </a:r>
            <a:r>
              <a:rPr sz="750" b="1">
                <a:latin typeface="Calibri"/>
                <a:cs typeface="Calibri"/>
              </a:rPr>
              <a:t>of</a:t>
            </a:r>
            <a:r>
              <a:rPr sz="750" b="1" spc="-7">
                <a:latin typeface="Calibri"/>
                <a:cs typeface="Calibri"/>
              </a:rPr>
              <a:t> </a:t>
            </a:r>
            <a:r>
              <a:rPr sz="750" b="1">
                <a:latin typeface="Calibri"/>
                <a:cs typeface="Calibri"/>
              </a:rPr>
              <a:t>Massachusetts Enterprise</a:t>
            </a:r>
            <a:r>
              <a:rPr sz="750" b="1" spc="-3">
                <a:latin typeface="Calibri"/>
                <a:cs typeface="Calibri"/>
              </a:rPr>
              <a:t> </a:t>
            </a:r>
            <a:r>
              <a:rPr sz="750" b="1">
                <a:latin typeface="Calibri"/>
                <a:cs typeface="Calibri"/>
              </a:rPr>
              <a:t>Information</a:t>
            </a:r>
            <a:r>
              <a:rPr sz="750" b="1" spc="-7">
                <a:latin typeface="Calibri"/>
                <a:cs typeface="Calibri"/>
              </a:rPr>
              <a:t> </a:t>
            </a:r>
            <a:r>
              <a:rPr sz="750" b="1">
                <a:latin typeface="Calibri"/>
                <a:cs typeface="Calibri"/>
              </a:rPr>
              <a:t>Security</a:t>
            </a:r>
            <a:r>
              <a:rPr sz="750" b="1" spc="-17">
                <a:latin typeface="Calibri"/>
                <a:cs typeface="Calibri"/>
              </a:rPr>
              <a:t> </a:t>
            </a:r>
            <a:r>
              <a:rPr sz="750" b="1">
                <a:latin typeface="Calibri"/>
                <a:cs typeface="Calibri"/>
              </a:rPr>
              <a:t>(EIS)</a:t>
            </a:r>
            <a:r>
              <a:rPr sz="750" b="1" spc="-7">
                <a:latin typeface="Calibri"/>
                <a:cs typeface="Calibri"/>
              </a:rPr>
              <a:t> </a:t>
            </a:r>
            <a:r>
              <a:rPr sz="750" b="1">
                <a:latin typeface="Calibri"/>
                <a:cs typeface="Calibri"/>
              </a:rPr>
              <a:t>Policy</a:t>
            </a:r>
            <a:r>
              <a:rPr sz="750" b="1" spc="-7">
                <a:latin typeface="Calibri"/>
                <a:cs typeface="Calibri"/>
              </a:rPr>
              <a:t> </a:t>
            </a:r>
            <a:r>
              <a:rPr sz="750" b="1" spc="-17">
                <a:latin typeface="Calibri"/>
                <a:cs typeface="Calibri"/>
              </a:rPr>
              <a:t>and </a:t>
            </a:r>
            <a:r>
              <a:rPr sz="750" b="1">
                <a:latin typeface="Calibri"/>
                <a:cs typeface="Calibri"/>
              </a:rPr>
              <a:t>Standards.</a:t>
            </a:r>
            <a:r>
              <a:rPr sz="750" b="1" spc="-10">
                <a:latin typeface="Calibri"/>
                <a:cs typeface="Calibri"/>
              </a:rPr>
              <a:t> </a:t>
            </a:r>
            <a:r>
              <a:rPr sz="750">
                <a:latin typeface="Calibri"/>
                <a:cs typeface="Calibri"/>
              </a:rPr>
              <a:t>State</a:t>
            </a:r>
            <a:r>
              <a:rPr sz="750" spc="-14">
                <a:latin typeface="Calibri"/>
                <a:cs typeface="Calibri"/>
              </a:rPr>
              <a:t> </a:t>
            </a:r>
            <a:r>
              <a:rPr sz="750">
                <a:latin typeface="Calibri"/>
                <a:cs typeface="Calibri"/>
              </a:rPr>
              <a:t>agencies</a:t>
            </a:r>
            <a:r>
              <a:rPr sz="750" spc="-14">
                <a:latin typeface="Calibri"/>
                <a:cs typeface="Calibri"/>
              </a:rPr>
              <a:t> </a:t>
            </a:r>
            <a:r>
              <a:rPr sz="750">
                <a:latin typeface="Calibri"/>
                <a:cs typeface="Calibri"/>
              </a:rPr>
              <a:t>or</a:t>
            </a:r>
            <a:r>
              <a:rPr sz="750" spc="-7">
                <a:latin typeface="Calibri"/>
                <a:cs typeface="Calibri"/>
              </a:rPr>
              <a:t> </a:t>
            </a:r>
            <a:r>
              <a:rPr sz="750">
                <a:latin typeface="Calibri"/>
                <a:cs typeface="Calibri"/>
              </a:rPr>
              <a:t>organizations</a:t>
            </a:r>
            <a:r>
              <a:rPr sz="750" spc="-10">
                <a:latin typeface="Calibri"/>
                <a:cs typeface="Calibri"/>
              </a:rPr>
              <a:t> </a:t>
            </a:r>
            <a:r>
              <a:rPr sz="750">
                <a:latin typeface="Calibri"/>
                <a:cs typeface="Calibri"/>
              </a:rPr>
              <a:t>under</a:t>
            </a:r>
            <a:r>
              <a:rPr sz="750" spc="-14">
                <a:latin typeface="Calibri"/>
                <a:cs typeface="Calibri"/>
              </a:rPr>
              <a:t> </a:t>
            </a:r>
            <a:r>
              <a:rPr sz="750">
                <a:latin typeface="Calibri"/>
                <a:cs typeface="Calibri"/>
              </a:rPr>
              <a:t>the</a:t>
            </a:r>
            <a:r>
              <a:rPr sz="750" spc="-14">
                <a:latin typeface="Calibri"/>
                <a:cs typeface="Calibri"/>
              </a:rPr>
              <a:t> </a:t>
            </a:r>
            <a:r>
              <a:rPr sz="750">
                <a:latin typeface="Calibri"/>
                <a:cs typeface="Calibri"/>
              </a:rPr>
              <a:t>Executive</a:t>
            </a:r>
            <a:r>
              <a:rPr sz="750" spc="-7">
                <a:latin typeface="Calibri"/>
                <a:cs typeface="Calibri"/>
              </a:rPr>
              <a:t> </a:t>
            </a:r>
            <a:r>
              <a:rPr sz="750">
                <a:latin typeface="Calibri"/>
                <a:cs typeface="Calibri"/>
              </a:rPr>
              <a:t>Branch</a:t>
            </a:r>
            <a:r>
              <a:rPr sz="750" spc="-10">
                <a:latin typeface="Calibri"/>
                <a:cs typeface="Calibri"/>
              </a:rPr>
              <a:t> </a:t>
            </a:r>
            <a:r>
              <a:rPr sz="750">
                <a:latin typeface="Calibri"/>
                <a:cs typeface="Calibri"/>
              </a:rPr>
              <a:t>must</a:t>
            </a:r>
            <a:r>
              <a:rPr sz="750" spc="-7">
                <a:latin typeface="Calibri"/>
                <a:cs typeface="Calibri"/>
              </a:rPr>
              <a:t> </a:t>
            </a:r>
            <a:r>
              <a:rPr sz="750">
                <a:latin typeface="Calibri"/>
                <a:cs typeface="Calibri"/>
              </a:rPr>
              <a:t>comply</a:t>
            </a:r>
            <a:r>
              <a:rPr sz="750" spc="-10">
                <a:latin typeface="Calibri"/>
                <a:cs typeface="Calibri"/>
              </a:rPr>
              <a:t> </a:t>
            </a:r>
            <a:r>
              <a:rPr sz="750">
                <a:latin typeface="Calibri"/>
                <a:cs typeface="Calibri"/>
              </a:rPr>
              <a:t>with</a:t>
            </a:r>
            <a:r>
              <a:rPr sz="750" spc="-7">
                <a:latin typeface="Calibri"/>
                <a:cs typeface="Calibri"/>
              </a:rPr>
              <a:t> </a:t>
            </a:r>
            <a:r>
              <a:rPr sz="750" spc="-17">
                <a:latin typeface="Calibri"/>
                <a:cs typeface="Calibri"/>
              </a:rPr>
              <a:t>the </a:t>
            </a:r>
            <a:r>
              <a:rPr sz="750">
                <a:latin typeface="Calibri"/>
                <a:cs typeface="Calibri"/>
              </a:rPr>
              <a:t>latest</a:t>
            </a:r>
            <a:r>
              <a:rPr sz="750" spc="-10">
                <a:latin typeface="Calibri"/>
                <a:cs typeface="Calibri"/>
              </a:rPr>
              <a:t> </a:t>
            </a:r>
            <a:r>
              <a:rPr sz="750">
                <a:latin typeface="Calibri"/>
                <a:cs typeface="Calibri"/>
              </a:rPr>
              <a:t>published</a:t>
            </a:r>
            <a:r>
              <a:rPr sz="750" spc="-3">
                <a:latin typeface="Calibri"/>
                <a:cs typeface="Calibri"/>
              </a:rPr>
              <a:t> </a:t>
            </a:r>
            <a:r>
              <a:rPr sz="750">
                <a:latin typeface="Calibri"/>
                <a:cs typeface="Calibri"/>
              </a:rPr>
              <a:t>EIS</a:t>
            </a:r>
            <a:r>
              <a:rPr sz="750" spc="-10">
                <a:latin typeface="Calibri"/>
                <a:cs typeface="Calibri"/>
              </a:rPr>
              <a:t> </a:t>
            </a:r>
            <a:r>
              <a:rPr sz="750">
                <a:latin typeface="Calibri"/>
                <a:cs typeface="Calibri"/>
              </a:rPr>
              <a:t>standards</a:t>
            </a:r>
            <a:r>
              <a:rPr sz="750" spc="-10">
                <a:latin typeface="Calibri"/>
                <a:cs typeface="Calibri"/>
              </a:rPr>
              <a:t> </a:t>
            </a:r>
            <a:r>
              <a:rPr sz="750">
                <a:latin typeface="Calibri"/>
                <a:cs typeface="Calibri"/>
              </a:rPr>
              <a:t>as</a:t>
            </a:r>
            <a:r>
              <a:rPr sz="750" spc="-17">
                <a:latin typeface="Calibri"/>
                <a:cs typeface="Calibri"/>
              </a:rPr>
              <a:t> </a:t>
            </a:r>
            <a:r>
              <a:rPr sz="750">
                <a:latin typeface="Calibri"/>
                <a:cs typeface="Calibri"/>
              </a:rPr>
              <a:t>applicable.</a:t>
            </a:r>
            <a:r>
              <a:rPr sz="750" spc="143">
                <a:latin typeface="Calibri"/>
                <a:cs typeface="Calibri"/>
              </a:rPr>
              <a:t> </a:t>
            </a:r>
            <a:r>
              <a:rPr sz="750">
                <a:latin typeface="Calibri"/>
                <a:cs typeface="Calibri"/>
              </a:rPr>
              <a:t>These</a:t>
            </a:r>
            <a:r>
              <a:rPr sz="750" spc="-10">
                <a:latin typeface="Calibri"/>
                <a:cs typeface="Calibri"/>
              </a:rPr>
              <a:t> </a:t>
            </a:r>
            <a:r>
              <a:rPr sz="750">
                <a:latin typeface="Calibri"/>
                <a:cs typeface="Calibri"/>
              </a:rPr>
              <a:t>standards</a:t>
            </a:r>
            <a:r>
              <a:rPr sz="750" spc="-10">
                <a:latin typeface="Calibri"/>
                <a:cs typeface="Calibri"/>
              </a:rPr>
              <a:t> </a:t>
            </a:r>
            <a:r>
              <a:rPr sz="750">
                <a:latin typeface="Calibri"/>
                <a:cs typeface="Calibri"/>
              </a:rPr>
              <a:t>may</a:t>
            </a:r>
            <a:r>
              <a:rPr sz="750" spc="-17">
                <a:latin typeface="Calibri"/>
                <a:cs typeface="Calibri"/>
              </a:rPr>
              <a:t> </a:t>
            </a:r>
            <a:r>
              <a:rPr sz="750">
                <a:latin typeface="Calibri"/>
                <a:cs typeface="Calibri"/>
              </a:rPr>
              <a:t>be</a:t>
            </a:r>
            <a:r>
              <a:rPr sz="750" spc="-10">
                <a:latin typeface="Calibri"/>
                <a:cs typeface="Calibri"/>
              </a:rPr>
              <a:t> </a:t>
            </a:r>
            <a:r>
              <a:rPr sz="750">
                <a:latin typeface="Calibri"/>
                <a:cs typeface="Calibri"/>
              </a:rPr>
              <a:t>accessed</a:t>
            </a:r>
            <a:r>
              <a:rPr sz="750" spc="-10">
                <a:latin typeface="Calibri"/>
                <a:cs typeface="Calibri"/>
              </a:rPr>
              <a:t> </a:t>
            </a:r>
            <a:r>
              <a:rPr sz="750" spc="-17">
                <a:latin typeface="Calibri"/>
                <a:cs typeface="Calibri"/>
              </a:rPr>
              <a:t>at </a:t>
            </a:r>
            <a:r>
              <a:rPr sz="750" u="sng" spc="-7">
                <a:solidFill>
                  <a:srgbClr val="0000FF"/>
                </a:solidFill>
                <a:uFill>
                  <a:solidFill>
                    <a:srgbClr val="0000FF"/>
                  </a:solidFill>
                </a:uFill>
                <a:latin typeface="Calibri"/>
                <a:cs typeface="Calibri"/>
                <a:hlinkClick r:id="rId3"/>
              </a:rPr>
              <a:t>https://www.mass.gov/handbook/enterprise-information-security-policies-and-standards</a:t>
            </a:r>
            <a:r>
              <a:rPr sz="682" b="1" spc="-7">
                <a:latin typeface="Calibri"/>
                <a:cs typeface="Calibri"/>
                <a:hlinkClick r:id="rId3"/>
              </a:rPr>
              <a:t>.</a:t>
            </a:r>
            <a:endParaRPr sz="682">
              <a:latin typeface="Calibri"/>
              <a:cs typeface="Calibri"/>
            </a:endParaRPr>
          </a:p>
          <a:p>
            <a:pPr marL="164085" marR="3464" indent="-155859">
              <a:lnSpc>
                <a:spcPts val="859"/>
              </a:lnSpc>
              <a:buAutoNum type="alphaLcPeriod"/>
              <a:tabLst>
                <a:tab pos="164085" algn="l"/>
              </a:tabLst>
            </a:pPr>
            <a:r>
              <a:rPr sz="750" b="1">
                <a:latin typeface="Calibri"/>
                <a:cs typeface="Calibri"/>
              </a:rPr>
              <a:t>Commonwealth</a:t>
            </a:r>
            <a:r>
              <a:rPr sz="750" b="1" spc="-3">
                <a:latin typeface="Calibri"/>
                <a:cs typeface="Calibri"/>
              </a:rPr>
              <a:t> </a:t>
            </a:r>
            <a:r>
              <a:rPr sz="750" b="1">
                <a:latin typeface="Calibri"/>
                <a:cs typeface="Calibri"/>
              </a:rPr>
              <a:t>of</a:t>
            </a:r>
            <a:r>
              <a:rPr sz="750" b="1" spc="-3">
                <a:latin typeface="Calibri"/>
                <a:cs typeface="Calibri"/>
              </a:rPr>
              <a:t> </a:t>
            </a:r>
            <a:r>
              <a:rPr sz="750" b="1">
                <a:latin typeface="Calibri"/>
                <a:cs typeface="Calibri"/>
              </a:rPr>
              <a:t>Massachusetts</a:t>
            </a:r>
            <a:r>
              <a:rPr sz="750" b="1" spc="-14">
                <a:latin typeface="Calibri"/>
                <a:cs typeface="Calibri"/>
              </a:rPr>
              <a:t> </a:t>
            </a:r>
            <a:r>
              <a:rPr sz="750" b="1">
                <a:latin typeface="Calibri"/>
                <a:cs typeface="Calibri"/>
              </a:rPr>
              <a:t>Web Accessibility</a:t>
            </a:r>
            <a:r>
              <a:rPr sz="750" b="1" spc="-3">
                <a:latin typeface="Calibri"/>
                <a:cs typeface="Calibri"/>
              </a:rPr>
              <a:t> </a:t>
            </a:r>
            <a:r>
              <a:rPr sz="750" b="1">
                <a:latin typeface="Calibri"/>
                <a:cs typeface="Calibri"/>
              </a:rPr>
              <a:t>Standards.</a:t>
            </a:r>
            <a:r>
              <a:rPr sz="750" b="1" spc="-10">
                <a:latin typeface="Calibri"/>
                <a:cs typeface="Calibri"/>
              </a:rPr>
              <a:t> </a:t>
            </a:r>
            <a:r>
              <a:rPr sz="750">
                <a:latin typeface="Calibri"/>
                <a:cs typeface="Calibri"/>
              </a:rPr>
              <a:t>Grant</a:t>
            </a:r>
            <a:r>
              <a:rPr sz="750" spc="-10">
                <a:latin typeface="Calibri"/>
                <a:cs typeface="Calibri"/>
              </a:rPr>
              <a:t> </a:t>
            </a:r>
            <a:r>
              <a:rPr sz="750">
                <a:latin typeface="Calibri"/>
                <a:cs typeface="Calibri"/>
              </a:rPr>
              <a:t>applications that</a:t>
            </a:r>
            <a:r>
              <a:rPr sz="750" spc="-7">
                <a:latin typeface="Calibri"/>
                <a:cs typeface="Calibri"/>
              </a:rPr>
              <a:t> propose </a:t>
            </a:r>
            <a:r>
              <a:rPr sz="750">
                <a:latin typeface="Calibri"/>
                <a:cs typeface="Calibri"/>
              </a:rPr>
              <a:t>to</a:t>
            </a:r>
            <a:r>
              <a:rPr sz="750" spc="-3">
                <a:latin typeface="Calibri"/>
                <a:cs typeface="Calibri"/>
              </a:rPr>
              <a:t> </a:t>
            </a:r>
            <a:r>
              <a:rPr sz="750">
                <a:latin typeface="Calibri"/>
                <a:cs typeface="Calibri"/>
              </a:rPr>
              <a:t>implement Internet</a:t>
            </a:r>
            <a:r>
              <a:rPr sz="750" spc="3">
                <a:latin typeface="Calibri"/>
                <a:cs typeface="Calibri"/>
              </a:rPr>
              <a:t> </a:t>
            </a:r>
            <a:r>
              <a:rPr sz="750">
                <a:latin typeface="Calibri"/>
                <a:cs typeface="Calibri"/>
              </a:rPr>
              <a:t>or</a:t>
            </a:r>
            <a:r>
              <a:rPr sz="750" spc="-10">
                <a:latin typeface="Calibri"/>
                <a:cs typeface="Calibri"/>
              </a:rPr>
              <a:t> </a:t>
            </a:r>
            <a:r>
              <a:rPr sz="750">
                <a:latin typeface="Calibri"/>
                <a:cs typeface="Calibri"/>
              </a:rPr>
              <a:t>Intranet based web-browser</a:t>
            </a:r>
            <a:r>
              <a:rPr sz="750" spc="-3">
                <a:latin typeface="Calibri"/>
                <a:cs typeface="Calibri"/>
              </a:rPr>
              <a:t> </a:t>
            </a:r>
            <a:r>
              <a:rPr sz="750">
                <a:latin typeface="Calibri"/>
                <a:cs typeface="Calibri"/>
              </a:rPr>
              <a:t>interfaces</a:t>
            </a:r>
            <a:r>
              <a:rPr sz="750" spc="7">
                <a:latin typeface="Calibri"/>
                <a:cs typeface="Calibri"/>
              </a:rPr>
              <a:t> </a:t>
            </a:r>
            <a:r>
              <a:rPr sz="750">
                <a:latin typeface="Calibri"/>
                <a:cs typeface="Calibri"/>
              </a:rPr>
              <a:t>must conform</a:t>
            </a:r>
            <a:r>
              <a:rPr sz="750" spc="-17">
                <a:latin typeface="Calibri"/>
                <a:cs typeface="Calibri"/>
              </a:rPr>
              <a:t> </a:t>
            </a:r>
            <a:r>
              <a:rPr sz="750">
                <a:latin typeface="Calibri"/>
                <a:cs typeface="Calibri"/>
              </a:rPr>
              <a:t>to </a:t>
            </a:r>
            <a:r>
              <a:rPr sz="750" spc="-17">
                <a:latin typeface="Calibri"/>
                <a:cs typeface="Calibri"/>
              </a:rPr>
              <a:t>the </a:t>
            </a:r>
            <a:r>
              <a:rPr sz="750" spc="-7">
                <a:latin typeface="Calibri"/>
                <a:cs typeface="Calibri"/>
              </a:rPr>
              <a:t>Commonwealth’s</a:t>
            </a:r>
            <a:r>
              <a:rPr sz="750" spc="-20">
                <a:latin typeface="Calibri"/>
                <a:cs typeface="Calibri"/>
              </a:rPr>
              <a:t> </a:t>
            </a:r>
            <a:r>
              <a:rPr sz="750">
                <a:latin typeface="Calibri"/>
                <a:cs typeface="Calibri"/>
              </a:rPr>
              <a:t>Web</a:t>
            </a:r>
            <a:r>
              <a:rPr sz="750" spc="-3">
                <a:latin typeface="Calibri"/>
                <a:cs typeface="Calibri"/>
              </a:rPr>
              <a:t> </a:t>
            </a:r>
            <a:r>
              <a:rPr sz="750">
                <a:latin typeface="Calibri"/>
                <a:cs typeface="Calibri"/>
              </a:rPr>
              <a:t>Accessibility</a:t>
            </a:r>
            <a:r>
              <a:rPr sz="750" spc="-14">
                <a:latin typeface="Calibri"/>
                <a:cs typeface="Calibri"/>
              </a:rPr>
              <a:t> </a:t>
            </a:r>
            <a:r>
              <a:rPr sz="750">
                <a:latin typeface="Calibri"/>
                <a:cs typeface="Calibri"/>
              </a:rPr>
              <a:t>Standards.</a:t>
            </a:r>
            <a:r>
              <a:rPr sz="750" spc="156">
                <a:latin typeface="Calibri"/>
                <a:cs typeface="Calibri"/>
              </a:rPr>
              <a:t> </a:t>
            </a:r>
            <a:r>
              <a:rPr sz="750">
                <a:latin typeface="Calibri"/>
                <a:cs typeface="Calibri"/>
              </a:rPr>
              <a:t>These</a:t>
            </a:r>
            <a:r>
              <a:rPr sz="750" spc="-10">
                <a:latin typeface="Calibri"/>
                <a:cs typeface="Calibri"/>
              </a:rPr>
              <a:t> </a:t>
            </a:r>
            <a:r>
              <a:rPr sz="750">
                <a:latin typeface="Calibri"/>
                <a:cs typeface="Calibri"/>
              </a:rPr>
              <a:t>standards</a:t>
            </a:r>
            <a:r>
              <a:rPr sz="750" spc="-3">
                <a:latin typeface="Calibri"/>
                <a:cs typeface="Calibri"/>
              </a:rPr>
              <a:t> </a:t>
            </a:r>
            <a:r>
              <a:rPr sz="750">
                <a:latin typeface="Calibri"/>
                <a:cs typeface="Calibri"/>
              </a:rPr>
              <a:t>may</a:t>
            </a:r>
            <a:r>
              <a:rPr sz="750" spc="-10">
                <a:latin typeface="Calibri"/>
                <a:cs typeface="Calibri"/>
              </a:rPr>
              <a:t> </a:t>
            </a:r>
            <a:r>
              <a:rPr sz="750">
                <a:latin typeface="Calibri"/>
                <a:cs typeface="Calibri"/>
              </a:rPr>
              <a:t>be</a:t>
            </a:r>
            <a:r>
              <a:rPr sz="750" spc="-3">
                <a:latin typeface="Calibri"/>
                <a:cs typeface="Calibri"/>
              </a:rPr>
              <a:t> </a:t>
            </a:r>
            <a:r>
              <a:rPr sz="750">
                <a:latin typeface="Calibri"/>
                <a:cs typeface="Calibri"/>
              </a:rPr>
              <a:t>accessed</a:t>
            </a:r>
            <a:r>
              <a:rPr sz="750" spc="-10">
                <a:latin typeface="Calibri"/>
                <a:cs typeface="Calibri"/>
              </a:rPr>
              <a:t> </a:t>
            </a:r>
            <a:r>
              <a:rPr sz="750" spc="-17">
                <a:latin typeface="Calibri"/>
                <a:cs typeface="Calibri"/>
              </a:rPr>
              <a:t>at </a:t>
            </a:r>
            <a:r>
              <a:rPr sz="750" u="sng" spc="-7">
                <a:solidFill>
                  <a:srgbClr val="0000FF"/>
                </a:solidFill>
                <a:uFill>
                  <a:solidFill>
                    <a:srgbClr val="0000FF"/>
                  </a:solidFill>
                </a:uFill>
                <a:latin typeface="Calibri"/>
                <a:cs typeface="Calibri"/>
                <a:hlinkClick r:id="rId4"/>
              </a:rPr>
              <a:t>https://www.mass.gov/guides/web-accessibility-standards</a:t>
            </a:r>
            <a:r>
              <a:rPr sz="750" spc="-7">
                <a:latin typeface="Calibri"/>
                <a:cs typeface="Calibri"/>
                <a:hlinkClick r:id="rId4"/>
              </a:rPr>
              <a:t>.</a:t>
            </a:r>
            <a:endParaRPr sz="750">
              <a:latin typeface="Calibri"/>
              <a:cs typeface="Calibri"/>
            </a:endParaRPr>
          </a:p>
          <a:p>
            <a:pPr marL="162354">
              <a:lnSpc>
                <a:spcPts val="822"/>
              </a:lnSpc>
            </a:pPr>
            <a:r>
              <a:rPr sz="750" b="1">
                <a:latin typeface="Calibri"/>
                <a:cs typeface="Calibri"/>
              </a:rPr>
              <a:t>Security</a:t>
            </a:r>
            <a:r>
              <a:rPr sz="750" b="1" spc="-17">
                <a:latin typeface="Calibri"/>
                <a:cs typeface="Calibri"/>
              </a:rPr>
              <a:t> </a:t>
            </a:r>
            <a:r>
              <a:rPr sz="750" b="1">
                <a:latin typeface="Calibri"/>
                <a:cs typeface="Calibri"/>
              </a:rPr>
              <a:t>Policies</a:t>
            </a:r>
            <a:r>
              <a:rPr sz="750" b="1" spc="-7">
                <a:latin typeface="Calibri"/>
                <a:cs typeface="Calibri"/>
              </a:rPr>
              <a:t> </a:t>
            </a:r>
            <a:r>
              <a:rPr sz="750" b="1">
                <a:latin typeface="Calibri"/>
                <a:cs typeface="Calibri"/>
              </a:rPr>
              <a:t>and</a:t>
            </a:r>
            <a:r>
              <a:rPr sz="750" b="1" spc="-7">
                <a:latin typeface="Calibri"/>
                <a:cs typeface="Calibri"/>
              </a:rPr>
              <a:t> </a:t>
            </a:r>
            <a:r>
              <a:rPr sz="750" b="1">
                <a:latin typeface="Calibri"/>
                <a:cs typeface="Calibri"/>
              </a:rPr>
              <a:t>Standards. </a:t>
            </a:r>
            <a:r>
              <a:rPr sz="750">
                <a:latin typeface="Calibri"/>
                <a:cs typeface="Calibri"/>
              </a:rPr>
              <a:t>If</a:t>
            </a:r>
            <a:r>
              <a:rPr sz="750" spc="-3">
                <a:latin typeface="Calibri"/>
                <a:cs typeface="Calibri"/>
              </a:rPr>
              <a:t> </a:t>
            </a:r>
            <a:r>
              <a:rPr sz="750">
                <a:latin typeface="Calibri"/>
                <a:cs typeface="Calibri"/>
              </a:rPr>
              <a:t>an</a:t>
            </a:r>
            <a:r>
              <a:rPr sz="750" spc="-7">
                <a:latin typeface="Calibri"/>
                <a:cs typeface="Calibri"/>
              </a:rPr>
              <a:t> </a:t>
            </a:r>
            <a:r>
              <a:rPr sz="750">
                <a:latin typeface="Calibri"/>
                <a:cs typeface="Calibri"/>
              </a:rPr>
              <a:t>information</a:t>
            </a:r>
            <a:r>
              <a:rPr sz="750" spc="-7">
                <a:latin typeface="Calibri"/>
                <a:cs typeface="Calibri"/>
              </a:rPr>
              <a:t> </a:t>
            </a:r>
            <a:r>
              <a:rPr sz="750">
                <a:latin typeface="Calibri"/>
                <a:cs typeface="Calibri"/>
              </a:rPr>
              <a:t>sharing</a:t>
            </a:r>
            <a:r>
              <a:rPr sz="750" spc="-10">
                <a:latin typeface="Calibri"/>
                <a:cs typeface="Calibri"/>
              </a:rPr>
              <a:t> </a:t>
            </a:r>
            <a:r>
              <a:rPr sz="750">
                <a:latin typeface="Calibri"/>
                <a:cs typeface="Calibri"/>
              </a:rPr>
              <a:t>or</a:t>
            </a:r>
            <a:r>
              <a:rPr sz="750" spc="-14">
                <a:latin typeface="Calibri"/>
                <a:cs typeface="Calibri"/>
              </a:rPr>
              <a:t> </a:t>
            </a:r>
            <a:r>
              <a:rPr sz="750">
                <a:latin typeface="Calibri"/>
                <a:cs typeface="Calibri"/>
              </a:rPr>
              <a:t>data</a:t>
            </a:r>
            <a:r>
              <a:rPr sz="750" spc="-3">
                <a:latin typeface="Calibri"/>
                <a:cs typeface="Calibri"/>
              </a:rPr>
              <a:t> </a:t>
            </a:r>
            <a:r>
              <a:rPr sz="750">
                <a:latin typeface="Calibri"/>
                <a:cs typeface="Calibri"/>
              </a:rPr>
              <a:t>exchange</a:t>
            </a:r>
            <a:r>
              <a:rPr sz="750" spc="-7">
                <a:latin typeface="Calibri"/>
                <a:cs typeface="Calibri"/>
              </a:rPr>
              <a:t> </a:t>
            </a:r>
            <a:r>
              <a:rPr sz="750">
                <a:latin typeface="Calibri"/>
                <a:cs typeface="Calibri"/>
              </a:rPr>
              <a:t>project</a:t>
            </a:r>
            <a:r>
              <a:rPr sz="750" spc="-7">
                <a:latin typeface="Calibri"/>
                <a:cs typeface="Calibri"/>
              </a:rPr>
              <a:t> </a:t>
            </a:r>
            <a:r>
              <a:rPr sz="750">
                <a:latin typeface="Calibri"/>
                <a:cs typeface="Calibri"/>
              </a:rPr>
              <a:t>proposes</a:t>
            </a:r>
            <a:r>
              <a:rPr sz="750" spc="-10">
                <a:latin typeface="Calibri"/>
                <a:cs typeface="Calibri"/>
              </a:rPr>
              <a:t> </a:t>
            </a:r>
            <a:r>
              <a:rPr sz="750" spc="-17">
                <a:latin typeface="Calibri"/>
                <a:cs typeface="Calibri"/>
              </a:rPr>
              <a:t>the</a:t>
            </a:r>
            <a:endParaRPr sz="750">
              <a:latin typeface="Calibri"/>
              <a:cs typeface="Calibri"/>
            </a:endParaRPr>
          </a:p>
          <a:p>
            <a:pPr marL="162354" marR="31605">
              <a:lnSpc>
                <a:spcPts val="866"/>
              </a:lnSpc>
              <a:spcBef>
                <a:spcPts val="37"/>
              </a:spcBef>
            </a:pPr>
            <a:r>
              <a:rPr sz="750">
                <a:latin typeface="Calibri"/>
                <a:cs typeface="Calibri"/>
              </a:rPr>
              <a:t>sharing</a:t>
            </a:r>
            <a:r>
              <a:rPr sz="750" spc="-20">
                <a:latin typeface="Calibri"/>
                <a:cs typeface="Calibri"/>
              </a:rPr>
              <a:t> </a:t>
            </a:r>
            <a:r>
              <a:rPr sz="750">
                <a:latin typeface="Calibri"/>
                <a:cs typeface="Calibri"/>
              </a:rPr>
              <a:t>or</a:t>
            </a:r>
            <a:r>
              <a:rPr sz="750" spc="-7">
                <a:latin typeface="Calibri"/>
                <a:cs typeface="Calibri"/>
              </a:rPr>
              <a:t> </a:t>
            </a:r>
            <a:r>
              <a:rPr sz="750">
                <a:latin typeface="Calibri"/>
                <a:cs typeface="Calibri"/>
              </a:rPr>
              <a:t>exchanging</a:t>
            </a:r>
            <a:r>
              <a:rPr sz="750" spc="-20">
                <a:latin typeface="Calibri"/>
                <a:cs typeface="Calibri"/>
              </a:rPr>
              <a:t> </a:t>
            </a:r>
            <a:r>
              <a:rPr sz="750">
                <a:latin typeface="Calibri"/>
                <a:cs typeface="Calibri"/>
              </a:rPr>
              <a:t>of</a:t>
            </a:r>
            <a:r>
              <a:rPr sz="750" spc="-7">
                <a:latin typeface="Calibri"/>
                <a:cs typeface="Calibri"/>
              </a:rPr>
              <a:t> </a:t>
            </a:r>
            <a:r>
              <a:rPr sz="750">
                <a:latin typeface="Calibri"/>
                <a:cs typeface="Calibri"/>
              </a:rPr>
              <a:t>Criminal</a:t>
            </a:r>
            <a:r>
              <a:rPr sz="750" spc="-3">
                <a:latin typeface="Calibri"/>
                <a:cs typeface="Calibri"/>
              </a:rPr>
              <a:t> </a:t>
            </a:r>
            <a:r>
              <a:rPr sz="750">
                <a:latin typeface="Calibri"/>
                <a:cs typeface="Calibri"/>
              </a:rPr>
              <a:t>Offender</a:t>
            </a:r>
            <a:r>
              <a:rPr sz="750" spc="-14">
                <a:latin typeface="Calibri"/>
                <a:cs typeface="Calibri"/>
              </a:rPr>
              <a:t> </a:t>
            </a:r>
            <a:r>
              <a:rPr sz="750">
                <a:latin typeface="Calibri"/>
                <a:cs typeface="Calibri"/>
              </a:rPr>
              <a:t>Record</a:t>
            </a:r>
            <a:r>
              <a:rPr sz="750" spc="-7">
                <a:latin typeface="Calibri"/>
                <a:cs typeface="Calibri"/>
              </a:rPr>
              <a:t> </a:t>
            </a:r>
            <a:r>
              <a:rPr sz="750">
                <a:latin typeface="Calibri"/>
                <a:cs typeface="Calibri"/>
              </a:rPr>
              <a:t>Information</a:t>
            </a:r>
            <a:r>
              <a:rPr sz="750" spc="-14">
                <a:latin typeface="Calibri"/>
                <a:cs typeface="Calibri"/>
              </a:rPr>
              <a:t> </a:t>
            </a:r>
            <a:r>
              <a:rPr sz="750">
                <a:latin typeface="Calibri"/>
                <a:cs typeface="Calibri"/>
              </a:rPr>
              <a:t>(CORI)</a:t>
            </a:r>
            <a:r>
              <a:rPr sz="750" spc="-3">
                <a:latin typeface="Calibri"/>
                <a:cs typeface="Calibri"/>
              </a:rPr>
              <a:t> </a:t>
            </a:r>
            <a:r>
              <a:rPr sz="750">
                <a:latin typeface="Calibri"/>
                <a:cs typeface="Calibri"/>
              </a:rPr>
              <a:t>data</a:t>
            </a:r>
            <a:r>
              <a:rPr sz="750" spc="-10">
                <a:latin typeface="Calibri"/>
                <a:cs typeface="Calibri"/>
              </a:rPr>
              <a:t> </a:t>
            </a:r>
            <a:r>
              <a:rPr sz="750">
                <a:latin typeface="Calibri"/>
                <a:cs typeface="Calibri"/>
              </a:rPr>
              <a:t>as</a:t>
            </a:r>
            <a:r>
              <a:rPr sz="750" spc="-7">
                <a:latin typeface="Calibri"/>
                <a:cs typeface="Calibri"/>
              </a:rPr>
              <a:t> </a:t>
            </a:r>
            <a:r>
              <a:rPr sz="750">
                <a:latin typeface="Calibri"/>
                <a:cs typeface="Calibri"/>
              </a:rPr>
              <a:t>defined</a:t>
            </a:r>
            <a:r>
              <a:rPr sz="750" spc="-17">
                <a:latin typeface="Calibri"/>
                <a:cs typeface="Calibri"/>
              </a:rPr>
              <a:t> in </a:t>
            </a:r>
            <a:r>
              <a:rPr sz="750">
                <a:latin typeface="Calibri"/>
                <a:cs typeface="Calibri"/>
              </a:rPr>
              <a:t>Massachusetts</a:t>
            </a:r>
            <a:r>
              <a:rPr sz="750" spc="-3">
                <a:latin typeface="Calibri"/>
                <a:cs typeface="Calibri"/>
              </a:rPr>
              <a:t> </a:t>
            </a:r>
            <a:r>
              <a:rPr sz="750">
                <a:latin typeface="Calibri"/>
                <a:cs typeface="Calibri"/>
              </a:rPr>
              <a:t>General</a:t>
            </a:r>
            <a:r>
              <a:rPr sz="750" spc="3">
                <a:latin typeface="Calibri"/>
                <a:cs typeface="Calibri"/>
              </a:rPr>
              <a:t> </a:t>
            </a:r>
            <a:r>
              <a:rPr sz="750">
                <a:latin typeface="Calibri"/>
                <a:cs typeface="Calibri"/>
              </a:rPr>
              <a:t>Law</a:t>
            </a:r>
            <a:r>
              <a:rPr sz="750" spc="-7">
                <a:latin typeface="Calibri"/>
                <a:cs typeface="Calibri"/>
              </a:rPr>
              <a:t> </a:t>
            </a:r>
            <a:r>
              <a:rPr sz="750">
                <a:latin typeface="Calibri"/>
                <a:cs typeface="Calibri"/>
              </a:rPr>
              <a:t>Chapter</a:t>
            </a:r>
            <a:r>
              <a:rPr sz="750" spc="-3">
                <a:latin typeface="Calibri"/>
                <a:cs typeface="Calibri"/>
              </a:rPr>
              <a:t> </a:t>
            </a:r>
            <a:r>
              <a:rPr sz="750">
                <a:latin typeface="Calibri"/>
                <a:cs typeface="Calibri"/>
              </a:rPr>
              <a:t>6 Section</a:t>
            </a:r>
            <a:r>
              <a:rPr sz="750" spc="-3">
                <a:latin typeface="Calibri"/>
                <a:cs typeface="Calibri"/>
              </a:rPr>
              <a:t> </a:t>
            </a:r>
            <a:r>
              <a:rPr sz="750" spc="-7">
                <a:latin typeface="Calibri"/>
                <a:cs typeface="Calibri"/>
              </a:rPr>
              <a:t>168-</a:t>
            </a:r>
            <a:r>
              <a:rPr sz="750">
                <a:latin typeface="Calibri"/>
                <a:cs typeface="Calibri"/>
              </a:rPr>
              <a:t>172,</a:t>
            </a:r>
            <a:r>
              <a:rPr sz="750" spc="164">
                <a:latin typeface="Calibri"/>
                <a:cs typeface="Calibri"/>
              </a:rPr>
              <a:t> </a:t>
            </a:r>
            <a:r>
              <a:rPr sz="750">
                <a:latin typeface="Calibri"/>
                <a:cs typeface="Calibri"/>
              </a:rPr>
              <a:t>the</a:t>
            </a:r>
            <a:r>
              <a:rPr sz="750" spc="-3">
                <a:latin typeface="Calibri"/>
                <a:cs typeface="Calibri"/>
              </a:rPr>
              <a:t> </a:t>
            </a:r>
            <a:r>
              <a:rPr sz="750">
                <a:latin typeface="Calibri"/>
                <a:cs typeface="Calibri"/>
              </a:rPr>
              <a:t>applicant and</a:t>
            </a:r>
            <a:r>
              <a:rPr sz="750" spc="-10">
                <a:latin typeface="Calibri"/>
                <a:cs typeface="Calibri"/>
              </a:rPr>
              <a:t> </a:t>
            </a:r>
            <a:r>
              <a:rPr sz="750">
                <a:latin typeface="Calibri"/>
                <a:cs typeface="Calibri"/>
              </a:rPr>
              <a:t>all participants</a:t>
            </a:r>
            <a:r>
              <a:rPr sz="750" spc="-3">
                <a:latin typeface="Calibri"/>
                <a:cs typeface="Calibri"/>
              </a:rPr>
              <a:t> </a:t>
            </a:r>
            <a:r>
              <a:rPr sz="750" spc="-7">
                <a:latin typeface="Calibri"/>
                <a:cs typeface="Calibri"/>
              </a:rPr>
              <a:t>within </a:t>
            </a:r>
            <a:r>
              <a:rPr sz="750">
                <a:latin typeface="Calibri"/>
                <a:cs typeface="Calibri"/>
              </a:rPr>
              <a:t>the</a:t>
            </a:r>
            <a:r>
              <a:rPr sz="750" spc="-3">
                <a:latin typeface="Calibri"/>
                <a:cs typeface="Calibri"/>
              </a:rPr>
              <a:t> </a:t>
            </a:r>
            <a:r>
              <a:rPr sz="750">
                <a:latin typeface="Calibri"/>
                <a:cs typeface="Calibri"/>
              </a:rPr>
              <a:t>project must ensure</a:t>
            </a:r>
            <a:r>
              <a:rPr sz="750" spc="-10">
                <a:latin typeface="Calibri"/>
                <a:cs typeface="Calibri"/>
              </a:rPr>
              <a:t> </a:t>
            </a:r>
            <a:r>
              <a:rPr sz="750">
                <a:latin typeface="Calibri"/>
                <a:cs typeface="Calibri"/>
              </a:rPr>
              <a:t>that</a:t>
            </a:r>
            <a:r>
              <a:rPr sz="750" spc="-7">
                <a:latin typeface="Calibri"/>
                <a:cs typeface="Calibri"/>
              </a:rPr>
              <a:t> </a:t>
            </a:r>
            <a:r>
              <a:rPr sz="750">
                <a:latin typeface="Calibri"/>
                <a:cs typeface="Calibri"/>
              </a:rPr>
              <a:t>all</a:t>
            </a:r>
            <a:r>
              <a:rPr sz="750" spc="-10">
                <a:latin typeface="Calibri"/>
                <a:cs typeface="Calibri"/>
              </a:rPr>
              <a:t> </a:t>
            </a:r>
            <a:r>
              <a:rPr sz="750">
                <a:latin typeface="Calibri"/>
                <a:cs typeface="Calibri"/>
              </a:rPr>
              <a:t>systems conform</a:t>
            </a:r>
            <a:r>
              <a:rPr sz="750" spc="-14">
                <a:latin typeface="Calibri"/>
                <a:cs typeface="Calibri"/>
              </a:rPr>
              <a:t> </a:t>
            </a:r>
            <a:r>
              <a:rPr sz="750">
                <a:latin typeface="Calibri"/>
                <a:cs typeface="Calibri"/>
              </a:rPr>
              <a:t>to</a:t>
            </a:r>
            <a:r>
              <a:rPr sz="750" spc="-3">
                <a:latin typeface="Calibri"/>
                <a:cs typeface="Calibri"/>
              </a:rPr>
              <a:t> </a:t>
            </a:r>
            <a:r>
              <a:rPr sz="750">
                <a:latin typeface="Calibri"/>
                <a:cs typeface="Calibri"/>
              </a:rPr>
              <a:t>the</a:t>
            </a:r>
            <a:r>
              <a:rPr sz="750" spc="-7">
                <a:latin typeface="Calibri"/>
                <a:cs typeface="Calibri"/>
              </a:rPr>
              <a:t> </a:t>
            </a:r>
            <a:r>
              <a:rPr sz="750">
                <a:latin typeface="Calibri"/>
                <a:cs typeface="Calibri"/>
              </a:rPr>
              <a:t>standards</a:t>
            </a:r>
            <a:r>
              <a:rPr sz="750" spc="-3">
                <a:latin typeface="Calibri"/>
                <a:cs typeface="Calibri"/>
              </a:rPr>
              <a:t> </a:t>
            </a:r>
            <a:r>
              <a:rPr sz="750">
                <a:latin typeface="Calibri"/>
                <a:cs typeface="Calibri"/>
              </a:rPr>
              <a:t>set</a:t>
            </a:r>
            <a:r>
              <a:rPr sz="750" spc="-7">
                <a:latin typeface="Calibri"/>
                <a:cs typeface="Calibri"/>
              </a:rPr>
              <a:t> </a:t>
            </a:r>
            <a:r>
              <a:rPr sz="750">
                <a:latin typeface="Calibri"/>
                <a:cs typeface="Calibri"/>
              </a:rPr>
              <a:t>forth</a:t>
            </a:r>
            <a:r>
              <a:rPr sz="750" spc="-10">
                <a:latin typeface="Calibri"/>
                <a:cs typeface="Calibri"/>
              </a:rPr>
              <a:t> </a:t>
            </a:r>
            <a:r>
              <a:rPr sz="750">
                <a:latin typeface="Calibri"/>
                <a:cs typeface="Calibri"/>
              </a:rPr>
              <a:t>in</a:t>
            </a:r>
            <a:r>
              <a:rPr sz="750" spc="-3">
                <a:latin typeface="Calibri"/>
                <a:cs typeface="Calibri"/>
              </a:rPr>
              <a:t> </a:t>
            </a:r>
            <a:r>
              <a:rPr sz="750">
                <a:latin typeface="Calibri"/>
                <a:cs typeface="Calibri"/>
              </a:rPr>
              <a:t>the</a:t>
            </a:r>
            <a:r>
              <a:rPr sz="750" spc="17">
                <a:latin typeface="Calibri"/>
                <a:cs typeface="Calibri"/>
              </a:rPr>
              <a:t> </a:t>
            </a:r>
            <a:r>
              <a:rPr sz="750" spc="-7">
                <a:latin typeface="Calibri"/>
                <a:cs typeface="Calibri"/>
              </a:rPr>
              <a:t>current</a:t>
            </a:r>
            <a:r>
              <a:rPr sz="750" spc="341">
                <a:latin typeface="Calibri"/>
                <a:cs typeface="Calibri"/>
              </a:rPr>
              <a:t> </a:t>
            </a:r>
            <a:r>
              <a:rPr sz="750">
                <a:latin typeface="Calibri"/>
                <a:cs typeface="Calibri"/>
              </a:rPr>
              <a:t>version</a:t>
            </a:r>
            <a:r>
              <a:rPr sz="750" spc="-14">
                <a:latin typeface="Calibri"/>
                <a:cs typeface="Calibri"/>
              </a:rPr>
              <a:t> </a:t>
            </a:r>
            <a:r>
              <a:rPr sz="750">
                <a:latin typeface="Calibri"/>
                <a:cs typeface="Calibri"/>
              </a:rPr>
              <a:t>of</a:t>
            </a:r>
            <a:r>
              <a:rPr sz="750" spc="-10">
                <a:latin typeface="Calibri"/>
                <a:cs typeface="Calibri"/>
              </a:rPr>
              <a:t> </a:t>
            </a:r>
            <a:r>
              <a:rPr sz="750">
                <a:latin typeface="Calibri"/>
                <a:cs typeface="Calibri"/>
              </a:rPr>
              <a:t>the</a:t>
            </a:r>
            <a:r>
              <a:rPr sz="750" spc="-10">
                <a:latin typeface="Calibri"/>
                <a:cs typeface="Calibri"/>
              </a:rPr>
              <a:t> </a:t>
            </a:r>
            <a:r>
              <a:rPr sz="750">
                <a:latin typeface="Calibri"/>
                <a:cs typeface="Calibri"/>
              </a:rPr>
              <a:t>FBI’s</a:t>
            </a:r>
            <a:r>
              <a:rPr sz="750" spc="-10">
                <a:latin typeface="Calibri"/>
                <a:cs typeface="Calibri"/>
              </a:rPr>
              <a:t> </a:t>
            </a:r>
            <a:r>
              <a:rPr sz="750" i="1">
                <a:latin typeface="Calibri"/>
                <a:cs typeface="Calibri"/>
              </a:rPr>
              <a:t>CJIS</a:t>
            </a:r>
            <a:r>
              <a:rPr sz="750" i="1" spc="-10">
                <a:latin typeface="Calibri"/>
                <a:cs typeface="Calibri"/>
              </a:rPr>
              <a:t> </a:t>
            </a:r>
            <a:r>
              <a:rPr sz="750" i="1">
                <a:latin typeface="Calibri"/>
                <a:cs typeface="Calibri"/>
              </a:rPr>
              <a:t>Security</a:t>
            </a:r>
            <a:r>
              <a:rPr sz="750" i="1" spc="-10">
                <a:latin typeface="Calibri"/>
                <a:cs typeface="Calibri"/>
              </a:rPr>
              <a:t> </a:t>
            </a:r>
            <a:r>
              <a:rPr sz="750" i="1" spc="-7">
                <a:latin typeface="Calibri"/>
                <a:cs typeface="Calibri"/>
              </a:rPr>
              <a:t>Policy</a:t>
            </a:r>
            <a:r>
              <a:rPr sz="750" spc="-7">
                <a:latin typeface="Calibri"/>
                <a:cs typeface="Calibri"/>
              </a:rPr>
              <a:t>.</a:t>
            </a:r>
            <a:endParaRPr sz="750">
              <a:latin typeface="Calibri"/>
              <a:cs typeface="Calibri"/>
            </a:endParaRPr>
          </a:p>
        </p:txBody>
      </p:sp>
      <p:graphicFrame>
        <p:nvGraphicFramePr>
          <p:cNvPr id="5" name="object 5"/>
          <p:cNvGraphicFramePr>
            <a:graphicFrameLocks noGrp="1"/>
          </p:cNvGraphicFramePr>
          <p:nvPr/>
        </p:nvGraphicFramePr>
        <p:xfrm>
          <a:off x="2370967" y="5205852"/>
          <a:ext cx="4403580" cy="887991"/>
        </p:xfrm>
        <a:graphic>
          <a:graphicData uri="http://schemas.openxmlformats.org/drawingml/2006/table">
            <a:tbl>
              <a:tblPr firstRow="1" bandRow="1">
                <a:tableStyleId>{2D5ABB26-0587-4C30-8999-92F81FD0307C}</a:tableStyleId>
              </a:tblPr>
              <a:tblGrid>
                <a:gridCol w="1052513">
                  <a:extLst>
                    <a:ext uri="{9D8B030D-6E8A-4147-A177-3AD203B41FA5}">
                      <a16:colId xmlns:a16="http://schemas.microsoft.com/office/drawing/2014/main" val="20000"/>
                    </a:ext>
                  </a:extLst>
                </a:gridCol>
                <a:gridCol w="2015836">
                  <a:extLst>
                    <a:ext uri="{9D8B030D-6E8A-4147-A177-3AD203B41FA5}">
                      <a16:colId xmlns:a16="http://schemas.microsoft.com/office/drawing/2014/main" val="20001"/>
                    </a:ext>
                  </a:extLst>
                </a:gridCol>
                <a:gridCol w="283585">
                  <a:extLst>
                    <a:ext uri="{9D8B030D-6E8A-4147-A177-3AD203B41FA5}">
                      <a16:colId xmlns:a16="http://schemas.microsoft.com/office/drawing/2014/main" val="20002"/>
                    </a:ext>
                  </a:extLst>
                </a:gridCol>
                <a:gridCol w="1051646">
                  <a:extLst>
                    <a:ext uri="{9D8B030D-6E8A-4147-A177-3AD203B41FA5}">
                      <a16:colId xmlns:a16="http://schemas.microsoft.com/office/drawing/2014/main" val="20003"/>
                    </a:ext>
                  </a:extLst>
                </a:gridCol>
              </a:tblGrid>
              <a:tr h="288781">
                <a:tc>
                  <a:txBody>
                    <a:bodyPr/>
                    <a:lstStyle/>
                    <a:p>
                      <a:pPr marL="67945">
                        <a:lnSpc>
                          <a:spcPct val="100000"/>
                        </a:lnSpc>
                        <a:spcBef>
                          <a:spcPts val="935"/>
                        </a:spcBef>
                      </a:pPr>
                      <a:r>
                        <a:rPr sz="700" b="1">
                          <a:latin typeface="Calibri"/>
                          <a:cs typeface="Calibri"/>
                        </a:rPr>
                        <a:t>Print</a:t>
                      </a:r>
                      <a:r>
                        <a:rPr sz="700" b="1" spc="-20">
                          <a:latin typeface="Calibri"/>
                          <a:cs typeface="Calibri"/>
                        </a:rPr>
                        <a:t> </a:t>
                      </a:r>
                      <a:r>
                        <a:rPr sz="700" b="1">
                          <a:latin typeface="Calibri"/>
                          <a:cs typeface="Calibri"/>
                        </a:rPr>
                        <a:t>Project</a:t>
                      </a:r>
                      <a:r>
                        <a:rPr sz="700" b="1" spc="-20">
                          <a:latin typeface="Calibri"/>
                          <a:cs typeface="Calibri"/>
                        </a:rPr>
                        <a:t> Name</a:t>
                      </a:r>
                      <a:endParaRPr sz="700">
                        <a:latin typeface="Calibri"/>
                        <a:cs typeface="Calibri"/>
                      </a:endParaRPr>
                    </a:p>
                  </a:txBody>
                  <a:tcPr marL="0" marR="0" marT="8096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7482">
                <a:tc>
                  <a:txBody>
                    <a:bodyPr/>
                    <a:lstStyle/>
                    <a:p>
                      <a:pPr marL="67945">
                        <a:lnSpc>
                          <a:spcPct val="100000"/>
                        </a:lnSpc>
                        <a:spcBef>
                          <a:spcPts val="925"/>
                        </a:spcBef>
                      </a:pPr>
                      <a:r>
                        <a:rPr sz="700" b="1">
                          <a:latin typeface="Calibri"/>
                          <a:cs typeface="Calibri"/>
                        </a:rPr>
                        <a:t>Authorized</a:t>
                      </a:r>
                      <a:r>
                        <a:rPr sz="700" b="1" spc="-35">
                          <a:latin typeface="Calibri"/>
                          <a:cs typeface="Calibri"/>
                        </a:rPr>
                        <a:t> </a:t>
                      </a:r>
                      <a:r>
                        <a:rPr sz="700" b="1" spc="-10">
                          <a:latin typeface="Calibri"/>
                          <a:cs typeface="Calibri"/>
                        </a:rPr>
                        <a:t>Signature</a:t>
                      </a:r>
                      <a:endParaRPr sz="700">
                        <a:latin typeface="Calibri"/>
                        <a:cs typeface="Calibri"/>
                      </a:endParaRPr>
                    </a:p>
                  </a:txBody>
                  <a:tcPr marL="0" marR="0" marT="8009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925"/>
                        </a:spcBef>
                      </a:pPr>
                      <a:r>
                        <a:rPr sz="700" b="1" spc="-20">
                          <a:latin typeface="Calibri"/>
                          <a:cs typeface="Calibri"/>
                        </a:rPr>
                        <a:t>Date</a:t>
                      </a:r>
                      <a:endParaRPr sz="700">
                        <a:latin typeface="Calibri"/>
                        <a:cs typeface="Calibri"/>
                      </a:endParaRPr>
                    </a:p>
                  </a:txBody>
                  <a:tcPr marL="0" marR="0" marT="8009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55864">
                <a:tc>
                  <a:txBody>
                    <a:bodyPr/>
                    <a:lstStyle/>
                    <a:p>
                      <a:pPr marL="67945">
                        <a:lnSpc>
                          <a:spcPct val="100000"/>
                        </a:lnSpc>
                        <a:spcBef>
                          <a:spcPts val="170"/>
                        </a:spcBef>
                      </a:pPr>
                      <a:r>
                        <a:rPr sz="700" b="1">
                          <a:latin typeface="Calibri"/>
                          <a:cs typeface="Calibri"/>
                        </a:rPr>
                        <a:t>Print</a:t>
                      </a:r>
                      <a:r>
                        <a:rPr sz="700" b="1" spc="-20">
                          <a:latin typeface="Calibri"/>
                          <a:cs typeface="Calibri"/>
                        </a:rPr>
                        <a:t> Name</a:t>
                      </a:r>
                      <a:endParaRPr sz="700">
                        <a:latin typeface="Calibri"/>
                        <a:cs typeface="Calibri"/>
                      </a:endParaRPr>
                    </a:p>
                  </a:txBody>
                  <a:tcPr marL="0" marR="0" marT="147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55864">
                <a:tc>
                  <a:txBody>
                    <a:bodyPr/>
                    <a:lstStyle/>
                    <a:p>
                      <a:pPr marL="67945">
                        <a:lnSpc>
                          <a:spcPct val="100000"/>
                        </a:lnSpc>
                        <a:spcBef>
                          <a:spcPts val="170"/>
                        </a:spcBef>
                      </a:pPr>
                      <a:r>
                        <a:rPr sz="700" b="1">
                          <a:latin typeface="Calibri"/>
                          <a:cs typeface="Calibri"/>
                        </a:rPr>
                        <a:t>Print</a:t>
                      </a:r>
                      <a:r>
                        <a:rPr sz="700" b="1" spc="-25">
                          <a:latin typeface="Calibri"/>
                          <a:cs typeface="Calibri"/>
                        </a:rPr>
                        <a:t> </a:t>
                      </a:r>
                      <a:r>
                        <a:rPr sz="700" b="1" spc="-10">
                          <a:latin typeface="Calibri"/>
                          <a:cs typeface="Calibri"/>
                        </a:rPr>
                        <a:t>Title</a:t>
                      </a:r>
                      <a:endParaRPr sz="700">
                        <a:latin typeface="Calibri"/>
                        <a:cs typeface="Calibri"/>
                      </a:endParaRPr>
                    </a:p>
                  </a:txBody>
                  <a:tcPr marL="0" marR="0" marT="147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6" name="object 6"/>
          <p:cNvSpPr txBox="1"/>
          <p:nvPr/>
        </p:nvSpPr>
        <p:spPr>
          <a:xfrm>
            <a:off x="2381242" y="4619494"/>
            <a:ext cx="4355523" cy="238405"/>
          </a:xfrm>
          <a:prstGeom prst="rect">
            <a:avLst/>
          </a:prstGeom>
        </p:spPr>
        <p:txBody>
          <a:bodyPr vert="horz" wrap="square" lIns="0" tIns="6927" rIns="0" bIns="0" rtlCol="0">
            <a:spAutoFit/>
          </a:bodyPr>
          <a:lstStyle/>
          <a:p>
            <a:pPr marL="8659" marR="3464">
              <a:lnSpc>
                <a:spcPct val="101800"/>
              </a:lnSpc>
              <a:spcBef>
                <a:spcPts val="55"/>
              </a:spcBef>
            </a:pPr>
            <a:r>
              <a:rPr sz="750" b="1">
                <a:latin typeface="Calibri"/>
                <a:cs typeface="Calibri"/>
              </a:rPr>
              <a:t>As</a:t>
            </a:r>
            <a:r>
              <a:rPr sz="750" b="1" spc="-10">
                <a:latin typeface="Calibri"/>
                <a:cs typeface="Calibri"/>
              </a:rPr>
              <a:t> </a:t>
            </a:r>
            <a:r>
              <a:rPr sz="750" b="1">
                <a:latin typeface="Calibri"/>
                <a:cs typeface="Calibri"/>
              </a:rPr>
              <a:t>the</a:t>
            </a:r>
            <a:r>
              <a:rPr sz="750" b="1" spc="-17">
                <a:latin typeface="Calibri"/>
                <a:cs typeface="Calibri"/>
              </a:rPr>
              <a:t> </a:t>
            </a:r>
            <a:r>
              <a:rPr sz="750" b="1">
                <a:latin typeface="Calibri"/>
                <a:cs typeface="Calibri"/>
              </a:rPr>
              <a:t>duly</a:t>
            </a:r>
            <a:r>
              <a:rPr sz="750" b="1" spc="-10">
                <a:latin typeface="Calibri"/>
                <a:cs typeface="Calibri"/>
              </a:rPr>
              <a:t> </a:t>
            </a:r>
            <a:r>
              <a:rPr sz="750" b="1">
                <a:latin typeface="Calibri"/>
                <a:cs typeface="Calibri"/>
              </a:rPr>
              <a:t>authorized</a:t>
            </a:r>
            <a:r>
              <a:rPr sz="750" b="1" spc="-17">
                <a:latin typeface="Calibri"/>
                <a:cs typeface="Calibri"/>
              </a:rPr>
              <a:t> </a:t>
            </a:r>
            <a:r>
              <a:rPr sz="750" b="1">
                <a:latin typeface="Calibri"/>
                <a:cs typeface="Calibri"/>
              </a:rPr>
              <a:t>representative</a:t>
            </a:r>
            <a:r>
              <a:rPr sz="750" b="1" spc="-17">
                <a:latin typeface="Calibri"/>
                <a:cs typeface="Calibri"/>
              </a:rPr>
              <a:t> </a:t>
            </a:r>
            <a:r>
              <a:rPr sz="750" b="1">
                <a:latin typeface="Calibri"/>
                <a:cs typeface="Calibri"/>
              </a:rPr>
              <a:t>of</a:t>
            </a:r>
            <a:r>
              <a:rPr sz="750" b="1" spc="-14">
                <a:latin typeface="Calibri"/>
                <a:cs typeface="Calibri"/>
              </a:rPr>
              <a:t> </a:t>
            </a:r>
            <a:r>
              <a:rPr sz="750" b="1">
                <a:latin typeface="Calibri"/>
                <a:cs typeface="Calibri"/>
              </a:rPr>
              <a:t>the</a:t>
            </a:r>
            <a:r>
              <a:rPr sz="750" b="1" spc="-17">
                <a:latin typeface="Calibri"/>
                <a:cs typeface="Calibri"/>
              </a:rPr>
              <a:t> </a:t>
            </a:r>
            <a:r>
              <a:rPr sz="750" b="1">
                <a:latin typeface="Calibri"/>
                <a:cs typeface="Calibri"/>
              </a:rPr>
              <a:t>applicant,</a:t>
            </a:r>
            <a:r>
              <a:rPr sz="750" b="1" spc="-10">
                <a:latin typeface="Calibri"/>
                <a:cs typeface="Calibri"/>
              </a:rPr>
              <a:t> </a:t>
            </a:r>
            <a:r>
              <a:rPr sz="750" b="1">
                <a:latin typeface="Calibri"/>
                <a:cs typeface="Calibri"/>
              </a:rPr>
              <a:t>I</a:t>
            </a:r>
            <a:r>
              <a:rPr sz="750" b="1" spc="-17">
                <a:latin typeface="Calibri"/>
                <a:cs typeface="Calibri"/>
              </a:rPr>
              <a:t> </a:t>
            </a:r>
            <a:r>
              <a:rPr sz="750" b="1">
                <a:latin typeface="Calibri"/>
                <a:cs typeface="Calibri"/>
              </a:rPr>
              <a:t>hereby</a:t>
            </a:r>
            <a:r>
              <a:rPr sz="750" b="1" spc="-14">
                <a:latin typeface="Calibri"/>
                <a:cs typeface="Calibri"/>
              </a:rPr>
              <a:t> </a:t>
            </a:r>
            <a:r>
              <a:rPr sz="750" b="1">
                <a:latin typeface="Calibri"/>
                <a:cs typeface="Calibri"/>
              </a:rPr>
              <a:t>certify</a:t>
            </a:r>
            <a:r>
              <a:rPr sz="750" b="1" spc="-17">
                <a:latin typeface="Calibri"/>
                <a:cs typeface="Calibri"/>
              </a:rPr>
              <a:t> </a:t>
            </a:r>
            <a:r>
              <a:rPr sz="750" b="1">
                <a:latin typeface="Calibri"/>
                <a:cs typeface="Calibri"/>
              </a:rPr>
              <a:t>that</a:t>
            </a:r>
            <a:r>
              <a:rPr sz="750" b="1" spc="-14">
                <a:latin typeface="Calibri"/>
                <a:cs typeface="Calibri"/>
              </a:rPr>
              <a:t> </a:t>
            </a:r>
            <a:r>
              <a:rPr sz="750" b="1">
                <a:latin typeface="Calibri"/>
                <a:cs typeface="Calibri"/>
              </a:rPr>
              <a:t>the</a:t>
            </a:r>
            <a:r>
              <a:rPr sz="750" b="1" spc="-24">
                <a:latin typeface="Calibri"/>
                <a:cs typeface="Calibri"/>
              </a:rPr>
              <a:t> </a:t>
            </a:r>
            <a:r>
              <a:rPr sz="750" b="1">
                <a:latin typeface="Calibri"/>
                <a:cs typeface="Calibri"/>
              </a:rPr>
              <a:t>applicant</a:t>
            </a:r>
            <a:r>
              <a:rPr sz="750" b="1" spc="-20">
                <a:latin typeface="Calibri"/>
                <a:cs typeface="Calibri"/>
              </a:rPr>
              <a:t> </a:t>
            </a:r>
            <a:r>
              <a:rPr sz="750" b="1">
                <a:latin typeface="Calibri"/>
                <a:cs typeface="Calibri"/>
              </a:rPr>
              <a:t>will</a:t>
            </a:r>
            <a:r>
              <a:rPr sz="750" b="1" spc="-14">
                <a:latin typeface="Calibri"/>
                <a:cs typeface="Calibri"/>
              </a:rPr>
              <a:t> </a:t>
            </a:r>
            <a:r>
              <a:rPr sz="750" b="1">
                <a:latin typeface="Calibri"/>
                <a:cs typeface="Calibri"/>
              </a:rPr>
              <a:t>comply</a:t>
            </a:r>
            <a:r>
              <a:rPr sz="750" b="1" spc="-17">
                <a:latin typeface="Calibri"/>
                <a:cs typeface="Calibri"/>
              </a:rPr>
              <a:t> </a:t>
            </a:r>
            <a:r>
              <a:rPr sz="750" b="1">
                <a:latin typeface="Calibri"/>
                <a:cs typeface="Calibri"/>
              </a:rPr>
              <a:t>with</a:t>
            </a:r>
            <a:r>
              <a:rPr sz="750" b="1" spc="-27">
                <a:latin typeface="Calibri"/>
                <a:cs typeface="Calibri"/>
              </a:rPr>
              <a:t> </a:t>
            </a:r>
            <a:r>
              <a:rPr sz="750" b="1" spc="-17">
                <a:latin typeface="Calibri"/>
                <a:cs typeface="Calibri"/>
              </a:rPr>
              <a:t>the </a:t>
            </a:r>
            <a:r>
              <a:rPr sz="750" b="1">
                <a:latin typeface="Calibri"/>
                <a:cs typeface="Calibri"/>
              </a:rPr>
              <a:t>above</a:t>
            </a:r>
            <a:r>
              <a:rPr sz="750" b="1" spc="-10">
                <a:latin typeface="Calibri"/>
                <a:cs typeface="Calibri"/>
              </a:rPr>
              <a:t> </a:t>
            </a:r>
            <a:r>
              <a:rPr sz="750" b="1" spc="-7">
                <a:latin typeface="Calibri"/>
                <a:cs typeface="Calibri"/>
              </a:rPr>
              <a:t>conditions.</a:t>
            </a:r>
            <a:endParaRPr sz="750">
              <a:latin typeface="Calibri"/>
              <a:cs typeface="Calibri"/>
            </a:endParaRPr>
          </a:p>
        </p:txBody>
      </p:sp>
      <p:sp>
        <p:nvSpPr>
          <p:cNvPr id="7" name="Slide Number Placeholder 6">
            <a:extLst>
              <a:ext uri="{FF2B5EF4-FFF2-40B4-BE49-F238E27FC236}">
                <a16:creationId xmlns:a16="http://schemas.microsoft.com/office/drawing/2014/main" id="{6EC0391F-F236-D598-4C80-F8C2C37B7FB6}"/>
              </a:ext>
            </a:extLst>
          </p:cNvPr>
          <p:cNvSpPr>
            <a:spLocks noGrp="1"/>
          </p:cNvSpPr>
          <p:nvPr>
            <p:ph type="sldNum" sz="quarter" idx="12"/>
          </p:nvPr>
        </p:nvSpPr>
        <p:spPr/>
        <p:txBody>
          <a:bodyPr/>
          <a:lstStyle/>
          <a:p>
            <a:fld id="{D57F1E4F-1CFF-5643-939E-217C01CDF565}" type="slidenum">
              <a:rPr lang="en-US" sz="1200" smtClean="0"/>
              <a:pPr/>
              <a:t>27</a:t>
            </a:fld>
            <a:endParaRPr lang="en-US"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F782C68-6FA5-49C8-B3F3-2B8D24559BAF}"/>
              </a:ext>
            </a:extLst>
          </p:cNvPr>
          <p:cNvGraphicFramePr>
            <a:graphicFrameLocks noGrp="1"/>
          </p:cNvGraphicFramePr>
          <p:nvPr>
            <p:ph idx="1"/>
            <p:extLst>
              <p:ext uri="{D42A27DB-BD31-4B8C-83A1-F6EECF244321}">
                <p14:modId xmlns:p14="http://schemas.microsoft.com/office/powerpoint/2010/main" val="3962014952"/>
              </p:ext>
            </p:extLst>
          </p:nvPr>
        </p:nvGraphicFramePr>
        <p:xfrm>
          <a:off x="4186238" y="631563"/>
          <a:ext cx="3829050" cy="5575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24654710-2223-4F61-92D8-B42FD88A622A}"/>
              </a:ext>
            </a:extLst>
          </p:cNvPr>
          <p:cNvSpPr>
            <a:spLocks noGrp="1"/>
          </p:cNvSpPr>
          <p:nvPr>
            <p:ph type="body" sz="half" idx="2"/>
          </p:nvPr>
        </p:nvSpPr>
        <p:spPr>
          <a:xfrm>
            <a:off x="1027128" y="3011103"/>
            <a:ext cx="2836272" cy="1200569"/>
          </a:xfrm>
        </p:spPr>
        <p:txBody>
          <a:bodyPr>
            <a:normAutofit/>
          </a:bodyPr>
          <a:lstStyle/>
          <a:p>
            <a:r>
              <a:rPr lang="en-US" sz="3600"/>
              <a:t>ICIP TEMPLATE</a:t>
            </a:r>
          </a:p>
        </p:txBody>
      </p:sp>
      <p:sp>
        <p:nvSpPr>
          <p:cNvPr id="2" name="Slide Number Placeholder 1">
            <a:extLst>
              <a:ext uri="{FF2B5EF4-FFF2-40B4-BE49-F238E27FC236}">
                <a16:creationId xmlns:a16="http://schemas.microsoft.com/office/drawing/2014/main" id="{ABECD6E2-BFD7-723E-43FD-581E6FE1DAA7}"/>
              </a:ext>
            </a:extLst>
          </p:cNvPr>
          <p:cNvSpPr>
            <a:spLocks noGrp="1"/>
          </p:cNvSpPr>
          <p:nvPr>
            <p:ph type="sldNum" sz="quarter" idx="12"/>
          </p:nvPr>
        </p:nvSpPr>
        <p:spPr/>
        <p:txBody>
          <a:bodyPr/>
          <a:lstStyle/>
          <a:p>
            <a:fld id="{D57F1E4F-1CFF-5643-939E-217C01CDF565}" type="slidenum">
              <a:rPr lang="en-US" sz="1200" smtClean="0"/>
              <a:pPr/>
              <a:t>28</a:t>
            </a:fld>
            <a:endParaRPr lang="en-US" sz="1200"/>
          </a:p>
        </p:txBody>
      </p:sp>
    </p:spTree>
    <p:extLst>
      <p:ext uri="{BB962C8B-B14F-4D97-AF65-F5344CB8AC3E}">
        <p14:creationId xmlns:p14="http://schemas.microsoft.com/office/powerpoint/2010/main" val="3334595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B6ED51-7E0F-47AC-8491-9C97B73BDFD8}"/>
              </a:ext>
            </a:extLst>
          </p:cNvPr>
          <p:cNvSpPr>
            <a:spLocks noGrp="1"/>
          </p:cNvSpPr>
          <p:nvPr>
            <p:ph type="title"/>
          </p:nvPr>
        </p:nvSpPr>
        <p:spPr>
          <a:xfrm>
            <a:off x="628650" y="556997"/>
            <a:ext cx="7886700" cy="1133693"/>
          </a:xfrm>
        </p:spPr>
        <p:txBody>
          <a:bodyPr vert="horz" lIns="91440" tIns="45720" rIns="91440" bIns="45720" rtlCol="0" anchor="ctr">
            <a:normAutofit/>
          </a:bodyPr>
          <a:lstStyle/>
          <a:p>
            <a:pPr defTabSz="914400"/>
            <a:r>
              <a:rPr lang="en-US" sz="3500"/>
              <a:t>Bulletin #20-1 Public Safety Agency Encryption</a:t>
            </a:r>
          </a:p>
        </p:txBody>
      </p:sp>
      <p:graphicFrame>
        <p:nvGraphicFramePr>
          <p:cNvPr id="6" name="Content Placeholder 5">
            <a:extLst>
              <a:ext uri="{FF2B5EF4-FFF2-40B4-BE49-F238E27FC236}">
                <a16:creationId xmlns:a16="http://schemas.microsoft.com/office/drawing/2014/main" id="{BDC560AD-5EA4-4FC3-A4AA-EE9C1FA93515}"/>
              </a:ext>
            </a:extLst>
          </p:cNvPr>
          <p:cNvGraphicFramePr>
            <a:graphicFrameLocks noGrp="1"/>
          </p:cNvGraphicFramePr>
          <p:nvPr>
            <p:ph idx="1"/>
            <p:extLst>
              <p:ext uri="{D42A27DB-BD31-4B8C-83A1-F6EECF244321}">
                <p14:modId xmlns:p14="http://schemas.microsoft.com/office/powerpoint/2010/main" val="11530541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1279D1B3-E3FD-707B-B3D6-7F6F9C6037B7}"/>
              </a:ext>
            </a:extLst>
          </p:cNvPr>
          <p:cNvSpPr>
            <a:spLocks noGrp="1"/>
          </p:cNvSpPr>
          <p:nvPr>
            <p:ph type="sldNum" sz="quarter" idx="12"/>
          </p:nvPr>
        </p:nvSpPr>
        <p:spPr/>
        <p:txBody>
          <a:bodyPr/>
          <a:lstStyle/>
          <a:p>
            <a:fld id="{D57F1E4F-1CFF-5643-939E-217C01CDF565}" type="slidenum">
              <a:rPr lang="en-US" sz="1200" smtClean="0"/>
              <a:pPr/>
              <a:t>29</a:t>
            </a:fld>
            <a:endParaRPr lang="en-US" sz="1200"/>
          </a:p>
        </p:txBody>
      </p:sp>
    </p:spTree>
    <p:extLst>
      <p:ext uri="{BB962C8B-B14F-4D97-AF65-F5344CB8AC3E}">
        <p14:creationId xmlns:p14="http://schemas.microsoft.com/office/powerpoint/2010/main" val="312026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32000"/>
          </a:schemeClr>
        </a:solidFill>
        <a:effectLst/>
      </p:bgPr>
    </p:bg>
    <p:spTree>
      <p:nvGrpSpPr>
        <p:cNvPr id="1" name="">
          <a:extLst>
            <a:ext uri="{FF2B5EF4-FFF2-40B4-BE49-F238E27FC236}">
              <a16:creationId xmlns:a16="http://schemas.microsoft.com/office/drawing/2014/main" id="{5DFC7D7F-3C1A-D8B7-4633-BE6D8E5E6A9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04ED8F-FBD5-416C-E751-E323C721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2E667-23AB-314A-A51F-34E9790DFF2A}"/>
              </a:ext>
            </a:extLst>
          </p:cNvPr>
          <p:cNvSpPr>
            <a:spLocks noGrp="1"/>
          </p:cNvSpPr>
          <p:nvPr>
            <p:ph type="title"/>
          </p:nvPr>
        </p:nvSpPr>
        <p:spPr>
          <a:xfrm>
            <a:off x="628650" y="557190"/>
            <a:ext cx="7886700" cy="804682"/>
          </a:xfrm>
        </p:spPr>
        <p:txBody>
          <a:bodyPr vert="horz" lIns="91440" tIns="45720" rIns="91440" bIns="45720" rtlCol="0" anchor="ctr">
            <a:normAutofit/>
          </a:bodyPr>
          <a:lstStyle/>
          <a:p>
            <a:pPr algn="ctr" defTabSz="914400"/>
            <a:r>
              <a:rPr lang="en-US" sz="4500" b="1"/>
              <a:t>WHAT’S NEW </a:t>
            </a:r>
            <a:r>
              <a:rPr lang="en-US" sz="4000" b="1"/>
              <a:t>continued</a:t>
            </a:r>
          </a:p>
        </p:txBody>
      </p:sp>
      <p:graphicFrame>
        <p:nvGraphicFramePr>
          <p:cNvPr id="7" name="Content Placeholder 6">
            <a:extLst>
              <a:ext uri="{FF2B5EF4-FFF2-40B4-BE49-F238E27FC236}">
                <a16:creationId xmlns:a16="http://schemas.microsoft.com/office/drawing/2014/main" id="{315C0A6B-AB06-5CD2-87E7-33F572FB5BF6}"/>
              </a:ext>
            </a:extLst>
          </p:cNvPr>
          <p:cNvGraphicFramePr>
            <a:graphicFrameLocks noGrp="1"/>
          </p:cNvGraphicFramePr>
          <p:nvPr>
            <p:ph idx="1"/>
            <p:extLst>
              <p:ext uri="{D42A27DB-BD31-4B8C-83A1-F6EECF244321}">
                <p14:modId xmlns:p14="http://schemas.microsoft.com/office/powerpoint/2010/main" val="2711086791"/>
              </p:ext>
            </p:extLst>
          </p:nvPr>
        </p:nvGraphicFramePr>
        <p:xfrm>
          <a:off x="628650" y="1559861"/>
          <a:ext cx="7886700" cy="5172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97EAEE5-9BEA-FF5E-0231-90F1EDC2255A}"/>
              </a:ext>
            </a:extLst>
          </p:cNvPr>
          <p:cNvSpPr>
            <a:spLocks noGrp="1"/>
          </p:cNvSpPr>
          <p:nvPr>
            <p:ph type="sldNum" sz="quarter" idx="12"/>
          </p:nvPr>
        </p:nvSpPr>
        <p:spPr/>
        <p:txBody>
          <a:bodyPr/>
          <a:lstStyle/>
          <a:p>
            <a:fld id="{D57F1E4F-1CFF-5643-939E-217C01CDF565}" type="slidenum">
              <a:rPr lang="en-US" sz="1200" smtClean="0"/>
              <a:pPr/>
              <a:t>3</a:t>
            </a:fld>
            <a:endParaRPr lang="en-US" sz="1200"/>
          </a:p>
        </p:txBody>
      </p:sp>
    </p:spTree>
    <p:extLst>
      <p:ext uri="{BB962C8B-B14F-4D97-AF65-F5344CB8AC3E}">
        <p14:creationId xmlns:p14="http://schemas.microsoft.com/office/powerpoint/2010/main" val="3924701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B90F-900D-4AEF-AB00-D7A4C0893E12}"/>
              </a:ext>
            </a:extLst>
          </p:cNvPr>
          <p:cNvSpPr>
            <a:spLocks noGrp="1"/>
          </p:cNvSpPr>
          <p:nvPr>
            <p:ph type="title"/>
          </p:nvPr>
        </p:nvSpPr>
        <p:spPr/>
        <p:txBody>
          <a:bodyPr>
            <a:normAutofit/>
          </a:bodyPr>
          <a:lstStyle/>
          <a:p>
            <a:r>
              <a:rPr lang="en-US" cap="none"/>
              <a:t>CoMIRS</a:t>
            </a:r>
            <a:r>
              <a:rPr lang="en-US"/>
              <a:t> R</a:t>
            </a:r>
            <a:r>
              <a:rPr lang="en-US" cap="none"/>
              <a:t>adio Feature Requirements</a:t>
            </a:r>
            <a:endParaRPr lang="en-US"/>
          </a:p>
        </p:txBody>
      </p:sp>
      <p:graphicFrame>
        <p:nvGraphicFramePr>
          <p:cNvPr id="9" name="Content Placeholder 8">
            <a:extLst>
              <a:ext uri="{FF2B5EF4-FFF2-40B4-BE49-F238E27FC236}">
                <a16:creationId xmlns:a16="http://schemas.microsoft.com/office/drawing/2014/main" id="{DDE7073D-643D-4032-8F6E-CBCEF1E5E8D9}"/>
              </a:ext>
            </a:extLst>
          </p:cNvPr>
          <p:cNvGraphicFramePr>
            <a:graphicFrameLocks noGrp="1"/>
          </p:cNvGraphicFramePr>
          <p:nvPr>
            <p:ph idx="1"/>
            <p:extLst>
              <p:ext uri="{D42A27DB-BD31-4B8C-83A1-F6EECF244321}">
                <p14:modId xmlns:p14="http://schemas.microsoft.com/office/powerpoint/2010/main" val="675297148"/>
              </p:ext>
            </p:extLst>
          </p:nvPr>
        </p:nvGraphicFramePr>
        <p:xfrm>
          <a:off x="4186656" y="554363"/>
          <a:ext cx="4347744" cy="5792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E06D4E1B-1205-415E-9E53-33B784B7797A}"/>
              </a:ext>
            </a:extLst>
          </p:cNvPr>
          <p:cNvSpPr>
            <a:spLocks noGrp="1"/>
          </p:cNvSpPr>
          <p:nvPr>
            <p:ph type="body" sz="half" idx="2"/>
          </p:nvPr>
        </p:nvSpPr>
        <p:spPr/>
        <p:txBody>
          <a:bodyPr/>
          <a:lstStyle/>
          <a:p>
            <a:r>
              <a:rPr lang="en-US"/>
              <a:t>*As of May 1, 2021, all radios submitted for provisioning on CoMIRS must include the required features noted here.</a:t>
            </a:r>
          </a:p>
        </p:txBody>
      </p:sp>
      <p:sp>
        <p:nvSpPr>
          <p:cNvPr id="3" name="Slide Number Placeholder 2">
            <a:extLst>
              <a:ext uri="{FF2B5EF4-FFF2-40B4-BE49-F238E27FC236}">
                <a16:creationId xmlns:a16="http://schemas.microsoft.com/office/drawing/2014/main" id="{16C17C4F-6B20-7A83-D80A-A11CC3A8889A}"/>
              </a:ext>
            </a:extLst>
          </p:cNvPr>
          <p:cNvSpPr>
            <a:spLocks noGrp="1"/>
          </p:cNvSpPr>
          <p:nvPr>
            <p:ph type="sldNum" sz="quarter" idx="12"/>
          </p:nvPr>
        </p:nvSpPr>
        <p:spPr/>
        <p:txBody>
          <a:bodyPr/>
          <a:lstStyle/>
          <a:p>
            <a:fld id="{D57F1E4F-1CFF-5643-939E-217C01CDF565}" type="slidenum">
              <a:rPr lang="en-US" sz="1200" smtClean="0"/>
              <a:pPr/>
              <a:t>30</a:t>
            </a:fld>
            <a:endParaRPr lang="en-US" sz="1200"/>
          </a:p>
        </p:txBody>
      </p:sp>
    </p:spTree>
    <p:extLst>
      <p:ext uri="{BB962C8B-B14F-4D97-AF65-F5344CB8AC3E}">
        <p14:creationId xmlns:p14="http://schemas.microsoft.com/office/powerpoint/2010/main" val="2083940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 name="Freeform: Shape 9">
            <a:extLst>
              <a:ext uri="{FF2B5EF4-FFF2-40B4-BE49-F238E27FC236}">
                <a16:creationId xmlns:a16="http://schemas.microsoft.com/office/drawing/2014/main" id="{0ACBD85E-A404-45CB-B532-1039E479D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43714" y="-1643715"/>
            <a:ext cx="5856341" cy="9143771"/>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B1626B1-BAC7-4893-A5AC-620597685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22316" y="649037"/>
            <a:ext cx="1899138" cy="9143771"/>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latin typeface="Meiryo"/>
            </a:endParaRPr>
          </a:p>
        </p:txBody>
      </p:sp>
      <p:sp>
        <p:nvSpPr>
          <p:cNvPr id="14" name="Freeform: Shape 13">
            <a:extLst>
              <a:ext uri="{FF2B5EF4-FFF2-40B4-BE49-F238E27FC236}">
                <a16:creationId xmlns:a16="http://schemas.microsoft.com/office/drawing/2014/main" id="{D64E9910-51FE-45BF-973D-9D2401FD3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9797" y="486390"/>
            <a:ext cx="1904176" cy="9143771"/>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Meiryo"/>
            </a:endParaRPr>
          </a:p>
        </p:txBody>
      </p:sp>
      <p:pic>
        <p:nvPicPr>
          <p:cNvPr id="3" name="Picture 2">
            <a:extLst>
              <a:ext uri="{FF2B5EF4-FFF2-40B4-BE49-F238E27FC236}">
                <a16:creationId xmlns:a16="http://schemas.microsoft.com/office/drawing/2014/main" id="{A7FA0EC0-5239-45D1-9AC2-DFD7D3C6BDD9}"/>
              </a:ext>
            </a:extLst>
          </p:cNvPr>
          <p:cNvPicPr>
            <a:picLocks noChangeAspect="1"/>
          </p:cNvPicPr>
          <p:nvPr/>
        </p:nvPicPr>
        <p:blipFill>
          <a:blip r:embed="rId2"/>
          <a:stretch>
            <a:fillRect/>
          </a:stretch>
        </p:blipFill>
        <p:spPr>
          <a:xfrm>
            <a:off x="851647" y="336558"/>
            <a:ext cx="7360024" cy="6184884"/>
          </a:xfrm>
          <a:prstGeom prst="rect">
            <a:avLst/>
          </a:prstGeom>
        </p:spPr>
      </p:pic>
      <p:sp>
        <p:nvSpPr>
          <p:cNvPr id="2" name="Slide Number Placeholder 1">
            <a:extLst>
              <a:ext uri="{FF2B5EF4-FFF2-40B4-BE49-F238E27FC236}">
                <a16:creationId xmlns:a16="http://schemas.microsoft.com/office/drawing/2014/main" id="{7D02D32D-8A86-B102-FB8A-FB7C7D4E7710}"/>
              </a:ext>
            </a:extLst>
          </p:cNvPr>
          <p:cNvSpPr>
            <a:spLocks noGrp="1"/>
          </p:cNvSpPr>
          <p:nvPr>
            <p:ph type="sldNum" sz="quarter" idx="12"/>
          </p:nvPr>
        </p:nvSpPr>
        <p:spPr/>
        <p:txBody>
          <a:bodyPr/>
          <a:lstStyle/>
          <a:p>
            <a:fld id="{D57F1E4F-1CFF-5643-939E-217C01CDF565}" type="slidenum">
              <a:rPr lang="en-US" sz="1200" smtClean="0"/>
              <a:pPr/>
              <a:t>31</a:t>
            </a:fld>
            <a:endParaRPr lang="en-US" sz="1200"/>
          </a:p>
        </p:txBody>
      </p:sp>
    </p:spTree>
    <p:extLst>
      <p:ext uri="{BB962C8B-B14F-4D97-AF65-F5344CB8AC3E}">
        <p14:creationId xmlns:p14="http://schemas.microsoft.com/office/powerpoint/2010/main" val="842249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07ED-45C4-90B3-0EAA-64BF38E245BA}"/>
              </a:ext>
            </a:extLst>
          </p:cNvPr>
          <p:cNvSpPr>
            <a:spLocks noGrp="1"/>
          </p:cNvSpPr>
          <p:nvPr>
            <p:ph type="ctrTitle"/>
          </p:nvPr>
        </p:nvSpPr>
        <p:spPr>
          <a:xfrm>
            <a:off x="1627060" y="1039273"/>
            <a:ext cx="6179058" cy="241792"/>
          </a:xfrm>
        </p:spPr>
        <p:txBody>
          <a:bodyPr>
            <a:normAutofit fontScale="90000"/>
          </a:bodyPr>
          <a:lstStyle/>
          <a:p>
            <a:r>
              <a:rPr lang="en-US" sz="1500"/>
              <a:t>Sample Vendor Breakdown “Vendor Quote”</a:t>
            </a:r>
            <a:br>
              <a:rPr lang="en-US" sz="1500"/>
            </a:br>
            <a:r>
              <a:rPr lang="en-US" sz="900"/>
              <a:t>*Not an endorsement or product recommendation. Demonstration purposes only.</a:t>
            </a:r>
          </a:p>
        </p:txBody>
      </p:sp>
      <p:pic>
        <p:nvPicPr>
          <p:cNvPr id="7" name="Picture 6">
            <a:extLst>
              <a:ext uri="{FF2B5EF4-FFF2-40B4-BE49-F238E27FC236}">
                <a16:creationId xmlns:a16="http://schemas.microsoft.com/office/drawing/2014/main" id="{B92CC35D-79AE-3C8B-0ABE-A54D0844D488}"/>
              </a:ext>
            </a:extLst>
          </p:cNvPr>
          <p:cNvPicPr>
            <a:picLocks noChangeAspect="1"/>
          </p:cNvPicPr>
          <p:nvPr/>
        </p:nvPicPr>
        <p:blipFill>
          <a:blip r:embed="rId2"/>
          <a:srcRect l="25126" t="15953" r="45550" b="26069"/>
          <a:stretch>
            <a:fillRect/>
          </a:stretch>
        </p:blipFill>
        <p:spPr>
          <a:xfrm>
            <a:off x="2475168" y="1281067"/>
            <a:ext cx="4482847" cy="4756189"/>
          </a:xfrm>
          <a:prstGeom prst="rect">
            <a:avLst/>
          </a:prstGeom>
        </p:spPr>
      </p:pic>
      <p:pic>
        <p:nvPicPr>
          <p:cNvPr id="9" name="Graphic 8" descr="Arrow Right with solid fill">
            <a:extLst>
              <a:ext uri="{FF2B5EF4-FFF2-40B4-BE49-F238E27FC236}">
                <a16:creationId xmlns:a16="http://schemas.microsoft.com/office/drawing/2014/main" id="{49659A4D-9C47-D526-A279-DA31917269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5988" y="3187209"/>
            <a:ext cx="685800" cy="241792"/>
          </a:xfrm>
          <a:prstGeom prst="rect">
            <a:avLst/>
          </a:prstGeom>
        </p:spPr>
      </p:pic>
      <p:pic>
        <p:nvPicPr>
          <p:cNvPr id="11" name="Graphic 10" descr="Arrow Right with solid fill">
            <a:extLst>
              <a:ext uri="{FF2B5EF4-FFF2-40B4-BE49-F238E27FC236}">
                <a16:creationId xmlns:a16="http://schemas.microsoft.com/office/drawing/2014/main" id="{B72787EC-781F-7405-EE3C-94425F1EC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5988" y="4370439"/>
            <a:ext cx="685800" cy="241792"/>
          </a:xfrm>
          <a:prstGeom prst="rect">
            <a:avLst/>
          </a:prstGeom>
        </p:spPr>
      </p:pic>
    </p:spTree>
    <p:extLst>
      <p:ext uri="{BB962C8B-B14F-4D97-AF65-F5344CB8AC3E}">
        <p14:creationId xmlns:p14="http://schemas.microsoft.com/office/powerpoint/2010/main" val="504505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9F01C-8B7D-D4F2-3BED-A6CB15C3A840}"/>
              </a:ext>
            </a:extLst>
          </p:cNvPr>
          <p:cNvSpPr>
            <a:spLocks noGrp="1"/>
          </p:cNvSpPr>
          <p:nvPr>
            <p:ph idx="1"/>
          </p:nvPr>
        </p:nvSpPr>
        <p:spPr>
          <a:xfrm>
            <a:off x="4120062" y="588639"/>
            <a:ext cx="4254840" cy="5616653"/>
          </a:xfrm>
        </p:spPr>
        <p:txBody>
          <a:bodyPr vert="horz" lIns="91440" tIns="45720" rIns="91440" bIns="45720" rtlCol="0" anchor="t">
            <a:normAutofit lnSpcReduction="10000"/>
          </a:bodyPr>
          <a:lstStyle/>
          <a:p>
            <a:pPr>
              <a:spcBef>
                <a:spcPts val="0"/>
              </a:spcBef>
            </a:pPr>
            <a:r>
              <a:rPr lang="en-US"/>
              <a:t>ICIP Template</a:t>
            </a:r>
          </a:p>
          <a:p>
            <a:pPr lvl="1" indent="0">
              <a:spcBef>
                <a:spcPts val="0"/>
              </a:spcBef>
              <a:buSzPct val="114999"/>
              <a:buNone/>
            </a:pPr>
            <a:r>
              <a:rPr lang="en-US" b="1" u="sng">
                <a:solidFill>
                  <a:schemeClr val="accent3">
                    <a:lumMod val="50000"/>
                  </a:schemeClr>
                </a:solidFill>
                <a:ea typeface="+mn-lt"/>
                <a:cs typeface="+mn-lt"/>
                <a:hlinkClick r:id="rId2">
                  <a:extLst>
                    <a:ext uri="{A12FA001-AC4F-418D-AE19-62706E023703}">
                      <ahyp:hlinkClr xmlns:ahyp="http://schemas.microsoft.com/office/drawing/2018/hyperlinkcolor" val="tx"/>
                    </a:ext>
                  </a:extLst>
                </a:hlinkClick>
              </a:rPr>
              <a:t>https://www.mass.gov/doc/icip-form-with-conditions/download?_ga=2.217334166.1288377473.1607959209-1195923342.1562698534</a:t>
            </a:r>
            <a:endParaRPr lang="en-US" b="1" u="sng">
              <a:solidFill>
                <a:schemeClr val="accent3">
                  <a:lumMod val="50000"/>
                </a:schemeClr>
              </a:solidFill>
              <a:ea typeface="+mn-lt"/>
              <a:cs typeface="+mn-lt"/>
            </a:endParaRPr>
          </a:p>
          <a:p>
            <a:pPr lvl="1" indent="0">
              <a:spcBef>
                <a:spcPts val="0"/>
              </a:spcBef>
              <a:buNone/>
            </a:pPr>
            <a:endParaRPr lang="en-US">
              <a:solidFill>
                <a:srgbClr val="262626"/>
              </a:solidFill>
              <a:ea typeface="+mn-lt"/>
              <a:cs typeface="+mn-lt"/>
            </a:endParaRPr>
          </a:p>
          <a:p>
            <a:pPr marL="283464" indent="-283464">
              <a:spcBef>
                <a:spcPts val="0"/>
              </a:spcBef>
            </a:pPr>
            <a:r>
              <a:rPr lang="en-US">
                <a:solidFill>
                  <a:srgbClr val="262626"/>
                </a:solidFill>
                <a:ea typeface="+mn-lt"/>
                <a:cs typeface="+mn-lt"/>
              </a:rPr>
              <a:t>Statewide</a:t>
            </a:r>
            <a:r>
              <a:rPr lang="en-US">
                <a:ea typeface="+mn-lt"/>
                <a:cs typeface="+mn-lt"/>
              </a:rPr>
              <a:t> Communications Interoperability Plan</a:t>
            </a:r>
            <a:endParaRPr lang="en-US" b="1" u="sng">
              <a:solidFill>
                <a:schemeClr val="tx1"/>
              </a:solidFill>
            </a:endParaRPr>
          </a:p>
          <a:p>
            <a:pPr lvl="1" indent="0">
              <a:spcBef>
                <a:spcPts val="0"/>
              </a:spcBef>
              <a:buSzPct val="114999"/>
              <a:buNone/>
            </a:pPr>
            <a:r>
              <a:rPr lang="en-US" b="1" u="sng">
                <a:solidFill>
                  <a:schemeClr val="accent3">
                    <a:lumMod val="50000"/>
                  </a:schemeClr>
                </a:solidFill>
                <a:ea typeface="+mn-lt"/>
                <a:cs typeface="+mn-lt"/>
                <a:hlinkClick r:id="rId3">
                  <a:extLst>
                    <a:ext uri="{A12FA001-AC4F-418D-AE19-62706E023703}">
                      <ahyp:hlinkClr xmlns:ahyp="http://schemas.microsoft.com/office/drawing/2018/hyperlinkcolor" val="tx"/>
                    </a:ext>
                  </a:extLst>
                </a:hlinkClick>
              </a:rPr>
              <a:t>http://www.mass.gov/doc/massachusetts-statewide-communication-interoperability-plan-scip-2020</a:t>
            </a:r>
            <a:endParaRPr lang="en-US" b="1">
              <a:solidFill>
                <a:schemeClr val="accent3">
                  <a:lumMod val="50000"/>
                </a:schemeClr>
              </a:solidFill>
              <a:ea typeface="+mn-lt"/>
              <a:cs typeface="+mn-lt"/>
            </a:endParaRPr>
          </a:p>
          <a:p>
            <a:pPr lvl="1" indent="0">
              <a:spcBef>
                <a:spcPts val="0"/>
              </a:spcBef>
              <a:buNone/>
            </a:pPr>
            <a:endParaRPr lang="en-US"/>
          </a:p>
          <a:p>
            <a:pPr marL="283464" indent="-283464">
              <a:spcBef>
                <a:spcPts val="0"/>
              </a:spcBef>
            </a:pPr>
            <a:r>
              <a:rPr lang="en-US"/>
              <a:t>Meet Applicable SAFECOM P25 Guidance</a:t>
            </a:r>
          </a:p>
          <a:p>
            <a:pPr lvl="1" indent="0">
              <a:spcBef>
                <a:spcPts val="0"/>
              </a:spcBef>
              <a:buNone/>
            </a:pPr>
            <a:r>
              <a:rPr lang="en-US" b="1" u="sng">
                <a:solidFill>
                  <a:schemeClr val="accent3">
                    <a:lumMod val="50000"/>
                  </a:schemeClr>
                </a:solidFill>
                <a:ea typeface="+mn-lt"/>
                <a:cs typeface="+mn-lt"/>
                <a:hlinkClick r:id="rId3">
                  <a:extLst>
                    <a:ext uri="{A12FA001-AC4F-418D-AE19-62706E023703}">
                      <ahyp:hlinkClr xmlns:ahyp="http://schemas.microsoft.com/office/drawing/2018/hyperlinkcolor" val="tx"/>
                    </a:ext>
                  </a:extLst>
                </a:hlinkClick>
              </a:rPr>
              <a:t>https://www.cisa.gov/publication/emergency-communications-grant-guidance-documents</a:t>
            </a:r>
            <a:endParaRPr lang="en-US" b="1">
              <a:solidFill>
                <a:schemeClr val="accent3">
                  <a:lumMod val="50000"/>
                </a:schemeClr>
              </a:solidFill>
            </a:endParaRPr>
          </a:p>
          <a:p>
            <a:pPr marL="0" indent="0">
              <a:spcBef>
                <a:spcPts val="0"/>
              </a:spcBef>
              <a:buNone/>
            </a:pPr>
            <a:endParaRPr lang="en-US"/>
          </a:p>
          <a:p>
            <a:pPr>
              <a:spcBef>
                <a:spcPts val="0"/>
              </a:spcBef>
              <a:buSzPct val="114999"/>
            </a:pPr>
            <a:endParaRPr lang="en-US"/>
          </a:p>
        </p:txBody>
      </p:sp>
      <p:sp>
        <p:nvSpPr>
          <p:cNvPr id="4" name="Text Placeholder 3">
            <a:extLst>
              <a:ext uri="{FF2B5EF4-FFF2-40B4-BE49-F238E27FC236}">
                <a16:creationId xmlns:a16="http://schemas.microsoft.com/office/drawing/2014/main" id="{D24CE6D6-B138-F061-85D0-D0342C9517BF}"/>
              </a:ext>
            </a:extLst>
          </p:cNvPr>
          <p:cNvSpPr>
            <a:spLocks noGrp="1"/>
          </p:cNvSpPr>
          <p:nvPr>
            <p:ph type="body" sz="half" idx="2"/>
          </p:nvPr>
        </p:nvSpPr>
        <p:spPr>
          <a:xfrm>
            <a:off x="866088" y="1943347"/>
            <a:ext cx="2536798" cy="1799522"/>
          </a:xfrm>
        </p:spPr>
        <p:txBody>
          <a:bodyPr vert="horz" lIns="91440" tIns="45720" rIns="91440" bIns="45720" rtlCol="0" anchor="t">
            <a:normAutofit/>
          </a:bodyPr>
          <a:lstStyle/>
          <a:p>
            <a:r>
              <a:rPr lang="en-US" sz="3200">
                <a:ea typeface="+mn-lt"/>
                <a:cs typeface="+mn-lt"/>
              </a:rPr>
              <a:t>RESOURCES FOR RADIO    PROJECTS</a:t>
            </a:r>
            <a:endParaRPr lang="en-US" sz="3200"/>
          </a:p>
        </p:txBody>
      </p:sp>
      <p:sp>
        <p:nvSpPr>
          <p:cNvPr id="2" name="Slide Number Placeholder 1">
            <a:extLst>
              <a:ext uri="{FF2B5EF4-FFF2-40B4-BE49-F238E27FC236}">
                <a16:creationId xmlns:a16="http://schemas.microsoft.com/office/drawing/2014/main" id="{037100AC-DA09-57DD-ED21-56D45682544B}"/>
              </a:ext>
            </a:extLst>
          </p:cNvPr>
          <p:cNvSpPr>
            <a:spLocks noGrp="1"/>
          </p:cNvSpPr>
          <p:nvPr>
            <p:ph type="sldNum" sz="quarter" idx="12"/>
          </p:nvPr>
        </p:nvSpPr>
        <p:spPr/>
        <p:txBody>
          <a:bodyPr/>
          <a:lstStyle/>
          <a:p>
            <a:fld id="{D57F1E4F-1CFF-5643-939E-217C01CDF565}" type="slidenum">
              <a:rPr lang="en-US" sz="1200" smtClean="0"/>
              <a:pPr/>
              <a:t>33</a:t>
            </a:fld>
            <a:endParaRPr lang="en-US" sz="1200"/>
          </a:p>
        </p:txBody>
      </p:sp>
    </p:spTree>
    <p:extLst>
      <p:ext uri="{BB962C8B-B14F-4D97-AF65-F5344CB8AC3E}">
        <p14:creationId xmlns:p14="http://schemas.microsoft.com/office/powerpoint/2010/main" val="2871682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9F01C-8B7D-D4F2-3BED-A6CB15C3A840}"/>
              </a:ext>
            </a:extLst>
          </p:cNvPr>
          <p:cNvSpPr>
            <a:spLocks noGrp="1"/>
          </p:cNvSpPr>
          <p:nvPr>
            <p:ph idx="1"/>
          </p:nvPr>
        </p:nvSpPr>
        <p:spPr>
          <a:xfrm>
            <a:off x="4120064" y="672676"/>
            <a:ext cx="3977733" cy="5442773"/>
          </a:xfrm>
        </p:spPr>
        <p:txBody>
          <a:bodyPr>
            <a:normAutofit fontScale="85000" lnSpcReduction="20000"/>
          </a:bodyPr>
          <a:lstStyle/>
          <a:p>
            <a:pPr>
              <a:spcBef>
                <a:spcPts val="0"/>
              </a:spcBef>
            </a:pPr>
            <a:r>
              <a:rPr lang="en-US">
                <a:ea typeface="+mn-lt"/>
                <a:cs typeface="+mn-lt"/>
              </a:rPr>
              <a:t>Additional Guidance on Encryption: Guidance Bulletin 20-1</a:t>
            </a:r>
          </a:p>
          <a:p>
            <a:pPr marL="457200" lvl="1" indent="0">
              <a:spcBef>
                <a:spcPts val="0"/>
              </a:spcBef>
              <a:buSzPct val="114999"/>
              <a:buNone/>
            </a:pPr>
            <a:r>
              <a:rPr lang="en-US" b="1" u="sng">
                <a:solidFill>
                  <a:srgbClr val="002060"/>
                </a:solidFill>
                <a:ea typeface="+mn-lt"/>
                <a:cs typeface="+mn-lt"/>
                <a:hlinkClick r:id="rId2">
                  <a:extLst>
                    <a:ext uri="{A12FA001-AC4F-418D-AE19-62706E023703}">
                      <ahyp:hlinkClr xmlns:ahyp="http://schemas.microsoft.com/office/drawing/2018/hyperlinkcolor" val="tx"/>
                    </a:ext>
                  </a:extLst>
                </a:hlinkClick>
              </a:rPr>
              <a:t>https://www.mass.gov/doc/public-safety-encryption-guidance-bulletin</a:t>
            </a:r>
            <a:endParaRPr lang="en-US" b="1">
              <a:solidFill>
                <a:srgbClr val="002060"/>
              </a:solidFill>
              <a:ea typeface="+mn-lt"/>
              <a:cs typeface="+mn-lt"/>
            </a:endParaRPr>
          </a:p>
          <a:p>
            <a:pPr marL="457200" lvl="1" indent="0">
              <a:spcBef>
                <a:spcPts val="0"/>
              </a:spcBef>
              <a:buSzPct val="114999"/>
              <a:buNone/>
            </a:pPr>
            <a:endParaRPr lang="en-US" sz="2500" b="1" u="sng">
              <a:ea typeface="+mn-lt"/>
              <a:cs typeface="+mn-lt"/>
            </a:endParaRPr>
          </a:p>
          <a:p>
            <a:pPr marL="283464" lvl="1">
              <a:spcBef>
                <a:spcPts val="0"/>
              </a:spcBef>
              <a:buSzPct val="114999"/>
            </a:pPr>
            <a:r>
              <a:rPr lang="en-US" sz="2500">
                <a:ea typeface="+mn-lt"/>
                <a:cs typeface="+mn-lt"/>
              </a:rPr>
              <a:t>Best Practice Guidelines </a:t>
            </a:r>
            <a:endParaRPr lang="en-US" sz="2500" u="sng">
              <a:ea typeface="+mn-lt"/>
              <a:cs typeface="+mn-lt"/>
            </a:endParaRPr>
          </a:p>
          <a:p>
            <a:pPr marL="457200" lvl="1" indent="0">
              <a:buNone/>
            </a:pPr>
            <a:r>
              <a:rPr lang="en-US" b="1">
                <a:solidFill>
                  <a:srgbClr val="002060"/>
                </a:solidFill>
                <a:ea typeface="+mn-lt"/>
                <a:cs typeface="+mn-lt"/>
                <a:hlinkClick r:id="rId3">
                  <a:extLst>
                    <a:ext uri="{A12FA001-AC4F-418D-AE19-62706E023703}">
                      <ahyp:hlinkClr xmlns:ahyp="http://schemas.microsoft.com/office/drawing/2018/hyperlinkcolor" val="tx"/>
                    </a:ext>
                  </a:extLst>
                </a:hlinkClick>
              </a:rPr>
              <a:t>https://www.mass.gov/doc/interoperable-emergency-communications-best-practices-guidance-bulletin-22-1/download</a:t>
            </a:r>
            <a:endParaRPr lang="en-US" b="1">
              <a:solidFill>
                <a:srgbClr val="002060"/>
              </a:solidFill>
            </a:endParaRPr>
          </a:p>
          <a:p>
            <a:pPr marL="457200" lvl="1" indent="0">
              <a:spcBef>
                <a:spcPts val="0"/>
              </a:spcBef>
              <a:buNone/>
            </a:pPr>
            <a:endParaRPr lang="en-US">
              <a:ea typeface="+mn-lt"/>
              <a:cs typeface="+mn-lt"/>
            </a:endParaRPr>
          </a:p>
          <a:p>
            <a:pPr>
              <a:spcBef>
                <a:spcPts val="0"/>
              </a:spcBef>
              <a:buSzPct val="114999"/>
            </a:pPr>
            <a:r>
              <a:rPr lang="en-US">
                <a:ea typeface="+mn-lt"/>
                <a:cs typeface="+mn-lt"/>
              </a:rPr>
              <a:t>Subscriber Units must be programmed with the Massachusetts Tactical Channel Plan (MTCP) (This document is for public safety official use only. Email </a:t>
            </a:r>
            <a:r>
              <a:rPr lang="en-US">
                <a:solidFill>
                  <a:srgbClr val="002060"/>
                </a:solidFill>
                <a:ea typeface="+mn-lt"/>
                <a:cs typeface="+mn-lt"/>
                <a:hlinkClick r:id="rId4">
                  <a:extLst>
                    <a:ext uri="{A12FA001-AC4F-418D-AE19-62706E023703}">
                      <ahyp:hlinkClr xmlns:ahyp="http://schemas.microsoft.com/office/drawing/2018/hyperlinkcolor" val="tx"/>
                    </a:ext>
                  </a:extLst>
                </a:hlinkClick>
              </a:rPr>
              <a:t>MA.SWIC@Mass.gov</a:t>
            </a:r>
            <a:r>
              <a:rPr lang="en-US">
                <a:solidFill>
                  <a:srgbClr val="002060"/>
                </a:solidFill>
                <a:ea typeface="+mn-lt"/>
                <a:cs typeface="+mn-lt"/>
              </a:rPr>
              <a:t> </a:t>
            </a:r>
            <a:r>
              <a:rPr lang="en-US">
                <a:ea typeface="+mn-lt"/>
                <a:cs typeface="+mn-lt"/>
              </a:rPr>
              <a:t>for a copy.)</a:t>
            </a:r>
          </a:p>
          <a:p>
            <a:pPr marL="0" indent="0">
              <a:spcBef>
                <a:spcPts val="0"/>
              </a:spcBef>
              <a:buSzPct val="114999"/>
              <a:buNone/>
            </a:pPr>
            <a:endParaRPr lang="en-US"/>
          </a:p>
          <a:p>
            <a:pPr>
              <a:spcBef>
                <a:spcPts val="0"/>
              </a:spcBef>
              <a:buSzPct val="114999"/>
            </a:pPr>
            <a:r>
              <a:rPr lang="en-US"/>
              <a:t>Statewide Contract PSE01 was awarded on 1/1/2022 and covers radios and radio systems.</a:t>
            </a:r>
          </a:p>
        </p:txBody>
      </p:sp>
      <p:sp>
        <p:nvSpPr>
          <p:cNvPr id="4" name="Text Placeholder 3">
            <a:extLst>
              <a:ext uri="{FF2B5EF4-FFF2-40B4-BE49-F238E27FC236}">
                <a16:creationId xmlns:a16="http://schemas.microsoft.com/office/drawing/2014/main" id="{D24CE6D6-B138-F061-85D0-D0342C9517BF}"/>
              </a:ext>
            </a:extLst>
          </p:cNvPr>
          <p:cNvSpPr>
            <a:spLocks noGrp="1"/>
          </p:cNvSpPr>
          <p:nvPr>
            <p:ph type="body" sz="half" idx="2"/>
          </p:nvPr>
        </p:nvSpPr>
        <p:spPr>
          <a:xfrm>
            <a:off x="680818" y="1629478"/>
            <a:ext cx="2536798" cy="1799522"/>
          </a:xfrm>
        </p:spPr>
        <p:txBody>
          <a:bodyPr vert="horz" lIns="91440" tIns="45720" rIns="91440" bIns="45720" rtlCol="0" anchor="t">
            <a:normAutofit/>
          </a:bodyPr>
          <a:lstStyle/>
          <a:p>
            <a:r>
              <a:rPr lang="en-US" sz="3200">
                <a:ea typeface="+mn-lt"/>
                <a:cs typeface="+mn-lt"/>
              </a:rPr>
              <a:t>RESOURCES FOR RADIO    PROJECTS</a:t>
            </a:r>
            <a:endParaRPr lang="en-US" sz="3200"/>
          </a:p>
        </p:txBody>
      </p:sp>
      <p:sp>
        <p:nvSpPr>
          <p:cNvPr id="2" name="Slide Number Placeholder 1">
            <a:extLst>
              <a:ext uri="{FF2B5EF4-FFF2-40B4-BE49-F238E27FC236}">
                <a16:creationId xmlns:a16="http://schemas.microsoft.com/office/drawing/2014/main" id="{2A352634-AF49-6AE6-5181-377F20993690}"/>
              </a:ext>
            </a:extLst>
          </p:cNvPr>
          <p:cNvSpPr>
            <a:spLocks noGrp="1"/>
          </p:cNvSpPr>
          <p:nvPr>
            <p:ph type="sldNum" sz="quarter" idx="12"/>
          </p:nvPr>
        </p:nvSpPr>
        <p:spPr/>
        <p:txBody>
          <a:bodyPr/>
          <a:lstStyle/>
          <a:p>
            <a:fld id="{D57F1E4F-1CFF-5643-939E-217C01CDF565}" type="slidenum">
              <a:rPr lang="en-US" sz="1200" smtClean="0"/>
              <a:pPr/>
              <a:t>34</a:t>
            </a:fld>
            <a:endParaRPr lang="en-US" sz="1200"/>
          </a:p>
        </p:txBody>
      </p:sp>
    </p:spTree>
    <p:extLst>
      <p:ext uri="{BB962C8B-B14F-4D97-AF65-F5344CB8AC3E}">
        <p14:creationId xmlns:p14="http://schemas.microsoft.com/office/powerpoint/2010/main" val="868373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28E4539-03F3-4EA3-8CED-6C3FDF22B97A}"/>
              </a:ext>
            </a:extLst>
          </p:cNvPr>
          <p:cNvSpPr>
            <a:spLocks noGrp="1"/>
          </p:cNvSpPr>
          <p:nvPr>
            <p:ph type="title"/>
          </p:nvPr>
        </p:nvSpPr>
        <p:spPr>
          <a:xfrm>
            <a:off x="1032844" y="2210937"/>
            <a:ext cx="2833569" cy="739254"/>
          </a:xfrm>
        </p:spPr>
        <p:txBody>
          <a:bodyPr>
            <a:normAutofit/>
          </a:bodyPr>
          <a:lstStyle/>
          <a:p>
            <a:r>
              <a:rPr lang="en-US" sz="4000" b="1"/>
              <a:t>COMMBUYS</a:t>
            </a:r>
            <a:endParaRPr lang="en-US" sz="3600" b="1"/>
          </a:p>
        </p:txBody>
      </p:sp>
      <p:graphicFrame>
        <p:nvGraphicFramePr>
          <p:cNvPr id="12" name="Content Placeholder 11">
            <a:extLst>
              <a:ext uri="{FF2B5EF4-FFF2-40B4-BE49-F238E27FC236}">
                <a16:creationId xmlns:a16="http://schemas.microsoft.com/office/drawing/2014/main" id="{D5D12EBB-AF27-4190-B5D4-0F360C509141}"/>
              </a:ext>
            </a:extLst>
          </p:cNvPr>
          <p:cNvGraphicFramePr>
            <a:graphicFrameLocks noGrp="1"/>
          </p:cNvGraphicFramePr>
          <p:nvPr>
            <p:ph idx="1"/>
            <p:extLst>
              <p:ext uri="{D42A27DB-BD31-4B8C-83A1-F6EECF244321}">
                <p14:modId xmlns:p14="http://schemas.microsoft.com/office/powerpoint/2010/main" val="1003678463"/>
              </p:ext>
            </p:extLst>
          </p:nvPr>
        </p:nvGraphicFramePr>
        <p:xfrm>
          <a:off x="3989433" y="322729"/>
          <a:ext cx="4769085" cy="5611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10">
            <a:extLst>
              <a:ext uri="{FF2B5EF4-FFF2-40B4-BE49-F238E27FC236}">
                <a16:creationId xmlns:a16="http://schemas.microsoft.com/office/drawing/2014/main" id="{9EDE777A-B1A9-48F8-8A08-814E3A52D56E}"/>
              </a:ext>
            </a:extLst>
          </p:cNvPr>
          <p:cNvSpPr>
            <a:spLocks noGrp="1"/>
          </p:cNvSpPr>
          <p:nvPr>
            <p:ph type="body" sz="half" idx="2"/>
          </p:nvPr>
        </p:nvSpPr>
        <p:spPr>
          <a:xfrm>
            <a:off x="1439044" y="3205493"/>
            <a:ext cx="2427369" cy="1366508"/>
          </a:xfrm>
        </p:spPr>
        <p:txBody>
          <a:bodyPr/>
          <a:lstStyle/>
          <a:p>
            <a:r>
              <a:rPr lang="en-US" sz="2000"/>
              <a:t>Vendor Registration takes about 10 minutes.</a:t>
            </a:r>
          </a:p>
          <a:p>
            <a:endParaRPr lang="en-US"/>
          </a:p>
        </p:txBody>
      </p:sp>
      <p:sp>
        <p:nvSpPr>
          <p:cNvPr id="2" name="Slide Number Placeholder 1">
            <a:extLst>
              <a:ext uri="{FF2B5EF4-FFF2-40B4-BE49-F238E27FC236}">
                <a16:creationId xmlns:a16="http://schemas.microsoft.com/office/drawing/2014/main" id="{B23BE987-E354-B6BC-1021-7EDE92D39C40}"/>
              </a:ext>
            </a:extLst>
          </p:cNvPr>
          <p:cNvSpPr>
            <a:spLocks noGrp="1"/>
          </p:cNvSpPr>
          <p:nvPr>
            <p:ph type="sldNum" sz="quarter" idx="12"/>
          </p:nvPr>
        </p:nvSpPr>
        <p:spPr/>
        <p:txBody>
          <a:bodyPr/>
          <a:lstStyle/>
          <a:p>
            <a:fld id="{D57F1E4F-1CFF-5643-939E-217C01CDF565}" type="slidenum">
              <a:rPr lang="en-US" sz="1200" smtClean="0"/>
              <a:pPr/>
              <a:t>35</a:t>
            </a:fld>
            <a:endParaRPr lang="en-US" sz="1200"/>
          </a:p>
        </p:txBody>
      </p:sp>
    </p:spTree>
    <p:extLst>
      <p:ext uri="{BB962C8B-B14F-4D97-AF65-F5344CB8AC3E}">
        <p14:creationId xmlns:p14="http://schemas.microsoft.com/office/powerpoint/2010/main" val="2869539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2AA5-5808-4802-89A2-7203FECACA3E}"/>
              </a:ext>
            </a:extLst>
          </p:cNvPr>
          <p:cNvSpPr>
            <a:spLocks noGrp="1"/>
          </p:cNvSpPr>
          <p:nvPr>
            <p:ph type="title"/>
          </p:nvPr>
        </p:nvSpPr>
        <p:spPr/>
        <p:txBody>
          <a:bodyPr/>
          <a:lstStyle/>
          <a:p>
            <a:r>
              <a:rPr lang="en-US" cap="none"/>
              <a:t>OSD’s Best Practices</a:t>
            </a:r>
          </a:p>
        </p:txBody>
      </p:sp>
      <p:graphicFrame>
        <p:nvGraphicFramePr>
          <p:cNvPr id="6" name="Content Placeholder 5">
            <a:extLst>
              <a:ext uri="{FF2B5EF4-FFF2-40B4-BE49-F238E27FC236}">
                <a16:creationId xmlns:a16="http://schemas.microsoft.com/office/drawing/2014/main" id="{AAC7CDEC-0409-437B-934B-716984B2817A}"/>
              </a:ext>
            </a:extLst>
          </p:cNvPr>
          <p:cNvGraphicFramePr>
            <a:graphicFrameLocks noGrp="1"/>
          </p:cNvGraphicFramePr>
          <p:nvPr>
            <p:ph idx="1"/>
            <p:extLst>
              <p:ext uri="{D42A27DB-BD31-4B8C-83A1-F6EECF244321}">
                <p14:modId xmlns:p14="http://schemas.microsoft.com/office/powerpoint/2010/main" val="2020945260"/>
              </p:ext>
            </p:extLst>
          </p:nvPr>
        </p:nvGraphicFramePr>
        <p:xfrm>
          <a:off x="4186656" y="664171"/>
          <a:ext cx="3828178" cy="5416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B8F1BA7-D728-D45F-E65F-28AFA45D7BB1}"/>
              </a:ext>
            </a:extLst>
          </p:cNvPr>
          <p:cNvSpPr>
            <a:spLocks noGrp="1"/>
          </p:cNvSpPr>
          <p:nvPr>
            <p:ph type="sldNum" sz="quarter" idx="12"/>
          </p:nvPr>
        </p:nvSpPr>
        <p:spPr/>
        <p:txBody>
          <a:bodyPr/>
          <a:lstStyle/>
          <a:p>
            <a:fld id="{D57F1E4F-1CFF-5643-939E-217C01CDF565}" type="slidenum">
              <a:rPr lang="en-US" sz="1200" smtClean="0"/>
              <a:pPr/>
              <a:t>36</a:t>
            </a:fld>
            <a:endParaRPr lang="en-US" sz="1200"/>
          </a:p>
        </p:txBody>
      </p:sp>
    </p:spTree>
    <p:extLst>
      <p:ext uri="{BB962C8B-B14F-4D97-AF65-F5344CB8AC3E}">
        <p14:creationId xmlns:p14="http://schemas.microsoft.com/office/powerpoint/2010/main" val="852944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1031-3159-4053-8971-7C6C77E21605}"/>
              </a:ext>
            </a:extLst>
          </p:cNvPr>
          <p:cNvSpPr>
            <a:spLocks noGrp="1"/>
          </p:cNvSpPr>
          <p:nvPr>
            <p:ph type="title"/>
          </p:nvPr>
        </p:nvSpPr>
        <p:spPr>
          <a:xfrm>
            <a:off x="1176865" y="1268744"/>
            <a:ext cx="2536798" cy="1491390"/>
          </a:xfrm>
        </p:spPr>
        <p:txBody>
          <a:bodyPr>
            <a:normAutofit/>
          </a:bodyPr>
          <a:lstStyle/>
          <a:p>
            <a:r>
              <a:rPr lang="en-US" sz="3200"/>
              <a:t>OSD Resources &amp; Contacts</a:t>
            </a:r>
          </a:p>
        </p:txBody>
      </p:sp>
      <p:graphicFrame>
        <p:nvGraphicFramePr>
          <p:cNvPr id="6" name="Content Placeholder 5">
            <a:extLst>
              <a:ext uri="{FF2B5EF4-FFF2-40B4-BE49-F238E27FC236}">
                <a16:creationId xmlns:a16="http://schemas.microsoft.com/office/drawing/2014/main" id="{EF4D9310-296E-41A4-B64D-04BB72431803}"/>
              </a:ext>
            </a:extLst>
          </p:cNvPr>
          <p:cNvGraphicFramePr>
            <a:graphicFrameLocks noGrp="1"/>
          </p:cNvGraphicFramePr>
          <p:nvPr>
            <p:ph idx="1"/>
            <p:extLst>
              <p:ext uri="{D42A27DB-BD31-4B8C-83A1-F6EECF244321}">
                <p14:modId xmlns:p14="http://schemas.microsoft.com/office/powerpoint/2010/main" val="3007566755"/>
              </p:ext>
            </p:extLst>
          </p:nvPr>
        </p:nvGraphicFramePr>
        <p:xfrm>
          <a:off x="4186657" y="691458"/>
          <a:ext cx="4118007" cy="5620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0DFBB2A-5791-F7B4-BF67-495F82969ADD}"/>
              </a:ext>
            </a:extLst>
          </p:cNvPr>
          <p:cNvSpPr>
            <a:spLocks noGrp="1"/>
          </p:cNvSpPr>
          <p:nvPr>
            <p:ph type="sldNum" sz="quarter" idx="12"/>
          </p:nvPr>
        </p:nvSpPr>
        <p:spPr/>
        <p:txBody>
          <a:bodyPr/>
          <a:lstStyle/>
          <a:p>
            <a:fld id="{D57F1E4F-1CFF-5643-939E-217C01CDF565}" type="slidenum">
              <a:rPr lang="en-US" smtClean="0"/>
              <a:pPr/>
              <a:t>37</a:t>
            </a:fld>
            <a:endParaRPr lang="en-US"/>
          </a:p>
        </p:txBody>
      </p:sp>
    </p:spTree>
    <p:extLst>
      <p:ext uri="{BB962C8B-B14F-4D97-AF65-F5344CB8AC3E}">
        <p14:creationId xmlns:p14="http://schemas.microsoft.com/office/powerpoint/2010/main" val="2505873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7506" y="0"/>
            <a:ext cx="7886700" cy="1133499"/>
          </a:xfrm>
        </p:spPr>
        <p:txBody>
          <a:bodyPr vert="horz" lIns="91440" tIns="45720" rIns="91440" bIns="45720" rtlCol="0">
            <a:normAutofit/>
          </a:bodyPr>
          <a:lstStyle/>
          <a:p>
            <a:pPr algn="ctr" defTabSz="914400"/>
            <a:r>
              <a:rPr lang="en-US" sz="4200" b="1"/>
              <a:t>Examples of Non-Eligible Expenses</a:t>
            </a:r>
          </a:p>
        </p:txBody>
      </p:sp>
      <p:graphicFrame>
        <p:nvGraphicFramePr>
          <p:cNvPr id="5" name="Content Placeholder 2">
            <a:extLst>
              <a:ext uri="{FF2B5EF4-FFF2-40B4-BE49-F238E27FC236}">
                <a16:creationId xmlns:a16="http://schemas.microsoft.com/office/drawing/2014/main" id="{23CD5F60-6BAB-48B8-B3FC-43D8A98E6BEB}"/>
              </a:ext>
            </a:extLst>
          </p:cNvPr>
          <p:cNvGraphicFramePr>
            <a:graphicFrameLocks noGrp="1"/>
          </p:cNvGraphicFramePr>
          <p:nvPr>
            <p:ph idx="1"/>
            <p:extLst>
              <p:ext uri="{D42A27DB-BD31-4B8C-83A1-F6EECF244321}">
                <p14:modId xmlns:p14="http://schemas.microsoft.com/office/powerpoint/2010/main" val="3909522105"/>
              </p:ext>
            </p:extLst>
          </p:nvPr>
        </p:nvGraphicFramePr>
        <p:xfrm>
          <a:off x="727260" y="968188"/>
          <a:ext cx="8067115" cy="5669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2C35A36-43AF-5BB1-3E93-B8740110AB88}"/>
              </a:ext>
            </a:extLst>
          </p:cNvPr>
          <p:cNvSpPr>
            <a:spLocks noGrp="1"/>
          </p:cNvSpPr>
          <p:nvPr>
            <p:ph type="sldNum" sz="quarter" idx="12"/>
          </p:nvPr>
        </p:nvSpPr>
        <p:spPr/>
        <p:txBody>
          <a:bodyPr/>
          <a:lstStyle/>
          <a:p>
            <a:fld id="{5D84065D-F351-4B03-BD91-D8A6B8D4B362}"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41"/>
            <a:ext cx="8263890" cy="1434415"/>
          </a:xfrm>
        </p:spPr>
        <p:txBody>
          <a:bodyPr anchor="b">
            <a:normAutofit/>
          </a:bodyPr>
          <a:lstStyle/>
          <a:p>
            <a:r>
              <a:rPr lang="en-US" sz="4700" b="1"/>
              <a:t>Post Award Considerations</a:t>
            </a:r>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626160A-A1B0-43B4-B0EA-C612DADF62C7}"/>
              </a:ext>
            </a:extLst>
          </p:cNvPr>
          <p:cNvGraphicFramePr>
            <a:graphicFrameLocks noGrp="1"/>
          </p:cNvGraphicFramePr>
          <p:nvPr>
            <p:ph idx="1"/>
            <p:extLst>
              <p:ext uri="{D42A27DB-BD31-4B8C-83A1-F6EECF244321}">
                <p14:modId xmlns:p14="http://schemas.microsoft.com/office/powerpoint/2010/main" val="4011687117"/>
              </p:ext>
            </p:extLst>
          </p:nvPr>
        </p:nvGraphicFramePr>
        <p:xfrm>
          <a:off x="429370" y="2071316"/>
          <a:ext cx="8229599" cy="468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D314B5E-D9BC-2E95-EF21-AB4EE54C9763}"/>
              </a:ext>
            </a:extLst>
          </p:cNvPr>
          <p:cNvSpPr>
            <a:spLocks noGrp="1"/>
          </p:cNvSpPr>
          <p:nvPr>
            <p:ph type="sldNum" sz="quarter" idx="12"/>
          </p:nvPr>
        </p:nvSpPr>
        <p:spPr/>
        <p:txBody>
          <a:bodyPr/>
          <a:lstStyle/>
          <a:p>
            <a:fld id="{5D84065D-F351-4B03-BD91-D8A6B8D4B362}" type="slidenum">
              <a:rPr lang="en-US" sz="1200" smtClean="0"/>
              <a:t>39</a:t>
            </a:fld>
            <a:endParaRPr lang="en-U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416124-804C-708C-A36C-EAD213801960}"/>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AF7059B0-EFD4-0E2E-B069-64424CD555FA}"/>
              </a:ext>
            </a:extLst>
          </p:cNvPr>
          <p:cNvPicPr>
            <a:picLocks noChangeAspect="1"/>
          </p:cNvPicPr>
          <p:nvPr/>
        </p:nvPicPr>
        <p:blipFill>
          <a:blip r:embed="rId2">
            <a:duotone>
              <a:schemeClr val="bg2">
                <a:shade val="45000"/>
                <a:satMod val="135000"/>
              </a:schemeClr>
              <a:prstClr val="white"/>
            </a:duotone>
          </a:blip>
          <a:srcRect t="9091" r="20304" b="1"/>
          <a:stretch>
            <a:fillRect/>
          </a:stretch>
        </p:blipFill>
        <p:spPr>
          <a:xfrm>
            <a:off x="20" y="12"/>
            <a:ext cx="9143980" cy="6680569"/>
          </a:xfrm>
          <a:prstGeom prst="rect">
            <a:avLst/>
          </a:prstGeom>
        </p:spPr>
      </p:pic>
      <p:sp>
        <p:nvSpPr>
          <p:cNvPr id="26" name="Rectangle 2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9FA1F-7BF9-5FE2-D8FD-1CE3A89058F8}"/>
              </a:ext>
            </a:extLst>
          </p:cNvPr>
          <p:cNvSpPr>
            <a:spLocks noGrp="1"/>
          </p:cNvSpPr>
          <p:nvPr>
            <p:ph type="title"/>
          </p:nvPr>
        </p:nvSpPr>
        <p:spPr>
          <a:xfrm>
            <a:off x="628650" y="365127"/>
            <a:ext cx="7886700" cy="1325563"/>
          </a:xfrm>
        </p:spPr>
        <p:txBody>
          <a:bodyPr vert="horz" lIns="91440" tIns="45720" rIns="91440" bIns="45720" rtlCol="0" anchor="ctr">
            <a:normAutofit/>
          </a:bodyPr>
          <a:lstStyle/>
          <a:p>
            <a:pPr defTabSz="914400"/>
            <a:r>
              <a:rPr lang="en-US" sz="4400" b="1"/>
              <a:t>Application Checklist</a:t>
            </a:r>
          </a:p>
        </p:txBody>
      </p:sp>
      <p:graphicFrame>
        <p:nvGraphicFramePr>
          <p:cNvPr id="7" name="Content Placeholder 6">
            <a:extLst>
              <a:ext uri="{FF2B5EF4-FFF2-40B4-BE49-F238E27FC236}">
                <a16:creationId xmlns:a16="http://schemas.microsoft.com/office/drawing/2014/main" id="{A5B7AE57-6B51-2930-04E7-A43F5C2522E1}"/>
              </a:ext>
            </a:extLst>
          </p:cNvPr>
          <p:cNvGraphicFramePr>
            <a:graphicFrameLocks noGrp="1"/>
          </p:cNvGraphicFramePr>
          <p:nvPr>
            <p:ph idx="1"/>
            <p:extLst>
              <p:ext uri="{D42A27DB-BD31-4B8C-83A1-F6EECF244321}">
                <p14:modId xmlns:p14="http://schemas.microsoft.com/office/powerpoint/2010/main" val="463923543"/>
              </p:ext>
            </p:extLst>
          </p:nvPr>
        </p:nvGraphicFramePr>
        <p:xfrm>
          <a:off x="628651" y="1433015"/>
          <a:ext cx="7983087" cy="5059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FC5E6F5-35D4-1E75-EA2A-CF7DD930B95D}"/>
              </a:ext>
            </a:extLst>
          </p:cNvPr>
          <p:cNvSpPr>
            <a:spLocks noGrp="1"/>
          </p:cNvSpPr>
          <p:nvPr>
            <p:ph type="sldNum" sz="quarter" idx="12"/>
          </p:nvPr>
        </p:nvSpPr>
        <p:spPr/>
        <p:txBody>
          <a:bodyPr/>
          <a:lstStyle/>
          <a:p>
            <a:fld id="{D57F1E4F-1CFF-5643-939E-217C01CDF565}" type="slidenum">
              <a:rPr lang="en-US" sz="1200" smtClean="0"/>
              <a:pPr/>
              <a:t>4</a:t>
            </a:fld>
            <a:endParaRPr lang="en-US" sz="1200"/>
          </a:p>
        </p:txBody>
      </p:sp>
    </p:spTree>
    <p:extLst>
      <p:ext uri="{BB962C8B-B14F-4D97-AF65-F5344CB8AC3E}">
        <p14:creationId xmlns:p14="http://schemas.microsoft.com/office/powerpoint/2010/main" val="3940594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8EB6E95-9C89-4CFF-A598-F278D0DFB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74CD0F4-EA2A-4E5D-AE73-1112C1CA2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A2525D0-36D5-23D4-5DB5-2D2457148374}"/>
              </a:ext>
            </a:extLst>
          </p:cNvPr>
          <p:cNvSpPr>
            <a:spLocks noGrp="1"/>
          </p:cNvSpPr>
          <p:nvPr>
            <p:ph type="title"/>
          </p:nvPr>
        </p:nvSpPr>
        <p:spPr>
          <a:xfrm>
            <a:off x="187249" y="1320574"/>
            <a:ext cx="4647293" cy="2476442"/>
          </a:xfrm>
        </p:spPr>
        <p:txBody>
          <a:bodyPr vert="horz" lIns="91440" tIns="45720" rIns="91440" bIns="45720" rtlCol="0" anchor="ctr">
            <a:normAutofit/>
          </a:bodyPr>
          <a:lstStyle/>
          <a:p>
            <a:pPr defTabSz="914400"/>
            <a:r>
              <a:rPr lang="en-US" b="1" kern="1200">
                <a:solidFill>
                  <a:schemeClr val="tx2"/>
                </a:solidFill>
                <a:latin typeface="+mj-lt"/>
                <a:ea typeface="+mj-ea"/>
                <a:cs typeface="+mj-cs"/>
              </a:rPr>
              <a:t>Resources</a:t>
            </a:r>
          </a:p>
        </p:txBody>
      </p:sp>
      <p:sp>
        <p:nvSpPr>
          <p:cNvPr id="3" name="Text Placeholder 2">
            <a:extLst>
              <a:ext uri="{FF2B5EF4-FFF2-40B4-BE49-F238E27FC236}">
                <a16:creationId xmlns:a16="http://schemas.microsoft.com/office/drawing/2014/main" id="{E7A5B08E-27C0-5314-2E66-4B56BF07671A}"/>
              </a:ext>
            </a:extLst>
          </p:cNvPr>
          <p:cNvSpPr>
            <a:spLocks noGrp="1"/>
          </p:cNvSpPr>
          <p:nvPr>
            <p:ph type="body" idx="1"/>
          </p:nvPr>
        </p:nvSpPr>
        <p:spPr>
          <a:xfrm>
            <a:off x="2576946" y="2098619"/>
            <a:ext cx="5581000" cy="4456747"/>
          </a:xfrm>
        </p:spPr>
        <p:txBody>
          <a:bodyPr vert="horz" lIns="91440" tIns="45720" rIns="91440" bIns="45720" rtlCol="0" anchor="ctr">
            <a:normAutofit/>
          </a:bodyPr>
          <a:lstStyle/>
          <a:p>
            <a:pPr defTabSz="914400">
              <a:spcBef>
                <a:spcPts val="1000"/>
              </a:spcBef>
            </a:pPr>
            <a:r>
              <a:rPr lang="en-US" sz="2000" b="1">
                <a:solidFill>
                  <a:schemeClr val="tx2"/>
                </a:solidFill>
              </a:rPr>
              <a:t>Located on our website: </a:t>
            </a:r>
            <a:r>
              <a:rPr lang="en-US" sz="2000" b="1">
                <a:solidFill>
                  <a:schemeClr val="tx2"/>
                </a:solidFill>
                <a:hlinkClick r:id="rId2"/>
              </a:rPr>
              <a:t>www.mass.gov\e911</a:t>
            </a:r>
            <a:endParaRPr lang="en-US" sz="2000" b="1">
              <a:solidFill>
                <a:schemeClr val="tx2"/>
              </a:solidFill>
            </a:endParaRPr>
          </a:p>
          <a:p>
            <a:pPr defTabSz="914400">
              <a:spcBef>
                <a:spcPts val="1000"/>
              </a:spcBef>
            </a:pPr>
            <a:endParaRPr lang="en-US" sz="1900">
              <a:solidFill>
                <a:schemeClr val="tx2"/>
              </a:solidFill>
            </a:endParaRPr>
          </a:p>
          <a:p>
            <a:pPr lvl="1" indent="-342900" defTabSz="914400">
              <a:spcBef>
                <a:spcPts val="1000"/>
              </a:spcBef>
              <a:buFont typeface="Wingdings" panose="05000000000000000000" pitchFamily="2" charset="2"/>
              <a:buChar char="v"/>
            </a:pPr>
            <a:r>
              <a:rPr lang="en-US" sz="1900" b="1">
                <a:solidFill>
                  <a:schemeClr val="tx2"/>
                </a:solidFill>
              </a:rPr>
              <a:t>Development Grant guidelines and reimbursement forms</a:t>
            </a:r>
          </a:p>
          <a:p>
            <a:pPr lvl="1" indent="-342900" defTabSz="914400">
              <a:spcBef>
                <a:spcPts val="1000"/>
              </a:spcBef>
              <a:buFont typeface="Wingdings" panose="05000000000000000000" pitchFamily="2" charset="2"/>
              <a:buChar char="v"/>
            </a:pPr>
            <a:r>
              <a:rPr lang="en-US" sz="1900" b="1">
                <a:solidFill>
                  <a:schemeClr val="tx2"/>
                </a:solidFill>
              </a:rPr>
              <a:t>Development Grant application</a:t>
            </a:r>
          </a:p>
          <a:p>
            <a:pPr lvl="1" indent="-342900" defTabSz="914400">
              <a:spcBef>
                <a:spcPts val="1000"/>
              </a:spcBef>
              <a:buFont typeface="Wingdings" panose="05000000000000000000" pitchFamily="2" charset="2"/>
              <a:buChar char="v"/>
            </a:pPr>
            <a:r>
              <a:rPr lang="en-US" sz="1900" b="1">
                <a:solidFill>
                  <a:schemeClr val="tx2"/>
                </a:solidFill>
              </a:rPr>
              <a:t>State 911 Department Regional Development Grant Guidance PowerPoint presentation </a:t>
            </a:r>
          </a:p>
        </p:txBody>
      </p:sp>
      <p:grpSp>
        <p:nvGrpSpPr>
          <p:cNvPr id="30" name="Group 29">
            <a:extLst>
              <a:ext uri="{FF2B5EF4-FFF2-40B4-BE49-F238E27FC236}">
                <a16:creationId xmlns:a16="http://schemas.microsoft.com/office/drawing/2014/main" id="{A1EDC8FC-C3D1-4FE4-8E66-29767478DB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3" y="2"/>
            <a:ext cx="3243649" cy="2641149"/>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51638344-E7F0-4958-8208-ADCB82256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E1970FB-4D97-4834-84EC-E48B27CC1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EA7D5D6-1774-4826-A365-56CA591C9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9CE5CDD-EDFB-416F-889C-A7DB46A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1BC136B2-4D8D-4561-95D5-56167F411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 y="4114801"/>
            <a:ext cx="2741793" cy="2743201"/>
            <a:chOff x="-305" y="-1"/>
            <a:chExt cx="3832880" cy="2876136"/>
          </a:xfrm>
        </p:grpSpPr>
        <p:sp>
          <p:nvSpPr>
            <p:cNvPr id="37" name="Freeform: Shape 36">
              <a:extLst>
                <a:ext uri="{FF2B5EF4-FFF2-40B4-BE49-F238E27FC236}">
                  <a16:creationId xmlns:a16="http://schemas.microsoft.com/office/drawing/2014/main" id="{2C3B060E-7597-4B31-9EBE-16DBC974C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7A35E4-8449-4A65-9CFF-F87916203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25774B36-1747-45AE-82C4-C5BA90C51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0022F94E-D4FB-4369-A3EE-7D82330BA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66C1EF96-59F7-B827-A966-07021E39C653}"/>
              </a:ext>
            </a:extLst>
          </p:cNvPr>
          <p:cNvSpPr>
            <a:spLocks noGrp="1"/>
          </p:cNvSpPr>
          <p:nvPr>
            <p:ph type="sldNum" sz="quarter" idx="12"/>
          </p:nvPr>
        </p:nvSpPr>
        <p:spPr/>
        <p:txBody>
          <a:bodyPr/>
          <a:lstStyle/>
          <a:p>
            <a:fld id="{D57F1E4F-1CFF-5643-939E-217C01CDF565}" type="slidenum">
              <a:rPr lang="en-US" sz="1200" smtClean="0"/>
              <a:pPr/>
              <a:t>40</a:t>
            </a:fld>
            <a:endParaRPr lang="en-US" sz="1200"/>
          </a:p>
        </p:txBody>
      </p:sp>
    </p:spTree>
    <p:extLst>
      <p:ext uri="{BB962C8B-B14F-4D97-AF65-F5344CB8AC3E}">
        <p14:creationId xmlns:p14="http://schemas.microsoft.com/office/powerpoint/2010/main" val="1299544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195" y="652195"/>
            <a:ext cx="7479754" cy="590039"/>
          </a:xfrm>
        </p:spPr>
        <p:txBody>
          <a:bodyPr anchor="ctr">
            <a:normAutofit/>
          </a:bodyPr>
          <a:lstStyle/>
          <a:p>
            <a:r>
              <a:rPr lang="en-US" sz="2800" b="1"/>
              <a:t>Contact Information</a:t>
            </a:r>
          </a:p>
        </p:txBody>
      </p:sp>
      <p:sp>
        <p:nvSpPr>
          <p:cNvPr id="3" name="Content Placeholder 2"/>
          <p:cNvSpPr>
            <a:spLocks noGrp="1"/>
          </p:cNvSpPr>
          <p:nvPr>
            <p:ph idx="1"/>
          </p:nvPr>
        </p:nvSpPr>
        <p:spPr>
          <a:xfrm>
            <a:off x="1" y="1709058"/>
            <a:ext cx="9144000" cy="4822373"/>
          </a:xfrm>
        </p:spPr>
        <p:txBody>
          <a:bodyPr anchor="ctr">
            <a:normAutofit fontScale="92500" lnSpcReduction="10000"/>
          </a:bodyPr>
          <a:lstStyle/>
          <a:p>
            <a:pPr>
              <a:lnSpc>
                <a:spcPct val="110000"/>
              </a:lnSpc>
              <a:buNone/>
            </a:pPr>
            <a:endParaRPr lang="en-US" sz="1400"/>
          </a:p>
          <a:p>
            <a:pPr algn="ctr">
              <a:spcBef>
                <a:spcPts val="0"/>
              </a:spcBef>
              <a:buNone/>
            </a:pPr>
            <a:r>
              <a:rPr lang="en-US" sz="1900" b="1"/>
              <a:t>STATE 911 DEPARTMENT</a:t>
            </a:r>
          </a:p>
          <a:p>
            <a:pPr algn="ctr">
              <a:spcBef>
                <a:spcPts val="0"/>
              </a:spcBef>
              <a:buNone/>
            </a:pPr>
            <a:r>
              <a:rPr lang="en-US" sz="1900"/>
              <a:t>151 CAMPANELLI DRIVE, SUITE A</a:t>
            </a:r>
          </a:p>
          <a:p>
            <a:pPr algn="ctr">
              <a:spcBef>
                <a:spcPts val="0"/>
              </a:spcBef>
              <a:buNone/>
            </a:pPr>
            <a:r>
              <a:rPr lang="en-US" sz="1900"/>
              <a:t>MIDDLEBOROUGH, MA 02346</a:t>
            </a:r>
          </a:p>
          <a:p>
            <a:pPr algn="ctr">
              <a:spcBef>
                <a:spcPts val="0"/>
              </a:spcBef>
              <a:buNone/>
            </a:pPr>
            <a:r>
              <a:rPr lang="en-US" sz="1900"/>
              <a:t>508-828-2911</a:t>
            </a:r>
          </a:p>
          <a:p>
            <a:pPr algn="ctr">
              <a:spcBef>
                <a:spcPts val="0"/>
              </a:spcBef>
              <a:buNone/>
            </a:pPr>
            <a:r>
              <a:rPr lang="en-US" sz="1900">
                <a:solidFill>
                  <a:srgbClr val="0070C0"/>
                </a:solidFill>
                <a:hlinkClick r:id="rId2">
                  <a:extLst>
                    <a:ext uri="{A12FA001-AC4F-418D-AE19-62706E023703}">
                      <ahyp:hlinkClr xmlns:ahyp="http://schemas.microsoft.com/office/drawing/2018/hyperlinkcolor" val="tx"/>
                    </a:ext>
                  </a:extLst>
                </a:hlinkClick>
              </a:rPr>
              <a:t>www.mass.gov/e911</a:t>
            </a:r>
            <a:endParaRPr lang="en-US" sz="1900">
              <a:solidFill>
                <a:srgbClr val="0070C0"/>
              </a:solidFill>
            </a:endParaRPr>
          </a:p>
          <a:p>
            <a:pPr algn="ctr">
              <a:spcBef>
                <a:spcPts val="0"/>
              </a:spcBef>
              <a:buNone/>
            </a:pPr>
            <a:endParaRPr lang="en-US" sz="1400">
              <a:solidFill>
                <a:srgbClr val="0070C0"/>
              </a:solidFill>
            </a:endParaRPr>
          </a:p>
          <a:p>
            <a:pPr algn="ctr">
              <a:buNone/>
            </a:pPr>
            <a:r>
              <a:rPr lang="en-US">
                <a:ea typeface="+mn-lt"/>
                <a:cs typeface="+mn-lt"/>
              </a:rPr>
              <a:t>Angela Pilling, Grant Manager 508-821-7305 /</a:t>
            </a:r>
            <a:r>
              <a:rPr lang="en-US" u="sng">
                <a:solidFill>
                  <a:schemeClr val="accent1">
                    <a:lumMod val="60000"/>
                    <a:lumOff val="40000"/>
                  </a:schemeClr>
                </a:solidFill>
                <a:ea typeface="+mn-lt"/>
                <a:cs typeface="+mn-lt"/>
              </a:rPr>
              <a:t> </a:t>
            </a:r>
            <a:r>
              <a:rPr lang="en-US" b="1" u="sng">
                <a:solidFill>
                  <a:srgbClr val="0070C0"/>
                </a:solidFill>
                <a:ea typeface="+mn-lt"/>
                <a:cs typeface="+mn-lt"/>
              </a:rPr>
              <a:t>Angela.Pilling@mass.gov</a:t>
            </a:r>
            <a:endParaRPr lang="en-US" b="1">
              <a:solidFill>
                <a:srgbClr val="0070C0"/>
              </a:solidFill>
              <a:ea typeface="+mn-lt"/>
              <a:cs typeface="+mn-lt"/>
            </a:endParaRPr>
          </a:p>
          <a:p>
            <a:pPr algn="ctr">
              <a:lnSpc>
                <a:spcPct val="110000"/>
              </a:lnSpc>
              <a:buNone/>
            </a:pPr>
            <a:r>
              <a:rPr lang="en-US"/>
              <a:t>Cindy Reynolds, Grants Specialist 508-821-7299 /</a:t>
            </a:r>
            <a:r>
              <a:rPr lang="en-US" b="1"/>
              <a:t> </a:t>
            </a:r>
            <a:r>
              <a:rPr lang="en-US" b="1">
                <a:solidFill>
                  <a:srgbClr val="0070C0"/>
                </a:solidFill>
                <a:hlinkClick r:id="rId3">
                  <a:extLst>
                    <a:ext uri="{A12FA001-AC4F-418D-AE19-62706E023703}">
                      <ahyp:hlinkClr xmlns:ahyp="http://schemas.microsoft.com/office/drawing/2018/hyperlinkcolor" val="tx"/>
                    </a:ext>
                  </a:extLst>
                </a:hlinkClick>
              </a:rPr>
              <a:t>911DeptGrants@mass.gov</a:t>
            </a:r>
            <a:endParaRPr lang="en-US" b="1">
              <a:solidFill>
                <a:srgbClr val="0070C0"/>
              </a:solidFill>
            </a:endParaRPr>
          </a:p>
          <a:p>
            <a:pPr algn="ctr">
              <a:lnSpc>
                <a:spcPct val="110000"/>
              </a:lnSpc>
              <a:buNone/>
            </a:pPr>
            <a:r>
              <a:rPr lang="en-US"/>
              <a:t>Karen Robitaille, Finance Director 508-821-7221 /</a:t>
            </a:r>
            <a:r>
              <a:rPr lang="en-US" b="1"/>
              <a:t> </a:t>
            </a:r>
            <a:r>
              <a:rPr lang="en-US" b="1">
                <a:solidFill>
                  <a:srgbClr val="0070C0"/>
                </a:solidFill>
                <a:hlinkClick r:id="rId3">
                  <a:extLst>
                    <a:ext uri="{A12FA001-AC4F-418D-AE19-62706E023703}">
                      <ahyp:hlinkClr xmlns:ahyp="http://schemas.microsoft.com/office/drawing/2018/hyperlinkcolor" val="tx"/>
                    </a:ext>
                  </a:extLst>
                </a:hlinkClick>
              </a:rPr>
              <a:t>Karen.Robitaille@mass.gov</a:t>
            </a:r>
          </a:p>
          <a:p>
            <a:pPr marL="0" indent="0" algn="ctr" fontAlgn="base">
              <a:buNone/>
            </a:pPr>
            <a:r>
              <a:rPr lang="en-US"/>
              <a:t>Janelle Menard, Fiscal Specialist 508-821-7267 / </a:t>
            </a:r>
            <a:r>
              <a:rPr lang="en-US" b="1" u="sng">
                <a:solidFill>
                  <a:srgbClr val="0070C0"/>
                </a:solidFill>
                <a:ea typeface="+mn-lt"/>
                <a:cs typeface="+mn-lt"/>
              </a:rPr>
              <a:t>Janelle.L.Menard@mass.gov</a:t>
            </a:r>
          </a:p>
          <a:p>
            <a:pPr marL="0" indent="0" algn="ctr" fontAlgn="base">
              <a:buNone/>
            </a:pPr>
            <a:r>
              <a:rPr lang="en-US"/>
              <a:t>Richard Fiske, Director of Public Safety Communications &amp; Interoperability</a:t>
            </a:r>
          </a:p>
          <a:p>
            <a:pPr marL="0" indent="0" algn="ctr" fontAlgn="base">
              <a:buNone/>
            </a:pPr>
            <a:r>
              <a:rPr lang="en-US"/>
              <a:t>Statewide  Interoperability Coordinator (SWIC) 617-620-3607 / </a:t>
            </a:r>
            <a:r>
              <a:rPr lang="en-US" b="1">
                <a:solidFill>
                  <a:srgbClr val="0070C0"/>
                </a:solidFill>
                <a:hlinkClick r:id="rId4">
                  <a:extLst>
                    <a:ext uri="{A12FA001-AC4F-418D-AE19-62706E023703}">
                      <ahyp:hlinkClr xmlns:ahyp="http://schemas.microsoft.com/office/drawing/2018/hyperlinkcolor" val="tx"/>
                    </a:ext>
                  </a:extLst>
                </a:hlinkClick>
              </a:rPr>
              <a:t>Richard.Fiske@mass.gov</a:t>
            </a:r>
            <a:endParaRPr lang="en-US" b="1">
              <a:solidFill>
                <a:srgbClr val="0070C0"/>
              </a:solidFill>
            </a:endParaRPr>
          </a:p>
          <a:p>
            <a:pPr algn="ctr">
              <a:lnSpc>
                <a:spcPct val="110000"/>
              </a:lnSpc>
              <a:buNone/>
            </a:pPr>
            <a:r>
              <a:rPr lang="en-US"/>
              <a:t>Peter Woodford, Division of Capital Asset Management &amp; Maintenance 857-204-1347/ </a:t>
            </a:r>
            <a:r>
              <a:rPr lang="en-US" b="1">
                <a:solidFill>
                  <a:srgbClr val="0070C0"/>
                </a:solidFill>
                <a:hlinkClick r:id="rId5">
                  <a:extLst>
                    <a:ext uri="{A12FA001-AC4F-418D-AE19-62706E023703}">
                      <ahyp:hlinkClr xmlns:ahyp="http://schemas.microsoft.com/office/drawing/2018/hyperlinkcolor" val="tx"/>
                    </a:ext>
                  </a:extLst>
                </a:hlinkClick>
              </a:rPr>
              <a:t>Peter.Woodford@mass.gov</a:t>
            </a:r>
            <a:endParaRPr lang="en-US" b="1">
              <a:solidFill>
                <a:srgbClr val="0070C0"/>
              </a:solidFill>
            </a:endParaRPr>
          </a:p>
          <a:p>
            <a:pPr algn="ctr">
              <a:lnSpc>
                <a:spcPct val="110000"/>
              </a:lnSpc>
              <a:buNone/>
            </a:pPr>
            <a:r>
              <a:rPr lang="en-US"/>
              <a:t>COMMBUYS Helpdesk: 1-888-627-8283 / </a:t>
            </a:r>
            <a:r>
              <a:rPr lang="en-US" b="1">
                <a:solidFill>
                  <a:srgbClr val="0070C0"/>
                </a:solidFill>
                <a:hlinkClick r:id="rId6">
                  <a:extLst>
                    <a:ext uri="{A12FA001-AC4F-418D-AE19-62706E023703}">
                      <ahyp:hlinkClr xmlns:ahyp="http://schemas.microsoft.com/office/drawing/2018/hyperlinkcolor" val="tx"/>
                    </a:ext>
                  </a:extLst>
                </a:hlinkClick>
              </a:rPr>
              <a:t>OSDHELPDESK@mass.gov</a:t>
            </a:r>
            <a:endParaRPr lang="en-US" b="1">
              <a:solidFill>
                <a:srgbClr val="0070C0"/>
              </a:solidFill>
            </a:endParaRPr>
          </a:p>
          <a:p>
            <a:pPr>
              <a:lnSpc>
                <a:spcPct val="110000"/>
              </a:lnSpc>
              <a:buNone/>
            </a:pPr>
            <a:endParaRPr lang="en-US" sz="1400"/>
          </a:p>
          <a:p>
            <a:pPr>
              <a:lnSpc>
                <a:spcPct val="110000"/>
              </a:lnSpc>
              <a:buNone/>
            </a:pPr>
            <a:endParaRPr lang="en-US" sz="1400"/>
          </a:p>
          <a:p>
            <a:pPr>
              <a:lnSpc>
                <a:spcPct val="110000"/>
              </a:lnSpc>
              <a:buNone/>
            </a:pPr>
            <a:endParaRPr lang="en-US" sz="1000"/>
          </a:p>
          <a:p>
            <a:pPr>
              <a:lnSpc>
                <a:spcPct val="110000"/>
              </a:lnSpc>
              <a:buNone/>
            </a:pPr>
            <a:endParaRPr lang="en-US" sz="1000"/>
          </a:p>
        </p:txBody>
      </p:sp>
      <p:sp>
        <p:nvSpPr>
          <p:cNvPr id="4" name="Slide Number Placeholder 3">
            <a:extLst>
              <a:ext uri="{FF2B5EF4-FFF2-40B4-BE49-F238E27FC236}">
                <a16:creationId xmlns:a16="http://schemas.microsoft.com/office/drawing/2014/main" id="{D7F7CC25-AE33-6A72-5393-6C7D6368F7F6}"/>
              </a:ext>
            </a:extLst>
          </p:cNvPr>
          <p:cNvSpPr>
            <a:spLocks noGrp="1"/>
          </p:cNvSpPr>
          <p:nvPr>
            <p:ph type="sldNum" sz="quarter" idx="12"/>
          </p:nvPr>
        </p:nvSpPr>
        <p:spPr/>
        <p:txBody>
          <a:bodyPr/>
          <a:lstStyle/>
          <a:p>
            <a:fld id="{5D84065D-F351-4B03-BD91-D8A6B8D4B362}" type="slidenum">
              <a:rPr lang="en-US" sz="1200" smtClean="0"/>
              <a:t>41</a:t>
            </a:fld>
            <a:endParaRPr 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45A3B4-2500-8F3C-44FD-E88BA269B50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B1EDA-D8AC-6D21-F7ED-AFEEF5B5F36E}"/>
              </a:ext>
            </a:extLst>
          </p:cNvPr>
          <p:cNvSpPr>
            <a:spLocks noGrp="1"/>
          </p:cNvSpPr>
          <p:nvPr>
            <p:ph type="title"/>
          </p:nvPr>
        </p:nvSpPr>
        <p:spPr>
          <a:xfrm>
            <a:off x="628650" y="365127"/>
            <a:ext cx="7886700" cy="1325563"/>
          </a:xfrm>
        </p:spPr>
        <p:txBody>
          <a:bodyPr vert="horz" lIns="91440" tIns="45720" rIns="91440" bIns="45720" rtlCol="0" anchor="ctr">
            <a:normAutofit/>
          </a:bodyPr>
          <a:lstStyle/>
          <a:p>
            <a:pPr defTabSz="914400"/>
            <a:r>
              <a:rPr lang="en-US" sz="4400" b="1"/>
              <a:t>Application Checklist </a:t>
            </a:r>
            <a:r>
              <a:rPr lang="en-US" sz="3600" b="1"/>
              <a:t>continued</a:t>
            </a:r>
          </a:p>
        </p:txBody>
      </p:sp>
      <p:graphicFrame>
        <p:nvGraphicFramePr>
          <p:cNvPr id="7" name="Content Placeholder 6">
            <a:hlinkClick r:id="" action="ppaction://noaction" highlightClick="1"/>
            <a:extLst>
              <a:ext uri="{FF2B5EF4-FFF2-40B4-BE49-F238E27FC236}">
                <a16:creationId xmlns:a16="http://schemas.microsoft.com/office/drawing/2014/main" id="{13FCA950-AE84-31F6-FAEA-7B5FF4D61BAF}"/>
              </a:ext>
            </a:extLst>
          </p:cNvPr>
          <p:cNvGraphicFramePr>
            <a:graphicFrameLocks noGrp="1"/>
          </p:cNvGraphicFramePr>
          <p:nvPr>
            <p:ph idx="1"/>
            <p:extLst>
              <p:ext uri="{D42A27DB-BD31-4B8C-83A1-F6EECF244321}">
                <p14:modId xmlns:p14="http://schemas.microsoft.com/office/powerpoint/2010/main" val="3163832888"/>
              </p:ext>
            </p:extLst>
          </p:nvPr>
        </p:nvGraphicFramePr>
        <p:xfrm>
          <a:off x="429905" y="1419367"/>
          <a:ext cx="8488909" cy="5250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D2A9611-45ED-87AC-CEE6-1F2A6F52D1DC}"/>
              </a:ext>
            </a:extLst>
          </p:cNvPr>
          <p:cNvSpPr>
            <a:spLocks noGrp="1"/>
          </p:cNvSpPr>
          <p:nvPr>
            <p:ph type="sldNum" sz="quarter" idx="12"/>
          </p:nvPr>
        </p:nvSpPr>
        <p:spPr/>
        <p:txBody>
          <a:bodyPr/>
          <a:lstStyle/>
          <a:p>
            <a:fld id="{D57F1E4F-1CFF-5643-939E-217C01CDF565}" type="slidenum">
              <a:rPr lang="en-US" sz="1200" smtClean="0"/>
              <a:pPr/>
              <a:t>5</a:t>
            </a:fld>
            <a:endParaRPr lang="en-US" sz="1200"/>
          </a:p>
        </p:txBody>
      </p:sp>
    </p:spTree>
    <p:extLst>
      <p:ext uri="{BB962C8B-B14F-4D97-AF65-F5344CB8AC3E}">
        <p14:creationId xmlns:p14="http://schemas.microsoft.com/office/powerpoint/2010/main" val="87965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14477" y="538956"/>
            <a:ext cx="6738937" cy="1118394"/>
          </a:xfrm>
        </p:spPr>
        <p:txBody>
          <a:bodyPr vert="horz" lIns="91440" tIns="45720" rIns="91440" bIns="45720" rtlCol="0" anchor="t">
            <a:normAutofit/>
          </a:bodyPr>
          <a:lstStyle/>
          <a:p>
            <a:pPr defTabSz="914400"/>
            <a:r>
              <a:rPr lang="en-US" sz="3500" b="1"/>
              <a:t>Reminders</a:t>
            </a:r>
          </a:p>
        </p:txBody>
      </p:sp>
      <p:graphicFrame>
        <p:nvGraphicFramePr>
          <p:cNvPr id="7" name="Content Placeholder 6">
            <a:extLst>
              <a:ext uri="{FF2B5EF4-FFF2-40B4-BE49-F238E27FC236}">
                <a16:creationId xmlns:a16="http://schemas.microsoft.com/office/drawing/2014/main" id="{D572E4F0-7E94-4610-B56F-C475BB4E6CF3}"/>
              </a:ext>
            </a:extLst>
          </p:cNvPr>
          <p:cNvGraphicFramePr>
            <a:graphicFrameLocks noGrp="1"/>
          </p:cNvGraphicFramePr>
          <p:nvPr>
            <p:ph idx="1"/>
            <p:extLst>
              <p:ext uri="{D42A27DB-BD31-4B8C-83A1-F6EECF244321}">
                <p14:modId xmlns:p14="http://schemas.microsoft.com/office/powerpoint/2010/main" val="4012386643"/>
              </p:ext>
            </p:extLst>
          </p:nvPr>
        </p:nvGraphicFramePr>
        <p:xfrm>
          <a:off x="757239" y="1180533"/>
          <a:ext cx="7496175" cy="4921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583A68D-CE57-4643-F750-3014975E580E}"/>
              </a:ext>
            </a:extLst>
          </p:cNvPr>
          <p:cNvSpPr>
            <a:spLocks noGrp="1"/>
          </p:cNvSpPr>
          <p:nvPr>
            <p:ph type="sldNum" sz="quarter" idx="12"/>
          </p:nvPr>
        </p:nvSpPr>
        <p:spPr>
          <a:xfrm>
            <a:off x="6490607" y="6319044"/>
            <a:ext cx="2057400" cy="365125"/>
          </a:xfrm>
        </p:spPr>
        <p:txBody>
          <a:bodyPr/>
          <a:lstStyle/>
          <a:p>
            <a:fld id="{D57F1E4F-1CFF-5643-939E-217C01CDF565}" type="slidenum">
              <a:rPr lang="en-US" sz="1200" smtClean="0"/>
              <a:pPr/>
              <a:t>6</a:t>
            </a:fld>
            <a:endParaRPr lang="en-US"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979C7-1DDB-9893-8204-1CDF6423F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F664F-9E1E-81E0-A393-B535EFCB8923}"/>
              </a:ext>
            </a:extLst>
          </p:cNvPr>
          <p:cNvSpPr>
            <a:spLocks noGrp="1"/>
          </p:cNvSpPr>
          <p:nvPr>
            <p:ph type="title"/>
          </p:nvPr>
        </p:nvSpPr>
        <p:spPr>
          <a:xfrm>
            <a:off x="1514475" y="538956"/>
            <a:ext cx="6738937" cy="1118394"/>
          </a:xfrm>
        </p:spPr>
        <p:txBody>
          <a:bodyPr vert="horz" lIns="91440" tIns="45720" rIns="91440" bIns="45720" rtlCol="0" anchor="t">
            <a:normAutofit/>
          </a:bodyPr>
          <a:lstStyle/>
          <a:p>
            <a:pPr defTabSz="914400"/>
            <a:r>
              <a:rPr lang="en-US" sz="3500" b="1"/>
              <a:t>Reminders</a:t>
            </a:r>
          </a:p>
        </p:txBody>
      </p:sp>
      <p:graphicFrame>
        <p:nvGraphicFramePr>
          <p:cNvPr id="7" name="Content Placeholder 6">
            <a:extLst>
              <a:ext uri="{FF2B5EF4-FFF2-40B4-BE49-F238E27FC236}">
                <a16:creationId xmlns:a16="http://schemas.microsoft.com/office/drawing/2014/main" id="{3C66F05A-5663-8AB8-B98C-72858E060849}"/>
              </a:ext>
            </a:extLst>
          </p:cNvPr>
          <p:cNvGraphicFramePr>
            <a:graphicFrameLocks noGrp="1"/>
          </p:cNvGraphicFramePr>
          <p:nvPr>
            <p:ph idx="1"/>
            <p:extLst>
              <p:ext uri="{D42A27DB-BD31-4B8C-83A1-F6EECF244321}">
                <p14:modId xmlns:p14="http://schemas.microsoft.com/office/powerpoint/2010/main" val="3099807714"/>
              </p:ext>
            </p:extLst>
          </p:nvPr>
        </p:nvGraphicFramePr>
        <p:xfrm>
          <a:off x="394447" y="1180531"/>
          <a:ext cx="8373035" cy="5354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0F359D9-552F-38CA-FE31-963C57A32A83}"/>
              </a:ext>
            </a:extLst>
          </p:cNvPr>
          <p:cNvSpPr>
            <a:spLocks noGrp="1"/>
          </p:cNvSpPr>
          <p:nvPr>
            <p:ph type="sldNum" sz="quarter" idx="12"/>
          </p:nvPr>
        </p:nvSpPr>
        <p:spPr/>
        <p:txBody>
          <a:bodyPr/>
          <a:lstStyle/>
          <a:p>
            <a:fld id="{D57F1E4F-1CFF-5643-939E-217C01CDF565}" type="slidenum">
              <a:rPr lang="en-US" sz="1200" smtClean="0"/>
              <a:pPr/>
              <a:t>7</a:t>
            </a:fld>
            <a:endParaRPr lang="en-US" sz="1200"/>
          </a:p>
        </p:txBody>
      </p:sp>
    </p:spTree>
    <p:extLst>
      <p:ext uri="{BB962C8B-B14F-4D97-AF65-F5344CB8AC3E}">
        <p14:creationId xmlns:p14="http://schemas.microsoft.com/office/powerpoint/2010/main" val="219434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004B3-126E-724A-8774-7B789B433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C596F-D9EE-08EA-7DA0-3A1E7A6AE77C}"/>
              </a:ext>
            </a:extLst>
          </p:cNvPr>
          <p:cNvSpPr>
            <a:spLocks noGrp="1"/>
          </p:cNvSpPr>
          <p:nvPr>
            <p:ph type="title"/>
          </p:nvPr>
        </p:nvSpPr>
        <p:spPr>
          <a:xfrm>
            <a:off x="1514475" y="538956"/>
            <a:ext cx="6738937" cy="1118394"/>
          </a:xfrm>
        </p:spPr>
        <p:txBody>
          <a:bodyPr vert="horz" lIns="91440" tIns="45720" rIns="91440" bIns="45720" rtlCol="0" anchor="t">
            <a:normAutofit/>
          </a:bodyPr>
          <a:lstStyle/>
          <a:p>
            <a:pPr defTabSz="914400"/>
            <a:r>
              <a:rPr lang="en-US" sz="3500" b="1"/>
              <a:t>Reminders</a:t>
            </a:r>
          </a:p>
        </p:txBody>
      </p:sp>
      <p:graphicFrame>
        <p:nvGraphicFramePr>
          <p:cNvPr id="7" name="Content Placeholder 6">
            <a:extLst>
              <a:ext uri="{FF2B5EF4-FFF2-40B4-BE49-F238E27FC236}">
                <a16:creationId xmlns:a16="http://schemas.microsoft.com/office/drawing/2014/main" id="{9CD64F94-A00A-1ABD-5725-2643734A7940}"/>
              </a:ext>
            </a:extLst>
          </p:cNvPr>
          <p:cNvGraphicFramePr>
            <a:graphicFrameLocks noGrp="1"/>
          </p:cNvGraphicFramePr>
          <p:nvPr>
            <p:ph idx="1"/>
            <p:extLst>
              <p:ext uri="{D42A27DB-BD31-4B8C-83A1-F6EECF244321}">
                <p14:modId xmlns:p14="http://schemas.microsoft.com/office/powerpoint/2010/main" val="1399066474"/>
              </p:ext>
            </p:extLst>
          </p:nvPr>
        </p:nvGraphicFramePr>
        <p:xfrm>
          <a:off x="757237" y="1057835"/>
          <a:ext cx="7496175" cy="5800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FCBC55F-7F6B-163A-E1B0-CF3549B3B638}"/>
              </a:ext>
            </a:extLst>
          </p:cNvPr>
          <p:cNvSpPr>
            <a:spLocks noGrp="1"/>
          </p:cNvSpPr>
          <p:nvPr>
            <p:ph type="sldNum" sz="quarter" idx="12"/>
          </p:nvPr>
        </p:nvSpPr>
        <p:spPr>
          <a:xfrm>
            <a:off x="6425293" y="6319044"/>
            <a:ext cx="2057400" cy="365125"/>
          </a:xfrm>
        </p:spPr>
        <p:txBody>
          <a:bodyPr/>
          <a:lstStyle/>
          <a:p>
            <a:fld id="{D57F1E4F-1CFF-5643-939E-217C01CDF565}" type="slidenum">
              <a:rPr lang="en-US" sz="1200" smtClean="0"/>
              <a:pPr/>
              <a:t>8</a:t>
            </a:fld>
            <a:endParaRPr lang="en-US" sz="1200"/>
          </a:p>
        </p:txBody>
      </p:sp>
    </p:spTree>
    <p:extLst>
      <p:ext uri="{BB962C8B-B14F-4D97-AF65-F5344CB8AC3E}">
        <p14:creationId xmlns:p14="http://schemas.microsoft.com/office/powerpoint/2010/main" val="281136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95032" y="2767106"/>
            <a:ext cx="2160621" cy="3071906"/>
          </a:xfrm>
        </p:spPr>
        <p:txBody>
          <a:bodyPr vert="horz" lIns="91440" tIns="45720" rIns="91440" bIns="45720" rtlCol="0" anchor="t">
            <a:normAutofit/>
          </a:bodyPr>
          <a:lstStyle/>
          <a:p>
            <a:pPr defTabSz="914400"/>
            <a:r>
              <a:rPr lang="en-US" sz="4400" b="1">
                <a:solidFill>
                  <a:srgbClr val="FFFFFF"/>
                </a:solidFill>
              </a:rPr>
              <a:t>Purpose</a:t>
            </a:r>
          </a:p>
        </p:txBody>
      </p:sp>
      <p:graphicFrame>
        <p:nvGraphicFramePr>
          <p:cNvPr id="48" name="Content Placeholder 2">
            <a:extLst>
              <a:ext uri="{FF2B5EF4-FFF2-40B4-BE49-F238E27FC236}">
                <a16:creationId xmlns:a16="http://schemas.microsoft.com/office/drawing/2014/main" id="{69394808-280E-44EB-AC86-5B7B1AC89A40}"/>
              </a:ext>
            </a:extLst>
          </p:cNvPr>
          <p:cNvGraphicFramePr>
            <a:graphicFrameLocks noGrp="1"/>
          </p:cNvGraphicFramePr>
          <p:nvPr>
            <p:ph idx="1"/>
            <p:extLst>
              <p:ext uri="{D42A27DB-BD31-4B8C-83A1-F6EECF244321}">
                <p14:modId xmlns:p14="http://schemas.microsoft.com/office/powerpoint/2010/main" val="3822519907"/>
              </p:ext>
            </p:extLst>
          </p:nvPr>
        </p:nvGraphicFramePr>
        <p:xfrm>
          <a:off x="3905732" y="643468"/>
          <a:ext cx="4718785"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56CD73E-583A-629E-C0F1-4D754D3081AA}"/>
              </a:ext>
            </a:extLst>
          </p:cNvPr>
          <p:cNvSpPr>
            <a:spLocks noGrp="1"/>
          </p:cNvSpPr>
          <p:nvPr>
            <p:ph type="sldNum" sz="quarter" idx="12"/>
          </p:nvPr>
        </p:nvSpPr>
        <p:spPr/>
        <p:txBody>
          <a:bodyPr/>
          <a:lstStyle/>
          <a:p>
            <a:fld id="{5D84065D-F351-4B03-BD91-D8A6B8D4B362}" type="slidenum">
              <a:rPr lang="en-US" sz="1200" smtClean="0"/>
              <a:t>9</a:t>
            </a:fld>
            <a:endParaRPr lang="en-US" sz="1200"/>
          </a:p>
        </p:txBody>
      </p:sp>
    </p:spTree>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BB0619F0636F499E0FB5D6AA84F981" ma:contentTypeVersion="14" ma:contentTypeDescription="Create a new document." ma:contentTypeScope="" ma:versionID="325f0e2cd5de09e0874032acac4989fe">
  <xsd:schema xmlns:xsd="http://www.w3.org/2001/XMLSchema" xmlns:xs="http://www.w3.org/2001/XMLSchema" xmlns:p="http://schemas.microsoft.com/office/2006/metadata/properties" xmlns:ns2="52cd1b88-431f-43eb-9145-c28813ed3870" xmlns:ns3="b9f2782f-097f-40eb-9372-264ac07ebdc1" targetNamespace="http://schemas.microsoft.com/office/2006/metadata/properties" ma:root="true" ma:fieldsID="3254961370a92ecde6f665af15897e99" ns2:_="" ns3:_="">
    <xsd:import namespace="52cd1b88-431f-43eb-9145-c28813ed3870"/>
    <xsd:import namespace="b9f2782f-097f-40eb-9372-264ac07ebd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d1b88-431f-43eb-9145-c28813ed3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f2782f-097f-40eb-9372-264ac07ebd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1f33c58-5842-4489-b398-5972bb89257d}" ma:internalName="TaxCatchAll" ma:showField="CatchAllData" ma:web="b9f2782f-097f-40eb-9372-264ac07ebd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f2782f-097f-40eb-9372-264ac07ebdc1" xsi:nil="true"/>
    <lcf76f155ced4ddcb4097134ff3c332f xmlns="52cd1b88-431f-43eb-9145-c28813ed387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AFEFD4-564C-492D-A740-6515804387E4}">
  <ds:schemaRefs>
    <ds:schemaRef ds:uri="52cd1b88-431f-43eb-9145-c28813ed3870"/>
    <ds:schemaRef ds:uri="b9f2782f-097f-40eb-9372-264ac07ebd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9DFC302-35FB-40D1-9BC3-331657F7D71B}">
  <ds:schemaRefs>
    <ds:schemaRef ds:uri="52cd1b88-431f-43eb-9145-c28813ed3870"/>
    <ds:schemaRef ds:uri="b9f2782f-097f-40eb-9372-264ac07ebd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1A6E91-0AFB-44BD-A9DF-4C6AD45DD8DD}">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TM04033919[[fn=Circuit]]</Template>
  <Application>Microsoft Office PowerPoint</Application>
  <PresentationFormat>On-screen Show (4:3)</PresentationFormat>
  <Slides>41</Slides>
  <Notes>8</Notes>
  <HiddenSlides>0</HiddenSlide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1_Office Theme</vt:lpstr>
      <vt:lpstr>State 911 Department Regional Development Grant Guidance </vt:lpstr>
      <vt:lpstr>WHAT’S NEW</vt:lpstr>
      <vt:lpstr>WHAT’S NEW continued</vt:lpstr>
      <vt:lpstr>Application Checklist</vt:lpstr>
      <vt:lpstr>Application Checklist continued</vt:lpstr>
      <vt:lpstr>Reminders</vt:lpstr>
      <vt:lpstr>Reminders</vt:lpstr>
      <vt:lpstr>Reminders</vt:lpstr>
      <vt:lpstr>Purpose</vt:lpstr>
      <vt:lpstr>Use of Funding</vt:lpstr>
      <vt:lpstr>Use of Funding</vt:lpstr>
      <vt:lpstr>Example of Transition Award</vt:lpstr>
      <vt:lpstr>Use of Funding</vt:lpstr>
      <vt:lpstr>Application Structure</vt:lpstr>
      <vt:lpstr>Application</vt:lpstr>
      <vt:lpstr>Application</vt:lpstr>
      <vt:lpstr>Application</vt:lpstr>
      <vt:lpstr>PowerPoint Presentation</vt:lpstr>
      <vt:lpstr>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Bulletin #20-1 Public Safety Agency Encryption</vt:lpstr>
      <vt:lpstr>CoMIRS Radio Feature Requirements</vt:lpstr>
      <vt:lpstr>PowerPoint Presentation</vt:lpstr>
      <vt:lpstr>Sample Vendor Breakdown “Vendor Quote” *Not an endorsement or product recommendation. Demonstration purposes only.</vt:lpstr>
      <vt:lpstr>PowerPoint Presentation</vt:lpstr>
      <vt:lpstr>PowerPoint Presentation</vt:lpstr>
      <vt:lpstr>COMMBUYS</vt:lpstr>
      <vt:lpstr>OSD’s Best Practices</vt:lpstr>
      <vt:lpstr>OSD Resources &amp; Contacts</vt:lpstr>
      <vt:lpstr>Examples of Non-Eligible Expenses</vt:lpstr>
      <vt:lpstr>Post Award Considerations</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911 Department Regional Development Grant Workshop</dc:title>
  <dc:creator>911DeptGrants (911)</dc:creator>
  <cp:revision>4</cp:revision>
  <cp:lastPrinted>2026-03-09T14:14:14Z</cp:lastPrinted>
  <dcterms:created xsi:type="dcterms:W3CDTF">2023-01-18T20:46:22Z</dcterms:created>
  <dcterms:modified xsi:type="dcterms:W3CDTF">2026-03-10T13:18:17Z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0x0101002DBB0619F0636F499E0FB5D6AA84F981</vt:lpwstr>
  </property>
  <property fmtid="{D5CDD505-2E9C-101B-9397-08002B2CF9AE}" pid="3" name="MediaServiceImageTags">
    <vt:lpwstr/>
  </property>
</Properties>
</file>