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6" r:id="rId2"/>
    <p:sldId id="290" r:id="rId3"/>
    <p:sldId id="275" r:id="rId4"/>
    <p:sldId id="273" r:id="rId5"/>
    <p:sldId id="277" r:id="rId6"/>
    <p:sldId id="266" r:id="rId7"/>
    <p:sldId id="271" r:id="rId8"/>
    <p:sldId id="291" r:id="rId9"/>
    <p:sldId id="280" r:id="rId10"/>
    <p:sldId id="267" r:id="rId11"/>
    <p:sldId id="292" r:id="rId12"/>
    <p:sldId id="289" r:id="rId13"/>
    <p:sldId id="272" r:id="rId14"/>
    <p:sldId id="278" r:id="rId15"/>
    <p:sldId id="279" r:id="rId16"/>
    <p:sldId id="287" r:id="rId17"/>
    <p:sldId id="28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voronkova, Marina R  (EOLWD)" initials="M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notesMaster" Target="notesMasters/notesMaster1.xml"/>
  <Relationship Id="rId2" Type="http://schemas.openxmlformats.org/officeDocument/2006/relationships/slide" Target="slides/slide1.xml"/>
  <Relationship Id="rId20" Type="http://schemas.openxmlformats.org/officeDocument/2006/relationships/handoutMaster" Target="handoutMasters/handoutMaster1.xml"/>
  <Relationship Id="rId21" Type="http://schemas.openxmlformats.org/officeDocument/2006/relationships/commentAuthors" Target="commentAuthors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heme" Target="theme/theme1.xml"/>
  <Relationship Id="rId25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15ABC4-B1CE-428B-801A-A6C1EFCF8071}" type="doc">
      <dgm:prSet loTypeId="urn:microsoft.com/office/officeart/2005/8/layout/venn1" loCatId="relationship" qsTypeId="urn:microsoft.com/office/officeart/2005/8/quickstyle/simple1" qsCatId="simple" csTypeId="urn:microsoft.com/office/officeart/2005/8/colors/accent0_2" csCatId="mainScheme" phldr="1"/>
      <dgm:spPr/>
    </dgm:pt>
    <dgm:pt modelId="{2B4DF813-2E16-4ACE-9782-4AC228F3E1E8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Colleges, </a:t>
          </a:r>
          <a:r>
            <a:rPr lang="en-US" sz="1400" i="1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EF3FDB7-66AF-4C3D-AC80-CC31FEC3F96B}" type="parTrans" cxnId="{E19E1373-FA26-4148-94F7-65BE2E2F79EC}">
      <dgm:prSet/>
      <dgm:spPr/>
      <dgm:t>
        <a:bodyPr/>
        <a:lstStyle/>
        <a:p>
          <a:endParaRPr lang="en-US"/>
        </a:p>
      </dgm:t>
    </dgm:pt>
    <dgm:pt modelId="{AF8E5FD2-63CA-4FC0-B114-E1D63AF51E3A}" type="sibTrans" cxnId="{E19E1373-FA26-4148-94F7-65BE2E2F79EC}">
      <dgm:prSet/>
      <dgm:spPr/>
      <dgm:t>
        <a:bodyPr/>
        <a:lstStyle/>
        <a:p>
          <a:endParaRPr lang="en-US"/>
        </a:p>
      </dgm:t>
    </dgm:pt>
    <dgm:pt modelId="{77FA72E1-DBC7-4FBF-AB73-315192CF02C0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4305AB3-E4BA-415F-B699-BD219AF8DB23}" type="parTrans" cxnId="{E65D692D-3B05-4659-B062-249AA60934C1}">
      <dgm:prSet/>
      <dgm:spPr/>
      <dgm:t>
        <a:bodyPr/>
        <a:lstStyle/>
        <a:p>
          <a:endParaRPr lang="en-US"/>
        </a:p>
      </dgm:t>
    </dgm:pt>
    <dgm:pt modelId="{4B51881D-B910-4ED4-9CE8-1281473AFBED}" type="sibTrans" cxnId="{E65D692D-3B05-4659-B062-249AA60934C1}">
      <dgm:prSet/>
      <dgm:spPr/>
      <dgm:t>
        <a:bodyPr/>
        <a:lstStyle/>
        <a:p>
          <a:endParaRPr lang="en-US"/>
        </a:p>
      </dgm:t>
    </dgm:pt>
    <dgm:pt modelId="{7B98FD62-AC18-42E2-BD5E-260F0020D6DE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59641A8-418C-4D24-8EAE-75B4FFB006F8}" type="parTrans" cxnId="{93225619-3D27-423C-8275-9A20285042FD}">
      <dgm:prSet/>
      <dgm:spPr/>
      <dgm:t>
        <a:bodyPr/>
        <a:lstStyle/>
        <a:p>
          <a:endParaRPr lang="en-US"/>
        </a:p>
      </dgm:t>
    </dgm:pt>
    <dgm:pt modelId="{74BB1649-A68D-4F7F-98D9-3F3152F076BF}" type="sibTrans" cxnId="{93225619-3D27-423C-8275-9A20285042FD}">
      <dgm:prSet/>
      <dgm:spPr/>
      <dgm:t>
        <a:bodyPr/>
        <a:lstStyle/>
        <a:p>
          <a:endParaRPr lang="en-US"/>
        </a:p>
      </dgm:t>
    </dgm:pt>
    <dgm:pt modelId="{8787FE10-BB9B-44A4-9086-A8BF219411B9}" type="pres">
      <dgm:prSet presAssocID="{0615ABC4-B1CE-428B-801A-A6C1EFCF8071}" presName="compositeShape" presStyleCnt="0">
        <dgm:presLayoutVars>
          <dgm:chMax val="7"/>
          <dgm:dir/>
          <dgm:resizeHandles val="exact"/>
        </dgm:presLayoutVars>
      </dgm:prSet>
      <dgm:spPr/>
    </dgm:pt>
    <dgm:pt modelId="{A8B3D3FB-B8B4-433B-8AD3-F05B2197DCC0}" type="pres">
      <dgm:prSet presAssocID="{2B4DF813-2E16-4ACE-9782-4AC228F3E1E8}" presName="circ1" presStyleLbl="vennNode1" presStyleIdx="0" presStyleCnt="3"/>
      <dgm:spPr/>
      <dgm:t>
        <a:bodyPr/>
        <a:lstStyle/>
        <a:p>
          <a:endParaRPr lang="en-US"/>
        </a:p>
      </dgm:t>
    </dgm:pt>
    <dgm:pt modelId="{BE795558-5BFF-454B-80CB-4EB1F6EBC74A}" type="pres">
      <dgm:prSet presAssocID="{2B4DF813-2E16-4ACE-9782-4AC228F3E1E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9572D-548F-48A2-AB3E-5EFCC60E8DD4}" type="pres">
      <dgm:prSet presAssocID="{77FA72E1-DBC7-4FBF-AB73-315192CF02C0}" presName="circ2" presStyleLbl="vennNode1" presStyleIdx="1" presStyleCnt="3"/>
      <dgm:spPr/>
      <dgm:t>
        <a:bodyPr/>
        <a:lstStyle/>
        <a:p>
          <a:endParaRPr lang="en-US"/>
        </a:p>
      </dgm:t>
    </dgm:pt>
    <dgm:pt modelId="{196C7430-4617-417C-9C3E-48189A0AB3D9}" type="pres">
      <dgm:prSet presAssocID="{77FA72E1-DBC7-4FBF-AB73-315192CF02C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49E95-A88C-418A-9686-456074A897D9}" type="pres">
      <dgm:prSet presAssocID="{7B98FD62-AC18-42E2-BD5E-260F0020D6DE}" presName="circ3" presStyleLbl="vennNode1" presStyleIdx="2" presStyleCnt="3"/>
      <dgm:spPr/>
      <dgm:t>
        <a:bodyPr/>
        <a:lstStyle/>
        <a:p>
          <a:endParaRPr lang="en-US"/>
        </a:p>
      </dgm:t>
    </dgm:pt>
    <dgm:pt modelId="{F9A95521-698F-471A-95DE-11B07521AA72}" type="pres">
      <dgm:prSet presAssocID="{7B98FD62-AC18-42E2-BD5E-260F0020D6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5D692D-3B05-4659-B062-249AA60934C1}" srcId="{0615ABC4-B1CE-428B-801A-A6C1EFCF8071}" destId="{77FA72E1-DBC7-4FBF-AB73-315192CF02C0}" srcOrd="1" destOrd="0" parTransId="{C4305AB3-E4BA-415F-B699-BD219AF8DB23}" sibTransId="{4B51881D-B910-4ED4-9CE8-1281473AFBED}"/>
    <dgm:cxn modelId="{498874E8-B3EF-489E-8C73-C9CB92995BD2}" type="presOf" srcId="{7B98FD62-AC18-42E2-BD5E-260F0020D6DE}" destId="{62749E95-A88C-418A-9686-456074A897D9}" srcOrd="0" destOrd="0" presId="urn:microsoft.com/office/officeart/2005/8/layout/venn1"/>
    <dgm:cxn modelId="{CE63F9CE-423E-48B4-8781-CFF12678764B}" type="presOf" srcId="{0615ABC4-B1CE-428B-801A-A6C1EFCF8071}" destId="{8787FE10-BB9B-44A4-9086-A8BF219411B9}" srcOrd="0" destOrd="0" presId="urn:microsoft.com/office/officeart/2005/8/layout/venn1"/>
    <dgm:cxn modelId="{D34A362C-1695-4DC3-8333-FE46F0B48CC3}" type="presOf" srcId="{2B4DF813-2E16-4ACE-9782-4AC228F3E1E8}" destId="{A8B3D3FB-B8B4-433B-8AD3-F05B2197DCC0}" srcOrd="0" destOrd="0" presId="urn:microsoft.com/office/officeart/2005/8/layout/venn1"/>
    <dgm:cxn modelId="{93225619-3D27-423C-8275-9A20285042FD}" srcId="{0615ABC4-B1CE-428B-801A-A6C1EFCF8071}" destId="{7B98FD62-AC18-42E2-BD5E-260F0020D6DE}" srcOrd="2" destOrd="0" parTransId="{E59641A8-418C-4D24-8EAE-75B4FFB006F8}" sibTransId="{74BB1649-A68D-4F7F-98D9-3F3152F076BF}"/>
    <dgm:cxn modelId="{58EFD165-F576-468D-897E-22BDC4EF7846}" type="presOf" srcId="{7B98FD62-AC18-42E2-BD5E-260F0020D6DE}" destId="{F9A95521-698F-471A-95DE-11B07521AA72}" srcOrd="1" destOrd="0" presId="urn:microsoft.com/office/officeart/2005/8/layout/venn1"/>
    <dgm:cxn modelId="{84BC5FAC-BB79-42FC-ACC0-1B7C457ED1BE}" type="presOf" srcId="{77FA72E1-DBC7-4FBF-AB73-315192CF02C0}" destId="{14B9572D-548F-48A2-AB3E-5EFCC60E8DD4}" srcOrd="0" destOrd="0" presId="urn:microsoft.com/office/officeart/2005/8/layout/venn1"/>
    <dgm:cxn modelId="{E19E1373-FA26-4148-94F7-65BE2E2F79EC}" srcId="{0615ABC4-B1CE-428B-801A-A6C1EFCF8071}" destId="{2B4DF813-2E16-4ACE-9782-4AC228F3E1E8}" srcOrd="0" destOrd="0" parTransId="{DEF3FDB7-66AF-4C3D-AC80-CC31FEC3F96B}" sibTransId="{AF8E5FD2-63CA-4FC0-B114-E1D63AF51E3A}"/>
    <dgm:cxn modelId="{7B6C4FBA-AC93-48C5-9350-B270FF361B4D}" type="presOf" srcId="{2B4DF813-2E16-4ACE-9782-4AC228F3E1E8}" destId="{BE795558-5BFF-454B-80CB-4EB1F6EBC74A}" srcOrd="1" destOrd="0" presId="urn:microsoft.com/office/officeart/2005/8/layout/venn1"/>
    <dgm:cxn modelId="{E6E7A3A4-25FA-4C20-8DB1-54A3BEA23D6C}" type="presOf" srcId="{77FA72E1-DBC7-4FBF-AB73-315192CF02C0}" destId="{196C7430-4617-417C-9C3E-48189A0AB3D9}" srcOrd="1" destOrd="0" presId="urn:microsoft.com/office/officeart/2005/8/layout/venn1"/>
    <dgm:cxn modelId="{DA6479B0-C8FF-4B80-ACF0-88543B33D6B1}" type="presParOf" srcId="{8787FE10-BB9B-44A4-9086-A8BF219411B9}" destId="{A8B3D3FB-B8B4-433B-8AD3-F05B2197DCC0}" srcOrd="0" destOrd="0" presId="urn:microsoft.com/office/officeart/2005/8/layout/venn1"/>
    <dgm:cxn modelId="{2BFBC57F-B407-4A86-9945-61F2891DC016}" type="presParOf" srcId="{8787FE10-BB9B-44A4-9086-A8BF219411B9}" destId="{BE795558-5BFF-454B-80CB-4EB1F6EBC74A}" srcOrd="1" destOrd="0" presId="urn:microsoft.com/office/officeart/2005/8/layout/venn1"/>
    <dgm:cxn modelId="{CAC78521-EEAA-4FDB-A220-12E0D23D1B9B}" type="presParOf" srcId="{8787FE10-BB9B-44A4-9086-A8BF219411B9}" destId="{14B9572D-548F-48A2-AB3E-5EFCC60E8DD4}" srcOrd="2" destOrd="0" presId="urn:microsoft.com/office/officeart/2005/8/layout/venn1"/>
    <dgm:cxn modelId="{4248FE4D-EC43-4676-BB9F-9CBDCA507DCE}" type="presParOf" srcId="{8787FE10-BB9B-44A4-9086-A8BF219411B9}" destId="{196C7430-4617-417C-9C3E-48189A0AB3D9}" srcOrd="3" destOrd="0" presId="urn:microsoft.com/office/officeart/2005/8/layout/venn1"/>
    <dgm:cxn modelId="{D8C890AB-351A-42FD-B357-92A44F17B102}" type="presParOf" srcId="{8787FE10-BB9B-44A4-9086-A8BF219411B9}" destId="{62749E95-A88C-418A-9686-456074A897D9}" srcOrd="4" destOrd="0" presId="urn:microsoft.com/office/officeart/2005/8/layout/venn1"/>
    <dgm:cxn modelId="{4C0328D9-8F1D-4B86-A58F-5E718A43894F}" type="presParOf" srcId="{8787FE10-BB9B-44A4-9086-A8BF219411B9}" destId="{F9A95521-698F-471A-95DE-11B07521AA7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743DD0-C0AE-4122-83E6-B00109E8D16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B05D0F8-E6EA-4FCE-B49F-692DA8A4DC6E}">
      <dgm:prSet phldrT="[Text]" custT="1"/>
      <dgm:spPr/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EOLWD</a:t>
          </a:r>
          <a:endParaRPr lang="en-US" sz="16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99823024-2DCC-4950-84B1-9D7FA5E26897}" type="parTrans" cxnId="{8BA4F00E-9F25-4EAE-9B65-659E784B1D6A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6608C09-CB8B-4A3E-B631-9255CA46B86D}" type="sibTrans" cxnId="{8BA4F00E-9F25-4EAE-9B65-659E784B1D6A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7372846-007F-4C6B-BB66-49072D83C179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WDBs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2471F39-292E-4F29-B3B4-73DB7C05122D}" type="parTrans" cxnId="{E66ABDE4-274F-4EEF-A96F-4BDABDE26D2E}">
      <dgm:prSet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B443D50-E53A-4D97-AB82-BB185C24E76C}" type="sibTrans" cxnId="{E66ABDE4-274F-4EEF-A96F-4BDABDE26D2E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C0D52FD-7DF6-4C30-ABB8-C286E063DA40}" type="pres">
      <dgm:prSet presAssocID="{FE743DD0-C0AE-4122-83E6-B00109E8D1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51AC36-D02F-40E6-832C-94155EA2B084}" type="pres">
      <dgm:prSet presAssocID="{BB05D0F8-E6EA-4FCE-B49F-692DA8A4DC6E}" presName="centerShape" presStyleLbl="node0" presStyleIdx="0" presStyleCnt="1" custScaleX="90194" custScaleY="94299" custLinFactNeighborX="23853" custLinFactNeighborY="-22920"/>
      <dgm:spPr/>
      <dgm:t>
        <a:bodyPr/>
        <a:lstStyle/>
        <a:p>
          <a:endParaRPr lang="en-US"/>
        </a:p>
      </dgm:t>
    </dgm:pt>
    <dgm:pt modelId="{ED8455B4-5281-492D-9B1D-76AA65B8671F}" type="pres">
      <dgm:prSet presAssocID="{12471F39-292E-4F29-B3B4-73DB7C05122D}" presName="Name9" presStyleLbl="parChTrans1D2" presStyleIdx="0" presStyleCnt="1"/>
      <dgm:spPr/>
      <dgm:t>
        <a:bodyPr/>
        <a:lstStyle/>
        <a:p>
          <a:endParaRPr lang="en-US"/>
        </a:p>
      </dgm:t>
    </dgm:pt>
    <dgm:pt modelId="{397A740A-D8EA-46F4-9F4C-454CC77A6894}" type="pres">
      <dgm:prSet presAssocID="{12471F39-292E-4F29-B3B4-73DB7C05122D}" presName="connTx" presStyleLbl="parChTrans1D2" presStyleIdx="0" presStyleCnt="1"/>
      <dgm:spPr/>
      <dgm:t>
        <a:bodyPr/>
        <a:lstStyle/>
        <a:p>
          <a:endParaRPr lang="en-US"/>
        </a:p>
      </dgm:t>
    </dgm:pt>
    <dgm:pt modelId="{D8540DE2-613F-4888-8BAF-DC435BDF4794}" type="pres">
      <dgm:prSet presAssocID="{67372846-007F-4C6B-BB66-49072D83C179}" presName="node" presStyleLbl="node1" presStyleIdx="0" presStyleCnt="1" custScaleX="88746" custScaleY="87115" custRadScaleRad="66893" custRadScaleInc="23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571D25-68C1-4846-B2A5-49C5C7BABFC5}" type="presOf" srcId="{12471F39-292E-4F29-B3B4-73DB7C05122D}" destId="{397A740A-D8EA-46F4-9F4C-454CC77A6894}" srcOrd="1" destOrd="0" presId="urn:microsoft.com/office/officeart/2005/8/layout/radial1"/>
    <dgm:cxn modelId="{5AD6A62D-1A1D-47A7-B40A-8107849BFE77}" type="presOf" srcId="{BB05D0F8-E6EA-4FCE-B49F-692DA8A4DC6E}" destId="{B451AC36-D02F-40E6-832C-94155EA2B084}" srcOrd="0" destOrd="0" presId="urn:microsoft.com/office/officeart/2005/8/layout/radial1"/>
    <dgm:cxn modelId="{46C22D32-7CC1-4501-A0FC-89AEF2E8207F}" type="presOf" srcId="{12471F39-292E-4F29-B3B4-73DB7C05122D}" destId="{ED8455B4-5281-492D-9B1D-76AA65B8671F}" srcOrd="0" destOrd="0" presId="urn:microsoft.com/office/officeart/2005/8/layout/radial1"/>
    <dgm:cxn modelId="{F0FAD1E3-8E1E-4F8C-8942-AD6A0BAA35F5}" type="presOf" srcId="{67372846-007F-4C6B-BB66-49072D83C179}" destId="{D8540DE2-613F-4888-8BAF-DC435BDF4794}" srcOrd="0" destOrd="0" presId="urn:microsoft.com/office/officeart/2005/8/layout/radial1"/>
    <dgm:cxn modelId="{E66ABDE4-274F-4EEF-A96F-4BDABDE26D2E}" srcId="{BB05D0F8-E6EA-4FCE-B49F-692DA8A4DC6E}" destId="{67372846-007F-4C6B-BB66-49072D83C179}" srcOrd="0" destOrd="0" parTransId="{12471F39-292E-4F29-B3B4-73DB7C05122D}" sibTransId="{0B443D50-E53A-4D97-AB82-BB185C24E76C}"/>
    <dgm:cxn modelId="{A534AA8D-4865-4528-B6C7-5FBA70D739CD}" type="presOf" srcId="{FE743DD0-C0AE-4122-83E6-B00109E8D16F}" destId="{0C0D52FD-7DF6-4C30-ABB8-C286E063DA40}" srcOrd="0" destOrd="0" presId="urn:microsoft.com/office/officeart/2005/8/layout/radial1"/>
    <dgm:cxn modelId="{8BA4F00E-9F25-4EAE-9B65-659E784B1D6A}" srcId="{FE743DD0-C0AE-4122-83E6-B00109E8D16F}" destId="{BB05D0F8-E6EA-4FCE-B49F-692DA8A4DC6E}" srcOrd="0" destOrd="0" parTransId="{99823024-2DCC-4950-84B1-9D7FA5E26897}" sibTransId="{26608C09-CB8B-4A3E-B631-9255CA46B86D}"/>
    <dgm:cxn modelId="{0B03DED8-6A20-4C03-92B4-0C630696B8B8}" type="presParOf" srcId="{0C0D52FD-7DF6-4C30-ABB8-C286E063DA40}" destId="{B451AC36-D02F-40E6-832C-94155EA2B084}" srcOrd="0" destOrd="0" presId="urn:microsoft.com/office/officeart/2005/8/layout/radial1"/>
    <dgm:cxn modelId="{4041ED3B-A520-4196-B3C9-808725BC4166}" type="presParOf" srcId="{0C0D52FD-7DF6-4C30-ABB8-C286E063DA40}" destId="{ED8455B4-5281-492D-9B1D-76AA65B8671F}" srcOrd="1" destOrd="0" presId="urn:microsoft.com/office/officeart/2005/8/layout/radial1"/>
    <dgm:cxn modelId="{C6E0D681-703D-40DF-9551-E630AE13482A}" type="presParOf" srcId="{ED8455B4-5281-492D-9B1D-76AA65B8671F}" destId="{397A740A-D8EA-46F4-9F4C-454CC77A6894}" srcOrd="0" destOrd="0" presId="urn:microsoft.com/office/officeart/2005/8/layout/radial1"/>
    <dgm:cxn modelId="{8FD60326-D58A-4912-8D81-DED922358D52}" type="presParOf" srcId="{0C0D52FD-7DF6-4C30-ABB8-C286E063DA40}" destId="{D8540DE2-613F-4888-8BAF-DC435BDF4794}" srcOrd="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52A978-7C1A-48D8-BF92-CCEF24731A2E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E21A77E-17CD-4286-991F-50D10470519C}">
      <dgm:prSet phldrT="[Text]" custT="1"/>
      <dgm:spPr/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EOHED</a:t>
          </a:r>
          <a:endParaRPr lang="en-US" sz="17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A2F3BC9-1533-4B51-AC24-7F81D3884275}" type="parTrans" cxnId="{33A4D7FB-D032-4AAD-956B-7DB8D1D78F0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2819C81-77EB-43D8-94A1-51F0E0E9E7B8}" type="sibTrans" cxnId="{33A4D7FB-D032-4AAD-956B-7DB8D1D78F0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C69603E-2D59-4112-BB0D-97DEC952FF91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4612D0D-CD88-49AF-B188-9DD3F4520EE9}" type="parTrans" cxnId="{44DE39B0-F9A4-4B39-8836-CBB53FC4E73B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7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FE08F8D-92C1-4B94-9A7B-A97DAC196970}" type="sibTrans" cxnId="{44DE39B0-F9A4-4B39-8836-CBB53FC4E73B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19026CD-91E0-4C61-BA5D-C0EAA3E0C6B3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305A502-220F-41DB-A6B7-4336A87C1261}" type="parTrans" cxnId="{39CB4657-288A-4977-B98E-E04FFCB62417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7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2D76EDF-DAE0-481D-8468-0DE6EE6C6FB0}" type="sibTrans" cxnId="{39CB4657-288A-4977-B98E-E04FFCB6241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EA76F1A-3BFD-44ED-8F18-4988BE4BC47B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RPA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B813E10-A6D6-4D7D-B67D-C3E181D995B2}" type="parTrans" cxnId="{1A1150CC-11C9-46D5-AA8F-061A64E30C2C}">
      <dgm:prSet/>
      <dgm:spPr>
        <a:ln>
          <a:solidFill>
            <a:schemeClr val="accent1"/>
          </a:solidFill>
          <a:headEnd type="arrow" w="med" len="med"/>
          <a:tailEnd type="arrow" w="med" len="med"/>
        </a:ln>
      </dgm:spPr>
      <dgm:t>
        <a:bodyPr/>
        <a:lstStyle/>
        <a:p>
          <a:endParaRPr lang="en-US"/>
        </a:p>
      </dgm:t>
    </dgm:pt>
    <dgm:pt modelId="{02D35AA6-452B-4650-91FE-F11F310D9AD2}" type="sibTrans" cxnId="{1A1150CC-11C9-46D5-AA8F-061A64E30C2C}">
      <dgm:prSet/>
      <dgm:spPr/>
      <dgm:t>
        <a:bodyPr/>
        <a:lstStyle/>
        <a:p>
          <a:endParaRPr lang="en-US"/>
        </a:p>
      </dgm:t>
    </dgm:pt>
    <dgm:pt modelId="{32EB5428-B794-432F-97B7-DCA3767111CB}" type="pres">
      <dgm:prSet presAssocID="{BA52A978-7C1A-48D8-BF92-CCEF24731A2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727955-8F1A-4F94-AC7E-6318E2F0640D}" type="pres">
      <dgm:prSet presAssocID="{1E21A77E-17CD-4286-991F-50D10470519C}" presName="centerShape" presStyleLbl="node0" presStyleIdx="0" presStyleCnt="1" custLinFactNeighborX="-8856" custLinFactNeighborY="-50523"/>
      <dgm:spPr/>
      <dgm:t>
        <a:bodyPr/>
        <a:lstStyle/>
        <a:p>
          <a:endParaRPr lang="en-US"/>
        </a:p>
      </dgm:t>
    </dgm:pt>
    <dgm:pt modelId="{907179F2-B02F-494C-A5AA-5E1E66EE4214}" type="pres">
      <dgm:prSet presAssocID="{E4612D0D-CD88-49AF-B188-9DD3F4520EE9}" presName="Name9" presStyleLbl="parChTrans1D2" presStyleIdx="0" presStyleCnt="3"/>
      <dgm:spPr/>
      <dgm:t>
        <a:bodyPr/>
        <a:lstStyle/>
        <a:p>
          <a:endParaRPr lang="en-US"/>
        </a:p>
      </dgm:t>
    </dgm:pt>
    <dgm:pt modelId="{9C670F87-8EA9-4BF0-8048-E750E90C3D17}" type="pres">
      <dgm:prSet presAssocID="{E4612D0D-CD88-49AF-B188-9DD3F4520EE9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99DC4CC-1930-419E-9554-41141E7B38AD}" type="pres">
      <dgm:prSet presAssocID="{3C69603E-2D59-4112-BB0D-97DEC952FF91}" presName="node" presStyleLbl="node1" presStyleIdx="0" presStyleCnt="3" custScaleX="89378" custScaleY="84221" custRadScaleRad="43610" custRadScaleInc="1085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8D550A-83EF-4A55-BCBD-D3EB5BEEFC8C}" type="pres">
      <dgm:prSet presAssocID="{6305A502-220F-41DB-A6B7-4336A87C1261}" presName="Name9" presStyleLbl="parChTrans1D2" presStyleIdx="1" presStyleCnt="3"/>
      <dgm:spPr/>
      <dgm:t>
        <a:bodyPr/>
        <a:lstStyle/>
        <a:p>
          <a:endParaRPr lang="en-US"/>
        </a:p>
      </dgm:t>
    </dgm:pt>
    <dgm:pt modelId="{05FE8826-3C96-4114-B71E-5C0E8389175E}" type="pres">
      <dgm:prSet presAssocID="{6305A502-220F-41DB-A6B7-4336A87C126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88B28CA-2DEC-43EA-91E1-036A716F6FCB}" type="pres">
      <dgm:prSet presAssocID="{B19026CD-91E0-4C61-BA5D-C0EAA3E0C6B3}" presName="node" presStyleLbl="node1" presStyleIdx="1" presStyleCnt="3" custScaleX="86391" custScaleY="85809" custRadScaleRad="33934" custRadScaleInc="2239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CD0434-BEBB-4B7F-B487-4ABABED1B696}" type="pres">
      <dgm:prSet presAssocID="{5B813E10-A6D6-4D7D-B67D-C3E181D995B2}" presName="Name9" presStyleLbl="parChTrans1D2" presStyleIdx="2" presStyleCnt="3"/>
      <dgm:spPr/>
      <dgm:t>
        <a:bodyPr/>
        <a:lstStyle/>
        <a:p>
          <a:endParaRPr lang="en-US"/>
        </a:p>
      </dgm:t>
    </dgm:pt>
    <dgm:pt modelId="{AAEAB4BE-3A2A-4E87-B608-DC204E0D4EEA}" type="pres">
      <dgm:prSet presAssocID="{5B813E10-A6D6-4D7D-B67D-C3E181D995B2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D0A0379-C991-4242-A1D2-C6C9D30A4839}" type="pres">
      <dgm:prSet presAssocID="{FEA76F1A-3BFD-44ED-8F18-4988BE4BC47B}" presName="node" presStyleLbl="node1" presStyleIdx="2" presStyleCnt="3" custScaleX="89114" custScaleY="85073" custRadScaleRad="121396" custRadScaleInc="87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752FAE-103A-4959-B569-AB0A5A6C5699}" type="presOf" srcId="{6305A502-220F-41DB-A6B7-4336A87C1261}" destId="{B38D550A-83EF-4A55-BCBD-D3EB5BEEFC8C}" srcOrd="0" destOrd="0" presId="urn:microsoft.com/office/officeart/2005/8/layout/radial1"/>
    <dgm:cxn modelId="{39CB4657-288A-4977-B98E-E04FFCB62417}" srcId="{1E21A77E-17CD-4286-991F-50D10470519C}" destId="{B19026CD-91E0-4C61-BA5D-C0EAA3E0C6B3}" srcOrd="1" destOrd="0" parTransId="{6305A502-220F-41DB-A6B7-4336A87C1261}" sibTransId="{22D76EDF-DAE0-481D-8468-0DE6EE6C6FB0}"/>
    <dgm:cxn modelId="{9340EE17-2399-4080-9835-093ED5B874D9}" type="presOf" srcId="{BA52A978-7C1A-48D8-BF92-CCEF24731A2E}" destId="{32EB5428-B794-432F-97B7-DCA3767111CB}" srcOrd="0" destOrd="0" presId="urn:microsoft.com/office/officeart/2005/8/layout/radial1"/>
    <dgm:cxn modelId="{DA534D98-53D3-4A1C-BF26-0B0F3D209510}" type="presOf" srcId="{3C69603E-2D59-4112-BB0D-97DEC952FF91}" destId="{999DC4CC-1930-419E-9554-41141E7B38AD}" srcOrd="0" destOrd="0" presId="urn:microsoft.com/office/officeart/2005/8/layout/radial1"/>
    <dgm:cxn modelId="{47D7CF2A-A01B-443A-BC1B-7E44FD43AE9B}" type="presOf" srcId="{5B813E10-A6D6-4D7D-B67D-C3E181D995B2}" destId="{42CD0434-BEBB-4B7F-B487-4ABABED1B696}" srcOrd="0" destOrd="0" presId="urn:microsoft.com/office/officeart/2005/8/layout/radial1"/>
    <dgm:cxn modelId="{D1766624-7BFE-46B5-A555-724CB5B38092}" type="presOf" srcId="{E4612D0D-CD88-49AF-B188-9DD3F4520EE9}" destId="{9C670F87-8EA9-4BF0-8048-E750E90C3D17}" srcOrd="1" destOrd="0" presId="urn:microsoft.com/office/officeart/2005/8/layout/radial1"/>
    <dgm:cxn modelId="{39420DE5-273C-40E9-81E9-B41EF431AF8C}" type="presOf" srcId="{6305A502-220F-41DB-A6B7-4336A87C1261}" destId="{05FE8826-3C96-4114-B71E-5C0E8389175E}" srcOrd="1" destOrd="0" presId="urn:microsoft.com/office/officeart/2005/8/layout/radial1"/>
    <dgm:cxn modelId="{44DE39B0-F9A4-4B39-8836-CBB53FC4E73B}" srcId="{1E21A77E-17CD-4286-991F-50D10470519C}" destId="{3C69603E-2D59-4112-BB0D-97DEC952FF91}" srcOrd="0" destOrd="0" parTransId="{E4612D0D-CD88-49AF-B188-9DD3F4520EE9}" sibTransId="{DFE08F8D-92C1-4B94-9A7B-A97DAC196970}"/>
    <dgm:cxn modelId="{8C9CB5E8-FBD1-4A63-BB63-5C5E5895C86C}" type="presOf" srcId="{FEA76F1A-3BFD-44ED-8F18-4988BE4BC47B}" destId="{2D0A0379-C991-4242-A1D2-C6C9D30A4839}" srcOrd="0" destOrd="0" presId="urn:microsoft.com/office/officeart/2005/8/layout/radial1"/>
    <dgm:cxn modelId="{A63AAEB2-A5EA-489E-9B73-AF49D2A2FD54}" type="presOf" srcId="{5B813E10-A6D6-4D7D-B67D-C3E181D995B2}" destId="{AAEAB4BE-3A2A-4E87-B608-DC204E0D4EEA}" srcOrd="1" destOrd="0" presId="urn:microsoft.com/office/officeart/2005/8/layout/radial1"/>
    <dgm:cxn modelId="{4A3BD118-C53E-40C9-838A-3274C4C051EC}" type="presOf" srcId="{E4612D0D-CD88-49AF-B188-9DD3F4520EE9}" destId="{907179F2-B02F-494C-A5AA-5E1E66EE4214}" srcOrd="0" destOrd="0" presId="urn:microsoft.com/office/officeart/2005/8/layout/radial1"/>
    <dgm:cxn modelId="{33A4D7FB-D032-4AAD-956B-7DB8D1D78F0D}" srcId="{BA52A978-7C1A-48D8-BF92-CCEF24731A2E}" destId="{1E21A77E-17CD-4286-991F-50D10470519C}" srcOrd="0" destOrd="0" parTransId="{2A2F3BC9-1533-4B51-AC24-7F81D3884275}" sibTransId="{62819C81-77EB-43D8-94A1-51F0E0E9E7B8}"/>
    <dgm:cxn modelId="{CB5E663E-E2F4-482F-A024-DDB08DE2469F}" type="presOf" srcId="{B19026CD-91E0-4C61-BA5D-C0EAA3E0C6B3}" destId="{A88B28CA-2DEC-43EA-91E1-036A716F6FCB}" srcOrd="0" destOrd="0" presId="urn:microsoft.com/office/officeart/2005/8/layout/radial1"/>
    <dgm:cxn modelId="{1A1150CC-11C9-46D5-AA8F-061A64E30C2C}" srcId="{1E21A77E-17CD-4286-991F-50D10470519C}" destId="{FEA76F1A-3BFD-44ED-8F18-4988BE4BC47B}" srcOrd="2" destOrd="0" parTransId="{5B813E10-A6D6-4D7D-B67D-C3E181D995B2}" sibTransId="{02D35AA6-452B-4650-91FE-F11F310D9AD2}"/>
    <dgm:cxn modelId="{3610A9E1-EAE9-44C5-AE4C-3D3A493D32FF}" type="presOf" srcId="{1E21A77E-17CD-4286-991F-50D10470519C}" destId="{BA727955-8F1A-4F94-AC7E-6318E2F0640D}" srcOrd="0" destOrd="0" presId="urn:microsoft.com/office/officeart/2005/8/layout/radial1"/>
    <dgm:cxn modelId="{66ABB4C5-FEA6-4775-8E32-3DC3A0359731}" type="presParOf" srcId="{32EB5428-B794-432F-97B7-DCA3767111CB}" destId="{BA727955-8F1A-4F94-AC7E-6318E2F0640D}" srcOrd="0" destOrd="0" presId="urn:microsoft.com/office/officeart/2005/8/layout/radial1"/>
    <dgm:cxn modelId="{79CD7CCB-F22A-4E0C-959B-E5B3BE5A194C}" type="presParOf" srcId="{32EB5428-B794-432F-97B7-DCA3767111CB}" destId="{907179F2-B02F-494C-A5AA-5E1E66EE4214}" srcOrd="1" destOrd="0" presId="urn:microsoft.com/office/officeart/2005/8/layout/radial1"/>
    <dgm:cxn modelId="{185C01A9-C648-4658-9CBD-D6D196DA95A6}" type="presParOf" srcId="{907179F2-B02F-494C-A5AA-5E1E66EE4214}" destId="{9C670F87-8EA9-4BF0-8048-E750E90C3D17}" srcOrd="0" destOrd="0" presId="urn:microsoft.com/office/officeart/2005/8/layout/radial1"/>
    <dgm:cxn modelId="{B03E6B22-3501-44AA-ABE2-5AD8C18B0032}" type="presParOf" srcId="{32EB5428-B794-432F-97B7-DCA3767111CB}" destId="{999DC4CC-1930-419E-9554-41141E7B38AD}" srcOrd="2" destOrd="0" presId="urn:microsoft.com/office/officeart/2005/8/layout/radial1"/>
    <dgm:cxn modelId="{4659D4B9-3162-4DC3-93FA-CA37CD047FB1}" type="presParOf" srcId="{32EB5428-B794-432F-97B7-DCA3767111CB}" destId="{B38D550A-83EF-4A55-BCBD-D3EB5BEEFC8C}" srcOrd="3" destOrd="0" presId="urn:microsoft.com/office/officeart/2005/8/layout/radial1"/>
    <dgm:cxn modelId="{C6E20719-4206-4F65-950B-16581103C841}" type="presParOf" srcId="{B38D550A-83EF-4A55-BCBD-D3EB5BEEFC8C}" destId="{05FE8826-3C96-4114-B71E-5C0E8389175E}" srcOrd="0" destOrd="0" presId="urn:microsoft.com/office/officeart/2005/8/layout/radial1"/>
    <dgm:cxn modelId="{B057AD8B-BECC-4420-900E-643CD84391E7}" type="presParOf" srcId="{32EB5428-B794-432F-97B7-DCA3767111CB}" destId="{A88B28CA-2DEC-43EA-91E1-036A716F6FCB}" srcOrd="4" destOrd="0" presId="urn:microsoft.com/office/officeart/2005/8/layout/radial1"/>
    <dgm:cxn modelId="{5883E8AC-3B98-4942-B141-C7D3F326B028}" type="presParOf" srcId="{32EB5428-B794-432F-97B7-DCA3767111CB}" destId="{42CD0434-BEBB-4B7F-B487-4ABABED1B696}" srcOrd="5" destOrd="0" presId="urn:microsoft.com/office/officeart/2005/8/layout/radial1"/>
    <dgm:cxn modelId="{B7F84C02-7AC3-4353-8A87-4CDA93EB6571}" type="presParOf" srcId="{42CD0434-BEBB-4B7F-B487-4ABABED1B696}" destId="{AAEAB4BE-3A2A-4E87-B608-DC204E0D4EEA}" srcOrd="0" destOrd="0" presId="urn:microsoft.com/office/officeart/2005/8/layout/radial1"/>
    <dgm:cxn modelId="{AD0A3810-C7B3-418C-B9E0-489854F40425}" type="presParOf" srcId="{32EB5428-B794-432F-97B7-DCA3767111CB}" destId="{2D0A0379-C991-4242-A1D2-C6C9D30A4839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6217EE-BFD7-48AB-8FAE-D138F1E4FE36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9ECCAB8-B234-4793-BCA2-4313326E93B2}">
      <dgm:prSet phldrT="[Text]" custT="1"/>
      <dgm:spPr/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EOE</a:t>
          </a:r>
          <a:endParaRPr lang="en-US" sz="16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2767663-F93E-4F8F-9389-C27B27B2454F}" type="parTrans" cxnId="{204A5711-12C0-41E0-8198-53F3AC790A46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269BE24-C05E-4942-B56C-907562A467EE}" type="sibTrans" cxnId="{204A5711-12C0-41E0-8198-53F3AC790A46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DA8A7DC-5C50-4442-B788-D4C3E1BC0E9F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ADB574C-7014-438D-8F32-0FBD972FB804}" type="parTrans" cxnId="{2E05EA51-4D38-4157-AE83-6C44802AB5E5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2EED764-BA09-4765-838B-1AEC11826A7D}" type="sibTrans" cxnId="{2E05EA51-4D38-4157-AE83-6C44802AB5E5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65345C-3EEC-4283-B236-4084FF50EB94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State Universities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1FE51D1-18B1-4725-A03C-2B023FEBC1B7}" type="parTrans" cxnId="{1D565B80-8F2F-4599-8821-DA5FE34291E9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C99C1B6-2998-4BF8-B9EC-EE5230DA2477}" type="sibTrans" cxnId="{1D565B80-8F2F-4599-8821-DA5FE34291E9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DD55CB7-0F46-48D9-A1F2-28D0F4B0B240}">
      <dgm:prSet phldrT="[Text]" custT="1"/>
      <dgm:spPr/>
      <dgm:t>
        <a:bodyPr/>
        <a:lstStyle/>
        <a:p>
          <a:r>
            <a:rPr lang="en-US" sz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1363997-437A-4B37-B752-4FFD9CCAF518}" type="parTrans" cxnId="{47AC0047-F6DE-4684-8D1E-BC59FF55235C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86F4763-20E5-4722-BC78-A77C50D255B4}" type="sibTrans" cxnId="{47AC0047-F6DE-4684-8D1E-BC59FF55235C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2961C4C-195E-42D1-9C82-EA81D1DD2791}">
      <dgm:prSet/>
      <dgm:spPr/>
      <dgm:t>
        <a:bodyPr/>
        <a:lstStyle/>
        <a:p>
          <a:endParaRPr lang="en-US"/>
        </a:p>
      </dgm:t>
    </dgm:pt>
    <dgm:pt modelId="{519FE568-8699-4529-9154-E0C702623B4B}" type="parTrans" cxnId="{A824D193-E9B5-4776-9B1F-50D2702DB638}">
      <dgm:prSet/>
      <dgm:spPr/>
      <dgm:t>
        <a:bodyPr/>
        <a:lstStyle/>
        <a:p>
          <a:endParaRPr lang="en-US"/>
        </a:p>
      </dgm:t>
    </dgm:pt>
    <dgm:pt modelId="{14ECDCBB-E1AF-4D7F-B114-92BB38C7479C}" type="sibTrans" cxnId="{A824D193-E9B5-4776-9B1F-50D2702DB638}">
      <dgm:prSet/>
      <dgm:spPr/>
      <dgm:t>
        <a:bodyPr/>
        <a:lstStyle/>
        <a:p>
          <a:endParaRPr lang="en-US"/>
        </a:p>
      </dgm:t>
    </dgm:pt>
    <dgm:pt modelId="{DBCA22EE-DC8C-43F9-82DB-C2D327F4070F}" type="pres">
      <dgm:prSet presAssocID="{606217EE-BFD7-48AB-8FAE-D138F1E4FE3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820B0A-4D5C-4BE4-ACEA-8B5CCD1FD6BB}" type="pres">
      <dgm:prSet presAssocID="{F9ECCAB8-B234-4793-BCA2-4313326E93B2}" presName="centerShape" presStyleLbl="node0" presStyleIdx="0" presStyleCnt="1" custLinFactNeighborX="9830" custLinFactNeighborY="-11549"/>
      <dgm:spPr/>
      <dgm:t>
        <a:bodyPr/>
        <a:lstStyle/>
        <a:p>
          <a:endParaRPr lang="en-US"/>
        </a:p>
      </dgm:t>
    </dgm:pt>
    <dgm:pt modelId="{0E123FAF-E93E-4BBB-BC36-148F98DBD527}" type="pres">
      <dgm:prSet presAssocID="{FADB574C-7014-438D-8F32-0FBD972FB804}" presName="Name9" presStyleLbl="parChTrans1D2" presStyleIdx="0" presStyleCnt="3"/>
      <dgm:spPr/>
      <dgm:t>
        <a:bodyPr/>
        <a:lstStyle/>
        <a:p>
          <a:endParaRPr lang="en-US"/>
        </a:p>
      </dgm:t>
    </dgm:pt>
    <dgm:pt modelId="{6D605827-D70D-4C34-B983-8D0E1A90A578}" type="pres">
      <dgm:prSet presAssocID="{FADB574C-7014-438D-8F32-0FBD972FB804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78B2DA4-ED92-4890-86DD-A00ED32878B9}" type="pres">
      <dgm:prSet presAssocID="{DDA8A7DC-5C50-4442-B788-D4C3E1BC0E9F}" presName="node" presStyleLbl="node1" presStyleIdx="0" presStyleCnt="3" custScaleX="88657" custScaleY="82857" custRadScaleRad="107100" custRadScaleInc="-127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0A606-2EFB-46D4-BE48-EC7419763E86}" type="pres">
      <dgm:prSet presAssocID="{01FE51D1-18B1-4725-A03C-2B023FEBC1B7}" presName="Name9" presStyleLbl="parChTrans1D2" presStyleIdx="1" presStyleCnt="3"/>
      <dgm:spPr/>
      <dgm:t>
        <a:bodyPr/>
        <a:lstStyle/>
        <a:p>
          <a:endParaRPr lang="en-US"/>
        </a:p>
      </dgm:t>
    </dgm:pt>
    <dgm:pt modelId="{52DB92B0-DD62-45DC-92B6-B339CFDD7E04}" type="pres">
      <dgm:prSet presAssocID="{01FE51D1-18B1-4725-A03C-2B023FEBC1B7}" presName="connTx" presStyleLbl="parChTrans1D2" presStyleIdx="1" presStyleCnt="3"/>
      <dgm:spPr/>
      <dgm:t>
        <a:bodyPr/>
        <a:lstStyle/>
        <a:p>
          <a:endParaRPr lang="en-US"/>
        </a:p>
      </dgm:t>
    </dgm:pt>
    <dgm:pt modelId="{D2DF5FBC-7A40-4F07-94B3-4C5B17B5DACB}" type="pres">
      <dgm:prSet presAssocID="{7365345C-3EEC-4283-B236-4084FF50EB94}" presName="node" presStyleLbl="node1" presStyleIdx="1" presStyleCnt="3" custScaleX="94280" custScaleY="85887" custRadScaleRad="121430" custRadScaleInc="-1095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9E617-3320-445D-83B7-78C950D116C3}" type="pres">
      <dgm:prSet presAssocID="{E1363997-437A-4B37-B752-4FFD9CCAF518}" presName="Name9" presStyleLbl="parChTrans1D2" presStyleIdx="2" presStyleCnt="3"/>
      <dgm:spPr/>
      <dgm:t>
        <a:bodyPr/>
        <a:lstStyle/>
        <a:p>
          <a:endParaRPr lang="en-US"/>
        </a:p>
      </dgm:t>
    </dgm:pt>
    <dgm:pt modelId="{7EF9A3DA-67A1-4D99-BADF-4421AC611386}" type="pres">
      <dgm:prSet presAssocID="{E1363997-437A-4B37-B752-4FFD9CCAF51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0AD4CEC0-65E7-4F06-BE9D-FCCF4F94A66F}" type="pres">
      <dgm:prSet presAssocID="{2DD55CB7-0F46-48D9-A1F2-28D0F4B0B240}" presName="node" presStyleLbl="node1" presStyleIdx="2" presStyleCnt="3" custScaleX="80087" custScaleY="85886" custRadScaleRad="91257" custRadScaleInc="946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5AE3DF-DB8E-49DF-A618-9849F77E15AA}" type="presOf" srcId="{01FE51D1-18B1-4725-A03C-2B023FEBC1B7}" destId="{8820A606-2EFB-46D4-BE48-EC7419763E86}" srcOrd="0" destOrd="0" presId="urn:microsoft.com/office/officeart/2005/8/layout/radial1"/>
    <dgm:cxn modelId="{66508146-8B20-4E4A-A080-3B82D8B46F3F}" type="presOf" srcId="{2DD55CB7-0F46-48D9-A1F2-28D0F4B0B240}" destId="{0AD4CEC0-65E7-4F06-BE9D-FCCF4F94A66F}" srcOrd="0" destOrd="0" presId="urn:microsoft.com/office/officeart/2005/8/layout/radial1"/>
    <dgm:cxn modelId="{A50AA498-9EB8-437A-AF17-C0ADE72A8EEF}" type="presOf" srcId="{FADB574C-7014-438D-8F32-0FBD972FB804}" destId="{0E123FAF-E93E-4BBB-BC36-148F98DBD527}" srcOrd="0" destOrd="0" presId="urn:microsoft.com/office/officeart/2005/8/layout/radial1"/>
    <dgm:cxn modelId="{FD387037-68B0-4FDE-90F2-693F6CB88D3F}" type="presOf" srcId="{E1363997-437A-4B37-B752-4FFD9CCAF518}" destId="{38D9E617-3320-445D-83B7-78C950D116C3}" srcOrd="0" destOrd="0" presId="urn:microsoft.com/office/officeart/2005/8/layout/radial1"/>
    <dgm:cxn modelId="{204A5711-12C0-41E0-8198-53F3AC790A46}" srcId="{606217EE-BFD7-48AB-8FAE-D138F1E4FE36}" destId="{F9ECCAB8-B234-4793-BCA2-4313326E93B2}" srcOrd="0" destOrd="0" parTransId="{32767663-F93E-4F8F-9389-C27B27B2454F}" sibTransId="{B269BE24-C05E-4942-B56C-907562A467EE}"/>
    <dgm:cxn modelId="{1D565B80-8F2F-4599-8821-DA5FE34291E9}" srcId="{F9ECCAB8-B234-4793-BCA2-4313326E93B2}" destId="{7365345C-3EEC-4283-B236-4084FF50EB94}" srcOrd="1" destOrd="0" parTransId="{01FE51D1-18B1-4725-A03C-2B023FEBC1B7}" sibTransId="{CC99C1B6-2998-4BF8-B9EC-EE5230DA2477}"/>
    <dgm:cxn modelId="{16DA9F9C-C1ED-4B25-90D1-2B116BDF5CC5}" type="presOf" srcId="{01FE51D1-18B1-4725-A03C-2B023FEBC1B7}" destId="{52DB92B0-DD62-45DC-92B6-B339CFDD7E04}" srcOrd="1" destOrd="0" presId="urn:microsoft.com/office/officeart/2005/8/layout/radial1"/>
    <dgm:cxn modelId="{47AC0047-F6DE-4684-8D1E-BC59FF55235C}" srcId="{F9ECCAB8-B234-4793-BCA2-4313326E93B2}" destId="{2DD55CB7-0F46-48D9-A1F2-28D0F4B0B240}" srcOrd="2" destOrd="0" parTransId="{E1363997-437A-4B37-B752-4FFD9CCAF518}" sibTransId="{586F4763-20E5-4722-BC78-A77C50D255B4}"/>
    <dgm:cxn modelId="{E16D7EAE-58EB-4D73-B6ED-65680D98854D}" type="presOf" srcId="{E1363997-437A-4B37-B752-4FFD9CCAF518}" destId="{7EF9A3DA-67A1-4D99-BADF-4421AC611386}" srcOrd="1" destOrd="0" presId="urn:microsoft.com/office/officeart/2005/8/layout/radial1"/>
    <dgm:cxn modelId="{A849E0E9-B845-451B-BCC8-C10C53819D32}" type="presOf" srcId="{7365345C-3EEC-4283-B236-4084FF50EB94}" destId="{D2DF5FBC-7A40-4F07-94B3-4C5B17B5DACB}" srcOrd="0" destOrd="0" presId="urn:microsoft.com/office/officeart/2005/8/layout/radial1"/>
    <dgm:cxn modelId="{2BA37C5C-D903-4C8E-B702-992C8066DE04}" type="presOf" srcId="{F9ECCAB8-B234-4793-BCA2-4313326E93B2}" destId="{D2820B0A-4D5C-4BE4-ACEA-8B5CCD1FD6BB}" srcOrd="0" destOrd="0" presId="urn:microsoft.com/office/officeart/2005/8/layout/radial1"/>
    <dgm:cxn modelId="{CC76F14B-EDDC-4D3C-A4BD-A0674B1483A0}" type="presOf" srcId="{FADB574C-7014-438D-8F32-0FBD972FB804}" destId="{6D605827-D70D-4C34-B983-8D0E1A90A578}" srcOrd="1" destOrd="0" presId="urn:microsoft.com/office/officeart/2005/8/layout/radial1"/>
    <dgm:cxn modelId="{A824D193-E9B5-4776-9B1F-50D2702DB638}" srcId="{606217EE-BFD7-48AB-8FAE-D138F1E4FE36}" destId="{F2961C4C-195E-42D1-9C82-EA81D1DD2791}" srcOrd="1" destOrd="0" parTransId="{519FE568-8699-4529-9154-E0C702623B4B}" sibTransId="{14ECDCBB-E1AF-4D7F-B114-92BB38C7479C}"/>
    <dgm:cxn modelId="{2E05EA51-4D38-4157-AE83-6C44802AB5E5}" srcId="{F9ECCAB8-B234-4793-BCA2-4313326E93B2}" destId="{DDA8A7DC-5C50-4442-B788-D4C3E1BC0E9F}" srcOrd="0" destOrd="0" parTransId="{FADB574C-7014-438D-8F32-0FBD972FB804}" sibTransId="{D2EED764-BA09-4765-838B-1AEC11826A7D}"/>
    <dgm:cxn modelId="{C286EDEF-8D65-484C-B594-B3B598DC09B7}" type="presOf" srcId="{606217EE-BFD7-48AB-8FAE-D138F1E4FE36}" destId="{DBCA22EE-DC8C-43F9-82DB-C2D327F4070F}" srcOrd="0" destOrd="0" presId="urn:microsoft.com/office/officeart/2005/8/layout/radial1"/>
    <dgm:cxn modelId="{D7041ACF-9B18-4F08-994E-CC700F152B8B}" type="presOf" srcId="{DDA8A7DC-5C50-4442-B788-D4C3E1BC0E9F}" destId="{378B2DA4-ED92-4890-86DD-A00ED32878B9}" srcOrd="0" destOrd="0" presId="urn:microsoft.com/office/officeart/2005/8/layout/radial1"/>
    <dgm:cxn modelId="{DDC9CA9C-D4F6-4E4C-A596-BA0B3F75FE46}" type="presParOf" srcId="{DBCA22EE-DC8C-43F9-82DB-C2D327F4070F}" destId="{D2820B0A-4D5C-4BE4-ACEA-8B5CCD1FD6BB}" srcOrd="0" destOrd="0" presId="urn:microsoft.com/office/officeart/2005/8/layout/radial1"/>
    <dgm:cxn modelId="{EE86797D-79A2-401B-BDBC-5BDF33FE3105}" type="presParOf" srcId="{DBCA22EE-DC8C-43F9-82DB-C2D327F4070F}" destId="{0E123FAF-E93E-4BBB-BC36-148F98DBD527}" srcOrd="1" destOrd="0" presId="urn:microsoft.com/office/officeart/2005/8/layout/radial1"/>
    <dgm:cxn modelId="{58BAA854-1951-4367-8D11-AFDEBC252332}" type="presParOf" srcId="{0E123FAF-E93E-4BBB-BC36-148F98DBD527}" destId="{6D605827-D70D-4C34-B983-8D0E1A90A578}" srcOrd="0" destOrd="0" presId="urn:microsoft.com/office/officeart/2005/8/layout/radial1"/>
    <dgm:cxn modelId="{573093F9-9732-4CE8-9EAB-BA0C49B87C0C}" type="presParOf" srcId="{DBCA22EE-DC8C-43F9-82DB-C2D327F4070F}" destId="{378B2DA4-ED92-4890-86DD-A00ED32878B9}" srcOrd="2" destOrd="0" presId="urn:microsoft.com/office/officeart/2005/8/layout/radial1"/>
    <dgm:cxn modelId="{677748A0-0271-4389-8E16-854891533A3E}" type="presParOf" srcId="{DBCA22EE-DC8C-43F9-82DB-C2D327F4070F}" destId="{8820A606-2EFB-46D4-BE48-EC7419763E86}" srcOrd="3" destOrd="0" presId="urn:microsoft.com/office/officeart/2005/8/layout/radial1"/>
    <dgm:cxn modelId="{757706FF-F261-46C4-BD9E-9A02C69794CF}" type="presParOf" srcId="{8820A606-2EFB-46D4-BE48-EC7419763E86}" destId="{52DB92B0-DD62-45DC-92B6-B339CFDD7E04}" srcOrd="0" destOrd="0" presId="urn:microsoft.com/office/officeart/2005/8/layout/radial1"/>
    <dgm:cxn modelId="{4167C4A6-BDD9-4984-8EA2-4CC3375B12ED}" type="presParOf" srcId="{DBCA22EE-DC8C-43F9-82DB-C2D327F4070F}" destId="{D2DF5FBC-7A40-4F07-94B3-4C5B17B5DACB}" srcOrd="4" destOrd="0" presId="urn:microsoft.com/office/officeart/2005/8/layout/radial1"/>
    <dgm:cxn modelId="{904D8EFB-BF56-47F4-8C41-FF0B00C8B837}" type="presParOf" srcId="{DBCA22EE-DC8C-43F9-82DB-C2D327F4070F}" destId="{38D9E617-3320-445D-83B7-78C950D116C3}" srcOrd="5" destOrd="0" presId="urn:microsoft.com/office/officeart/2005/8/layout/radial1"/>
    <dgm:cxn modelId="{6CE3DF85-9426-4759-B76A-76B888DCA923}" type="presParOf" srcId="{38D9E617-3320-445D-83B7-78C950D116C3}" destId="{7EF9A3DA-67A1-4D99-BADF-4421AC611386}" srcOrd="0" destOrd="0" presId="urn:microsoft.com/office/officeart/2005/8/layout/radial1"/>
    <dgm:cxn modelId="{EA736D12-DAD5-4ED8-A84F-5F649D81A728}" type="presParOf" srcId="{DBCA22EE-DC8C-43F9-82DB-C2D327F4070F}" destId="{0AD4CEC0-65E7-4F06-BE9D-FCCF4F94A66F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8316D6-5FB8-4408-9835-89EE0B56AC4B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200B8D6-4249-4AED-9590-5EFE0CD7AB80}">
      <dgm:prSet phldrT="[Text]" custT="1"/>
      <dgm:spPr/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TEAMS IDENTIFY:</a:t>
          </a:r>
          <a:endParaRPr lang="en-US" sz="9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 demand / LMI trends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High-job growth industries/ occupations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Gaps between “demand” and “supply (regional blue prints)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EB9A056-A3A5-4604-B5CD-D8970D6CD3D3}" type="parTrans" cxnId="{36049DCD-1F9C-470E-B213-A81B8DDDC230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B2E8DB9-BEB3-4D1F-99E0-F8CF93B16633}" type="sibTrans" cxnId="{36049DCD-1F9C-470E-B213-A81B8DDDC230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9DF6FB9D-FB11-4E21-AC46-B43E1E14A755}">
      <dgm:prSet phldrT="[Text]" custT="1"/>
      <dgm:spPr/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TEAMS ALIGN: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Strategies 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&amp; action steps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Resources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(federal and state fund)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Outcomes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of “supply side” programs to meet demand (curriculum, seat capacity at community college, </a:t>
          </a:r>
          <a:r>
            <a:rPr lang="en-US" sz="9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tech, OSCC etc.)</a:t>
          </a:r>
        </a:p>
      </dgm:t>
    </dgm:pt>
    <dgm:pt modelId="{2C42059E-E7AA-4C16-82A8-D03224071806}" type="parTrans" cxnId="{A896FB9D-5B31-43AE-BAE3-0695A12C8B8F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CD2CA6-B0B7-4D0A-9C93-377A6DC1DB29}" type="sibTrans" cxnId="{A896FB9D-5B31-43AE-BAE3-0695A12C8B8F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7DA73AE-4BF9-4E4E-911F-B25EEE55D12F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 IMPACTS:</a:t>
          </a:r>
        </a:p>
        <a:p>
          <a:endParaRPr lang="en-US" sz="9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  Employment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/>
          </a:r>
          <a:b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Business </a:t>
          </a:r>
          <a:b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Hiring &amp; Expansion</a:t>
          </a:r>
        </a:p>
        <a:p>
          <a:endParaRPr lang="en-US" sz="9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growth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1E3F24F-88CA-4484-A475-24DC5E487EB1}" type="parTrans" cxnId="{FBFCF171-9B03-435F-802C-C4D4E72A8CF4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7BCF9F4-103C-42D8-9628-F07F481C703E}" type="sibTrans" cxnId="{FBFCF171-9B03-435F-802C-C4D4E72A8CF4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0C505A2-A33B-4CA0-A827-2A5E749667A8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 OUTCOMES: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More graduates with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in-demand skills</a:t>
          </a:r>
        </a:p>
        <a:p>
          <a:endParaRPr lang="en-US" sz="7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Employers find workers</a:t>
          </a:r>
        </a:p>
        <a:p>
          <a:endParaRPr lang="en-US" sz="7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Individuals get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jobs,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advance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career ladders 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B05E2AC-CA10-45AC-BDE0-BDF89458F905}" type="parTrans" cxnId="{A920D51C-7033-4A6E-9AF3-8BC020C4D50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565C93B-B4DF-4436-B353-4E77A88D6A20}" type="sibTrans" cxnId="{A920D51C-7033-4A6E-9AF3-8BC020C4D50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A6B00E6-D7DC-4AC1-9853-C12D657A0E77}">
      <dgm:prSet custT="1"/>
      <dgm:spPr>
        <a:solidFill>
          <a:srgbClr val="0070C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WSC REGIONAL TEAMS </a:t>
          </a:r>
          <a:r>
            <a:rPr lang="en-US" sz="900" b="0" i="1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Business, Education, Workforce Systems</a:t>
          </a:r>
          <a:endParaRPr lang="en-US" sz="900" b="0" i="1" dirty="0">
            <a:solidFill>
              <a:schemeClr val="bg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82CCAE7-75FA-4CD1-A530-FEC411732462}" type="parTrans" cxnId="{719CD8FA-ACD1-40CB-9006-DB6E3FFB6DA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804B4CF-68D0-4692-8788-3BAA157EAAD2}" type="sibTrans" cxnId="{719CD8FA-ACD1-40CB-9006-DB6E3FFB6DA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E420DA0-655B-4EAF-8733-B6CF0BC4BC12}" type="pres">
      <dgm:prSet presAssocID="{4F8316D6-5FB8-4408-9835-89EE0B56AC4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4F9578-B93C-432E-918F-72E9F5EB173A}" type="pres">
      <dgm:prSet presAssocID="{4F8316D6-5FB8-4408-9835-89EE0B56AC4B}" presName="arrow" presStyleLbl="bgShp" presStyleIdx="0" presStyleCnt="1" custScaleX="117647"/>
      <dgm:spPr/>
      <dgm:t>
        <a:bodyPr/>
        <a:lstStyle/>
        <a:p>
          <a:endParaRPr lang="en-US"/>
        </a:p>
      </dgm:t>
    </dgm:pt>
    <dgm:pt modelId="{0DC0633C-9047-47A7-BFD1-CDB0D0EFCE12}" type="pres">
      <dgm:prSet presAssocID="{4F8316D6-5FB8-4408-9835-89EE0B56AC4B}" presName="linearProcess" presStyleCnt="0"/>
      <dgm:spPr/>
    </dgm:pt>
    <dgm:pt modelId="{AA0EA78A-5D33-4298-8C78-A7C9F5870FF9}" type="pres">
      <dgm:prSet presAssocID="{2A6B00E6-D7DC-4AC1-9853-C12D657A0E77}" presName="textNode" presStyleLbl="node1" presStyleIdx="0" presStyleCnt="5" custScaleX="59259" custScaleY="98622" custLinFactNeighborX="-82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59461-5BB3-475D-8523-2AC4A1F583B8}" type="pres">
      <dgm:prSet presAssocID="{3804B4CF-68D0-4692-8788-3BAA157EAAD2}" presName="sibTrans" presStyleCnt="0"/>
      <dgm:spPr/>
    </dgm:pt>
    <dgm:pt modelId="{F7FD03F1-4245-4482-860F-7F4E0CB91DBC}" type="pres">
      <dgm:prSet presAssocID="{B200B8D6-4249-4AED-9590-5EFE0CD7AB80}" presName="textNode" presStyleLbl="node1" presStyleIdx="1" presStyleCnt="5" custScaleX="59259" custScaleY="98622" custLinFactNeighborX="-47475" custLinFactNeighborY="1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542BDB-CD54-4666-90A6-B297672B6934}" type="pres">
      <dgm:prSet presAssocID="{DB2E8DB9-BEB3-4D1F-99E0-F8CF93B16633}" presName="sibTrans" presStyleCnt="0"/>
      <dgm:spPr/>
    </dgm:pt>
    <dgm:pt modelId="{1BB6507E-97A5-4766-BD44-1F18CAD67F72}" type="pres">
      <dgm:prSet presAssocID="{9DF6FB9D-FB11-4E21-AC46-B43E1E14A755}" presName="textNode" presStyleLbl="node1" presStyleIdx="2" presStyleCnt="5" custScaleX="59259" custScaleY="98622" custLinFactNeighborX="-82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1F41B1-35BA-4ED2-ACD6-DE1EE119D996}" type="pres">
      <dgm:prSet presAssocID="{73CD2CA6-B0B7-4D0A-9C93-377A6DC1DB29}" presName="sibTrans" presStyleCnt="0"/>
      <dgm:spPr/>
    </dgm:pt>
    <dgm:pt modelId="{B69DF08E-B0E6-4E3F-8C8A-8762A4E6F78C}" type="pres">
      <dgm:prSet presAssocID="{50C505A2-A33B-4CA0-A827-2A5E749667A8}" presName="textNode" presStyleLbl="node1" presStyleIdx="3" presStyleCnt="5" custScaleX="59259" custScaleY="98622" custLinFactX="-2883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CED7B-2608-462B-A575-51619C52CB6F}" type="pres">
      <dgm:prSet presAssocID="{1565C93B-B4DF-4436-B353-4E77A88D6A20}" presName="sibTrans" presStyleCnt="0"/>
      <dgm:spPr/>
    </dgm:pt>
    <dgm:pt modelId="{A964E349-28D7-406F-AB68-6C6FC92091F6}" type="pres">
      <dgm:prSet presAssocID="{47DA73AE-4BF9-4E4E-911F-B25EEE55D12F}" presName="textNode" presStyleLbl="node1" presStyleIdx="4" presStyleCnt="5" custScaleX="59259" custScaleY="98622" custLinFactX="-7164" custLinFactNeighborX="-100000" custLinFactNeighborY="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962718-8F96-42F3-BC61-3B425445EF78}" type="presOf" srcId="{47DA73AE-4BF9-4E4E-911F-B25EEE55D12F}" destId="{A964E349-28D7-406F-AB68-6C6FC92091F6}" srcOrd="0" destOrd="0" presId="urn:microsoft.com/office/officeart/2005/8/layout/hProcess9"/>
    <dgm:cxn modelId="{FBFCF171-9B03-435F-802C-C4D4E72A8CF4}" srcId="{4F8316D6-5FB8-4408-9835-89EE0B56AC4B}" destId="{47DA73AE-4BF9-4E4E-911F-B25EEE55D12F}" srcOrd="4" destOrd="0" parTransId="{C1E3F24F-88CA-4484-A475-24DC5E487EB1}" sibTransId="{A7BCF9F4-103C-42D8-9628-F07F481C703E}"/>
    <dgm:cxn modelId="{719CD8FA-ACD1-40CB-9006-DB6E3FFB6DAD}" srcId="{4F8316D6-5FB8-4408-9835-89EE0B56AC4B}" destId="{2A6B00E6-D7DC-4AC1-9853-C12D657A0E77}" srcOrd="0" destOrd="0" parTransId="{082CCAE7-75FA-4CD1-A530-FEC411732462}" sibTransId="{3804B4CF-68D0-4692-8788-3BAA157EAAD2}"/>
    <dgm:cxn modelId="{A920D51C-7033-4A6E-9AF3-8BC020C4D507}" srcId="{4F8316D6-5FB8-4408-9835-89EE0B56AC4B}" destId="{50C505A2-A33B-4CA0-A827-2A5E749667A8}" srcOrd="3" destOrd="0" parTransId="{DB05E2AC-CA10-45AC-BDE0-BDF89458F905}" sibTransId="{1565C93B-B4DF-4436-B353-4E77A88D6A20}"/>
    <dgm:cxn modelId="{6EC88462-3FAE-433E-A658-3DDB72606186}" type="presOf" srcId="{50C505A2-A33B-4CA0-A827-2A5E749667A8}" destId="{B69DF08E-B0E6-4E3F-8C8A-8762A4E6F78C}" srcOrd="0" destOrd="0" presId="urn:microsoft.com/office/officeart/2005/8/layout/hProcess9"/>
    <dgm:cxn modelId="{1CB4636E-DE0A-46CF-AD6C-0021E49F62C0}" type="presOf" srcId="{4F8316D6-5FB8-4408-9835-89EE0B56AC4B}" destId="{AE420DA0-655B-4EAF-8733-B6CF0BC4BC12}" srcOrd="0" destOrd="0" presId="urn:microsoft.com/office/officeart/2005/8/layout/hProcess9"/>
    <dgm:cxn modelId="{E8B5E643-B868-496F-A368-62C168C4A974}" type="presOf" srcId="{2A6B00E6-D7DC-4AC1-9853-C12D657A0E77}" destId="{AA0EA78A-5D33-4298-8C78-A7C9F5870FF9}" srcOrd="0" destOrd="0" presId="urn:microsoft.com/office/officeart/2005/8/layout/hProcess9"/>
    <dgm:cxn modelId="{ED5D7036-089C-4EAE-976B-E34EA8B66D14}" type="presOf" srcId="{B200B8D6-4249-4AED-9590-5EFE0CD7AB80}" destId="{F7FD03F1-4245-4482-860F-7F4E0CB91DBC}" srcOrd="0" destOrd="0" presId="urn:microsoft.com/office/officeart/2005/8/layout/hProcess9"/>
    <dgm:cxn modelId="{A896FB9D-5B31-43AE-BAE3-0695A12C8B8F}" srcId="{4F8316D6-5FB8-4408-9835-89EE0B56AC4B}" destId="{9DF6FB9D-FB11-4E21-AC46-B43E1E14A755}" srcOrd="2" destOrd="0" parTransId="{2C42059E-E7AA-4C16-82A8-D03224071806}" sibTransId="{73CD2CA6-B0B7-4D0A-9C93-377A6DC1DB29}"/>
    <dgm:cxn modelId="{A5FBE7CD-808B-4317-B10A-543B7299BC52}" type="presOf" srcId="{9DF6FB9D-FB11-4E21-AC46-B43E1E14A755}" destId="{1BB6507E-97A5-4766-BD44-1F18CAD67F72}" srcOrd="0" destOrd="0" presId="urn:microsoft.com/office/officeart/2005/8/layout/hProcess9"/>
    <dgm:cxn modelId="{36049DCD-1F9C-470E-B213-A81B8DDDC230}" srcId="{4F8316D6-5FB8-4408-9835-89EE0B56AC4B}" destId="{B200B8D6-4249-4AED-9590-5EFE0CD7AB80}" srcOrd="1" destOrd="0" parTransId="{BEB9A056-A3A5-4604-B5CD-D8970D6CD3D3}" sibTransId="{DB2E8DB9-BEB3-4D1F-99E0-F8CF93B16633}"/>
    <dgm:cxn modelId="{B9897EB6-B0A9-448A-88A6-63833C2B1879}" type="presParOf" srcId="{AE420DA0-655B-4EAF-8733-B6CF0BC4BC12}" destId="{C34F9578-B93C-432E-918F-72E9F5EB173A}" srcOrd="0" destOrd="0" presId="urn:microsoft.com/office/officeart/2005/8/layout/hProcess9"/>
    <dgm:cxn modelId="{043A1576-DF45-4B80-8C94-B3390A61B65F}" type="presParOf" srcId="{AE420DA0-655B-4EAF-8733-B6CF0BC4BC12}" destId="{0DC0633C-9047-47A7-BFD1-CDB0D0EFCE12}" srcOrd="1" destOrd="0" presId="urn:microsoft.com/office/officeart/2005/8/layout/hProcess9"/>
    <dgm:cxn modelId="{10138169-E780-46E9-910C-D47A4B00EDA6}" type="presParOf" srcId="{0DC0633C-9047-47A7-BFD1-CDB0D0EFCE12}" destId="{AA0EA78A-5D33-4298-8C78-A7C9F5870FF9}" srcOrd="0" destOrd="0" presId="urn:microsoft.com/office/officeart/2005/8/layout/hProcess9"/>
    <dgm:cxn modelId="{41533440-38DA-41D3-92E6-CE0026323574}" type="presParOf" srcId="{0DC0633C-9047-47A7-BFD1-CDB0D0EFCE12}" destId="{73059461-5BB3-475D-8523-2AC4A1F583B8}" srcOrd="1" destOrd="0" presId="urn:microsoft.com/office/officeart/2005/8/layout/hProcess9"/>
    <dgm:cxn modelId="{EF9516B7-1D11-4D41-A58D-659248365B1A}" type="presParOf" srcId="{0DC0633C-9047-47A7-BFD1-CDB0D0EFCE12}" destId="{F7FD03F1-4245-4482-860F-7F4E0CB91DBC}" srcOrd="2" destOrd="0" presId="urn:microsoft.com/office/officeart/2005/8/layout/hProcess9"/>
    <dgm:cxn modelId="{2AFC5212-2371-4092-918C-40851182A299}" type="presParOf" srcId="{0DC0633C-9047-47A7-BFD1-CDB0D0EFCE12}" destId="{83542BDB-CD54-4666-90A6-B297672B6934}" srcOrd="3" destOrd="0" presId="urn:microsoft.com/office/officeart/2005/8/layout/hProcess9"/>
    <dgm:cxn modelId="{32BB47DE-9D4F-49E7-9A7C-21F1EC6CF557}" type="presParOf" srcId="{0DC0633C-9047-47A7-BFD1-CDB0D0EFCE12}" destId="{1BB6507E-97A5-4766-BD44-1F18CAD67F72}" srcOrd="4" destOrd="0" presId="urn:microsoft.com/office/officeart/2005/8/layout/hProcess9"/>
    <dgm:cxn modelId="{65F9EDEB-A0D7-4D35-B5B9-4C66B253ABD1}" type="presParOf" srcId="{0DC0633C-9047-47A7-BFD1-CDB0D0EFCE12}" destId="{DC1F41B1-35BA-4ED2-ACD6-DE1EE119D996}" srcOrd="5" destOrd="0" presId="urn:microsoft.com/office/officeart/2005/8/layout/hProcess9"/>
    <dgm:cxn modelId="{C8C2C4DD-AB85-436F-8F43-669976DE6308}" type="presParOf" srcId="{0DC0633C-9047-47A7-BFD1-CDB0D0EFCE12}" destId="{B69DF08E-B0E6-4E3F-8C8A-8762A4E6F78C}" srcOrd="6" destOrd="0" presId="urn:microsoft.com/office/officeart/2005/8/layout/hProcess9"/>
    <dgm:cxn modelId="{0E5E1EAA-511F-44F4-BB62-D5A36F334501}" type="presParOf" srcId="{0DC0633C-9047-47A7-BFD1-CDB0D0EFCE12}" destId="{3EFCED7B-2608-462B-A575-51619C52CB6F}" srcOrd="7" destOrd="0" presId="urn:microsoft.com/office/officeart/2005/8/layout/hProcess9"/>
    <dgm:cxn modelId="{BCBD6F32-031C-421C-8C00-812AF19056DD}" type="presParOf" srcId="{0DC0633C-9047-47A7-BFD1-CDB0D0EFCE12}" destId="{A964E349-28D7-406F-AB68-6C6FC92091F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15ABC4-B1CE-428B-801A-A6C1EFCF8071}" type="doc">
      <dgm:prSet loTypeId="urn:microsoft.com/office/officeart/2005/8/layout/venn1" loCatId="relationship" qsTypeId="urn:microsoft.com/office/officeart/2005/8/quickstyle/simple1" qsCatId="simple" csTypeId="urn:microsoft.com/office/officeart/2005/8/colors/accent0_2" csCatId="mainScheme" phldr="1"/>
      <dgm:spPr/>
    </dgm:pt>
    <dgm:pt modelId="{2B4DF813-2E16-4ACE-9782-4AC228F3E1E8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</a:t>
          </a:r>
          <a:r>
            <a:rPr lang="en-US" sz="1700" i="1" dirty="0" smtClean="0">
              <a:latin typeface="Helvetica" panose="020B0604020202020204" pitchFamily="34" charset="0"/>
              <a:cs typeface="Helvetica" panose="020B0604020202020204" pitchFamily="34" charset="0"/>
            </a:rPr>
            <a:t> </a:t>
          </a:r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Colleges, </a:t>
          </a:r>
          <a:r>
            <a:rPr lang="en-US" sz="1500" i="1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EF3FDB7-66AF-4C3D-AC80-CC31FEC3F96B}" type="parTrans" cxnId="{E19E1373-FA26-4148-94F7-65BE2E2F79EC}">
      <dgm:prSet/>
      <dgm:spPr/>
      <dgm:t>
        <a:bodyPr/>
        <a:lstStyle/>
        <a:p>
          <a:endParaRPr lang="en-US"/>
        </a:p>
      </dgm:t>
    </dgm:pt>
    <dgm:pt modelId="{AF8E5FD2-63CA-4FC0-B114-E1D63AF51E3A}" type="sibTrans" cxnId="{E19E1373-FA26-4148-94F7-65BE2E2F79EC}">
      <dgm:prSet/>
      <dgm:spPr/>
      <dgm:t>
        <a:bodyPr/>
        <a:lstStyle/>
        <a:p>
          <a:endParaRPr lang="en-US"/>
        </a:p>
      </dgm:t>
    </dgm:pt>
    <dgm:pt modelId="{77FA72E1-DBC7-4FBF-AB73-315192CF02C0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4305AB3-E4BA-415F-B699-BD219AF8DB23}" type="parTrans" cxnId="{E65D692D-3B05-4659-B062-249AA60934C1}">
      <dgm:prSet/>
      <dgm:spPr/>
      <dgm:t>
        <a:bodyPr/>
        <a:lstStyle/>
        <a:p>
          <a:endParaRPr lang="en-US"/>
        </a:p>
      </dgm:t>
    </dgm:pt>
    <dgm:pt modelId="{4B51881D-B910-4ED4-9CE8-1281473AFBED}" type="sibTrans" cxnId="{E65D692D-3B05-4659-B062-249AA60934C1}">
      <dgm:prSet/>
      <dgm:spPr/>
      <dgm:t>
        <a:bodyPr/>
        <a:lstStyle/>
        <a:p>
          <a:endParaRPr lang="en-US"/>
        </a:p>
      </dgm:t>
    </dgm:pt>
    <dgm:pt modelId="{7B98FD62-AC18-42E2-BD5E-260F0020D6DE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59641A8-418C-4D24-8EAE-75B4FFB006F8}" type="parTrans" cxnId="{93225619-3D27-423C-8275-9A20285042FD}">
      <dgm:prSet/>
      <dgm:spPr/>
      <dgm:t>
        <a:bodyPr/>
        <a:lstStyle/>
        <a:p>
          <a:endParaRPr lang="en-US"/>
        </a:p>
      </dgm:t>
    </dgm:pt>
    <dgm:pt modelId="{74BB1649-A68D-4F7F-98D9-3F3152F076BF}" type="sibTrans" cxnId="{93225619-3D27-423C-8275-9A20285042FD}">
      <dgm:prSet/>
      <dgm:spPr/>
      <dgm:t>
        <a:bodyPr/>
        <a:lstStyle/>
        <a:p>
          <a:endParaRPr lang="en-US"/>
        </a:p>
      </dgm:t>
    </dgm:pt>
    <dgm:pt modelId="{8787FE10-BB9B-44A4-9086-A8BF219411B9}" type="pres">
      <dgm:prSet presAssocID="{0615ABC4-B1CE-428B-801A-A6C1EFCF8071}" presName="compositeShape" presStyleCnt="0">
        <dgm:presLayoutVars>
          <dgm:chMax val="7"/>
          <dgm:dir/>
          <dgm:resizeHandles val="exact"/>
        </dgm:presLayoutVars>
      </dgm:prSet>
      <dgm:spPr/>
    </dgm:pt>
    <dgm:pt modelId="{A8B3D3FB-B8B4-433B-8AD3-F05B2197DCC0}" type="pres">
      <dgm:prSet presAssocID="{2B4DF813-2E16-4ACE-9782-4AC228F3E1E8}" presName="circ1" presStyleLbl="vennNode1" presStyleIdx="0" presStyleCnt="3"/>
      <dgm:spPr/>
      <dgm:t>
        <a:bodyPr/>
        <a:lstStyle/>
        <a:p>
          <a:endParaRPr lang="en-US"/>
        </a:p>
      </dgm:t>
    </dgm:pt>
    <dgm:pt modelId="{BE795558-5BFF-454B-80CB-4EB1F6EBC74A}" type="pres">
      <dgm:prSet presAssocID="{2B4DF813-2E16-4ACE-9782-4AC228F3E1E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9572D-548F-48A2-AB3E-5EFCC60E8DD4}" type="pres">
      <dgm:prSet presAssocID="{77FA72E1-DBC7-4FBF-AB73-315192CF02C0}" presName="circ2" presStyleLbl="vennNode1" presStyleIdx="1" presStyleCnt="3"/>
      <dgm:spPr/>
      <dgm:t>
        <a:bodyPr/>
        <a:lstStyle/>
        <a:p>
          <a:endParaRPr lang="en-US"/>
        </a:p>
      </dgm:t>
    </dgm:pt>
    <dgm:pt modelId="{196C7430-4617-417C-9C3E-48189A0AB3D9}" type="pres">
      <dgm:prSet presAssocID="{77FA72E1-DBC7-4FBF-AB73-315192CF02C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49E95-A88C-418A-9686-456074A897D9}" type="pres">
      <dgm:prSet presAssocID="{7B98FD62-AC18-42E2-BD5E-260F0020D6DE}" presName="circ3" presStyleLbl="vennNode1" presStyleIdx="2" presStyleCnt="3"/>
      <dgm:spPr/>
      <dgm:t>
        <a:bodyPr/>
        <a:lstStyle/>
        <a:p>
          <a:endParaRPr lang="en-US"/>
        </a:p>
      </dgm:t>
    </dgm:pt>
    <dgm:pt modelId="{F9A95521-698F-471A-95DE-11B07521AA72}" type="pres">
      <dgm:prSet presAssocID="{7B98FD62-AC18-42E2-BD5E-260F0020D6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5D692D-3B05-4659-B062-249AA60934C1}" srcId="{0615ABC4-B1CE-428B-801A-A6C1EFCF8071}" destId="{77FA72E1-DBC7-4FBF-AB73-315192CF02C0}" srcOrd="1" destOrd="0" parTransId="{C4305AB3-E4BA-415F-B699-BD219AF8DB23}" sibTransId="{4B51881D-B910-4ED4-9CE8-1281473AFBED}"/>
    <dgm:cxn modelId="{1030B5D9-E571-4CCE-9B65-5E5DC0F34868}" type="presOf" srcId="{7B98FD62-AC18-42E2-BD5E-260F0020D6DE}" destId="{62749E95-A88C-418A-9686-456074A897D9}" srcOrd="0" destOrd="0" presId="urn:microsoft.com/office/officeart/2005/8/layout/venn1"/>
    <dgm:cxn modelId="{EBA00386-9982-4485-8D8C-A7E6FD46A1AA}" type="presOf" srcId="{77FA72E1-DBC7-4FBF-AB73-315192CF02C0}" destId="{14B9572D-548F-48A2-AB3E-5EFCC60E8DD4}" srcOrd="0" destOrd="0" presId="urn:microsoft.com/office/officeart/2005/8/layout/venn1"/>
    <dgm:cxn modelId="{D32C40E9-320B-40B3-B50C-AD1D7936C3EC}" type="presOf" srcId="{7B98FD62-AC18-42E2-BD5E-260F0020D6DE}" destId="{F9A95521-698F-471A-95DE-11B07521AA72}" srcOrd="1" destOrd="0" presId="urn:microsoft.com/office/officeart/2005/8/layout/venn1"/>
    <dgm:cxn modelId="{93225619-3D27-423C-8275-9A20285042FD}" srcId="{0615ABC4-B1CE-428B-801A-A6C1EFCF8071}" destId="{7B98FD62-AC18-42E2-BD5E-260F0020D6DE}" srcOrd="2" destOrd="0" parTransId="{E59641A8-418C-4D24-8EAE-75B4FFB006F8}" sibTransId="{74BB1649-A68D-4F7F-98D9-3F3152F076BF}"/>
    <dgm:cxn modelId="{6D807B98-E261-4539-9514-7AA2DEDD68B7}" type="presOf" srcId="{77FA72E1-DBC7-4FBF-AB73-315192CF02C0}" destId="{196C7430-4617-417C-9C3E-48189A0AB3D9}" srcOrd="1" destOrd="0" presId="urn:microsoft.com/office/officeart/2005/8/layout/venn1"/>
    <dgm:cxn modelId="{FA331E45-5347-4738-A81A-6B1C43023125}" type="presOf" srcId="{0615ABC4-B1CE-428B-801A-A6C1EFCF8071}" destId="{8787FE10-BB9B-44A4-9086-A8BF219411B9}" srcOrd="0" destOrd="0" presId="urn:microsoft.com/office/officeart/2005/8/layout/venn1"/>
    <dgm:cxn modelId="{E80B13C7-B37F-4D57-86DF-689867AA7231}" type="presOf" srcId="{2B4DF813-2E16-4ACE-9782-4AC228F3E1E8}" destId="{A8B3D3FB-B8B4-433B-8AD3-F05B2197DCC0}" srcOrd="0" destOrd="0" presId="urn:microsoft.com/office/officeart/2005/8/layout/venn1"/>
    <dgm:cxn modelId="{E19E1373-FA26-4148-94F7-65BE2E2F79EC}" srcId="{0615ABC4-B1CE-428B-801A-A6C1EFCF8071}" destId="{2B4DF813-2E16-4ACE-9782-4AC228F3E1E8}" srcOrd="0" destOrd="0" parTransId="{DEF3FDB7-66AF-4C3D-AC80-CC31FEC3F96B}" sibTransId="{AF8E5FD2-63CA-4FC0-B114-E1D63AF51E3A}"/>
    <dgm:cxn modelId="{8C41E6C2-CEE8-4BA4-AB88-8D0D86FE24E3}" type="presOf" srcId="{2B4DF813-2E16-4ACE-9782-4AC228F3E1E8}" destId="{BE795558-5BFF-454B-80CB-4EB1F6EBC74A}" srcOrd="1" destOrd="0" presId="urn:microsoft.com/office/officeart/2005/8/layout/venn1"/>
    <dgm:cxn modelId="{A24722D9-8562-422B-A51F-C12BBAB71E5A}" type="presParOf" srcId="{8787FE10-BB9B-44A4-9086-A8BF219411B9}" destId="{A8B3D3FB-B8B4-433B-8AD3-F05B2197DCC0}" srcOrd="0" destOrd="0" presId="urn:microsoft.com/office/officeart/2005/8/layout/venn1"/>
    <dgm:cxn modelId="{7A7D6FAA-5CBF-4C9D-854C-8FCFE312CC9F}" type="presParOf" srcId="{8787FE10-BB9B-44A4-9086-A8BF219411B9}" destId="{BE795558-5BFF-454B-80CB-4EB1F6EBC74A}" srcOrd="1" destOrd="0" presId="urn:microsoft.com/office/officeart/2005/8/layout/venn1"/>
    <dgm:cxn modelId="{4F5C72F6-9C64-4D7E-8BDA-1C6D5E27D6FB}" type="presParOf" srcId="{8787FE10-BB9B-44A4-9086-A8BF219411B9}" destId="{14B9572D-548F-48A2-AB3E-5EFCC60E8DD4}" srcOrd="2" destOrd="0" presId="urn:microsoft.com/office/officeart/2005/8/layout/venn1"/>
    <dgm:cxn modelId="{30C1C666-9C46-4574-AC25-CBB88002F467}" type="presParOf" srcId="{8787FE10-BB9B-44A4-9086-A8BF219411B9}" destId="{196C7430-4617-417C-9C3E-48189A0AB3D9}" srcOrd="3" destOrd="0" presId="urn:microsoft.com/office/officeart/2005/8/layout/venn1"/>
    <dgm:cxn modelId="{413EE508-76AF-4B6C-BD66-67ED5B507BB2}" type="presParOf" srcId="{8787FE10-BB9B-44A4-9086-A8BF219411B9}" destId="{62749E95-A88C-418A-9686-456074A897D9}" srcOrd="4" destOrd="0" presId="urn:microsoft.com/office/officeart/2005/8/layout/venn1"/>
    <dgm:cxn modelId="{23A687AB-0BC8-43B8-AB76-0578F2ED7F85}" type="presParOf" srcId="{8787FE10-BB9B-44A4-9086-A8BF219411B9}" destId="{F9A95521-698F-471A-95DE-11B07521AA7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3D3FB-B8B4-433B-8AD3-F05B2197DCC0}">
      <dsp:nvSpPr>
        <dsp:cNvPr id="0" name=""/>
        <dsp:cNvSpPr/>
      </dsp:nvSpPr>
      <dsp:spPr>
        <a:xfrm>
          <a:off x="1127760" y="46672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Colleges, </a:t>
          </a:r>
          <a:r>
            <a:rPr lang="en-US" sz="1400" i="1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6464" y="438721"/>
        <a:ext cx="1642872" cy="1008126"/>
      </dsp:txXfrm>
    </dsp:sp>
    <dsp:sp modelId="{14B9572D-548F-48A2-AB3E-5EFCC60E8DD4}">
      <dsp:nvSpPr>
        <dsp:cNvPr id="0" name=""/>
        <dsp:cNvSpPr/>
      </dsp:nvSpPr>
      <dsp:spPr>
        <a:xfrm>
          <a:off x="1936127" y="1446847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621280" y="2025586"/>
        <a:ext cx="1344168" cy="1232154"/>
      </dsp:txXfrm>
    </dsp:sp>
    <dsp:sp modelId="{62749E95-A88C-418A-9686-456074A897D9}">
      <dsp:nvSpPr>
        <dsp:cNvPr id="0" name=""/>
        <dsp:cNvSpPr/>
      </dsp:nvSpPr>
      <dsp:spPr>
        <a:xfrm>
          <a:off x="319392" y="1446847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0352" y="2025586"/>
        <a:ext cx="1344168" cy="123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1AC36-D02F-40E6-832C-94155EA2B084}">
      <dsp:nvSpPr>
        <dsp:cNvPr id="0" name=""/>
        <dsp:cNvSpPr/>
      </dsp:nvSpPr>
      <dsp:spPr>
        <a:xfrm>
          <a:off x="829566" y="72849"/>
          <a:ext cx="1096448" cy="1146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EOLWD</a:t>
          </a:r>
          <a:endParaRPr lang="en-US" sz="16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90137" y="240728"/>
        <a:ext cx="775306" cy="810592"/>
      </dsp:txXfrm>
    </dsp:sp>
    <dsp:sp modelId="{ED8455B4-5281-492D-9B1D-76AA65B8671F}">
      <dsp:nvSpPr>
        <dsp:cNvPr id="0" name=""/>
        <dsp:cNvSpPr/>
      </dsp:nvSpPr>
      <dsp:spPr>
        <a:xfrm rot="5358274">
          <a:off x="1213410" y="1353777"/>
          <a:ext cx="346882" cy="77611"/>
        </a:xfrm>
        <a:custGeom>
          <a:avLst/>
          <a:gdLst/>
          <a:ahLst/>
          <a:cxnLst/>
          <a:rect l="0" t="0" r="0" b="0"/>
          <a:pathLst>
            <a:path>
              <a:moveTo>
                <a:pt x="0" y="38805"/>
              </a:moveTo>
              <a:lnTo>
                <a:pt x="346882" y="38805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378180" y="1383910"/>
        <a:ext cx="17344" cy="17344"/>
      </dsp:txXfrm>
    </dsp:sp>
    <dsp:sp modelId="{D8540DE2-613F-4888-8BAF-DC435BDF4794}">
      <dsp:nvSpPr>
        <dsp:cNvPr id="0" name=""/>
        <dsp:cNvSpPr/>
      </dsp:nvSpPr>
      <dsp:spPr>
        <a:xfrm>
          <a:off x="855961" y="1565973"/>
          <a:ext cx="1078845" cy="10590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WDBs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013954" y="1721063"/>
        <a:ext cx="762859" cy="7488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27955-8F1A-4F94-AC7E-6318E2F0640D}">
      <dsp:nvSpPr>
        <dsp:cNvPr id="0" name=""/>
        <dsp:cNvSpPr/>
      </dsp:nvSpPr>
      <dsp:spPr>
        <a:xfrm>
          <a:off x="2034833" y="0"/>
          <a:ext cx="1399868" cy="13998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EOHED</a:t>
          </a:r>
          <a:endParaRPr lang="en-US" sz="17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39839" y="205006"/>
        <a:ext cx="989856" cy="989856"/>
      </dsp:txXfrm>
    </dsp:sp>
    <dsp:sp modelId="{907179F2-B02F-494C-A5AA-5E1E66EE4214}">
      <dsp:nvSpPr>
        <dsp:cNvPr id="0" name=""/>
        <dsp:cNvSpPr/>
      </dsp:nvSpPr>
      <dsp:spPr>
        <a:xfrm rot="3308521">
          <a:off x="3022255" y="1469176"/>
          <a:ext cx="525399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525399" y="20667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271819" y="1476708"/>
        <a:ext cx="26269" cy="26269"/>
      </dsp:txXfrm>
    </dsp:sp>
    <dsp:sp modelId="{999DC4CC-1930-419E-9554-41141E7B38AD}">
      <dsp:nvSpPr>
        <dsp:cNvPr id="0" name=""/>
        <dsp:cNvSpPr/>
      </dsp:nvSpPr>
      <dsp:spPr>
        <a:xfrm>
          <a:off x="3152774" y="1608740"/>
          <a:ext cx="1251174" cy="11789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336004" y="1781398"/>
        <a:ext cx="884714" cy="833666"/>
      </dsp:txXfrm>
    </dsp:sp>
    <dsp:sp modelId="{B38D550A-83EF-4A55-BCBD-D3EB5BEEFC8C}">
      <dsp:nvSpPr>
        <dsp:cNvPr id="0" name=""/>
        <dsp:cNvSpPr/>
      </dsp:nvSpPr>
      <dsp:spPr>
        <a:xfrm rot="5865970">
          <a:off x="2232953" y="1728242"/>
          <a:ext cx="717504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717504" y="20667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2573768" y="1730972"/>
        <a:ext cx="35875" cy="35875"/>
      </dsp:txXfrm>
    </dsp:sp>
    <dsp:sp modelId="{A88B28CA-2DEC-43EA-91E1-036A716F6FCB}">
      <dsp:nvSpPr>
        <dsp:cNvPr id="0" name=""/>
        <dsp:cNvSpPr/>
      </dsp:nvSpPr>
      <dsp:spPr>
        <a:xfrm>
          <a:off x="1857377" y="2098935"/>
          <a:ext cx="1209360" cy="1201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034484" y="2274848"/>
        <a:ext cx="855146" cy="849386"/>
      </dsp:txXfrm>
    </dsp:sp>
    <dsp:sp modelId="{42CD0434-BEBB-4B7F-B487-4ABABED1B696}">
      <dsp:nvSpPr>
        <dsp:cNvPr id="0" name=""/>
        <dsp:cNvSpPr/>
      </dsp:nvSpPr>
      <dsp:spPr>
        <a:xfrm rot="9012431">
          <a:off x="1505154" y="1192549"/>
          <a:ext cx="666218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666218" y="20667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headEnd type="arrow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821608" y="1196561"/>
        <a:ext cx="33310" cy="33310"/>
      </dsp:txXfrm>
    </dsp:sp>
    <dsp:sp modelId="{2D0A0379-C991-4242-A1D2-C6C9D30A4839}">
      <dsp:nvSpPr>
        <dsp:cNvPr id="0" name=""/>
        <dsp:cNvSpPr/>
      </dsp:nvSpPr>
      <dsp:spPr>
        <a:xfrm>
          <a:off x="390528" y="1089531"/>
          <a:ext cx="1247478" cy="1190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RPA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3217" y="1263936"/>
        <a:ext cx="882100" cy="842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20B0A-4D5C-4BE4-ACEA-8B5CCD1FD6BB}">
      <dsp:nvSpPr>
        <dsp:cNvPr id="0" name=""/>
        <dsp:cNvSpPr/>
      </dsp:nvSpPr>
      <dsp:spPr>
        <a:xfrm>
          <a:off x="2663401" y="1368030"/>
          <a:ext cx="1375171" cy="13751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EOE</a:t>
          </a:r>
          <a:endParaRPr lang="en-US" sz="16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864790" y="1569419"/>
        <a:ext cx="972393" cy="972393"/>
      </dsp:txXfrm>
    </dsp:sp>
    <dsp:sp modelId="{0E123FAF-E93E-4BBB-BC36-148F98DBD527}">
      <dsp:nvSpPr>
        <dsp:cNvPr id="0" name=""/>
        <dsp:cNvSpPr/>
      </dsp:nvSpPr>
      <dsp:spPr>
        <a:xfrm rot="14865216">
          <a:off x="2854343" y="1240239"/>
          <a:ext cx="342858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342858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3017201" y="1251971"/>
        <a:ext cx="17142" cy="17142"/>
      </dsp:txXfrm>
    </dsp:sp>
    <dsp:sp modelId="{378B2DA4-ED92-4890-86DD-A00ED32878B9}">
      <dsp:nvSpPr>
        <dsp:cNvPr id="0" name=""/>
        <dsp:cNvSpPr/>
      </dsp:nvSpPr>
      <dsp:spPr>
        <a:xfrm>
          <a:off x="2133607" y="5"/>
          <a:ext cx="1219186" cy="1139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312153" y="166870"/>
        <a:ext cx="862094" cy="805696"/>
      </dsp:txXfrm>
    </dsp:sp>
    <dsp:sp modelId="{8820A606-2EFB-46D4-BE48-EC7419763E86}">
      <dsp:nvSpPr>
        <dsp:cNvPr id="0" name=""/>
        <dsp:cNvSpPr/>
      </dsp:nvSpPr>
      <dsp:spPr>
        <a:xfrm rot="19727476">
          <a:off x="3915026" y="1592945"/>
          <a:ext cx="332293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332293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072865" y="1604940"/>
        <a:ext cx="16614" cy="16614"/>
      </dsp:txXfrm>
    </dsp:sp>
    <dsp:sp modelId="{D2DF5FBC-7A40-4F07-94B3-4C5B17B5DACB}">
      <dsp:nvSpPr>
        <dsp:cNvPr id="0" name=""/>
        <dsp:cNvSpPr/>
      </dsp:nvSpPr>
      <dsp:spPr>
        <a:xfrm>
          <a:off x="4114807" y="609591"/>
          <a:ext cx="1296512" cy="1181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State Universities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304677" y="782558"/>
        <a:ext cx="916772" cy="835159"/>
      </dsp:txXfrm>
    </dsp:sp>
    <dsp:sp modelId="{38D9E617-3320-445D-83B7-78C950D116C3}">
      <dsp:nvSpPr>
        <dsp:cNvPr id="0" name=""/>
        <dsp:cNvSpPr/>
      </dsp:nvSpPr>
      <dsp:spPr>
        <a:xfrm rot="11405435">
          <a:off x="2079874" y="1862389"/>
          <a:ext cx="598794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98794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2364301" y="1867722"/>
        <a:ext cx="29939" cy="29939"/>
      </dsp:txXfrm>
    </dsp:sp>
    <dsp:sp modelId="{0AD4CEC0-65E7-4F06-BE9D-FCCF4F94A66F}">
      <dsp:nvSpPr>
        <dsp:cNvPr id="0" name=""/>
        <dsp:cNvSpPr/>
      </dsp:nvSpPr>
      <dsp:spPr>
        <a:xfrm>
          <a:off x="990600" y="1143022"/>
          <a:ext cx="1101333" cy="11810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151886" y="1315987"/>
        <a:ext cx="778761" cy="8351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F9578-B93C-432E-918F-72E9F5EB173A}">
      <dsp:nvSpPr>
        <dsp:cNvPr id="0" name=""/>
        <dsp:cNvSpPr/>
      </dsp:nvSpPr>
      <dsp:spPr>
        <a:xfrm>
          <a:off x="1" y="0"/>
          <a:ext cx="6172196" cy="52153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0EA78A-5D33-4298-8C78-A7C9F5870FF9}">
      <dsp:nvSpPr>
        <dsp:cNvPr id="0" name=""/>
        <dsp:cNvSpPr/>
      </dsp:nvSpPr>
      <dsp:spPr>
        <a:xfrm>
          <a:off x="0" y="1578979"/>
          <a:ext cx="1097397" cy="2057394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WSC REGIONAL TEAMS </a:t>
          </a:r>
          <a:r>
            <a:rPr lang="en-US" sz="900" b="0" i="1" kern="12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Business, Education, Workforce Systems</a:t>
          </a:r>
          <a:endParaRPr lang="en-US" sz="900" b="0" i="1" kern="1200" dirty="0">
            <a:solidFill>
              <a:schemeClr val="bg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571" y="1632550"/>
        <a:ext cx="990255" cy="1950252"/>
      </dsp:txXfrm>
    </dsp:sp>
    <dsp:sp modelId="{F7FD03F1-4245-4482-860F-7F4E0CB91DBC}">
      <dsp:nvSpPr>
        <dsp:cNvPr id="0" name=""/>
        <dsp:cNvSpPr/>
      </dsp:nvSpPr>
      <dsp:spPr>
        <a:xfrm>
          <a:off x="1188603" y="1600216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TEAMS IDENTIFY:</a:t>
          </a:r>
          <a:endParaRPr lang="en-US" sz="900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 demand / LMI trends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High-job growth industries/ occupations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Gaps between “demand” and “supply (regional blue prints)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242174" y="1653787"/>
        <a:ext cx="990255" cy="1950252"/>
      </dsp:txXfrm>
    </dsp:sp>
    <dsp:sp modelId="{1BB6507E-97A5-4766-BD44-1F18CAD67F72}">
      <dsp:nvSpPr>
        <dsp:cNvPr id="0" name=""/>
        <dsp:cNvSpPr/>
      </dsp:nvSpPr>
      <dsp:spPr>
        <a:xfrm>
          <a:off x="2396335" y="157897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TEAMS ALIGN: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Strategies 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&amp; action steps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Resources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(federal and state fund)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Outcomes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of “supply side” programs to meet demand (curriculum, seat capacity at community college, </a:t>
          </a:r>
          <a:r>
            <a:rPr lang="en-US" sz="900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tech, OSCC etc.)</a:t>
          </a:r>
        </a:p>
      </dsp:txBody>
      <dsp:txXfrm>
        <a:off x="2449906" y="1632550"/>
        <a:ext cx="990255" cy="1950252"/>
      </dsp:txXfrm>
    </dsp:sp>
    <dsp:sp modelId="{B69DF08E-B0E6-4E3F-8C8A-8762A4E6F78C}">
      <dsp:nvSpPr>
        <dsp:cNvPr id="0" name=""/>
        <dsp:cNvSpPr/>
      </dsp:nvSpPr>
      <dsp:spPr>
        <a:xfrm>
          <a:off x="3581409" y="157897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 OUTCOMES: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More graduates with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in-demand skills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Employers find workers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Individuals get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jobs,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advance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career ladders 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634980" y="1632550"/>
        <a:ext cx="990255" cy="1950252"/>
      </dsp:txXfrm>
    </dsp:sp>
    <dsp:sp modelId="{A964E349-28D7-406F-AB68-6C6FC92091F6}">
      <dsp:nvSpPr>
        <dsp:cNvPr id="0" name=""/>
        <dsp:cNvSpPr/>
      </dsp:nvSpPr>
      <dsp:spPr>
        <a:xfrm>
          <a:off x="4769998" y="159931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 IMPACTS: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 Employment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/>
          </a:r>
          <a:b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Business </a:t>
          </a:r>
          <a:b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Hiring &amp; Expansion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growth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823569" y="1652890"/>
        <a:ext cx="990255" cy="1950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3D3FB-B8B4-433B-8AD3-F05B2197DCC0}">
      <dsp:nvSpPr>
        <dsp:cNvPr id="0" name=""/>
        <dsp:cNvSpPr/>
      </dsp:nvSpPr>
      <dsp:spPr>
        <a:xfrm>
          <a:off x="862395" y="306016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</a:t>
          </a:r>
          <a:r>
            <a:rPr lang="en-US" sz="17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</a:t>
          </a: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Colleges, </a:t>
          </a:r>
          <a:r>
            <a:rPr lang="en-US" sz="1500" i="1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181063" y="724268"/>
        <a:ext cx="1752673" cy="1075504"/>
      </dsp:txXfrm>
    </dsp:sp>
    <dsp:sp modelId="{14B9572D-548F-48A2-AB3E-5EFCC60E8DD4}">
      <dsp:nvSpPr>
        <dsp:cNvPr id="0" name=""/>
        <dsp:cNvSpPr/>
      </dsp:nvSpPr>
      <dsp:spPr>
        <a:xfrm>
          <a:off x="1724790" y="1799772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455734" y="2417191"/>
        <a:ext cx="1434005" cy="1314505"/>
      </dsp:txXfrm>
    </dsp:sp>
    <dsp:sp modelId="{62749E95-A88C-418A-9686-456074A897D9}">
      <dsp:nvSpPr>
        <dsp:cNvPr id="0" name=""/>
        <dsp:cNvSpPr/>
      </dsp:nvSpPr>
      <dsp:spPr>
        <a:xfrm>
          <a:off x="0" y="1799772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5059" y="2417191"/>
        <a:ext cx="1434005" cy="1314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9C97F-D850-40E3-A772-74AF4BA1BC2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3BB30-F657-450E-A104-9E1D2B62E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23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0CD93-980B-4BAC-B648-D48BEBE4DEE4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25036-D232-48D1-BC64-3A7EEFA86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998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25036-D232-48D1-BC64-3A7EEFA86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65911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430F-438B-4AF2-BF2A-D05F7FDE9F68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D0B2-E670-4D90-B3C7-0CA34B20C665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4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E426-5773-4F83-8076-CE73F318D045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89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E4EF3-49AC-46DF-8052-88B00464F305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2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C1F99-70E4-43C9-9A0F-D80F23B2B657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2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B759-E4F2-4AE8-9C8C-AFCBB0E72D5A}" type="datetime1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B60-71B8-41E3-B458-82024115E813}" type="datetime1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6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146A-03EC-4D70-B2F1-FF0D058A0D30}" type="datetime1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8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0355-B296-447F-8BBA-FC557A6B1838}" type="datetime1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7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BFB40-F78A-4B96-B58F-36C28B1C1CDF}" type="datetime1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9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3A2B-1E62-4B40-8CF6-BA8D43CB5F0F}" type="datetime1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053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AF4-E09D-4A5F-8854-B147FD355052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4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diagramData" Target="../diagrams/data1.xml"/>
  <Relationship Id="rId3" Type="http://schemas.openxmlformats.org/officeDocument/2006/relationships/diagramLayout" Target="../diagrams/layout1.xml"/>
  <Relationship Id="rId4" Type="http://schemas.openxmlformats.org/officeDocument/2006/relationships/diagramQuickStyle" Target="../diagrams/quickStyle1.xml"/>
  <Relationship Id="rId5" Type="http://schemas.openxmlformats.org/officeDocument/2006/relationships/diagramColors" Target="../diagrams/colors1.xml"/>
  <Relationship Id="rId6" Type="http://schemas.microsoft.com/office/2007/relationships/diagramDrawing" Target="../diagrams/drawing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10" Type="http://schemas.openxmlformats.org/officeDocument/2006/relationships/diagramColors" Target="../diagrams/colors3.xml"/>
  <Relationship Id="rId11" Type="http://schemas.microsoft.com/office/2007/relationships/diagramDrawing" Target="../diagrams/drawing3.xml"/>
  <Relationship Id="rId12" Type="http://schemas.openxmlformats.org/officeDocument/2006/relationships/diagramData" Target="../diagrams/data4.xml"/>
  <Relationship Id="rId13" Type="http://schemas.openxmlformats.org/officeDocument/2006/relationships/diagramLayout" Target="../diagrams/layout4.xml"/>
  <Relationship Id="rId14" Type="http://schemas.openxmlformats.org/officeDocument/2006/relationships/diagramQuickStyle" Target="../diagrams/quickStyle4.xml"/>
  <Relationship Id="rId15" Type="http://schemas.openxmlformats.org/officeDocument/2006/relationships/diagramColors" Target="../diagrams/colors4.xml"/>
  <Relationship Id="rId16" Type="http://schemas.microsoft.com/office/2007/relationships/diagramDrawing" Target="../diagrams/drawing4.xml"/>
  <Relationship Id="rId2" Type="http://schemas.openxmlformats.org/officeDocument/2006/relationships/diagramData" Target="../diagrams/data2.xml"/>
  <Relationship Id="rId3" Type="http://schemas.openxmlformats.org/officeDocument/2006/relationships/diagramLayout" Target="../diagrams/layout2.xml"/>
  <Relationship Id="rId4" Type="http://schemas.openxmlformats.org/officeDocument/2006/relationships/diagramQuickStyle" Target="../diagrams/quickStyle2.xml"/>
  <Relationship Id="rId5" Type="http://schemas.openxmlformats.org/officeDocument/2006/relationships/diagramColors" Target="../diagrams/colors2.xml"/>
  <Relationship Id="rId6" Type="http://schemas.microsoft.com/office/2007/relationships/diagramDrawing" Target="../diagrams/drawing2.xml"/>
  <Relationship Id="rId7" Type="http://schemas.openxmlformats.org/officeDocument/2006/relationships/diagramData" Target="../diagrams/data3.xml"/>
  <Relationship Id="rId8" Type="http://schemas.openxmlformats.org/officeDocument/2006/relationships/diagramLayout" Target="../diagrams/layout3.xml"/>
  <Relationship Id="rId9" Type="http://schemas.openxmlformats.org/officeDocument/2006/relationships/diagramQuickStyle" Target="../diagrams/quickStyle3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.png"/>
  <Relationship Id="rId3" Type="http://schemas.openxmlformats.org/officeDocument/2006/relationships/diagramData" Target="../diagrams/data5.xml"/>
  <Relationship Id="rId4" Type="http://schemas.openxmlformats.org/officeDocument/2006/relationships/diagramLayout" Target="../diagrams/layout5.xml"/>
  <Relationship Id="rId5" Type="http://schemas.openxmlformats.org/officeDocument/2006/relationships/diagramQuickStyle" Target="../diagrams/quickStyle5.xml"/>
  <Relationship Id="rId6" Type="http://schemas.openxmlformats.org/officeDocument/2006/relationships/diagramColors" Target="../diagrams/colors5.xml"/>
  <Relationship Id="rId7" Type="http://schemas.microsoft.com/office/2007/relationships/diagramDrawing" Target="../diagrams/drawing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diagramData" Target="../diagrams/data6.xml"/>
  <Relationship Id="rId3" Type="http://schemas.openxmlformats.org/officeDocument/2006/relationships/diagramLayout" Target="../diagrams/layout6.xml"/>
  <Relationship Id="rId4" Type="http://schemas.openxmlformats.org/officeDocument/2006/relationships/diagramQuickStyle" Target="../diagrams/quickStyle6.xml"/>
  <Relationship Id="rId5" Type="http://schemas.openxmlformats.org/officeDocument/2006/relationships/diagramColors" Target="../diagrams/colors6.xml"/>
  <Relationship Id="rId6" Type="http://schemas.microsoft.com/office/2007/relationships/diagramDrawing" Target="../diagrams/drawing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1885950"/>
            <a:ext cx="7772400" cy="24574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Planning in Massachusetts</a:t>
            </a:r>
            <a:b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 Initiative of the Workforce Skills Cabinet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533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Attachment C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9086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Workforce Development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590194"/>
              </p:ext>
            </p:extLst>
          </p:nvPr>
        </p:nvGraphicFramePr>
        <p:xfrm>
          <a:off x="228601" y="533401"/>
          <a:ext cx="6248399" cy="60197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0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2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6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State WDB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Representation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8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Beth Mitchell, General Dynamics Mission Systems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Gerard Burke, Hillcrest Educational Centers, Inc.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9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Valley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Franklin Hampshire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Hampden County WBD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Joanne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Berwald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Mestek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Inc.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Tricia Canavan, United Personnel Services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Eric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Hagopian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Massachusetts Center for Advanced Design and Manufacturing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Joseph Wagner, Legislature 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35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Mass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 Central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MA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Sue Mailman,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Coghlin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Electrical Contractors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Eileen Donoghue, Legislature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896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Lowell WBD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 Shore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Merrimack Valley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Ray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Wrobel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Align Credit Union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Kim Driscoll, City of Salem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Dan Rivera, City of Lawrence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332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 North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 Southwest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 Private Industry Council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Driscoll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DoCanto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Merill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Lynch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Joanne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Pokaski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Beth Israel Deaconess Medical Center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Beth Williams, Roxbury Technology Corporation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Sherry Dong, Tufts Medical Center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Pam </a:t>
                      </a:r>
                      <a:r>
                        <a:rPr lang="en-US" sz="850" i="1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Eddinger</a:t>
                      </a: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Bunker Hill CC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Carol Grady, JVS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Cassius Johnson, Year Up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886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Shore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Shore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Brockton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Bristol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New Bedford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Anne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Broholm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Ahead LLC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Juliette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Mayers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Inspiration Zone LLC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Jesse Brown,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Heidrea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Communications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9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and the Islands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Kristin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Broadley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Centerville Pie Co., Inc. 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81800" y="1600200"/>
            <a:ext cx="2057401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TBD, works statewide: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Donna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Cupelo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Verizon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James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Cassetta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WORK, Inc.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Kathy Cullen-Cote, PTC</a:t>
            </a:r>
          </a:p>
          <a:p>
            <a:r>
              <a:rPr lang="en-US" sz="1100" dirty="0" err="1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Aixa</a:t>
            </a:r>
            <a:r>
              <a:rPr lang="en-US" sz="1100" dirty="0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 Beauchamp, Beauchamp and </a:t>
            </a:r>
            <a:r>
              <a:rPr lang="en-US" sz="1100" dirty="0" smtClean="0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Associates</a:t>
            </a:r>
            <a:endParaRPr lang="en-US" sz="11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1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11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Assigned statewide, optional attendance: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John Mann, NAGE Unit One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Warren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Pepicelli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New England Joint Board / Unite Here</a:t>
            </a:r>
          </a:p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Elizabeth Skidmore, Carpenters Union</a:t>
            </a:r>
          </a:p>
          <a:p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2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Economic Development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209447"/>
              </p:ext>
            </p:extLst>
          </p:nvPr>
        </p:nvGraphicFramePr>
        <p:xfrm>
          <a:off x="381000" y="762000"/>
          <a:ext cx="7467600" cy="56103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0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4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5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Office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RPA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REDO</a:t>
                      </a: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9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Western  </a:t>
                      </a: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Regional Planning Commission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1Berkshire</a:t>
                      </a:r>
                      <a:r>
                        <a:rPr lang="en-US" sz="850" b="0" baseline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Strategic Alliance</a:t>
                      </a:r>
                      <a:endParaRPr lang="en-US" sz="850" b="0" dirty="0" smtClean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8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Valley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Western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Franklin Regional Council of Governments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Valley Planning Commission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Economic Development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Council of Western Mass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1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Mass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MA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Montachusett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Regional Planning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Central Mass Regional Planning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Commission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Central Regional EDA Partnership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 Central Mass Development Corporation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9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err="1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MetroWest</a:t>
                      </a: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&amp; Merrimack Valley 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Northeast Middlesex Council of Governments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Merrimack Valley Planning Commission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 Shore Alliance for Economic Development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2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Boston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Metropolitan Area Planning Council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495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MetroWest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Partnership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791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Shore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Southeast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Old Colony Planning Council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Southeastern Regional Planning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and Economic Development District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 South Chamber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of Commerce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South Coast Development Partnership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623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and the Islands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Southeast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Martha’s Vineyard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Nantucket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Planning and Economic Development Commission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EDC Partnership</a:t>
                      </a: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Education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 progress: Each region will nominate and the identify four participants (state university, community college, vocational school, district superintendent)</a:t>
            </a:r>
            <a:endParaRPr lang="en-US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5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376199"/>
              </p:ext>
            </p:extLst>
          </p:nvPr>
        </p:nvGraphicFramePr>
        <p:xfrm>
          <a:off x="381000" y="1371600"/>
          <a:ext cx="8305801" cy="44371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17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664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Partner Roles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Office and REDO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Community College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 Universities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Career Techs</a:t>
                      </a:r>
                      <a:endParaRPr lang="en-US" sz="900" dirty="0">
                        <a:solidFill>
                          <a:srgbClr val="FFFF00"/>
                        </a:solidFill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Bring resources to the table to support WSC Leadership Team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379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Analyze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labor market data and business and community feedback to build consensus on priority regional career pathways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Bring industr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y voice and needs to dialogue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379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Identify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existing education and training capacity for high demand career pathways for region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Utilize high demand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career pathways priorities for region to: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253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Collaboratively develop partnerships to support expanded education and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371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Prioritize grant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Develop curriculum and credentialing pathways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9034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provide input on </a:t>
                      </a:r>
                      <a:r>
                        <a:rPr lang="en-US" sz="900" dirty="0" err="1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voc</a:t>
                      </a: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-tech and community college curriculum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 smtClean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 smtClean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9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work with One Stop Career Centers to develop new referrals for hiring candidates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Participant Roles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Regional WSC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Timeline 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466123"/>
              </p:ext>
            </p:extLst>
          </p:nvPr>
        </p:nvGraphicFramePr>
        <p:xfrm>
          <a:off x="228600" y="1295400"/>
          <a:ext cx="8686799" cy="5303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14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9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4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Month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Event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Purpose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Who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30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March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State Leaders Kick-Off Event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Provide state and regional leaders with overview of regional planning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process and goals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 organizes, regional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partners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41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April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Face-to-Face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Regional Sessions (1 per seven regions)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Convene WSC Regional Teams to review LMI and form consensus agenda on priority skill needs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and industry/occupational growth in region, create initial Supply and Demand Blueprint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 organize in regions, regional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WSC teams attend, State/consultant supports with LMI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222"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 –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July 2017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N/A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Gather input from regional business partners via state developed survey tool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develops, regional teams customize/implement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681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Aug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– Oct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Meetings (3 per seven regions)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Review survey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results, f</a:t>
                      </a:r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inalize/update supply and demand blueprints, discuss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and provide feedback on regional implementation of Blueprint 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Development Boards organize,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regional WSC teams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444"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2017 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N/A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Submit regional blueprint to the State; State compiles state-wide Blueprint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WDBs,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with input from regional WSC teams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222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Annual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Review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Evaluate last year’s planning process and performance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 organize, regional WSC teams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9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WSC Teams – </a:t>
            </a:r>
            <a:b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Process Summary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 State-level kick-off event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planning events convened by WDBs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within 7 regions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r>
              <a:rPr lang="en-US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planning event is supported by State/consultants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Business survey for feedback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Deliverable: Regional Supply and Demand Blueprint for Action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Priority career pathways and occupations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Strategies / Action steps to address talent gaps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Blueprints will be used to align 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and state activities for NSFY, grant-making (e.g.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apital Skills Grant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rogram and WCTF), economic development regional activities, WIOA, and more.  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85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WSC State &amp; Regional Planning Phases</a:t>
            </a:r>
            <a:endParaRPr lang="en-US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62569"/>
              </p:ext>
            </p:extLst>
          </p:nvPr>
        </p:nvGraphicFramePr>
        <p:xfrm>
          <a:off x="66675" y="1524000"/>
          <a:ext cx="9001125" cy="399459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47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1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89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85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3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22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49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46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6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557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79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79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983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3594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Secretariat State Plan Alignment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Regional Teams (LMI, Planning, Blue Prints)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Jan-16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 </a:t>
                      </a:r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 August 2016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Sep-16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Oct-16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Nov-16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Dec-16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March-17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April-17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Jun-17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July-17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Aug-17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Sept-Jul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Oct-17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19">
                <a:tc gridSpan="8">
                  <a:txBody>
                    <a:bodyPr/>
                    <a:lstStyle/>
                    <a:p>
                      <a:pPr algn="ctr" fontAlgn="b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                                                           Creation </a:t>
                      </a:r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of (7) Regional Skill Gap </a:t>
                      </a:r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Analyses</a:t>
                      </a:r>
                      <a:endParaRPr lang="en-US" sz="700" u="none" strike="noStrike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700" u="none" strike="noStrike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3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Opportunities </a:t>
                      </a: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All </a:t>
                      </a:r>
                      <a:endParaRPr lang="en-US" sz="800" u="none" strike="noStrike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algn="ctr" fontAlgn="b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 State Plan)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Economic Development Summit (Regional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Statewide Kick Off Event for Regional Planning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</a:t>
                      </a:r>
                      <a:r>
                        <a:rPr lang="en-US" sz="800" u="none" strike="noStrike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 Team </a:t>
                      </a:r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Sessions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Direct Survey of Business / Analysis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Prioritization  of Regional High Demand Career Pathways/ Strategies to Reduce Talent Gaps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Final WSC Regional Blue Print </a:t>
                      </a:r>
                      <a:b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(Priority Career Pathways and Action Plan)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WIOA State Plan Submitted (Workforce State Plan)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Final WIOA State Plan Approved (regional planning included)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WIOA Conference (Regional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33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EOE Capital Planning Process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Events for Capital Planning Process (WSC 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Bent Arrow 18"/>
          <p:cNvSpPr/>
          <p:nvPr/>
        </p:nvSpPr>
        <p:spPr>
          <a:xfrm flipV="1">
            <a:off x="328041" y="3829050"/>
            <a:ext cx="476250" cy="419100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/>
          <p:nvPr/>
        </p:nvSpPr>
        <p:spPr>
          <a:xfrm flipV="1">
            <a:off x="1095375" y="4648200"/>
            <a:ext cx="476250" cy="763587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14400" y="3124200"/>
            <a:ext cx="198120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71600" y="4038600"/>
            <a:ext cx="2057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057400" y="5029199"/>
            <a:ext cx="15240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4724400" y="2286000"/>
            <a:ext cx="381000" cy="3200400"/>
          </a:xfrm>
          <a:prstGeom prst="rightBrace">
            <a:avLst>
              <a:gd name="adj1" fmla="val 28801"/>
              <a:gd name="adj2" fmla="val 45871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30" name="TextBox 29"/>
          <p:cNvSpPr txBox="1"/>
          <p:nvPr/>
        </p:nvSpPr>
        <p:spPr>
          <a:xfrm>
            <a:off x="4267200" y="5766137"/>
            <a:ext cx="152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Align Award and Investment of Federal / State Resources with Regional Blue Prints</a:t>
            </a:r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2" name="Bent Arrow 31"/>
          <p:cNvSpPr/>
          <p:nvPr/>
        </p:nvSpPr>
        <p:spPr>
          <a:xfrm flipH="1" flipV="1">
            <a:off x="6018211" y="5334000"/>
            <a:ext cx="2835276" cy="1447800"/>
          </a:xfrm>
          <a:prstGeom prst="bentArrow">
            <a:avLst>
              <a:gd name="adj1" fmla="val 17763"/>
              <a:gd name="adj2" fmla="val 25987"/>
              <a:gd name="adj3" fmla="val 25000"/>
              <a:gd name="adj4" fmla="val 4375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" name="Bent Arrow 32"/>
          <p:cNvSpPr/>
          <p:nvPr/>
        </p:nvSpPr>
        <p:spPr>
          <a:xfrm rot="5400000" flipH="1" flipV="1">
            <a:off x="2858296" y="5066507"/>
            <a:ext cx="914400" cy="2058986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32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Questions and Discussion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Executive Summary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 regional planning process, an initiative of the Workforce Skills Cabinet, will bring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together regional partners in…</a:t>
            </a: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…in order to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collectively determine high priority regional career pathways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craft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collaborative solutions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to meet the Commonwealth’s jobseeker and employer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627760"/>
              </p:ext>
            </p:extLst>
          </p:nvPr>
        </p:nvGraphicFramePr>
        <p:xfrm>
          <a:off x="2209800" y="1981200"/>
          <a:ext cx="4495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303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Background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Created by Executive Order No. 560, the Workforce Skills Cabinet brings together the Secretaries of Education, Labor and Workforce Development, and Housing and Economic Development.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WSC is tasked with </a:t>
            </a:r>
            <a:r>
              <a:rPr lang="en-US" sz="3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building collaborative solutions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 aligning economic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, workforce and education systems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 Massachusetts with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the skill needs of regional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economies.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0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Status Quo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466034"/>
              </p:ext>
            </p:extLst>
          </p:nvPr>
        </p:nvGraphicFramePr>
        <p:xfrm>
          <a:off x="762000" y="1219201"/>
          <a:ext cx="2819400" cy="2743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24043681"/>
              </p:ext>
            </p:extLst>
          </p:nvPr>
        </p:nvGraphicFramePr>
        <p:xfrm>
          <a:off x="3810000" y="1219200"/>
          <a:ext cx="60960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57363017"/>
              </p:ext>
            </p:extLst>
          </p:nvPr>
        </p:nvGraphicFramePr>
        <p:xfrm>
          <a:off x="762000" y="3886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H="1" flipV="1">
            <a:off x="2667000" y="3657600"/>
            <a:ext cx="304800" cy="381000"/>
          </a:xfrm>
          <a:prstGeom prst="straightConnector1">
            <a:avLst/>
          </a:prstGeom>
          <a:ln w="317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31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Impact Model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2400" y="6629400"/>
            <a:ext cx="30254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705600" y="6629400"/>
            <a:ext cx="2209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18" y="6217335"/>
            <a:ext cx="1207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Challenges</a:t>
            </a:r>
            <a:endParaRPr lang="en-US" sz="16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41798" y="6214646"/>
            <a:ext cx="17235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Intended Results</a:t>
            </a:r>
            <a:endParaRPr lang="en-US" sz="1600" i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3" r="7126" b="4167"/>
          <a:stretch/>
        </p:blipFill>
        <p:spPr bwMode="auto">
          <a:xfrm>
            <a:off x="152400" y="1524000"/>
            <a:ext cx="268605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>
            <a:off x="3429000" y="6629400"/>
            <a:ext cx="289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65282" y="6200458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WSC Process/Outcomes</a:t>
            </a:r>
            <a:endParaRPr lang="en-US" sz="1600" i="1" dirty="0">
              <a:solidFill>
                <a:srgbClr val="0070C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721461"/>
              </p:ext>
            </p:extLst>
          </p:nvPr>
        </p:nvGraphicFramePr>
        <p:xfrm>
          <a:off x="2895600" y="1066800"/>
          <a:ext cx="6172200" cy="521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flipV="1">
            <a:off x="7835348" y="3200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835348" y="3677478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8486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jjames\Local Settings\Temporary Internet Files\Content.Outlook\J4A0T28L\Regional Planning Region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1057275"/>
            <a:ext cx="8375650" cy="54197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WSC Regions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9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Outcome Breakdown</a:t>
            </a:r>
            <a:endParaRPr lang="en-US" sz="4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64926"/>
              </p:ext>
            </p:extLst>
          </p:nvPr>
        </p:nvGraphicFramePr>
        <p:xfrm>
          <a:off x="457200" y="838200"/>
          <a:ext cx="8382000" cy="5867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Current Regional Environment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Expected Regional Planning Outcome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mechanism to convene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systems.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process exists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 bring together Workforce, Education, Economic organizations.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16 Workforce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Development Boards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and REDO organization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regions (not aligned with Boards)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existing convening mechanism to convene P-16 education partners in a region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(technical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education, community college, 4 years, funded programs).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Seven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multi-system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WSC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teams.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Teams are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established via a joint policy communication from EOLWD, EOE, EOHED and represent workforce, economic development, and education partners.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0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alignment and consensus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across systems on key trends / talent demand.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Each system conducts labor market analysis in a silo, without influence over multiple systems.  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Collectively driven: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Review of standardized, consistent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labor market information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highlighting regional talent needs.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SWOT analysis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of the labor market trends.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Confirm high priority list of career pathways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the region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Labor market blueprint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the region.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75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</a:t>
                      </a:r>
                      <a:r>
                        <a:rPr lang="en-US" sz="1100" b="1" u="none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accountability across systems for producing a pipeline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of skilled and credentialed workers.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Collectively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formulated goals and collective accountability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 meet talent needs in priority career pathways. Goals are quantified and shared across sectors.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7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consistent, aligned process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through which state, regional and local actors can prioritize investments and planning across systems.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Each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system receives information only from its own regional representatives. 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Regional Teams utilize priority list of career pathways to: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Pursue federal, state, and private funding opportunities (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All)</a:t>
                      </a:r>
                      <a:endParaRPr lang="en-US" sz="1100" baseline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Develop sector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partnerships and expanded education and training 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(All)</a:t>
                      </a:r>
                      <a:endParaRPr lang="en-US" sz="1100" baseline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Set curriculum and seat capacity within education systems, and connect to job training 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(Ed)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work with One Stop Career Centers to develop new referrals for hiring candidates </a:t>
                      </a: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en-US" sz="1100" i="1" dirty="0" err="1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EconDev</a:t>
                      </a: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, Workforce)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Coordinate additional programs and resources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Skills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Cabinet uses regional blueprint developed by WSC Regional Leadership teams to inform funding decisions at a state level and apply for federal grant resources.</a:t>
                      </a:r>
                      <a:endParaRPr lang="en-US" sz="1100" b="1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Outcomes - Continued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Labor market blueprints and priority career pathways developed by regional planning teams will inform, at a minimum…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26461"/>
              </p:ext>
            </p:extLst>
          </p:nvPr>
        </p:nvGraphicFramePr>
        <p:xfrm>
          <a:off x="609600" y="2514600"/>
          <a:ext cx="7924800" cy="2788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EOLWD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Competitiveness</a:t>
                      </a: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Trust Fund/Economic Opportunity Fund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Training Fund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 Required Regional 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EOHED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Urban Agenda Grant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Manufacturing Training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Housing Proposals</a:t>
                      </a:r>
                      <a:endParaRPr lang="en-US" sz="1500" b="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EOE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Capital Skills Grants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Chapter 74/Perkins Approval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Capital Planning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STEM Pipeline Programs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College and Career Pathways</a:t>
                      </a:r>
                      <a:endParaRPr lang="en-US" sz="150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WSC Leadership Teams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697615"/>
              </p:ext>
            </p:extLst>
          </p:nvPr>
        </p:nvGraphicFramePr>
        <p:xfrm>
          <a:off x="457200" y="1600201"/>
          <a:ext cx="4114800" cy="4495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0" y="2133600"/>
            <a:ext cx="3809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range from 5-20 in size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are convened by Workforce Development Boards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Representation on the Teams includes the leadership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President, Director </a:t>
            </a:r>
            <a:r>
              <a:rPr lang="en-US" i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etc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 from Education (</a:t>
            </a:r>
            <a:r>
              <a:rPr lang="en-US" i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Voc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Tech, 2YR, 4YR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), Economic Development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MOBD, REDO, RPA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), and Workforce Board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3" name="Double Brace 2"/>
          <p:cNvSpPr/>
          <p:nvPr/>
        </p:nvSpPr>
        <p:spPr>
          <a:xfrm>
            <a:off x="4648200" y="1905000"/>
            <a:ext cx="4419600" cy="3581400"/>
          </a:xfrm>
          <a:prstGeom prst="bracePair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3" idx="1"/>
          </p:cNvCxnSpPr>
          <p:nvPr/>
        </p:nvCxnSpPr>
        <p:spPr>
          <a:xfrm flipH="1">
            <a:off x="2590800" y="3695700"/>
            <a:ext cx="205740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7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20386</TotalTime>
  <Words>1817</Words>
  <Application>Microsoft Office PowerPoint</Application>
  <PresentationFormat>On-screen Show (4:3)</PresentationFormat>
  <Paragraphs>387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MS Mincho</vt:lpstr>
      <vt:lpstr>Arial</vt:lpstr>
      <vt:lpstr>Calibri</vt:lpstr>
      <vt:lpstr>Helvetica</vt:lpstr>
      <vt:lpstr>Symbol</vt:lpstr>
      <vt:lpstr>Office Theme</vt:lpstr>
      <vt:lpstr>Regional Planning in Massachusetts An Initiative of the Workforce Skills Cabinet</vt:lpstr>
      <vt:lpstr>Executive Summary</vt:lpstr>
      <vt:lpstr>Background</vt:lpstr>
      <vt:lpstr>Status Quo</vt:lpstr>
      <vt:lpstr>Impact Model</vt:lpstr>
      <vt:lpstr>PowerPoint Presentation</vt:lpstr>
      <vt:lpstr>Outcome Breakdown</vt:lpstr>
      <vt:lpstr>Outcomes - Continued</vt:lpstr>
      <vt:lpstr>Regional WSC Leadership Teams</vt:lpstr>
      <vt:lpstr>Composition of Regional Teams – Organizational Leads, Workforce Development</vt:lpstr>
      <vt:lpstr>Composition of Regional Teams – Organizational Leads, Economic Development</vt:lpstr>
      <vt:lpstr>Composition of Regional Teams – Organizational Leads, Education</vt:lpstr>
      <vt:lpstr>Participant Roles</vt:lpstr>
      <vt:lpstr>Regional WSC Teams Timeline </vt:lpstr>
      <vt:lpstr>Regional WSC Teams –  Process Summary</vt:lpstr>
      <vt:lpstr>WSC State &amp; Regional Planning Phases</vt:lpstr>
      <vt:lpstr>Questions and Discussion</vt:lpstr>
    </vt:vector>
  </TitlesOfParts>
  <Company>EOLWD</Company>
  <LinksUpToDate>false</LinksUpToDate>
  <SharedDoc>false</SharedDoc>
  <HyperlinksChanged>false</HyperlinksChanged>
  <AppVersion>16.0000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2016-08-02T16:27:36Z</dcterms:created>
  <dc:creator>Zhavoronkova, Marina R (EOLWD)</dc:creator>
  <lastModifiedBy>Caissie, Lisa (EOL)</lastModifiedBy>
  <lastPrinted>2017-03-08T20:57:26Z</lastPrinted>
  <dcterms:modified xsi:type="dcterms:W3CDTF">2017-09-20T19:23:56Z</dcterms:modified>
  <revision>106</revision>
  <dc:title>PowerPoint Presentation</dc:title>
</coreProperties>
</file>