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7F9FD"/>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507E3F-A2B8-4E31-A19A-404C257EF594}" v="11" dt="2021-04-01T16:20:55.5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p:scale>
          <a:sx n="75" d="100"/>
          <a:sy n="75" d="100"/>
        </p:scale>
        <p:origin x="294" y="3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92507E3F-A2B8-4E31-A19A-404C257EF594}"/>
    <pc:docChg chg="modSld">
      <pc:chgData name="Walsh, Renee (DPH)" userId="S::renee.walsh@mass.gov::765e1f1d-1214-4c70-9985-3b2cff859230" providerId="AD" clId="Web-{92507E3F-A2B8-4E31-A19A-404C257EF594}" dt="2021-04-01T16:20:52.745" v="7"/>
      <pc:docMkLst>
        <pc:docMk/>
      </pc:docMkLst>
      <pc:sldChg chg="modSp">
        <pc:chgData name="Walsh, Renee (DPH)" userId="S::renee.walsh@mass.gov::765e1f1d-1214-4c70-9985-3b2cff859230" providerId="AD" clId="Web-{92507E3F-A2B8-4E31-A19A-404C257EF594}" dt="2021-04-01T16:19:51.337" v="2"/>
        <pc:sldMkLst>
          <pc:docMk/>
          <pc:sldMk cId="1806575864" sldId="267"/>
        </pc:sldMkLst>
        <pc:graphicFrameChg chg="modGraphic">
          <ac:chgData name="Walsh, Renee (DPH)" userId="S::renee.walsh@mass.gov::765e1f1d-1214-4c70-9985-3b2cff859230" providerId="AD" clId="Web-{92507E3F-A2B8-4E31-A19A-404C257EF594}" dt="2021-04-01T16:19:51.337" v="2"/>
          <ac:graphicFrameMkLst>
            <pc:docMk/>
            <pc:sldMk cId="1806575864" sldId="267"/>
            <ac:graphicFrameMk id="5" creationId="{A7DF9D62-E3BE-4E6C-93D2-9B56ACF2148B}"/>
          </ac:graphicFrameMkLst>
        </pc:graphicFrameChg>
        <pc:graphicFrameChg chg="modGraphic">
          <ac:chgData name="Walsh, Renee (DPH)" userId="S::renee.walsh@mass.gov::765e1f1d-1214-4c70-9985-3b2cff859230" providerId="AD" clId="Web-{92507E3F-A2B8-4E31-A19A-404C257EF594}" dt="2021-04-01T16:19:39.165" v="0"/>
          <ac:graphicFrameMkLst>
            <pc:docMk/>
            <pc:sldMk cId="1806575864" sldId="267"/>
            <ac:graphicFrameMk id="8" creationId="{419AB310-8C51-4D69-BE96-9462006A06C3}"/>
          </ac:graphicFrameMkLst>
        </pc:graphicFrameChg>
      </pc:sldChg>
      <pc:sldChg chg="modSp">
        <pc:chgData name="Walsh, Renee (DPH)" userId="S::renee.walsh@mass.gov::765e1f1d-1214-4c70-9985-3b2cff859230" providerId="AD" clId="Web-{92507E3F-A2B8-4E31-A19A-404C257EF594}" dt="2021-04-01T16:20:52.745" v="7"/>
        <pc:sldMkLst>
          <pc:docMk/>
          <pc:sldMk cId="2321371490" sldId="269"/>
        </pc:sldMkLst>
        <pc:graphicFrameChg chg="modGraphic">
          <ac:chgData name="Walsh, Renee (DPH)" userId="S::renee.walsh@mass.gov::765e1f1d-1214-4c70-9985-3b2cff859230" providerId="AD" clId="Web-{92507E3F-A2B8-4E31-A19A-404C257EF594}" dt="2021-04-01T16:20:52.745" v="7"/>
          <ac:graphicFrameMkLst>
            <pc:docMk/>
            <pc:sldMk cId="2321371490" sldId="269"/>
            <ac:graphicFrameMk id="8" creationId="{785F5116-8A2B-48E4-A4AC-832746306D59}"/>
          </ac:graphicFrameMkLst>
        </pc:graphicFrameChg>
        <pc:graphicFrameChg chg="modGraphic">
          <ac:chgData name="Walsh, Renee (DPH)" userId="S::renee.walsh@mass.gov::765e1f1d-1214-4c70-9985-3b2cff859230" providerId="AD" clId="Web-{92507E3F-A2B8-4E31-A19A-404C257EF594}" dt="2021-04-01T16:20:43.120" v="5"/>
          <ac:graphicFrameMkLst>
            <pc:docMk/>
            <pc:sldMk cId="2321371490" sldId="269"/>
            <ac:graphicFrameMk id="10" creationId="{B1091EA0-7D02-4BC6-8EF4-10915C87438A}"/>
          </ac:graphicFrameMkLst>
        </pc:graphicFrameChg>
      </pc:sldChg>
      <pc:sldChg chg="modSp">
        <pc:chgData name="Walsh, Renee (DPH)" userId="S::renee.walsh@mass.gov::765e1f1d-1214-4c70-9985-3b2cff859230" providerId="AD" clId="Web-{92507E3F-A2B8-4E31-A19A-404C257EF594}" dt="2021-04-01T16:20:23.276" v="3"/>
        <pc:sldMkLst>
          <pc:docMk/>
          <pc:sldMk cId="638870137" sldId="294"/>
        </pc:sldMkLst>
        <pc:graphicFrameChg chg="modGraphic">
          <ac:chgData name="Walsh, Renee (DPH)" userId="S::renee.walsh@mass.gov::765e1f1d-1214-4c70-9985-3b2cff859230" providerId="AD" clId="Web-{92507E3F-A2B8-4E31-A19A-404C257EF594}" dt="2021-04-01T16:20:23.276" v="3"/>
          <ac:graphicFrameMkLst>
            <pc:docMk/>
            <pc:sldMk cId="638870137" sldId="294"/>
            <ac:graphicFrameMk id="5" creationId="{A7DF9D62-E3BE-4E6C-93D2-9B56ACF2148B}"/>
          </ac:graphicFrameMkLst>
        </pc:graphicFrameChg>
      </pc:sldChg>
      <pc:sldChg chg="modSp">
        <pc:chgData name="Walsh, Renee (DPH)" userId="S::renee.walsh@mass.gov::765e1f1d-1214-4c70-9985-3b2cff859230" providerId="AD" clId="Web-{92507E3F-A2B8-4E31-A19A-404C257EF594}" dt="2021-04-01T16:20:32.245" v="4"/>
        <pc:sldMkLst>
          <pc:docMk/>
          <pc:sldMk cId="310562512" sldId="295"/>
        </pc:sldMkLst>
        <pc:graphicFrameChg chg="modGraphic">
          <ac:chgData name="Walsh, Renee (DPH)" userId="S::renee.walsh@mass.gov::765e1f1d-1214-4c70-9985-3b2cff859230" providerId="AD" clId="Web-{92507E3F-A2B8-4E31-A19A-404C257EF594}" dt="2021-04-01T16:20:32.245" v="4"/>
          <ac:graphicFrameMkLst>
            <pc:docMk/>
            <pc:sldMk cId="310562512" sldId="295"/>
            <ac:graphicFrameMk id="7" creationId="{605E144A-8B73-4509-B5A1-46BDBC416354}"/>
          </ac:graphicFrameMkLst>
        </pc:graphicFrameChg>
      </pc:sldChg>
    </pc:docChg>
  </pc:docChgLst>
  <pc:docChgLst>
    <pc:chgData name="Michelle" userId="3afdc34b-dadf-4ab5-ad26-84f6332c48e3" providerId="ADAL" clId="{AADEC36A-788C-45E6-84D5-22CCFB69C437}"/>
    <pc:docChg chg="custSel modSld">
      <pc:chgData name="Michelle" userId="3afdc34b-dadf-4ab5-ad26-84f6332c48e3" providerId="ADAL" clId="{AADEC36A-788C-45E6-84D5-22CCFB69C437}" dt="2021-04-02T00:06:46.139" v="45" actId="3064"/>
      <pc:docMkLst>
        <pc:docMk/>
      </pc:docMkLst>
      <pc:sldChg chg="modSp mod">
        <pc:chgData name="Michelle" userId="3afdc34b-dadf-4ab5-ad26-84f6332c48e3" providerId="ADAL" clId="{AADEC36A-788C-45E6-84D5-22CCFB69C437}" dt="2021-04-02T00:02:50.044" v="40" actId="207"/>
        <pc:sldMkLst>
          <pc:docMk/>
          <pc:sldMk cId="1806575864" sldId="267"/>
        </pc:sldMkLst>
        <pc:graphicFrameChg chg="modGraphic">
          <ac:chgData name="Michelle" userId="3afdc34b-dadf-4ab5-ad26-84f6332c48e3" providerId="ADAL" clId="{AADEC36A-788C-45E6-84D5-22CCFB69C437}" dt="2021-04-01T23:57:52.359" v="3" actId="121"/>
          <ac:graphicFrameMkLst>
            <pc:docMk/>
            <pc:sldMk cId="1806575864" sldId="267"/>
            <ac:graphicFrameMk id="5" creationId="{A7DF9D62-E3BE-4E6C-93D2-9B56ACF2148B}"/>
          </ac:graphicFrameMkLst>
        </pc:graphicFrameChg>
        <pc:graphicFrameChg chg="modGraphic">
          <ac:chgData name="Michelle" userId="3afdc34b-dadf-4ab5-ad26-84f6332c48e3" providerId="ADAL" clId="{AADEC36A-788C-45E6-84D5-22CCFB69C437}" dt="2021-04-02T00:02:50.044" v="40" actId="207"/>
          <ac:graphicFrameMkLst>
            <pc:docMk/>
            <pc:sldMk cId="1806575864" sldId="267"/>
            <ac:graphicFrameMk id="8" creationId="{419AB310-8C51-4D69-BE96-9462006A06C3}"/>
          </ac:graphicFrameMkLst>
        </pc:graphicFrameChg>
      </pc:sldChg>
      <pc:sldChg chg="modSp mod">
        <pc:chgData name="Michelle" userId="3afdc34b-dadf-4ab5-ad26-84f6332c48e3" providerId="ADAL" clId="{AADEC36A-788C-45E6-84D5-22CCFB69C437}" dt="2021-04-01T23:58:25.673" v="6" actId="3064"/>
        <pc:sldMkLst>
          <pc:docMk/>
          <pc:sldMk cId="2692492634" sldId="268"/>
        </pc:sldMkLst>
        <pc:graphicFrameChg chg="modGraphic">
          <ac:chgData name="Michelle" userId="3afdc34b-dadf-4ab5-ad26-84f6332c48e3" providerId="ADAL" clId="{AADEC36A-788C-45E6-84D5-22CCFB69C437}" dt="2021-04-01T23:58:25.673" v="6"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AADEC36A-788C-45E6-84D5-22CCFB69C437}" dt="2021-04-02T00:00:04.822" v="15" actId="20577"/>
        <pc:sldMkLst>
          <pc:docMk/>
          <pc:sldMk cId="2321371490" sldId="269"/>
        </pc:sldMkLst>
        <pc:graphicFrameChg chg="modGraphic">
          <ac:chgData name="Michelle" userId="3afdc34b-dadf-4ab5-ad26-84f6332c48e3" providerId="ADAL" clId="{AADEC36A-788C-45E6-84D5-22CCFB69C437}" dt="2021-04-02T00:00:04.822" v="15" actId="20577"/>
          <ac:graphicFrameMkLst>
            <pc:docMk/>
            <pc:sldMk cId="2321371490" sldId="269"/>
            <ac:graphicFrameMk id="8" creationId="{785F5116-8A2B-48E4-A4AC-832746306D59}"/>
          </ac:graphicFrameMkLst>
        </pc:graphicFrameChg>
        <pc:graphicFrameChg chg="modGraphic">
          <ac:chgData name="Michelle" userId="3afdc34b-dadf-4ab5-ad26-84f6332c48e3" providerId="ADAL" clId="{AADEC36A-788C-45E6-84D5-22CCFB69C437}" dt="2021-04-01T23:59:43.791" v="12" actId="207"/>
          <ac:graphicFrameMkLst>
            <pc:docMk/>
            <pc:sldMk cId="2321371490" sldId="269"/>
            <ac:graphicFrameMk id="10" creationId="{B1091EA0-7D02-4BC6-8EF4-10915C87438A}"/>
          </ac:graphicFrameMkLst>
        </pc:graphicFrameChg>
      </pc:sldChg>
      <pc:sldChg chg="modSp mod">
        <pc:chgData name="Michelle" userId="3afdc34b-dadf-4ab5-ad26-84f6332c48e3" providerId="ADAL" clId="{AADEC36A-788C-45E6-84D5-22CCFB69C437}" dt="2021-04-02T00:00:44.057" v="39" actId="20577"/>
        <pc:sldMkLst>
          <pc:docMk/>
          <pc:sldMk cId="1776995749" sldId="274"/>
        </pc:sldMkLst>
        <pc:graphicFrameChg chg="modGraphic">
          <ac:chgData name="Michelle" userId="3afdc34b-dadf-4ab5-ad26-84f6332c48e3" providerId="ADAL" clId="{AADEC36A-788C-45E6-84D5-22CCFB69C437}" dt="2021-04-02T00:00:44.057" v="39" actId="20577"/>
          <ac:graphicFrameMkLst>
            <pc:docMk/>
            <pc:sldMk cId="1776995749" sldId="274"/>
            <ac:graphicFrameMk id="11" creationId="{05662337-910F-4910-8D70-791C8ED9AA35}"/>
          </ac:graphicFrameMkLst>
        </pc:graphicFrameChg>
      </pc:sldChg>
      <pc:sldChg chg="modSp mod">
        <pc:chgData name="Michelle" userId="3afdc34b-dadf-4ab5-ad26-84f6332c48e3" providerId="ADAL" clId="{AADEC36A-788C-45E6-84D5-22CCFB69C437}" dt="2021-04-01T23:58:47.591" v="8" actId="207"/>
        <pc:sldMkLst>
          <pc:docMk/>
          <pc:sldMk cId="638870137" sldId="294"/>
        </pc:sldMkLst>
        <pc:graphicFrameChg chg="modGraphic">
          <ac:chgData name="Michelle" userId="3afdc34b-dadf-4ab5-ad26-84f6332c48e3" providerId="ADAL" clId="{AADEC36A-788C-45E6-84D5-22CCFB69C437}" dt="2021-04-01T23:58:35.185" v="7" actId="121"/>
          <ac:graphicFrameMkLst>
            <pc:docMk/>
            <pc:sldMk cId="638870137" sldId="294"/>
            <ac:graphicFrameMk id="4" creationId="{4CB58B0C-C94E-4495-951A-A31C1D283971}"/>
          </ac:graphicFrameMkLst>
        </pc:graphicFrameChg>
        <pc:graphicFrameChg chg="modGraphic">
          <ac:chgData name="Michelle" userId="3afdc34b-dadf-4ab5-ad26-84f6332c48e3" providerId="ADAL" clId="{AADEC36A-788C-45E6-84D5-22CCFB69C437}" dt="2021-04-01T23:58:47.591" v="8" actId="207"/>
          <ac:graphicFrameMkLst>
            <pc:docMk/>
            <pc:sldMk cId="638870137" sldId="294"/>
            <ac:graphicFrameMk id="5" creationId="{A7DF9D62-E3BE-4E6C-93D2-9B56ACF2148B}"/>
          </ac:graphicFrameMkLst>
        </pc:graphicFrameChg>
      </pc:sldChg>
      <pc:sldChg chg="modSp mod">
        <pc:chgData name="Michelle" userId="3afdc34b-dadf-4ab5-ad26-84f6332c48e3" providerId="ADAL" clId="{AADEC36A-788C-45E6-84D5-22CCFB69C437}" dt="2021-04-02T00:06:46.139" v="45" actId="3064"/>
        <pc:sldMkLst>
          <pc:docMk/>
          <pc:sldMk cId="310562512" sldId="295"/>
        </pc:sldMkLst>
        <pc:spChg chg="mod">
          <ac:chgData name="Michelle" userId="3afdc34b-dadf-4ab5-ad26-84f6332c48e3" providerId="ADAL" clId="{AADEC36A-788C-45E6-84D5-22CCFB69C437}" dt="2021-04-02T00:05:24.777" v="42" actId="20577"/>
          <ac:spMkLst>
            <pc:docMk/>
            <pc:sldMk cId="310562512" sldId="295"/>
            <ac:spMk id="6" creationId="{0C2707EB-CF0C-4F51-A15A-37637F1BBA40}"/>
          </ac:spMkLst>
        </pc:spChg>
        <pc:graphicFrameChg chg="modGraphic">
          <ac:chgData name="Michelle" userId="3afdc34b-dadf-4ab5-ad26-84f6332c48e3" providerId="ADAL" clId="{AADEC36A-788C-45E6-84D5-22CCFB69C437}" dt="2021-04-02T00:06:46.139" v="45"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Revere</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413780242"/>
              </p:ext>
            </p:extLst>
          </p:nvPr>
        </p:nvGraphicFramePr>
        <p:xfrm>
          <a:off x="971371" y="4100067"/>
          <a:ext cx="9737630" cy="1156327"/>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5770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383588" y="1236092"/>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Revere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323758"/>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377304800"/>
              </p:ext>
            </p:extLst>
          </p:nvPr>
        </p:nvGraphicFramePr>
        <p:xfrm>
          <a:off x="6132008" y="1544449"/>
          <a:ext cx="5951871" cy="141829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7519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3,037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27573255"/>
              </p:ext>
            </p:extLst>
          </p:nvPr>
        </p:nvGraphicFramePr>
        <p:xfrm>
          <a:off x="144686" y="4116705"/>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25393" y="1151453"/>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084258077"/>
              </p:ext>
            </p:extLst>
          </p:nvPr>
        </p:nvGraphicFramePr>
        <p:xfrm>
          <a:off x="1184242" y="3872434"/>
          <a:ext cx="9681411" cy="1190856"/>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326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2,416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466390148"/>
              </p:ext>
            </p:extLst>
          </p:nvPr>
        </p:nvGraphicFramePr>
        <p:xfrm>
          <a:off x="135767" y="400879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Revere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730731487"/>
              </p:ext>
            </p:extLst>
          </p:nvPr>
        </p:nvGraphicFramePr>
        <p:xfrm>
          <a:off x="2834355" y="256312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Revere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986111553"/>
              </p:ext>
            </p:extLst>
          </p:nvPr>
        </p:nvGraphicFramePr>
        <p:xfrm>
          <a:off x="1004707" y="221264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Revere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56902" y="248469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05662337-910F-4910-8D70-791C8ED9AA35}"/>
              </a:ext>
            </a:extLst>
          </p:cNvPr>
          <p:cNvGraphicFramePr>
            <a:graphicFrameLocks noGrp="1"/>
          </p:cNvGraphicFramePr>
          <p:nvPr>
            <p:extLst>
              <p:ext uri="{D42A27DB-BD31-4B8C-83A1-F6EECF244321}">
                <p14:modId xmlns:p14="http://schemas.microsoft.com/office/powerpoint/2010/main" val="3253039363"/>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747962"/>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Revere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Revere and whether they have met or exceeded the statewide rate</a:t>
            </a:r>
          </a:p>
          <a:p>
            <a:pPr marL="457200" indent="-457200">
              <a:spcBef>
                <a:spcPts val="600"/>
              </a:spcBef>
              <a:spcAft>
                <a:spcPts val="600"/>
              </a:spcAft>
              <a:buFont typeface="+mj-lt"/>
              <a:buAutoNum type="arabicPeriod"/>
            </a:pPr>
            <a:r>
              <a:rPr lang="en-US" sz="2000" b="1" dirty="0"/>
              <a:t>The percentage of Revere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Revere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Revere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46166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4237148"/>
              </p:ext>
            </p:extLst>
          </p:nvPr>
        </p:nvGraphicFramePr>
        <p:xfrm>
          <a:off x="217778" y="1752602"/>
          <a:ext cx="11655094" cy="153752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4035">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Revere</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3,713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24,756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28,857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8853">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Revere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Revere</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03913949"/>
              </p:ext>
            </p:extLst>
          </p:nvPr>
        </p:nvGraphicFramePr>
        <p:xfrm>
          <a:off x="1568132" y="3230758"/>
          <a:ext cx="9055735" cy="1116462"/>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1093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16362">
                <a:tc>
                  <a:txBody>
                    <a:bodyPr/>
                    <a:lstStyle/>
                    <a:p>
                      <a:pPr marL="0" marR="0" algn="ctr">
                        <a:spcBef>
                          <a:spcPts val="0"/>
                        </a:spcBef>
                        <a:spcAft>
                          <a:spcPts val="0"/>
                        </a:spcAft>
                      </a:pPr>
                      <a:r>
                        <a:rPr lang="en-US" sz="1600" b="1" dirty="0">
                          <a:solidFill>
                            <a:schemeClr val="tx1"/>
                          </a:solidFill>
                        </a:rPr>
                        <a:t>Revere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43,198.7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9910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420671" y="1409219"/>
            <a:ext cx="11603262"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Revere</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r>
              <a:rPr lang="en-US" b="1" dirty="0">
                <a:solidFill>
                  <a:srgbClr val="5B9BD5">
                    <a:lumMod val="75000"/>
                  </a:srgbClr>
                </a:solidFill>
                <a:latin typeface="Calibri" panose="020F0502020204030204"/>
              </a:rPr>
              <a:t>.</a:t>
            </a:r>
          </a:p>
          <a:p>
            <a:pPr marL="742950" lvl="1" indent="-285750">
              <a:buFont typeface="Arial" panose="020B0604020202020204" pitchFamily="34" charset="0"/>
              <a:buChar char="•"/>
              <a:defRPr/>
            </a:pPr>
            <a:r>
              <a:rPr lang="en-US" dirty="0">
                <a:solidFill>
                  <a:prstClr val="black"/>
                </a:solidFill>
                <a:latin typeface="Calibri" panose="020F0502020204030204"/>
              </a:rPr>
              <a:t>Revere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89523162"/>
              </p:ext>
            </p:extLst>
          </p:nvPr>
        </p:nvGraphicFramePr>
        <p:xfrm>
          <a:off x="429018" y="4000614"/>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10,471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Revere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Revere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Revere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Revere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163540146"/>
              </p:ext>
            </p:extLst>
          </p:nvPr>
        </p:nvGraphicFramePr>
        <p:xfrm>
          <a:off x="3132312" y="2728812"/>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17,441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Revere</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58CD6A3-A4A3-4382-B6FD-ABB82AF48BF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37273" y="1376274"/>
            <a:ext cx="10945654" cy="2123658"/>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23.9</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293682009"/>
              </p:ext>
            </p:extLst>
          </p:nvPr>
        </p:nvGraphicFramePr>
        <p:xfrm>
          <a:off x="1077485" y="378928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11,169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3,450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68.4%</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68020485"/>
              </p:ext>
            </p:extLst>
          </p:nvPr>
        </p:nvGraphicFramePr>
        <p:xfrm>
          <a:off x="230129" y="4031844"/>
          <a:ext cx="11731737" cy="1310058"/>
        </p:xfrm>
        <a:graphic>
          <a:graphicData uri="http://schemas.openxmlformats.org/drawingml/2006/table">
            <a:tbl>
              <a:tblPr firstRow="1" firstCol="1" bandRow="1">
                <a:tableStyleId>{5C22544A-7EE6-4342-B048-85BDC9FD1C3A}</a:tableStyleId>
              </a:tblPr>
              <a:tblGrid>
                <a:gridCol w="1018526">
                  <a:extLst>
                    <a:ext uri="{9D8B030D-6E8A-4147-A177-3AD203B41FA5}">
                      <a16:colId xmlns:a16="http://schemas.microsoft.com/office/drawing/2014/main" val="4075951014"/>
                    </a:ext>
                  </a:extLst>
                </a:gridCol>
                <a:gridCol w="500587">
                  <a:extLst>
                    <a:ext uri="{9D8B030D-6E8A-4147-A177-3AD203B41FA5}">
                      <a16:colId xmlns:a16="http://schemas.microsoft.com/office/drawing/2014/main" val="3719797945"/>
                    </a:ext>
                  </a:extLst>
                </a:gridCol>
                <a:gridCol w="775935">
                  <a:extLst>
                    <a:ext uri="{9D8B030D-6E8A-4147-A177-3AD203B41FA5}">
                      <a16:colId xmlns:a16="http://schemas.microsoft.com/office/drawing/2014/main" val="2111895905"/>
                    </a:ext>
                  </a:extLst>
                </a:gridCol>
                <a:gridCol w="560046">
                  <a:extLst>
                    <a:ext uri="{9D8B030D-6E8A-4147-A177-3AD203B41FA5}">
                      <a16:colId xmlns:a16="http://schemas.microsoft.com/office/drawing/2014/main" val="1228260744"/>
                    </a:ext>
                  </a:extLst>
                </a:gridCol>
                <a:gridCol w="804007">
                  <a:extLst>
                    <a:ext uri="{9D8B030D-6E8A-4147-A177-3AD203B41FA5}">
                      <a16:colId xmlns:a16="http://schemas.microsoft.com/office/drawing/2014/main" val="3870552715"/>
                    </a:ext>
                  </a:extLst>
                </a:gridCol>
                <a:gridCol w="680638">
                  <a:extLst>
                    <a:ext uri="{9D8B030D-6E8A-4147-A177-3AD203B41FA5}">
                      <a16:colId xmlns:a16="http://schemas.microsoft.com/office/drawing/2014/main" val="2196486683"/>
                    </a:ext>
                  </a:extLst>
                </a:gridCol>
                <a:gridCol w="785301">
                  <a:extLst>
                    <a:ext uri="{9D8B030D-6E8A-4147-A177-3AD203B41FA5}">
                      <a16:colId xmlns:a16="http://schemas.microsoft.com/office/drawing/2014/main" val="2808071338"/>
                    </a:ext>
                  </a:extLst>
                </a:gridCol>
                <a:gridCol w="523159">
                  <a:extLst>
                    <a:ext uri="{9D8B030D-6E8A-4147-A177-3AD203B41FA5}">
                      <a16:colId xmlns:a16="http://schemas.microsoft.com/office/drawing/2014/main" val="2266782108"/>
                    </a:ext>
                  </a:extLst>
                </a:gridCol>
                <a:gridCol w="747544">
                  <a:extLst>
                    <a:ext uri="{9D8B030D-6E8A-4147-A177-3AD203B41FA5}">
                      <a16:colId xmlns:a16="http://schemas.microsoft.com/office/drawing/2014/main" val="1400057223"/>
                    </a:ext>
                  </a:extLst>
                </a:gridCol>
                <a:gridCol w="528568">
                  <a:extLst>
                    <a:ext uri="{9D8B030D-6E8A-4147-A177-3AD203B41FA5}">
                      <a16:colId xmlns:a16="http://schemas.microsoft.com/office/drawing/2014/main" val="607151320"/>
                    </a:ext>
                  </a:extLst>
                </a:gridCol>
                <a:gridCol w="762649">
                  <a:extLst>
                    <a:ext uri="{9D8B030D-6E8A-4147-A177-3AD203B41FA5}">
                      <a16:colId xmlns:a16="http://schemas.microsoft.com/office/drawing/2014/main" val="1732447710"/>
                    </a:ext>
                  </a:extLst>
                </a:gridCol>
                <a:gridCol w="539481">
                  <a:extLst>
                    <a:ext uri="{9D8B030D-6E8A-4147-A177-3AD203B41FA5}">
                      <a16:colId xmlns:a16="http://schemas.microsoft.com/office/drawing/2014/main" val="1497268532"/>
                    </a:ext>
                  </a:extLst>
                </a:gridCol>
                <a:gridCol w="661121">
                  <a:extLst>
                    <a:ext uri="{9D8B030D-6E8A-4147-A177-3AD203B41FA5}">
                      <a16:colId xmlns:a16="http://schemas.microsoft.com/office/drawing/2014/main" val="743602275"/>
                    </a:ext>
                  </a:extLst>
                </a:gridCol>
                <a:gridCol w="695992">
                  <a:extLst>
                    <a:ext uri="{9D8B030D-6E8A-4147-A177-3AD203B41FA5}">
                      <a16:colId xmlns:a16="http://schemas.microsoft.com/office/drawing/2014/main" val="1994207196"/>
                    </a:ext>
                  </a:extLst>
                </a:gridCol>
                <a:gridCol w="755096">
                  <a:extLst>
                    <a:ext uri="{9D8B030D-6E8A-4147-A177-3AD203B41FA5}">
                      <a16:colId xmlns:a16="http://schemas.microsoft.com/office/drawing/2014/main" val="3921377560"/>
                    </a:ext>
                  </a:extLst>
                </a:gridCol>
                <a:gridCol w="532059">
                  <a:extLst>
                    <a:ext uri="{9D8B030D-6E8A-4147-A177-3AD203B41FA5}">
                      <a16:colId xmlns:a16="http://schemas.microsoft.com/office/drawing/2014/main" val="3578839088"/>
                    </a:ext>
                  </a:extLst>
                </a:gridCol>
                <a:gridCol w="861028">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a:t>
                      </a:r>
                    </a:p>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Revere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42523">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715862488"/>
              </p:ext>
            </p:extLst>
          </p:nvPr>
        </p:nvGraphicFramePr>
        <p:xfrm>
          <a:off x="2498121" y="2488121"/>
          <a:ext cx="7195756" cy="1391385"/>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29708">
                <a:tc>
                  <a:txBody>
                    <a:bodyPr/>
                    <a:lstStyle/>
                    <a:p>
                      <a:pPr marL="0" marR="0" algn="ctr">
                        <a:spcBef>
                          <a:spcPts val="0"/>
                        </a:spcBef>
                        <a:spcAft>
                          <a:spcPts val="0"/>
                        </a:spcAft>
                      </a:pPr>
                      <a:r>
                        <a:rPr lang="en-US" sz="1400" b="1" dirty="0">
                          <a:solidFill>
                            <a:schemeClr val="tx1"/>
                          </a:solidFill>
                        </a:rPr>
                        <a:t>Revere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7,388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65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316343" y="1051082"/>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33.1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Revere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schemas.openxmlformats.org/package/2006/metadata/core-properties"/>
    <ds:schemaRef ds:uri="http://purl.org/dc/elements/1.1/"/>
    <ds:schemaRef ds:uri="http://purl.org/dc/dcmitype/"/>
    <ds:schemaRef ds:uri="http://schemas.microsoft.com/office/2006/metadata/properties"/>
    <ds:schemaRef ds:uri="http://www.w3.org/XML/1998/namespace"/>
    <ds:schemaRef ds:uri="http://schemas.microsoft.com/office/2006/documentManagement/types"/>
    <ds:schemaRef ds:uri="http://purl.org/dc/terms/"/>
    <ds:schemaRef ds:uri="http://schemas.microsoft.com/office/infopath/2007/PartnerControls"/>
    <ds:schemaRef ds:uri="acf54e11-0fc9-471c-b6ed-0b00911b414f"/>
  </ds:schemaRefs>
</ds:datastoreItem>
</file>

<file path=customXml/itemProps3.xml><?xml version="1.0" encoding="utf-8"?>
<ds:datastoreItem xmlns:ds="http://schemas.openxmlformats.org/officeDocument/2006/customXml" ds:itemID="{391B7562-4F8B-4FD4-A849-7FE073DA3F86}"/>
</file>

<file path=docProps/app.xml><?xml version="1.0" encoding="utf-8"?>
<Properties xmlns="http://schemas.openxmlformats.org/officeDocument/2006/extended-properties" xmlns:vt="http://schemas.openxmlformats.org/officeDocument/2006/docPropsVTypes">
  <TotalTime>8601</TotalTime>
  <Words>3564</Words>
  <Application>Microsoft Office PowerPoint</Application>
  <PresentationFormat>Widescreen</PresentationFormat>
  <Paragraphs>770</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Revere</vt:lpstr>
      <vt:lpstr>Revere – Benchmarks</vt:lpstr>
      <vt:lpstr>PowerPoint Presentation</vt:lpstr>
      <vt:lpstr>Vaccine Administration </vt:lpstr>
      <vt:lpstr>Total Doses and Dose Administration Rate/100,000 Population for Revere Compared to Statewide as of 3/31/2021</vt:lpstr>
      <vt:lpstr>Count and Percentage of Population for First Dose, Partially, and Fully Vaccinated for Revere Compared to Statewide as of 3/31/2021</vt:lpstr>
      <vt:lpstr>First Dose</vt:lpstr>
      <vt:lpstr>Counts and Percentages of Population with a First Dose by Demographics for Revere Compared to Statewide as of 3/31/2021  contd.</vt:lpstr>
      <vt:lpstr>Counts and Percentages of Population with a First Dose by Demographics for Revere Compared to Statewide as of 3/31/2021 </vt:lpstr>
      <vt:lpstr>Partially vaccinated</vt:lpstr>
      <vt:lpstr>Counts and Percentages of Population Partially Vaccinated by Demographics for Revere Compared to Statewide as of 3/31/2021 contd.</vt:lpstr>
      <vt:lpstr>Counts and Percentages of Population Partially Vaccinated by Demographics for Revere Compared to Statewide as of 3/31/2021</vt:lpstr>
      <vt:lpstr>Fully vaccinated</vt:lpstr>
      <vt:lpstr>Counts and Percentages of Population Fully Vaccinated by Demographics for Revere Compared to Statewide as of 3/31/2021 contd. </vt:lpstr>
      <vt:lpstr>Counts and Percentages of Population Fully Vaccinated by Demographics for Revere Compared to Statewide as of 3/31/2021</vt:lpstr>
      <vt:lpstr>Missing Race/Ethnicity Count and Percentage of Population Vaccinated for Revere Compared to Statewide as of 3/31/2021</vt:lpstr>
      <vt:lpstr>City/Town COVID-19 Burden </vt:lpstr>
      <vt:lpstr>COVID-19 Case Counts and Rates for 20 Prioritized Communities</vt:lpstr>
      <vt:lpstr>Background </vt:lpstr>
      <vt:lpstr> Profile of Revere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414</cp:revision>
  <dcterms:created xsi:type="dcterms:W3CDTF">2021-02-06T16:00:27Z</dcterms:created>
  <dcterms:modified xsi:type="dcterms:W3CDTF">2021-04-02T00:07:01Z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