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E7DEAC-AFCC-4FFF-A51C-011E9FA38D15}" v="1" dt="2021-04-09T14:23:33.753"/>
    <p1510:client id="{35B6B2E3-AFE7-4249-A490-8A182FBABC9D}" v="7" dt="2021-04-08T16:17:17.3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3afdc34b-dadf-4ab5-ad26-84f6332c48e3" providerId="ADAL" clId="{66454D3C-8D47-4DA4-A512-438AF6A9E3DA}"/>
    <pc:docChg chg="custSel modSld">
      <pc:chgData name="Reid, Michelle (DPH)" userId="3afdc34b-dadf-4ab5-ad26-84f6332c48e3" providerId="ADAL" clId="{66454D3C-8D47-4DA4-A512-438AF6A9E3DA}" dt="2021-04-08T22:55:29.691" v="17" actId="255"/>
      <pc:docMkLst>
        <pc:docMk/>
      </pc:docMkLst>
      <pc:sldChg chg="modSp mod">
        <pc:chgData name="Reid, Michelle (DPH)" userId="3afdc34b-dadf-4ab5-ad26-84f6332c48e3" providerId="ADAL" clId="{66454D3C-8D47-4DA4-A512-438AF6A9E3DA}" dt="2021-04-08T22:45:41.064" v="3" actId="20577"/>
        <pc:sldMkLst>
          <pc:docMk/>
          <pc:sldMk cId="3437272428" sldId="266"/>
        </pc:sldMkLst>
        <pc:spChg chg="mod">
          <ac:chgData name="Reid, Michelle (DPH)" userId="3afdc34b-dadf-4ab5-ad26-84f6332c48e3" providerId="ADAL" clId="{66454D3C-8D47-4DA4-A512-438AF6A9E3DA}" dt="2021-04-08T22:44:37.996" v="1" actId="13926"/>
          <ac:spMkLst>
            <pc:docMk/>
            <pc:sldMk cId="3437272428" sldId="266"/>
            <ac:spMk id="3" creationId="{ED7907DD-4508-46A8-B98F-0FDEF5ED0337}"/>
          </ac:spMkLst>
        </pc:spChg>
        <pc:graphicFrameChg chg="modGraphic">
          <ac:chgData name="Reid, Michelle (DPH)" userId="3afdc34b-dadf-4ab5-ad26-84f6332c48e3" providerId="ADAL" clId="{66454D3C-8D47-4DA4-A512-438AF6A9E3DA}" dt="2021-04-08T22:45:41.064" v="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66454D3C-8D47-4DA4-A512-438AF6A9E3DA}" dt="2021-04-08T22:48:13.105" v="5"/>
        <pc:sldMkLst>
          <pc:docMk/>
          <pc:sldMk cId="1806575864" sldId="267"/>
        </pc:sldMkLst>
        <pc:graphicFrameChg chg="modGraphic">
          <ac:chgData name="Reid, Michelle (DPH)" userId="3afdc34b-dadf-4ab5-ad26-84f6332c48e3" providerId="ADAL" clId="{66454D3C-8D47-4DA4-A512-438AF6A9E3DA}" dt="2021-04-08T22:48:13.105" v="5"/>
          <ac:graphicFrameMkLst>
            <pc:docMk/>
            <pc:sldMk cId="1806575864" sldId="267"/>
            <ac:graphicFrameMk id="5" creationId="{A7DF9D62-E3BE-4E6C-93D2-9B56ACF2148B}"/>
          </ac:graphicFrameMkLst>
        </pc:graphicFrameChg>
      </pc:sldChg>
      <pc:sldChg chg="modSp mod">
        <pc:chgData name="Reid, Michelle (DPH)" userId="3afdc34b-dadf-4ab5-ad26-84f6332c48e3" providerId="ADAL" clId="{66454D3C-8D47-4DA4-A512-438AF6A9E3DA}" dt="2021-04-08T22:50:18.962" v="6" actId="3064"/>
        <pc:sldMkLst>
          <pc:docMk/>
          <pc:sldMk cId="2692492634" sldId="268"/>
        </pc:sldMkLst>
        <pc:graphicFrameChg chg="modGraphic">
          <ac:chgData name="Reid, Michelle (DPH)" userId="3afdc34b-dadf-4ab5-ad26-84f6332c48e3" providerId="ADAL" clId="{66454D3C-8D47-4DA4-A512-438AF6A9E3DA}" dt="2021-04-08T22:50:18.962" v="6"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66454D3C-8D47-4DA4-A512-438AF6A9E3DA}" dt="2021-04-08T22:53:36.006" v="14" actId="20577"/>
        <pc:sldMkLst>
          <pc:docMk/>
          <pc:sldMk cId="2321371490" sldId="269"/>
        </pc:sldMkLst>
        <pc:graphicFrameChg chg="modGraphic">
          <ac:chgData name="Reid, Michelle (DPH)" userId="3afdc34b-dadf-4ab5-ad26-84f6332c48e3" providerId="ADAL" clId="{66454D3C-8D47-4DA4-A512-438AF6A9E3DA}" dt="2021-04-08T22:53:19.394" v="11"/>
          <ac:graphicFrameMkLst>
            <pc:docMk/>
            <pc:sldMk cId="2321371490" sldId="269"/>
            <ac:graphicFrameMk id="8" creationId="{785F5116-8A2B-48E4-A4AC-832746306D59}"/>
          </ac:graphicFrameMkLst>
        </pc:graphicFrameChg>
        <pc:graphicFrameChg chg="modGraphic">
          <ac:chgData name="Reid, Michelle (DPH)" userId="3afdc34b-dadf-4ab5-ad26-84f6332c48e3" providerId="ADAL" clId="{66454D3C-8D47-4DA4-A512-438AF6A9E3DA}" dt="2021-04-08T22:53:36.006" v="14" actId="20577"/>
          <ac:graphicFrameMkLst>
            <pc:docMk/>
            <pc:sldMk cId="2321371490" sldId="269"/>
            <ac:graphicFrameMk id="10" creationId="{B1091EA0-7D02-4BC6-8EF4-10915C87438A}"/>
          </ac:graphicFrameMkLst>
        </pc:graphicFrameChg>
      </pc:sldChg>
      <pc:sldChg chg="modSp mod">
        <pc:chgData name="Reid, Michelle (DPH)" userId="3afdc34b-dadf-4ab5-ad26-84f6332c48e3" providerId="ADAL" clId="{66454D3C-8D47-4DA4-A512-438AF6A9E3DA}" dt="2021-04-08T22:44:14.114" v="0" actId="13926"/>
        <pc:sldMkLst>
          <pc:docMk/>
          <pc:sldMk cId="2887077757" sldId="292"/>
        </pc:sldMkLst>
        <pc:spChg chg="mod">
          <ac:chgData name="Reid, Michelle (DPH)" userId="3afdc34b-dadf-4ab5-ad26-84f6332c48e3" providerId="ADAL" clId="{66454D3C-8D47-4DA4-A512-438AF6A9E3DA}" dt="2021-04-08T22:44:14.114" v="0" actId="13926"/>
          <ac:spMkLst>
            <pc:docMk/>
            <pc:sldMk cId="2887077757" sldId="292"/>
            <ac:spMk id="6" creationId="{1969D6DE-8958-4FC5-99C7-55A7F881A900}"/>
          </ac:spMkLst>
        </pc:spChg>
      </pc:sldChg>
      <pc:sldChg chg="modSp mod">
        <pc:chgData name="Reid, Michelle (DPH)" userId="3afdc34b-dadf-4ab5-ad26-84f6332c48e3" providerId="ADAL" clId="{66454D3C-8D47-4DA4-A512-438AF6A9E3DA}" dt="2021-04-08T22:55:29.691" v="17" actId="255"/>
        <pc:sldMkLst>
          <pc:docMk/>
          <pc:sldMk cId="1302456838" sldId="293"/>
        </pc:sldMkLst>
        <pc:spChg chg="mod">
          <ac:chgData name="Reid, Michelle (DPH)" userId="3afdc34b-dadf-4ab5-ad26-84f6332c48e3" providerId="ADAL" clId="{66454D3C-8D47-4DA4-A512-438AF6A9E3DA}" dt="2021-04-08T22:55:29.691" v="17" actId="255"/>
          <ac:spMkLst>
            <pc:docMk/>
            <pc:sldMk cId="1302456838" sldId="293"/>
            <ac:spMk id="3" creationId="{9771FB98-A3F6-48A1-A7B3-619C66E7F61A}"/>
          </ac:spMkLst>
        </pc:spChg>
      </pc:sldChg>
      <pc:sldChg chg="modSp mod">
        <pc:chgData name="Reid, Michelle (DPH)" userId="3afdc34b-dadf-4ab5-ad26-84f6332c48e3" providerId="ADAL" clId="{66454D3C-8D47-4DA4-A512-438AF6A9E3DA}" dt="2021-04-08T22:51:13.462" v="8"/>
        <pc:sldMkLst>
          <pc:docMk/>
          <pc:sldMk cId="638870137" sldId="294"/>
        </pc:sldMkLst>
        <pc:graphicFrameChg chg="modGraphic">
          <ac:chgData name="Reid, Michelle (DPH)" userId="3afdc34b-dadf-4ab5-ad26-84f6332c48e3" providerId="ADAL" clId="{66454D3C-8D47-4DA4-A512-438AF6A9E3DA}" dt="2021-04-08T22:51:05.874" v="7"/>
          <ac:graphicFrameMkLst>
            <pc:docMk/>
            <pc:sldMk cId="638870137" sldId="294"/>
            <ac:graphicFrameMk id="4" creationId="{4CB58B0C-C94E-4495-951A-A31C1D283971}"/>
          </ac:graphicFrameMkLst>
        </pc:graphicFrameChg>
        <pc:graphicFrameChg chg="modGraphic">
          <ac:chgData name="Reid, Michelle (DPH)" userId="3afdc34b-dadf-4ab5-ad26-84f6332c48e3" providerId="ADAL" clId="{66454D3C-8D47-4DA4-A512-438AF6A9E3DA}" dt="2021-04-08T22:51:13.462" v="8"/>
          <ac:graphicFrameMkLst>
            <pc:docMk/>
            <pc:sldMk cId="638870137" sldId="294"/>
            <ac:graphicFrameMk id="5" creationId="{A7DF9D62-E3BE-4E6C-93D2-9B56ACF2148B}"/>
          </ac:graphicFrameMkLst>
        </pc:graphicFrameChg>
      </pc:sldChg>
      <pc:sldChg chg="modSp mod">
        <pc:chgData name="Reid, Michelle (DPH)" userId="3afdc34b-dadf-4ab5-ad26-84f6332c48e3" providerId="ADAL" clId="{66454D3C-8D47-4DA4-A512-438AF6A9E3DA}" dt="2021-04-08T22:52:20.073" v="9" actId="3064"/>
        <pc:sldMkLst>
          <pc:docMk/>
          <pc:sldMk cId="310562512" sldId="295"/>
        </pc:sldMkLst>
        <pc:graphicFrameChg chg="modGraphic">
          <ac:chgData name="Reid, Michelle (DPH)" userId="3afdc34b-dadf-4ab5-ad26-84f6332c48e3" providerId="ADAL" clId="{66454D3C-8D47-4DA4-A512-438AF6A9E3DA}" dt="2021-04-08T22:52:20.073" v="9" actId="3064"/>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35B6B2E3-AFE7-4249-A490-8A182FBABC9D}"/>
    <pc:docChg chg="modSld">
      <pc:chgData name="Walsh, Renee (DPH)" userId="S::renee.walsh@mass.gov::765e1f1d-1214-4c70-9985-3b2cff859230" providerId="AD" clId="Web-{35B6B2E3-AFE7-4249-A490-8A182FBABC9D}" dt="2021-04-08T16:17:17.364" v="5"/>
      <pc:docMkLst>
        <pc:docMk/>
      </pc:docMkLst>
      <pc:sldChg chg="modSp">
        <pc:chgData name="Walsh, Renee (DPH)" userId="S::renee.walsh@mass.gov::765e1f1d-1214-4c70-9985-3b2cff859230" providerId="AD" clId="Web-{35B6B2E3-AFE7-4249-A490-8A182FBABC9D}" dt="2021-04-08T16:16:36.283" v="1"/>
        <pc:sldMkLst>
          <pc:docMk/>
          <pc:sldMk cId="1806575864" sldId="267"/>
        </pc:sldMkLst>
        <pc:graphicFrameChg chg="modGraphic">
          <ac:chgData name="Walsh, Renee (DPH)" userId="S::renee.walsh@mass.gov::765e1f1d-1214-4c70-9985-3b2cff859230" providerId="AD" clId="Web-{35B6B2E3-AFE7-4249-A490-8A182FBABC9D}" dt="2021-04-08T16:16:36.283" v="1"/>
          <ac:graphicFrameMkLst>
            <pc:docMk/>
            <pc:sldMk cId="1806575864" sldId="267"/>
            <ac:graphicFrameMk id="5" creationId="{A7DF9D62-E3BE-4E6C-93D2-9B56ACF2148B}"/>
          </ac:graphicFrameMkLst>
        </pc:graphicFrameChg>
      </pc:sldChg>
      <pc:sldChg chg="modSp">
        <pc:chgData name="Walsh, Renee (DPH)" userId="S::renee.walsh@mass.gov::765e1f1d-1214-4c70-9985-3b2cff859230" providerId="AD" clId="Web-{35B6B2E3-AFE7-4249-A490-8A182FBABC9D}" dt="2021-04-08T16:17:17.364" v="5"/>
        <pc:sldMkLst>
          <pc:docMk/>
          <pc:sldMk cId="2321371490" sldId="269"/>
        </pc:sldMkLst>
        <pc:graphicFrameChg chg="modGraphic">
          <ac:chgData name="Walsh, Renee (DPH)" userId="S::renee.walsh@mass.gov::765e1f1d-1214-4c70-9985-3b2cff859230" providerId="AD" clId="Web-{35B6B2E3-AFE7-4249-A490-8A182FBABC9D}" dt="2021-04-08T16:17:17.364" v="5"/>
          <ac:graphicFrameMkLst>
            <pc:docMk/>
            <pc:sldMk cId="2321371490" sldId="269"/>
            <ac:graphicFrameMk id="8" creationId="{785F5116-8A2B-48E4-A4AC-832746306D59}"/>
          </ac:graphicFrameMkLst>
        </pc:graphicFrameChg>
      </pc:sldChg>
      <pc:sldChg chg="modSp">
        <pc:chgData name="Walsh, Renee (DPH)" userId="S::renee.walsh@mass.gov::765e1f1d-1214-4c70-9985-3b2cff859230" providerId="AD" clId="Web-{35B6B2E3-AFE7-4249-A490-8A182FBABC9D}" dt="2021-04-08T16:16:55.769" v="3"/>
        <pc:sldMkLst>
          <pc:docMk/>
          <pc:sldMk cId="638870137" sldId="294"/>
        </pc:sldMkLst>
        <pc:graphicFrameChg chg="modGraphic">
          <ac:chgData name="Walsh, Renee (DPH)" userId="S::renee.walsh@mass.gov::765e1f1d-1214-4c70-9985-3b2cff859230" providerId="AD" clId="Web-{35B6B2E3-AFE7-4249-A490-8A182FBABC9D}" dt="2021-04-08T16:16:49.096" v="2"/>
          <ac:graphicFrameMkLst>
            <pc:docMk/>
            <pc:sldMk cId="638870137" sldId="294"/>
            <ac:graphicFrameMk id="4" creationId="{4CB58B0C-C94E-4495-951A-A31C1D283971}"/>
          </ac:graphicFrameMkLst>
        </pc:graphicFrameChg>
        <pc:graphicFrameChg chg="modGraphic">
          <ac:chgData name="Walsh, Renee (DPH)" userId="S::renee.walsh@mass.gov::765e1f1d-1214-4c70-9985-3b2cff859230" providerId="AD" clId="Web-{35B6B2E3-AFE7-4249-A490-8A182FBABC9D}" dt="2021-04-08T16:16:55.769" v="3"/>
          <ac:graphicFrameMkLst>
            <pc:docMk/>
            <pc:sldMk cId="638870137" sldId="294"/>
            <ac:graphicFrameMk id="5" creationId="{A7DF9D62-E3BE-4E6C-93D2-9B56ACF2148B}"/>
          </ac:graphicFrameMkLst>
        </pc:graphicFrameChg>
      </pc:sldChg>
    </pc:docChg>
  </pc:docChgLst>
  <pc:docChgLst>
    <pc:chgData name="Coq, Arielle T (DPH)" userId="4aac495c-e6bc-4871-991b-5cbd029c71f4" providerId="ADAL" clId="{2BE7DEAC-AFCC-4FFF-A51C-011E9FA38D15}"/>
    <pc:docChg chg="modSld">
      <pc:chgData name="Coq, Arielle T (DPH)" userId="4aac495c-e6bc-4871-991b-5cbd029c71f4" providerId="ADAL" clId="{2BE7DEAC-AFCC-4FFF-A51C-011E9FA38D15}" dt="2021-04-09T14:23:37.378" v="1" actId="1076"/>
      <pc:docMkLst>
        <pc:docMk/>
      </pc:docMkLst>
      <pc:sldChg chg="addSp modSp mod">
        <pc:chgData name="Coq, Arielle T (DPH)" userId="4aac495c-e6bc-4871-991b-5cbd029c71f4" providerId="ADAL" clId="{2BE7DEAC-AFCC-4FFF-A51C-011E9FA38D15}" dt="2021-04-09T14:23:37.378" v="1" actId="1076"/>
        <pc:sldMkLst>
          <pc:docMk/>
          <pc:sldMk cId="1776995749" sldId="274"/>
        </pc:sldMkLst>
        <pc:graphicFrameChg chg="add mod">
          <ac:chgData name="Coq, Arielle T (DPH)" userId="4aac495c-e6bc-4871-991b-5cbd029c71f4" providerId="ADAL" clId="{2BE7DEAC-AFCC-4FFF-A51C-011E9FA38D15}" dt="2021-04-09T14:23:37.378" v="1" actId="1076"/>
          <ac:graphicFrameMkLst>
            <pc:docMk/>
            <pc:sldMk cId="1776995749" sldId="274"/>
            <ac:graphicFrameMk id="2" creationId="{DB7ABB50-69AF-470C-95A3-4CAF7A857C1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458" y="1974081"/>
            <a:ext cx="10337562" cy="2734652"/>
          </a:xfrm>
        </p:spPr>
        <p:txBody>
          <a:bodyPr/>
          <a:lstStyle/>
          <a:p>
            <a:pPr algn="ctr"/>
            <a:r>
              <a:rPr lang="en-US" sz="6000" dirty="0"/>
              <a:t>Vaccination Data Report</a:t>
            </a:r>
            <a:br>
              <a:rPr lang="en-US" sz="6000" dirty="0"/>
            </a:br>
            <a:r>
              <a:rPr lang="en-US" sz="6000" dirty="0"/>
              <a:t>Revere</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079275812"/>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585821211"/>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4,822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53173640"/>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593529912"/>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98063">
                  <a:extLst>
                    <a:ext uri="{9D8B030D-6E8A-4147-A177-3AD203B41FA5}">
                      <a16:colId xmlns:a16="http://schemas.microsoft.com/office/drawing/2014/main" val="4075951014"/>
                    </a:ext>
                  </a:extLst>
                </a:gridCol>
                <a:gridCol w="1110555">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597236186"/>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114807623"/>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6,708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30474728"/>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Revere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DB7ABB50-69AF-470C-95A3-4CAF7A857C1A}"/>
              </a:ext>
            </a:extLst>
          </p:cNvPr>
          <p:cNvGraphicFramePr>
            <a:graphicFrameLocks noGrp="1"/>
          </p:cNvGraphicFramePr>
          <p:nvPr>
            <p:extLst>
              <p:ext uri="{D42A27DB-BD31-4B8C-83A1-F6EECF244321}">
                <p14:modId xmlns:p14="http://schemas.microsoft.com/office/powerpoint/2010/main" val="2303317349"/>
              </p:ext>
            </p:extLst>
          </p:nvPr>
        </p:nvGraphicFramePr>
        <p:xfrm>
          <a:off x="4297019" y="1071867"/>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Revere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Revere</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Revere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Revere</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Revere</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063656829"/>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dirty="0">
                          <a:solidFill>
                            <a:srgbClr val="0F1C32"/>
                          </a:solidFill>
                          <a:latin typeface="+mn-lt"/>
                        </a:rPr>
                        <a:t>Revere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28,857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Revere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Revere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24568504"/>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Revere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30,312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49,815.1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Revere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Revere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82994876"/>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Revere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Revere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Revere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Revere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810445743"/>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20,535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Revere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431435"/>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a:t>
            </a:r>
            <a:r>
              <a:rPr lang="en-US" b="1" dirty="0">
                <a:solidFill>
                  <a:srgbClr val="5B9BD5">
                    <a:lumMod val="75000"/>
                  </a:srgbClr>
                </a:solidFill>
                <a:latin typeface="Calibri"/>
              </a:rPr>
              <a:t> </a:t>
            </a:r>
            <a:r>
              <a:rPr lang="en-US"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b="1" dirty="0">
                <a:solidFill>
                  <a:srgbClr val="0F1C32"/>
                </a:solidFill>
                <a:latin typeface="Calibri"/>
              </a:rPr>
              <a:t>for ages 75+</a:t>
            </a:r>
            <a:endParaRPr lang="en-US"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105951536"/>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14,068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47874469"/>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Revere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467444801"/>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11,530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8,950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74F381FE-60AF-496D-AF92-53F215C024C4}"/>
</file>

<file path=customXml/itemProps3.xml><?xml version="1.0" encoding="utf-8"?>
<ds:datastoreItem xmlns:ds="http://schemas.openxmlformats.org/officeDocument/2006/customXml" ds:itemID="{28F66196-D198-45E7-B220-75B766ED04E5}">
  <ds:schemaRefs>
    <ds:schemaRef ds:uri="http://schemas.microsoft.com/office/2006/documentManagement/types"/>
    <ds:schemaRef ds:uri="acf54e11-0fc9-471c-b6ed-0b00911b414f"/>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9744</TotalTime>
  <Words>3563</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Revere 4/9/2021</vt:lpstr>
      <vt:lpstr>Revere – Benchmarks</vt:lpstr>
      <vt:lpstr>PowerPoint Presentation</vt:lpstr>
      <vt:lpstr>Vaccine Administration </vt:lpstr>
      <vt:lpstr>Total Doses and Dose Administration Rate/100,000 Population for Revere Compared to Statewide as of 4/7/2021</vt:lpstr>
      <vt:lpstr>Count and Percentage of Population for First Dose, Partially, and Fully Vaccinated for Revere Compared to Statewide as of 4/7/2021</vt:lpstr>
      <vt:lpstr>First Dose</vt:lpstr>
      <vt:lpstr>Counts and Percentages of Population with a First Dose by Demographics for Revere Compared to Statewide as of 4/7/2021  contd.</vt:lpstr>
      <vt:lpstr>Counts and Percentages of Population with a First Dose by Demographics for Revere Compared to Statewide as of 4/7/2021 </vt:lpstr>
      <vt:lpstr>Partially vaccinated</vt:lpstr>
      <vt:lpstr>Counts and Percentages of Population Partially Vaccinated by Demographics for Revere Compared to Statewide as of 4/7/2021 contd.</vt:lpstr>
      <vt:lpstr>Counts and Percentages of Population Partially Vaccinated by Demographics for Revere Compared to Statewide as of 4/7/2021</vt:lpstr>
      <vt:lpstr>Fully vaccinated</vt:lpstr>
      <vt:lpstr>Counts and Percentages of Population Fully Vaccinated by Demographics for Revere Compared to Statewide as of 4/7/2021 contd. </vt:lpstr>
      <vt:lpstr>Counts and Percentages of Population Fully Vaccinated by Demographics for Revere Compared to Statewide as of 4/7/2021</vt:lpstr>
      <vt:lpstr>Missing Race/Ethnicity Count and Percentage of Population Vaccinated for Revere Compared to Statewide as of 4/7/2021</vt:lpstr>
      <vt:lpstr>PowerPoint Presentation</vt:lpstr>
      <vt:lpstr>COVID-19 Case Counts and Rates for 20 Prioritized Communities</vt:lpstr>
      <vt:lpstr>Background </vt:lpstr>
      <vt:lpstr> Profile of Revere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469</cp:revision>
  <dcterms:created xsi:type="dcterms:W3CDTF">2021-02-06T16:00:27Z</dcterms:created>
  <dcterms:modified xsi:type="dcterms:W3CDTF">2021-04-09T14:23:40Z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