
<file path=[Content_Types].xml><?xml version="1.0" encoding="utf-8"?>
<Types xmlns="http://schemas.openxmlformats.org/package/2006/content-types">
  <Default Extension="bin" ContentType="application/vnd.openxmlformats-officedocument.oleObject"/>
  <Default Extension="emf" ContentType="image/x-emf"/>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1" r:id="rId2"/>
    <p:sldMasterId id="2147483673" r:id="rId3"/>
    <p:sldMasterId id="2147483696" r:id="rId4"/>
  </p:sldMasterIdLst>
  <p:notesMasterIdLst>
    <p:notesMasterId r:id="rId25"/>
  </p:notesMasterIdLst>
  <p:handoutMasterIdLst>
    <p:handoutMasterId r:id="rId26"/>
  </p:handoutMasterIdLst>
  <p:sldIdLst>
    <p:sldId id="375" r:id="rId5"/>
    <p:sldId id="2145706923" r:id="rId6"/>
    <p:sldId id="2145706916" r:id="rId7"/>
    <p:sldId id="2145706902" r:id="rId8"/>
    <p:sldId id="2145706900" r:id="rId9"/>
    <p:sldId id="2145706894" r:id="rId10"/>
    <p:sldId id="275" r:id="rId11"/>
    <p:sldId id="276" r:id="rId12"/>
    <p:sldId id="277" r:id="rId13"/>
    <p:sldId id="2145706890" r:id="rId14"/>
    <p:sldId id="2145706934" r:id="rId15"/>
    <p:sldId id="2145706892" r:id="rId16"/>
    <p:sldId id="2145706910" r:id="rId17"/>
    <p:sldId id="2145706911" r:id="rId18"/>
    <p:sldId id="2145706909" r:id="rId19"/>
    <p:sldId id="2145706932" r:id="rId20"/>
    <p:sldId id="2145706933" r:id="rId21"/>
    <p:sldId id="300" r:id="rId22"/>
    <p:sldId id="2145706885" r:id="rId23"/>
    <p:sldId id="2145706906" r:id="rId24"/>
  </p:sldIdLst>
  <p:sldSz cx="12192000" cy="6858000"/>
  <p:notesSz cx="7010400" cy="9296400"/>
  <p:defaultTextStyle>
    <a:defPPr rtl="0">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 initials=" " lastIdx="1" clrIdx="0"/>
  <p:cmAuthor id="1" name="Karen" initials="K" lastIdx="2" clrIdx="1"/>
  <p:cmAuthor id="2" name="Stetler, Katie (DPH)" initials="SK(" lastIdx="5" clrIdx="2"/>
  <p:cmAuthor id="3" name="Wood, Ben (DPH)" initials="WB(" lastIdx="6" clrIdx="3"/>
  <p:cmAuthor id="4" name="Tamar Kaim Doniger" initials="TKD" lastIdx="2" clrIdx="4">
    <p:extLst>
      <p:ext uri="{19B8F6BF-5375-455C-9EA6-DF929625EA0E}">
        <p15:presenceInfo xmlns:p15="http://schemas.microsoft.com/office/powerpoint/2012/main" userId="S-1-5-21-2112347821-1497617604-1846162354-2692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76BB"/>
    <a:srgbClr val="0133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12" autoAdjust="0"/>
    <p:restoredTop sz="82685" autoAdjust="0"/>
  </p:normalViewPr>
  <p:slideViewPr>
    <p:cSldViewPr snapToGrid="0" snapToObjects="1">
      <p:cViewPr varScale="1">
        <p:scale>
          <a:sx n="57" d="100"/>
          <a:sy n="57" d="100"/>
        </p:scale>
        <p:origin x="1386" y="6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90" d="100"/>
        <a:sy n="90" d="100"/>
      </p:scale>
      <p:origin x="0" y="1452"/>
    </p:cViewPr>
  </p:sorterViewPr>
  <p:notesViewPr>
    <p:cSldViewPr snapToGrid="0" snapToObjects="1">
      <p:cViewPr varScale="1">
        <p:scale>
          <a:sx n="68" d="100"/>
          <a:sy n="68" d="100"/>
        </p:scale>
        <p:origin x="-3306" y="-12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pPr rtl="0"/>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pPr rtl="0"/>
            <a:fld id="{F33EE6C5-4F47-4445-8BCE-B8BE9FB65DED}" type="datetimeFigureOut">
              <a:rPr lang="en-US" smtClean="0"/>
              <a:t>1/27/2022</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pPr rtl="0"/>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pPr rtl="0"/>
            <a:fld id="{B8A8D0D6-5496-4D9E-81CA-3E43FBC8EAE3}" type="slidenum">
              <a:rPr lang="en-US" smtClean="0"/>
              <a:t>‹#›</a:t>
            </a:fld>
            <a:endParaRPr lang="en-US"/>
          </a:p>
        </p:txBody>
      </p:sp>
    </p:spTree>
    <p:extLst>
      <p:ext uri="{BB962C8B-B14F-4D97-AF65-F5344CB8AC3E}">
        <p14:creationId xmlns:p14="http://schemas.microsoft.com/office/powerpoint/2010/main" val="18856302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pPr rtl="0"/>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pPr rtl="0"/>
            <a:fld id="{5A6C4BF5-E566-BD4E-BF84-8EF979555B2D}" type="datetimeFigureOut">
              <a:rPr lang="en-US" smtClean="0"/>
              <a:t>1/27/2022</a:t>
            </a:fld>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rtl="0"/>
            <a:r>
              <a:rPr lang="ru"/>
              <a:t>Edit Master text styles</a:t>
            </a:r>
          </a:p>
          <a:p>
            <a:pPr lvl="1" rtl="0"/>
            <a:r>
              <a:rPr lang="ru"/>
              <a:t>Second level</a:t>
            </a:r>
          </a:p>
          <a:p>
            <a:pPr lvl="2" rtl="0"/>
            <a:r>
              <a:rPr lang="ru"/>
              <a:t>Third level</a:t>
            </a:r>
          </a:p>
          <a:p>
            <a:pPr lvl="3" rtl="0"/>
            <a:r>
              <a:rPr lang="ru"/>
              <a:t>Fourth level</a:t>
            </a:r>
          </a:p>
          <a:p>
            <a:pPr lvl="4" rtl="0"/>
            <a:r>
              <a:rPr lang="ru"/>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pPr rtl="0"/>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pPr rtl="0"/>
            <a:fld id="{D34CBBDB-52D0-FE4C-8729-D7393D454E10}" type="slidenum">
              <a:rPr lang="en-US" smtClean="0"/>
              <a:t>‹#›</a:t>
            </a:fld>
            <a:endParaRPr lang="en-US"/>
          </a:p>
        </p:txBody>
      </p:sp>
      <p:sp>
        <p:nvSpPr>
          <p:cNvPr id="8" name="Slide Image Placeholder 7"/>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1440" tIns="45720" rIns="91440" bIns="45720" rtlCol="0" anchor="ctr"/>
          <a:lstStyle/>
          <a:p>
            <a:pPr rtl="0"/>
            <a:endParaRPr lang="en-US"/>
          </a:p>
        </p:txBody>
      </p:sp>
    </p:spTree>
    <p:extLst>
      <p:ext uri="{BB962C8B-B14F-4D97-AF65-F5344CB8AC3E}">
        <p14:creationId xmlns:p14="http://schemas.microsoft.com/office/powerpoint/2010/main" val="161336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p:spPr>
      </p:sp>
      <p:sp>
        <p:nvSpPr>
          <p:cNvPr id="3" name="Notes Placeholder 2"/>
          <p:cNvSpPr>
            <a:spLocks noGrp="1"/>
          </p:cNvSpPr>
          <p:nvPr>
            <p:ph type="body" idx="1"/>
          </p:nvPr>
        </p:nvSpPr>
        <p:spPr/>
        <p:txBody>
          <a:bodyPr rtlCol="0"/>
          <a:lstStyle/>
          <a:p>
            <a:pPr rtl="0"/>
            <a:r>
              <a:rPr lang="ru-RU" dirty="0"/>
              <a:t>Основные обновления со времени последней редакции (от 6 января)</a:t>
            </a:r>
            <a:r>
              <a:rPr lang="ru"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p>
            <a:pPr marL="342900" lvl="0" indent="-342900" rtl="0">
              <a:lnSpc>
                <a:spcPct val="107000"/>
              </a:lnSpc>
              <a:spcAft>
                <a:spcPts val="800"/>
              </a:spcAft>
              <a:buSzPts val="1400"/>
              <a:buFont typeface="Symbol" panose="05050102010706020507" pitchFamily="18" charset="2"/>
              <a:buChar char=""/>
            </a:pPr>
            <a:r>
              <a:rPr lang="ru" sz="1200" u="none" dirty="0">
                <a:solidFill>
                  <a:srgbClr val="008080"/>
                </a:solidFill>
                <a:effectLst/>
                <a:latin typeface="Calibri" panose="020F0502020204030204" pitchFamily="34" charset="0"/>
                <a:ea typeface="Calibri" panose="020F0502020204030204" pitchFamily="34" charset="0"/>
                <a:cs typeface="Calibri" panose="020F0502020204030204" pitchFamily="34" charset="0"/>
              </a:rPr>
              <a:t>Обновленная информация о возможности применения бустера для людей, получивших вакцину </a:t>
            </a:r>
            <a:r>
              <a:rPr lang="en-US" sz="1200" u="none" dirty="0">
                <a:solidFill>
                  <a:srgbClr val="008080"/>
                </a:solidFill>
                <a:effectLst/>
                <a:latin typeface="Calibri" panose="020F0502020204030204" pitchFamily="34" charset="0"/>
                <a:ea typeface="Calibri" panose="020F0502020204030204" pitchFamily="34" charset="0"/>
                <a:cs typeface="Calibri" panose="020F0502020204030204" pitchFamily="34" charset="0"/>
              </a:rPr>
              <a:t>Moderna </a:t>
            </a:r>
            <a:r>
              <a:rPr lang="ru" sz="1200" u="none" dirty="0">
                <a:solidFill>
                  <a:srgbClr val="008080"/>
                </a:solidFill>
                <a:effectLst/>
                <a:latin typeface="Calibri" panose="020F0502020204030204" pitchFamily="34" charset="0"/>
                <a:ea typeface="Calibri" panose="020F0502020204030204" pitchFamily="34" charset="0"/>
                <a:cs typeface="Calibri" panose="020F0502020204030204" pitchFamily="34" charset="0"/>
              </a:rPr>
              <a:t>(слайд 17)</a:t>
            </a:r>
            <a:endParaRPr lang="ru-RU" sz="1200" u="none"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p:txBody>
          <a:bodyPr rtlCol="0"/>
          <a:lstStyle/>
          <a:p>
            <a:pPr rtl="0"/>
            <a:fld id="{D34CBBDB-52D0-FE4C-8729-D7393D454E10}" type="slidenum">
              <a:rPr lang="en-US" smtClean="0"/>
              <a:t>1</a:t>
            </a:fld>
            <a:endParaRPr lang="en-US"/>
          </a:p>
        </p:txBody>
      </p:sp>
    </p:spTree>
    <p:extLst>
      <p:ext uri="{BB962C8B-B14F-4D97-AF65-F5344CB8AC3E}">
        <p14:creationId xmlns:p14="http://schemas.microsoft.com/office/powerpoint/2010/main" val="12542541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ru" b="0" i="0" dirty="0">
                <a:solidFill>
                  <a:srgbClr val="000000"/>
                </a:solidFill>
                <a:effectLst/>
                <a:latin typeface="Open Sans" panose="020B0606030504020204" pitchFamily="34" charset="0"/>
              </a:rPr>
              <a:t>Если у ребенка развилась тяжелая аллергическая реакция после получения вакцины против COVID-19, организации, проводящие вакцинацию, могут быстро оказать медицинскую помощь и при необходимости обратиться за экстренным медицинским обслуживанием.</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000000"/>
              </a:solidFill>
              <a:effectLst/>
              <a:latin typeface="Open Sans" panose="020B0606030504020204" pitchFamily="34" charset="0"/>
            </a:endParaRPr>
          </a:p>
          <a:p>
            <a:pPr algn="l" rtl="0"/>
            <a:r>
              <a:rPr lang="ru" b="0" i="0" dirty="0">
                <a:solidFill>
                  <a:srgbClr val="000000"/>
                </a:solidFill>
                <a:effectLst/>
                <a:latin typeface="Open Sans" panose="020B0606030504020204" pitchFamily="34" charset="0"/>
              </a:rPr>
              <a:t>Попросите лечащего врача вашего ребенка порекомендовать обезболивающее средство, не содержащее аспирина, и другие меры, которые вы можете предпринять дома после вакцинации ребенка. Как правило, аспирин </a:t>
            </a:r>
            <a:r>
              <a:rPr lang="ru" b="1" i="0" dirty="0">
                <a:solidFill>
                  <a:srgbClr val="000000"/>
                </a:solidFill>
                <a:effectLst/>
                <a:latin typeface="Open Sans" panose="020B0606030504020204" pitchFamily="34" charset="0"/>
              </a:rPr>
              <a:t>не рекомендуется</a:t>
            </a:r>
            <a:r>
              <a:rPr lang="ru" b="0" i="0" dirty="0">
                <a:solidFill>
                  <a:srgbClr val="000000"/>
                </a:solidFill>
                <a:effectLst/>
                <a:latin typeface="Open Sans" panose="020B0606030504020204" pitchFamily="34" charset="0"/>
              </a:rPr>
              <a:t> назначать детям и подросткам в возрасте до 18 лет. Положите прохладную влажную ткань на место инъекции, чтобы уменьшить дискомфорт.</a:t>
            </a:r>
          </a:p>
          <a:p>
            <a:pPr rtl="0"/>
            <a:br>
              <a:rPr lang="en-US" dirty="0"/>
            </a:br>
            <a:endParaRPr lang="en-US" dirty="0"/>
          </a:p>
        </p:txBody>
      </p:sp>
      <p:sp>
        <p:nvSpPr>
          <p:cNvPr id="4" name="Slide Number Placeholder 3"/>
          <p:cNvSpPr>
            <a:spLocks noGrp="1"/>
          </p:cNvSpPr>
          <p:nvPr>
            <p:ph type="sldNum" sz="quarter" idx="5"/>
          </p:nvPr>
        </p:nvSpPr>
        <p:spPr/>
        <p:txBody>
          <a:bodyPr rtlCol="0"/>
          <a:lstStyle/>
          <a:p>
            <a:pPr rtl="0"/>
            <a:fld id="{D34CBBDB-52D0-FE4C-8729-D7393D454E10}" type="slidenum">
              <a:rPr lang="en-US" smtClean="0"/>
              <a:t>10</a:t>
            </a:fld>
            <a:endParaRPr lang="en-US"/>
          </a:p>
        </p:txBody>
      </p:sp>
    </p:spTree>
    <p:extLst>
      <p:ext uri="{BB962C8B-B14F-4D97-AF65-F5344CB8AC3E}">
        <p14:creationId xmlns:p14="http://schemas.microsoft.com/office/powerpoint/2010/main" val="40884104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ru" b="0" i="0">
                <a:solidFill>
                  <a:srgbClr val="000000"/>
                </a:solidFill>
                <a:effectLst/>
                <a:latin typeface="Open Sans" panose="020B0606030504020204" pitchFamily="34" charset="0"/>
              </a:rPr>
              <a:t> </a:t>
            </a:r>
          </a:p>
          <a:p>
            <a:pPr rtl="0"/>
            <a:br>
              <a:rPr lang="en-US" dirty="0"/>
            </a:br>
            <a:endParaRPr lang="en-US" dirty="0"/>
          </a:p>
        </p:txBody>
      </p:sp>
      <p:sp>
        <p:nvSpPr>
          <p:cNvPr id="4" name="Slide Number Placeholder 3"/>
          <p:cNvSpPr>
            <a:spLocks noGrp="1"/>
          </p:cNvSpPr>
          <p:nvPr>
            <p:ph type="sldNum" sz="quarter" idx="5"/>
          </p:nvPr>
        </p:nvSpPr>
        <p:spPr/>
        <p:txBody>
          <a:bodyPr rtlCol="0"/>
          <a:lstStyle/>
          <a:p>
            <a:pPr rtl="0"/>
            <a:fld id="{D34CBBDB-52D0-FE4C-8729-D7393D454E10}" type="slidenum">
              <a:rPr lang="en-US" smtClean="0"/>
              <a:t>11</a:t>
            </a:fld>
            <a:endParaRPr lang="en-US"/>
          </a:p>
        </p:txBody>
      </p:sp>
    </p:spTree>
    <p:extLst>
      <p:ext uri="{BB962C8B-B14F-4D97-AF65-F5344CB8AC3E}">
        <p14:creationId xmlns:p14="http://schemas.microsoft.com/office/powerpoint/2010/main" val="6785239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ru" sz="1200" kern="1200" dirty="0">
                <a:solidFill>
                  <a:schemeClr val="tx1"/>
                </a:solidFill>
                <a:effectLst/>
                <a:latin typeface="+mn-lt"/>
                <a:ea typeface="+mn-ea"/>
                <a:cs typeface="+mn-cs"/>
              </a:rPr>
              <a:t>Хотя существует небольшая вероятность того, что вакцины против COVID-19 могут вызвать серьезную аллергическую реакцию, обычно это происходит в интервале от нескольких минут до одного часа после введения вакцины. </a:t>
            </a:r>
          </a:p>
          <a:p>
            <a:pPr rtl="0"/>
            <a:endParaRPr lang="en-US" sz="1200" kern="1200" dirty="0">
              <a:solidFill>
                <a:schemeClr val="tx1"/>
              </a:solidFill>
              <a:effectLst/>
              <a:latin typeface="+mn-lt"/>
              <a:ea typeface="+mn-ea"/>
              <a:cs typeface="+mn-cs"/>
            </a:endParaRPr>
          </a:p>
          <a:p>
            <a:pPr rtl="0"/>
            <a:r>
              <a:rPr lang="ru" sz="1200" b="0" i="0" u="none" strike="noStrike" kern="1200" dirty="0">
                <a:solidFill>
                  <a:schemeClr val="tx1"/>
                </a:solidFill>
                <a:latin typeface="+mn-lt"/>
                <a:ea typeface="+mn-ea"/>
                <a:cs typeface="+mn-cs"/>
              </a:rPr>
              <a:t>Признаки тяжелой аллергической реакции могут включать: </a:t>
            </a:r>
          </a:p>
          <a:p>
            <a:pPr rtl="0"/>
            <a:r>
              <a:rPr lang="ru" sz="1200" b="0" i="0" u="none" strike="noStrike" kern="1200" dirty="0">
                <a:solidFill>
                  <a:schemeClr val="tx1"/>
                </a:solidFill>
                <a:latin typeface="+mn-lt"/>
                <a:ea typeface="+mn-ea"/>
                <a:cs typeface="+mn-cs"/>
              </a:rPr>
              <a:t>• затрудненное дыхание; </a:t>
            </a:r>
          </a:p>
          <a:p>
            <a:pPr rtl="0"/>
            <a:r>
              <a:rPr lang="ru" sz="1200" b="0" i="0" u="none" strike="noStrike" kern="1200" dirty="0">
                <a:solidFill>
                  <a:schemeClr val="tx1"/>
                </a:solidFill>
                <a:latin typeface="+mn-lt"/>
                <a:ea typeface="+mn-ea"/>
                <a:cs typeface="+mn-cs"/>
              </a:rPr>
              <a:t>• отек лица и гортани; </a:t>
            </a:r>
          </a:p>
          <a:p>
            <a:pPr rtl="0"/>
            <a:r>
              <a:rPr lang="ru" sz="1200" b="0" i="0" u="none" strike="noStrike" kern="1200" dirty="0">
                <a:solidFill>
                  <a:schemeClr val="tx1"/>
                </a:solidFill>
                <a:latin typeface="+mn-lt"/>
                <a:ea typeface="+mn-ea"/>
                <a:cs typeface="+mn-cs"/>
              </a:rPr>
              <a:t>• учащенное сердцебиение; </a:t>
            </a:r>
          </a:p>
          <a:p>
            <a:pPr rtl="0"/>
            <a:r>
              <a:rPr lang="ru" sz="1200" b="0" i="0" u="none" strike="noStrike" kern="1200" dirty="0">
                <a:solidFill>
                  <a:schemeClr val="tx1"/>
                </a:solidFill>
                <a:latin typeface="+mn-lt"/>
                <a:ea typeface="+mn-ea"/>
                <a:cs typeface="+mn-cs"/>
              </a:rPr>
              <a:t>• сильную сыпь по всему телу; </a:t>
            </a:r>
          </a:p>
          <a:p>
            <a:pPr rtl="0"/>
            <a:r>
              <a:rPr lang="ru" sz="1200" b="0" i="0" u="none" strike="noStrike" kern="1200" dirty="0">
                <a:solidFill>
                  <a:schemeClr val="tx1"/>
                </a:solidFill>
                <a:latin typeface="+mn-lt"/>
                <a:ea typeface="+mn-ea"/>
                <a:cs typeface="+mn-cs"/>
              </a:rPr>
              <a:t>• головокружение и слабость. </a:t>
            </a:r>
            <a:endParaRPr lang="en-US" sz="1200" kern="1200" dirty="0">
              <a:solidFill>
                <a:schemeClr val="tx1"/>
              </a:solidFill>
              <a:effectLst/>
              <a:latin typeface="+mn-lt"/>
              <a:ea typeface="+mn-ea"/>
              <a:cs typeface="+mn-cs"/>
            </a:endParaRPr>
          </a:p>
          <a:p>
            <a:pPr rtl="0"/>
            <a:endParaRPr lang="en-US" sz="1200" kern="1200" dirty="0">
              <a:solidFill>
                <a:schemeClr val="tx1"/>
              </a:solidFill>
              <a:effectLst/>
              <a:latin typeface="+mn-lt"/>
              <a:ea typeface="+mn-ea"/>
              <a:cs typeface="+mn-cs"/>
            </a:endParaRPr>
          </a:p>
          <a:p>
            <a:pPr rtl="0"/>
            <a:r>
              <a:rPr lang="ru" sz="1200" kern="1200" dirty="0">
                <a:solidFill>
                  <a:schemeClr val="tx1"/>
                </a:solidFill>
                <a:effectLst/>
                <a:latin typeface="+mn-lt"/>
                <a:ea typeface="+mn-ea"/>
                <a:cs typeface="+mn-cs"/>
              </a:rPr>
              <a:t>Если у ребенка в анамнезе были аллергические реакции, врач, проводивший вакцинацию, может попросить его остаться подольше в том месте, где ему сделали прививку, для последующего наблюдения.</a:t>
            </a:r>
          </a:p>
          <a:p>
            <a:pPr rtl="0"/>
            <a:endParaRPr lang="en-US" sz="1200" kern="1200" dirty="0">
              <a:solidFill>
                <a:schemeClr val="tx1"/>
              </a:solidFill>
              <a:effectLst/>
              <a:latin typeface="+mn-lt"/>
              <a:ea typeface="+mn-ea"/>
              <a:cs typeface="+mn-cs"/>
            </a:endParaRPr>
          </a:p>
          <a:p>
            <a:pPr rtl="0"/>
            <a:endParaRPr lang="en-US" dirty="0"/>
          </a:p>
        </p:txBody>
      </p:sp>
      <p:sp>
        <p:nvSpPr>
          <p:cNvPr id="4" name="Slide Number Placeholder 3"/>
          <p:cNvSpPr>
            <a:spLocks noGrp="1"/>
          </p:cNvSpPr>
          <p:nvPr>
            <p:ph type="sldNum" sz="quarter" idx="5"/>
          </p:nvPr>
        </p:nvSpPr>
        <p:spPr/>
        <p:txBody>
          <a:bodyPr rtlCol="0"/>
          <a:lstStyle/>
          <a:p>
            <a:pPr rtl="0"/>
            <a:fld id="{D34CBBDB-52D0-FE4C-8729-D7393D454E10}" type="slidenum">
              <a:rPr lang="en-US" smtClean="0"/>
              <a:t>12</a:t>
            </a:fld>
            <a:endParaRPr lang="en-US"/>
          </a:p>
        </p:txBody>
      </p:sp>
    </p:spTree>
    <p:extLst>
      <p:ext uri="{BB962C8B-B14F-4D97-AF65-F5344CB8AC3E}">
        <p14:creationId xmlns:p14="http://schemas.microsoft.com/office/powerpoint/2010/main" val="1628289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ru" dirty="0"/>
              <a:t>Источник:  https://www.cdc.gov/coronavirus/2019-ncov/vaccines/faq-children.html</a:t>
            </a:r>
          </a:p>
          <a:p>
            <a:pPr rtl="0"/>
            <a:endParaRPr lang="en-US" dirty="0"/>
          </a:p>
        </p:txBody>
      </p:sp>
      <p:sp>
        <p:nvSpPr>
          <p:cNvPr id="4" name="Slide Number Placeholder 3"/>
          <p:cNvSpPr>
            <a:spLocks noGrp="1"/>
          </p:cNvSpPr>
          <p:nvPr>
            <p:ph type="sldNum" sz="quarter" idx="5"/>
          </p:nvPr>
        </p:nvSpPr>
        <p:spPr/>
        <p:txBody>
          <a:bodyPr rtlCol="0"/>
          <a:lstStyle/>
          <a:p>
            <a:pPr rtl="0"/>
            <a:fld id="{D34CBBDB-52D0-FE4C-8729-D7393D454E10}" type="slidenum">
              <a:rPr lang="en-US" smtClean="0"/>
              <a:t>13</a:t>
            </a:fld>
            <a:endParaRPr lang="en-US"/>
          </a:p>
        </p:txBody>
      </p:sp>
    </p:spTree>
    <p:extLst>
      <p:ext uri="{BB962C8B-B14F-4D97-AF65-F5344CB8AC3E}">
        <p14:creationId xmlns:p14="http://schemas.microsoft.com/office/powerpoint/2010/main" val="32193557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ru" sz="1200" kern="1200">
                <a:solidFill>
                  <a:schemeClr val="tx1"/>
                </a:solidFill>
                <a:effectLst/>
                <a:latin typeface="+mn-lt"/>
                <a:ea typeface="+mn-ea"/>
                <a:cs typeface="+mn-cs"/>
              </a:rPr>
              <a:t>Вакцины учат иммунную систему бороться с конкретным вирусом. Они взаимодействуют с естественным иммунитетом организма, чтобы безопасно выстроить защиту от заболевания.  Для выполнения своей задачи вакцине против COVID-19 не нужно проникать внутрь клеточного ядра, где находится ДНК. Это означает, что вакцина не взаимодействует с ДНК и не может ее изменить. </a:t>
            </a:r>
          </a:p>
          <a:p>
            <a:pPr rtl="0"/>
            <a:r>
              <a:rPr lang="ru" sz="1200" kern="1200">
                <a:solidFill>
                  <a:schemeClr val="tx1"/>
                </a:solidFill>
                <a:effectLst/>
                <a:latin typeface="+mn-lt"/>
                <a:ea typeface="+mn-ea"/>
                <a:cs typeface="+mn-cs"/>
              </a:rPr>
              <a:t> </a:t>
            </a:r>
          </a:p>
          <a:p>
            <a:pPr rtl="0"/>
            <a:r>
              <a:rPr lang="ru" sz="1200" kern="1200">
                <a:solidFill>
                  <a:schemeClr val="tx1"/>
                </a:solidFill>
                <a:effectLst/>
                <a:latin typeface="+mn-lt"/>
                <a:ea typeface="+mn-ea"/>
                <a:cs typeface="+mn-cs"/>
              </a:rPr>
              <a:t>В конце процесса организм учится защищаться от инфекции в будущем. Иммунный ответ и выработка антител защищают от заражения, если настоящий вирус попадает в организм. (Источник: </a:t>
            </a:r>
            <a:r>
              <a:rPr lang="ru" sz="1200" u="sng" kern="1200">
                <a:solidFill>
                  <a:schemeClr val="tx1"/>
                </a:solidFill>
                <a:effectLst/>
                <a:latin typeface="+mn-lt"/>
                <a:ea typeface="+mn-ea"/>
                <a:cs typeface="+mn-cs"/>
              </a:rPr>
              <a:t>https://www.cdc.gov/coronavirus/2019-ncov/vaccines/facts.html) </a:t>
            </a:r>
            <a:endParaRPr lang="en-US" dirty="0"/>
          </a:p>
        </p:txBody>
      </p:sp>
      <p:sp>
        <p:nvSpPr>
          <p:cNvPr id="4" name="Slide Number Placeholder 3"/>
          <p:cNvSpPr>
            <a:spLocks noGrp="1"/>
          </p:cNvSpPr>
          <p:nvPr>
            <p:ph type="sldNum" sz="quarter" idx="5"/>
          </p:nvPr>
        </p:nvSpPr>
        <p:spPr/>
        <p:txBody>
          <a:bodyPr rtlCol="0"/>
          <a:lstStyle/>
          <a:p>
            <a:pPr rtl="0"/>
            <a:fld id="{D34CBBDB-52D0-FE4C-8729-D7393D454E10}" type="slidenum">
              <a:rPr lang="en-US" smtClean="0"/>
              <a:t>14</a:t>
            </a:fld>
            <a:endParaRPr lang="en-US"/>
          </a:p>
        </p:txBody>
      </p:sp>
    </p:spTree>
    <p:extLst>
      <p:ext uri="{BB962C8B-B14F-4D97-AF65-F5344CB8AC3E}">
        <p14:creationId xmlns:p14="http://schemas.microsoft.com/office/powerpoint/2010/main" val="2190030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US" dirty="0"/>
          </a:p>
        </p:txBody>
      </p:sp>
      <p:sp>
        <p:nvSpPr>
          <p:cNvPr id="4" name="Slide Number Placeholder 3"/>
          <p:cNvSpPr>
            <a:spLocks noGrp="1"/>
          </p:cNvSpPr>
          <p:nvPr>
            <p:ph type="sldNum" sz="quarter" idx="5"/>
          </p:nvPr>
        </p:nvSpPr>
        <p:spPr/>
        <p:txBody>
          <a:bodyPr rtlCol="0"/>
          <a:lstStyle/>
          <a:p>
            <a:pPr rtl="0"/>
            <a:fld id="{D34CBBDB-52D0-FE4C-8729-D7393D454E10}" type="slidenum">
              <a:rPr lang="en-US" smtClean="0"/>
              <a:t>15</a:t>
            </a:fld>
            <a:endParaRPr lang="en-US"/>
          </a:p>
        </p:txBody>
      </p:sp>
    </p:spTree>
    <p:extLst>
      <p:ext uri="{BB962C8B-B14F-4D97-AF65-F5344CB8AC3E}">
        <p14:creationId xmlns:p14="http://schemas.microsoft.com/office/powerpoint/2010/main" val="30676603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rtl="0">
              <a:lnSpc>
                <a:spcPct val="96000"/>
              </a:lnSpc>
              <a:spcBef>
                <a:spcPts val="0"/>
              </a:spcBef>
              <a:spcAft>
                <a:spcPts val="0"/>
              </a:spcAft>
              <a:buFont typeface="Arial" panose="020B0604020202020204" pitchFamily="34" charset="0"/>
              <a:buNone/>
              <a:tabLst>
                <a:tab pos="457200" algn="l"/>
              </a:tabLst>
            </a:pPr>
            <a:r>
              <a:rPr lang="ru" sz="1800" dirty="0">
                <a:effectLst/>
                <a:latin typeface="Calibri" panose="020F0502020204030204" pitchFamily="34" charset="0"/>
                <a:ea typeface="Times New Roman" panose="02020603050405020304" pitchFamily="18" charset="0"/>
                <a:cs typeface="Times New Roman" panose="02020603050405020304" pitchFamily="18" charset="0"/>
              </a:rPr>
              <a:t>Примечания в отношении омикрон-штамма (Источник:  https://www.cdc.gov/coronavirus/2019-ncov/variants/about-variants.html) </a:t>
            </a:r>
          </a:p>
          <a:p>
            <a:pPr marL="0" marR="0" lvl="0" indent="0" rtl="0">
              <a:lnSpc>
                <a:spcPct val="96000"/>
              </a:lnSpc>
              <a:spcBef>
                <a:spcPts val="0"/>
              </a:spcBef>
              <a:spcAft>
                <a:spcPts val="0"/>
              </a:spcAft>
              <a:buFont typeface="Arial" panose="020B0604020202020204" pitchFamily="34" charset="0"/>
              <a:buNone/>
              <a:tabLst>
                <a:tab pos="457200" algn="l"/>
              </a:tabLst>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171450" indent="-171450" rtl="0">
              <a:buFont typeface="Arial" panose="020B0604020202020204" pitchFamily="34" charset="0"/>
              <a:buChar char="•"/>
            </a:pPr>
            <a:r>
              <a:rPr lang="ru" b="0" i="0" dirty="0">
                <a:solidFill>
                  <a:srgbClr val="000000"/>
                </a:solidFill>
                <a:effectLst/>
                <a:latin typeface="Open Sans" panose="020B0606030504020204" pitchFamily="34" charset="0"/>
              </a:rPr>
              <a:t>Ранее полученные данные свидетельствуют о том, что полностью вакцинированные люди, заразившиеся омикрон-штаммом, могут передавать вирус другим людям.</a:t>
            </a:r>
          </a:p>
          <a:p>
            <a:pPr marL="171450" indent="-171450" rtl="0">
              <a:buFont typeface="Arial" panose="020B0604020202020204" pitchFamily="34" charset="0"/>
              <a:buChar char="•"/>
            </a:pPr>
            <a:r>
              <a:rPr lang="ru" b="0" i="0" dirty="0">
                <a:solidFill>
                  <a:srgbClr val="000000"/>
                </a:solidFill>
                <a:effectLst/>
                <a:latin typeface="Open Sans" panose="020B0606030504020204" pitchFamily="34" charset="0"/>
              </a:rPr>
              <a:t>Недавнее появление омикрон-штамма еще больше подчеркивает важность первичной и бустерной вакцинации.</a:t>
            </a:r>
            <a:endParaRPr lang="en-US" dirty="0"/>
          </a:p>
        </p:txBody>
      </p:sp>
      <p:sp>
        <p:nvSpPr>
          <p:cNvPr id="4" name="Slide Number Placeholder 3"/>
          <p:cNvSpPr>
            <a:spLocks noGrp="1"/>
          </p:cNvSpPr>
          <p:nvPr>
            <p:ph type="sldNum" sz="quarter" idx="5"/>
          </p:nvPr>
        </p:nvSpPr>
        <p:spPr/>
        <p:txBody>
          <a:bodyPr rtlCol="0"/>
          <a:lstStyle/>
          <a:p>
            <a:pPr rtl="0"/>
            <a:fld id="{D34CBBDB-52D0-FE4C-8729-D7393D454E10}" type="slidenum">
              <a:rPr lang="en-US" smtClean="0"/>
              <a:t>16</a:t>
            </a:fld>
            <a:endParaRPr lang="en-US"/>
          </a:p>
        </p:txBody>
      </p:sp>
    </p:spTree>
    <p:extLst>
      <p:ext uri="{BB962C8B-B14F-4D97-AF65-F5344CB8AC3E}">
        <p14:creationId xmlns:p14="http://schemas.microsoft.com/office/powerpoint/2010/main" val="10388473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 sz="1800" dirty="0">
                <a:effectLst/>
                <a:latin typeface="Calibri" panose="020F0502020204030204" pitchFamily="34" charset="0"/>
                <a:ea typeface="Calibri" panose="020F0502020204030204" pitchFamily="34" charset="0"/>
              </a:rPr>
              <a:t>Вы можете выбрать бустерную вакцину по своему усмотрению. Некоторым людям может потребоваться тип вакцины, которую они получили изначально; другие могут предпочесть иную бустерную вакцину.</a:t>
            </a:r>
          </a:p>
          <a:p>
            <a:pPr marL="171450" indent="-171450" rtl="0">
              <a:buFont typeface="Arial" panose="020B0604020202020204" pitchFamily="34" charset="0"/>
              <a:buChar char="•"/>
            </a:pPr>
            <a:r>
              <a:rPr lang="ru" b="0" i="0" dirty="0">
                <a:solidFill>
                  <a:srgbClr val="141414"/>
                </a:solidFill>
                <a:effectLst/>
                <a:latin typeface="Noto Sans VF"/>
              </a:rPr>
              <a:t>Побочные эффекты после бустера аналогичны побочным эффектам после получения второй дозы. </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 dirty="0"/>
              <a:t>Вы по-прежнему будете считаться полностью вакцинированным, даже если не пройдете бустерную вакцинацию.</a:t>
            </a:r>
          </a:p>
          <a:p>
            <a:pPr marL="171450" indent="-171450" rtl="0">
              <a:buFont typeface="Arial" panose="020B0604020202020204" pitchFamily="34" charset="0"/>
              <a:buChar char="•"/>
            </a:pPr>
            <a:r>
              <a:rPr lang="ru" b="0" i="0" dirty="0">
                <a:solidFill>
                  <a:srgbClr val="141414"/>
                </a:solidFill>
                <a:effectLst/>
                <a:latin typeface="Noto Sans VF"/>
              </a:rPr>
              <a:t>Вы можете получить вакцину против COVID-19 и другие вакцины, например, против гриппа или опоясывающего лишая, параллельно или близко друг к другу.</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 sz="1200" dirty="0">
                <a:latin typeface="Calibri" panose="020F0502020204030204" pitchFamily="34" charset="0"/>
                <a:cs typeface="Calibri" panose="020F0502020204030204" pitchFamily="34" charset="0"/>
              </a:rPr>
              <a:t>Вам не нужно предъявлять удостоверение личности или медицинскую страховку, а также карту вакцинации.  </a:t>
            </a:r>
            <a:endParaRPr lang="en-US" dirty="0"/>
          </a:p>
          <a:p>
            <a:pPr marL="171450" indent="-171450" rtl="0">
              <a:buFont typeface="Arial" panose="020B0604020202020204" pitchFamily="34" charset="0"/>
              <a:buChar char="•"/>
            </a:pPr>
            <a:r>
              <a:rPr lang="ru" dirty="0"/>
              <a:t>Для получения ответов на часто задаваемые вопросы о бустерных вакцинах зайдите на сайт:</a:t>
            </a:r>
            <a:r>
              <a:rPr lang="ru" b="1" dirty="0"/>
              <a:t>https://www.mass.gov/info-details/covid-19-booster-frequently-asked-questions </a:t>
            </a:r>
          </a:p>
        </p:txBody>
      </p:sp>
      <p:sp>
        <p:nvSpPr>
          <p:cNvPr id="4" name="Slide Number Placeholder 3"/>
          <p:cNvSpPr>
            <a:spLocks noGrp="1"/>
          </p:cNvSpPr>
          <p:nvPr>
            <p:ph type="sldNum" sz="quarter" idx="5"/>
          </p:nvPr>
        </p:nvSpPr>
        <p:spPr/>
        <p:txBody>
          <a:bodyPr rtlCol="0"/>
          <a:lstStyle/>
          <a:p>
            <a:pPr rtl="0"/>
            <a:fld id="{D34CBBDB-52D0-FE4C-8729-D7393D454E10}" type="slidenum">
              <a:rPr lang="en-US" smtClean="0"/>
              <a:t>17</a:t>
            </a:fld>
            <a:endParaRPr lang="en-US"/>
          </a:p>
        </p:txBody>
      </p:sp>
    </p:spTree>
    <p:extLst>
      <p:ext uri="{BB962C8B-B14F-4D97-AF65-F5344CB8AC3E}">
        <p14:creationId xmlns:p14="http://schemas.microsoft.com/office/powerpoint/2010/main" val="25789483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171450" marR="0" lvl="0" indent="-171450" rtl="0">
              <a:lnSpc>
                <a:spcPct val="107000"/>
              </a:lnSpc>
              <a:spcBef>
                <a:spcPts val="0"/>
              </a:spcBef>
              <a:spcAft>
                <a:spcPts val="0"/>
              </a:spcAft>
              <a:buSzPts val="1400"/>
              <a:buFontTx/>
              <a:buChar char="-"/>
            </a:pPr>
            <a:r>
              <a:rPr lang="ru" sz="1200" kern="1200" dirty="0">
                <a:solidFill>
                  <a:schemeClr val="tx1"/>
                </a:solidFill>
                <a:effectLst/>
                <a:latin typeface="+mn-lt"/>
                <a:ea typeface="+mn-ea"/>
                <a:cs typeface="+mn-cs"/>
              </a:rPr>
              <a:t>Это распространяется на людей, которые ищут время приема для бустерной вакцинации.</a:t>
            </a:r>
          </a:p>
          <a:p>
            <a:pPr marL="171450" marR="0" lvl="0" indent="-171450" rtl="0">
              <a:lnSpc>
                <a:spcPct val="107000"/>
              </a:lnSpc>
              <a:spcBef>
                <a:spcPts val="0"/>
              </a:spcBef>
              <a:spcAft>
                <a:spcPts val="0"/>
              </a:spcAft>
              <a:buSzPts val="1400"/>
              <a:buFontTx/>
              <a:buChar char="-"/>
            </a:pPr>
            <a:r>
              <a:rPr lang="ru" sz="1200" kern="1200" dirty="0">
                <a:solidFill>
                  <a:schemeClr val="tx1"/>
                </a:solidFill>
                <a:effectLst/>
                <a:latin typeface="+mn-lt"/>
                <a:ea typeface="+mn-ea"/>
                <a:cs typeface="+mn-cs"/>
              </a:rPr>
              <a:t>Служба по вопросам планирования вакцинации для лиц, не имеющих доступа в интернет. Доступна на 100 языках. Представители имеют такой же доступ к времени приема, как и на внешнем веб-сайте. Часы работы:</a:t>
            </a:r>
          </a:p>
          <a:p>
            <a:pPr marL="628650" lvl="1" indent="-171450" rtl="0">
              <a:buFontTx/>
              <a:buChar char="-"/>
            </a:pPr>
            <a:r>
              <a:rPr lang="ru" sz="1200" dirty="0">
                <a:ea typeface="Calibri" panose="020F0502020204030204" pitchFamily="34" charset="0"/>
                <a:cs typeface="Times New Roman" panose="02020603050405020304" pitchFamily="18" charset="0"/>
              </a:rPr>
              <a:t>Понедельник — четверг с 8:30 до 20:00</a:t>
            </a:r>
          </a:p>
          <a:p>
            <a:pPr marL="628650" lvl="1" indent="-171450" rtl="0">
              <a:buFontTx/>
              <a:buChar char="-"/>
            </a:pPr>
            <a:r>
              <a:rPr lang="ru" sz="1200" dirty="0">
                <a:ea typeface="Calibri" panose="020F0502020204030204" pitchFamily="34" charset="0"/>
                <a:cs typeface="Times New Roman" panose="02020603050405020304" pitchFamily="18" charset="0"/>
              </a:rPr>
              <a:t>Пятница — воскресенье с 8:30 до 17:00</a:t>
            </a:r>
            <a:endParaRPr lang="en-US" sz="1200" dirty="0"/>
          </a:p>
          <a:p>
            <a:pPr marL="171450" lvl="0" indent="-171450" rtl="0">
              <a:buFontTx/>
              <a:buChar char="-"/>
            </a:pPr>
            <a:endParaRPr lang="en-US" sz="1200" kern="1200" dirty="0">
              <a:solidFill>
                <a:schemeClr val="tx1"/>
              </a:solidFill>
              <a:effectLst/>
              <a:latin typeface="+mn-lt"/>
              <a:ea typeface="+mn-ea"/>
              <a:cs typeface="+mn-cs"/>
            </a:endParaRPr>
          </a:p>
          <a:p>
            <a:pPr marL="0" marR="0" rtl="0">
              <a:lnSpc>
                <a:spcPct val="107000"/>
              </a:lnSpc>
              <a:spcBef>
                <a:spcPts val="0"/>
              </a:spcBef>
              <a:spcAft>
                <a:spcPts val="800"/>
              </a:spcAft>
            </a:pP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rtlCol="0"/>
          <a:lstStyle/>
          <a:p>
            <a:pPr rtl="0"/>
            <a:fld id="{CD1AA723-8E7C-466C-9B48-1A291385479A}" type="slidenum">
              <a:rPr lang="en-US" smtClean="0"/>
              <a:t>18</a:t>
            </a:fld>
            <a:endParaRPr lang="en-US"/>
          </a:p>
        </p:txBody>
      </p:sp>
    </p:spTree>
    <p:extLst>
      <p:ext uri="{BB962C8B-B14F-4D97-AF65-F5344CB8AC3E}">
        <p14:creationId xmlns:p14="http://schemas.microsoft.com/office/powerpoint/2010/main" val="39649980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ru" sz="1200" dirty="0">
                <a:latin typeface="Calibri" panose="020F0502020204030204" pitchFamily="34" charset="0"/>
                <a:cs typeface="Calibri" panose="020F0502020204030204" pitchFamily="34" charset="0"/>
              </a:rPr>
              <a:t>Медицинская страховка (включая программы Medicare и Medicaid) покроет стоимость введения вакцины. Возьмите с собой электронную страховую карточку, при ее наличии. Счет будет выставлен вашей страховой компании.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 sz="1200" dirty="0">
                <a:latin typeface="Calibri" panose="020F0502020204030204" pitchFamily="34" charset="0"/>
                <a:cs typeface="Calibri" panose="020F0502020204030204" pitchFamily="34" charset="0"/>
              </a:rPr>
              <a:t>Медицинские организации также могут получить компенсацию от федерального правительства за стоимость введения вакцины незарегистрированным иммигрантам.</a:t>
            </a:r>
          </a:p>
          <a:p>
            <a:pPr rtl="0"/>
            <a:endParaRPr lang="en-US" dirty="0"/>
          </a:p>
        </p:txBody>
      </p:sp>
      <p:sp>
        <p:nvSpPr>
          <p:cNvPr id="4" name="Slide Number Placeholder 3"/>
          <p:cNvSpPr>
            <a:spLocks noGrp="1"/>
          </p:cNvSpPr>
          <p:nvPr>
            <p:ph type="sldNum" sz="quarter" idx="5"/>
          </p:nvPr>
        </p:nvSpPr>
        <p:spPr/>
        <p:txBody>
          <a:bodyPr rtlCol="0"/>
          <a:lstStyle/>
          <a:p>
            <a:pPr rtl="0"/>
            <a:fld id="{D34CBBDB-52D0-FE4C-8729-D7393D454E10}" type="slidenum">
              <a:rPr lang="en-US" smtClean="0"/>
              <a:t>19</a:t>
            </a:fld>
            <a:endParaRPr lang="en-US"/>
          </a:p>
        </p:txBody>
      </p:sp>
    </p:spTree>
    <p:extLst>
      <p:ext uri="{BB962C8B-B14F-4D97-AF65-F5344CB8AC3E}">
        <p14:creationId xmlns:p14="http://schemas.microsoft.com/office/powerpoint/2010/main" val="1056059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US" dirty="0"/>
          </a:p>
        </p:txBody>
      </p:sp>
      <p:sp>
        <p:nvSpPr>
          <p:cNvPr id="4" name="Slide Number Placeholder 3"/>
          <p:cNvSpPr>
            <a:spLocks noGrp="1"/>
          </p:cNvSpPr>
          <p:nvPr>
            <p:ph type="sldNum" sz="quarter" idx="10"/>
          </p:nvPr>
        </p:nvSpPr>
        <p:spPr/>
        <p:txBody>
          <a:bodyPr rtlCol="0"/>
          <a:lstStyle/>
          <a:p>
            <a:pPr rtl="0"/>
            <a:fld id="{D34CBBDB-52D0-FE4C-8729-D7393D454E10}" type="slidenum">
              <a:rPr lang="en-US" smtClean="0"/>
              <a:t>2</a:t>
            </a:fld>
            <a:endParaRPr lang="en-US"/>
          </a:p>
        </p:txBody>
      </p:sp>
    </p:spTree>
    <p:extLst>
      <p:ext uri="{BB962C8B-B14F-4D97-AF65-F5344CB8AC3E}">
        <p14:creationId xmlns:p14="http://schemas.microsoft.com/office/powerpoint/2010/main" val="28494503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US" dirty="0"/>
          </a:p>
        </p:txBody>
      </p:sp>
      <p:sp>
        <p:nvSpPr>
          <p:cNvPr id="4" name="Slide Number Placeholder 3"/>
          <p:cNvSpPr>
            <a:spLocks noGrp="1"/>
          </p:cNvSpPr>
          <p:nvPr>
            <p:ph type="sldNum" sz="quarter" idx="5"/>
          </p:nvPr>
        </p:nvSpPr>
        <p:spPr/>
        <p:txBody>
          <a:bodyPr rtlCol="0"/>
          <a:lstStyle/>
          <a:p>
            <a:pPr rtl="0"/>
            <a:fld id="{D34CBBDB-52D0-FE4C-8729-D7393D454E10}" type="slidenum">
              <a:rPr lang="en-US" smtClean="0"/>
              <a:t>20</a:t>
            </a:fld>
            <a:endParaRPr lang="en-US"/>
          </a:p>
        </p:txBody>
      </p:sp>
    </p:spTree>
    <p:extLst>
      <p:ext uri="{BB962C8B-B14F-4D97-AF65-F5344CB8AC3E}">
        <p14:creationId xmlns:p14="http://schemas.microsoft.com/office/powerpoint/2010/main" val="1816017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ru" b="0" i="0">
                <a:solidFill>
                  <a:srgbClr val="000000"/>
                </a:solidFill>
                <a:effectLst/>
                <a:latin typeface="Open Sans"/>
              </a:rPr>
              <a:t>Источники: </a:t>
            </a:r>
          </a:p>
          <a:p>
            <a:pPr rtl="0"/>
            <a:endParaRPr lang="en-US" b="0" i="0" dirty="0">
              <a:solidFill>
                <a:srgbClr val="000000"/>
              </a:solidFill>
              <a:effectLst/>
              <a:latin typeface="Open Sans"/>
            </a:endParaRPr>
          </a:p>
          <a:p>
            <a:pPr rtl="0"/>
            <a:r>
              <a:rPr lang="ru"/>
              <a:t>https://www.cdc.gov/vaccines/hcp/conversations/understanding-vacc-work.html </a:t>
            </a:r>
          </a:p>
          <a:p>
            <a:pPr rtl="0"/>
            <a:endParaRPr lang="en-US" dirty="0"/>
          </a:p>
          <a:p>
            <a:pPr rtl="0"/>
            <a:r>
              <a:rPr lang="ru"/>
              <a:t>https://www.cdc.gov/vaccines/vpd/vpd-vac-basics.html</a:t>
            </a:r>
          </a:p>
        </p:txBody>
      </p:sp>
      <p:sp>
        <p:nvSpPr>
          <p:cNvPr id="4" name="Slide Number Placeholder 3"/>
          <p:cNvSpPr>
            <a:spLocks noGrp="1"/>
          </p:cNvSpPr>
          <p:nvPr>
            <p:ph type="sldNum" sz="quarter" idx="5"/>
          </p:nvPr>
        </p:nvSpPr>
        <p:spPr/>
        <p:txBody>
          <a:bodyPr rtlCol="0"/>
          <a:lstStyle/>
          <a:p>
            <a:pPr rtl="0"/>
            <a:fld id="{D34CBBDB-52D0-FE4C-8729-D7393D454E10}" type="slidenum">
              <a:rPr lang="en-US" smtClean="0"/>
              <a:t>3</a:t>
            </a:fld>
            <a:endParaRPr lang="en-US"/>
          </a:p>
        </p:txBody>
      </p:sp>
    </p:spTree>
    <p:extLst>
      <p:ext uri="{BB962C8B-B14F-4D97-AF65-F5344CB8AC3E}">
        <p14:creationId xmlns:p14="http://schemas.microsoft.com/office/powerpoint/2010/main" val="34524341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ru" dirty="0"/>
              <a:t>Источник: https://www.cdc.gov/coronavirus/2019-ncov/vaccines/recommendations/children-teens.html </a:t>
            </a:r>
            <a:br>
              <a:rPr lang="en-US" dirty="0"/>
            </a:br>
            <a:endParaRPr lang="en-US" dirty="0"/>
          </a:p>
        </p:txBody>
      </p:sp>
      <p:sp>
        <p:nvSpPr>
          <p:cNvPr id="4" name="Slide Number Placeholder 3"/>
          <p:cNvSpPr>
            <a:spLocks noGrp="1"/>
          </p:cNvSpPr>
          <p:nvPr>
            <p:ph type="sldNum" sz="quarter" idx="5"/>
          </p:nvPr>
        </p:nvSpPr>
        <p:spPr/>
        <p:txBody>
          <a:bodyPr rtlCol="0"/>
          <a:lstStyle/>
          <a:p>
            <a:pPr rtl="0"/>
            <a:fld id="{D34CBBDB-52D0-FE4C-8729-D7393D454E10}" type="slidenum">
              <a:rPr lang="en-US" smtClean="0"/>
              <a:t>4</a:t>
            </a:fld>
            <a:endParaRPr lang="en-US"/>
          </a:p>
        </p:txBody>
      </p:sp>
    </p:spTree>
    <p:extLst>
      <p:ext uri="{BB962C8B-B14F-4D97-AF65-F5344CB8AC3E}">
        <p14:creationId xmlns:p14="http://schemas.microsoft.com/office/powerpoint/2010/main" val="13638688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ru" sz="1800" dirty="0">
                <a:latin typeface="Calibri" panose="020F0502020204030204" pitchFamily="34" charset="0"/>
                <a:cs typeface="Calibri" panose="020F0502020204030204" pitchFamily="34" charset="0"/>
              </a:rPr>
              <a:t>Вакцина Pfizer разрешена для лиц в возрасте от 5 лет и старше и полностью одобрена для лиц в возрасте от 16 лет и старше. </a:t>
            </a:r>
            <a:endParaRPr lang="en-US" sz="1800" b="1" u="none" dirty="0">
              <a:solidFill>
                <a:srgbClr val="00808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u="none" dirty="0">
              <a:solidFill>
                <a:srgbClr val="00808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 sz="1800" b="1" u="none" dirty="0">
                <a:solidFill>
                  <a:srgbClr val="008080"/>
                </a:solidFill>
                <a:effectLst/>
                <a:latin typeface="Calibri" panose="020F0502020204030204" pitchFamily="34" charset="0"/>
                <a:ea typeface="Times New Roman" panose="02020603050405020304" pitchFamily="18" charset="0"/>
                <a:cs typeface="Calibri" panose="020F0502020204030204" pitchFamily="34" charset="0"/>
              </a:rPr>
              <a:t>Что означает, что вакцина Pfizer против COVID-19 одобрена FDA?</a:t>
            </a:r>
            <a:r>
              <a:rPr lang="ru" sz="1800" u="none" dirty="0">
                <a:solidFill>
                  <a:srgbClr val="00808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800" u="none"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rtl="0">
              <a:lnSpc>
                <a:spcPct val="107000"/>
              </a:lnSpc>
              <a:spcBef>
                <a:spcPts val="0"/>
              </a:spcBef>
              <a:spcAft>
                <a:spcPts val="0"/>
              </a:spcAft>
              <a:buSzPts val="1400"/>
              <a:buFont typeface="Symbol" panose="05050102010706020507" pitchFamily="18" charset="2"/>
              <a:buChar char=""/>
            </a:pPr>
            <a:r>
              <a:rPr lang="ru"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23 августа 2021 г. FDA одобрило первую вакцину против COVID-19. Она была известна как «Вакцина Pfizer против COVID-19», позже — как Comirnaty (ко-мир’-на-ти) для профилактики COVID-19 у лиц в возрасте от 16 лет и старше. </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rtl="0">
              <a:lnSpc>
                <a:spcPct val="107000"/>
              </a:lnSpc>
              <a:spcBef>
                <a:spcPts val="0"/>
              </a:spcBef>
              <a:spcAft>
                <a:spcPts val="0"/>
              </a:spcAft>
              <a:buSzPts val="1400"/>
              <a:buFont typeface="Symbol" panose="05050102010706020507" pitchFamily="18" charset="2"/>
              <a:buChar char=""/>
            </a:pPr>
            <a:r>
              <a:rPr lang="ru" sz="1800" dirty="0">
                <a:effectLst/>
                <a:latin typeface="Calibri" panose="020F0502020204030204" pitchFamily="34" charset="0"/>
                <a:ea typeface="Calibri" panose="020F0502020204030204" pitchFamily="34" charset="0"/>
                <a:cs typeface="Calibri" panose="020F0502020204030204" pitchFamily="34" charset="0"/>
              </a:rPr>
              <a:t>Comirnaty — это та же вакцина, что и вакцина Pfizer. </a:t>
            </a:r>
          </a:p>
          <a:p>
            <a:pPr marL="342900" marR="0" lvl="0" indent="-342900" rtl="0">
              <a:lnSpc>
                <a:spcPct val="107000"/>
              </a:lnSpc>
              <a:spcBef>
                <a:spcPts val="0"/>
              </a:spcBef>
              <a:spcAft>
                <a:spcPts val="0"/>
              </a:spcAft>
              <a:buSzPts val="1400"/>
              <a:buFont typeface="Symbol" panose="05050102010706020507" pitchFamily="18" charset="2"/>
              <a:buChar char=""/>
            </a:pPr>
            <a:r>
              <a:rPr lang="ru" sz="1800" dirty="0">
                <a:effectLst/>
                <a:latin typeface="Calibri" panose="020F0502020204030204" pitchFamily="34" charset="0"/>
                <a:ea typeface="Calibri" panose="020F0502020204030204" pitchFamily="34" charset="0"/>
                <a:cs typeface="Calibri" panose="020F0502020204030204" pitchFamily="34" charset="0"/>
              </a:rPr>
              <a:t>Вакцина Pfizer также по-прежнему доступна с разрешением на экстренное применение (EUA) для людей в возрасте от 5 до 15 лет и в качестве третьей дозы для некоторых лиц с ослабленным иммунитетом. </a:t>
            </a:r>
          </a:p>
          <a:p>
            <a:pPr marL="342900" marR="0" lvl="0" indent="-342900" rtl="0">
              <a:lnSpc>
                <a:spcPct val="107000"/>
              </a:lnSpc>
              <a:spcBef>
                <a:spcPts val="0"/>
              </a:spcBef>
              <a:spcAft>
                <a:spcPts val="0"/>
              </a:spcAft>
              <a:buSzPts val="1400"/>
              <a:buFont typeface="Symbol" panose="05050102010706020507" pitchFamily="18" charset="2"/>
              <a:buChar char=""/>
            </a:pPr>
            <a:r>
              <a:rPr lang="ru" sz="1800" dirty="0">
                <a:effectLst/>
                <a:latin typeface="Calibri" panose="020F0502020204030204" pitchFamily="34" charset="0"/>
                <a:ea typeface="Calibri" panose="020F0502020204030204" pitchFamily="34" charset="0"/>
                <a:cs typeface="Calibri" panose="020F0502020204030204" pitchFamily="34" charset="0"/>
              </a:rPr>
              <a:t>По сравнению с EUA, одобрение вакцин FDA требует еще больше данных о безопасности, производстве и эффективности за более длительные периоды времени и включает данные из реальной практики. </a:t>
            </a:r>
          </a:p>
          <a:p>
            <a:pPr marL="342900" marR="0" lvl="0" indent="-342900" rtl="0">
              <a:lnSpc>
                <a:spcPct val="107000"/>
              </a:lnSpc>
              <a:spcBef>
                <a:spcPts val="0"/>
              </a:spcBef>
              <a:spcAft>
                <a:spcPts val="0"/>
              </a:spcAft>
              <a:buSzPts val="1400"/>
              <a:buFont typeface="Symbol" panose="05050102010706020507" pitchFamily="18" charset="2"/>
              <a:buChar char=""/>
            </a:pPr>
            <a:r>
              <a:rPr lang="ru"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Полное одобрение FDA означает, что Comirnaty теперь имеет такой же уровень одобрения, как и другие вакцины, обычно используемые в США, например, вакцины от гепатита, кори, ветряной оспы и полиомиелита.</a:t>
            </a:r>
            <a:r>
              <a:rPr lang="ru" sz="1800" dirty="0">
                <a:effectLst/>
                <a:latin typeface="Calibri" panose="020F0502020204030204" pitchFamily="34" charset="0"/>
                <a:ea typeface="Calibri" panose="020F0502020204030204" pitchFamily="34" charset="0"/>
                <a:cs typeface="Calibri" panose="020F0502020204030204" pitchFamily="34" charset="0"/>
              </a:rPr>
              <a:t> </a:t>
            </a:r>
          </a:p>
          <a:p>
            <a:pPr marL="342900" marR="0" lvl="0" indent="-342900" rtl="0">
              <a:lnSpc>
                <a:spcPct val="107000"/>
              </a:lnSpc>
              <a:spcBef>
                <a:spcPts val="0"/>
              </a:spcBef>
              <a:spcAft>
                <a:spcPts val="0"/>
              </a:spcAft>
              <a:buSzPts val="1400"/>
              <a:buFont typeface="Symbol" panose="05050102010706020507" pitchFamily="18" charset="2"/>
              <a:buChar char=""/>
            </a:pPr>
            <a:r>
              <a:rPr lang="ru"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Вакцина Pfizer против COVID-19 была первой, получившей разрешение на экстренное применение, поэтому она является первой вакциной, имеющей достаточно данных для получения полного одобрения. Это ничего не говорит о безопасности и эффективности вакцин Moderna или Johnson &amp; Johnson.</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rtl="0"/>
            <a:endParaRPr lang="en-US" dirty="0"/>
          </a:p>
          <a:p>
            <a:pPr rtl="0"/>
            <a:r>
              <a:rPr lang="ru" b="1" dirty="0"/>
              <a:t>Что такое разрешение на экстренное применение (EUA)? </a:t>
            </a:r>
          </a:p>
          <a:p>
            <a:pPr rtl="0"/>
            <a:r>
              <a:rPr lang="ru" dirty="0"/>
              <a:t>FDA США сделало вакцины Pfizer, Moderna и Janssen против COVID-19 доступными в рамках механизма экстренного применения, называемого EUA. EUA поддерживается заявлением секретаря Департамента здравоохранения и социальных услуг (HHS) о том, что существует ситуация, оправдывающая экстренное применение лекарств во время пандемии COVID-19.</a:t>
            </a:r>
          </a:p>
          <a:p>
            <a:pPr rtl="0"/>
            <a:endParaRPr lang="en-US" dirty="0"/>
          </a:p>
          <a:p>
            <a:pPr rtl="0"/>
            <a:r>
              <a:rPr lang="ru" dirty="0"/>
              <a:t>FDA может выдать EUA при соблюдении определенных критериев, включая отсутствие надлежащих, одобренных, доступных альтернатив. Решение FDA также основано на имеющихся научных данных, доказывающих, что продукт может быть эффективным для предотвращения COVID-19 во время пандемии и что известная и потенциальная польза продукта перевешивает риски. Все эти критерии должны быть соблюдены, чтобы продукт можно было использовать во время пандемии COVID-19. </a:t>
            </a:r>
          </a:p>
        </p:txBody>
      </p:sp>
      <p:sp>
        <p:nvSpPr>
          <p:cNvPr id="4" name="Slide Number Placeholder 3"/>
          <p:cNvSpPr>
            <a:spLocks noGrp="1"/>
          </p:cNvSpPr>
          <p:nvPr>
            <p:ph type="sldNum" sz="quarter" idx="5"/>
          </p:nvPr>
        </p:nvSpPr>
        <p:spPr/>
        <p:txBody>
          <a:bodyPr rtlCol="0"/>
          <a:lstStyle/>
          <a:p>
            <a:pPr rtl="0"/>
            <a:fld id="{D34CBBDB-52D0-FE4C-8729-D7393D454E10}" type="slidenum">
              <a:rPr lang="en-US" smtClean="0"/>
              <a:t>5</a:t>
            </a:fld>
            <a:endParaRPr lang="en-US"/>
          </a:p>
        </p:txBody>
      </p:sp>
    </p:spTree>
    <p:extLst>
      <p:ext uri="{BB962C8B-B14F-4D97-AF65-F5344CB8AC3E}">
        <p14:creationId xmlns:p14="http://schemas.microsoft.com/office/powerpoint/2010/main" val="3638461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rtl="0">
              <a:lnSpc>
                <a:spcPct val="107000"/>
              </a:lnSpc>
              <a:spcBef>
                <a:spcPts val="0"/>
              </a:spcBef>
              <a:spcAft>
                <a:spcPts val="0"/>
              </a:spcAft>
              <a:buSzPts val="1400"/>
              <a:buFont typeface="Symbol" panose="05050102010706020507" pitchFamily="18" charset="2"/>
              <a:buNone/>
            </a:pPr>
            <a:r>
              <a:rPr lang="ru" sz="1800" u="none" dirty="0">
                <a:solidFill>
                  <a:srgbClr val="008080"/>
                </a:solidFill>
                <a:effectLst/>
                <a:latin typeface="Calibri" panose="020F0502020204030204" pitchFamily="34" charset="0"/>
                <a:ea typeface="Calibri" panose="020F0502020204030204" pitchFamily="34" charset="0"/>
                <a:cs typeface="Calibri" panose="020F0502020204030204" pitchFamily="34" charset="0"/>
              </a:rPr>
              <a:t>Вакцина Pfizer против COVID-19 эффективна более чем на 90 % для предотвращения COVID-19 у детей в возрасте от 5 до 11 лет.</a:t>
            </a:r>
            <a:endParaRPr lang="en-US" sz="1800" u="none" dirty="0">
              <a:effectLst/>
              <a:latin typeface="Calibri" panose="020F0502020204030204" pitchFamily="34" charset="0"/>
              <a:ea typeface="Calibri" panose="020F0502020204030204" pitchFamily="34" charset="0"/>
              <a:cs typeface="Calibri" panose="020F0502020204030204" pitchFamily="34" charset="0"/>
            </a:endParaRPr>
          </a:p>
          <a:p>
            <a:pPr rtl="0"/>
            <a:endParaRPr lang="en-US" dirty="0"/>
          </a:p>
        </p:txBody>
      </p:sp>
      <p:sp>
        <p:nvSpPr>
          <p:cNvPr id="4" name="Slide Number Placeholder 3"/>
          <p:cNvSpPr>
            <a:spLocks noGrp="1"/>
          </p:cNvSpPr>
          <p:nvPr>
            <p:ph type="sldNum" sz="quarter" idx="5"/>
          </p:nvPr>
        </p:nvSpPr>
        <p:spPr/>
        <p:txBody>
          <a:bodyPr rtlCol="0"/>
          <a:lstStyle/>
          <a:p>
            <a:pPr rtl="0"/>
            <a:fld id="{D34CBBDB-52D0-FE4C-8729-D7393D454E10}" type="slidenum">
              <a:rPr lang="en-US" smtClean="0"/>
              <a:t>6</a:t>
            </a:fld>
            <a:endParaRPr lang="en-US"/>
          </a:p>
        </p:txBody>
      </p:sp>
    </p:spTree>
    <p:extLst>
      <p:ext uri="{BB962C8B-B14F-4D97-AF65-F5344CB8AC3E}">
        <p14:creationId xmlns:p14="http://schemas.microsoft.com/office/powerpoint/2010/main" val="25546123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8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0" name="Google Shape;410;p80: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rtlCol="0" anchor="t" anchorCtr="0">
            <a:noAutofit/>
          </a:bodyPr>
          <a:lstStyle/>
          <a:p>
            <a:pPr rtl="0"/>
            <a:r>
              <a:rPr lang="ru" sz="1200" b="0" i="0" kern="1200">
                <a:solidFill>
                  <a:schemeClr val="tx1"/>
                </a:solidFill>
                <a:effectLst/>
                <a:latin typeface="+mn-lt"/>
                <a:ea typeface="+mn-ea"/>
                <a:cs typeface="+mn-cs"/>
              </a:rPr>
              <a:t>Мы понимаем важность открытости и честности в отношении безопасности и разработки вакцины, особенно для сообществ, которые пострадали от последствий ненадлежащего лечения. </a:t>
            </a:r>
          </a:p>
          <a:p>
            <a:pPr rtl="0"/>
            <a:endParaRPr lang="en-US" sz="1200" b="0" i="0" kern="1200" dirty="0">
              <a:solidFill>
                <a:schemeClr val="tx1"/>
              </a:solidFill>
              <a:effectLst/>
              <a:latin typeface="+mn-lt"/>
              <a:ea typeface="+mn-ea"/>
              <a:cs typeface="+mn-cs"/>
            </a:endParaRPr>
          </a:p>
          <a:p>
            <a:pPr rtl="0"/>
            <a:r>
              <a:rPr lang="ru" sz="1200">
                <a:latin typeface="Calibri" panose="020F0502020204030204" pitchFamily="34" charset="0"/>
                <a:cs typeface="Calibri" panose="020F0502020204030204" pitchFamily="34" charset="0"/>
              </a:rPr>
              <a:t>Важно знать, что вакцины проходят больше испытаний, чем любые другие лекарства.  Прежде чем любая вакцина станет доступной, она должна пройти тщательную разработку и тестирование. Производство крайне важно — каждая доза должна быть неизменно высокого качества. Кроме того, для подтверждения безопасности в рамках клинических испытаний проводится всестороннее тестирование.   </a:t>
            </a:r>
          </a:p>
          <a:p>
            <a:pPr rtl="0"/>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ru" sz="1200">
                <a:latin typeface="Calibri" panose="020F0502020204030204" pitchFamily="34" charset="0"/>
                <a:cs typeface="Calibri" panose="020F0502020204030204" pitchFamily="34" charset="0"/>
              </a:rPr>
              <a:t>Источник: https://www.cdc.gov/coronavirus/2019-ncov/vaccines/safety.html  </a:t>
            </a:r>
          </a:p>
          <a:p>
            <a:pPr marL="457200" marR="0" lvl="0" indent="-228600" algn="l" rtl="0">
              <a:lnSpc>
                <a:spcPct val="100000"/>
              </a:lnSpc>
              <a:spcBef>
                <a:spcPts val="0"/>
              </a:spcBef>
              <a:spcAft>
                <a:spcPts val="0"/>
              </a:spcAft>
              <a:buClr>
                <a:srgbClr val="000000"/>
              </a:buClr>
              <a:buSzPts val="1400"/>
              <a:buFont typeface="Arial"/>
              <a:buNone/>
            </a:pPr>
            <a:endParaRPr dirty="0"/>
          </a:p>
        </p:txBody>
      </p:sp>
      <p:sp>
        <p:nvSpPr>
          <p:cNvPr id="411" name="Google Shape;411;p80: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rtlCol="0" anchor="b" anchorCtr="0">
            <a:noAutofit/>
          </a:bodyPr>
          <a:lstStyle/>
          <a:p>
            <a:pPr marL="0" lvl="0" indent="0" algn="l"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g79ce8b2f6a_0_5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7" name="Google Shape;427;g79ce8b2f6a_0_51: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rtlCol="0" anchor="t" anchorCtr="0">
            <a:noAutofit/>
          </a:bodyPr>
          <a:lstStyle/>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0" i="0" kern="1200" dirty="0">
              <a:solidFill>
                <a:schemeClr val="tx1"/>
              </a:solidFill>
              <a:effectLst/>
              <a:latin typeface="+mn-lt"/>
              <a:ea typeface="+mn-ea"/>
              <a:cs typeface="+mn-cs"/>
            </a:endParaRPr>
          </a:p>
          <a:p>
            <a:pPr marL="457200" marR="0" lvl="0" indent="-228600" algn="l" rtl="0">
              <a:lnSpc>
                <a:spcPct val="100000"/>
              </a:lnSpc>
              <a:spcBef>
                <a:spcPts val="0"/>
              </a:spcBef>
              <a:spcAft>
                <a:spcPts val="0"/>
              </a:spcAft>
              <a:buClr>
                <a:srgbClr val="000000"/>
              </a:buClr>
              <a:buSzPts val="1400"/>
              <a:buFont typeface="Arial"/>
              <a:buNone/>
            </a:pPr>
            <a:endParaRPr dirty="0"/>
          </a:p>
        </p:txBody>
      </p:sp>
      <p:sp>
        <p:nvSpPr>
          <p:cNvPr id="428" name="Google Shape;428;g79ce8b2f6a_0_51: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rtlCol="0" anchor="b" anchorCtr="0">
            <a:noAutofit/>
          </a:bodyPr>
          <a:lstStyle/>
          <a:p>
            <a:pPr marL="0" lvl="0" indent="0" algn="l"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p8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1" name="Google Shape;441;p81: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rtlCol="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 sz="1200" b="0" i="0" kern="1200" dirty="0">
                <a:solidFill>
                  <a:schemeClr val="tx1"/>
                </a:solidFill>
                <a:effectLst/>
                <a:latin typeface="+mn-lt"/>
                <a:ea typeface="+mn-ea"/>
                <a:cs typeface="+mn-cs"/>
              </a:rPr>
              <a:t>Вакцина против COVID-19 была разработана в сжатые сроки, но для нее соблюдались все те же меры безопасности, что и для всех других вакцин. </a:t>
            </a:r>
          </a:p>
          <a:p>
            <a:pPr rtl="0"/>
            <a:r>
              <a:rPr lang="ru" sz="1200" b="0" i="0" kern="1200" dirty="0">
                <a:solidFill>
                  <a:schemeClr val="tx1"/>
                </a:solidFill>
                <a:effectLst/>
                <a:latin typeface="+mn-lt"/>
                <a:ea typeface="+mn-ea"/>
                <a:cs typeface="+mn-cs"/>
              </a:rPr>
              <a:t>Компании по производству вакцин работали быстро, поскольку</a:t>
            </a:r>
            <a:r>
              <a:rPr lang="ru" sz="1200" dirty="0">
                <a:latin typeface="Calibri" panose="020F0502020204030204" pitchFamily="34" charset="0"/>
                <a:cs typeface="Calibri" panose="020F0502020204030204" pitchFamily="34" charset="0"/>
              </a:rPr>
              <a:t>:</a:t>
            </a:r>
          </a:p>
          <a:p>
            <a:pPr rtl="0"/>
            <a:r>
              <a:rPr lang="ru" sz="1200" b="1" i="1" dirty="0">
                <a:latin typeface="Calibri" panose="020F0502020204030204" pitchFamily="34" charset="0"/>
                <a:cs typeface="Calibri" panose="020F0502020204030204" pitchFamily="34" charset="0"/>
              </a:rPr>
              <a:t> </a:t>
            </a:r>
            <a:endParaRPr lang="en-US" sz="1200" dirty="0">
              <a:latin typeface="Calibri" panose="020F0502020204030204" pitchFamily="34" charset="0"/>
              <a:cs typeface="Calibri" panose="020F0502020204030204" pitchFamily="34" charset="0"/>
            </a:endParaRPr>
          </a:p>
          <a:p>
            <a:pPr marL="457200" lvl="0" indent="-457200" rtl="0">
              <a:buFont typeface="+mj-lt"/>
              <a:buAutoNum type="arabicPeriod"/>
            </a:pPr>
            <a:r>
              <a:rPr lang="ru" sz="1200" b="1" i="1" dirty="0">
                <a:latin typeface="Calibri" panose="020F0502020204030204" pitchFamily="34" charset="0"/>
                <a:cs typeface="Calibri" panose="020F0502020204030204" pitchFamily="34" charset="0"/>
              </a:rPr>
              <a:t>Уже была известна полезная информация: </a:t>
            </a:r>
            <a:r>
              <a:rPr lang="ru" sz="1200" dirty="0">
                <a:latin typeface="Calibri" panose="020F0502020204030204" pitchFamily="34" charset="0"/>
                <a:cs typeface="Calibri" panose="020F0502020204030204" pitchFamily="34" charset="0"/>
              </a:rPr>
              <a:t>Вирус COVID-19 принадлежит семейству коронавирусов, которое изучалось в течение длительного периода времени. Эксперты узнали важную информацию из других вспышек коронавирусной инфекции, которая помогла им разработать вакцину против COVID-19, поэтому начинали не с нуля. </a:t>
            </a:r>
          </a:p>
          <a:p>
            <a:pPr marL="457200" lvl="0" indent="-457200" rtl="0">
              <a:buFont typeface="+mj-lt"/>
              <a:buAutoNum type="arabicPeriod"/>
            </a:pPr>
            <a:endParaRPr lang="en-US" sz="1200" dirty="0">
              <a:latin typeface="Calibri" panose="020F0502020204030204" pitchFamily="34" charset="0"/>
              <a:cs typeface="Calibri" panose="020F0502020204030204" pitchFamily="34" charset="0"/>
            </a:endParaRPr>
          </a:p>
          <a:p>
            <a:pPr marL="457200" lvl="0" indent="-457200" rtl="0">
              <a:buFont typeface="+mj-lt"/>
              <a:buAutoNum type="arabicPeriod"/>
            </a:pPr>
            <a:r>
              <a:rPr lang="ru" sz="1200" b="1" i="1" dirty="0">
                <a:latin typeface="Calibri" panose="020F0502020204030204" pitchFamily="34" charset="0"/>
                <a:cs typeface="Calibri" panose="020F0502020204030204" pitchFamily="34" charset="0"/>
              </a:rPr>
              <a:t>Правительства финансировали исследования вакцин:</a:t>
            </a:r>
            <a:r>
              <a:rPr lang="ru" sz="1200" dirty="0">
                <a:latin typeface="Calibri" panose="020F0502020204030204" pitchFamily="34" charset="0"/>
                <a:cs typeface="Calibri" panose="020F0502020204030204" pitchFamily="34" charset="0"/>
              </a:rPr>
              <a:t> Правительства США и других стран инвестировали много средств в поддержку компаний, производящих вакцины. Сотрудничество с другими странами также помогло исследователям двигаться быстрее.</a:t>
            </a:r>
          </a:p>
          <a:p>
            <a:pPr marL="457200" lvl="0" indent="-457200" rtl="0">
              <a:buFont typeface="+mj-lt"/>
              <a:buAutoNum type="arabicPeriod"/>
            </a:pPr>
            <a:endParaRPr lang="en-US" sz="1200" b="0" i="0" kern="1200" dirty="0">
              <a:solidFill>
                <a:schemeClr val="tx1"/>
              </a:solidFill>
              <a:effectLst/>
              <a:latin typeface="+mn-lt"/>
              <a:ea typeface="+mn-ea"/>
              <a:cs typeface="+mn-cs"/>
            </a:endParaRPr>
          </a:p>
          <a:p>
            <a:pPr marL="457200" lvl="0" indent="-457200" rtl="0">
              <a:buFont typeface="+mj-lt"/>
              <a:buAutoNum type="arabicPeriod"/>
            </a:pPr>
            <a:r>
              <a:rPr lang="ru" sz="1200" b="1" i="1" kern="1200" dirty="0">
                <a:solidFill>
                  <a:schemeClr val="tx1"/>
                </a:solidFill>
                <a:effectLst/>
                <a:latin typeface="+mn-lt"/>
                <a:ea typeface="+mn-ea"/>
                <a:cs typeface="+mn-cs"/>
              </a:rPr>
              <a:t>В исследованиях вакцин участвовали десятки тысяч человек:</a:t>
            </a:r>
            <a:r>
              <a:rPr lang="ru" sz="1200" b="0" i="0" kern="1200" dirty="0">
                <a:solidFill>
                  <a:schemeClr val="tx1"/>
                </a:solidFill>
                <a:effectLst/>
                <a:latin typeface="+mn-lt"/>
                <a:ea typeface="+mn-ea"/>
                <a:cs typeface="+mn-cs"/>
              </a:rPr>
              <a:t> Были проведены исследования вакцины (называемые «клиническими испытаниями»), чтобы доказать ее безопасность и эффективность. На исследования записались десятки тысяч человек, поэтому компаниям не нужно было тратить много времени на поиск добровольцев.</a:t>
            </a:r>
          </a:p>
          <a:p>
            <a:pPr marL="457200" lvl="0" indent="-457200" rtl="0">
              <a:buFont typeface="+mj-lt"/>
              <a:buAutoNum type="arabicPeriod"/>
            </a:pPr>
            <a:endParaRPr lang="en-US" sz="1200" b="0" i="0" kern="1200" dirty="0">
              <a:solidFill>
                <a:schemeClr val="tx1"/>
              </a:solidFill>
              <a:effectLst/>
              <a:latin typeface="+mn-lt"/>
              <a:ea typeface="+mn-ea"/>
              <a:cs typeface="+mn-cs"/>
            </a:endParaRPr>
          </a:p>
          <a:p>
            <a:pPr marL="457200" lvl="0" indent="-457200" rtl="0">
              <a:buFont typeface="+mj-lt"/>
              <a:buAutoNum type="arabicPeriod"/>
            </a:pPr>
            <a:r>
              <a:rPr lang="ru" sz="1200" b="1" i="1" kern="1200" dirty="0">
                <a:solidFill>
                  <a:schemeClr val="tx1"/>
                </a:solidFill>
                <a:effectLst/>
                <a:latin typeface="+mn-lt"/>
                <a:ea typeface="+mn-ea"/>
                <a:cs typeface="+mn-cs"/>
              </a:rPr>
              <a:t>Производство выполнялось параллельно с исследованиями безопасности:</a:t>
            </a:r>
            <a:r>
              <a:rPr lang="ru" sz="1200" b="0" i="0" kern="1200" dirty="0">
                <a:solidFill>
                  <a:schemeClr val="tx1"/>
                </a:solidFill>
                <a:effectLst/>
                <a:latin typeface="+mn-lt"/>
                <a:ea typeface="+mn-ea"/>
                <a:cs typeface="+mn-cs"/>
              </a:rPr>
              <a:t> Компании по производству вакцин начали производить вакцину параллельно с проведением исследований в надежде, что будет доказана ее безопасность и эффективность. Это означало, что вакцины были готовы к распространению после их одобрения</a:t>
            </a:r>
          </a:p>
          <a:p>
            <a:pPr marL="457200" lvl="0" indent="-457200" rtl="0">
              <a:buFont typeface="+mj-lt"/>
              <a:buAutoNum type="arabicPeriod"/>
            </a:pPr>
            <a:endParaRPr lang="en-US" sz="1200" dirty="0">
              <a:latin typeface="Calibri" panose="020F0502020204030204" pitchFamily="34" charset="0"/>
              <a:cs typeface="Calibri" panose="020F0502020204030204" pitchFamily="34" charset="0"/>
            </a:endParaRPr>
          </a:p>
          <a:p>
            <a:pPr marL="457200" marR="0" lvl="0" indent="-228600" algn="l" rtl="0">
              <a:lnSpc>
                <a:spcPct val="100000"/>
              </a:lnSpc>
              <a:spcBef>
                <a:spcPts val="0"/>
              </a:spcBef>
              <a:spcAft>
                <a:spcPts val="0"/>
              </a:spcAft>
              <a:buClr>
                <a:srgbClr val="000000"/>
              </a:buClr>
              <a:buSzPts val="1400"/>
              <a:buFont typeface="Arial"/>
              <a:buNone/>
            </a:pPr>
            <a:endParaRPr dirty="0"/>
          </a:p>
        </p:txBody>
      </p:sp>
      <p:sp>
        <p:nvSpPr>
          <p:cNvPr id="442" name="Google Shape;442;p81: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rtlCol="0" anchor="b" anchorCtr="0">
            <a:noAutofit/>
          </a:bodyPr>
          <a:lstStyle/>
          <a:p>
            <a:pPr marL="0" lvl="0" indent="0" algn="l"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tags" Target="../tags/tag29.xml"/><Relationship Id="rId3" Type="http://schemas.openxmlformats.org/officeDocument/2006/relationships/tags" Target="../tags/tag24.xml"/><Relationship Id="rId7" Type="http://schemas.openxmlformats.org/officeDocument/2006/relationships/tags" Target="../tags/tag28.xml"/><Relationship Id="rId2" Type="http://schemas.openxmlformats.org/officeDocument/2006/relationships/tags" Target="../tags/tag23.xml"/><Relationship Id="rId1" Type="http://schemas.openxmlformats.org/officeDocument/2006/relationships/vmlDrawing" Target="../drawings/vmlDrawing2.vml"/><Relationship Id="rId6" Type="http://schemas.openxmlformats.org/officeDocument/2006/relationships/tags" Target="../tags/tag27.xml"/><Relationship Id="rId11" Type="http://schemas.openxmlformats.org/officeDocument/2006/relationships/image" Target="../media/image8.emf"/><Relationship Id="rId5" Type="http://schemas.openxmlformats.org/officeDocument/2006/relationships/tags" Target="../tags/tag26.xml"/><Relationship Id="rId10" Type="http://schemas.openxmlformats.org/officeDocument/2006/relationships/oleObject" Target="../embeddings/oleObject2.bin"/><Relationship Id="rId4" Type="http://schemas.openxmlformats.org/officeDocument/2006/relationships/tags" Target="../tags/tag25.xml"/><Relationship Id="rId9"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8" Type="http://schemas.openxmlformats.org/officeDocument/2006/relationships/tags" Target="../tags/tag36.xml"/><Relationship Id="rId3" Type="http://schemas.openxmlformats.org/officeDocument/2006/relationships/tags" Target="../tags/tag31.xml"/><Relationship Id="rId7" Type="http://schemas.openxmlformats.org/officeDocument/2006/relationships/tags" Target="../tags/tag35.xml"/><Relationship Id="rId2" Type="http://schemas.openxmlformats.org/officeDocument/2006/relationships/tags" Target="../tags/tag30.xml"/><Relationship Id="rId1" Type="http://schemas.openxmlformats.org/officeDocument/2006/relationships/vmlDrawing" Target="../drawings/vmlDrawing3.vml"/><Relationship Id="rId6" Type="http://schemas.openxmlformats.org/officeDocument/2006/relationships/tags" Target="../tags/tag34.xml"/><Relationship Id="rId11" Type="http://schemas.openxmlformats.org/officeDocument/2006/relationships/image" Target="../media/image8.emf"/><Relationship Id="rId5" Type="http://schemas.openxmlformats.org/officeDocument/2006/relationships/tags" Target="../tags/tag33.xml"/><Relationship Id="rId10" Type="http://schemas.openxmlformats.org/officeDocument/2006/relationships/oleObject" Target="../embeddings/oleObject3.bin"/><Relationship Id="rId4" Type="http://schemas.openxmlformats.org/officeDocument/2006/relationships/tags" Target="../tags/tag32.xml"/><Relationship Id="rId9"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8" Type="http://schemas.openxmlformats.org/officeDocument/2006/relationships/tags" Target="../tags/tag43.xml"/><Relationship Id="rId13" Type="http://schemas.openxmlformats.org/officeDocument/2006/relationships/image" Target="../media/image7.emf"/><Relationship Id="rId3" Type="http://schemas.openxmlformats.org/officeDocument/2006/relationships/tags" Target="../tags/tag38.xml"/><Relationship Id="rId7" Type="http://schemas.openxmlformats.org/officeDocument/2006/relationships/tags" Target="../tags/tag42.xml"/><Relationship Id="rId12" Type="http://schemas.openxmlformats.org/officeDocument/2006/relationships/oleObject" Target="../embeddings/oleObject4.bin"/><Relationship Id="rId2" Type="http://schemas.openxmlformats.org/officeDocument/2006/relationships/tags" Target="../tags/tag37.xml"/><Relationship Id="rId1" Type="http://schemas.openxmlformats.org/officeDocument/2006/relationships/vmlDrawing" Target="../drawings/vmlDrawing4.vml"/><Relationship Id="rId6" Type="http://schemas.openxmlformats.org/officeDocument/2006/relationships/tags" Target="../tags/tag41.xml"/><Relationship Id="rId11" Type="http://schemas.openxmlformats.org/officeDocument/2006/relationships/slideMaster" Target="../slideMasters/slideMaster3.xml"/><Relationship Id="rId5" Type="http://schemas.openxmlformats.org/officeDocument/2006/relationships/tags" Target="../tags/tag40.xml"/><Relationship Id="rId10" Type="http://schemas.openxmlformats.org/officeDocument/2006/relationships/tags" Target="../tags/tag45.xml"/><Relationship Id="rId4" Type="http://schemas.openxmlformats.org/officeDocument/2006/relationships/tags" Target="../tags/tag39.xml"/><Relationship Id="rId9" Type="http://schemas.openxmlformats.org/officeDocument/2006/relationships/tags" Target="../tags/tag44.xml"/></Relationships>
</file>

<file path=ppt/slideLayouts/_rels/slideLayout23.xml.rels><?xml version="1.0" encoding="UTF-8" standalone="yes"?>
<Relationships xmlns="http://schemas.openxmlformats.org/package/2006/relationships"><Relationship Id="rId8" Type="http://schemas.openxmlformats.org/officeDocument/2006/relationships/tags" Target="../tags/tag52.xml"/><Relationship Id="rId3" Type="http://schemas.openxmlformats.org/officeDocument/2006/relationships/tags" Target="../tags/tag47.xml"/><Relationship Id="rId7" Type="http://schemas.openxmlformats.org/officeDocument/2006/relationships/tags" Target="../tags/tag51.xml"/><Relationship Id="rId2" Type="http://schemas.openxmlformats.org/officeDocument/2006/relationships/tags" Target="../tags/tag46.xml"/><Relationship Id="rId1" Type="http://schemas.openxmlformats.org/officeDocument/2006/relationships/vmlDrawing" Target="../drawings/vmlDrawing5.vml"/><Relationship Id="rId6" Type="http://schemas.openxmlformats.org/officeDocument/2006/relationships/tags" Target="../tags/tag50.xml"/><Relationship Id="rId11" Type="http://schemas.openxmlformats.org/officeDocument/2006/relationships/image" Target="../media/image8.emf"/><Relationship Id="rId5" Type="http://schemas.openxmlformats.org/officeDocument/2006/relationships/tags" Target="../tags/tag49.xml"/><Relationship Id="rId10" Type="http://schemas.openxmlformats.org/officeDocument/2006/relationships/oleObject" Target="../embeddings/oleObject5.bin"/><Relationship Id="rId4" Type="http://schemas.openxmlformats.org/officeDocument/2006/relationships/tags" Target="../tags/tag48.xml"/><Relationship Id="rId9"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8" Type="http://schemas.openxmlformats.org/officeDocument/2006/relationships/tags" Target="../tags/tag59.xml"/><Relationship Id="rId3" Type="http://schemas.openxmlformats.org/officeDocument/2006/relationships/tags" Target="../tags/tag54.xml"/><Relationship Id="rId7" Type="http://schemas.openxmlformats.org/officeDocument/2006/relationships/tags" Target="../tags/tag58.xml"/><Relationship Id="rId2" Type="http://schemas.openxmlformats.org/officeDocument/2006/relationships/tags" Target="../tags/tag53.xml"/><Relationship Id="rId1" Type="http://schemas.openxmlformats.org/officeDocument/2006/relationships/vmlDrawing" Target="../drawings/vmlDrawing6.vml"/><Relationship Id="rId6" Type="http://schemas.openxmlformats.org/officeDocument/2006/relationships/tags" Target="../tags/tag57.xml"/><Relationship Id="rId11" Type="http://schemas.openxmlformats.org/officeDocument/2006/relationships/image" Target="../media/image8.emf"/><Relationship Id="rId5" Type="http://schemas.openxmlformats.org/officeDocument/2006/relationships/tags" Target="../tags/tag56.xml"/><Relationship Id="rId10" Type="http://schemas.openxmlformats.org/officeDocument/2006/relationships/oleObject" Target="../embeddings/oleObject6.bin"/><Relationship Id="rId4" Type="http://schemas.openxmlformats.org/officeDocument/2006/relationships/tags" Target="../tags/tag55.xml"/><Relationship Id="rId9"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8" Type="http://schemas.openxmlformats.org/officeDocument/2006/relationships/tags" Target="../tags/tag66.xml"/><Relationship Id="rId3" Type="http://schemas.openxmlformats.org/officeDocument/2006/relationships/tags" Target="../tags/tag61.xml"/><Relationship Id="rId7" Type="http://schemas.openxmlformats.org/officeDocument/2006/relationships/tags" Target="../tags/tag65.xml"/><Relationship Id="rId2" Type="http://schemas.openxmlformats.org/officeDocument/2006/relationships/tags" Target="../tags/tag60.xml"/><Relationship Id="rId1" Type="http://schemas.openxmlformats.org/officeDocument/2006/relationships/vmlDrawing" Target="../drawings/vmlDrawing7.vml"/><Relationship Id="rId6" Type="http://schemas.openxmlformats.org/officeDocument/2006/relationships/tags" Target="../tags/tag64.xml"/><Relationship Id="rId11" Type="http://schemas.openxmlformats.org/officeDocument/2006/relationships/image" Target="../media/image8.emf"/><Relationship Id="rId5" Type="http://schemas.openxmlformats.org/officeDocument/2006/relationships/tags" Target="../tags/tag63.xml"/><Relationship Id="rId10" Type="http://schemas.openxmlformats.org/officeDocument/2006/relationships/oleObject" Target="../embeddings/oleObject7.bin"/><Relationship Id="rId4" Type="http://schemas.openxmlformats.org/officeDocument/2006/relationships/tags" Target="../tags/tag62.xml"/><Relationship Id="rId9"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8" Type="http://schemas.openxmlformats.org/officeDocument/2006/relationships/tags" Target="../tags/tag73.xml"/><Relationship Id="rId3" Type="http://schemas.openxmlformats.org/officeDocument/2006/relationships/tags" Target="../tags/tag68.xml"/><Relationship Id="rId7" Type="http://schemas.openxmlformats.org/officeDocument/2006/relationships/tags" Target="../tags/tag72.xml"/><Relationship Id="rId12" Type="http://schemas.openxmlformats.org/officeDocument/2006/relationships/image" Target="../media/image8.emf"/><Relationship Id="rId2" Type="http://schemas.openxmlformats.org/officeDocument/2006/relationships/tags" Target="../tags/tag67.xml"/><Relationship Id="rId1" Type="http://schemas.openxmlformats.org/officeDocument/2006/relationships/vmlDrawing" Target="../drawings/vmlDrawing8.vml"/><Relationship Id="rId6" Type="http://schemas.openxmlformats.org/officeDocument/2006/relationships/tags" Target="../tags/tag71.xml"/><Relationship Id="rId11" Type="http://schemas.openxmlformats.org/officeDocument/2006/relationships/oleObject" Target="../embeddings/oleObject8.bin"/><Relationship Id="rId5" Type="http://schemas.openxmlformats.org/officeDocument/2006/relationships/tags" Target="../tags/tag70.xml"/><Relationship Id="rId10" Type="http://schemas.openxmlformats.org/officeDocument/2006/relationships/slideMaster" Target="../slideMasters/slideMaster3.xml"/><Relationship Id="rId4" Type="http://schemas.openxmlformats.org/officeDocument/2006/relationships/tags" Target="../tags/tag69.xml"/><Relationship Id="rId9" Type="http://schemas.openxmlformats.org/officeDocument/2006/relationships/tags" Target="../tags/tag74.xml"/></Relationships>
</file>

<file path=ppt/slideLayouts/_rels/slideLayout27.xml.rels><?xml version="1.0" encoding="UTF-8" standalone="yes"?>
<Relationships xmlns="http://schemas.openxmlformats.org/package/2006/relationships"><Relationship Id="rId8" Type="http://schemas.openxmlformats.org/officeDocument/2006/relationships/tags" Target="../tags/tag81.xml"/><Relationship Id="rId13" Type="http://schemas.openxmlformats.org/officeDocument/2006/relationships/image" Target="../media/image9.emf"/><Relationship Id="rId3" Type="http://schemas.openxmlformats.org/officeDocument/2006/relationships/tags" Target="../tags/tag76.xml"/><Relationship Id="rId7" Type="http://schemas.openxmlformats.org/officeDocument/2006/relationships/tags" Target="../tags/tag80.xml"/><Relationship Id="rId12" Type="http://schemas.openxmlformats.org/officeDocument/2006/relationships/oleObject" Target="../embeddings/oleObject9.bin"/><Relationship Id="rId2" Type="http://schemas.openxmlformats.org/officeDocument/2006/relationships/tags" Target="../tags/tag75.xml"/><Relationship Id="rId1" Type="http://schemas.openxmlformats.org/officeDocument/2006/relationships/vmlDrawing" Target="../drawings/vmlDrawing9.vml"/><Relationship Id="rId6" Type="http://schemas.openxmlformats.org/officeDocument/2006/relationships/tags" Target="../tags/tag79.xml"/><Relationship Id="rId11" Type="http://schemas.openxmlformats.org/officeDocument/2006/relationships/slideMaster" Target="../slideMasters/slideMaster3.xml"/><Relationship Id="rId5" Type="http://schemas.openxmlformats.org/officeDocument/2006/relationships/tags" Target="../tags/tag78.xml"/><Relationship Id="rId10" Type="http://schemas.openxmlformats.org/officeDocument/2006/relationships/tags" Target="../tags/tag83.xml"/><Relationship Id="rId4" Type="http://schemas.openxmlformats.org/officeDocument/2006/relationships/tags" Target="../tags/tag77.xml"/><Relationship Id="rId9" Type="http://schemas.openxmlformats.org/officeDocument/2006/relationships/tags" Target="../tags/tag82.xml"/></Relationships>
</file>

<file path=ppt/slideLayouts/_rels/slideLayout28.xml.rels><?xml version="1.0" encoding="UTF-8" standalone="yes"?>
<Relationships xmlns="http://schemas.openxmlformats.org/package/2006/relationships"><Relationship Id="rId8" Type="http://schemas.openxmlformats.org/officeDocument/2006/relationships/tags" Target="../tags/tag90.xml"/><Relationship Id="rId13" Type="http://schemas.openxmlformats.org/officeDocument/2006/relationships/image" Target="../media/image9.emf"/><Relationship Id="rId3" Type="http://schemas.openxmlformats.org/officeDocument/2006/relationships/tags" Target="../tags/tag85.xml"/><Relationship Id="rId7" Type="http://schemas.openxmlformats.org/officeDocument/2006/relationships/tags" Target="../tags/tag89.xml"/><Relationship Id="rId12" Type="http://schemas.openxmlformats.org/officeDocument/2006/relationships/oleObject" Target="../embeddings/oleObject10.bin"/><Relationship Id="rId2" Type="http://schemas.openxmlformats.org/officeDocument/2006/relationships/tags" Target="../tags/tag84.xml"/><Relationship Id="rId1" Type="http://schemas.openxmlformats.org/officeDocument/2006/relationships/vmlDrawing" Target="../drawings/vmlDrawing10.vml"/><Relationship Id="rId6" Type="http://schemas.openxmlformats.org/officeDocument/2006/relationships/tags" Target="../tags/tag88.xml"/><Relationship Id="rId11" Type="http://schemas.openxmlformats.org/officeDocument/2006/relationships/slideMaster" Target="../slideMasters/slideMaster3.xml"/><Relationship Id="rId5" Type="http://schemas.openxmlformats.org/officeDocument/2006/relationships/tags" Target="../tags/tag87.xml"/><Relationship Id="rId10" Type="http://schemas.openxmlformats.org/officeDocument/2006/relationships/tags" Target="../tags/tag92.xml"/><Relationship Id="rId4" Type="http://schemas.openxmlformats.org/officeDocument/2006/relationships/tags" Target="../tags/tag86.xml"/><Relationship Id="rId9" Type="http://schemas.openxmlformats.org/officeDocument/2006/relationships/tags" Target="../tags/tag91.xml"/></Relationships>
</file>

<file path=ppt/slideLayouts/_rels/slideLayout29.xml.rels><?xml version="1.0" encoding="UTF-8" standalone="yes"?>
<Relationships xmlns="http://schemas.openxmlformats.org/package/2006/relationships"><Relationship Id="rId8" Type="http://schemas.openxmlformats.org/officeDocument/2006/relationships/tags" Target="../tags/tag99.xml"/><Relationship Id="rId13" Type="http://schemas.openxmlformats.org/officeDocument/2006/relationships/image" Target="../media/image8.emf"/><Relationship Id="rId3" Type="http://schemas.openxmlformats.org/officeDocument/2006/relationships/tags" Target="../tags/tag94.xml"/><Relationship Id="rId7" Type="http://schemas.openxmlformats.org/officeDocument/2006/relationships/tags" Target="../tags/tag98.xml"/><Relationship Id="rId12" Type="http://schemas.openxmlformats.org/officeDocument/2006/relationships/oleObject" Target="../embeddings/oleObject11.bin"/><Relationship Id="rId2" Type="http://schemas.openxmlformats.org/officeDocument/2006/relationships/tags" Target="../tags/tag93.xml"/><Relationship Id="rId1" Type="http://schemas.openxmlformats.org/officeDocument/2006/relationships/vmlDrawing" Target="../drawings/vmlDrawing11.vml"/><Relationship Id="rId6" Type="http://schemas.openxmlformats.org/officeDocument/2006/relationships/tags" Target="../tags/tag97.xml"/><Relationship Id="rId11" Type="http://schemas.openxmlformats.org/officeDocument/2006/relationships/slideMaster" Target="../slideMasters/slideMaster3.xml"/><Relationship Id="rId5" Type="http://schemas.openxmlformats.org/officeDocument/2006/relationships/tags" Target="../tags/tag96.xml"/><Relationship Id="rId10" Type="http://schemas.openxmlformats.org/officeDocument/2006/relationships/tags" Target="../tags/tag101.xml"/><Relationship Id="rId4" Type="http://schemas.openxmlformats.org/officeDocument/2006/relationships/tags" Target="../tags/tag95.xml"/><Relationship Id="rId9" Type="http://schemas.openxmlformats.org/officeDocument/2006/relationships/tags" Target="../tags/tag10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openxmlformats.org/officeDocument/2006/relationships/tags" Target="../tags/tag108.xml"/><Relationship Id="rId13" Type="http://schemas.openxmlformats.org/officeDocument/2006/relationships/image" Target="../media/image8.emf"/><Relationship Id="rId3" Type="http://schemas.openxmlformats.org/officeDocument/2006/relationships/tags" Target="../tags/tag103.xml"/><Relationship Id="rId7" Type="http://schemas.openxmlformats.org/officeDocument/2006/relationships/tags" Target="../tags/tag107.xml"/><Relationship Id="rId12" Type="http://schemas.openxmlformats.org/officeDocument/2006/relationships/oleObject" Target="../embeddings/oleObject12.bin"/><Relationship Id="rId2" Type="http://schemas.openxmlformats.org/officeDocument/2006/relationships/tags" Target="../tags/tag102.xml"/><Relationship Id="rId1" Type="http://schemas.openxmlformats.org/officeDocument/2006/relationships/vmlDrawing" Target="../drawings/vmlDrawing12.vml"/><Relationship Id="rId6" Type="http://schemas.openxmlformats.org/officeDocument/2006/relationships/tags" Target="../tags/tag106.xml"/><Relationship Id="rId11" Type="http://schemas.openxmlformats.org/officeDocument/2006/relationships/slideMaster" Target="../slideMasters/slideMaster3.xml"/><Relationship Id="rId5" Type="http://schemas.openxmlformats.org/officeDocument/2006/relationships/tags" Target="../tags/tag105.xml"/><Relationship Id="rId10" Type="http://schemas.openxmlformats.org/officeDocument/2006/relationships/tags" Target="../tags/tag110.xml"/><Relationship Id="rId4" Type="http://schemas.openxmlformats.org/officeDocument/2006/relationships/tags" Target="../tags/tag104.xml"/><Relationship Id="rId9" Type="http://schemas.openxmlformats.org/officeDocument/2006/relationships/tags" Target="../tags/tag109.xml"/></Relationships>
</file>

<file path=ppt/slideLayouts/_rels/slideLayout31.xml.rels><?xml version="1.0" encoding="UTF-8" standalone="yes"?>
<Relationships xmlns="http://schemas.openxmlformats.org/package/2006/relationships"><Relationship Id="rId8" Type="http://schemas.openxmlformats.org/officeDocument/2006/relationships/tags" Target="../tags/tag117.xml"/><Relationship Id="rId13" Type="http://schemas.openxmlformats.org/officeDocument/2006/relationships/image" Target="../media/image9.emf"/><Relationship Id="rId3" Type="http://schemas.openxmlformats.org/officeDocument/2006/relationships/tags" Target="../tags/tag112.xml"/><Relationship Id="rId7" Type="http://schemas.openxmlformats.org/officeDocument/2006/relationships/tags" Target="../tags/tag116.xml"/><Relationship Id="rId12" Type="http://schemas.openxmlformats.org/officeDocument/2006/relationships/oleObject" Target="../embeddings/oleObject13.bin"/><Relationship Id="rId2" Type="http://schemas.openxmlformats.org/officeDocument/2006/relationships/tags" Target="../tags/tag111.xml"/><Relationship Id="rId1" Type="http://schemas.openxmlformats.org/officeDocument/2006/relationships/vmlDrawing" Target="../drawings/vmlDrawing13.vml"/><Relationship Id="rId6" Type="http://schemas.openxmlformats.org/officeDocument/2006/relationships/tags" Target="../tags/tag115.xml"/><Relationship Id="rId11" Type="http://schemas.openxmlformats.org/officeDocument/2006/relationships/slideMaster" Target="../slideMasters/slideMaster3.xml"/><Relationship Id="rId5" Type="http://schemas.openxmlformats.org/officeDocument/2006/relationships/tags" Target="../tags/tag114.xml"/><Relationship Id="rId10" Type="http://schemas.openxmlformats.org/officeDocument/2006/relationships/tags" Target="../tags/tag119.xml"/><Relationship Id="rId4" Type="http://schemas.openxmlformats.org/officeDocument/2006/relationships/tags" Target="../tags/tag113.xml"/><Relationship Id="rId9" Type="http://schemas.openxmlformats.org/officeDocument/2006/relationships/tags" Target="../tags/tag118.xml"/></Relationships>
</file>

<file path=ppt/slideLayouts/_rels/slideLayout32.xml.rels><?xml version="1.0" encoding="UTF-8" standalone="yes"?>
<Relationships xmlns="http://schemas.openxmlformats.org/package/2006/relationships"><Relationship Id="rId8" Type="http://schemas.openxmlformats.org/officeDocument/2006/relationships/tags" Target="../tags/tag126.xml"/><Relationship Id="rId3" Type="http://schemas.openxmlformats.org/officeDocument/2006/relationships/tags" Target="../tags/tag121.xml"/><Relationship Id="rId7" Type="http://schemas.openxmlformats.org/officeDocument/2006/relationships/tags" Target="../tags/tag125.xml"/><Relationship Id="rId2" Type="http://schemas.openxmlformats.org/officeDocument/2006/relationships/tags" Target="../tags/tag120.xml"/><Relationship Id="rId1" Type="http://schemas.openxmlformats.org/officeDocument/2006/relationships/vmlDrawing" Target="../drawings/vmlDrawing14.vml"/><Relationship Id="rId6" Type="http://schemas.openxmlformats.org/officeDocument/2006/relationships/tags" Target="../tags/tag124.xml"/><Relationship Id="rId11" Type="http://schemas.openxmlformats.org/officeDocument/2006/relationships/image" Target="../media/image7.emf"/><Relationship Id="rId5" Type="http://schemas.openxmlformats.org/officeDocument/2006/relationships/tags" Target="../tags/tag123.xml"/><Relationship Id="rId10" Type="http://schemas.openxmlformats.org/officeDocument/2006/relationships/oleObject" Target="../embeddings/oleObject14.bin"/><Relationship Id="rId4" Type="http://schemas.openxmlformats.org/officeDocument/2006/relationships/tags" Target="../tags/tag122.xml"/><Relationship Id="rId9"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tags" Target="../tags/tag128.xml"/><Relationship Id="rId7" Type="http://schemas.openxmlformats.org/officeDocument/2006/relationships/slideMaster" Target="../slideMasters/slideMaster3.xml"/><Relationship Id="rId2" Type="http://schemas.openxmlformats.org/officeDocument/2006/relationships/tags" Target="../tags/tag127.xml"/><Relationship Id="rId1" Type="http://schemas.openxmlformats.org/officeDocument/2006/relationships/vmlDrawing" Target="../drawings/vmlDrawing15.vml"/><Relationship Id="rId6" Type="http://schemas.openxmlformats.org/officeDocument/2006/relationships/tags" Target="../tags/tag131.xml"/><Relationship Id="rId5" Type="http://schemas.openxmlformats.org/officeDocument/2006/relationships/tags" Target="../tags/tag130.xml"/><Relationship Id="rId4" Type="http://schemas.openxmlformats.org/officeDocument/2006/relationships/tags" Target="../tags/tag129.xml"/><Relationship Id="rId9" Type="http://schemas.openxmlformats.org/officeDocument/2006/relationships/image" Target="../media/image8.emf"/></Relationships>
</file>

<file path=ppt/slideLayouts/_rels/slideLayout34.xml.rels><?xml version="1.0" encoding="UTF-8" standalone="yes"?>
<Relationships xmlns="http://schemas.openxmlformats.org/package/2006/relationships"><Relationship Id="rId3" Type="http://schemas.openxmlformats.org/officeDocument/2006/relationships/tags" Target="../tags/tag133.xml"/><Relationship Id="rId7" Type="http://schemas.openxmlformats.org/officeDocument/2006/relationships/image" Target="../media/image8.emf"/><Relationship Id="rId2" Type="http://schemas.openxmlformats.org/officeDocument/2006/relationships/tags" Target="../tags/tag132.xml"/><Relationship Id="rId1" Type="http://schemas.openxmlformats.org/officeDocument/2006/relationships/vmlDrawing" Target="../drawings/vmlDrawing16.vml"/><Relationship Id="rId6" Type="http://schemas.openxmlformats.org/officeDocument/2006/relationships/oleObject" Target="../embeddings/oleObject16.bin"/><Relationship Id="rId5" Type="http://schemas.openxmlformats.org/officeDocument/2006/relationships/slideMaster" Target="../slideMasters/slideMaster3.xml"/><Relationship Id="rId4" Type="http://schemas.openxmlformats.org/officeDocument/2006/relationships/tags" Target="../tags/tag13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r Thank You Slide : 150th Logo">
    <p:bg>
      <p:bgPr>
        <a:solidFill>
          <a:srgbClr val="4376BB"/>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CC38585-9175-5F41-B983-E626A8B41D81}"/>
              </a:ext>
            </a:extLst>
          </p:cNvPr>
          <p:cNvSpPr/>
          <p:nvPr userDrawn="1"/>
        </p:nvSpPr>
        <p:spPr>
          <a:xfrm>
            <a:off x="0" y="5"/>
            <a:ext cx="12192000" cy="977549"/>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8" name="Right Arrow 17">
            <a:extLst>
              <a:ext uri="{FF2B5EF4-FFF2-40B4-BE49-F238E27FC236}">
                <a16:creationId xmlns:a16="http://schemas.microsoft.com/office/drawing/2014/main" id="{046DACA1-5854-FE4E-B523-7C1C85892163}"/>
              </a:ext>
            </a:extLst>
          </p:cNvPr>
          <p:cNvSpPr/>
          <p:nvPr userDrawn="1"/>
        </p:nvSpPr>
        <p:spPr>
          <a:xfrm>
            <a:off x="-1707848" y="791683"/>
            <a:ext cx="193647" cy="168613"/>
          </a:xfrm>
          <a:prstGeom prst="rightArrow">
            <a:avLst/>
          </a:prstGeom>
          <a:solidFill>
            <a:sysClr val="windowText" lastClr="00000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A57BF16A-46A2-2C4D-B679-429BA6325698}"/>
              </a:ext>
            </a:extLst>
          </p:cNvPr>
          <p:cNvSpPr txBox="1"/>
          <p:nvPr userDrawn="1"/>
        </p:nvSpPr>
        <p:spPr>
          <a:xfrm>
            <a:off x="1768634" y="173767"/>
            <a:ext cx="10423375" cy="646331"/>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ru" sz="3600" b="1" i="0" u="none" strike="noStrike" kern="0" cap="none" spc="0" normalizeH="0" noProof="0">
                <a:ln w="12700">
                  <a:solidFill>
                    <a:schemeClr val="tx1"/>
                  </a:solidFill>
                  <a:prstDash val="solid"/>
                </a:ln>
                <a:solidFill>
                  <a:srgbClr val="FFFFFF"/>
                </a:solidFill>
                <a:effectLst/>
                <a:uLnTx/>
                <a:uFillTx/>
              </a:rPr>
              <a:t>  Massachusetts Department of Public Health</a:t>
            </a:r>
          </a:p>
        </p:txBody>
      </p:sp>
      <p:pic>
        <p:nvPicPr>
          <p:cNvPr id="26" name="Picture 25">
            <a:extLst>
              <a:ext uri="{FF2B5EF4-FFF2-40B4-BE49-F238E27FC236}">
                <a16:creationId xmlns:a16="http://schemas.microsoft.com/office/drawing/2014/main" id="{B9E6C06E-03B8-7949-8144-A02BF1F0C7F8}"/>
              </a:ext>
            </a:extLst>
          </p:cNvPr>
          <p:cNvPicPr>
            <a:picLocks noChangeAspect="1"/>
          </p:cNvPicPr>
          <p:nvPr userDrawn="1"/>
        </p:nvPicPr>
        <p:blipFill>
          <a:blip r:embed="rId2"/>
          <a:stretch>
            <a:fillRect/>
          </a:stretch>
        </p:blipFill>
        <p:spPr>
          <a:xfrm>
            <a:off x="703521" y="15"/>
            <a:ext cx="1185447" cy="2487495"/>
          </a:xfrm>
          <a:prstGeom prst="rect">
            <a:avLst/>
          </a:prstGeom>
          <a:solidFill>
            <a:schemeClr val="bg1"/>
          </a:solidFill>
        </p:spPr>
      </p:pic>
    </p:spTree>
    <p:extLst>
      <p:ext uri="{BB962C8B-B14F-4D97-AF65-F5344CB8AC3E}">
        <p14:creationId xmlns:p14="http://schemas.microsoft.com/office/powerpoint/2010/main" val="4764208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B8B53-90FF-4B4A-8E39-998C0E1563F6}"/>
              </a:ext>
            </a:extLst>
          </p:cNvPr>
          <p:cNvSpPr>
            <a:spLocks noGrp="1"/>
          </p:cNvSpPr>
          <p:nvPr>
            <p:ph type="title"/>
          </p:nvPr>
        </p:nvSpPr>
        <p:spPr>
          <a:xfrm>
            <a:off x="831850" y="1709738"/>
            <a:ext cx="10515600" cy="2852737"/>
          </a:xfrm>
        </p:spPr>
        <p:txBody>
          <a:bodyPr rtlCol="0" anchor="b"/>
          <a:lstStyle>
            <a:lvl1pPr>
              <a:defRPr sz="6000"/>
            </a:lvl1pPr>
          </a:lstStyle>
          <a:p>
            <a:pPr rtl="0"/>
            <a:r>
              <a:rPr lang="ru"/>
              <a:t>Click to edit Master title style</a:t>
            </a:r>
          </a:p>
        </p:txBody>
      </p:sp>
      <p:sp>
        <p:nvSpPr>
          <p:cNvPr id="3" name="Text Placeholder 2">
            <a:extLst>
              <a:ext uri="{FF2B5EF4-FFF2-40B4-BE49-F238E27FC236}">
                <a16:creationId xmlns:a16="http://schemas.microsoft.com/office/drawing/2014/main" id="{3898DCD7-FE2E-4ED5-91E3-FCACD0BA2194}"/>
              </a:ext>
            </a:extLst>
          </p:cNvPr>
          <p:cNvSpPr>
            <a:spLocks noGrp="1"/>
          </p:cNvSpPr>
          <p:nvPr>
            <p:ph type="body" idx="1"/>
          </p:nvPr>
        </p:nvSpPr>
        <p:spPr>
          <a:xfrm>
            <a:off x="831850" y="4589463"/>
            <a:ext cx="10515600" cy="1500187"/>
          </a:xfrm>
        </p:spPr>
        <p:txBody>
          <a:bodyPr rtlCol="0"/>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ru"/>
              <a:t>Click to edit Master text styles</a:t>
            </a:r>
          </a:p>
        </p:txBody>
      </p:sp>
      <p:sp>
        <p:nvSpPr>
          <p:cNvPr id="4" name="Date Placeholder 3">
            <a:extLst>
              <a:ext uri="{FF2B5EF4-FFF2-40B4-BE49-F238E27FC236}">
                <a16:creationId xmlns:a16="http://schemas.microsoft.com/office/drawing/2014/main" id="{FF7FDC17-09CF-4151-9D91-24370668154E}"/>
              </a:ext>
            </a:extLst>
          </p:cNvPr>
          <p:cNvSpPr>
            <a:spLocks noGrp="1"/>
          </p:cNvSpPr>
          <p:nvPr>
            <p:ph type="dt" sz="half" idx="10"/>
          </p:nvPr>
        </p:nvSpPr>
        <p:spPr/>
        <p:txBody>
          <a:bodyPr rtlCol="0"/>
          <a:lstStyle/>
          <a:p>
            <a:pPr rtl="0"/>
            <a:fld id="{3687C15E-ECE1-4EE5-BF79-E8136BD6249D}" type="datetimeFigureOut">
              <a:rPr lang="en-US" smtClean="0"/>
              <a:t>1/27/2022</a:t>
            </a:fld>
            <a:endParaRPr lang="en-US"/>
          </a:p>
        </p:txBody>
      </p:sp>
      <p:sp>
        <p:nvSpPr>
          <p:cNvPr id="5" name="Footer Placeholder 4">
            <a:extLst>
              <a:ext uri="{FF2B5EF4-FFF2-40B4-BE49-F238E27FC236}">
                <a16:creationId xmlns:a16="http://schemas.microsoft.com/office/drawing/2014/main" id="{81E33274-C746-4730-B550-5ABDCA9323F6}"/>
              </a:ext>
            </a:extLst>
          </p:cNvPr>
          <p:cNvSpPr>
            <a:spLocks noGrp="1"/>
          </p:cNvSpPr>
          <p:nvPr>
            <p:ph type="ftr" sz="quarter" idx="11"/>
          </p:nvPr>
        </p:nvSpPr>
        <p:spPr/>
        <p:txBody>
          <a:bodyPr rtlCol="0"/>
          <a:lstStyle/>
          <a:p>
            <a:pPr rtl="0"/>
            <a:endParaRPr lang="en-US"/>
          </a:p>
        </p:txBody>
      </p:sp>
      <p:sp>
        <p:nvSpPr>
          <p:cNvPr id="6" name="Slide Number Placeholder 5">
            <a:extLst>
              <a:ext uri="{FF2B5EF4-FFF2-40B4-BE49-F238E27FC236}">
                <a16:creationId xmlns:a16="http://schemas.microsoft.com/office/drawing/2014/main" id="{E23B407E-36DF-4E17-9DE8-1A9557FAD9FC}"/>
              </a:ext>
            </a:extLst>
          </p:cNvPr>
          <p:cNvSpPr>
            <a:spLocks noGrp="1"/>
          </p:cNvSpPr>
          <p:nvPr>
            <p:ph type="sldNum" sz="quarter" idx="12"/>
          </p:nvPr>
        </p:nvSpPr>
        <p:spPr/>
        <p:txBody>
          <a:bodyPr rtlCol="0"/>
          <a:lstStyle/>
          <a:p>
            <a:pPr rtl="0"/>
            <a:fld id="{9917FF46-D652-4521-999E-0D1F40D8CABC}" type="slidenum">
              <a:rPr lang="en-US" smtClean="0"/>
              <a:t>‹#›</a:t>
            </a:fld>
            <a:endParaRPr lang="en-US"/>
          </a:p>
        </p:txBody>
      </p:sp>
    </p:spTree>
    <p:extLst>
      <p:ext uri="{BB962C8B-B14F-4D97-AF65-F5344CB8AC3E}">
        <p14:creationId xmlns:p14="http://schemas.microsoft.com/office/powerpoint/2010/main" val="2560976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00E4E-288D-4844-BD96-1CB09ACB6A36}"/>
              </a:ext>
            </a:extLst>
          </p:cNvPr>
          <p:cNvSpPr>
            <a:spLocks noGrp="1"/>
          </p:cNvSpPr>
          <p:nvPr>
            <p:ph type="title"/>
          </p:nvPr>
        </p:nvSpPr>
        <p:spPr/>
        <p:txBody>
          <a:bodyPr rtlCol="0"/>
          <a:lstStyle/>
          <a:p>
            <a:pPr rtl="0"/>
            <a:r>
              <a:rPr lang="ru"/>
              <a:t>Click to edit Master title style</a:t>
            </a:r>
          </a:p>
        </p:txBody>
      </p:sp>
      <p:sp>
        <p:nvSpPr>
          <p:cNvPr id="3" name="Content Placeholder 2">
            <a:extLst>
              <a:ext uri="{FF2B5EF4-FFF2-40B4-BE49-F238E27FC236}">
                <a16:creationId xmlns:a16="http://schemas.microsoft.com/office/drawing/2014/main" id="{1289D781-AD92-424A-89CA-AE7512FD8F85}"/>
              </a:ext>
            </a:extLst>
          </p:cNvPr>
          <p:cNvSpPr>
            <a:spLocks noGrp="1"/>
          </p:cNvSpPr>
          <p:nvPr>
            <p:ph sz="half" idx="1"/>
          </p:nvPr>
        </p:nvSpPr>
        <p:spPr>
          <a:xfrm>
            <a:off x="838200" y="1825625"/>
            <a:ext cx="5181600" cy="4351338"/>
          </a:xfrm>
        </p:spPr>
        <p:txBody>
          <a:bodyPr rtlCol="0"/>
          <a:lstStyle/>
          <a:p>
            <a:pPr lvl="0" rtl="0"/>
            <a:r>
              <a:rPr lang="ru"/>
              <a:t>Click to edit Master text styles</a:t>
            </a:r>
          </a:p>
          <a:p>
            <a:pPr lvl="1" rtl="0"/>
            <a:r>
              <a:rPr lang="ru"/>
              <a:t>Second level</a:t>
            </a:r>
          </a:p>
          <a:p>
            <a:pPr lvl="2" rtl="0"/>
            <a:r>
              <a:rPr lang="ru"/>
              <a:t>Third level</a:t>
            </a:r>
          </a:p>
          <a:p>
            <a:pPr lvl="3" rtl="0"/>
            <a:r>
              <a:rPr lang="ru"/>
              <a:t>Fourth level</a:t>
            </a:r>
          </a:p>
          <a:p>
            <a:pPr lvl="4" rtl="0"/>
            <a:r>
              <a:rPr lang="ru"/>
              <a:t>Fifth level</a:t>
            </a:r>
          </a:p>
        </p:txBody>
      </p:sp>
      <p:sp>
        <p:nvSpPr>
          <p:cNvPr id="4" name="Content Placeholder 3">
            <a:extLst>
              <a:ext uri="{FF2B5EF4-FFF2-40B4-BE49-F238E27FC236}">
                <a16:creationId xmlns:a16="http://schemas.microsoft.com/office/drawing/2014/main" id="{C9E8A40A-BCF2-45E9-ABE8-52F81B2D6D1D}"/>
              </a:ext>
            </a:extLst>
          </p:cNvPr>
          <p:cNvSpPr>
            <a:spLocks noGrp="1"/>
          </p:cNvSpPr>
          <p:nvPr>
            <p:ph sz="half" idx="2"/>
          </p:nvPr>
        </p:nvSpPr>
        <p:spPr>
          <a:xfrm>
            <a:off x="6172200" y="1825625"/>
            <a:ext cx="5181600" cy="4351338"/>
          </a:xfrm>
        </p:spPr>
        <p:txBody>
          <a:bodyPr rtlCol="0"/>
          <a:lstStyle/>
          <a:p>
            <a:pPr lvl="0" rtl="0"/>
            <a:r>
              <a:rPr lang="ru"/>
              <a:t>Click to edit Master text styles</a:t>
            </a:r>
          </a:p>
          <a:p>
            <a:pPr lvl="1" rtl="0"/>
            <a:r>
              <a:rPr lang="ru"/>
              <a:t>Second level</a:t>
            </a:r>
          </a:p>
          <a:p>
            <a:pPr lvl="2" rtl="0"/>
            <a:r>
              <a:rPr lang="ru"/>
              <a:t>Third level</a:t>
            </a:r>
          </a:p>
          <a:p>
            <a:pPr lvl="3" rtl="0"/>
            <a:r>
              <a:rPr lang="ru"/>
              <a:t>Fourth level</a:t>
            </a:r>
          </a:p>
          <a:p>
            <a:pPr lvl="4" rtl="0"/>
            <a:r>
              <a:rPr lang="ru"/>
              <a:t>Fifth level</a:t>
            </a:r>
          </a:p>
        </p:txBody>
      </p:sp>
      <p:sp>
        <p:nvSpPr>
          <p:cNvPr id="5" name="Date Placeholder 4">
            <a:extLst>
              <a:ext uri="{FF2B5EF4-FFF2-40B4-BE49-F238E27FC236}">
                <a16:creationId xmlns:a16="http://schemas.microsoft.com/office/drawing/2014/main" id="{58E643A1-836C-4217-A9CC-92209A328BCF}"/>
              </a:ext>
            </a:extLst>
          </p:cNvPr>
          <p:cNvSpPr>
            <a:spLocks noGrp="1"/>
          </p:cNvSpPr>
          <p:nvPr>
            <p:ph type="dt" sz="half" idx="10"/>
          </p:nvPr>
        </p:nvSpPr>
        <p:spPr/>
        <p:txBody>
          <a:bodyPr rtlCol="0"/>
          <a:lstStyle/>
          <a:p>
            <a:pPr rtl="0"/>
            <a:fld id="{3687C15E-ECE1-4EE5-BF79-E8136BD6249D}" type="datetimeFigureOut">
              <a:rPr lang="en-US" smtClean="0"/>
              <a:t>1/27/2022</a:t>
            </a:fld>
            <a:endParaRPr lang="en-US"/>
          </a:p>
        </p:txBody>
      </p:sp>
      <p:sp>
        <p:nvSpPr>
          <p:cNvPr id="6" name="Footer Placeholder 5">
            <a:extLst>
              <a:ext uri="{FF2B5EF4-FFF2-40B4-BE49-F238E27FC236}">
                <a16:creationId xmlns:a16="http://schemas.microsoft.com/office/drawing/2014/main" id="{4A321261-AC99-4E20-84F9-63B0CBB01B29}"/>
              </a:ext>
            </a:extLst>
          </p:cNvPr>
          <p:cNvSpPr>
            <a:spLocks noGrp="1"/>
          </p:cNvSpPr>
          <p:nvPr>
            <p:ph type="ftr" sz="quarter" idx="11"/>
          </p:nvPr>
        </p:nvSpPr>
        <p:spPr/>
        <p:txBody>
          <a:bodyPr rtlCol="0"/>
          <a:lstStyle/>
          <a:p>
            <a:pPr rtl="0"/>
            <a:endParaRPr lang="en-US"/>
          </a:p>
        </p:txBody>
      </p:sp>
      <p:sp>
        <p:nvSpPr>
          <p:cNvPr id="7" name="Slide Number Placeholder 6">
            <a:extLst>
              <a:ext uri="{FF2B5EF4-FFF2-40B4-BE49-F238E27FC236}">
                <a16:creationId xmlns:a16="http://schemas.microsoft.com/office/drawing/2014/main" id="{0865C488-2E7E-4366-966A-2E9747808E36}"/>
              </a:ext>
            </a:extLst>
          </p:cNvPr>
          <p:cNvSpPr>
            <a:spLocks noGrp="1"/>
          </p:cNvSpPr>
          <p:nvPr>
            <p:ph type="sldNum" sz="quarter" idx="12"/>
          </p:nvPr>
        </p:nvSpPr>
        <p:spPr/>
        <p:txBody>
          <a:bodyPr rtlCol="0"/>
          <a:lstStyle/>
          <a:p>
            <a:pPr rtl="0"/>
            <a:fld id="{9917FF46-D652-4521-999E-0D1F40D8CABC}" type="slidenum">
              <a:rPr lang="en-US" smtClean="0"/>
              <a:t>‹#›</a:t>
            </a:fld>
            <a:endParaRPr lang="en-US"/>
          </a:p>
        </p:txBody>
      </p:sp>
    </p:spTree>
    <p:extLst>
      <p:ext uri="{BB962C8B-B14F-4D97-AF65-F5344CB8AC3E}">
        <p14:creationId xmlns:p14="http://schemas.microsoft.com/office/powerpoint/2010/main" val="30851083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1EFD3-1EF5-467C-9F9A-F992F96139FF}"/>
              </a:ext>
            </a:extLst>
          </p:cNvPr>
          <p:cNvSpPr>
            <a:spLocks noGrp="1"/>
          </p:cNvSpPr>
          <p:nvPr>
            <p:ph type="title"/>
          </p:nvPr>
        </p:nvSpPr>
        <p:spPr>
          <a:xfrm>
            <a:off x="839788" y="365125"/>
            <a:ext cx="10515600" cy="1325563"/>
          </a:xfrm>
        </p:spPr>
        <p:txBody>
          <a:bodyPr rtlCol="0"/>
          <a:lstStyle/>
          <a:p>
            <a:pPr rtl="0"/>
            <a:r>
              <a:rPr lang="ru"/>
              <a:t>Click to edit Master title style</a:t>
            </a:r>
          </a:p>
        </p:txBody>
      </p:sp>
      <p:sp>
        <p:nvSpPr>
          <p:cNvPr id="3" name="Text Placeholder 2">
            <a:extLst>
              <a:ext uri="{FF2B5EF4-FFF2-40B4-BE49-F238E27FC236}">
                <a16:creationId xmlns:a16="http://schemas.microsoft.com/office/drawing/2014/main" id="{B449032D-29D7-4055-A58D-32C818DD3550}"/>
              </a:ext>
            </a:extLst>
          </p:cNvPr>
          <p:cNvSpPr>
            <a:spLocks noGrp="1"/>
          </p:cNvSpPr>
          <p:nvPr>
            <p:ph type="body" idx="1"/>
          </p:nvPr>
        </p:nvSpPr>
        <p:spPr>
          <a:xfrm>
            <a:off x="839788" y="1681163"/>
            <a:ext cx="5157787"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
              <a:t>Click to edit Master text styles</a:t>
            </a:r>
          </a:p>
        </p:txBody>
      </p:sp>
      <p:sp>
        <p:nvSpPr>
          <p:cNvPr id="4" name="Content Placeholder 3">
            <a:extLst>
              <a:ext uri="{FF2B5EF4-FFF2-40B4-BE49-F238E27FC236}">
                <a16:creationId xmlns:a16="http://schemas.microsoft.com/office/drawing/2014/main" id="{062F5B48-B437-4764-8A20-C06E433B3592}"/>
              </a:ext>
            </a:extLst>
          </p:cNvPr>
          <p:cNvSpPr>
            <a:spLocks noGrp="1"/>
          </p:cNvSpPr>
          <p:nvPr>
            <p:ph sz="half" idx="2"/>
          </p:nvPr>
        </p:nvSpPr>
        <p:spPr>
          <a:xfrm>
            <a:off x="839788" y="2505075"/>
            <a:ext cx="5157787" cy="3684588"/>
          </a:xfrm>
        </p:spPr>
        <p:txBody>
          <a:bodyPr rtlCol="0"/>
          <a:lstStyle/>
          <a:p>
            <a:pPr lvl="0" rtl="0"/>
            <a:r>
              <a:rPr lang="ru"/>
              <a:t>Click to edit Master text styles</a:t>
            </a:r>
          </a:p>
          <a:p>
            <a:pPr lvl="1" rtl="0"/>
            <a:r>
              <a:rPr lang="ru"/>
              <a:t>Second level</a:t>
            </a:r>
          </a:p>
          <a:p>
            <a:pPr lvl="2" rtl="0"/>
            <a:r>
              <a:rPr lang="ru"/>
              <a:t>Third level</a:t>
            </a:r>
          </a:p>
          <a:p>
            <a:pPr lvl="3" rtl="0"/>
            <a:r>
              <a:rPr lang="ru"/>
              <a:t>Fourth level</a:t>
            </a:r>
          </a:p>
          <a:p>
            <a:pPr lvl="4" rtl="0"/>
            <a:r>
              <a:rPr lang="ru"/>
              <a:t>Fifth level</a:t>
            </a:r>
          </a:p>
        </p:txBody>
      </p:sp>
      <p:sp>
        <p:nvSpPr>
          <p:cNvPr id="5" name="Text Placeholder 4">
            <a:extLst>
              <a:ext uri="{FF2B5EF4-FFF2-40B4-BE49-F238E27FC236}">
                <a16:creationId xmlns:a16="http://schemas.microsoft.com/office/drawing/2014/main" id="{A0C23693-01E2-4A43-B18A-708C72CBCD06}"/>
              </a:ext>
            </a:extLst>
          </p:cNvPr>
          <p:cNvSpPr>
            <a:spLocks noGrp="1"/>
          </p:cNvSpPr>
          <p:nvPr>
            <p:ph type="body" sz="quarter" idx="3"/>
          </p:nvPr>
        </p:nvSpPr>
        <p:spPr>
          <a:xfrm>
            <a:off x="6172200" y="1681163"/>
            <a:ext cx="5183188"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
              <a:t>Click to edit Master text styles</a:t>
            </a:r>
          </a:p>
        </p:txBody>
      </p:sp>
      <p:sp>
        <p:nvSpPr>
          <p:cNvPr id="6" name="Content Placeholder 5">
            <a:extLst>
              <a:ext uri="{FF2B5EF4-FFF2-40B4-BE49-F238E27FC236}">
                <a16:creationId xmlns:a16="http://schemas.microsoft.com/office/drawing/2014/main" id="{415201AE-B22B-4125-9B7A-9D75D47FA5DC}"/>
              </a:ext>
            </a:extLst>
          </p:cNvPr>
          <p:cNvSpPr>
            <a:spLocks noGrp="1"/>
          </p:cNvSpPr>
          <p:nvPr>
            <p:ph sz="quarter" idx="4"/>
          </p:nvPr>
        </p:nvSpPr>
        <p:spPr>
          <a:xfrm>
            <a:off x="6172200" y="2505075"/>
            <a:ext cx="5183188" cy="3684588"/>
          </a:xfrm>
        </p:spPr>
        <p:txBody>
          <a:bodyPr rtlCol="0"/>
          <a:lstStyle/>
          <a:p>
            <a:pPr lvl="0" rtl="0"/>
            <a:r>
              <a:rPr lang="ru"/>
              <a:t>Click to edit Master text styles</a:t>
            </a:r>
          </a:p>
          <a:p>
            <a:pPr lvl="1" rtl="0"/>
            <a:r>
              <a:rPr lang="ru"/>
              <a:t>Second level</a:t>
            </a:r>
          </a:p>
          <a:p>
            <a:pPr lvl="2" rtl="0"/>
            <a:r>
              <a:rPr lang="ru"/>
              <a:t>Third level</a:t>
            </a:r>
          </a:p>
          <a:p>
            <a:pPr lvl="3" rtl="0"/>
            <a:r>
              <a:rPr lang="ru"/>
              <a:t>Fourth level</a:t>
            </a:r>
          </a:p>
          <a:p>
            <a:pPr lvl="4" rtl="0"/>
            <a:r>
              <a:rPr lang="ru"/>
              <a:t>Fifth level</a:t>
            </a:r>
          </a:p>
        </p:txBody>
      </p:sp>
      <p:sp>
        <p:nvSpPr>
          <p:cNvPr id="7" name="Date Placeholder 6">
            <a:extLst>
              <a:ext uri="{FF2B5EF4-FFF2-40B4-BE49-F238E27FC236}">
                <a16:creationId xmlns:a16="http://schemas.microsoft.com/office/drawing/2014/main" id="{BCCD42B9-52C6-4FFE-AEEB-A6A7FE0B80A5}"/>
              </a:ext>
            </a:extLst>
          </p:cNvPr>
          <p:cNvSpPr>
            <a:spLocks noGrp="1"/>
          </p:cNvSpPr>
          <p:nvPr>
            <p:ph type="dt" sz="half" idx="10"/>
          </p:nvPr>
        </p:nvSpPr>
        <p:spPr/>
        <p:txBody>
          <a:bodyPr rtlCol="0"/>
          <a:lstStyle/>
          <a:p>
            <a:pPr rtl="0"/>
            <a:fld id="{3687C15E-ECE1-4EE5-BF79-E8136BD6249D}" type="datetimeFigureOut">
              <a:rPr lang="en-US" smtClean="0"/>
              <a:t>1/27/2022</a:t>
            </a:fld>
            <a:endParaRPr lang="en-US"/>
          </a:p>
        </p:txBody>
      </p:sp>
      <p:sp>
        <p:nvSpPr>
          <p:cNvPr id="8" name="Footer Placeholder 7">
            <a:extLst>
              <a:ext uri="{FF2B5EF4-FFF2-40B4-BE49-F238E27FC236}">
                <a16:creationId xmlns:a16="http://schemas.microsoft.com/office/drawing/2014/main" id="{BF943F02-4FAB-4B2E-B1D2-5B657AD1990B}"/>
              </a:ext>
            </a:extLst>
          </p:cNvPr>
          <p:cNvSpPr>
            <a:spLocks noGrp="1"/>
          </p:cNvSpPr>
          <p:nvPr>
            <p:ph type="ftr" sz="quarter" idx="11"/>
          </p:nvPr>
        </p:nvSpPr>
        <p:spPr/>
        <p:txBody>
          <a:bodyPr rtlCol="0"/>
          <a:lstStyle/>
          <a:p>
            <a:pPr rtl="0"/>
            <a:endParaRPr lang="en-US"/>
          </a:p>
        </p:txBody>
      </p:sp>
      <p:sp>
        <p:nvSpPr>
          <p:cNvPr id="9" name="Slide Number Placeholder 8">
            <a:extLst>
              <a:ext uri="{FF2B5EF4-FFF2-40B4-BE49-F238E27FC236}">
                <a16:creationId xmlns:a16="http://schemas.microsoft.com/office/drawing/2014/main" id="{D3E52434-DD28-4162-81DD-6EA67C19A324}"/>
              </a:ext>
            </a:extLst>
          </p:cNvPr>
          <p:cNvSpPr>
            <a:spLocks noGrp="1"/>
          </p:cNvSpPr>
          <p:nvPr>
            <p:ph type="sldNum" sz="quarter" idx="12"/>
          </p:nvPr>
        </p:nvSpPr>
        <p:spPr/>
        <p:txBody>
          <a:bodyPr rtlCol="0"/>
          <a:lstStyle/>
          <a:p>
            <a:pPr rtl="0"/>
            <a:fld id="{9917FF46-D652-4521-999E-0D1F40D8CABC}" type="slidenum">
              <a:rPr lang="en-US" smtClean="0"/>
              <a:t>‹#›</a:t>
            </a:fld>
            <a:endParaRPr lang="en-US"/>
          </a:p>
        </p:txBody>
      </p:sp>
    </p:spTree>
    <p:extLst>
      <p:ext uri="{BB962C8B-B14F-4D97-AF65-F5344CB8AC3E}">
        <p14:creationId xmlns:p14="http://schemas.microsoft.com/office/powerpoint/2010/main" val="16701231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3BF78-FBCC-45C7-B31D-E4F3C07C7948}"/>
              </a:ext>
            </a:extLst>
          </p:cNvPr>
          <p:cNvSpPr>
            <a:spLocks noGrp="1"/>
          </p:cNvSpPr>
          <p:nvPr>
            <p:ph type="title"/>
          </p:nvPr>
        </p:nvSpPr>
        <p:spPr/>
        <p:txBody>
          <a:bodyPr rtlCol="0"/>
          <a:lstStyle/>
          <a:p>
            <a:pPr rtl="0"/>
            <a:r>
              <a:rPr lang="ru"/>
              <a:t>Click to edit Master title style</a:t>
            </a:r>
          </a:p>
        </p:txBody>
      </p:sp>
      <p:sp>
        <p:nvSpPr>
          <p:cNvPr id="3" name="Date Placeholder 2">
            <a:extLst>
              <a:ext uri="{FF2B5EF4-FFF2-40B4-BE49-F238E27FC236}">
                <a16:creationId xmlns:a16="http://schemas.microsoft.com/office/drawing/2014/main" id="{69B67FBE-FC23-4D8D-AC8F-998044EED5CF}"/>
              </a:ext>
            </a:extLst>
          </p:cNvPr>
          <p:cNvSpPr>
            <a:spLocks noGrp="1"/>
          </p:cNvSpPr>
          <p:nvPr>
            <p:ph type="dt" sz="half" idx="10"/>
          </p:nvPr>
        </p:nvSpPr>
        <p:spPr/>
        <p:txBody>
          <a:bodyPr rtlCol="0"/>
          <a:lstStyle/>
          <a:p>
            <a:pPr rtl="0"/>
            <a:fld id="{3687C15E-ECE1-4EE5-BF79-E8136BD6249D}" type="datetimeFigureOut">
              <a:rPr lang="en-US" smtClean="0"/>
              <a:t>1/27/2022</a:t>
            </a:fld>
            <a:endParaRPr lang="en-US"/>
          </a:p>
        </p:txBody>
      </p:sp>
      <p:sp>
        <p:nvSpPr>
          <p:cNvPr id="4" name="Footer Placeholder 3">
            <a:extLst>
              <a:ext uri="{FF2B5EF4-FFF2-40B4-BE49-F238E27FC236}">
                <a16:creationId xmlns:a16="http://schemas.microsoft.com/office/drawing/2014/main" id="{9F6FBE9F-CC87-4F2D-AFB2-A783706E60A6}"/>
              </a:ext>
            </a:extLst>
          </p:cNvPr>
          <p:cNvSpPr>
            <a:spLocks noGrp="1"/>
          </p:cNvSpPr>
          <p:nvPr>
            <p:ph type="ftr" sz="quarter" idx="11"/>
          </p:nvPr>
        </p:nvSpPr>
        <p:spPr/>
        <p:txBody>
          <a:bodyPr rtlCol="0"/>
          <a:lstStyle/>
          <a:p>
            <a:pPr rtl="0"/>
            <a:endParaRPr lang="en-US"/>
          </a:p>
        </p:txBody>
      </p:sp>
      <p:sp>
        <p:nvSpPr>
          <p:cNvPr id="5" name="Slide Number Placeholder 4">
            <a:extLst>
              <a:ext uri="{FF2B5EF4-FFF2-40B4-BE49-F238E27FC236}">
                <a16:creationId xmlns:a16="http://schemas.microsoft.com/office/drawing/2014/main" id="{3061D058-1BD7-4174-AA50-5FFF83D130A3}"/>
              </a:ext>
            </a:extLst>
          </p:cNvPr>
          <p:cNvSpPr>
            <a:spLocks noGrp="1"/>
          </p:cNvSpPr>
          <p:nvPr>
            <p:ph type="sldNum" sz="quarter" idx="12"/>
          </p:nvPr>
        </p:nvSpPr>
        <p:spPr/>
        <p:txBody>
          <a:bodyPr rtlCol="0"/>
          <a:lstStyle/>
          <a:p>
            <a:pPr rtl="0"/>
            <a:fld id="{9917FF46-D652-4521-999E-0D1F40D8CABC}" type="slidenum">
              <a:rPr lang="en-US" smtClean="0"/>
              <a:t>‹#›</a:t>
            </a:fld>
            <a:endParaRPr lang="en-US"/>
          </a:p>
        </p:txBody>
      </p:sp>
    </p:spTree>
    <p:extLst>
      <p:ext uri="{BB962C8B-B14F-4D97-AF65-F5344CB8AC3E}">
        <p14:creationId xmlns:p14="http://schemas.microsoft.com/office/powerpoint/2010/main" val="26236290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4542A7-C082-4CFA-AA73-33681F1CE869}"/>
              </a:ext>
            </a:extLst>
          </p:cNvPr>
          <p:cNvSpPr>
            <a:spLocks noGrp="1"/>
          </p:cNvSpPr>
          <p:nvPr>
            <p:ph type="dt" sz="half" idx="10"/>
          </p:nvPr>
        </p:nvSpPr>
        <p:spPr/>
        <p:txBody>
          <a:bodyPr rtlCol="0"/>
          <a:lstStyle/>
          <a:p>
            <a:pPr rtl="0"/>
            <a:fld id="{3687C15E-ECE1-4EE5-BF79-E8136BD6249D}" type="datetimeFigureOut">
              <a:rPr lang="en-US" smtClean="0"/>
              <a:t>1/27/2022</a:t>
            </a:fld>
            <a:endParaRPr lang="en-US"/>
          </a:p>
        </p:txBody>
      </p:sp>
      <p:sp>
        <p:nvSpPr>
          <p:cNvPr id="3" name="Footer Placeholder 2">
            <a:extLst>
              <a:ext uri="{FF2B5EF4-FFF2-40B4-BE49-F238E27FC236}">
                <a16:creationId xmlns:a16="http://schemas.microsoft.com/office/drawing/2014/main" id="{BD9DB6BD-DBA1-4A80-907B-D03CAEEF59EB}"/>
              </a:ext>
            </a:extLst>
          </p:cNvPr>
          <p:cNvSpPr>
            <a:spLocks noGrp="1"/>
          </p:cNvSpPr>
          <p:nvPr>
            <p:ph type="ftr" sz="quarter" idx="11"/>
          </p:nvPr>
        </p:nvSpPr>
        <p:spPr/>
        <p:txBody>
          <a:bodyPr rtlCol="0"/>
          <a:lstStyle/>
          <a:p>
            <a:pPr rtl="0"/>
            <a:endParaRPr lang="en-US"/>
          </a:p>
        </p:txBody>
      </p:sp>
      <p:sp>
        <p:nvSpPr>
          <p:cNvPr id="4" name="Slide Number Placeholder 3">
            <a:extLst>
              <a:ext uri="{FF2B5EF4-FFF2-40B4-BE49-F238E27FC236}">
                <a16:creationId xmlns:a16="http://schemas.microsoft.com/office/drawing/2014/main" id="{71CBF653-3E4E-4CF4-B628-394E9B463E24}"/>
              </a:ext>
            </a:extLst>
          </p:cNvPr>
          <p:cNvSpPr>
            <a:spLocks noGrp="1"/>
          </p:cNvSpPr>
          <p:nvPr>
            <p:ph type="sldNum" sz="quarter" idx="12"/>
          </p:nvPr>
        </p:nvSpPr>
        <p:spPr/>
        <p:txBody>
          <a:bodyPr rtlCol="0"/>
          <a:lstStyle/>
          <a:p>
            <a:pPr rtl="0"/>
            <a:fld id="{9917FF46-D652-4521-999E-0D1F40D8CABC}" type="slidenum">
              <a:rPr lang="en-US" smtClean="0"/>
              <a:t>‹#›</a:t>
            </a:fld>
            <a:endParaRPr lang="en-US"/>
          </a:p>
        </p:txBody>
      </p:sp>
    </p:spTree>
    <p:extLst>
      <p:ext uri="{BB962C8B-B14F-4D97-AF65-F5344CB8AC3E}">
        <p14:creationId xmlns:p14="http://schemas.microsoft.com/office/powerpoint/2010/main" val="9584584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1BED2-26AE-47E3-A613-5EDD32E3D18D}"/>
              </a:ext>
            </a:extLst>
          </p:cNvPr>
          <p:cNvSpPr>
            <a:spLocks noGrp="1"/>
          </p:cNvSpPr>
          <p:nvPr>
            <p:ph type="title"/>
          </p:nvPr>
        </p:nvSpPr>
        <p:spPr>
          <a:xfrm>
            <a:off x="839788" y="457200"/>
            <a:ext cx="3932237" cy="1600200"/>
          </a:xfrm>
        </p:spPr>
        <p:txBody>
          <a:bodyPr rtlCol="0" anchor="b"/>
          <a:lstStyle>
            <a:lvl1pPr>
              <a:defRPr sz="3200"/>
            </a:lvl1pPr>
          </a:lstStyle>
          <a:p>
            <a:pPr rtl="0"/>
            <a:r>
              <a:rPr lang="ru"/>
              <a:t>Click to edit Master title style</a:t>
            </a:r>
          </a:p>
        </p:txBody>
      </p:sp>
      <p:sp>
        <p:nvSpPr>
          <p:cNvPr id="3" name="Content Placeholder 2">
            <a:extLst>
              <a:ext uri="{FF2B5EF4-FFF2-40B4-BE49-F238E27FC236}">
                <a16:creationId xmlns:a16="http://schemas.microsoft.com/office/drawing/2014/main" id="{096BDF38-40D7-48E2-9014-1D9E59C515DC}"/>
              </a:ext>
            </a:extLst>
          </p:cNvPr>
          <p:cNvSpPr>
            <a:spLocks noGrp="1"/>
          </p:cNvSpPr>
          <p:nvPr>
            <p:ph idx="1"/>
          </p:nvPr>
        </p:nvSpPr>
        <p:spPr>
          <a:xfrm>
            <a:off x="5183188" y="987425"/>
            <a:ext cx="6172200"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ru"/>
              <a:t>Click to edit Master text styles</a:t>
            </a:r>
          </a:p>
          <a:p>
            <a:pPr lvl="1" rtl="0"/>
            <a:r>
              <a:rPr lang="ru"/>
              <a:t>Second level</a:t>
            </a:r>
          </a:p>
          <a:p>
            <a:pPr lvl="2" rtl="0"/>
            <a:r>
              <a:rPr lang="ru"/>
              <a:t>Third level</a:t>
            </a:r>
          </a:p>
          <a:p>
            <a:pPr lvl="3" rtl="0"/>
            <a:r>
              <a:rPr lang="ru"/>
              <a:t>Fourth level</a:t>
            </a:r>
          </a:p>
          <a:p>
            <a:pPr lvl="4" rtl="0"/>
            <a:r>
              <a:rPr lang="ru"/>
              <a:t>Fifth level</a:t>
            </a:r>
          </a:p>
        </p:txBody>
      </p:sp>
      <p:sp>
        <p:nvSpPr>
          <p:cNvPr id="4" name="Text Placeholder 3">
            <a:extLst>
              <a:ext uri="{FF2B5EF4-FFF2-40B4-BE49-F238E27FC236}">
                <a16:creationId xmlns:a16="http://schemas.microsoft.com/office/drawing/2014/main" id="{27D7AB12-3217-4BD1-8A6F-22EA4D4130BF}"/>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ru"/>
              <a:t>Click to edit Master text styles</a:t>
            </a:r>
          </a:p>
        </p:txBody>
      </p:sp>
      <p:sp>
        <p:nvSpPr>
          <p:cNvPr id="5" name="Date Placeholder 4">
            <a:extLst>
              <a:ext uri="{FF2B5EF4-FFF2-40B4-BE49-F238E27FC236}">
                <a16:creationId xmlns:a16="http://schemas.microsoft.com/office/drawing/2014/main" id="{80293CD9-85FC-4B00-AD61-AB97952BC9DE}"/>
              </a:ext>
            </a:extLst>
          </p:cNvPr>
          <p:cNvSpPr>
            <a:spLocks noGrp="1"/>
          </p:cNvSpPr>
          <p:nvPr>
            <p:ph type="dt" sz="half" idx="10"/>
          </p:nvPr>
        </p:nvSpPr>
        <p:spPr/>
        <p:txBody>
          <a:bodyPr rtlCol="0"/>
          <a:lstStyle/>
          <a:p>
            <a:pPr rtl="0"/>
            <a:fld id="{3687C15E-ECE1-4EE5-BF79-E8136BD6249D}" type="datetimeFigureOut">
              <a:rPr lang="en-US" smtClean="0"/>
              <a:t>1/27/2022</a:t>
            </a:fld>
            <a:endParaRPr lang="en-US"/>
          </a:p>
        </p:txBody>
      </p:sp>
      <p:sp>
        <p:nvSpPr>
          <p:cNvPr id="6" name="Footer Placeholder 5">
            <a:extLst>
              <a:ext uri="{FF2B5EF4-FFF2-40B4-BE49-F238E27FC236}">
                <a16:creationId xmlns:a16="http://schemas.microsoft.com/office/drawing/2014/main" id="{4607B67F-56C9-4D00-9465-4F3E2123D566}"/>
              </a:ext>
            </a:extLst>
          </p:cNvPr>
          <p:cNvSpPr>
            <a:spLocks noGrp="1"/>
          </p:cNvSpPr>
          <p:nvPr>
            <p:ph type="ftr" sz="quarter" idx="11"/>
          </p:nvPr>
        </p:nvSpPr>
        <p:spPr/>
        <p:txBody>
          <a:bodyPr rtlCol="0"/>
          <a:lstStyle/>
          <a:p>
            <a:pPr rtl="0"/>
            <a:endParaRPr lang="en-US"/>
          </a:p>
        </p:txBody>
      </p:sp>
      <p:sp>
        <p:nvSpPr>
          <p:cNvPr id="7" name="Slide Number Placeholder 6">
            <a:extLst>
              <a:ext uri="{FF2B5EF4-FFF2-40B4-BE49-F238E27FC236}">
                <a16:creationId xmlns:a16="http://schemas.microsoft.com/office/drawing/2014/main" id="{3800BB0B-2BA9-4E97-A244-DF9A3155FA92}"/>
              </a:ext>
            </a:extLst>
          </p:cNvPr>
          <p:cNvSpPr>
            <a:spLocks noGrp="1"/>
          </p:cNvSpPr>
          <p:nvPr>
            <p:ph type="sldNum" sz="quarter" idx="12"/>
          </p:nvPr>
        </p:nvSpPr>
        <p:spPr/>
        <p:txBody>
          <a:bodyPr rtlCol="0"/>
          <a:lstStyle/>
          <a:p>
            <a:pPr rtl="0"/>
            <a:fld id="{9917FF46-D652-4521-999E-0D1F40D8CABC}" type="slidenum">
              <a:rPr lang="en-US" smtClean="0"/>
              <a:t>‹#›</a:t>
            </a:fld>
            <a:endParaRPr lang="en-US"/>
          </a:p>
        </p:txBody>
      </p:sp>
    </p:spTree>
    <p:extLst>
      <p:ext uri="{BB962C8B-B14F-4D97-AF65-F5344CB8AC3E}">
        <p14:creationId xmlns:p14="http://schemas.microsoft.com/office/powerpoint/2010/main" val="31916177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93323-0A85-4290-A635-1BC59E834748}"/>
              </a:ext>
            </a:extLst>
          </p:cNvPr>
          <p:cNvSpPr>
            <a:spLocks noGrp="1"/>
          </p:cNvSpPr>
          <p:nvPr>
            <p:ph type="title"/>
          </p:nvPr>
        </p:nvSpPr>
        <p:spPr>
          <a:xfrm>
            <a:off x="839788" y="457200"/>
            <a:ext cx="3932237" cy="1600200"/>
          </a:xfrm>
        </p:spPr>
        <p:txBody>
          <a:bodyPr rtlCol="0" anchor="b"/>
          <a:lstStyle>
            <a:lvl1pPr>
              <a:defRPr sz="3200"/>
            </a:lvl1pPr>
          </a:lstStyle>
          <a:p>
            <a:pPr rtl="0"/>
            <a:r>
              <a:rPr lang="ru"/>
              <a:t>Click to edit Master title style</a:t>
            </a:r>
          </a:p>
        </p:txBody>
      </p:sp>
      <p:sp>
        <p:nvSpPr>
          <p:cNvPr id="3" name="Picture Placeholder 2">
            <a:extLst>
              <a:ext uri="{FF2B5EF4-FFF2-40B4-BE49-F238E27FC236}">
                <a16:creationId xmlns:a16="http://schemas.microsoft.com/office/drawing/2014/main" id="{18B57170-E62F-48B7-9469-4F788733EFAB}"/>
              </a:ext>
            </a:extLst>
          </p:cNvPr>
          <p:cNvSpPr>
            <a:spLocks noGrp="1"/>
          </p:cNvSpPr>
          <p:nvPr>
            <p:ph type="pic" idx="1"/>
          </p:nvPr>
        </p:nvSpPr>
        <p:spPr>
          <a:xfrm>
            <a:off x="5183188" y="987425"/>
            <a:ext cx="6172200" cy="487362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endParaRPr lang="en-US"/>
          </a:p>
        </p:txBody>
      </p:sp>
      <p:sp>
        <p:nvSpPr>
          <p:cNvPr id="4" name="Text Placeholder 3">
            <a:extLst>
              <a:ext uri="{FF2B5EF4-FFF2-40B4-BE49-F238E27FC236}">
                <a16:creationId xmlns:a16="http://schemas.microsoft.com/office/drawing/2014/main" id="{02D10CCC-7279-4D26-A26D-A12C434441E6}"/>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ru"/>
              <a:t>Click to edit Master text styles</a:t>
            </a:r>
          </a:p>
        </p:txBody>
      </p:sp>
      <p:sp>
        <p:nvSpPr>
          <p:cNvPr id="5" name="Date Placeholder 4">
            <a:extLst>
              <a:ext uri="{FF2B5EF4-FFF2-40B4-BE49-F238E27FC236}">
                <a16:creationId xmlns:a16="http://schemas.microsoft.com/office/drawing/2014/main" id="{966A7469-F7C0-43A5-BB85-C848BFB0D2FD}"/>
              </a:ext>
            </a:extLst>
          </p:cNvPr>
          <p:cNvSpPr>
            <a:spLocks noGrp="1"/>
          </p:cNvSpPr>
          <p:nvPr>
            <p:ph type="dt" sz="half" idx="10"/>
          </p:nvPr>
        </p:nvSpPr>
        <p:spPr/>
        <p:txBody>
          <a:bodyPr rtlCol="0"/>
          <a:lstStyle/>
          <a:p>
            <a:pPr rtl="0"/>
            <a:fld id="{3687C15E-ECE1-4EE5-BF79-E8136BD6249D}" type="datetimeFigureOut">
              <a:rPr lang="en-US" smtClean="0"/>
              <a:t>1/27/2022</a:t>
            </a:fld>
            <a:endParaRPr lang="en-US"/>
          </a:p>
        </p:txBody>
      </p:sp>
      <p:sp>
        <p:nvSpPr>
          <p:cNvPr id="6" name="Footer Placeholder 5">
            <a:extLst>
              <a:ext uri="{FF2B5EF4-FFF2-40B4-BE49-F238E27FC236}">
                <a16:creationId xmlns:a16="http://schemas.microsoft.com/office/drawing/2014/main" id="{734B19B1-55E2-41A7-A28D-00D5C23155E1}"/>
              </a:ext>
            </a:extLst>
          </p:cNvPr>
          <p:cNvSpPr>
            <a:spLocks noGrp="1"/>
          </p:cNvSpPr>
          <p:nvPr>
            <p:ph type="ftr" sz="quarter" idx="11"/>
          </p:nvPr>
        </p:nvSpPr>
        <p:spPr/>
        <p:txBody>
          <a:bodyPr rtlCol="0"/>
          <a:lstStyle/>
          <a:p>
            <a:pPr rtl="0"/>
            <a:endParaRPr lang="en-US"/>
          </a:p>
        </p:txBody>
      </p:sp>
      <p:sp>
        <p:nvSpPr>
          <p:cNvPr id="7" name="Slide Number Placeholder 6">
            <a:extLst>
              <a:ext uri="{FF2B5EF4-FFF2-40B4-BE49-F238E27FC236}">
                <a16:creationId xmlns:a16="http://schemas.microsoft.com/office/drawing/2014/main" id="{78EC9747-F606-42BA-BDB0-CA8D4D021DD1}"/>
              </a:ext>
            </a:extLst>
          </p:cNvPr>
          <p:cNvSpPr>
            <a:spLocks noGrp="1"/>
          </p:cNvSpPr>
          <p:nvPr>
            <p:ph type="sldNum" sz="quarter" idx="12"/>
          </p:nvPr>
        </p:nvSpPr>
        <p:spPr/>
        <p:txBody>
          <a:bodyPr rtlCol="0"/>
          <a:lstStyle/>
          <a:p>
            <a:pPr rtl="0"/>
            <a:fld id="{9917FF46-D652-4521-999E-0D1F40D8CABC}" type="slidenum">
              <a:rPr lang="en-US" smtClean="0"/>
              <a:t>‹#›</a:t>
            </a:fld>
            <a:endParaRPr lang="en-US"/>
          </a:p>
        </p:txBody>
      </p:sp>
    </p:spTree>
    <p:extLst>
      <p:ext uri="{BB962C8B-B14F-4D97-AF65-F5344CB8AC3E}">
        <p14:creationId xmlns:p14="http://schemas.microsoft.com/office/powerpoint/2010/main" val="28741590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621C0-39E0-44C2-9A9F-9437DEB0ECCB}"/>
              </a:ext>
            </a:extLst>
          </p:cNvPr>
          <p:cNvSpPr>
            <a:spLocks noGrp="1"/>
          </p:cNvSpPr>
          <p:nvPr>
            <p:ph type="title"/>
          </p:nvPr>
        </p:nvSpPr>
        <p:spPr/>
        <p:txBody>
          <a:bodyPr rtlCol="0"/>
          <a:lstStyle/>
          <a:p>
            <a:pPr rtl="0"/>
            <a:r>
              <a:rPr lang="ru"/>
              <a:t>Click to edit Master title style</a:t>
            </a:r>
          </a:p>
        </p:txBody>
      </p:sp>
      <p:sp>
        <p:nvSpPr>
          <p:cNvPr id="3" name="Vertical Text Placeholder 2">
            <a:extLst>
              <a:ext uri="{FF2B5EF4-FFF2-40B4-BE49-F238E27FC236}">
                <a16:creationId xmlns:a16="http://schemas.microsoft.com/office/drawing/2014/main" id="{8A59E6C2-ABFA-4F8B-8826-13D6CD5BFC7F}"/>
              </a:ext>
            </a:extLst>
          </p:cNvPr>
          <p:cNvSpPr>
            <a:spLocks noGrp="1"/>
          </p:cNvSpPr>
          <p:nvPr>
            <p:ph type="body" orient="vert" idx="1"/>
          </p:nvPr>
        </p:nvSpPr>
        <p:spPr/>
        <p:txBody>
          <a:bodyPr vert="eaVert" rtlCol="0"/>
          <a:lstStyle/>
          <a:p>
            <a:pPr lvl="0" rtl="0"/>
            <a:r>
              <a:rPr lang="ru"/>
              <a:t>Click to edit Master text styles</a:t>
            </a:r>
          </a:p>
          <a:p>
            <a:pPr lvl="1" rtl="0"/>
            <a:r>
              <a:rPr lang="ru"/>
              <a:t>Second level</a:t>
            </a:r>
          </a:p>
          <a:p>
            <a:pPr lvl="2" rtl="0"/>
            <a:r>
              <a:rPr lang="ru"/>
              <a:t>Third level</a:t>
            </a:r>
          </a:p>
          <a:p>
            <a:pPr lvl="3" rtl="0"/>
            <a:r>
              <a:rPr lang="ru"/>
              <a:t>Fourth level</a:t>
            </a:r>
          </a:p>
          <a:p>
            <a:pPr lvl="4" rtl="0"/>
            <a:r>
              <a:rPr lang="ru"/>
              <a:t>Fifth level</a:t>
            </a:r>
          </a:p>
        </p:txBody>
      </p:sp>
      <p:sp>
        <p:nvSpPr>
          <p:cNvPr id="4" name="Date Placeholder 3">
            <a:extLst>
              <a:ext uri="{FF2B5EF4-FFF2-40B4-BE49-F238E27FC236}">
                <a16:creationId xmlns:a16="http://schemas.microsoft.com/office/drawing/2014/main" id="{62C34CD8-47B7-43D7-AA30-992C5358094D}"/>
              </a:ext>
            </a:extLst>
          </p:cNvPr>
          <p:cNvSpPr>
            <a:spLocks noGrp="1"/>
          </p:cNvSpPr>
          <p:nvPr>
            <p:ph type="dt" sz="half" idx="10"/>
          </p:nvPr>
        </p:nvSpPr>
        <p:spPr/>
        <p:txBody>
          <a:bodyPr rtlCol="0"/>
          <a:lstStyle/>
          <a:p>
            <a:pPr rtl="0"/>
            <a:fld id="{3687C15E-ECE1-4EE5-BF79-E8136BD6249D}" type="datetimeFigureOut">
              <a:rPr lang="en-US" smtClean="0"/>
              <a:t>1/27/2022</a:t>
            </a:fld>
            <a:endParaRPr lang="en-US"/>
          </a:p>
        </p:txBody>
      </p:sp>
      <p:sp>
        <p:nvSpPr>
          <p:cNvPr id="5" name="Footer Placeholder 4">
            <a:extLst>
              <a:ext uri="{FF2B5EF4-FFF2-40B4-BE49-F238E27FC236}">
                <a16:creationId xmlns:a16="http://schemas.microsoft.com/office/drawing/2014/main" id="{30369878-CBF5-4254-9CF4-B90DDE318D8C}"/>
              </a:ext>
            </a:extLst>
          </p:cNvPr>
          <p:cNvSpPr>
            <a:spLocks noGrp="1"/>
          </p:cNvSpPr>
          <p:nvPr>
            <p:ph type="ftr" sz="quarter" idx="11"/>
          </p:nvPr>
        </p:nvSpPr>
        <p:spPr/>
        <p:txBody>
          <a:bodyPr rtlCol="0"/>
          <a:lstStyle/>
          <a:p>
            <a:pPr rtl="0"/>
            <a:endParaRPr lang="en-US"/>
          </a:p>
        </p:txBody>
      </p:sp>
      <p:sp>
        <p:nvSpPr>
          <p:cNvPr id="6" name="Slide Number Placeholder 5">
            <a:extLst>
              <a:ext uri="{FF2B5EF4-FFF2-40B4-BE49-F238E27FC236}">
                <a16:creationId xmlns:a16="http://schemas.microsoft.com/office/drawing/2014/main" id="{95C55C78-9714-478D-A579-3DBA411022F5}"/>
              </a:ext>
            </a:extLst>
          </p:cNvPr>
          <p:cNvSpPr>
            <a:spLocks noGrp="1"/>
          </p:cNvSpPr>
          <p:nvPr>
            <p:ph type="sldNum" sz="quarter" idx="12"/>
          </p:nvPr>
        </p:nvSpPr>
        <p:spPr/>
        <p:txBody>
          <a:bodyPr rtlCol="0"/>
          <a:lstStyle/>
          <a:p>
            <a:pPr rtl="0"/>
            <a:fld id="{9917FF46-D652-4521-999E-0D1F40D8CABC}" type="slidenum">
              <a:rPr lang="en-US" smtClean="0"/>
              <a:t>‹#›</a:t>
            </a:fld>
            <a:endParaRPr lang="en-US"/>
          </a:p>
        </p:txBody>
      </p:sp>
    </p:spTree>
    <p:extLst>
      <p:ext uri="{BB962C8B-B14F-4D97-AF65-F5344CB8AC3E}">
        <p14:creationId xmlns:p14="http://schemas.microsoft.com/office/powerpoint/2010/main" val="35656538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841A757-A595-43FF-B487-0A2487E6473C}"/>
              </a:ext>
            </a:extLst>
          </p:cNvPr>
          <p:cNvSpPr>
            <a:spLocks noGrp="1"/>
          </p:cNvSpPr>
          <p:nvPr>
            <p:ph type="title" orient="vert"/>
          </p:nvPr>
        </p:nvSpPr>
        <p:spPr>
          <a:xfrm>
            <a:off x="8724900" y="365125"/>
            <a:ext cx="2628900" cy="5811838"/>
          </a:xfrm>
        </p:spPr>
        <p:txBody>
          <a:bodyPr vert="eaVert" rtlCol="0"/>
          <a:lstStyle/>
          <a:p>
            <a:pPr rtl="0"/>
            <a:r>
              <a:rPr lang="ru"/>
              <a:t>Click to edit Master title style</a:t>
            </a:r>
          </a:p>
        </p:txBody>
      </p:sp>
      <p:sp>
        <p:nvSpPr>
          <p:cNvPr id="3" name="Vertical Text Placeholder 2">
            <a:extLst>
              <a:ext uri="{FF2B5EF4-FFF2-40B4-BE49-F238E27FC236}">
                <a16:creationId xmlns:a16="http://schemas.microsoft.com/office/drawing/2014/main" id="{3782295D-F814-474C-82A9-74684586749E}"/>
              </a:ext>
            </a:extLst>
          </p:cNvPr>
          <p:cNvSpPr>
            <a:spLocks noGrp="1"/>
          </p:cNvSpPr>
          <p:nvPr>
            <p:ph type="body" orient="vert" idx="1"/>
          </p:nvPr>
        </p:nvSpPr>
        <p:spPr>
          <a:xfrm>
            <a:off x="838200" y="365125"/>
            <a:ext cx="7734300" cy="5811838"/>
          </a:xfrm>
        </p:spPr>
        <p:txBody>
          <a:bodyPr vert="eaVert" rtlCol="0"/>
          <a:lstStyle/>
          <a:p>
            <a:pPr lvl="0" rtl="0"/>
            <a:r>
              <a:rPr lang="ru"/>
              <a:t>Click to edit Master text styles</a:t>
            </a:r>
          </a:p>
          <a:p>
            <a:pPr lvl="1" rtl="0"/>
            <a:r>
              <a:rPr lang="ru"/>
              <a:t>Second level</a:t>
            </a:r>
          </a:p>
          <a:p>
            <a:pPr lvl="2" rtl="0"/>
            <a:r>
              <a:rPr lang="ru"/>
              <a:t>Third level</a:t>
            </a:r>
          </a:p>
          <a:p>
            <a:pPr lvl="3" rtl="0"/>
            <a:r>
              <a:rPr lang="ru"/>
              <a:t>Fourth level</a:t>
            </a:r>
          </a:p>
          <a:p>
            <a:pPr lvl="4" rtl="0"/>
            <a:r>
              <a:rPr lang="ru"/>
              <a:t>Fifth level</a:t>
            </a:r>
          </a:p>
        </p:txBody>
      </p:sp>
      <p:sp>
        <p:nvSpPr>
          <p:cNvPr id="4" name="Date Placeholder 3">
            <a:extLst>
              <a:ext uri="{FF2B5EF4-FFF2-40B4-BE49-F238E27FC236}">
                <a16:creationId xmlns:a16="http://schemas.microsoft.com/office/drawing/2014/main" id="{753A2CB6-F237-4D9D-934A-7A86B3A552E3}"/>
              </a:ext>
            </a:extLst>
          </p:cNvPr>
          <p:cNvSpPr>
            <a:spLocks noGrp="1"/>
          </p:cNvSpPr>
          <p:nvPr>
            <p:ph type="dt" sz="half" idx="10"/>
          </p:nvPr>
        </p:nvSpPr>
        <p:spPr/>
        <p:txBody>
          <a:bodyPr rtlCol="0"/>
          <a:lstStyle/>
          <a:p>
            <a:pPr rtl="0"/>
            <a:fld id="{3687C15E-ECE1-4EE5-BF79-E8136BD6249D}" type="datetimeFigureOut">
              <a:rPr lang="en-US" smtClean="0"/>
              <a:t>1/27/2022</a:t>
            </a:fld>
            <a:endParaRPr lang="en-US"/>
          </a:p>
        </p:txBody>
      </p:sp>
      <p:sp>
        <p:nvSpPr>
          <p:cNvPr id="5" name="Footer Placeholder 4">
            <a:extLst>
              <a:ext uri="{FF2B5EF4-FFF2-40B4-BE49-F238E27FC236}">
                <a16:creationId xmlns:a16="http://schemas.microsoft.com/office/drawing/2014/main" id="{48ABAD40-2D77-4D91-ACF1-97A11C17E6E3}"/>
              </a:ext>
            </a:extLst>
          </p:cNvPr>
          <p:cNvSpPr>
            <a:spLocks noGrp="1"/>
          </p:cNvSpPr>
          <p:nvPr>
            <p:ph type="ftr" sz="quarter" idx="11"/>
          </p:nvPr>
        </p:nvSpPr>
        <p:spPr/>
        <p:txBody>
          <a:bodyPr rtlCol="0"/>
          <a:lstStyle/>
          <a:p>
            <a:pPr rtl="0"/>
            <a:endParaRPr lang="en-US"/>
          </a:p>
        </p:txBody>
      </p:sp>
      <p:sp>
        <p:nvSpPr>
          <p:cNvPr id="6" name="Slide Number Placeholder 5">
            <a:extLst>
              <a:ext uri="{FF2B5EF4-FFF2-40B4-BE49-F238E27FC236}">
                <a16:creationId xmlns:a16="http://schemas.microsoft.com/office/drawing/2014/main" id="{9D7D05F6-F9C5-43F0-9868-4C6F658784EE}"/>
              </a:ext>
            </a:extLst>
          </p:cNvPr>
          <p:cNvSpPr>
            <a:spLocks noGrp="1"/>
          </p:cNvSpPr>
          <p:nvPr>
            <p:ph type="sldNum" sz="quarter" idx="12"/>
          </p:nvPr>
        </p:nvSpPr>
        <p:spPr/>
        <p:txBody>
          <a:bodyPr rtlCol="0"/>
          <a:lstStyle/>
          <a:p>
            <a:pPr rtl="0"/>
            <a:fld id="{9917FF46-D652-4521-999E-0D1F40D8CABC}" type="slidenum">
              <a:rPr lang="en-US" smtClean="0"/>
              <a:t>‹#›</a:t>
            </a:fld>
            <a:endParaRPr lang="en-US"/>
          </a:p>
        </p:txBody>
      </p:sp>
    </p:spTree>
    <p:extLst>
      <p:ext uri="{BB962C8B-B14F-4D97-AF65-F5344CB8AC3E}">
        <p14:creationId xmlns:p14="http://schemas.microsoft.com/office/powerpoint/2010/main" val="33762813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ontent Style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350"/>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350">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34" y="6492504"/>
            <a:ext cx="2736415" cy="365125"/>
          </a:xfrm>
          <a:prstGeom prst="rect">
            <a:avLst/>
          </a:prstGeom>
        </p:spPr>
        <p:txBody>
          <a:bodyPr vert="horz" lIns="91440" tIns="45720" rIns="91440" bIns="45720" rtlCol="0" anchor="ctr"/>
          <a:lstStyle>
            <a:lvl1pPr algn="r">
              <a:defRPr sz="900">
                <a:solidFill>
                  <a:schemeClr val="tx2">
                    <a:lumMod val="40000"/>
                    <a:lumOff val="60000"/>
                  </a:schemeClr>
                </a:solidFill>
              </a:defRPr>
            </a:lvl1pPr>
          </a:lstStyle>
          <a:p>
            <a:pPr rtl="0"/>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44" y="6510528"/>
            <a:ext cx="3816489" cy="338328"/>
          </a:xfrm>
          <a:prstGeom prst="rect">
            <a:avLst/>
          </a:prstGeom>
        </p:spPr>
        <p:txBody>
          <a:bodyPr vert="horz" lIns="91440" tIns="45720" rIns="91440" bIns="45720" rtlCol="0" anchor="ctr"/>
          <a:lstStyle>
            <a:lvl1pPr algn="l">
              <a:defRPr sz="750">
                <a:solidFill>
                  <a:schemeClr val="tx2">
                    <a:lumMod val="40000"/>
                    <a:lumOff val="60000"/>
                  </a:schemeClr>
                </a:solidFill>
              </a:defRPr>
            </a:lvl1pPr>
          </a:lstStyle>
          <a:p>
            <a:pPr rtl="0"/>
            <a:endParaRPr lang="en-US" dirty="0">
              <a:solidFill>
                <a:srgbClr val="464646">
                  <a:lumMod val="40000"/>
                  <a:lumOff val="60000"/>
                </a:srgbClr>
              </a:solidFill>
            </a:endParaRPr>
          </a:p>
        </p:txBody>
      </p:sp>
    </p:spTree>
    <p:extLst>
      <p:ext uri="{BB962C8B-B14F-4D97-AF65-F5344CB8AC3E}">
        <p14:creationId xmlns:p14="http://schemas.microsoft.com/office/powerpoint/2010/main" val="682035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r Thank You Slide : Traditional Logo">
    <p:bg>
      <p:bgPr>
        <a:solidFill>
          <a:srgbClr val="4376BB"/>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CC38585-9175-5F41-B983-E626A8B41D81}"/>
              </a:ext>
            </a:extLst>
          </p:cNvPr>
          <p:cNvSpPr/>
          <p:nvPr userDrawn="1"/>
        </p:nvSpPr>
        <p:spPr>
          <a:xfrm>
            <a:off x="0" y="5"/>
            <a:ext cx="12192000" cy="977549"/>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8" name="Right Arrow 17">
            <a:extLst>
              <a:ext uri="{FF2B5EF4-FFF2-40B4-BE49-F238E27FC236}">
                <a16:creationId xmlns:a16="http://schemas.microsoft.com/office/drawing/2014/main" id="{046DACA1-5854-FE4E-B523-7C1C85892163}"/>
              </a:ext>
            </a:extLst>
          </p:cNvPr>
          <p:cNvSpPr/>
          <p:nvPr userDrawn="1"/>
        </p:nvSpPr>
        <p:spPr>
          <a:xfrm>
            <a:off x="-1707848" y="791683"/>
            <a:ext cx="193647" cy="168613"/>
          </a:xfrm>
          <a:prstGeom prst="rightArrow">
            <a:avLst/>
          </a:prstGeom>
          <a:solidFill>
            <a:sysClr val="windowText" lastClr="00000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A57BF16A-46A2-2C4D-B679-429BA6325698}"/>
              </a:ext>
            </a:extLst>
          </p:cNvPr>
          <p:cNvSpPr txBox="1"/>
          <p:nvPr userDrawn="1"/>
        </p:nvSpPr>
        <p:spPr>
          <a:xfrm>
            <a:off x="1768634" y="173767"/>
            <a:ext cx="10423375" cy="646331"/>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ru" sz="3600" b="1" i="0" u="none" strike="noStrike" kern="0" cap="none" spc="0" normalizeH="0" noProof="0">
                <a:ln w="12700">
                  <a:solidFill>
                    <a:schemeClr val="tx1"/>
                  </a:solidFill>
                  <a:prstDash val="solid"/>
                </a:ln>
                <a:solidFill>
                  <a:srgbClr val="FFFFFF"/>
                </a:solidFill>
                <a:effectLst/>
                <a:uLnTx/>
                <a:uFillTx/>
              </a:rPr>
              <a:t>  Massachusetts Department of Public Health</a:t>
            </a:r>
          </a:p>
        </p:txBody>
      </p:sp>
      <p:pic>
        <p:nvPicPr>
          <p:cNvPr id="9" name="Picture 3">
            <a:extLst>
              <a:ext uri="{FF2B5EF4-FFF2-40B4-BE49-F238E27FC236}">
                <a16:creationId xmlns:a16="http://schemas.microsoft.com/office/drawing/2014/main" id="{761AAA9F-9A39-9A4E-BFBD-0A487B5455F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11392" y="233425"/>
            <a:ext cx="1247157" cy="1256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84703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F9F2487-C04B-4E89-A85F-F145412FF7CC}"/>
              </a:ext>
            </a:extLst>
          </p:cNvPr>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2052" name="think-cell Slide" r:id="rId10" imgW="592" imgH="591" progId="TCLayout.ActiveDocument.1">
                  <p:embed/>
                </p:oleObj>
              </mc:Choice>
              <mc:Fallback>
                <p:oleObj name="think-cell Slide" r:id="rId10" imgW="592" imgH="591" progId="TCLayout.ActiveDocument.1">
                  <p:embed/>
                  <p:pic>
                    <p:nvPicPr>
                      <p:cNvPr id="3" name="Object 2" hidden="1">
                        <a:extLst>
                          <a:ext uri="{FF2B5EF4-FFF2-40B4-BE49-F238E27FC236}">
                            <a16:creationId xmlns:a16="http://schemas.microsoft.com/office/drawing/2014/main" id="{1F9F2487-C04B-4E89-A85F-F145412FF7CC}"/>
                          </a:ext>
                        </a:extLst>
                      </p:cNvPr>
                      <p:cNvPicPr/>
                      <p:nvPr/>
                    </p:nvPicPr>
                    <p:blipFill>
                      <a:blip r:embed="rId11"/>
                      <a:stretch>
                        <a:fillRect/>
                      </a:stretch>
                    </p:blipFill>
                    <p:spPr>
                      <a:xfrm>
                        <a:off x="2118" y="1588"/>
                        <a:ext cx="2117"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5956CE3-D200-4AF9-99E3-3BD7CEED13D2}"/>
              </a:ext>
            </a:extLst>
          </p:cNvPr>
          <p:cNvSpPr/>
          <p:nvPr userDrawn="1">
            <p:custDataLst>
              <p:tags r:id="rId3"/>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34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7" name="Title">
            <a:extLst>
              <a:ext uri="{FF2B5EF4-FFF2-40B4-BE49-F238E27FC236}">
                <a16:creationId xmlns:a16="http://schemas.microsoft.com/office/drawing/2014/main" id="{EC187452-EF26-4A49-8688-4231C110BE03}"/>
              </a:ext>
            </a:extLst>
          </p:cNvPr>
          <p:cNvSpPr>
            <a:spLocks noGrp="1"/>
          </p:cNvSpPr>
          <p:nvPr>
            <p:ph type="title"/>
            <p:custDataLst>
              <p:tags r:id="rId4"/>
            </p:custDataLst>
          </p:nvPr>
        </p:nvSpPr>
        <p:spPr>
          <a:xfrm>
            <a:off x="549486" y="2406303"/>
            <a:ext cx="9983836" cy="523220"/>
          </a:xfr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defRPr lang="en-US" sz="3400" dirty="0"/>
            </a:lvl1pPr>
          </a:lstStyle>
          <a:p>
            <a:pPr lvl="0" rtl="0"/>
            <a:r>
              <a:rPr lang="ru"/>
              <a:t>Click to edit Master title style</a:t>
            </a:r>
            <a:endParaRPr lang="en-US" dirty="0"/>
          </a:p>
        </p:txBody>
      </p:sp>
      <p:sp>
        <p:nvSpPr>
          <p:cNvPr id="8" name="Documenttype">
            <a:extLst>
              <a:ext uri="{FF2B5EF4-FFF2-40B4-BE49-F238E27FC236}">
                <a16:creationId xmlns:a16="http://schemas.microsoft.com/office/drawing/2014/main" id="{352FE74A-18F1-4E97-9130-944A69675F90}"/>
              </a:ext>
            </a:extLst>
          </p:cNvPr>
          <p:cNvSpPr>
            <a:spLocks noGrp="1"/>
          </p:cNvSpPr>
          <p:nvPr>
            <p:ph type="body" sz="quarter" idx="13" hasCustomPrompt="1"/>
            <p:custDataLst>
              <p:tags r:id="rId5"/>
            </p:custDataLst>
          </p:nvPr>
        </p:nvSpPr>
        <p:spPr>
          <a:xfrm>
            <a:off x="549485" y="4539678"/>
            <a:ext cx="9981467"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dirty="0"/>
            </a:lvl1pPr>
          </a:lstStyle>
          <a:p>
            <a:pPr lvl="0" rtl="0"/>
            <a:r>
              <a:rPr lang="ru"/>
              <a:t>Edit date or title/role</a:t>
            </a:r>
          </a:p>
        </p:txBody>
      </p:sp>
      <p:sp>
        <p:nvSpPr>
          <p:cNvPr id="9" name="Subtitle">
            <a:extLst>
              <a:ext uri="{FF2B5EF4-FFF2-40B4-BE49-F238E27FC236}">
                <a16:creationId xmlns:a16="http://schemas.microsoft.com/office/drawing/2014/main" id="{FD5DF6FA-4E98-4564-8E2E-E3C01BE738EC}"/>
              </a:ext>
            </a:extLst>
          </p:cNvPr>
          <p:cNvSpPr>
            <a:spLocks noGrp="1"/>
          </p:cNvSpPr>
          <p:nvPr>
            <p:ph type="subTitle" idx="1"/>
            <p:custDataLst>
              <p:tags r:id="rId6"/>
            </p:custDataLst>
          </p:nvPr>
        </p:nvSpPr>
        <p:spPr>
          <a:xfrm>
            <a:off x="549485" y="3611491"/>
            <a:ext cx="9981467"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1600" dirty="0"/>
            </a:lvl1pPr>
          </a:lstStyle>
          <a:p>
            <a:pPr lvl="0" rtl="0"/>
            <a:r>
              <a:rPr lang="ru"/>
              <a:t>Click to edit Master subtitle style</a:t>
            </a:r>
            <a:endParaRPr lang="en-US" dirty="0"/>
          </a:p>
        </p:txBody>
      </p:sp>
      <p:sp>
        <p:nvSpPr>
          <p:cNvPr id="10" name="Documenttype">
            <a:extLst>
              <a:ext uri="{FF2B5EF4-FFF2-40B4-BE49-F238E27FC236}">
                <a16:creationId xmlns:a16="http://schemas.microsoft.com/office/drawing/2014/main" id="{C75C7875-9F5B-4F8C-8843-0F48FA31017B}"/>
              </a:ext>
            </a:extLst>
          </p:cNvPr>
          <p:cNvSpPr txBox="1">
            <a:spLocks/>
          </p:cNvSpPr>
          <p:nvPr userDrawn="1">
            <p:custDataLst>
              <p:tags r:id="rId7"/>
            </p:custDataLst>
          </p:nvPr>
        </p:nvSpPr>
        <p:spPr>
          <a:xfrm>
            <a:off x="7924801" y="5791113"/>
            <a:ext cx="3828828" cy="365213"/>
          </a:xfrm>
          <a:prstGeom prst="rect">
            <a:avLst/>
          </a:prstGeom>
        </p:spPr>
        <p:txBody>
          <a:bodyPr vert="horz" wrap="square" lIns="0" tIns="0" rIns="0" bIns="0" rtlCol="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rtl="0"/>
            <a:r>
              <a:rPr lang="ru" sz="1050" i="1"/>
              <a:t>“This deck does not constitute legal, medical, accounting, tax, or other regulated advice, such as professional advice normally provided by licensed or certified practitioners.”</a:t>
            </a:r>
          </a:p>
        </p:txBody>
      </p:sp>
      <p:sp>
        <p:nvSpPr>
          <p:cNvPr id="11" name="Documenttype">
            <a:extLst>
              <a:ext uri="{FF2B5EF4-FFF2-40B4-BE49-F238E27FC236}">
                <a16:creationId xmlns:a16="http://schemas.microsoft.com/office/drawing/2014/main" id="{0B8B8608-922F-4E1E-AED3-C353CE198888}"/>
              </a:ext>
            </a:extLst>
          </p:cNvPr>
          <p:cNvSpPr txBox="1">
            <a:spLocks/>
          </p:cNvSpPr>
          <p:nvPr userDrawn="1">
            <p:custDataLst>
              <p:tags r:id="rId8"/>
            </p:custDataLst>
          </p:nvPr>
        </p:nvSpPr>
        <p:spPr>
          <a:xfrm>
            <a:off x="549486" y="579111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rtl="0"/>
            <a:r>
              <a:rPr lang="ru" sz="1050" i="1"/>
              <a:t>CONFIDENTIAL</a:t>
            </a:r>
          </a:p>
        </p:txBody>
      </p:sp>
    </p:spTree>
    <p:extLst>
      <p:ext uri="{BB962C8B-B14F-4D97-AF65-F5344CB8AC3E}">
        <p14:creationId xmlns:p14="http://schemas.microsoft.com/office/powerpoint/2010/main" val="3628968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Title">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F9F2487-C04B-4E89-A85F-F145412FF7CC}"/>
              </a:ext>
            </a:extLst>
          </p:cNvPr>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3076" name="think-cell Slide" r:id="rId10" imgW="592" imgH="591" progId="TCLayout.ActiveDocument.1">
                  <p:embed/>
                </p:oleObj>
              </mc:Choice>
              <mc:Fallback>
                <p:oleObj name="think-cell Slide" r:id="rId10" imgW="592" imgH="591" progId="TCLayout.ActiveDocument.1">
                  <p:embed/>
                  <p:pic>
                    <p:nvPicPr>
                      <p:cNvPr id="3" name="Object 2" hidden="1">
                        <a:extLst>
                          <a:ext uri="{FF2B5EF4-FFF2-40B4-BE49-F238E27FC236}">
                            <a16:creationId xmlns:a16="http://schemas.microsoft.com/office/drawing/2014/main" id="{1F9F2487-C04B-4E89-A85F-F145412FF7CC}"/>
                          </a:ext>
                        </a:extLst>
                      </p:cNvPr>
                      <p:cNvPicPr/>
                      <p:nvPr/>
                    </p:nvPicPr>
                    <p:blipFill>
                      <a:blip r:embed="rId11"/>
                      <a:stretch>
                        <a:fillRect/>
                      </a:stretch>
                    </p:blipFill>
                    <p:spPr>
                      <a:xfrm>
                        <a:off x="2118" y="1588"/>
                        <a:ext cx="2117"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5956CE3-D200-4AF9-99E3-3BD7CEED13D2}"/>
              </a:ext>
            </a:extLst>
          </p:cNvPr>
          <p:cNvSpPr/>
          <p:nvPr userDrawn="1">
            <p:custDataLst>
              <p:tags r:id="rId3"/>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34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7" name="Title">
            <a:extLst>
              <a:ext uri="{FF2B5EF4-FFF2-40B4-BE49-F238E27FC236}">
                <a16:creationId xmlns:a16="http://schemas.microsoft.com/office/drawing/2014/main" id="{EC187452-EF26-4A49-8688-4231C110BE03}"/>
              </a:ext>
            </a:extLst>
          </p:cNvPr>
          <p:cNvSpPr>
            <a:spLocks noGrp="1"/>
          </p:cNvSpPr>
          <p:nvPr>
            <p:ph type="title"/>
            <p:custDataLst>
              <p:tags r:id="rId4"/>
            </p:custDataLst>
          </p:nvPr>
        </p:nvSpPr>
        <p:spPr>
          <a:xfrm>
            <a:off x="549486" y="2406303"/>
            <a:ext cx="9983836" cy="523220"/>
          </a:xfr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defRPr lang="en-US" sz="3400" dirty="0"/>
            </a:lvl1pPr>
          </a:lstStyle>
          <a:p>
            <a:pPr lvl="0" rtl="0"/>
            <a:r>
              <a:rPr lang="ru"/>
              <a:t>Click to edit Master title style</a:t>
            </a:r>
            <a:endParaRPr lang="en-US" dirty="0"/>
          </a:p>
        </p:txBody>
      </p:sp>
      <p:sp>
        <p:nvSpPr>
          <p:cNvPr id="8" name="Documenttype">
            <a:extLst>
              <a:ext uri="{FF2B5EF4-FFF2-40B4-BE49-F238E27FC236}">
                <a16:creationId xmlns:a16="http://schemas.microsoft.com/office/drawing/2014/main" id="{352FE74A-18F1-4E97-9130-944A69675F90}"/>
              </a:ext>
            </a:extLst>
          </p:cNvPr>
          <p:cNvSpPr>
            <a:spLocks noGrp="1"/>
          </p:cNvSpPr>
          <p:nvPr>
            <p:ph type="body" sz="quarter" idx="13" hasCustomPrompt="1"/>
            <p:custDataLst>
              <p:tags r:id="rId5"/>
            </p:custDataLst>
          </p:nvPr>
        </p:nvSpPr>
        <p:spPr>
          <a:xfrm>
            <a:off x="549485" y="4539678"/>
            <a:ext cx="9981467"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dirty="0"/>
            </a:lvl1pPr>
          </a:lstStyle>
          <a:p>
            <a:pPr lvl="0" rtl="0"/>
            <a:r>
              <a:rPr lang="ru"/>
              <a:t>Edit date or title/role</a:t>
            </a:r>
          </a:p>
        </p:txBody>
      </p:sp>
      <p:sp>
        <p:nvSpPr>
          <p:cNvPr id="9" name="Subtitle">
            <a:extLst>
              <a:ext uri="{FF2B5EF4-FFF2-40B4-BE49-F238E27FC236}">
                <a16:creationId xmlns:a16="http://schemas.microsoft.com/office/drawing/2014/main" id="{FD5DF6FA-4E98-4564-8E2E-E3C01BE738EC}"/>
              </a:ext>
            </a:extLst>
          </p:cNvPr>
          <p:cNvSpPr>
            <a:spLocks noGrp="1"/>
          </p:cNvSpPr>
          <p:nvPr>
            <p:ph type="subTitle" idx="1"/>
            <p:custDataLst>
              <p:tags r:id="rId6"/>
            </p:custDataLst>
          </p:nvPr>
        </p:nvSpPr>
        <p:spPr>
          <a:xfrm>
            <a:off x="549485" y="3611491"/>
            <a:ext cx="9981467"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1600" dirty="0"/>
            </a:lvl1pPr>
          </a:lstStyle>
          <a:p>
            <a:pPr lvl="0" rtl="0"/>
            <a:r>
              <a:rPr lang="ru"/>
              <a:t>Click to edit Master subtitle style</a:t>
            </a:r>
            <a:endParaRPr lang="en-US" dirty="0"/>
          </a:p>
        </p:txBody>
      </p:sp>
      <p:sp>
        <p:nvSpPr>
          <p:cNvPr id="10" name="Documenttype">
            <a:extLst>
              <a:ext uri="{FF2B5EF4-FFF2-40B4-BE49-F238E27FC236}">
                <a16:creationId xmlns:a16="http://schemas.microsoft.com/office/drawing/2014/main" id="{C75C7875-9F5B-4F8C-8843-0F48FA31017B}"/>
              </a:ext>
            </a:extLst>
          </p:cNvPr>
          <p:cNvSpPr txBox="1">
            <a:spLocks/>
          </p:cNvSpPr>
          <p:nvPr userDrawn="1">
            <p:custDataLst>
              <p:tags r:id="rId7"/>
            </p:custDataLst>
          </p:nvPr>
        </p:nvSpPr>
        <p:spPr>
          <a:xfrm>
            <a:off x="7924801" y="5791113"/>
            <a:ext cx="3828828" cy="365213"/>
          </a:xfrm>
          <a:prstGeom prst="rect">
            <a:avLst/>
          </a:prstGeom>
        </p:spPr>
        <p:txBody>
          <a:bodyPr vert="horz" wrap="square" lIns="0" tIns="0" rIns="0" bIns="0" rtlCol="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rtl="0"/>
            <a:r>
              <a:rPr lang="ru" sz="1050" i="1"/>
              <a:t>“This deck does not constitute legal, medical, accounting, tax, or other regulated advice, such as professional advice normally provided by licensed or certified practitioners.”</a:t>
            </a:r>
          </a:p>
        </p:txBody>
      </p:sp>
      <p:sp>
        <p:nvSpPr>
          <p:cNvPr id="11" name="Documenttype">
            <a:extLst>
              <a:ext uri="{FF2B5EF4-FFF2-40B4-BE49-F238E27FC236}">
                <a16:creationId xmlns:a16="http://schemas.microsoft.com/office/drawing/2014/main" id="{0B8B8608-922F-4E1E-AED3-C353CE198888}"/>
              </a:ext>
            </a:extLst>
          </p:cNvPr>
          <p:cNvSpPr txBox="1">
            <a:spLocks/>
          </p:cNvSpPr>
          <p:nvPr userDrawn="1">
            <p:custDataLst>
              <p:tags r:id="rId8"/>
            </p:custDataLst>
          </p:nvPr>
        </p:nvSpPr>
        <p:spPr>
          <a:xfrm>
            <a:off x="549486" y="579111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rtl="0"/>
            <a:r>
              <a:rPr lang="ru" sz="1050" i="1"/>
              <a:t>CONFIDENTIAL</a:t>
            </a:r>
          </a:p>
        </p:txBody>
      </p:sp>
      <p:sp>
        <p:nvSpPr>
          <p:cNvPr id="2" name="TextBox 1">
            <a:extLst>
              <a:ext uri="{FF2B5EF4-FFF2-40B4-BE49-F238E27FC236}">
                <a16:creationId xmlns:a16="http://schemas.microsoft.com/office/drawing/2014/main" id="{E3E43528-CD26-468A-9D6D-59D3816B67D2}"/>
              </a:ext>
            </a:extLst>
          </p:cNvPr>
          <p:cNvSpPr txBox="1"/>
          <p:nvPr userDrawn="1"/>
        </p:nvSpPr>
        <p:spPr>
          <a:xfrm>
            <a:off x="11394019" y="6435725"/>
            <a:ext cx="278341" cy="152400"/>
          </a:xfrm>
          <a:prstGeom prst="rect">
            <a:avLst/>
          </a:prstGeom>
          <a:ln w="6350">
            <a:noFill/>
            <a:miter lim="800000"/>
          </a:ln>
        </p:spPr>
        <p:txBody>
          <a:bodyPr vert="horz" wrap="none" lIns="0" tIns="0" rIns="0" bIns="0" rtlCol="0">
            <a:noAutofit/>
          </a:bodyPr>
          <a:lstStyle/>
          <a:p>
            <a:pPr algn="l" rtl="0">
              <a:spcBef>
                <a:spcPts val="300"/>
              </a:spcBef>
              <a:spcAft>
                <a:spcPts val="300"/>
              </a:spcAft>
              <a:buNone/>
            </a:pPr>
            <a:fld id="{32AC5E49-6859-42BA-BBE8-CE1F53348EC2}" type="slidenum">
              <a:rPr lang="en-US" sz="1000" b="0" i="0" baseline="0" smtClean="0"/>
              <a:pPr algn="l">
                <a:spcBef>
                  <a:spcPts val="300"/>
                </a:spcBef>
                <a:spcAft>
                  <a:spcPts val="300"/>
                </a:spcAft>
                <a:buNone/>
              </a:pPr>
              <a:t>‹#›</a:t>
            </a:fld>
            <a:endParaRPr lang="en-US" sz="1000" b="0" i="0" baseline="0" dirty="0"/>
          </a:p>
        </p:txBody>
      </p:sp>
    </p:spTree>
    <p:extLst>
      <p:ext uri="{BB962C8B-B14F-4D97-AF65-F5344CB8AC3E}">
        <p14:creationId xmlns:p14="http://schemas.microsoft.com/office/powerpoint/2010/main" val="38117981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sp>
        <p:nvSpPr>
          <p:cNvPr id="5" name="Do not remove" hidden="1">
            <a:extLst>
              <a:ext uri="{FF2B5EF4-FFF2-40B4-BE49-F238E27FC236}">
                <a16:creationId xmlns:a16="http://schemas.microsoft.com/office/drawing/2014/main" id="{975D1B44-661B-4F7B-B8A0-9C458417D607}"/>
              </a:ext>
            </a:extLst>
          </p:cNvPr>
          <p:cNvSpPr/>
          <p:nvPr userDrawn="1">
            <p:custDataLst>
              <p:tags r:id="rId2"/>
            </p:custDataLst>
          </p:nvPr>
        </p:nvSpPr>
        <p:spPr>
          <a:xfrm>
            <a:off x="0" y="0"/>
            <a:ext cx="16933" cy="12700"/>
          </a:xfrm>
          <a:prstGeom prst="octagon">
            <a:avLst/>
          </a:prstGeom>
          <a:noFill/>
          <a:ln w="6350" cap="sq">
            <a:noFill/>
            <a:miter lim="800000"/>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300"/>
              </a:spcBef>
              <a:spcAft>
                <a:spcPts val="300"/>
              </a:spcAft>
            </a:pPr>
            <a:endParaRPr lang="en-US" sz="1600" dirty="0" err="1">
              <a:solidFill>
                <a:schemeClr val="tx1"/>
              </a:solidFill>
            </a:endParaRPr>
          </a:p>
        </p:txBody>
      </p:sp>
      <p:graphicFrame>
        <p:nvGraphicFramePr>
          <p:cNvPr id="3" name="Object 2" hidden="1">
            <a:extLst>
              <a:ext uri="{FF2B5EF4-FFF2-40B4-BE49-F238E27FC236}">
                <a16:creationId xmlns:a16="http://schemas.microsoft.com/office/drawing/2014/main" id="{5306E269-83F5-4510-A180-109E926BB41B}"/>
              </a:ext>
            </a:extLst>
          </p:cNvPr>
          <p:cNvGraphicFramePr>
            <a:graphicFrameLocks noChangeAspect="1"/>
          </p:cNvGraphicFramePr>
          <p:nvPr userDrawn="1">
            <p:custDataLst>
              <p:tags r:id="rId3"/>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4100" name="think-cell Slide" r:id="rId12" imgW="572" imgH="588" progId="TCLayout.ActiveDocument.1">
                  <p:embed/>
                </p:oleObj>
              </mc:Choice>
              <mc:Fallback>
                <p:oleObj name="think-cell Slide" r:id="rId12" imgW="572" imgH="588" progId="TCLayout.ActiveDocument.1">
                  <p:embed/>
                  <p:pic>
                    <p:nvPicPr>
                      <p:cNvPr id="3" name="Object 2" hidden="1">
                        <a:extLst>
                          <a:ext uri="{FF2B5EF4-FFF2-40B4-BE49-F238E27FC236}">
                            <a16:creationId xmlns:a16="http://schemas.microsoft.com/office/drawing/2014/main" id="{5306E269-83F5-4510-A180-109E926BB41B}"/>
                          </a:ext>
                        </a:extLst>
                      </p:cNvPr>
                      <p:cNvPicPr/>
                      <p:nvPr/>
                    </p:nvPicPr>
                    <p:blipFill>
                      <a:blip r:embed="rId13"/>
                      <a:stretch>
                        <a:fillRect/>
                      </a:stretch>
                    </p:blipFill>
                    <p:spPr>
                      <a:xfrm>
                        <a:off x="2118" y="1588"/>
                        <a:ext cx="2117"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E6743208-2407-42A5-AA96-0B30899A9CB9}"/>
              </a:ext>
            </a:extLst>
          </p:cNvPr>
          <p:cNvSpPr/>
          <p:nvPr userDrawn="1">
            <p:custDataLst>
              <p:tags r:id="rId4"/>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8" name="3. Subtitle">
            <a:extLst>
              <a:ext uri="{FF2B5EF4-FFF2-40B4-BE49-F238E27FC236}">
                <a16:creationId xmlns:a16="http://schemas.microsoft.com/office/drawing/2014/main" id="{EE021D34-D41C-4EE9-A72D-F8D1E4D69428}"/>
              </a:ext>
            </a:extLst>
          </p:cNvPr>
          <p:cNvSpPr>
            <a:spLocks noGrp="1"/>
          </p:cNvSpPr>
          <p:nvPr>
            <p:ph type="subTitle" idx="1"/>
            <p:custDataLst>
              <p:tags r:id="rId5"/>
            </p:custDataLst>
          </p:nvPr>
        </p:nvSpPr>
        <p:spPr>
          <a:xfrm>
            <a:off x="554736" y="525929"/>
            <a:ext cx="11082528" cy="246221"/>
          </a:xfrm>
          <a:prstGeom prst="rect">
            <a:avLst/>
          </a:prstGeom>
        </p:spPr>
        <p:txBody>
          <a:bodyPr vert="horz" wrap="square" lIns="0" tIns="0" rIns="0" bIns="0" rtlCol="0">
            <a:spAutoFit/>
          </a:bodyPr>
          <a:lstStyle>
            <a:lvl1pPr>
              <a:defRPr lang="en-US" sz="1600" dirty="0"/>
            </a:lvl1pPr>
          </a:lstStyle>
          <a:p>
            <a:pPr lvl="0" rtl="0">
              <a:buNone/>
            </a:pPr>
            <a:r>
              <a:rPr lang="ru"/>
              <a:t>Click to edit Master subtitle style</a:t>
            </a:r>
            <a:endParaRPr lang="en-US" dirty="0"/>
          </a:p>
        </p:txBody>
      </p:sp>
      <p:sp>
        <p:nvSpPr>
          <p:cNvPr id="17" name="2. Slide Title">
            <a:extLst>
              <a:ext uri="{FF2B5EF4-FFF2-40B4-BE49-F238E27FC236}">
                <a16:creationId xmlns:a16="http://schemas.microsoft.com/office/drawing/2014/main" id="{2A02F3DA-248E-4A50-B54D-BAD18BAB3254}"/>
              </a:ext>
            </a:extLst>
          </p:cNvPr>
          <p:cNvSpPr>
            <a:spLocks noGrp="1"/>
          </p:cNvSpPr>
          <p:nvPr>
            <p:ph type="title"/>
            <p:custDataLst>
              <p:tags r:id="rId6"/>
            </p:custDataLst>
          </p:nvPr>
        </p:nvSpPr>
        <p:spPr>
          <a:xfrm>
            <a:off x="554736" y="173736"/>
            <a:ext cx="11082528" cy="338554"/>
          </a:xfrm>
        </p:spPr>
        <p:txBody>
          <a:bodyPr vert="horz" wrap="square" lIns="0" tIns="0" rIns="0" bIns="0" rtlCol="0" anchor="t" anchorCtr="0">
            <a:spAutoFit/>
          </a:bodyPr>
          <a:lstStyle>
            <a:lvl1pPr>
              <a:defRPr lang="en-US" dirty="0"/>
            </a:lvl1pPr>
          </a:lstStyle>
          <a:p>
            <a:pPr lvl="0" rtl="0"/>
            <a:r>
              <a:rPr lang="ru"/>
              <a:t>Click to edit Master title style</a:t>
            </a:r>
            <a:endParaRPr lang="en-US" dirty="0"/>
          </a:p>
        </p:txBody>
      </p:sp>
      <p:sp>
        <p:nvSpPr>
          <p:cNvPr id="9" name="Slide Number">
            <a:extLst>
              <a:ext uri="{FF2B5EF4-FFF2-40B4-BE49-F238E27FC236}">
                <a16:creationId xmlns:a16="http://schemas.microsoft.com/office/drawing/2014/main" id="{3D1A1691-03F4-4B0C-8CAB-F8163BA54877}"/>
              </a:ext>
            </a:extLst>
          </p:cNvPr>
          <p:cNvSpPr>
            <a:spLocks noChangeArrowheads="1"/>
          </p:cNvSpPr>
          <p:nvPr userDrawn="1">
            <p:custDataLst>
              <p:tags r:id="rId7"/>
            </p:custDataLst>
          </p:nvPr>
        </p:nvSpPr>
        <p:spPr bwMode="ltGray">
          <a:xfrm>
            <a:off x="11301984" y="6501670"/>
            <a:ext cx="325501" cy="123111"/>
          </a:xfrm>
          <a:prstGeom prst="rect">
            <a:avLst/>
          </a:prstGeom>
          <a:noFill/>
          <a:ln w="9525" algn="ctr">
            <a:noFill/>
            <a:miter lim="800000"/>
            <a:headEnd/>
            <a:tailEnd/>
          </a:ln>
          <a:effectLst/>
        </p:spPr>
        <p:txBody>
          <a:bodyPr wrap="square" lIns="0" tIns="0" rIns="0" bIns="0" rtlCol="0" anchor="b">
            <a:spAutoFit/>
          </a:bodyPr>
          <a:lstStyle/>
          <a:p>
            <a:pPr algn="r" defTabSz="458047" rtl="0" fontAlgn="auto">
              <a:spcBef>
                <a:spcPts val="0"/>
              </a:spcBef>
              <a:spcAft>
                <a:spcPts val="0"/>
              </a:spcAft>
              <a:defRPr/>
            </a:pPr>
            <a:fld id="{4ABDCABE-3F10-B64C-92F1-862014417034}" type="slidenum">
              <a:rPr lang="en-US" sz="800" b="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b="0" dirty="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id="{2D9802C1-17F2-4D5F-804F-01991074A31F}"/>
              </a:ext>
            </a:extLst>
          </p:cNvPr>
          <p:cNvSpPr txBox="1"/>
          <p:nvPr userDrawn="1">
            <p:custDataLst>
              <p:tags r:id="rId8"/>
            </p:custDataLst>
          </p:nvPr>
        </p:nvSpPr>
        <p:spPr>
          <a:xfrm>
            <a:off x="554737" y="6501670"/>
            <a:ext cx="6469209"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rtl="0"/>
            <a:r>
              <a:rPr lang="ru" sz="800"/>
              <a:t>Source: …</a:t>
            </a:r>
          </a:p>
        </p:txBody>
      </p:sp>
      <p:sp>
        <p:nvSpPr>
          <p:cNvPr id="11" name="1. On-page tracker">
            <a:extLst>
              <a:ext uri="{FF2B5EF4-FFF2-40B4-BE49-F238E27FC236}">
                <a16:creationId xmlns:a16="http://schemas.microsoft.com/office/drawing/2014/main" id="{DDE7FD00-47B4-4101-9C87-415DAC08A938}"/>
              </a:ext>
            </a:extLst>
          </p:cNvPr>
          <p:cNvSpPr>
            <a:spLocks noGrp="1"/>
          </p:cNvSpPr>
          <p:nvPr>
            <p:ph type="body" sz="quarter" idx="10" hasCustomPrompt="1"/>
            <p:custDataLst>
              <p:tags r:id="rId9"/>
            </p:custDataLst>
          </p:nvPr>
        </p:nvSpPr>
        <p:spPr>
          <a:xfrm>
            <a:off x="554736" y="41598"/>
            <a:ext cx="3687064"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rtl="0"/>
            <a:r>
              <a:rPr lang="ru"/>
              <a:t>Add tracker</a:t>
            </a:r>
          </a:p>
        </p:txBody>
      </p:sp>
      <p:sp>
        <p:nvSpPr>
          <p:cNvPr id="12" name="Documenttype">
            <a:extLst>
              <a:ext uri="{FF2B5EF4-FFF2-40B4-BE49-F238E27FC236}">
                <a16:creationId xmlns:a16="http://schemas.microsoft.com/office/drawing/2014/main" id="{335AEFB6-D0FB-42BD-A7D9-B038003F9038}"/>
              </a:ext>
            </a:extLst>
          </p:cNvPr>
          <p:cNvSpPr txBox="1">
            <a:spLocks/>
          </p:cNvSpPr>
          <p:nvPr userDrawn="1">
            <p:custDataLst>
              <p:tags r:id="rId10"/>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rtl="0"/>
            <a:r>
              <a:rPr lang="ru" sz="900" i="1"/>
              <a:t>Confidential, Draft and Pre-Decisional</a:t>
            </a:r>
          </a:p>
        </p:txBody>
      </p:sp>
    </p:spTree>
    <p:extLst>
      <p:ext uri="{BB962C8B-B14F-4D97-AF65-F5344CB8AC3E}">
        <p14:creationId xmlns:p14="http://schemas.microsoft.com/office/powerpoint/2010/main" val="12732672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op Left">
    <p:spTree>
      <p:nvGrpSpPr>
        <p:cNvPr id="1" name=""/>
        <p:cNvGrpSpPr/>
        <p:nvPr/>
      </p:nvGrpSpPr>
      <p:grpSpPr>
        <a:xfrm>
          <a:off x="0" y="0"/>
          <a:ext cx="0" cy="0"/>
          <a:chOff x="0" y="0"/>
          <a:chExt cx="0" cy="0"/>
        </a:xfrm>
      </p:grpSpPr>
      <p:graphicFrame>
        <p:nvGraphicFramePr>
          <p:cNvPr id="5" name="Object 2" hidden="1">
            <a:extLst>
              <a:ext uri="{FF2B5EF4-FFF2-40B4-BE49-F238E27FC236}">
                <a16:creationId xmlns:a16="http://schemas.microsoft.com/office/drawing/2014/main" id="{B2D7514F-25FA-4E78-87EA-9310B631553C}"/>
              </a:ext>
            </a:extLst>
          </p:cNvPr>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5124" name="think-cell Slide" r:id="rId10" imgW="592" imgH="591" progId="TCLayout.ActiveDocument.1">
                  <p:embed/>
                </p:oleObj>
              </mc:Choice>
              <mc:Fallback>
                <p:oleObj name="think-cell Slide" r:id="rId10" imgW="592" imgH="591" progId="TCLayout.ActiveDocument.1">
                  <p:embed/>
                  <p:pic>
                    <p:nvPicPr>
                      <p:cNvPr id="5" name="Object 2" hidden="1">
                        <a:extLst>
                          <a:ext uri="{FF2B5EF4-FFF2-40B4-BE49-F238E27FC236}">
                            <a16:creationId xmlns:a16="http://schemas.microsoft.com/office/drawing/2014/main" id="{B2D7514F-25FA-4E78-87EA-9310B631553C}"/>
                          </a:ext>
                        </a:extLst>
                      </p:cNvPr>
                      <p:cNvPicPr/>
                      <p:nvPr/>
                    </p:nvPicPr>
                    <p:blipFill>
                      <a:blip r:embed="rId11"/>
                      <a:stretch>
                        <a:fillRect/>
                      </a:stretch>
                    </p:blipFill>
                    <p:spPr>
                      <a:xfrm>
                        <a:off x="2118" y="1588"/>
                        <a:ext cx="2117" cy="1588"/>
                      </a:xfrm>
                      <a:prstGeom prst="rect">
                        <a:avLst/>
                      </a:prstGeom>
                    </p:spPr>
                  </p:pic>
                </p:oleObj>
              </mc:Fallback>
            </mc:AlternateContent>
          </a:graphicData>
        </a:graphic>
      </p:graphicFrame>
      <p:sp>
        <p:nvSpPr>
          <p:cNvPr id="2" name="Rectangle 3" hidden="1">
            <a:extLst>
              <a:ext uri="{FF2B5EF4-FFF2-40B4-BE49-F238E27FC236}">
                <a16:creationId xmlns:a16="http://schemas.microsoft.com/office/drawing/2014/main" id="{A22841F1-1D64-4B85-BE8E-90E9A69032D7}"/>
              </a:ext>
            </a:extLst>
          </p:cNvPr>
          <p:cNvSpPr/>
          <p:nvPr userDrawn="1">
            <p:custDataLst>
              <p:tags r:id="rId3"/>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4" name="Slide Number">
            <a:extLst>
              <a:ext uri="{FF2B5EF4-FFF2-40B4-BE49-F238E27FC236}">
                <a16:creationId xmlns:a16="http://schemas.microsoft.com/office/drawing/2014/main" id="{734B9D0F-511D-4CA0-B397-BC4944905EF5}"/>
              </a:ext>
            </a:extLst>
          </p:cNvPr>
          <p:cNvSpPr>
            <a:spLocks noChangeArrowheads="1"/>
          </p:cNvSpPr>
          <p:nvPr userDrawn="1">
            <p:custDataLst>
              <p:tags r:id="rId4"/>
            </p:custDataLst>
          </p:nvPr>
        </p:nvSpPr>
        <p:spPr bwMode="ltGray">
          <a:xfrm>
            <a:off x="11301984" y="6501670"/>
            <a:ext cx="325501" cy="123111"/>
          </a:xfrm>
          <a:prstGeom prst="rect">
            <a:avLst/>
          </a:prstGeom>
          <a:noFill/>
          <a:ln w="9525" algn="ctr">
            <a:noFill/>
            <a:miter lim="800000"/>
            <a:headEnd/>
            <a:tailEnd/>
          </a:ln>
          <a:effectLst/>
        </p:spPr>
        <p:txBody>
          <a:bodyPr wrap="square" lIns="0" tIns="0" rIns="0" bIns="0" rtlCol="0" anchor="b">
            <a:spAutoFit/>
          </a:bodyPr>
          <a:lstStyle/>
          <a:p>
            <a:pPr algn="r" defTabSz="458047" rtl="0"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A8B4F948-0FE2-4D04-9E39-993C069D1792}"/>
              </a:ext>
            </a:extLst>
          </p:cNvPr>
          <p:cNvSpPr txBox="1"/>
          <p:nvPr userDrawn="1">
            <p:custDataLst>
              <p:tags r:id="rId5"/>
            </p:custDataLst>
          </p:nvPr>
        </p:nvSpPr>
        <p:spPr>
          <a:xfrm>
            <a:off x="554737" y="6501670"/>
            <a:ext cx="6469209"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rtl="0"/>
            <a:r>
              <a:rPr lang="ru" sz="800"/>
              <a:t>Source: …</a:t>
            </a:r>
          </a:p>
        </p:txBody>
      </p:sp>
      <p:sp>
        <p:nvSpPr>
          <p:cNvPr id="8" name="1. On-page tracker">
            <a:extLst>
              <a:ext uri="{FF2B5EF4-FFF2-40B4-BE49-F238E27FC236}">
                <a16:creationId xmlns:a16="http://schemas.microsoft.com/office/drawing/2014/main" id="{9CB91F29-3E8E-4E50-9B98-43F571F5A08E}"/>
              </a:ext>
            </a:extLst>
          </p:cNvPr>
          <p:cNvSpPr>
            <a:spLocks noGrp="1"/>
          </p:cNvSpPr>
          <p:nvPr>
            <p:ph type="body" sz="quarter" idx="10" hasCustomPrompt="1"/>
            <p:custDataLst>
              <p:tags r:id="rId6"/>
            </p:custDataLst>
          </p:nvPr>
        </p:nvSpPr>
        <p:spPr>
          <a:xfrm>
            <a:off x="554736" y="41598"/>
            <a:ext cx="3687064"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rtl="0"/>
            <a:r>
              <a:rPr lang="ru"/>
              <a:t>Add tracker</a:t>
            </a:r>
          </a:p>
        </p:txBody>
      </p:sp>
      <p:sp>
        <p:nvSpPr>
          <p:cNvPr id="9" name="2. Slide Title">
            <a:extLst>
              <a:ext uri="{FF2B5EF4-FFF2-40B4-BE49-F238E27FC236}">
                <a16:creationId xmlns:a16="http://schemas.microsoft.com/office/drawing/2014/main" id="{EEB17CCB-26D9-483F-95BA-B527BFDD8A81}"/>
              </a:ext>
            </a:extLst>
          </p:cNvPr>
          <p:cNvSpPr>
            <a:spLocks noGrp="1"/>
          </p:cNvSpPr>
          <p:nvPr>
            <p:ph type="title"/>
            <p:custDataLst>
              <p:tags r:id="rId7"/>
            </p:custDataLst>
          </p:nvPr>
        </p:nvSpPr>
        <p:spPr>
          <a:xfrm>
            <a:off x="554736" y="1706565"/>
            <a:ext cx="3813048" cy="677108"/>
          </a:xfrm>
        </p:spPr>
        <p:txBody>
          <a:bodyPr rtlCol="0" anchor="t">
            <a:spAutoFit/>
          </a:bodyPr>
          <a:lstStyle>
            <a:lvl1pPr>
              <a:defRPr>
                <a:ln w="6350" cap="flat">
                  <a:noFill/>
                  <a:miter lim="800000"/>
                </a:ln>
              </a:defRPr>
            </a:lvl1pPr>
          </a:lstStyle>
          <a:p>
            <a:pPr rtl="0"/>
            <a:r>
              <a:rPr lang="ru"/>
              <a:t>Click to edit Master title style</a:t>
            </a:r>
            <a:endParaRPr lang="en-US" dirty="0"/>
          </a:p>
        </p:txBody>
      </p:sp>
      <p:sp>
        <p:nvSpPr>
          <p:cNvPr id="10" name="Documenttype">
            <a:extLst>
              <a:ext uri="{FF2B5EF4-FFF2-40B4-BE49-F238E27FC236}">
                <a16:creationId xmlns:a16="http://schemas.microsoft.com/office/drawing/2014/main" id="{0ABC9AF6-5160-4451-8ECE-0567926D2BD3}"/>
              </a:ext>
            </a:extLst>
          </p:cNvPr>
          <p:cNvSpPr txBox="1">
            <a:spLocks/>
          </p:cNvSpPr>
          <p:nvPr userDrawn="1">
            <p:custDataLst>
              <p:tags r:id="rId8"/>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rtl="0"/>
            <a:r>
              <a:rPr lang="ru" sz="900" i="1"/>
              <a:t>Confidential, Draft and Pre-Decisional</a:t>
            </a:r>
          </a:p>
        </p:txBody>
      </p:sp>
    </p:spTree>
    <p:extLst>
      <p:ext uri="{BB962C8B-B14F-4D97-AF65-F5344CB8AC3E}">
        <p14:creationId xmlns:p14="http://schemas.microsoft.com/office/powerpoint/2010/main" val="20332753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Mid Left">
    <p:spTree>
      <p:nvGrpSpPr>
        <p:cNvPr id="1" name=""/>
        <p:cNvGrpSpPr/>
        <p:nvPr/>
      </p:nvGrpSpPr>
      <p:grpSpPr>
        <a:xfrm>
          <a:off x="0" y="0"/>
          <a:ext cx="0" cy="0"/>
          <a:chOff x="0" y="0"/>
          <a:chExt cx="0" cy="0"/>
        </a:xfrm>
      </p:grpSpPr>
      <p:graphicFrame>
        <p:nvGraphicFramePr>
          <p:cNvPr id="4" name="Object 2" hidden="1">
            <a:extLst>
              <a:ext uri="{FF2B5EF4-FFF2-40B4-BE49-F238E27FC236}">
                <a16:creationId xmlns:a16="http://schemas.microsoft.com/office/drawing/2014/main" id="{F2127110-9E20-4E63-ACC1-B73E30E4EFC4}"/>
              </a:ext>
            </a:extLst>
          </p:cNvPr>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6148" name="think-cell Slide" r:id="rId10" imgW="592" imgH="591" progId="TCLayout.ActiveDocument.1">
                  <p:embed/>
                </p:oleObj>
              </mc:Choice>
              <mc:Fallback>
                <p:oleObj name="think-cell Slide" r:id="rId10" imgW="592" imgH="591" progId="TCLayout.ActiveDocument.1">
                  <p:embed/>
                  <p:pic>
                    <p:nvPicPr>
                      <p:cNvPr id="4" name="Object 2" hidden="1">
                        <a:extLst>
                          <a:ext uri="{FF2B5EF4-FFF2-40B4-BE49-F238E27FC236}">
                            <a16:creationId xmlns:a16="http://schemas.microsoft.com/office/drawing/2014/main" id="{F2127110-9E20-4E63-ACC1-B73E30E4EFC4}"/>
                          </a:ext>
                        </a:extLst>
                      </p:cNvPr>
                      <p:cNvPicPr/>
                      <p:nvPr/>
                    </p:nvPicPr>
                    <p:blipFill>
                      <a:blip r:embed="rId11"/>
                      <a:stretch>
                        <a:fillRect/>
                      </a:stretch>
                    </p:blipFill>
                    <p:spPr>
                      <a:xfrm>
                        <a:off x="2118" y="1588"/>
                        <a:ext cx="2117" cy="1588"/>
                      </a:xfrm>
                      <a:prstGeom prst="rect">
                        <a:avLst/>
                      </a:prstGeom>
                    </p:spPr>
                  </p:pic>
                </p:oleObj>
              </mc:Fallback>
            </mc:AlternateContent>
          </a:graphicData>
        </a:graphic>
      </p:graphicFrame>
      <p:sp>
        <p:nvSpPr>
          <p:cNvPr id="2" name="Rectangle 3" hidden="1">
            <a:extLst>
              <a:ext uri="{FF2B5EF4-FFF2-40B4-BE49-F238E27FC236}">
                <a16:creationId xmlns:a16="http://schemas.microsoft.com/office/drawing/2014/main" id="{EFDF5F6E-91B7-43FD-B50F-BF43CDA9D087}"/>
              </a:ext>
            </a:extLst>
          </p:cNvPr>
          <p:cNvSpPr/>
          <p:nvPr userDrawn="1">
            <p:custDataLst>
              <p:tags r:id="rId3"/>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6" name="Slide Number">
            <a:extLst>
              <a:ext uri="{FF2B5EF4-FFF2-40B4-BE49-F238E27FC236}">
                <a16:creationId xmlns:a16="http://schemas.microsoft.com/office/drawing/2014/main" id="{C372AF80-95E2-4967-843F-6B78079F3DAC}"/>
              </a:ext>
            </a:extLst>
          </p:cNvPr>
          <p:cNvSpPr>
            <a:spLocks noChangeArrowheads="1"/>
          </p:cNvSpPr>
          <p:nvPr userDrawn="1">
            <p:custDataLst>
              <p:tags r:id="rId4"/>
            </p:custDataLst>
          </p:nvPr>
        </p:nvSpPr>
        <p:spPr bwMode="ltGray">
          <a:xfrm>
            <a:off x="11301984" y="6501670"/>
            <a:ext cx="325501" cy="123111"/>
          </a:xfrm>
          <a:prstGeom prst="rect">
            <a:avLst/>
          </a:prstGeom>
          <a:noFill/>
          <a:ln w="9525" algn="ctr">
            <a:noFill/>
            <a:miter lim="800000"/>
            <a:headEnd/>
            <a:tailEnd/>
          </a:ln>
          <a:effectLst/>
        </p:spPr>
        <p:txBody>
          <a:bodyPr wrap="square" lIns="0" tIns="0" rIns="0" bIns="0" rtlCol="0" anchor="b">
            <a:spAutoFit/>
          </a:bodyPr>
          <a:lstStyle/>
          <a:p>
            <a:pPr algn="r" defTabSz="458047" rtl="0"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id="{B107E86E-11CB-41EA-8315-43579BB9C69D}"/>
              </a:ext>
            </a:extLst>
          </p:cNvPr>
          <p:cNvSpPr txBox="1"/>
          <p:nvPr userDrawn="1">
            <p:custDataLst>
              <p:tags r:id="rId5"/>
            </p:custDataLst>
          </p:nvPr>
        </p:nvSpPr>
        <p:spPr>
          <a:xfrm>
            <a:off x="554737" y="6501670"/>
            <a:ext cx="6469209"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rtl="0"/>
            <a:r>
              <a:rPr lang="ru" sz="800"/>
              <a:t>Source: …</a:t>
            </a:r>
          </a:p>
        </p:txBody>
      </p:sp>
      <p:sp>
        <p:nvSpPr>
          <p:cNvPr id="8" name="1. On-page tracker">
            <a:extLst>
              <a:ext uri="{FF2B5EF4-FFF2-40B4-BE49-F238E27FC236}">
                <a16:creationId xmlns:a16="http://schemas.microsoft.com/office/drawing/2014/main" id="{6C43D9FF-C745-43A0-B707-D5AB591FB4EC}"/>
              </a:ext>
            </a:extLst>
          </p:cNvPr>
          <p:cNvSpPr>
            <a:spLocks noGrp="1"/>
          </p:cNvSpPr>
          <p:nvPr>
            <p:ph type="body" sz="quarter" idx="10" hasCustomPrompt="1"/>
            <p:custDataLst>
              <p:tags r:id="rId6"/>
            </p:custDataLst>
          </p:nvPr>
        </p:nvSpPr>
        <p:spPr>
          <a:xfrm>
            <a:off x="554736" y="41598"/>
            <a:ext cx="3687064"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rtl="0"/>
            <a:r>
              <a:rPr lang="ru"/>
              <a:t>Add tracker</a:t>
            </a:r>
          </a:p>
        </p:txBody>
      </p:sp>
      <p:sp>
        <p:nvSpPr>
          <p:cNvPr id="10" name="2. Slide Title">
            <a:extLst>
              <a:ext uri="{FF2B5EF4-FFF2-40B4-BE49-F238E27FC236}">
                <a16:creationId xmlns:a16="http://schemas.microsoft.com/office/drawing/2014/main" id="{544AA57B-050A-470F-B9D0-A7EB19B84B12}"/>
              </a:ext>
            </a:extLst>
          </p:cNvPr>
          <p:cNvSpPr>
            <a:spLocks noGrp="1"/>
          </p:cNvSpPr>
          <p:nvPr>
            <p:ph type="title"/>
            <p:custDataLst>
              <p:tags r:id="rId7"/>
            </p:custDataLst>
          </p:nvPr>
        </p:nvSpPr>
        <p:spPr>
          <a:xfrm>
            <a:off x="554736" y="3090450"/>
            <a:ext cx="5065776" cy="677108"/>
          </a:xfrm>
        </p:spPr>
        <p:txBody>
          <a:bodyPr rIns="365760" rtlCol="0" anchor="ctr">
            <a:noAutofit/>
          </a:bodyPr>
          <a:lstStyle>
            <a:lvl1pPr>
              <a:defRPr>
                <a:ln w="6350" cap="flat">
                  <a:noFill/>
                  <a:miter lim="800000"/>
                </a:ln>
              </a:defRPr>
            </a:lvl1pPr>
          </a:lstStyle>
          <a:p>
            <a:pPr rtl="0"/>
            <a:r>
              <a:rPr lang="ru"/>
              <a:t>Click to edit Master title style</a:t>
            </a:r>
            <a:endParaRPr lang="en-US" dirty="0"/>
          </a:p>
        </p:txBody>
      </p:sp>
      <p:sp>
        <p:nvSpPr>
          <p:cNvPr id="9" name="Documenttype">
            <a:extLst>
              <a:ext uri="{FF2B5EF4-FFF2-40B4-BE49-F238E27FC236}">
                <a16:creationId xmlns:a16="http://schemas.microsoft.com/office/drawing/2014/main" id="{D5D9F919-7521-44EA-9A91-4EC8F5D22109}"/>
              </a:ext>
            </a:extLst>
          </p:cNvPr>
          <p:cNvSpPr txBox="1">
            <a:spLocks/>
          </p:cNvSpPr>
          <p:nvPr userDrawn="1">
            <p:custDataLst>
              <p:tags r:id="rId8"/>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rtl="0"/>
            <a:r>
              <a:rPr lang="ru" sz="900" i="1"/>
              <a:t>Confidential, Draft and Pre-Decisional</a:t>
            </a:r>
          </a:p>
        </p:txBody>
      </p:sp>
    </p:spTree>
    <p:extLst>
      <p:ext uri="{BB962C8B-B14F-4D97-AF65-F5344CB8AC3E}">
        <p14:creationId xmlns:p14="http://schemas.microsoft.com/office/powerpoint/2010/main" val="4942670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6E78EB6-BD2E-4D6E-862A-ED6E403B39AB}"/>
              </a:ext>
            </a:extLst>
          </p:cNvPr>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7172" name="think-cell Slide" r:id="rId10" imgW="592" imgH="591" progId="TCLayout.ActiveDocument.1">
                  <p:embed/>
                </p:oleObj>
              </mc:Choice>
              <mc:Fallback>
                <p:oleObj name="think-cell Slide" r:id="rId10" imgW="592" imgH="591" progId="TCLayout.ActiveDocument.1">
                  <p:embed/>
                  <p:pic>
                    <p:nvPicPr>
                      <p:cNvPr id="3" name="Object 2" hidden="1">
                        <a:extLst>
                          <a:ext uri="{FF2B5EF4-FFF2-40B4-BE49-F238E27FC236}">
                            <a16:creationId xmlns:a16="http://schemas.microsoft.com/office/drawing/2014/main" id="{F6E78EB6-BD2E-4D6E-862A-ED6E403B39AB}"/>
                          </a:ext>
                        </a:extLst>
                      </p:cNvPr>
                      <p:cNvPicPr/>
                      <p:nvPr/>
                    </p:nvPicPr>
                    <p:blipFill>
                      <a:blip r:embed="rId11"/>
                      <a:stretch>
                        <a:fillRect/>
                      </a:stretch>
                    </p:blipFill>
                    <p:spPr>
                      <a:xfrm>
                        <a:off x="2118" y="1588"/>
                        <a:ext cx="2117"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3BAE6BAF-DF7E-4BB6-8200-BAE77C25D76A}"/>
              </a:ext>
            </a:extLst>
          </p:cNvPr>
          <p:cNvSpPr/>
          <p:nvPr userDrawn="1">
            <p:custDataLst>
              <p:tags r:id="rId3"/>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3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5" name="Slide Number">
            <a:extLst>
              <a:ext uri="{FF2B5EF4-FFF2-40B4-BE49-F238E27FC236}">
                <a16:creationId xmlns:a16="http://schemas.microsoft.com/office/drawing/2014/main" id="{6FE1FF87-A5BB-4972-8F6E-73AA93FD3E6D}"/>
              </a:ext>
            </a:extLst>
          </p:cNvPr>
          <p:cNvSpPr>
            <a:spLocks noChangeArrowheads="1"/>
          </p:cNvSpPr>
          <p:nvPr userDrawn="1">
            <p:custDataLst>
              <p:tags r:id="rId4"/>
            </p:custDataLst>
          </p:nvPr>
        </p:nvSpPr>
        <p:spPr bwMode="ltGray">
          <a:xfrm>
            <a:off x="11301984" y="6501670"/>
            <a:ext cx="325501" cy="123111"/>
          </a:xfrm>
          <a:prstGeom prst="rect">
            <a:avLst/>
          </a:prstGeom>
          <a:noFill/>
          <a:ln w="9525" algn="ctr">
            <a:noFill/>
            <a:miter lim="800000"/>
            <a:headEnd/>
            <a:tailEnd/>
          </a:ln>
          <a:effectLst/>
        </p:spPr>
        <p:txBody>
          <a:bodyPr wrap="square" lIns="0" tIns="0" rIns="0" bIns="0" rtlCol="0" anchor="b">
            <a:spAutoFit/>
          </a:bodyPr>
          <a:lstStyle/>
          <a:p>
            <a:pPr algn="r" defTabSz="458047" rtl="0"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9" name="5. Source" hidden="1">
            <a:extLst>
              <a:ext uri="{FF2B5EF4-FFF2-40B4-BE49-F238E27FC236}">
                <a16:creationId xmlns:a16="http://schemas.microsoft.com/office/drawing/2014/main" id="{27C40733-AAB6-4B1C-9ABF-846569264BB2}"/>
              </a:ext>
            </a:extLst>
          </p:cNvPr>
          <p:cNvSpPr txBox="1"/>
          <p:nvPr userDrawn="1">
            <p:custDataLst>
              <p:tags r:id="rId5"/>
            </p:custDataLst>
          </p:nvPr>
        </p:nvSpPr>
        <p:spPr>
          <a:xfrm>
            <a:off x="554737" y="6501670"/>
            <a:ext cx="6469209"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rtl="0"/>
            <a:r>
              <a:rPr lang="ru" sz="800"/>
              <a:t>Source: …</a:t>
            </a:r>
          </a:p>
        </p:txBody>
      </p:sp>
      <p:sp>
        <p:nvSpPr>
          <p:cNvPr id="10" name="1. On-page tracker">
            <a:extLst>
              <a:ext uri="{FF2B5EF4-FFF2-40B4-BE49-F238E27FC236}">
                <a16:creationId xmlns:a16="http://schemas.microsoft.com/office/drawing/2014/main" id="{438FBD4B-CFE7-4BEF-A65B-0A0DFEA034F9}"/>
              </a:ext>
            </a:extLst>
          </p:cNvPr>
          <p:cNvSpPr>
            <a:spLocks noGrp="1"/>
          </p:cNvSpPr>
          <p:nvPr>
            <p:ph type="body" sz="quarter" idx="10" hasCustomPrompt="1"/>
            <p:custDataLst>
              <p:tags r:id="rId6"/>
            </p:custDataLst>
          </p:nvPr>
        </p:nvSpPr>
        <p:spPr>
          <a:xfrm>
            <a:off x="554736" y="41598"/>
            <a:ext cx="3687064"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rtl="0"/>
            <a:r>
              <a:rPr lang="ru"/>
              <a:t>Add tracker</a:t>
            </a:r>
          </a:p>
        </p:txBody>
      </p:sp>
      <p:sp>
        <p:nvSpPr>
          <p:cNvPr id="11" name="2. Slide Title">
            <a:extLst>
              <a:ext uri="{FF2B5EF4-FFF2-40B4-BE49-F238E27FC236}">
                <a16:creationId xmlns:a16="http://schemas.microsoft.com/office/drawing/2014/main" id="{984AEBFE-694A-4920-8CC4-377AC0DC09A3}"/>
              </a:ext>
            </a:extLst>
          </p:cNvPr>
          <p:cNvSpPr>
            <a:spLocks noGrp="1"/>
          </p:cNvSpPr>
          <p:nvPr>
            <p:ph type="title"/>
            <p:custDataLst>
              <p:tags r:id="rId7"/>
            </p:custDataLst>
          </p:nvPr>
        </p:nvSpPr>
        <p:spPr>
          <a:xfrm>
            <a:off x="554736" y="4919246"/>
            <a:ext cx="11082528" cy="338554"/>
          </a:xfrm>
        </p:spPr>
        <p:txBody>
          <a:bodyPr rtlCol="0" anchor="b"/>
          <a:lstStyle>
            <a:lvl1pPr>
              <a:defRPr sz="2200"/>
            </a:lvl1pPr>
          </a:lstStyle>
          <a:p>
            <a:pPr rtl="0"/>
            <a:r>
              <a:rPr lang="ru"/>
              <a:t>Click to edit Master title style</a:t>
            </a:r>
            <a:endParaRPr lang="en-US" dirty="0"/>
          </a:p>
        </p:txBody>
      </p:sp>
      <p:sp>
        <p:nvSpPr>
          <p:cNvPr id="8" name="Documenttype">
            <a:extLst>
              <a:ext uri="{FF2B5EF4-FFF2-40B4-BE49-F238E27FC236}">
                <a16:creationId xmlns:a16="http://schemas.microsoft.com/office/drawing/2014/main" id="{4F0D16F9-FC38-440D-888F-B825EE88DEBB}"/>
              </a:ext>
            </a:extLst>
          </p:cNvPr>
          <p:cNvSpPr txBox="1">
            <a:spLocks/>
          </p:cNvSpPr>
          <p:nvPr userDrawn="1">
            <p:custDataLst>
              <p:tags r:id="rId8"/>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rtl="0"/>
            <a:r>
              <a:rPr lang="ru" sz="900" i="1"/>
              <a:t>Confidential, Draft and Pre-Decisional</a:t>
            </a:r>
          </a:p>
        </p:txBody>
      </p:sp>
    </p:spTree>
    <p:extLst>
      <p:ext uri="{BB962C8B-B14F-4D97-AF65-F5344CB8AC3E}">
        <p14:creationId xmlns:p14="http://schemas.microsoft.com/office/powerpoint/2010/main" val="31157164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22EA9AE-E627-47C3-91DC-8CA9CDA2B2CB}"/>
              </a:ext>
            </a:extLst>
          </p:cNvPr>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8196" name="think-cell Slide" r:id="rId11" imgW="592" imgH="591" progId="TCLayout.ActiveDocument.1">
                  <p:embed/>
                </p:oleObj>
              </mc:Choice>
              <mc:Fallback>
                <p:oleObj name="think-cell Slide" r:id="rId11" imgW="592" imgH="591" progId="TCLayout.ActiveDocument.1">
                  <p:embed/>
                  <p:pic>
                    <p:nvPicPr>
                      <p:cNvPr id="3" name="Object 2" hidden="1">
                        <a:extLst>
                          <a:ext uri="{FF2B5EF4-FFF2-40B4-BE49-F238E27FC236}">
                            <a16:creationId xmlns:a16="http://schemas.microsoft.com/office/drawing/2014/main" id="{522EA9AE-E627-47C3-91DC-8CA9CDA2B2CB}"/>
                          </a:ext>
                        </a:extLst>
                      </p:cNvPr>
                      <p:cNvPicPr/>
                      <p:nvPr/>
                    </p:nvPicPr>
                    <p:blipFill>
                      <a:blip r:embed="rId12"/>
                      <a:stretch>
                        <a:fillRect/>
                      </a:stretch>
                    </p:blipFill>
                    <p:spPr>
                      <a:xfrm>
                        <a:off x="2118" y="1588"/>
                        <a:ext cx="2117" cy="1588"/>
                      </a:xfrm>
                      <a:prstGeom prst="rect">
                        <a:avLst/>
                      </a:prstGeom>
                    </p:spPr>
                  </p:pic>
                </p:oleObj>
              </mc:Fallback>
            </mc:AlternateContent>
          </a:graphicData>
        </a:graphic>
      </p:graphicFrame>
      <p:sp>
        <p:nvSpPr>
          <p:cNvPr id="2" name="Rectangle 3" hidden="1">
            <a:extLst>
              <a:ext uri="{FF2B5EF4-FFF2-40B4-BE49-F238E27FC236}">
                <a16:creationId xmlns:a16="http://schemas.microsoft.com/office/drawing/2014/main" id="{A21939BA-D839-448F-8D61-AD5761E2CB65}"/>
              </a:ext>
            </a:extLst>
          </p:cNvPr>
          <p:cNvSpPr/>
          <p:nvPr userDrawn="1">
            <p:custDataLst>
              <p:tags r:id="rId3"/>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10" name="Slide Number">
            <a:extLst>
              <a:ext uri="{FF2B5EF4-FFF2-40B4-BE49-F238E27FC236}">
                <a16:creationId xmlns:a16="http://schemas.microsoft.com/office/drawing/2014/main" id="{66AA477A-2870-4EE9-86E9-448D3B9BAF8A}"/>
              </a:ext>
            </a:extLst>
          </p:cNvPr>
          <p:cNvSpPr>
            <a:spLocks noChangeArrowheads="1"/>
          </p:cNvSpPr>
          <p:nvPr userDrawn="1">
            <p:custDataLst>
              <p:tags r:id="rId4"/>
            </p:custDataLst>
          </p:nvPr>
        </p:nvSpPr>
        <p:spPr bwMode="ltGray">
          <a:xfrm>
            <a:off x="11301984" y="6501670"/>
            <a:ext cx="325501" cy="123111"/>
          </a:xfrm>
          <a:prstGeom prst="rect">
            <a:avLst/>
          </a:prstGeom>
          <a:noFill/>
          <a:ln w="9525" algn="ctr">
            <a:noFill/>
            <a:miter lim="800000"/>
            <a:headEnd/>
            <a:tailEnd/>
          </a:ln>
          <a:effectLst/>
        </p:spPr>
        <p:txBody>
          <a:bodyPr wrap="square" lIns="0" tIns="0" rIns="0" bIns="0" rtlCol="0" anchor="b">
            <a:spAutoFit/>
          </a:bodyPr>
          <a:lstStyle/>
          <a:p>
            <a:pPr algn="r" defTabSz="458047" rtl="0"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11" name="5. Source" hidden="1">
            <a:extLst>
              <a:ext uri="{FF2B5EF4-FFF2-40B4-BE49-F238E27FC236}">
                <a16:creationId xmlns:a16="http://schemas.microsoft.com/office/drawing/2014/main" id="{6C9713CF-4FEA-4739-B0A0-6B196442AEE6}"/>
              </a:ext>
            </a:extLst>
          </p:cNvPr>
          <p:cNvSpPr txBox="1"/>
          <p:nvPr userDrawn="1">
            <p:custDataLst>
              <p:tags r:id="rId5"/>
            </p:custDataLst>
          </p:nvPr>
        </p:nvSpPr>
        <p:spPr>
          <a:xfrm>
            <a:off x="554737" y="6501670"/>
            <a:ext cx="6469209"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rtl="0"/>
            <a:r>
              <a:rPr lang="ru" sz="800"/>
              <a:t>Source: …</a:t>
            </a:r>
          </a:p>
        </p:txBody>
      </p:sp>
      <p:sp>
        <p:nvSpPr>
          <p:cNvPr id="12" name="1. On-page tracker">
            <a:extLst>
              <a:ext uri="{FF2B5EF4-FFF2-40B4-BE49-F238E27FC236}">
                <a16:creationId xmlns:a16="http://schemas.microsoft.com/office/drawing/2014/main" id="{128368CE-BC61-4E6B-9355-7EB40FD80480}"/>
              </a:ext>
            </a:extLst>
          </p:cNvPr>
          <p:cNvSpPr>
            <a:spLocks noGrp="1"/>
          </p:cNvSpPr>
          <p:nvPr>
            <p:ph type="body" sz="quarter" idx="10" hasCustomPrompt="1"/>
            <p:custDataLst>
              <p:tags r:id="rId6"/>
            </p:custDataLst>
          </p:nvPr>
        </p:nvSpPr>
        <p:spPr>
          <a:xfrm>
            <a:off x="554736" y="41598"/>
            <a:ext cx="3687064"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rtl="0"/>
            <a:r>
              <a:rPr lang="ru"/>
              <a:t>Add tracker</a:t>
            </a:r>
          </a:p>
        </p:txBody>
      </p:sp>
      <p:sp>
        <p:nvSpPr>
          <p:cNvPr id="13" name="2. Slide Title">
            <a:extLst>
              <a:ext uri="{FF2B5EF4-FFF2-40B4-BE49-F238E27FC236}">
                <a16:creationId xmlns:a16="http://schemas.microsoft.com/office/drawing/2014/main" id="{DDFB2F31-2EDC-46B3-BDCC-C30160A548A0}"/>
              </a:ext>
            </a:extLst>
          </p:cNvPr>
          <p:cNvSpPr>
            <a:spLocks noGrp="1"/>
          </p:cNvSpPr>
          <p:nvPr>
            <p:ph type="title"/>
            <p:custDataLst>
              <p:tags r:id="rId7"/>
            </p:custDataLst>
          </p:nvPr>
        </p:nvSpPr>
        <p:spPr>
          <a:xfrm>
            <a:off x="1505712" y="3841050"/>
            <a:ext cx="9180576" cy="330796"/>
          </a:xfrm>
        </p:spPr>
        <p:txBody>
          <a:bodyPr rtlCol="0" anchor="b" anchorCtr="0">
            <a:spAutoFit/>
          </a:bodyPr>
          <a:lstStyle>
            <a:lvl1pPr>
              <a:lnSpc>
                <a:spcPct val="105000"/>
              </a:lnSpc>
              <a:defRPr sz="2200"/>
            </a:lvl1pPr>
          </a:lstStyle>
          <a:p>
            <a:pPr rtl="0"/>
            <a:r>
              <a:rPr lang="ru"/>
              <a:t>Click to edit Master title style</a:t>
            </a:r>
            <a:endParaRPr lang="en-US" dirty="0"/>
          </a:p>
        </p:txBody>
      </p:sp>
      <p:sp>
        <p:nvSpPr>
          <p:cNvPr id="14" name="3. Subtitle">
            <a:extLst>
              <a:ext uri="{FF2B5EF4-FFF2-40B4-BE49-F238E27FC236}">
                <a16:creationId xmlns:a16="http://schemas.microsoft.com/office/drawing/2014/main" id="{09099F88-5FFB-4FF9-8B62-5EF51181A824}"/>
              </a:ext>
            </a:extLst>
          </p:cNvPr>
          <p:cNvSpPr>
            <a:spLocks noGrp="1"/>
          </p:cNvSpPr>
          <p:nvPr>
            <p:ph type="subTitle" idx="1" hasCustomPrompt="1"/>
            <p:custDataLst>
              <p:tags r:id="rId8"/>
            </p:custDataLst>
          </p:nvPr>
        </p:nvSpPr>
        <p:spPr>
          <a:xfrm>
            <a:off x="1505712" y="4284631"/>
            <a:ext cx="9180576" cy="246221"/>
          </a:xfrm>
          <a:prstGeom prst="rect">
            <a:avLst/>
          </a:prstGeom>
        </p:spPr>
        <p:txBody>
          <a:bodyPr wrap="square" rtlCol="0">
            <a:spAutoFit/>
          </a:bodyPr>
          <a:lstStyle>
            <a:lvl1pPr marL="0" indent="0" algn="l">
              <a:buNone/>
              <a:defRPr sz="16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ru"/>
              <a:t>Click to add quote source</a:t>
            </a:r>
          </a:p>
        </p:txBody>
      </p:sp>
      <p:sp>
        <p:nvSpPr>
          <p:cNvPr id="9" name="Documenttype">
            <a:extLst>
              <a:ext uri="{FF2B5EF4-FFF2-40B4-BE49-F238E27FC236}">
                <a16:creationId xmlns:a16="http://schemas.microsoft.com/office/drawing/2014/main" id="{5D34B3BD-8BCA-4033-B144-D029D5A61619}"/>
              </a:ext>
            </a:extLst>
          </p:cNvPr>
          <p:cNvSpPr txBox="1">
            <a:spLocks/>
          </p:cNvSpPr>
          <p:nvPr userDrawn="1">
            <p:custDataLst>
              <p:tags r:id="rId9"/>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rtl="0"/>
            <a:r>
              <a:rPr lang="ru" sz="900" i="1"/>
              <a:t>Confidential, Draft and Pre-Decisional</a:t>
            </a:r>
          </a:p>
        </p:txBody>
      </p:sp>
    </p:spTree>
    <p:extLst>
      <p:ext uri="{BB962C8B-B14F-4D97-AF65-F5344CB8AC3E}">
        <p14:creationId xmlns:p14="http://schemas.microsoft.com/office/powerpoint/2010/main" val="32222304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4">
    <p:spTree>
      <p:nvGrpSpPr>
        <p:cNvPr id="1" name=""/>
        <p:cNvGrpSpPr/>
        <p:nvPr/>
      </p:nvGrpSpPr>
      <p:grpSpPr>
        <a:xfrm>
          <a:off x="0" y="0"/>
          <a:ext cx="0" cy="0"/>
          <a:chOff x="0" y="0"/>
          <a:chExt cx="0" cy="0"/>
        </a:xfrm>
      </p:grpSpPr>
      <p:graphicFrame>
        <p:nvGraphicFramePr>
          <p:cNvPr id="5" name="Object 2" hidden="1">
            <a:extLst>
              <a:ext uri="{FF2B5EF4-FFF2-40B4-BE49-F238E27FC236}">
                <a16:creationId xmlns:a16="http://schemas.microsoft.com/office/drawing/2014/main" id="{F17934EB-F2F5-451C-8BFA-F1B57B7FE8F2}"/>
              </a:ext>
            </a:extLst>
          </p:cNvPr>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9220" name="think-cell Slide" r:id="rId12" imgW="413" imgH="416" progId="TCLayout.ActiveDocument.1">
                  <p:embed/>
                </p:oleObj>
              </mc:Choice>
              <mc:Fallback>
                <p:oleObj name="think-cell Slide" r:id="rId12" imgW="413" imgH="416" progId="TCLayout.ActiveDocument.1">
                  <p:embed/>
                  <p:pic>
                    <p:nvPicPr>
                      <p:cNvPr id="5" name="Object 2" hidden="1">
                        <a:extLst>
                          <a:ext uri="{FF2B5EF4-FFF2-40B4-BE49-F238E27FC236}">
                            <a16:creationId xmlns:a16="http://schemas.microsoft.com/office/drawing/2014/main" id="{F17934EB-F2F5-451C-8BFA-F1B57B7FE8F2}"/>
                          </a:ext>
                        </a:extLst>
                      </p:cNvPr>
                      <p:cNvPicPr/>
                      <p:nvPr/>
                    </p:nvPicPr>
                    <p:blipFill>
                      <a:blip r:embed="rId13"/>
                      <a:stretch>
                        <a:fillRect/>
                      </a:stretch>
                    </p:blipFill>
                    <p:spPr>
                      <a:xfrm>
                        <a:off x="2118" y="1588"/>
                        <a:ext cx="2117" cy="1588"/>
                      </a:xfrm>
                      <a:prstGeom prst="rect">
                        <a:avLst/>
                      </a:prstGeom>
                    </p:spPr>
                  </p:pic>
                </p:oleObj>
              </mc:Fallback>
            </mc:AlternateContent>
          </a:graphicData>
        </a:graphic>
      </p:graphicFrame>
      <p:sp>
        <p:nvSpPr>
          <p:cNvPr id="2" name="Rectangle 3" hidden="1">
            <a:extLst>
              <a:ext uri="{FF2B5EF4-FFF2-40B4-BE49-F238E27FC236}">
                <a16:creationId xmlns:a16="http://schemas.microsoft.com/office/drawing/2014/main" id="{A2994B40-DF0F-4EE0-8098-73DBD5C3F7E7}"/>
              </a:ext>
            </a:extLst>
          </p:cNvPr>
          <p:cNvSpPr/>
          <p:nvPr userDrawn="1">
            <p:custDataLst>
              <p:tags r:id="rId3"/>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4"/>
            </p:custDataLst>
          </p:nvPr>
        </p:nvSpPr>
        <p:spPr bwMode="blackGray">
          <a:xfrm>
            <a:off x="3413760" y="0"/>
            <a:ext cx="8778240" cy="6858000"/>
          </a:xfrm>
          <a:prstGeom prst="rect">
            <a:avLst/>
          </a:prstGeom>
          <a:solidFill>
            <a:srgbClr val="DBE3F9"/>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rtl="0"/>
            <a:endParaRPr lang="en-US" sz="1350" dirty="0">
              <a:solidFill>
                <a:srgbClr val="F0F0F0"/>
              </a:solidFill>
              <a:latin typeface="Arial" panose="020B0604020202020204" pitchFamily="34" charset="0"/>
            </a:endParaRPr>
          </a:p>
        </p:txBody>
      </p:sp>
      <p:sp>
        <p:nvSpPr>
          <p:cNvPr id="31" name="Slide Number">
            <a:extLst>
              <a:ext uri="{FF2B5EF4-FFF2-40B4-BE49-F238E27FC236}">
                <a16:creationId xmlns:a16="http://schemas.microsoft.com/office/drawing/2014/main" id="{BE2CCBC0-C6F2-40FC-91A9-0C10FE38C173}"/>
              </a:ext>
            </a:extLst>
          </p:cNvPr>
          <p:cNvSpPr>
            <a:spLocks noChangeArrowheads="1"/>
          </p:cNvSpPr>
          <p:nvPr userDrawn="1">
            <p:custDataLst>
              <p:tags r:id="rId5"/>
            </p:custDataLst>
          </p:nvPr>
        </p:nvSpPr>
        <p:spPr bwMode="ltGray">
          <a:xfrm>
            <a:off x="11301984" y="6501670"/>
            <a:ext cx="325501" cy="123111"/>
          </a:xfrm>
          <a:prstGeom prst="rect">
            <a:avLst/>
          </a:prstGeom>
          <a:noFill/>
          <a:ln w="9525" algn="ctr">
            <a:noFill/>
            <a:miter lim="800000"/>
            <a:headEnd/>
            <a:tailEnd/>
          </a:ln>
          <a:effectLst/>
        </p:spPr>
        <p:txBody>
          <a:bodyPr wrap="square" lIns="0" tIns="0" rIns="0" bIns="0" rtlCol="0" anchor="b">
            <a:spAutoFit/>
          </a:bodyPr>
          <a:lstStyle/>
          <a:p>
            <a:pPr algn="r" defTabSz="458047" rtl="0"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id="{71220653-0E59-43CC-9608-6D9E9A9A645B}"/>
              </a:ext>
            </a:extLst>
          </p:cNvPr>
          <p:cNvSpPr txBox="1">
            <a:spLocks/>
          </p:cNvSpPr>
          <p:nvPr userDrawn="1">
            <p:custDataLst>
              <p:tags r:id="rId6"/>
            </p:custDataLst>
          </p:nvPr>
        </p:nvSpPr>
        <p:spPr>
          <a:xfrm>
            <a:off x="554737" y="6501670"/>
            <a:ext cx="2521119" cy="123111"/>
          </a:xfrm>
          <a:prstGeom prst="rect">
            <a:avLst/>
          </a:prstGeom>
        </p:spPr>
        <p:txBody>
          <a:bodyPr vert="horz" wrap="square" lIns="0" tIns="0" rIns="0" bIns="0" rtlCol="0" anchor="b">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rtl="0"/>
            <a:r>
              <a:rPr lang="ru" sz="800"/>
              <a:t>Source: …</a:t>
            </a:r>
          </a:p>
        </p:txBody>
      </p:sp>
      <p:sp>
        <p:nvSpPr>
          <p:cNvPr id="11" name="1. On-page tracker">
            <a:extLst>
              <a:ext uri="{FF2B5EF4-FFF2-40B4-BE49-F238E27FC236}">
                <a16:creationId xmlns:a16="http://schemas.microsoft.com/office/drawing/2014/main" id="{1C94DE74-BFF3-427D-B1EB-6EC01224A215}"/>
              </a:ext>
            </a:extLst>
          </p:cNvPr>
          <p:cNvSpPr>
            <a:spLocks noGrp="1"/>
          </p:cNvSpPr>
          <p:nvPr>
            <p:ph type="body" sz="quarter" idx="10" hasCustomPrompt="1"/>
            <p:custDataLst>
              <p:tags r:id="rId7"/>
            </p:custDataLst>
          </p:nvPr>
        </p:nvSpPr>
        <p:spPr>
          <a:xfrm>
            <a:off x="554738" y="41598"/>
            <a:ext cx="2521119" cy="123111"/>
          </a:xfrm>
          <a:prstGeom prst="rect">
            <a:avLst/>
          </a:prstGeom>
          <a:ln w="6350">
            <a:noFill/>
            <a:miter lim="800000"/>
          </a:ln>
        </p:spPr>
        <p:txBody>
          <a:bodyPr vert="horz" wrap="square" lIns="0" tIns="0" rIns="0" bIns="0" rtlCol="0">
            <a:noAutofit/>
          </a:bodyPr>
          <a:lstStyle>
            <a:lvl1pPr>
              <a:defRPr lang="en-US" sz="800" b="0" dirty="0">
                <a:cs typeface="+mn-cs"/>
              </a:defRPr>
            </a:lvl1pPr>
          </a:lstStyle>
          <a:p>
            <a:pPr lvl="0" rtl="0"/>
            <a:r>
              <a:rPr lang="ru"/>
              <a:t>Add tracker</a:t>
            </a:r>
          </a:p>
        </p:txBody>
      </p:sp>
      <p:sp>
        <p:nvSpPr>
          <p:cNvPr id="12" name="3. Subtitle">
            <a:extLst>
              <a:ext uri="{FF2B5EF4-FFF2-40B4-BE49-F238E27FC236}">
                <a16:creationId xmlns:a16="http://schemas.microsoft.com/office/drawing/2014/main" id="{B7EC052A-7EEB-4E98-B92D-8E3E6C89311C}"/>
              </a:ext>
            </a:extLst>
          </p:cNvPr>
          <p:cNvSpPr>
            <a:spLocks noGrp="1"/>
          </p:cNvSpPr>
          <p:nvPr>
            <p:ph type="subTitle" idx="1"/>
            <p:custDataLst>
              <p:tags r:id="rId8"/>
            </p:custDataLst>
          </p:nvPr>
        </p:nvSpPr>
        <p:spPr>
          <a:xfrm>
            <a:off x="548218" y="3636553"/>
            <a:ext cx="2521119" cy="492443"/>
          </a:xfrm>
        </p:spPr>
        <p:txBody>
          <a:bodyPr wrap="square" rtlCol="0">
            <a:noAutofit/>
          </a:bodyPr>
          <a:lstStyle>
            <a:lvl1pPr marL="0" indent="0" algn="l">
              <a:buNone/>
              <a:defRPr sz="1600" b="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pPr rtl="0"/>
            <a:r>
              <a:rPr lang="ru"/>
              <a:t>Click to edit Master subtitle style</a:t>
            </a:r>
            <a:endParaRPr lang="en-US" dirty="0"/>
          </a:p>
        </p:txBody>
      </p:sp>
      <p:sp>
        <p:nvSpPr>
          <p:cNvPr id="13" name="2. Slide Title">
            <a:extLst>
              <a:ext uri="{FF2B5EF4-FFF2-40B4-BE49-F238E27FC236}">
                <a16:creationId xmlns:a16="http://schemas.microsoft.com/office/drawing/2014/main" id="{6EDF22DC-CFC6-49A3-985F-D21B951A77A3}"/>
              </a:ext>
            </a:extLst>
          </p:cNvPr>
          <p:cNvSpPr>
            <a:spLocks noGrp="1"/>
          </p:cNvSpPr>
          <p:nvPr>
            <p:ph type="title"/>
            <p:custDataLst>
              <p:tags r:id="rId9"/>
            </p:custDataLst>
          </p:nvPr>
        </p:nvSpPr>
        <p:spPr>
          <a:xfrm>
            <a:off x="548218" y="2502262"/>
            <a:ext cx="2521119" cy="1015663"/>
          </a:xfrm>
        </p:spPr>
        <p:txBody>
          <a:bodyPr rtlCol="0" anchor="b">
            <a:noAutofit/>
          </a:bodyPr>
          <a:lstStyle>
            <a:lvl1pPr>
              <a:defRPr>
                <a:solidFill>
                  <a:schemeClr val="tx1"/>
                </a:solidFill>
              </a:defRPr>
            </a:lvl1pPr>
          </a:lstStyle>
          <a:p>
            <a:pPr rtl="0"/>
            <a:r>
              <a:rPr lang="ru"/>
              <a:t>Click to edit Master title style</a:t>
            </a:r>
            <a:endParaRPr lang="en-US" dirty="0"/>
          </a:p>
        </p:txBody>
      </p:sp>
      <p:sp>
        <p:nvSpPr>
          <p:cNvPr id="14" name="Documenttype">
            <a:extLst>
              <a:ext uri="{FF2B5EF4-FFF2-40B4-BE49-F238E27FC236}">
                <a16:creationId xmlns:a16="http://schemas.microsoft.com/office/drawing/2014/main" id="{44C1EF3F-8633-48A1-9E13-6964B8387937}"/>
              </a:ext>
            </a:extLst>
          </p:cNvPr>
          <p:cNvSpPr txBox="1">
            <a:spLocks/>
          </p:cNvSpPr>
          <p:nvPr userDrawn="1">
            <p:custDataLst>
              <p:tags r:id="rId10"/>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rtl="0"/>
            <a:r>
              <a:rPr lang="ru" sz="900" i="1"/>
              <a:t>Confidential, Draft and Pre-Decisional</a:t>
            </a:r>
          </a:p>
        </p:txBody>
      </p:sp>
    </p:spTree>
    <p:extLst>
      <p:ext uri="{BB962C8B-B14F-4D97-AF65-F5344CB8AC3E}">
        <p14:creationId xmlns:p14="http://schemas.microsoft.com/office/powerpoint/2010/main" val="16997073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3">
    <p:spTree>
      <p:nvGrpSpPr>
        <p:cNvPr id="1" name=""/>
        <p:cNvGrpSpPr/>
        <p:nvPr/>
      </p:nvGrpSpPr>
      <p:grpSpPr>
        <a:xfrm>
          <a:off x="0" y="0"/>
          <a:ext cx="0" cy="0"/>
          <a:chOff x="0" y="0"/>
          <a:chExt cx="0" cy="0"/>
        </a:xfrm>
      </p:grpSpPr>
      <p:graphicFrame>
        <p:nvGraphicFramePr>
          <p:cNvPr id="4" name="Object 2" hidden="1">
            <a:extLst>
              <a:ext uri="{FF2B5EF4-FFF2-40B4-BE49-F238E27FC236}">
                <a16:creationId xmlns:a16="http://schemas.microsoft.com/office/drawing/2014/main" id="{E317DDE9-4510-4ADA-BC78-E96D24597826}"/>
              </a:ext>
            </a:extLst>
          </p:cNvPr>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10244" name="think-cell Slide" r:id="rId12" imgW="413" imgH="416" progId="TCLayout.ActiveDocument.1">
                  <p:embed/>
                </p:oleObj>
              </mc:Choice>
              <mc:Fallback>
                <p:oleObj name="think-cell Slide" r:id="rId12" imgW="413" imgH="416" progId="TCLayout.ActiveDocument.1">
                  <p:embed/>
                  <p:pic>
                    <p:nvPicPr>
                      <p:cNvPr id="4" name="Object 2" hidden="1">
                        <a:extLst>
                          <a:ext uri="{FF2B5EF4-FFF2-40B4-BE49-F238E27FC236}">
                            <a16:creationId xmlns:a16="http://schemas.microsoft.com/office/drawing/2014/main" id="{E317DDE9-4510-4ADA-BC78-E96D24597826}"/>
                          </a:ext>
                        </a:extLst>
                      </p:cNvPr>
                      <p:cNvPicPr/>
                      <p:nvPr/>
                    </p:nvPicPr>
                    <p:blipFill>
                      <a:blip r:embed="rId13"/>
                      <a:stretch>
                        <a:fillRect/>
                      </a:stretch>
                    </p:blipFill>
                    <p:spPr>
                      <a:xfrm>
                        <a:off x="2118" y="1588"/>
                        <a:ext cx="2117" cy="1588"/>
                      </a:xfrm>
                      <a:prstGeom prst="rect">
                        <a:avLst/>
                      </a:prstGeom>
                    </p:spPr>
                  </p:pic>
                </p:oleObj>
              </mc:Fallback>
            </mc:AlternateContent>
          </a:graphicData>
        </a:graphic>
      </p:graphicFrame>
      <p:sp>
        <p:nvSpPr>
          <p:cNvPr id="5" name="Rectangle 3" hidden="1">
            <a:extLst>
              <a:ext uri="{FF2B5EF4-FFF2-40B4-BE49-F238E27FC236}">
                <a16:creationId xmlns:a16="http://schemas.microsoft.com/office/drawing/2014/main" id="{30D7698A-7001-41A3-B997-323E2D93DCCC}"/>
              </a:ext>
            </a:extLst>
          </p:cNvPr>
          <p:cNvSpPr/>
          <p:nvPr userDrawn="1">
            <p:custDataLst>
              <p:tags r:id="rId3"/>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4"/>
            </p:custDataLst>
          </p:nvPr>
        </p:nvSpPr>
        <p:spPr bwMode="blackGray">
          <a:xfrm>
            <a:off x="4364736" y="0"/>
            <a:ext cx="7827264" cy="6858000"/>
          </a:xfrm>
          <a:prstGeom prst="rect">
            <a:avLst/>
          </a:prstGeom>
          <a:solidFill>
            <a:srgbClr val="DBE3F9"/>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rtl="0"/>
            <a:endParaRPr lang="en-US" sz="1350" dirty="0">
              <a:solidFill>
                <a:srgbClr val="F0F0F0"/>
              </a:solidFill>
              <a:latin typeface="Arial" panose="020B0604020202020204" pitchFamily="34" charset="0"/>
            </a:endParaRPr>
          </a:p>
        </p:txBody>
      </p:sp>
      <p:sp>
        <p:nvSpPr>
          <p:cNvPr id="24" name="Slide Number">
            <a:extLst>
              <a:ext uri="{FF2B5EF4-FFF2-40B4-BE49-F238E27FC236}">
                <a16:creationId xmlns:a16="http://schemas.microsoft.com/office/drawing/2014/main" id="{FD54F44A-AA88-4B28-88CB-9DD6BDA16D62}"/>
              </a:ext>
            </a:extLst>
          </p:cNvPr>
          <p:cNvSpPr>
            <a:spLocks noChangeArrowheads="1"/>
          </p:cNvSpPr>
          <p:nvPr userDrawn="1">
            <p:custDataLst>
              <p:tags r:id="rId5"/>
            </p:custDataLst>
          </p:nvPr>
        </p:nvSpPr>
        <p:spPr bwMode="ltGray">
          <a:xfrm>
            <a:off x="11301984" y="6501670"/>
            <a:ext cx="325501" cy="123111"/>
          </a:xfrm>
          <a:prstGeom prst="rect">
            <a:avLst/>
          </a:prstGeom>
          <a:noFill/>
          <a:ln w="9525" algn="ctr">
            <a:noFill/>
            <a:miter lim="800000"/>
            <a:headEnd/>
            <a:tailEnd/>
          </a:ln>
          <a:effectLst/>
        </p:spPr>
        <p:txBody>
          <a:bodyPr wrap="square" lIns="0" tIns="0" rIns="0" bIns="0" rtlCol="0" anchor="b">
            <a:spAutoFit/>
          </a:bodyPr>
          <a:lstStyle/>
          <a:p>
            <a:pPr algn="r" defTabSz="458047" rtl="0"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id="{9E8DABE5-6099-4D42-9730-B3FED1A8FD55}"/>
              </a:ext>
            </a:extLst>
          </p:cNvPr>
          <p:cNvSpPr txBox="1">
            <a:spLocks/>
          </p:cNvSpPr>
          <p:nvPr userDrawn="1">
            <p:custDataLst>
              <p:tags r:id="rId6"/>
            </p:custDataLst>
          </p:nvPr>
        </p:nvSpPr>
        <p:spPr>
          <a:xfrm>
            <a:off x="554737" y="6501670"/>
            <a:ext cx="3476007" cy="123111"/>
          </a:xfrm>
          <a:prstGeom prst="rect">
            <a:avLst/>
          </a:prstGeom>
        </p:spPr>
        <p:txBody>
          <a:bodyPr vert="horz" wrap="square" lIns="0" tIns="0" rIns="0" bIns="0" rtlCol="0" anchor="b">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rtl="0"/>
            <a:r>
              <a:rPr lang="ru" sz="800"/>
              <a:t>Source: …</a:t>
            </a:r>
          </a:p>
        </p:txBody>
      </p:sp>
      <p:sp>
        <p:nvSpPr>
          <p:cNvPr id="11" name="1. On-page tracker">
            <a:extLst>
              <a:ext uri="{FF2B5EF4-FFF2-40B4-BE49-F238E27FC236}">
                <a16:creationId xmlns:a16="http://schemas.microsoft.com/office/drawing/2014/main" id="{F2D8FBFF-13B8-4394-9AF5-D206F6B8DF0D}"/>
              </a:ext>
            </a:extLst>
          </p:cNvPr>
          <p:cNvSpPr>
            <a:spLocks noGrp="1"/>
          </p:cNvSpPr>
          <p:nvPr>
            <p:ph type="body" sz="quarter" idx="10" hasCustomPrompt="1"/>
            <p:custDataLst>
              <p:tags r:id="rId7"/>
            </p:custDataLst>
          </p:nvPr>
        </p:nvSpPr>
        <p:spPr>
          <a:xfrm>
            <a:off x="554736" y="41598"/>
            <a:ext cx="3687064"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rtl="0"/>
            <a:r>
              <a:rPr lang="ru"/>
              <a:t>Add tracker</a:t>
            </a:r>
          </a:p>
        </p:txBody>
      </p:sp>
      <p:sp>
        <p:nvSpPr>
          <p:cNvPr id="12" name="2. Slide Title">
            <a:extLst>
              <a:ext uri="{FF2B5EF4-FFF2-40B4-BE49-F238E27FC236}">
                <a16:creationId xmlns:a16="http://schemas.microsoft.com/office/drawing/2014/main" id="{28C5B63D-E9C7-4AF1-8B9D-DBEF74F2CE52}"/>
              </a:ext>
            </a:extLst>
          </p:cNvPr>
          <p:cNvSpPr>
            <a:spLocks noGrp="1"/>
          </p:cNvSpPr>
          <p:nvPr>
            <p:ph type="title"/>
            <p:custDataLst>
              <p:tags r:id="rId8"/>
            </p:custDataLst>
          </p:nvPr>
        </p:nvSpPr>
        <p:spPr>
          <a:xfrm>
            <a:off x="548218" y="2840816"/>
            <a:ext cx="3476007" cy="677108"/>
          </a:xfrm>
        </p:spPr>
        <p:txBody>
          <a:bodyPr rtlCol="0" anchor="b">
            <a:noAutofit/>
          </a:bodyPr>
          <a:lstStyle>
            <a:lvl1pPr>
              <a:defRPr>
                <a:solidFill>
                  <a:schemeClr val="tx1"/>
                </a:solidFill>
              </a:defRPr>
            </a:lvl1pPr>
          </a:lstStyle>
          <a:p>
            <a:pPr rtl="0"/>
            <a:r>
              <a:rPr lang="ru"/>
              <a:t>Click to edit Master title style</a:t>
            </a:r>
            <a:endParaRPr lang="en-US" dirty="0"/>
          </a:p>
        </p:txBody>
      </p:sp>
      <p:sp>
        <p:nvSpPr>
          <p:cNvPr id="13" name="3. Subtitle">
            <a:extLst>
              <a:ext uri="{FF2B5EF4-FFF2-40B4-BE49-F238E27FC236}">
                <a16:creationId xmlns:a16="http://schemas.microsoft.com/office/drawing/2014/main" id="{C302CFF5-7D13-40E9-B0FB-8BC438F87D7F}"/>
              </a:ext>
            </a:extLst>
          </p:cNvPr>
          <p:cNvSpPr>
            <a:spLocks noGrp="1"/>
          </p:cNvSpPr>
          <p:nvPr>
            <p:ph type="subTitle" idx="1"/>
            <p:custDataLst>
              <p:tags r:id="rId9"/>
            </p:custDataLst>
          </p:nvPr>
        </p:nvSpPr>
        <p:spPr>
          <a:xfrm>
            <a:off x="548217" y="3636553"/>
            <a:ext cx="3462528" cy="492443"/>
          </a:xfrm>
        </p:spPr>
        <p:txBody>
          <a:bodyPr wrap="square" rtlCol="0">
            <a:noAutofit/>
          </a:bodyPr>
          <a:lstStyle>
            <a:lvl1pPr marL="0" indent="0" algn="l">
              <a:buNone/>
              <a:defRPr sz="1600" b="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pPr rtl="0"/>
            <a:r>
              <a:rPr lang="ru"/>
              <a:t>Click to edit Master subtitle style</a:t>
            </a:r>
            <a:endParaRPr lang="en-US" dirty="0"/>
          </a:p>
        </p:txBody>
      </p:sp>
      <p:sp>
        <p:nvSpPr>
          <p:cNvPr id="14" name="Documenttype">
            <a:extLst>
              <a:ext uri="{FF2B5EF4-FFF2-40B4-BE49-F238E27FC236}">
                <a16:creationId xmlns:a16="http://schemas.microsoft.com/office/drawing/2014/main" id="{C6F7C55D-688F-462A-99C0-63216457577A}"/>
              </a:ext>
            </a:extLst>
          </p:cNvPr>
          <p:cNvSpPr txBox="1">
            <a:spLocks/>
          </p:cNvSpPr>
          <p:nvPr userDrawn="1">
            <p:custDataLst>
              <p:tags r:id="rId10"/>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rtl="0"/>
            <a:r>
              <a:rPr lang="ru" sz="900" i="1"/>
              <a:t>Confidential, Draft and Pre-Decisional</a:t>
            </a:r>
          </a:p>
        </p:txBody>
      </p:sp>
    </p:spTree>
    <p:extLst>
      <p:ext uri="{BB962C8B-B14F-4D97-AF65-F5344CB8AC3E}">
        <p14:creationId xmlns:p14="http://schemas.microsoft.com/office/powerpoint/2010/main" val="34788853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E8063F9-BD79-4AC7-AE37-FA41373B03AA}"/>
              </a:ext>
            </a:extLst>
          </p:cNvPr>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11268" name="think-cell Slide" r:id="rId12" imgW="592" imgH="591" progId="TCLayout.ActiveDocument.1">
                  <p:embed/>
                </p:oleObj>
              </mc:Choice>
              <mc:Fallback>
                <p:oleObj name="think-cell Slide" r:id="rId12" imgW="592" imgH="591" progId="TCLayout.ActiveDocument.1">
                  <p:embed/>
                  <p:pic>
                    <p:nvPicPr>
                      <p:cNvPr id="3" name="Object 2" hidden="1">
                        <a:extLst>
                          <a:ext uri="{FF2B5EF4-FFF2-40B4-BE49-F238E27FC236}">
                            <a16:creationId xmlns:a16="http://schemas.microsoft.com/office/drawing/2014/main" id="{AE8063F9-BD79-4AC7-AE37-FA41373B03AA}"/>
                          </a:ext>
                        </a:extLst>
                      </p:cNvPr>
                      <p:cNvPicPr/>
                      <p:nvPr/>
                    </p:nvPicPr>
                    <p:blipFill>
                      <a:blip r:embed="rId13"/>
                      <a:stretch>
                        <a:fillRect/>
                      </a:stretch>
                    </p:blipFill>
                    <p:spPr>
                      <a:xfrm>
                        <a:off x="2118" y="1588"/>
                        <a:ext cx="2117" cy="1588"/>
                      </a:xfrm>
                      <a:prstGeom prst="rect">
                        <a:avLst/>
                      </a:prstGeom>
                    </p:spPr>
                  </p:pic>
                </p:oleObj>
              </mc:Fallback>
            </mc:AlternateContent>
          </a:graphicData>
        </a:graphic>
      </p:graphicFrame>
      <p:sp>
        <p:nvSpPr>
          <p:cNvPr id="2" name="Rectangle 3" hidden="1">
            <a:extLst>
              <a:ext uri="{FF2B5EF4-FFF2-40B4-BE49-F238E27FC236}">
                <a16:creationId xmlns:a16="http://schemas.microsoft.com/office/drawing/2014/main" id="{7D5CD0B7-78F0-4D90-8217-39B2ABEF29EA}"/>
              </a:ext>
            </a:extLst>
          </p:cNvPr>
          <p:cNvSpPr/>
          <p:nvPr userDrawn="1">
            <p:custDataLst>
              <p:tags r:id="rId3"/>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6092952" y="0"/>
            <a:ext cx="6099048" cy="6858000"/>
          </a:xfrm>
          <a:prstGeom prst="rect">
            <a:avLst/>
          </a:prstGeom>
          <a:solidFill>
            <a:srgbClr val="DBE3F9"/>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rtl="0"/>
            <a:endParaRPr lang="en-US" sz="1350" dirty="0">
              <a:solidFill>
                <a:srgbClr val="F0F0F0"/>
              </a:solidFill>
              <a:latin typeface="Arial" panose="020B0604020202020204" pitchFamily="34" charset="0"/>
            </a:endParaRPr>
          </a:p>
        </p:txBody>
      </p:sp>
      <p:sp>
        <p:nvSpPr>
          <p:cNvPr id="28" name="Slide Number">
            <a:extLst>
              <a:ext uri="{FF2B5EF4-FFF2-40B4-BE49-F238E27FC236}">
                <a16:creationId xmlns:a16="http://schemas.microsoft.com/office/drawing/2014/main" id="{189FC83F-F940-442F-8A4B-3FFD875A4CE1}"/>
              </a:ext>
            </a:extLst>
          </p:cNvPr>
          <p:cNvSpPr>
            <a:spLocks noChangeArrowheads="1"/>
          </p:cNvSpPr>
          <p:nvPr userDrawn="1">
            <p:custDataLst>
              <p:tags r:id="rId5"/>
            </p:custDataLst>
          </p:nvPr>
        </p:nvSpPr>
        <p:spPr bwMode="ltGray">
          <a:xfrm>
            <a:off x="11301984" y="6501670"/>
            <a:ext cx="325501" cy="123111"/>
          </a:xfrm>
          <a:prstGeom prst="rect">
            <a:avLst/>
          </a:prstGeom>
          <a:noFill/>
          <a:ln w="9525" algn="ctr">
            <a:noFill/>
            <a:miter lim="800000"/>
            <a:headEnd/>
            <a:tailEnd/>
          </a:ln>
          <a:effectLst/>
        </p:spPr>
        <p:txBody>
          <a:bodyPr wrap="square" lIns="0" tIns="0" rIns="0" bIns="0" rtlCol="0" anchor="b">
            <a:spAutoFit/>
          </a:bodyPr>
          <a:lstStyle/>
          <a:p>
            <a:pPr algn="r" defTabSz="458047" rtl="0"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id="{0AB58A89-F6F4-4862-B0B6-9B56563426ED}"/>
              </a:ext>
            </a:extLst>
          </p:cNvPr>
          <p:cNvSpPr txBox="1">
            <a:spLocks/>
          </p:cNvSpPr>
          <p:nvPr userDrawn="1">
            <p:custDataLst>
              <p:tags r:id="rId6"/>
            </p:custDataLst>
          </p:nvPr>
        </p:nvSpPr>
        <p:spPr>
          <a:xfrm>
            <a:off x="554737" y="6501670"/>
            <a:ext cx="5159180" cy="123111"/>
          </a:xfrm>
          <a:prstGeom prst="rect">
            <a:avLst/>
          </a:prstGeom>
        </p:spPr>
        <p:txBody>
          <a:bodyPr vert="horz" wrap="square" lIns="0" tIns="0" rIns="0" bIns="0" rtlCol="0" anchor="b">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rtl="0"/>
            <a:r>
              <a:rPr lang="ru" sz="800"/>
              <a:t>Source: …</a:t>
            </a:r>
          </a:p>
        </p:txBody>
      </p:sp>
      <p:sp>
        <p:nvSpPr>
          <p:cNvPr id="11" name="1. On-page tracker">
            <a:extLst>
              <a:ext uri="{FF2B5EF4-FFF2-40B4-BE49-F238E27FC236}">
                <a16:creationId xmlns:a16="http://schemas.microsoft.com/office/drawing/2014/main" id="{80C43D9A-8871-4E21-8014-7D0511A34A5D}"/>
              </a:ext>
            </a:extLst>
          </p:cNvPr>
          <p:cNvSpPr>
            <a:spLocks noGrp="1"/>
          </p:cNvSpPr>
          <p:nvPr>
            <p:ph type="body" sz="quarter" idx="10" hasCustomPrompt="1"/>
            <p:custDataLst>
              <p:tags r:id="rId7"/>
            </p:custDataLst>
          </p:nvPr>
        </p:nvSpPr>
        <p:spPr>
          <a:xfrm>
            <a:off x="554736" y="41598"/>
            <a:ext cx="3687064"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rtl="0"/>
            <a:r>
              <a:rPr lang="ru"/>
              <a:t>Add tracker</a:t>
            </a:r>
          </a:p>
        </p:txBody>
      </p:sp>
      <p:sp>
        <p:nvSpPr>
          <p:cNvPr id="12" name="2. Slide Title">
            <a:extLst>
              <a:ext uri="{FF2B5EF4-FFF2-40B4-BE49-F238E27FC236}">
                <a16:creationId xmlns:a16="http://schemas.microsoft.com/office/drawing/2014/main" id="{D0AE5B54-AB0E-4484-9346-E286DDC6EE22}"/>
              </a:ext>
            </a:extLst>
          </p:cNvPr>
          <p:cNvSpPr>
            <a:spLocks noGrp="1"/>
          </p:cNvSpPr>
          <p:nvPr>
            <p:ph type="title"/>
            <p:custDataLst>
              <p:tags r:id="rId8"/>
            </p:custDataLst>
          </p:nvPr>
        </p:nvSpPr>
        <p:spPr>
          <a:xfrm>
            <a:off x="554737" y="173736"/>
            <a:ext cx="5159180" cy="338554"/>
          </a:xfrm>
        </p:spPr>
        <p:txBody>
          <a:bodyPr wrap="square" rtlCol="0">
            <a:spAutoFit/>
          </a:bodyPr>
          <a:lstStyle/>
          <a:p>
            <a:pPr rtl="0"/>
            <a:r>
              <a:rPr lang="ru"/>
              <a:t>Click to edit Master title style</a:t>
            </a:r>
            <a:endParaRPr lang="en-US" dirty="0"/>
          </a:p>
        </p:txBody>
      </p:sp>
      <p:sp>
        <p:nvSpPr>
          <p:cNvPr id="13" name="3. Subtitle">
            <a:extLst>
              <a:ext uri="{FF2B5EF4-FFF2-40B4-BE49-F238E27FC236}">
                <a16:creationId xmlns:a16="http://schemas.microsoft.com/office/drawing/2014/main" id="{515FD66B-17DF-4FD2-AACA-1776A1723322}"/>
              </a:ext>
            </a:extLst>
          </p:cNvPr>
          <p:cNvSpPr>
            <a:spLocks noGrp="1"/>
          </p:cNvSpPr>
          <p:nvPr>
            <p:ph type="subTitle" idx="1"/>
            <p:custDataLst>
              <p:tags r:id="rId9"/>
            </p:custDataLst>
          </p:nvPr>
        </p:nvSpPr>
        <p:spPr>
          <a:xfrm>
            <a:off x="554737" y="525929"/>
            <a:ext cx="5159180" cy="246221"/>
          </a:xfrm>
          <a:prstGeom prst="rect">
            <a:avLst/>
          </a:prstGeom>
        </p:spPr>
        <p:txBody>
          <a:bodyPr wrap="square" rtlCol="0">
            <a:noAutofit/>
          </a:bodyPr>
          <a:lstStyle>
            <a:lvl1pPr marL="0" indent="0" algn="l">
              <a:buNone/>
              <a:defRPr sz="16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ru"/>
              <a:t>Click to edit Master subtitle style</a:t>
            </a:r>
            <a:endParaRPr lang="en-US" dirty="0"/>
          </a:p>
        </p:txBody>
      </p:sp>
      <p:sp>
        <p:nvSpPr>
          <p:cNvPr id="14" name="Documenttype">
            <a:extLst>
              <a:ext uri="{FF2B5EF4-FFF2-40B4-BE49-F238E27FC236}">
                <a16:creationId xmlns:a16="http://schemas.microsoft.com/office/drawing/2014/main" id="{F6423CDC-10C6-4893-AAB3-4DC3BAB587DA}"/>
              </a:ext>
            </a:extLst>
          </p:cNvPr>
          <p:cNvSpPr txBox="1">
            <a:spLocks/>
          </p:cNvSpPr>
          <p:nvPr userDrawn="1">
            <p:custDataLst>
              <p:tags r:id="rId10"/>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rtl="0"/>
            <a:r>
              <a:rPr lang="ru" sz="900" i="1"/>
              <a:t>Confidential, Draft and Pre-Decisional</a:t>
            </a:r>
          </a:p>
        </p:txBody>
      </p:sp>
    </p:spTree>
    <p:extLst>
      <p:ext uri="{BB962C8B-B14F-4D97-AF65-F5344CB8AC3E}">
        <p14:creationId xmlns:p14="http://schemas.microsoft.com/office/powerpoint/2010/main" val="1139227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tyle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33" y="6492502"/>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pPr rtl="0"/>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42" y="6510528"/>
            <a:ext cx="3816489"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pPr rtl="0"/>
            <a:endParaRPr lang="en-US" dirty="0">
              <a:solidFill>
                <a:srgbClr val="464646">
                  <a:lumMod val="40000"/>
                  <a:lumOff val="60000"/>
                </a:srgbClr>
              </a:solidFill>
            </a:endParaRPr>
          </a:p>
        </p:txBody>
      </p:sp>
    </p:spTree>
    <p:extLst>
      <p:ext uri="{BB962C8B-B14F-4D97-AF65-F5344CB8AC3E}">
        <p14:creationId xmlns:p14="http://schemas.microsoft.com/office/powerpoint/2010/main" val="25177716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2/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C874AD5-EF74-4210-B94F-F40285F6D1E0}"/>
              </a:ext>
            </a:extLst>
          </p:cNvPr>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12292" name="think-cell Slide" r:id="rId12" imgW="592" imgH="591" progId="TCLayout.ActiveDocument.1">
                  <p:embed/>
                </p:oleObj>
              </mc:Choice>
              <mc:Fallback>
                <p:oleObj name="think-cell Slide" r:id="rId12" imgW="592" imgH="591" progId="TCLayout.ActiveDocument.1">
                  <p:embed/>
                  <p:pic>
                    <p:nvPicPr>
                      <p:cNvPr id="3" name="Object 2" hidden="1">
                        <a:extLst>
                          <a:ext uri="{FF2B5EF4-FFF2-40B4-BE49-F238E27FC236}">
                            <a16:creationId xmlns:a16="http://schemas.microsoft.com/office/drawing/2014/main" id="{3C874AD5-EF74-4210-B94F-F40285F6D1E0}"/>
                          </a:ext>
                        </a:extLst>
                      </p:cNvPr>
                      <p:cNvPicPr/>
                      <p:nvPr/>
                    </p:nvPicPr>
                    <p:blipFill>
                      <a:blip r:embed="rId13"/>
                      <a:stretch>
                        <a:fillRect/>
                      </a:stretch>
                    </p:blipFill>
                    <p:spPr>
                      <a:xfrm>
                        <a:off x="2118" y="1588"/>
                        <a:ext cx="2117" cy="1588"/>
                      </a:xfrm>
                      <a:prstGeom prst="rect">
                        <a:avLst/>
                      </a:prstGeom>
                    </p:spPr>
                  </p:pic>
                </p:oleObj>
              </mc:Fallback>
            </mc:AlternateContent>
          </a:graphicData>
        </a:graphic>
      </p:graphicFrame>
      <p:sp>
        <p:nvSpPr>
          <p:cNvPr id="2" name="Rectangle 3" hidden="1">
            <a:extLst>
              <a:ext uri="{FF2B5EF4-FFF2-40B4-BE49-F238E27FC236}">
                <a16:creationId xmlns:a16="http://schemas.microsoft.com/office/drawing/2014/main" id="{D1DF5CE8-D561-43C7-AB94-A5D89A58CD8A}"/>
              </a:ext>
            </a:extLst>
          </p:cNvPr>
          <p:cNvSpPr/>
          <p:nvPr userDrawn="1">
            <p:custDataLst>
              <p:tags r:id="rId3"/>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7830312" y="0"/>
            <a:ext cx="4361688" cy="6858000"/>
          </a:xfrm>
          <a:prstGeom prst="rect">
            <a:avLst/>
          </a:prstGeom>
          <a:solidFill>
            <a:srgbClr val="DBE3F9"/>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rtl="0"/>
            <a:endParaRPr lang="en-US" sz="1350" dirty="0">
              <a:solidFill>
                <a:srgbClr val="F0F0F0"/>
              </a:solidFill>
              <a:latin typeface="Arial" panose="020B0604020202020204" pitchFamily="34" charset="0"/>
            </a:endParaRPr>
          </a:p>
        </p:txBody>
      </p:sp>
      <p:sp>
        <p:nvSpPr>
          <p:cNvPr id="28" name="Slide Number">
            <a:extLst>
              <a:ext uri="{FF2B5EF4-FFF2-40B4-BE49-F238E27FC236}">
                <a16:creationId xmlns:a16="http://schemas.microsoft.com/office/drawing/2014/main" id="{0151F0BA-80A8-4F21-BC61-52898A9C097C}"/>
              </a:ext>
            </a:extLst>
          </p:cNvPr>
          <p:cNvSpPr>
            <a:spLocks noChangeArrowheads="1"/>
          </p:cNvSpPr>
          <p:nvPr userDrawn="1">
            <p:custDataLst>
              <p:tags r:id="rId5"/>
            </p:custDataLst>
          </p:nvPr>
        </p:nvSpPr>
        <p:spPr bwMode="ltGray">
          <a:xfrm>
            <a:off x="11301984" y="6501670"/>
            <a:ext cx="325501" cy="123111"/>
          </a:xfrm>
          <a:prstGeom prst="rect">
            <a:avLst/>
          </a:prstGeom>
          <a:noFill/>
          <a:ln w="9525" algn="ctr">
            <a:noFill/>
            <a:miter lim="800000"/>
            <a:headEnd/>
            <a:tailEnd/>
          </a:ln>
          <a:effectLst/>
        </p:spPr>
        <p:txBody>
          <a:bodyPr wrap="square" lIns="0" tIns="0" rIns="0" bIns="0" rtlCol="0" anchor="b">
            <a:spAutoFit/>
          </a:bodyPr>
          <a:lstStyle/>
          <a:p>
            <a:pPr algn="r" defTabSz="458047" rtl="0"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id="{D3CEBF83-E241-4D4D-9783-E5C68CC3AF4E}"/>
              </a:ext>
            </a:extLst>
          </p:cNvPr>
          <p:cNvSpPr txBox="1">
            <a:spLocks/>
          </p:cNvSpPr>
          <p:nvPr userDrawn="1">
            <p:custDataLst>
              <p:tags r:id="rId6"/>
            </p:custDataLst>
          </p:nvPr>
        </p:nvSpPr>
        <p:spPr>
          <a:xfrm>
            <a:off x="554737" y="6501670"/>
            <a:ext cx="6967303" cy="123111"/>
          </a:xfrm>
          <a:prstGeom prst="rect">
            <a:avLst/>
          </a:prstGeom>
        </p:spPr>
        <p:txBody>
          <a:bodyPr vert="horz" wrap="square" lIns="0" tIns="0" rIns="0" bIns="0" rtlCol="0" anchor="b">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rtl="0"/>
            <a:r>
              <a:rPr lang="ru" sz="800"/>
              <a:t>Source: …</a:t>
            </a:r>
          </a:p>
        </p:txBody>
      </p:sp>
      <p:sp>
        <p:nvSpPr>
          <p:cNvPr id="11" name="1. On-page tracker">
            <a:extLst>
              <a:ext uri="{FF2B5EF4-FFF2-40B4-BE49-F238E27FC236}">
                <a16:creationId xmlns:a16="http://schemas.microsoft.com/office/drawing/2014/main" id="{14B1AC38-9340-4F04-B7F9-727A4C198432}"/>
              </a:ext>
            </a:extLst>
          </p:cNvPr>
          <p:cNvSpPr>
            <a:spLocks noGrp="1"/>
          </p:cNvSpPr>
          <p:nvPr>
            <p:ph type="body" sz="quarter" idx="10" hasCustomPrompt="1"/>
            <p:custDataLst>
              <p:tags r:id="rId7"/>
            </p:custDataLst>
          </p:nvPr>
        </p:nvSpPr>
        <p:spPr>
          <a:xfrm>
            <a:off x="554736" y="41598"/>
            <a:ext cx="3687064"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rtl="0"/>
            <a:r>
              <a:rPr lang="ru"/>
              <a:t>Add tracker</a:t>
            </a:r>
          </a:p>
        </p:txBody>
      </p:sp>
      <p:sp>
        <p:nvSpPr>
          <p:cNvPr id="12" name="2. Slide Title">
            <a:extLst>
              <a:ext uri="{FF2B5EF4-FFF2-40B4-BE49-F238E27FC236}">
                <a16:creationId xmlns:a16="http://schemas.microsoft.com/office/drawing/2014/main" id="{E0989CC3-989C-4053-8FFF-166827696BD9}"/>
              </a:ext>
            </a:extLst>
          </p:cNvPr>
          <p:cNvSpPr>
            <a:spLocks noGrp="1"/>
          </p:cNvSpPr>
          <p:nvPr>
            <p:ph type="title"/>
            <p:custDataLst>
              <p:tags r:id="rId8"/>
            </p:custDataLst>
          </p:nvPr>
        </p:nvSpPr>
        <p:spPr>
          <a:xfrm>
            <a:off x="554737" y="173736"/>
            <a:ext cx="6967303" cy="338554"/>
          </a:xfrm>
        </p:spPr>
        <p:txBody>
          <a:bodyPr rtlCol="0" anchor="t">
            <a:noAutofit/>
          </a:bodyPr>
          <a:lstStyle/>
          <a:p>
            <a:pPr rtl="0"/>
            <a:r>
              <a:rPr lang="ru"/>
              <a:t>Click to edit Master title style</a:t>
            </a:r>
            <a:endParaRPr lang="en-US" dirty="0"/>
          </a:p>
        </p:txBody>
      </p:sp>
      <p:sp>
        <p:nvSpPr>
          <p:cNvPr id="13" name="3. Subtitle">
            <a:extLst>
              <a:ext uri="{FF2B5EF4-FFF2-40B4-BE49-F238E27FC236}">
                <a16:creationId xmlns:a16="http://schemas.microsoft.com/office/drawing/2014/main" id="{74755987-3A66-4AF7-AF0A-FD37AD28002D}"/>
              </a:ext>
            </a:extLst>
          </p:cNvPr>
          <p:cNvSpPr>
            <a:spLocks noGrp="1"/>
          </p:cNvSpPr>
          <p:nvPr>
            <p:ph type="subTitle" idx="1"/>
            <p:custDataLst>
              <p:tags r:id="rId9"/>
            </p:custDataLst>
          </p:nvPr>
        </p:nvSpPr>
        <p:spPr>
          <a:xfrm>
            <a:off x="554737" y="525929"/>
            <a:ext cx="6967303" cy="246221"/>
          </a:xfrm>
          <a:prstGeom prst="rect">
            <a:avLst/>
          </a:prstGeom>
        </p:spPr>
        <p:txBody>
          <a:bodyPr wrap="square" rtlCol="0">
            <a:noAutofit/>
          </a:bodyPr>
          <a:lstStyle>
            <a:lvl1pPr marL="0" indent="0" algn="l">
              <a:buNone/>
              <a:defRPr sz="16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ru"/>
              <a:t>Click to edit Master subtitle style</a:t>
            </a:r>
            <a:endParaRPr lang="en-US" dirty="0"/>
          </a:p>
        </p:txBody>
      </p:sp>
      <p:sp>
        <p:nvSpPr>
          <p:cNvPr id="14" name="Documenttype">
            <a:extLst>
              <a:ext uri="{FF2B5EF4-FFF2-40B4-BE49-F238E27FC236}">
                <a16:creationId xmlns:a16="http://schemas.microsoft.com/office/drawing/2014/main" id="{C494F823-6042-40C6-94CD-0F980C6F2DFA}"/>
              </a:ext>
            </a:extLst>
          </p:cNvPr>
          <p:cNvSpPr txBox="1">
            <a:spLocks/>
          </p:cNvSpPr>
          <p:nvPr userDrawn="1">
            <p:custDataLst>
              <p:tags r:id="rId10"/>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rtl="0"/>
            <a:r>
              <a:rPr lang="ru" sz="900" i="1"/>
              <a:t>Confidential, Draft and Pre-Decisional</a:t>
            </a:r>
          </a:p>
        </p:txBody>
      </p:sp>
    </p:spTree>
    <p:extLst>
      <p:ext uri="{BB962C8B-B14F-4D97-AF65-F5344CB8AC3E}">
        <p14:creationId xmlns:p14="http://schemas.microsoft.com/office/powerpoint/2010/main" val="20224422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3/4 ">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2"/>
            </p:custData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spid="_x0000_s13316" name="think-cell Slide" r:id="rId12" imgW="413" imgH="416" progId="TCLayout.ActiveDocument.1">
                  <p:embed/>
                </p:oleObj>
              </mc:Choice>
              <mc:Fallback>
                <p:oleObj name="think-cell Slide" r:id="rId12"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3"/>
                      <a:stretch>
                        <a:fillRect/>
                      </a:stretch>
                    </p:blipFill>
                    <p:spPr>
                      <a:xfrm>
                        <a:off x="1589"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C8CB8AD3-3DED-4C3C-8856-6127F6F35972}"/>
              </a:ext>
            </a:extLst>
          </p:cNvPr>
          <p:cNvSpPr/>
          <p:nvPr userDrawn="1">
            <p:custDataLst>
              <p:tags r:id="rId3"/>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4"/>
            </p:custDataLst>
          </p:nvPr>
        </p:nvSpPr>
        <p:spPr bwMode="ltGray">
          <a:xfrm>
            <a:off x="8781416" y="0"/>
            <a:ext cx="3410584" cy="6858000"/>
          </a:xfrm>
          <a:prstGeom prst="rect">
            <a:avLst/>
          </a:prstGeom>
          <a:solidFill>
            <a:srgbClr val="DBE3F9"/>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0F0F0"/>
              </a:solidFill>
              <a:effectLst/>
              <a:uLnTx/>
              <a:uFillTx/>
              <a:latin typeface="Arial" panose="020B0604020202020204" pitchFamily="34" charset="0"/>
              <a:ea typeface="+mn-ea"/>
              <a:cs typeface="+mn-cs"/>
            </a:endParaRPr>
          </a:p>
        </p:txBody>
      </p:sp>
      <p:sp>
        <p:nvSpPr>
          <p:cNvPr id="16" name="Slide Number">
            <a:extLst>
              <a:ext uri="{FF2B5EF4-FFF2-40B4-BE49-F238E27FC236}">
                <a16:creationId xmlns:a16="http://schemas.microsoft.com/office/drawing/2014/main" id="{C0F3E7B1-38C8-4558-A8C6-99F73B7D4385}"/>
              </a:ext>
            </a:extLst>
          </p:cNvPr>
          <p:cNvSpPr>
            <a:spLocks noChangeArrowheads="1"/>
          </p:cNvSpPr>
          <p:nvPr userDrawn="1">
            <p:custDataLst>
              <p:tags r:id="rId5"/>
            </p:custDataLst>
          </p:nvPr>
        </p:nvSpPr>
        <p:spPr bwMode="ltGray">
          <a:xfrm>
            <a:off x="11301984" y="6501670"/>
            <a:ext cx="325501" cy="123111"/>
          </a:xfrm>
          <a:prstGeom prst="rect">
            <a:avLst/>
          </a:prstGeom>
          <a:noFill/>
          <a:ln w="9525" algn="ctr">
            <a:noFill/>
            <a:miter lim="800000"/>
            <a:headEnd/>
            <a:tailEnd/>
          </a:ln>
          <a:effectLst/>
        </p:spPr>
        <p:txBody>
          <a:bodyPr wrap="square" lIns="0" tIns="0" rIns="0" bIns="0" rtlCol="0" anchor="b">
            <a:spAutoFit/>
          </a:bodyPr>
          <a:lstStyle/>
          <a:p>
            <a:pPr algn="r" defTabSz="458047" rtl="0"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id="{4E3119B5-3D7F-4B88-8761-E5447BB52B0A}"/>
              </a:ext>
            </a:extLst>
          </p:cNvPr>
          <p:cNvSpPr txBox="1">
            <a:spLocks/>
          </p:cNvSpPr>
          <p:nvPr userDrawn="1">
            <p:custDataLst>
              <p:tags r:id="rId6"/>
            </p:custDataLst>
          </p:nvPr>
        </p:nvSpPr>
        <p:spPr>
          <a:xfrm>
            <a:off x="554735" y="6501670"/>
            <a:ext cx="7924800" cy="123111"/>
          </a:xfrm>
          <a:prstGeom prst="rect">
            <a:avLst/>
          </a:prstGeom>
        </p:spPr>
        <p:txBody>
          <a:bodyPr vert="horz" wrap="square" lIns="0" tIns="0" rIns="0" bIns="0" rtlCol="0" anchor="b">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rtl="0"/>
            <a:r>
              <a:rPr lang="ru" sz="800" noProof="0"/>
              <a:t>Source: …</a:t>
            </a:r>
          </a:p>
        </p:txBody>
      </p:sp>
      <p:sp>
        <p:nvSpPr>
          <p:cNvPr id="11" name="1. On-page tracker">
            <a:extLst>
              <a:ext uri="{FF2B5EF4-FFF2-40B4-BE49-F238E27FC236}">
                <a16:creationId xmlns:a16="http://schemas.microsoft.com/office/drawing/2014/main" id="{82B2936D-0579-49C0-B9F2-C28424031296}"/>
              </a:ext>
            </a:extLst>
          </p:cNvPr>
          <p:cNvSpPr>
            <a:spLocks noGrp="1"/>
          </p:cNvSpPr>
          <p:nvPr>
            <p:ph type="body" sz="quarter" idx="10" hasCustomPrompt="1"/>
            <p:custDataLst>
              <p:tags r:id="rId7"/>
            </p:custDataLst>
          </p:nvPr>
        </p:nvSpPr>
        <p:spPr>
          <a:xfrm>
            <a:off x="554736" y="41598"/>
            <a:ext cx="3687064"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rtl="0"/>
            <a:r>
              <a:rPr lang="ru"/>
              <a:t>Add tracker</a:t>
            </a:r>
          </a:p>
        </p:txBody>
      </p:sp>
      <p:sp>
        <p:nvSpPr>
          <p:cNvPr id="12" name="2. Slide Title">
            <a:extLst>
              <a:ext uri="{FF2B5EF4-FFF2-40B4-BE49-F238E27FC236}">
                <a16:creationId xmlns:a16="http://schemas.microsoft.com/office/drawing/2014/main" id="{126BA874-D683-4AD6-9136-C6CB0A000745}"/>
              </a:ext>
            </a:extLst>
          </p:cNvPr>
          <p:cNvSpPr>
            <a:spLocks noGrp="1"/>
          </p:cNvSpPr>
          <p:nvPr>
            <p:ph type="title"/>
            <p:custDataLst>
              <p:tags r:id="rId8"/>
            </p:custDataLst>
          </p:nvPr>
        </p:nvSpPr>
        <p:spPr>
          <a:xfrm>
            <a:off x="554736" y="173736"/>
            <a:ext cx="7924800" cy="338554"/>
          </a:xfrm>
        </p:spPr>
        <p:txBody>
          <a:bodyPr vert="horz" wrap="square" lIns="0" tIns="0" rIns="0" bIns="0" rtlCol="0" anchor="t" anchorCtr="0">
            <a:noAutofit/>
          </a:bodyPr>
          <a:lstStyle>
            <a:lvl1pPr>
              <a:defRPr lang="en-US" dirty="0"/>
            </a:lvl1pPr>
          </a:lstStyle>
          <a:p>
            <a:pPr lvl="0" rtl="0"/>
            <a:r>
              <a:rPr lang="ru"/>
              <a:t>Click to edit Master title style</a:t>
            </a:r>
            <a:endParaRPr lang="en-US" dirty="0"/>
          </a:p>
        </p:txBody>
      </p:sp>
      <p:sp>
        <p:nvSpPr>
          <p:cNvPr id="13" name="3. Subtitle">
            <a:extLst>
              <a:ext uri="{FF2B5EF4-FFF2-40B4-BE49-F238E27FC236}">
                <a16:creationId xmlns:a16="http://schemas.microsoft.com/office/drawing/2014/main" id="{014A53DA-65EF-4EBF-B2CC-035C915C32E5}"/>
              </a:ext>
            </a:extLst>
          </p:cNvPr>
          <p:cNvSpPr>
            <a:spLocks noGrp="1"/>
          </p:cNvSpPr>
          <p:nvPr>
            <p:ph type="subTitle" idx="1"/>
            <p:custDataLst>
              <p:tags r:id="rId9"/>
            </p:custDataLst>
          </p:nvPr>
        </p:nvSpPr>
        <p:spPr>
          <a:xfrm>
            <a:off x="554736" y="525929"/>
            <a:ext cx="7924800" cy="246221"/>
          </a:xfrm>
          <a:prstGeom prst="rect">
            <a:avLst/>
          </a:prstGeom>
        </p:spPr>
        <p:txBody>
          <a:bodyPr vert="horz" wrap="square" lIns="0" tIns="0" rIns="0" bIns="0" rtlCol="0">
            <a:noAutofit/>
          </a:bodyPr>
          <a:lstStyle>
            <a:lvl1pPr>
              <a:defRPr lang="en-US" sz="1600" dirty="0"/>
            </a:lvl1pPr>
          </a:lstStyle>
          <a:p>
            <a:pPr lvl="0" rtl="0">
              <a:buNone/>
            </a:pPr>
            <a:r>
              <a:rPr lang="ru"/>
              <a:t>Click to edit Master subtitle style</a:t>
            </a:r>
            <a:endParaRPr lang="en-US" dirty="0"/>
          </a:p>
        </p:txBody>
      </p:sp>
      <p:sp>
        <p:nvSpPr>
          <p:cNvPr id="14" name="Documenttype">
            <a:extLst>
              <a:ext uri="{FF2B5EF4-FFF2-40B4-BE49-F238E27FC236}">
                <a16:creationId xmlns:a16="http://schemas.microsoft.com/office/drawing/2014/main" id="{4BA71C2D-8769-4A52-BEB4-7C780187BFA1}"/>
              </a:ext>
            </a:extLst>
          </p:cNvPr>
          <p:cNvSpPr txBox="1">
            <a:spLocks/>
          </p:cNvSpPr>
          <p:nvPr userDrawn="1">
            <p:custDataLst>
              <p:tags r:id="rId10"/>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rtl="0"/>
            <a:r>
              <a:rPr lang="ru" sz="900" i="1"/>
              <a:t>Confidential, Draft and Pre-Decisional</a:t>
            </a:r>
          </a:p>
        </p:txBody>
      </p:sp>
    </p:spTree>
    <p:extLst>
      <p:ext uri="{BB962C8B-B14F-4D97-AF65-F5344CB8AC3E}">
        <p14:creationId xmlns:p14="http://schemas.microsoft.com/office/powerpoint/2010/main" val="2112821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3-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AB36C25-3154-4643-A5D1-40C663C7617E}"/>
              </a:ext>
            </a:extLst>
          </p:cNvPr>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14340" name="think-cell Slide" r:id="rId10" imgW="572" imgH="588" progId="TCLayout.ActiveDocument.1">
                  <p:embed/>
                </p:oleObj>
              </mc:Choice>
              <mc:Fallback>
                <p:oleObj name="think-cell Slide" r:id="rId10" imgW="572" imgH="588" progId="TCLayout.ActiveDocument.1">
                  <p:embed/>
                  <p:pic>
                    <p:nvPicPr>
                      <p:cNvPr id="3" name="Object 2" hidden="1">
                        <a:extLst>
                          <a:ext uri="{FF2B5EF4-FFF2-40B4-BE49-F238E27FC236}">
                            <a16:creationId xmlns:a16="http://schemas.microsoft.com/office/drawing/2014/main" id="{3AB36C25-3154-4643-A5D1-40C663C7617E}"/>
                          </a:ext>
                        </a:extLst>
                      </p:cNvPr>
                      <p:cNvPicPr/>
                      <p:nvPr/>
                    </p:nvPicPr>
                    <p:blipFill>
                      <a:blip r:embed="rId11"/>
                      <a:stretch>
                        <a:fillRect/>
                      </a:stretch>
                    </p:blipFill>
                    <p:spPr>
                      <a:xfrm>
                        <a:off x="2118" y="1588"/>
                        <a:ext cx="2117"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E261CA95-BAC8-4094-B77C-B413C63AA452}"/>
              </a:ext>
            </a:extLst>
          </p:cNvPr>
          <p:cNvSpPr/>
          <p:nvPr userDrawn="1">
            <p:custDataLst>
              <p:tags r:id="rId3"/>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4"/>
            </p:custDataLst>
          </p:nvPr>
        </p:nvSpPr>
        <p:spPr>
          <a:xfrm>
            <a:off x="554736" y="173736"/>
            <a:ext cx="11082528" cy="338554"/>
          </a:xfrm>
        </p:spPr>
        <p:txBody>
          <a:bodyPr vert="horz" wrap="square" lIns="0" tIns="0" rIns="0" bIns="0" rtlCol="0" anchor="t" anchorCtr="0">
            <a:spAutoFit/>
          </a:bodyPr>
          <a:lstStyle>
            <a:lvl1pPr>
              <a:defRPr lang="en-US" dirty="0"/>
            </a:lvl1pPr>
          </a:lstStyle>
          <a:p>
            <a:pPr lvl="0" rtl="0"/>
            <a:r>
              <a:rPr lang="ru"/>
              <a:t>Click to edit Master title style</a:t>
            </a:r>
            <a:endParaRPr lang="en-US" dirty="0"/>
          </a:p>
        </p:txBody>
      </p:sp>
      <p:sp>
        <p:nvSpPr>
          <p:cNvPr id="20" name="Slide Number">
            <a:extLst>
              <a:ext uri="{FF2B5EF4-FFF2-40B4-BE49-F238E27FC236}">
                <a16:creationId xmlns:a16="http://schemas.microsoft.com/office/drawing/2014/main" id="{F5AB69F0-0252-4F2C-9F5C-D4F8BF35BCBE}"/>
              </a:ext>
            </a:extLst>
          </p:cNvPr>
          <p:cNvSpPr>
            <a:spLocks noChangeArrowheads="1"/>
          </p:cNvSpPr>
          <p:nvPr userDrawn="1">
            <p:custDataLst>
              <p:tags r:id="rId5"/>
            </p:custDataLst>
          </p:nvPr>
        </p:nvSpPr>
        <p:spPr bwMode="black">
          <a:xfrm>
            <a:off x="11301984" y="6501670"/>
            <a:ext cx="325501" cy="123111"/>
          </a:xfrm>
          <a:prstGeom prst="rect">
            <a:avLst/>
          </a:prstGeom>
          <a:noFill/>
          <a:ln w="9525" algn="ctr">
            <a:noFill/>
            <a:miter lim="800000"/>
            <a:headEnd/>
            <a:tailEnd/>
          </a:ln>
          <a:effectLst/>
        </p:spPr>
        <p:txBody>
          <a:bodyPr wrap="square" lIns="0" tIns="0" rIns="0" bIns="0" rtlCol="0" anchor="b">
            <a:spAutoFit/>
          </a:bodyPr>
          <a:lstStyle/>
          <a:p>
            <a:pPr marL="0" algn="r" defTabSz="458047" rtl="0" eaLnBrk="1" fontAlgn="auto" latinLnBrk="0" hangingPunct="1">
              <a:spcBef>
                <a:spcPts val="0"/>
              </a:spcBef>
              <a:spcAft>
                <a:spcPts val="0"/>
              </a:spcAft>
              <a:defRPr/>
            </a:pPr>
            <a:fld id="{4ABDCABE-3F10-B64C-92F1-862014417034}" type="slidenum">
              <a:rPr lang="en-US" sz="800" kern="1200" smtClean="0">
                <a:solidFill>
                  <a:schemeClr val="tx1"/>
                </a:solidFill>
                <a:latin typeface="+mn-lt"/>
                <a:ea typeface="+mn-ea"/>
                <a:cs typeface="Arial" panose="020B0604020202020204" pitchFamily="34" charset="0"/>
              </a:rPr>
              <a:pPr marL="0" algn="r" defTabSz="458047" rtl="0" eaLnBrk="1" fontAlgn="auto" latinLnBrk="0" hangingPunct="1">
                <a:spcBef>
                  <a:spcPts val="0"/>
                </a:spcBef>
                <a:spcAft>
                  <a:spcPts val="0"/>
                </a:spcAft>
                <a:defRPr/>
              </a:pPr>
              <a:t>‹#›</a:t>
            </a:fld>
            <a:endParaRPr lang="en-US" sz="800" kern="1200" dirty="0">
              <a:solidFill>
                <a:schemeClr val="tx1"/>
              </a:solidFill>
              <a:latin typeface="+mn-lt"/>
              <a:ea typeface="+mn-ea"/>
              <a:cs typeface="Arial" panose="020B0604020202020204" pitchFamily="34" charset="0"/>
            </a:endParaRPr>
          </a:p>
        </p:txBody>
      </p:sp>
      <p:sp>
        <p:nvSpPr>
          <p:cNvPr id="11" name="5. Source" hidden="1">
            <a:extLst>
              <a:ext uri="{FF2B5EF4-FFF2-40B4-BE49-F238E27FC236}">
                <a16:creationId xmlns:a16="http://schemas.microsoft.com/office/drawing/2014/main" id="{E3C08BE2-DFA5-4DF3-81CF-C757EBD94F23}"/>
              </a:ext>
            </a:extLst>
          </p:cNvPr>
          <p:cNvSpPr txBox="1"/>
          <p:nvPr userDrawn="1">
            <p:custDataLst>
              <p:tags r:id="rId6"/>
            </p:custDataLst>
          </p:nvPr>
        </p:nvSpPr>
        <p:spPr>
          <a:xfrm>
            <a:off x="554737" y="6501670"/>
            <a:ext cx="6469209"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rtl="0"/>
            <a:r>
              <a:rPr lang="ru" sz="800"/>
              <a:t>Source: …</a:t>
            </a:r>
          </a:p>
        </p:txBody>
      </p:sp>
      <p:sp>
        <p:nvSpPr>
          <p:cNvPr id="12" name="1. On-page tracker">
            <a:extLst>
              <a:ext uri="{FF2B5EF4-FFF2-40B4-BE49-F238E27FC236}">
                <a16:creationId xmlns:a16="http://schemas.microsoft.com/office/drawing/2014/main" id="{7765112B-94E4-48E7-B473-F1F8C57D1D83}"/>
              </a:ext>
            </a:extLst>
          </p:cNvPr>
          <p:cNvSpPr>
            <a:spLocks noGrp="1"/>
          </p:cNvSpPr>
          <p:nvPr>
            <p:ph type="body" sz="quarter" idx="10" hasCustomPrompt="1"/>
            <p:custDataLst>
              <p:tags r:id="rId7"/>
            </p:custDataLst>
          </p:nvPr>
        </p:nvSpPr>
        <p:spPr>
          <a:xfrm>
            <a:off x="554736" y="41598"/>
            <a:ext cx="3687064"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rtl="0"/>
            <a:r>
              <a:rPr lang="ru"/>
              <a:t>Add tracker</a:t>
            </a:r>
          </a:p>
        </p:txBody>
      </p:sp>
      <p:sp>
        <p:nvSpPr>
          <p:cNvPr id="8" name="Documenttype">
            <a:extLst>
              <a:ext uri="{FF2B5EF4-FFF2-40B4-BE49-F238E27FC236}">
                <a16:creationId xmlns:a16="http://schemas.microsoft.com/office/drawing/2014/main" id="{5B035A1A-50B6-45E3-9869-D14473D397AB}"/>
              </a:ext>
            </a:extLst>
          </p:cNvPr>
          <p:cNvSpPr txBox="1">
            <a:spLocks/>
          </p:cNvSpPr>
          <p:nvPr userDrawn="1">
            <p:custDataLst>
              <p:tags r:id="rId8"/>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rtl="0"/>
            <a:r>
              <a:rPr lang="ru" sz="900" i="1"/>
              <a:t>Confidential, Draft and Pre-Decisional</a:t>
            </a:r>
          </a:p>
        </p:txBody>
      </p:sp>
    </p:spTree>
    <p:extLst>
      <p:ext uri="{BB962C8B-B14F-4D97-AF65-F5344CB8AC3E}">
        <p14:creationId xmlns:p14="http://schemas.microsoft.com/office/powerpoint/2010/main" val="39228067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45F7C92-D5CD-4EDC-B5FB-B32BFADF4AE5}"/>
              </a:ext>
            </a:extLst>
          </p:cNvPr>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15364" name="think-cell Slide" r:id="rId8" imgW="592" imgH="591" progId="TCLayout.ActiveDocument.1">
                  <p:embed/>
                </p:oleObj>
              </mc:Choice>
              <mc:Fallback>
                <p:oleObj name="think-cell Slide" r:id="rId8" imgW="592" imgH="591" progId="TCLayout.ActiveDocument.1">
                  <p:embed/>
                  <p:pic>
                    <p:nvPicPr>
                      <p:cNvPr id="2" name="Object 1" hidden="1">
                        <a:extLst>
                          <a:ext uri="{FF2B5EF4-FFF2-40B4-BE49-F238E27FC236}">
                            <a16:creationId xmlns:a16="http://schemas.microsoft.com/office/drawing/2014/main" id="{B45F7C92-D5CD-4EDC-B5FB-B32BFADF4AE5}"/>
                          </a:ext>
                        </a:extLst>
                      </p:cNvPr>
                      <p:cNvPicPr/>
                      <p:nvPr/>
                    </p:nvPicPr>
                    <p:blipFill>
                      <a:blip r:embed="rId9"/>
                      <a:stretch>
                        <a:fillRect/>
                      </a:stretch>
                    </p:blipFill>
                    <p:spPr>
                      <a:xfrm>
                        <a:off x="2118" y="1588"/>
                        <a:ext cx="2117" cy="1588"/>
                      </a:xfrm>
                      <a:prstGeom prst="rect">
                        <a:avLst/>
                      </a:prstGeom>
                    </p:spPr>
                  </p:pic>
                </p:oleObj>
              </mc:Fallback>
            </mc:AlternateContent>
          </a:graphicData>
        </a:graphic>
      </p:graphicFrame>
      <p:sp>
        <p:nvSpPr>
          <p:cNvPr id="13" name="Slide Number">
            <a:extLst>
              <a:ext uri="{FF2B5EF4-FFF2-40B4-BE49-F238E27FC236}">
                <a16:creationId xmlns:a16="http://schemas.microsoft.com/office/drawing/2014/main" id="{E008B892-7EEF-40A7-8714-CA703035E127}"/>
              </a:ext>
            </a:extLst>
          </p:cNvPr>
          <p:cNvSpPr>
            <a:spLocks noChangeArrowheads="1"/>
          </p:cNvSpPr>
          <p:nvPr userDrawn="1">
            <p:custDataLst>
              <p:tags r:id="rId3"/>
            </p:custDataLst>
          </p:nvPr>
        </p:nvSpPr>
        <p:spPr bwMode="ltGray">
          <a:xfrm>
            <a:off x="11301984" y="6501670"/>
            <a:ext cx="325501" cy="123111"/>
          </a:xfrm>
          <a:prstGeom prst="rect">
            <a:avLst/>
          </a:prstGeom>
          <a:noFill/>
          <a:ln w="9525" algn="ctr">
            <a:noFill/>
            <a:miter lim="800000"/>
            <a:headEnd/>
            <a:tailEnd/>
          </a:ln>
          <a:effectLst/>
        </p:spPr>
        <p:txBody>
          <a:bodyPr wrap="square" lIns="0" tIns="0" rIns="0" bIns="0" rtlCol="0" anchor="b">
            <a:spAutoFit/>
          </a:bodyPr>
          <a:lstStyle/>
          <a:p>
            <a:pPr algn="r" defTabSz="458047" rtl="0"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id="{0047C437-9378-4088-A289-F201ABA447D1}"/>
              </a:ext>
            </a:extLst>
          </p:cNvPr>
          <p:cNvSpPr txBox="1"/>
          <p:nvPr userDrawn="1">
            <p:custDataLst>
              <p:tags r:id="rId4"/>
            </p:custDataLst>
          </p:nvPr>
        </p:nvSpPr>
        <p:spPr>
          <a:xfrm>
            <a:off x="554737" y="6501670"/>
            <a:ext cx="6469209"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rtl="0"/>
            <a:r>
              <a:rPr lang="ru" sz="800"/>
              <a:t>Source: …</a:t>
            </a:r>
          </a:p>
        </p:txBody>
      </p:sp>
      <p:sp>
        <p:nvSpPr>
          <p:cNvPr id="8" name="1. On-page tracker">
            <a:extLst>
              <a:ext uri="{FF2B5EF4-FFF2-40B4-BE49-F238E27FC236}">
                <a16:creationId xmlns:a16="http://schemas.microsoft.com/office/drawing/2014/main" id="{33AE1560-579C-459C-A40A-D7865DE59B15}"/>
              </a:ext>
            </a:extLst>
          </p:cNvPr>
          <p:cNvSpPr>
            <a:spLocks noGrp="1"/>
          </p:cNvSpPr>
          <p:nvPr>
            <p:ph type="body" sz="quarter" idx="10" hasCustomPrompt="1"/>
            <p:custDataLst>
              <p:tags r:id="rId5"/>
            </p:custDataLst>
          </p:nvPr>
        </p:nvSpPr>
        <p:spPr>
          <a:xfrm>
            <a:off x="554736" y="41598"/>
            <a:ext cx="3687064"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rtl="0"/>
            <a:r>
              <a:rPr lang="ru"/>
              <a:t>Add tracker</a:t>
            </a:r>
          </a:p>
        </p:txBody>
      </p:sp>
      <p:sp>
        <p:nvSpPr>
          <p:cNvPr id="6" name="Documenttype">
            <a:extLst>
              <a:ext uri="{FF2B5EF4-FFF2-40B4-BE49-F238E27FC236}">
                <a16:creationId xmlns:a16="http://schemas.microsoft.com/office/drawing/2014/main" id="{49991C03-7F48-47F1-B3A9-19D7D1A4653F}"/>
              </a:ext>
            </a:extLst>
          </p:cNvPr>
          <p:cNvSpPr txBox="1">
            <a:spLocks/>
          </p:cNvSpPr>
          <p:nvPr userDrawn="1">
            <p:custDataLst>
              <p:tags r:id="rId6"/>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rtl="0"/>
            <a:r>
              <a:rPr lang="ru" sz="900" i="1"/>
              <a:t>Confidential, Draft and Pre-Decisional</a:t>
            </a:r>
          </a:p>
        </p:txBody>
      </p:sp>
    </p:spTree>
    <p:extLst>
      <p:ext uri="{BB962C8B-B14F-4D97-AF65-F5344CB8AC3E}">
        <p14:creationId xmlns:p14="http://schemas.microsoft.com/office/powerpoint/2010/main" val="23053920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graphicFrame>
        <p:nvGraphicFramePr>
          <p:cNvPr id="2" name="Object 2" hidden="1">
            <a:extLst>
              <a:ext uri="{FF2B5EF4-FFF2-40B4-BE49-F238E27FC236}">
                <a16:creationId xmlns:a16="http://schemas.microsoft.com/office/drawing/2014/main" id="{1C6EC4AA-6C84-4EF6-AF4D-BE24FEED672F}"/>
              </a:ext>
            </a:extLst>
          </p:cNvPr>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16388" name="think-cell Slide" r:id="rId6" imgW="592" imgH="591" progId="TCLayout.ActiveDocument.1">
                  <p:embed/>
                </p:oleObj>
              </mc:Choice>
              <mc:Fallback>
                <p:oleObj name="think-cell Slide" r:id="rId6" imgW="592" imgH="591" progId="TCLayout.ActiveDocument.1">
                  <p:embed/>
                  <p:pic>
                    <p:nvPicPr>
                      <p:cNvPr id="2" name="Object 2" hidden="1">
                        <a:extLst>
                          <a:ext uri="{FF2B5EF4-FFF2-40B4-BE49-F238E27FC236}">
                            <a16:creationId xmlns:a16="http://schemas.microsoft.com/office/drawing/2014/main" id="{1C6EC4AA-6C84-4EF6-AF4D-BE24FEED672F}"/>
                          </a:ext>
                        </a:extLst>
                      </p:cNvPr>
                      <p:cNvPicPr/>
                      <p:nvPr/>
                    </p:nvPicPr>
                    <p:blipFill>
                      <a:blip r:embed="rId7"/>
                      <a:stretch>
                        <a:fillRect/>
                      </a:stretch>
                    </p:blipFill>
                    <p:spPr>
                      <a:xfrm>
                        <a:off x="2118" y="1588"/>
                        <a:ext cx="2117" cy="1588"/>
                      </a:xfrm>
                      <a:prstGeom prst="rect">
                        <a:avLst/>
                      </a:prstGeom>
                    </p:spPr>
                  </p:pic>
                </p:oleObj>
              </mc:Fallback>
            </mc:AlternateContent>
          </a:graphicData>
        </a:graphic>
      </p:graphicFrame>
      <p:sp>
        <p:nvSpPr>
          <p:cNvPr id="8" name="5. Source" hidden="1">
            <a:extLst>
              <a:ext uri="{FF2B5EF4-FFF2-40B4-BE49-F238E27FC236}">
                <a16:creationId xmlns:a16="http://schemas.microsoft.com/office/drawing/2014/main" id="{E4946286-E3E6-424F-8C6C-3D00E8A0D3D0}"/>
              </a:ext>
            </a:extLst>
          </p:cNvPr>
          <p:cNvSpPr txBox="1"/>
          <p:nvPr userDrawn="1">
            <p:custDataLst>
              <p:tags r:id="rId3"/>
            </p:custDataLst>
          </p:nvPr>
        </p:nvSpPr>
        <p:spPr>
          <a:xfrm>
            <a:off x="554737" y="6501670"/>
            <a:ext cx="6469209"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rtl="0"/>
            <a:r>
              <a:rPr lang="ru" sz="800"/>
              <a:t>Source: …</a:t>
            </a:r>
          </a:p>
        </p:txBody>
      </p:sp>
      <p:sp>
        <p:nvSpPr>
          <p:cNvPr id="4" name="Documenttype">
            <a:extLst>
              <a:ext uri="{FF2B5EF4-FFF2-40B4-BE49-F238E27FC236}">
                <a16:creationId xmlns:a16="http://schemas.microsoft.com/office/drawing/2014/main" id="{3925F7DB-235B-4011-96E3-49D4B5E6FEEF}"/>
              </a:ext>
            </a:extLst>
          </p:cNvPr>
          <p:cNvSpPr txBox="1">
            <a:spLocks/>
          </p:cNvSpPr>
          <p:nvPr userDrawn="1">
            <p:custDataLst>
              <p:tags r:id="rId4"/>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rtl="0"/>
            <a:r>
              <a:rPr lang="ru" sz="900" i="1"/>
              <a:t>Confidential, Draft and Pre-Decisional</a:t>
            </a:r>
          </a:p>
        </p:txBody>
      </p:sp>
    </p:spTree>
    <p:extLst>
      <p:ext uri="{BB962C8B-B14F-4D97-AF65-F5344CB8AC3E}">
        <p14:creationId xmlns:p14="http://schemas.microsoft.com/office/powerpoint/2010/main" val="3917980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83F29-890E-466D-B3C1-AB5022B71F0B}"/>
              </a:ext>
            </a:extLst>
          </p:cNvPr>
          <p:cNvSpPr>
            <a:spLocks noGrp="1"/>
          </p:cNvSpPr>
          <p:nvPr>
            <p:ph type="title"/>
          </p:nvPr>
        </p:nvSpPr>
        <p:spPr/>
        <p:txBody>
          <a:bodyPr rtlCol="0"/>
          <a:lstStyle/>
          <a:p>
            <a:pPr rtl="0"/>
            <a:r>
              <a:rPr lang="ru"/>
              <a:t>Click to edit Master title style</a:t>
            </a:r>
          </a:p>
        </p:txBody>
      </p:sp>
      <p:sp>
        <p:nvSpPr>
          <p:cNvPr id="3" name="Content Placeholder 2">
            <a:extLst>
              <a:ext uri="{FF2B5EF4-FFF2-40B4-BE49-F238E27FC236}">
                <a16:creationId xmlns:a16="http://schemas.microsoft.com/office/drawing/2014/main" id="{3213D292-91ED-4336-8E66-F27B2FF9A81B}"/>
              </a:ext>
            </a:extLst>
          </p:cNvPr>
          <p:cNvSpPr>
            <a:spLocks noGrp="1"/>
          </p:cNvSpPr>
          <p:nvPr>
            <p:ph idx="1"/>
          </p:nvPr>
        </p:nvSpPr>
        <p:spPr/>
        <p:txBody>
          <a:bodyPr rtlCol="0"/>
          <a:lstStyle/>
          <a:p>
            <a:pPr lvl="0" rtl="0"/>
            <a:r>
              <a:rPr lang="ru"/>
              <a:t>Click to edit Master text styles</a:t>
            </a:r>
          </a:p>
          <a:p>
            <a:pPr lvl="1" rtl="0"/>
            <a:r>
              <a:rPr lang="ru"/>
              <a:t>Second level</a:t>
            </a:r>
          </a:p>
          <a:p>
            <a:pPr lvl="2" rtl="0"/>
            <a:r>
              <a:rPr lang="ru"/>
              <a:t>Third level</a:t>
            </a:r>
          </a:p>
          <a:p>
            <a:pPr lvl="3" rtl="0"/>
            <a:r>
              <a:rPr lang="ru"/>
              <a:t>Fourth level</a:t>
            </a:r>
          </a:p>
          <a:p>
            <a:pPr lvl="4" rtl="0"/>
            <a:r>
              <a:rPr lang="ru"/>
              <a:t>Fifth level</a:t>
            </a:r>
          </a:p>
        </p:txBody>
      </p:sp>
      <p:sp>
        <p:nvSpPr>
          <p:cNvPr id="4" name="Date Placeholder 3">
            <a:extLst>
              <a:ext uri="{FF2B5EF4-FFF2-40B4-BE49-F238E27FC236}">
                <a16:creationId xmlns:a16="http://schemas.microsoft.com/office/drawing/2014/main" id="{8F205850-3431-42F9-B04B-4E21EEDCD95E}"/>
              </a:ext>
            </a:extLst>
          </p:cNvPr>
          <p:cNvSpPr>
            <a:spLocks noGrp="1"/>
          </p:cNvSpPr>
          <p:nvPr>
            <p:ph type="dt" sz="half" idx="10"/>
          </p:nvPr>
        </p:nvSpPr>
        <p:spPr/>
        <p:txBody>
          <a:bodyPr rtlCol="0"/>
          <a:lstStyle/>
          <a:p>
            <a:pPr rtl="0"/>
            <a:fld id="{EA7519A7-4256-4AB7-A86A-4534FE174684}" type="datetimeFigureOut">
              <a:rPr lang="en-US" smtClean="0"/>
              <a:t>1/27/2022</a:t>
            </a:fld>
            <a:endParaRPr lang="en-US"/>
          </a:p>
        </p:txBody>
      </p:sp>
      <p:sp>
        <p:nvSpPr>
          <p:cNvPr id="5" name="Footer Placeholder 4">
            <a:extLst>
              <a:ext uri="{FF2B5EF4-FFF2-40B4-BE49-F238E27FC236}">
                <a16:creationId xmlns:a16="http://schemas.microsoft.com/office/drawing/2014/main" id="{D500AFB6-042F-4F07-8DD2-7FF1DFA84FBB}"/>
              </a:ext>
            </a:extLst>
          </p:cNvPr>
          <p:cNvSpPr>
            <a:spLocks noGrp="1"/>
          </p:cNvSpPr>
          <p:nvPr>
            <p:ph type="ftr" sz="quarter" idx="11"/>
          </p:nvPr>
        </p:nvSpPr>
        <p:spPr/>
        <p:txBody>
          <a:bodyPr rtlCol="0"/>
          <a:lstStyle/>
          <a:p>
            <a:pPr rtl="0"/>
            <a:endParaRPr lang="en-US"/>
          </a:p>
        </p:txBody>
      </p:sp>
      <p:sp>
        <p:nvSpPr>
          <p:cNvPr id="6" name="Slide Number Placeholder 5">
            <a:extLst>
              <a:ext uri="{FF2B5EF4-FFF2-40B4-BE49-F238E27FC236}">
                <a16:creationId xmlns:a16="http://schemas.microsoft.com/office/drawing/2014/main" id="{4E0761DE-742E-4BB8-921A-D922359656E7}"/>
              </a:ext>
            </a:extLst>
          </p:cNvPr>
          <p:cNvSpPr>
            <a:spLocks noGrp="1"/>
          </p:cNvSpPr>
          <p:nvPr>
            <p:ph type="sldNum" sz="quarter" idx="12"/>
          </p:nvPr>
        </p:nvSpPr>
        <p:spPr/>
        <p:txBody>
          <a:bodyPr rtlCol="0"/>
          <a:lstStyle/>
          <a:p>
            <a:pPr rtl="0"/>
            <a:fld id="{094FC1DB-3780-4B41-B9AB-3ECF7C4ABCE4}" type="slidenum">
              <a:rPr lang="en-US" smtClean="0"/>
              <a:t>‹#›</a:t>
            </a:fld>
            <a:endParaRPr lang="en-US"/>
          </a:p>
        </p:txBody>
      </p:sp>
    </p:spTree>
    <p:extLst>
      <p:ext uri="{BB962C8B-B14F-4D97-AF65-F5344CB8AC3E}">
        <p14:creationId xmlns:p14="http://schemas.microsoft.com/office/powerpoint/2010/main" val="11942733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itle or Thank You Slide : Traditional Logo">
    <p:bg>
      <p:bgPr>
        <a:solidFill>
          <a:srgbClr val="4376BB"/>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CC38585-9175-5F41-B983-E626A8B41D81}"/>
              </a:ext>
            </a:extLst>
          </p:cNvPr>
          <p:cNvSpPr/>
          <p:nvPr userDrawn="1"/>
        </p:nvSpPr>
        <p:spPr>
          <a:xfrm>
            <a:off x="0" y="6"/>
            <a:ext cx="12192000" cy="1144121"/>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350"/>
          </a:p>
        </p:txBody>
      </p:sp>
      <p:sp>
        <p:nvSpPr>
          <p:cNvPr id="18" name="Right Arrow 17">
            <a:extLst>
              <a:ext uri="{FF2B5EF4-FFF2-40B4-BE49-F238E27FC236}">
                <a16:creationId xmlns:a16="http://schemas.microsoft.com/office/drawing/2014/main" id="{046DACA1-5854-FE4E-B523-7C1C85892163}"/>
              </a:ext>
            </a:extLst>
          </p:cNvPr>
          <p:cNvSpPr/>
          <p:nvPr userDrawn="1"/>
        </p:nvSpPr>
        <p:spPr>
          <a:xfrm>
            <a:off x="-1707848" y="791683"/>
            <a:ext cx="193647" cy="168613"/>
          </a:xfrm>
          <a:prstGeom prst="rightArrow">
            <a:avLst/>
          </a:prstGeom>
          <a:solidFill>
            <a:sysClr val="windowText" lastClr="000000"/>
          </a:solidFill>
          <a:ln w="12700" cap="flat" cmpd="sng" algn="ctr">
            <a:no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A57BF16A-46A2-2C4D-B679-429BA6325698}"/>
              </a:ext>
            </a:extLst>
          </p:cNvPr>
          <p:cNvSpPr txBox="1"/>
          <p:nvPr userDrawn="1"/>
        </p:nvSpPr>
        <p:spPr>
          <a:xfrm>
            <a:off x="1768635" y="283853"/>
            <a:ext cx="10423375" cy="507831"/>
          </a:xfrm>
          <a:prstGeom prst="rect">
            <a:avLst/>
          </a:prstGeom>
          <a:noFill/>
          <a:ln>
            <a:noFill/>
          </a:ln>
        </p:spPr>
        <p:txBody>
          <a:bodyPr wrap="square" rtlCol="0">
            <a:spAutoFit/>
          </a:bodyPr>
          <a:lstStyle/>
          <a:p>
            <a:pPr marL="0" marR="0" lvl="0" indent="0" defTabSz="685800" rtl="0" eaLnBrk="1" fontAlgn="auto" latinLnBrk="0" hangingPunct="1">
              <a:lnSpc>
                <a:spcPct val="100000"/>
              </a:lnSpc>
              <a:spcBef>
                <a:spcPts val="0"/>
              </a:spcBef>
              <a:spcAft>
                <a:spcPts val="0"/>
              </a:spcAft>
              <a:buClrTx/>
              <a:buSzTx/>
              <a:buFontTx/>
              <a:buNone/>
              <a:tabLst/>
              <a:defRPr/>
            </a:pPr>
            <a:r>
              <a:rPr lang="ru" sz="2700" b="1" i="0" u="none" strike="noStrike" kern="0" cap="none" spc="0" normalizeH="0" noProof="0">
                <a:ln w="12700">
                  <a:solidFill>
                    <a:schemeClr val="tx1"/>
                  </a:solidFill>
                  <a:prstDash val="solid"/>
                </a:ln>
                <a:solidFill>
                  <a:srgbClr val="FFFFFF"/>
                </a:solidFill>
                <a:effectLst/>
                <a:uLnTx/>
                <a:uFillTx/>
              </a:rPr>
              <a:t>  Massachusetts Department of Public Health</a:t>
            </a:r>
          </a:p>
        </p:txBody>
      </p:sp>
      <p:pic>
        <p:nvPicPr>
          <p:cNvPr id="3" name="Picture 2" descr="Logo&#10;&#10;Description automatically generated">
            <a:extLst>
              <a:ext uri="{FF2B5EF4-FFF2-40B4-BE49-F238E27FC236}">
                <a16:creationId xmlns:a16="http://schemas.microsoft.com/office/drawing/2014/main" id="{6612BE03-D243-41B4-AFEA-AC1446BA134D}"/>
              </a:ext>
            </a:extLst>
          </p:cNvPr>
          <p:cNvPicPr>
            <a:picLocks noChangeAspect="1"/>
          </p:cNvPicPr>
          <p:nvPr userDrawn="1"/>
        </p:nvPicPr>
        <p:blipFill>
          <a:blip r:embed="rId2"/>
          <a:stretch>
            <a:fillRect/>
          </a:stretch>
        </p:blipFill>
        <p:spPr>
          <a:xfrm>
            <a:off x="339801" y="36383"/>
            <a:ext cx="1343467" cy="1007600"/>
          </a:xfrm>
          <a:prstGeom prst="rect">
            <a:avLst/>
          </a:prstGeom>
        </p:spPr>
      </p:pic>
    </p:spTree>
    <p:extLst>
      <p:ext uri="{BB962C8B-B14F-4D97-AF65-F5344CB8AC3E}">
        <p14:creationId xmlns:p14="http://schemas.microsoft.com/office/powerpoint/2010/main" val="33144011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Content Style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350"/>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350">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34" y="6492504"/>
            <a:ext cx="2736415" cy="365125"/>
          </a:xfrm>
          <a:prstGeom prst="rect">
            <a:avLst/>
          </a:prstGeom>
        </p:spPr>
        <p:txBody>
          <a:bodyPr vert="horz" lIns="91440" tIns="45720" rIns="91440" bIns="45720" rtlCol="0" anchor="ctr"/>
          <a:lstStyle>
            <a:lvl1pPr algn="r">
              <a:defRPr sz="900">
                <a:solidFill>
                  <a:schemeClr val="tx2">
                    <a:lumMod val="40000"/>
                    <a:lumOff val="60000"/>
                  </a:schemeClr>
                </a:solidFill>
              </a:defRPr>
            </a:lvl1pPr>
          </a:lstStyle>
          <a:p>
            <a:pPr rtl="0"/>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44" y="6510528"/>
            <a:ext cx="3816489" cy="338328"/>
          </a:xfrm>
          <a:prstGeom prst="rect">
            <a:avLst/>
          </a:prstGeom>
        </p:spPr>
        <p:txBody>
          <a:bodyPr vert="horz" lIns="91440" tIns="45720" rIns="91440" bIns="45720" rtlCol="0" anchor="ctr"/>
          <a:lstStyle>
            <a:lvl1pPr algn="l">
              <a:defRPr sz="750">
                <a:solidFill>
                  <a:schemeClr val="tx2">
                    <a:lumMod val="40000"/>
                    <a:lumOff val="60000"/>
                  </a:schemeClr>
                </a:solidFill>
              </a:defRPr>
            </a:lvl1pPr>
          </a:lstStyle>
          <a:p>
            <a:pPr rtl="0"/>
            <a:endParaRPr lang="en-US" dirty="0">
              <a:solidFill>
                <a:srgbClr val="464646">
                  <a:lumMod val="40000"/>
                  <a:lumOff val="60000"/>
                </a:srgbClr>
              </a:solidFill>
            </a:endParaRPr>
          </a:p>
        </p:txBody>
      </p:sp>
    </p:spTree>
    <p:extLst>
      <p:ext uri="{BB962C8B-B14F-4D97-AF65-F5344CB8AC3E}">
        <p14:creationId xmlns:p14="http://schemas.microsoft.com/office/powerpoint/2010/main" val="14029148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2_Content Style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9" name="Rectangle 8">
            <a:extLst>
              <a:ext uri="{FF2B5EF4-FFF2-40B4-BE49-F238E27FC236}">
                <a16:creationId xmlns:a16="http://schemas.microsoft.com/office/drawing/2014/main" id="{5BB607E6-0B1F-BB4A-9794-46A0CA431F4F}"/>
              </a:ext>
            </a:extLst>
          </p:cNvPr>
          <p:cNvSpPr/>
          <p:nvPr/>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33" y="6492502"/>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pPr rtl="0"/>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42" y="6510528"/>
            <a:ext cx="3816489"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pPr rtl="0"/>
            <a:endParaRPr lang="en-US" dirty="0">
              <a:solidFill>
                <a:srgbClr val="464646">
                  <a:lumMod val="40000"/>
                  <a:lumOff val="60000"/>
                </a:srgbClr>
              </a:solidFill>
            </a:endParaRPr>
          </a:p>
        </p:txBody>
      </p:sp>
      <p:sp>
        <p:nvSpPr>
          <p:cNvPr id="6" name="Rectangle 5">
            <a:extLst>
              <a:ext uri="{FF2B5EF4-FFF2-40B4-BE49-F238E27FC236}">
                <a16:creationId xmlns:a16="http://schemas.microsoft.com/office/drawing/2014/main" id="{101E840A-BCBE-4B40-B158-B16879D32C9F}"/>
              </a:ext>
            </a:extLst>
          </p:cNvPr>
          <p:cNvSpPr/>
          <p:nvPr userDrawn="1"/>
        </p:nvSpPr>
        <p:spPr>
          <a:xfrm>
            <a:off x="-110836" y="18031"/>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8" name="Rectangle 7">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Tree>
    <p:extLst>
      <p:ext uri="{BB962C8B-B14F-4D97-AF65-F5344CB8AC3E}">
        <p14:creationId xmlns:p14="http://schemas.microsoft.com/office/powerpoint/2010/main" val="193794974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rtlCol="0" anchor="b"/>
          <a:lstStyle>
            <a:lvl1pPr algn="ctr">
              <a:defRPr sz="6000">
                <a:solidFill>
                  <a:schemeClr val="tx1"/>
                </a:solidFill>
              </a:defRPr>
            </a:lvl1pPr>
          </a:lstStyle>
          <a:p>
            <a:pPr rtl="0"/>
            <a:r>
              <a:rPr lang="ru"/>
              <a:t>Click to edit Master title style</a:t>
            </a:r>
          </a:p>
        </p:txBody>
      </p:sp>
      <p:sp>
        <p:nvSpPr>
          <p:cNvPr id="3" name="Subtitle 2"/>
          <p:cNvSpPr>
            <a:spLocks noGrp="1"/>
          </p:cNvSpPr>
          <p:nvPr>
            <p:ph type="subTitle" idx="1"/>
          </p:nvPr>
        </p:nvSpPr>
        <p:spPr>
          <a:xfrm>
            <a:off x="1524000" y="3602038"/>
            <a:ext cx="9144000" cy="1655762"/>
          </a:xfrm>
        </p:spPr>
        <p:txBody>
          <a:bodyPr rtlCol="0"/>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ru"/>
              <a:t>Click to edit Master subtitle style</a:t>
            </a:r>
          </a:p>
        </p:txBody>
      </p:sp>
      <p:sp>
        <p:nvSpPr>
          <p:cNvPr id="4" name="Date Placeholder 3"/>
          <p:cNvSpPr>
            <a:spLocks noGrp="1"/>
          </p:cNvSpPr>
          <p:nvPr>
            <p:ph type="dt" sz="half" idx="10"/>
          </p:nvPr>
        </p:nvSpPr>
        <p:spPr/>
        <p:txBody>
          <a:bodyPr rtlCol="0"/>
          <a:lstStyle/>
          <a:p>
            <a:pPr rtl="0"/>
            <a:fld id="{ADC35157-6F8A-478F-B460-90E403728E59}" type="datetimeFigureOut">
              <a:rPr lang="en-US" smtClean="0"/>
              <a:t>1/27/2022</a:t>
            </a:fld>
            <a:endParaRPr lang="en-US"/>
          </a:p>
        </p:txBody>
      </p:sp>
      <p:sp>
        <p:nvSpPr>
          <p:cNvPr id="5" name="Footer Placeholder 4"/>
          <p:cNvSpPr>
            <a:spLocks noGrp="1"/>
          </p:cNvSpPr>
          <p:nvPr>
            <p:ph type="ftr" sz="quarter" idx="11"/>
          </p:nvPr>
        </p:nvSpPr>
        <p:spPr/>
        <p:txBody>
          <a:bodyPr rtlCol="0"/>
          <a:lstStyle/>
          <a:p>
            <a:pPr rtl="0"/>
            <a:endParaRPr lang="en-US"/>
          </a:p>
        </p:txBody>
      </p:sp>
      <p:sp>
        <p:nvSpPr>
          <p:cNvPr id="6" name="Slide Number Placeholder 5"/>
          <p:cNvSpPr>
            <a:spLocks noGrp="1"/>
          </p:cNvSpPr>
          <p:nvPr>
            <p:ph type="sldNum" sz="quarter" idx="12"/>
          </p:nvPr>
        </p:nvSpPr>
        <p:spPr/>
        <p:txBody>
          <a:bodyPr rtlCol="0"/>
          <a:lstStyle/>
          <a:p>
            <a:pPr rtl="0"/>
            <a:fld id="{4841DF06-DED9-444E-BFF7-793F95CA5430}" type="slidenum">
              <a:rPr lang="en-US" smtClean="0"/>
              <a:t>‹#›</a:t>
            </a:fld>
            <a:endParaRPr lang="en-US"/>
          </a:p>
        </p:txBody>
      </p:sp>
    </p:spTree>
    <p:extLst>
      <p:ext uri="{BB962C8B-B14F-4D97-AF65-F5344CB8AC3E}">
        <p14:creationId xmlns:p14="http://schemas.microsoft.com/office/powerpoint/2010/main" val="429937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tyle B">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AF37ED-E52C-D04B-BD70-B183C03E603D}"/>
              </a:ext>
            </a:extLst>
          </p:cNvPr>
          <p:cNvSpPr>
            <a:spLocks noGrp="1"/>
          </p:cNvSpPr>
          <p:nvPr>
            <p:ph sz="half" idx="1" hasCustomPrompt="1"/>
          </p:nvPr>
        </p:nvSpPr>
        <p:spPr>
          <a:xfrm>
            <a:off x="838201" y="1371600"/>
            <a:ext cx="5181600" cy="4754880"/>
          </a:xfrm>
          <a:prstGeom prst="rect">
            <a:avLst/>
          </a:prstGeom>
        </p:spPr>
        <p:txBody>
          <a:bodyPr rtlCol="0"/>
          <a:lstStyle/>
          <a:p>
            <a:pPr lvl="0" rtl="0"/>
            <a:r>
              <a:rPr lang="ru"/>
              <a:t>Edit Master text styles</a:t>
            </a:r>
          </a:p>
          <a:p>
            <a:pPr lvl="1" rtl="0"/>
            <a:r>
              <a:rPr lang="ru"/>
              <a:t>Second level</a:t>
            </a:r>
          </a:p>
          <a:p>
            <a:pPr lvl="2" rtl="0"/>
            <a:r>
              <a:rPr lang="ru"/>
              <a:t>Third level</a:t>
            </a:r>
          </a:p>
          <a:p>
            <a:pPr lvl="3" rtl="0"/>
            <a:r>
              <a:rPr lang="ru"/>
              <a:t>Fourth level</a:t>
            </a:r>
          </a:p>
        </p:txBody>
      </p:sp>
      <p:sp>
        <p:nvSpPr>
          <p:cNvPr id="4" name="Content Placeholder 3">
            <a:extLst>
              <a:ext uri="{FF2B5EF4-FFF2-40B4-BE49-F238E27FC236}">
                <a16:creationId xmlns:a16="http://schemas.microsoft.com/office/drawing/2014/main" id="{06BF9CA7-3F15-9446-8EB4-C69A47791146}"/>
              </a:ext>
            </a:extLst>
          </p:cNvPr>
          <p:cNvSpPr>
            <a:spLocks noGrp="1"/>
          </p:cNvSpPr>
          <p:nvPr>
            <p:ph sz="half" idx="2" hasCustomPrompt="1"/>
          </p:nvPr>
        </p:nvSpPr>
        <p:spPr>
          <a:xfrm>
            <a:off x="6172201" y="1371600"/>
            <a:ext cx="5181600" cy="4754880"/>
          </a:xfrm>
          <a:prstGeom prst="rect">
            <a:avLst/>
          </a:prstGeom>
        </p:spPr>
        <p:txBody>
          <a:bodyPr rtlCol="0"/>
          <a:lstStyle/>
          <a:p>
            <a:pPr lvl="0" rtl="0"/>
            <a:r>
              <a:rPr lang="ru"/>
              <a:t>Edit Master text styles</a:t>
            </a:r>
          </a:p>
          <a:p>
            <a:pPr lvl="1" rtl="0"/>
            <a:r>
              <a:rPr lang="ru"/>
              <a:t>Second level</a:t>
            </a:r>
          </a:p>
          <a:p>
            <a:pPr lvl="2" rtl="0"/>
            <a:r>
              <a:rPr lang="ru"/>
              <a:t>Third level</a:t>
            </a:r>
          </a:p>
          <a:p>
            <a:pPr lvl="3" rtl="0"/>
            <a:r>
              <a:rPr lang="ru"/>
              <a:t>Fourth level</a:t>
            </a:r>
          </a:p>
        </p:txBody>
      </p:sp>
      <p:sp>
        <p:nvSpPr>
          <p:cNvPr id="8" name="Rectangle 7">
            <a:extLst>
              <a:ext uri="{FF2B5EF4-FFF2-40B4-BE49-F238E27FC236}">
                <a16:creationId xmlns:a16="http://schemas.microsoft.com/office/drawing/2014/main" id="{5E6C81A7-EF54-644A-A3A3-A900741EE329}"/>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
        <p:nvSpPr>
          <p:cNvPr id="9" name="Slide Number Placeholder 5">
            <a:extLst>
              <a:ext uri="{FF2B5EF4-FFF2-40B4-BE49-F238E27FC236}">
                <a16:creationId xmlns:a16="http://schemas.microsoft.com/office/drawing/2014/main" id="{093944A5-DA90-DB40-BCC8-0A6C4A82F040}"/>
              </a:ext>
            </a:extLst>
          </p:cNvPr>
          <p:cNvSpPr>
            <a:spLocks noGrp="1"/>
          </p:cNvSpPr>
          <p:nvPr>
            <p:ph type="sldNum" sz="quarter" idx="4"/>
          </p:nvPr>
        </p:nvSpPr>
        <p:spPr>
          <a:xfrm>
            <a:off x="8756533" y="6492502"/>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pPr rtl="0"/>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0" name="Footer Placeholder 3">
            <a:extLst>
              <a:ext uri="{FF2B5EF4-FFF2-40B4-BE49-F238E27FC236}">
                <a16:creationId xmlns:a16="http://schemas.microsoft.com/office/drawing/2014/main" id="{0DFBDE89-FFE1-E340-9D69-8210BFC18AEB}"/>
              </a:ext>
            </a:extLst>
          </p:cNvPr>
          <p:cNvSpPr>
            <a:spLocks noGrp="1"/>
          </p:cNvSpPr>
          <p:nvPr>
            <p:ph type="ftr" sz="quarter" idx="3"/>
          </p:nvPr>
        </p:nvSpPr>
        <p:spPr>
          <a:xfrm>
            <a:off x="611142" y="6510528"/>
            <a:ext cx="3816489"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pPr rtl="0"/>
            <a:endParaRPr lang="en-US" dirty="0">
              <a:solidFill>
                <a:srgbClr val="464646">
                  <a:lumMod val="40000"/>
                  <a:lumOff val="60000"/>
                </a:srgbClr>
              </a:solidFill>
            </a:endParaRPr>
          </a:p>
        </p:txBody>
      </p:sp>
      <p:sp>
        <p:nvSpPr>
          <p:cNvPr id="11" name="Rectangle 10">
            <a:extLst>
              <a:ext uri="{FF2B5EF4-FFF2-40B4-BE49-F238E27FC236}">
                <a16:creationId xmlns:a16="http://schemas.microsoft.com/office/drawing/2014/main" id="{9C11C5B4-7BBB-FC41-86C0-AAB198118171}"/>
              </a:ext>
            </a:extLst>
          </p:cNvPr>
          <p:cNvSpPr/>
          <p:nvPr userDrawn="1"/>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Tree>
    <p:extLst>
      <p:ext uri="{BB962C8B-B14F-4D97-AF65-F5344CB8AC3E}">
        <p14:creationId xmlns:p14="http://schemas.microsoft.com/office/powerpoint/2010/main" val="31483223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53050"/>
            <a:ext cx="10515600" cy="1325563"/>
          </a:xfrm>
          <a:prstGeom prst="rect">
            <a:avLst/>
          </a:prstGeom>
        </p:spPr>
        <p:txBody>
          <a:bodyPr rtlCol="0"/>
          <a:lstStyle/>
          <a:p>
            <a:pPr rtl="0"/>
            <a:r>
              <a:rPr lang="ru"/>
              <a:t>Click to edit Master title style</a:t>
            </a:r>
          </a:p>
        </p:txBody>
      </p:sp>
      <p:sp>
        <p:nvSpPr>
          <p:cNvPr id="3" name="Content Placeholder 2"/>
          <p:cNvSpPr>
            <a:spLocks noGrp="1"/>
          </p:cNvSpPr>
          <p:nvPr>
            <p:ph idx="1"/>
          </p:nvPr>
        </p:nvSpPr>
        <p:spPr/>
        <p:txBody>
          <a:bodyPr rtlCol="0"/>
          <a:lstStyle/>
          <a:p>
            <a:pPr lvl="0" rtl="0"/>
            <a:r>
              <a:rPr lang="ru"/>
              <a:t>Edit Master text styles</a:t>
            </a:r>
          </a:p>
          <a:p>
            <a:pPr lvl="1" rtl="0"/>
            <a:r>
              <a:rPr lang="ru"/>
              <a:t>Second level</a:t>
            </a:r>
          </a:p>
          <a:p>
            <a:pPr lvl="2" rtl="0"/>
            <a:r>
              <a:rPr lang="ru"/>
              <a:t>Third level</a:t>
            </a:r>
          </a:p>
          <a:p>
            <a:pPr lvl="3" rtl="0"/>
            <a:r>
              <a:rPr lang="ru"/>
              <a:t>Fourth level</a:t>
            </a:r>
          </a:p>
          <a:p>
            <a:pPr lvl="4" rtl="0"/>
            <a:r>
              <a:rPr lang="ru"/>
              <a:t>Fifth level</a:t>
            </a:r>
          </a:p>
        </p:txBody>
      </p:sp>
      <p:sp>
        <p:nvSpPr>
          <p:cNvPr id="4" name="Date Placeholder 3"/>
          <p:cNvSpPr>
            <a:spLocks noGrp="1"/>
          </p:cNvSpPr>
          <p:nvPr>
            <p:ph type="dt" sz="half" idx="10"/>
          </p:nvPr>
        </p:nvSpPr>
        <p:spPr/>
        <p:txBody>
          <a:bodyPr rtlCol="0"/>
          <a:lstStyle/>
          <a:p>
            <a:pPr rtl="0"/>
            <a:fld id="{ADC35157-6F8A-478F-B460-90E403728E59}" type="datetimeFigureOut">
              <a:rPr lang="en-US" smtClean="0"/>
              <a:t>1/27/2022</a:t>
            </a:fld>
            <a:endParaRPr lang="en-US"/>
          </a:p>
        </p:txBody>
      </p:sp>
      <p:sp>
        <p:nvSpPr>
          <p:cNvPr id="5" name="Footer Placeholder 4"/>
          <p:cNvSpPr>
            <a:spLocks noGrp="1"/>
          </p:cNvSpPr>
          <p:nvPr>
            <p:ph type="ftr" sz="quarter" idx="11"/>
          </p:nvPr>
        </p:nvSpPr>
        <p:spPr/>
        <p:txBody>
          <a:bodyPr rtlCol="0"/>
          <a:lstStyle/>
          <a:p>
            <a:pPr rtl="0"/>
            <a:endParaRPr lang="en-US"/>
          </a:p>
        </p:txBody>
      </p:sp>
      <p:sp>
        <p:nvSpPr>
          <p:cNvPr id="6" name="Slide Number Placeholder 5"/>
          <p:cNvSpPr>
            <a:spLocks noGrp="1"/>
          </p:cNvSpPr>
          <p:nvPr>
            <p:ph type="sldNum" sz="quarter" idx="12"/>
          </p:nvPr>
        </p:nvSpPr>
        <p:spPr/>
        <p:txBody>
          <a:bodyPr rtlCol="0"/>
          <a:lstStyle/>
          <a:p>
            <a:pPr rtl="0"/>
            <a:fld id="{4841DF06-DED9-444E-BFF7-793F95CA5430}" type="slidenum">
              <a:rPr lang="en-US" smtClean="0"/>
              <a:t>‹#›</a:t>
            </a:fld>
            <a:endParaRPr lang="en-US"/>
          </a:p>
        </p:txBody>
      </p:sp>
    </p:spTree>
    <p:extLst>
      <p:ext uri="{BB962C8B-B14F-4D97-AF65-F5344CB8AC3E}">
        <p14:creationId xmlns:p14="http://schemas.microsoft.com/office/powerpoint/2010/main" val="42149387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rtlCol="0" anchor="b">
            <a:normAutofit/>
          </a:bodyPr>
          <a:lstStyle>
            <a:lvl1pPr>
              <a:defRPr sz="4800">
                <a:solidFill>
                  <a:schemeClr val="tx1"/>
                </a:solidFill>
              </a:defRPr>
            </a:lvl1pPr>
          </a:lstStyle>
          <a:p>
            <a:pPr rtl="0"/>
            <a:r>
              <a:rPr lang="ru"/>
              <a:t>Click to edit Master title style</a:t>
            </a:r>
          </a:p>
        </p:txBody>
      </p:sp>
      <p:sp>
        <p:nvSpPr>
          <p:cNvPr id="3" name="Text Placeholder 2"/>
          <p:cNvSpPr>
            <a:spLocks noGrp="1"/>
          </p:cNvSpPr>
          <p:nvPr>
            <p:ph type="body" idx="1"/>
          </p:nvPr>
        </p:nvSpPr>
        <p:spPr>
          <a:xfrm>
            <a:off x="831850" y="4589463"/>
            <a:ext cx="10515600" cy="1500187"/>
          </a:xfrm>
        </p:spPr>
        <p:txBody>
          <a:bodyPr rtlCol="0"/>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ru"/>
              <a:t>Edit Master text styles</a:t>
            </a:r>
          </a:p>
        </p:txBody>
      </p:sp>
      <p:sp>
        <p:nvSpPr>
          <p:cNvPr id="4" name="Date Placeholder 3"/>
          <p:cNvSpPr>
            <a:spLocks noGrp="1"/>
          </p:cNvSpPr>
          <p:nvPr>
            <p:ph type="dt" sz="half" idx="10"/>
          </p:nvPr>
        </p:nvSpPr>
        <p:spPr/>
        <p:txBody>
          <a:bodyPr rtlCol="0"/>
          <a:lstStyle/>
          <a:p>
            <a:pPr rtl="0"/>
            <a:fld id="{ADC35157-6F8A-478F-B460-90E403728E59}" type="datetimeFigureOut">
              <a:rPr lang="en-US" smtClean="0"/>
              <a:t>1/27/2022</a:t>
            </a:fld>
            <a:endParaRPr lang="en-US"/>
          </a:p>
        </p:txBody>
      </p:sp>
      <p:sp>
        <p:nvSpPr>
          <p:cNvPr id="5" name="Footer Placeholder 4"/>
          <p:cNvSpPr>
            <a:spLocks noGrp="1"/>
          </p:cNvSpPr>
          <p:nvPr>
            <p:ph type="ftr" sz="quarter" idx="11"/>
          </p:nvPr>
        </p:nvSpPr>
        <p:spPr/>
        <p:txBody>
          <a:bodyPr rtlCol="0"/>
          <a:lstStyle/>
          <a:p>
            <a:pPr rtl="0"/>
            <a:endParaRPr lang="en-US"/>
          </a:p>
        </p:txBody>
      </p:sp>
      <p:sp>
        <p:nvSpPr>
          <p:cNvPr id="6" name="Slide Number Placeholder 5"/>
          <p:cNvSpPr>
            <a:spLocks noGrp="1"/>
          </p:cNvSpPr>
          <p:nvPr>
            <p:ph type="sldNum" sz="quarter" idx="12"/>
          </p:nvPr>
        </p:nvSpPr>
        <p:spPr/>
        <p:txBody>
          <a:bodyPr rtlCol="0"/>
          <a:lstStyle/>
          <a:p>
            <a:pPr rtl="0"/>
            <a:fld id="{4841DF06-DED9-444E-BFF7-793F95CA5430}" type="slidenum">
              <a:rPr lang="en-US" smtClean="0"/>
              <a:t>‹#›</a:t>
            </a:fld>
            <a:endParaRPr lang="en-US"/>
          </a:p>
        </p:txBody>
      </p:sp>
    </p:spTree>
    <p:extLst>
      <p:ext uri="{BB962C8B-B14F-4D97-AF65-F5344CB8AC3E}">
        <p14:creationId xmlns:p14="http://schemas.microsoft.com/office/powerpoint/2010/main" val="112976143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34577"/>
            <a:ext cx="10515600" cy="1325563"/>
          </a:xfrm>
          <a:prstGeom prst="rect">
            <a:avLst/>
          </a:prstGeom>
        </p:spPr>
        <p:txBody>
          <a:bodyPr rtlCol="0"/>
          <a:lstStyle/>
          <a:p>
            <a:pPr rtl="0"/>
            <a:r>
              <a:rPr lang="ru"/>
              <a:t>Click to edit Master title style</a:t>
            </a:r>
          </a:p>
        </p:txBody>
      </p:sp>
      <p:sp>
        <p:nvSpPr>
          <p:cNvPr id="3" name="Content Placeholder 2"/>
          <p:cNvSpPr>
            <a:spLocks noGrp="1"/>
          </p:cNvSpPr>
          <p:nvPr>
            <p:ph sz="half" idx="1"/>
          </p:nvPr>
        </p:nvSpPr>
        <p:spPr>
          <a:xfrm>
            <a:off x="838200" y="1825625"/>
            <a:ext cx="5181600" cy="4351338"/>
          </a:xfrm>
        </p:spPr>
        <p:txBody>
          <a:bodyPr rtlCol="0"/>
          <a:lstStyle/>
          <a:p>
            <a:pPr lvl="0" rtl="0"/>
            <a:r>
              <a:rPr lang="ru"/>
              <a:t>Edit Master text styles</a:t>
            </a:r>
          </a:p>
          <a:p>
            <a:pPr lvl="1" rtl="0"/>
            <a:r>
              <a:rPr lang="ru"/>
              <a:t>Second level</a:t>
            </a:r>
          </a:p>
          <a:p>
            <a:pPr lvl="2" rtl="0"/>
            <a:r>
              <a:rPr lang="ru"/>
              <a:t>Third level</a:t>
            </a:r>
          </a:p>
          <a:p>
            <a:pPr lvl="3" rtl="0"/>
            <a:r>
              <a:rPr lang="ru"/>
              <a:t>Fourth level</a:t>
            </a:r>
          </a:p>
          <a:p>
            <a:pPr lvl="4" rtl="0"/>
            <a:r>
              <a:rPr lang="ru"/>
              <a:t>Fifth level</a:t>
            </a:r>
          </a:p>
        </p:txBody>
      </p:sp>
      <p:sp>
        <p:nvSpPr>
          <p:cNvPr id="4" name="Content Placeholder 3"/>
          <p:cNvSpPr>
            <a:spLocks noGrp="1"/>
          </p:cNvSpPr>
          <p:nvPr>
            <p:ph sz="half" idx="2"/>
          </p:nvPr>
        </p:nvSpPr>
        <p:spPr>
          <a:xfrm>
            <a:off x="6172200" y="1825625"/>
            <a:ext cx="5181600" cy="4351338"/>
          </a:xfrm>
        </p:spPr>
        <p:txBody>
          <a:bodyPr rtlCol="0"/>
          <a:lstStyle/>
          <a:p>
            <a:pPr lvl="0" rtl="0"/>
            <a:r>
              <a:rPr lang="ru"/>
              <a:t>Edit Master text styles</a:t>
            </a:r>
          </a:p>
          <a:p>
            <a:pPr lvl="1" rtl="0"/>
            <a:r>
              <a:rPr lang="ru"/>
              <a:t>Second level</a:t>
            </a:r>
          </a:p>
          <a:p>
            <a:pPr lvl="2" rtl="0"/>
            <a:r>
              <a:rPr lang="ru"/>
              <a:t>Third level</a:t>
            </a:r>
          </a:p>
          <a:p>
            <a:pPr lvl="3" rtl="0"/>
            <a:r>
              <a:rPr lang="ru"/>
              <a:t>Fourth level</a:t>
            </a:r>
          </a:p>
          <a:p>
            <a:pPr lvl="4" rtl="0"/>
            <a:r>
              <a:rPr lang="ru"/>
              <a:t>Fifth level</a:t>
            </a:r>
          </a:p>
        </p:txBody>
      </p:sp>
      <p:sp>
        <p:nvSpPr>
          <p:cNvPr id="5" name="Date Placeholder 4"/>
          <p:cNvSpPr>
            <a:spLocks noGrp="1"/>
          </p:cNvSpPr>
          <p:nvPr>
            <p:ph type="dt" sz="half" idx="10"/>
          </p:nvPr>
        </p:nvSpPr>
        <p:spPr/>
        <p:txBody>
          <a:bodyPr rtlCol="0"/>
          <a:lstStyle/>
          <a:p>
            <a:pPr rtl="0"/>
            <a:fld id="{ADC35157-6F8A-478F-B460-90E403728E59}" type="datetimeFigureOut">
              <a:rPr lang="en-US" smtClean="0"/>
              <a:t>1/27/2022</a:t>
            </a:fld>
            <a:endParaRPr lang="en-US"/>
          </a:p>
        </p:txBody>
      </p:sp>
      <p:sp>
        <p:nvSpPr>
          <p:cNvPr id="6" name="Footer Placeholder 5"/>
          <p:cNvSpPr>
            <a:spLocks noGrp="1"/>
          </p:cNvSpPr>
          <p:nvPr>
            <p:ph type="ftr" sz="quarter" idx="11"/>
          </p:nvPr>
        </p:nvSpPr>
        <p:spPr/>
        <p:txBody>
          <a:bodyPr rtlCol="0"/>
          <a:lstStyle/>
          <a:p>
            <a:pPr rtl="0"/>
            <a:endParaRPr lang="en-US"/>
          </a:p>
        </p:txBody>
      </p:sp>
      <p:sp>
        <p:nvSpPr>
          <p:cNvPr id="7" name="Slide Number Placeholder 6"/>
          <p:cNvSpPr>
            <a:spLocks noGrp="1"/>
          </p:cNvSpPr>
          <p:nvPr>
            <p:ph type="sldNum" sz="quarter" idx="12"/>
          </p:nvPr>
        </p:nvSpPr>
        <p:spPr/>
        <p:txBody>
          <a:bodyPr rtlCol="0"/>
          <a:lstStyle/>
          <a:p>
            <a:pPr rtl="0"/>
            <a:fld id="{4841DF06-DED9-444E-BFF7-793F95CA5430}" type="slidenum">
              <a:rPr lang="en-US" smtClean="0"/>
              <a:t>‹#›</a:t>
            </a:fld>
            <a:endParaRPr lang="en-US"/>
          </a:p>
        </p:txBody>
      </p:sp>
    </p:spTree>
    <p:extLst>
      <p:ext uri="{BB962C8B-B14F-4D97-AF65-F5344CB8AC3E}">
        <p14:creationId xmlns:p14="http://schemas.microsoft.com/office/powerpoint/2010/main" val="15815982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8200" y="-161348"/>
            <a:ext cx="10515600" cy="1325563"/>
          </a:xfrm>
          <a:prstGeom prst="rect">
            <a:avLst/>
          </a:prstGeom>
        </p:spPr>
        <p:txBody>
          <a:bodyPr rtlCol="0"/>
          <a:lstStyle/>
          <a:p>
            <a:pPr rtl="0"/>
            <a:r>
              <a:rPr lang="ru"/>
              <a:t>Click to edit Master title style</a:t>
            </a:r>
          </a:p>
        </p:txBody>
      </p:sp>
      <p:sp>
        <p:nvSpPr>
          <p:cNvPr id="3" name="Text Placeholder 2"/>
          <p:cNvSpPr>
            <a:spLocks noGrp="1"/>
          </p:cNvSpPr>
          <p:nvPr>
            <p:ph type="body" idx="1"/>
          </p:nvPr>
        </p:nvSpPr>
        <p:spPr>
          <a:xfrm>
            <a:off x="839788" y="1681163"/>
            <a:ext cx="5157787"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
              <a:t>Edit Master text styles</a:t>
            </a:r>
          </a:p>
        </p:txBody>
      </p:sp>
      <p:sp>
        <p:nvSpPr>
          <p:cNvPr id="4" name="Content Placeholder 3"/>
          <p:cNvSpPr>
            <a:spLocks noGrp="1"/>
          </p:cNvSpPr>
          <p:nvPr>
            <p:ph sz="half" idx="2"/>
          </p:nvPr>
        </p:nvSpPr>
        <p:spPr>
          <a:xfrm>
            <a:off x="839788" y="2505075"/>
            <a:ext cx="5157787" cy="3684588"/>
          </a:xfrm>
        </p:spPr>
        <p:txBody>
          <a:bodyPr rtlCol="0"/>
          <a:lstStyle/>
          <a:p>
            <a:pPr lvl="0" rtl="0"/>
            <a:r>
              <a:rPr lang="ru"/>
              <a:t>Edit Master text styles</a:t>
            </a:r>
          </a:p>
          <a:p>
            <a:pPr lvl="1" rtl="0"/>
            <a:r>
              <a:rPr lang="ru"/>
              <a:t>Second level</a:t>
            </a:r>
          </a:p>
          <a:p>
            <a:pPr lvl="2" rtl="0"/>
            <a:r>
              <a:rPr lang="ru"/>
              <a:t>Third level</a:t>
            </a:r>
          </a:p>
          <a:p>
            <a:pPr lvl="3" rtl="0"/>
            <a:r>
              <a:rPr lang="ru"/>
              <a:t>Fourth level</a:t>
            </a:r>
          </a:p>
          <a:p>
            <a:pPr lvl="4" rtl="0"/>
            <a:r>
              <a:rPr lang="ru"/>
              <a:t>Fifth level</a:t>
            </a:r>
          </a:p>
        </p:txBody>
      </p:sp>
      <p:sp>
        <p:nvSpPr>
          <p:cNvPr id="5" name="Text Placeholder 4"/>
          <p:cNvSpPr>
            <a:spLocks noGrp="1"/>
          </p:cNvSpPr>
          <p:nvPr>
            <p:ph type="body" sz="quarter" idx="3"/>
          </p:nvPr>
        </p:nvSpPr>
        <p:spPr>
          <a:xfrm>
            <a:off x="6172200" y="1681163"/>
            <a:ext cx="5183188"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
              <a:t>Edit Master text styles</a:t>
            </a:r>
          </a:p>
        </p:txBody>
      </p:sp>
      <p:sp>
        <p:nvSpPr>
          <p:cNvPr id="6" name="Content Placeholder 5"/>
          <p:cNvSpPr>
            <a:spLocks noGrp="1"/>
          </p:cNvSpPr>
          <p:nvPr>
            <p:ph sz="quarter" idx="4"/>
          </p:nvPr>
        </p:nvSpPr>
        <p:spPr>
          <a:xfrm>
            <a:off x="6172200" y="2505075"/>
            <a:ext cx="5183188" cy="3684588"/>
          </a:xfrm>
        </p:spPr>
        <p:txBody>
          <a:bodyPr rtlCol="0"/>
          <a:lstStyle/>
          <a:p>
            <a:pPr lvl="0" rtl="0"/>
            <a:r>
              <a:rPr lang="ru"/>
              <a:t>Edit Master text styles</a:t>
            </a:r>
          </a:p>
          <a:p>
            <a:pPr lvl="1" rtl="0"/>
            <a:r>
              <a:rPr lang="ru"/>
              <a:t>Second level</a:t>
            </a:r>
          </a:p>
          <a:p>
            <a:pPr lvl="2" rtl="0"/>
            <a:r>
              <a:rPr lang="ru"/>
              <a:t>Third level</a:t>
            </a:r>
          </a:p>
          <a:p>
            <a:pPr lvl="3" rtl="0"/>
            <a:r>
              <a:rPr lang="ru"/>
              <a:t>Fourth level</a:t>
            </a:r>
          </a:p>
          <a:p>
            <a:pPr lvl="4" rtl="0"/>
            <a:r>
              <a:rPr lang="ru"/>
              <a:t>Fifth level</a:t>
            </a:r>
          </a:p>
        </p:txBody>
      </p:sp>
      <p:sp>
        <p:nvSpPr>
          <p:cNvPr id="7" name="Date Placeholder 6"/>
          <p:cNvSpPr>
            <a:spLocks noGrp="1"/>
          </p:cNvSpPr>
          <p:nvPr>
            <p:ph type="dt" sz="half" idx="10"/>
          </p:nvPr>
        </p:nvSpPr>
        <p:spPr/>
        <p:txBody>
          <a:bodyPr rtlCol="0"/>
          <a:lstStyle/>
          <a:p>
            <a:pPr rtl="0"/>
            <a:fld id="{ADC35157-6F8A-478F-B460-90E403728E59}" type="datetimeFigureOut">
              <a:rPr lang="en-US" smtClean="0"/>
              <a:t>1/27/2022</a:t>
            </a:fld>
            <a:endParaRPr lang="en-US"/>
          </a:p>
        </p:txBody>
      </p:sp>
      <p:sp>
        <p:nvSpPr>
          <p:cNvPr id="8" name="Footer Placeholder 7"/>
          <p:cNvSpPr>
            <a:spLocks noGrp="1"/>
          </p:cNvSpPr>
          <p:nvPr>
            <p:ph type="ftr" sz="quarter" idx="11"/>
          </p:nvPr>
        </p:nvSpPr>
        <p:spPr/>
        <p:txBody>
          <a:bodyPr rtlCol="0"/>
          <a:lstStyle/>
          <a:p>
            <a:pPr rtl="0"/>
            <a:endParaRPr lang="en-US"/>
          </a:p>
        </p:txBody>
      </p:sp>
      <p:sp>
        <p:nvSpPr>
          <p:cNvPr id="9" name="Slide Number Placeholder 8"/>
          <p:cNvSpPr>
            <a:spLocks noGrp="1"/>
          </p:cNvSpPr>
          <p:nvPr>
            <p:ph type="sldNum" sz="quarter" idx="12"/>
          </p:nvPr>
        </p:nvSpPr>
        <p:spPr/>
        <p:txBody>
          <a:bodyPr rtlCol="0"/>
          <a:lstStyle/>
          <a:p>
            <a:pPr rtl="0"/>
            <a:fld id="{4841DF06-DED9-444E-BFF7-793F95CA5430}" type="slidenum">
              <a:rPr lang="en-US" smtClean="0"/>
              <a:t>‹#›</a:t>
            </a:fld>
            <a:endParaRPr lang="en-US"/>
          </a:p>
        </p:txBody>
      </p:sp>
    </p:spTree>
    <p:extLst>
      <p:ext uri="{BB962C8B-B14F-4D97-AF65-F5344CB8AC3E}">
        <p14:creationId xmlns:p14="http://schemas.microsoft.com/office/powerpoint/2010/main" val="29157316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153050"/>
            <a:ext cx="10515600" cy="1325563"/>
          </a:xfrm>
          <a:prstGeom prst="rect">
            <a:avLst/>
          </a:prstGeom>
        </p:spPr>
        <p:txBody>
          <a:bodyPr rtlCol="0"/>
          <a:lstStyle/>
          <a:p>
            <a:pPr rtl="0"/>
            <a:r>
              <a:rPr lang="ru"/>
              <a:t>Click to edit Master title style</a:t>
            </a:r>
          </a:p>
        </p:txBody>
      </p:sp>
      <p:sp>
        <p:nvSpPr>
          <p:cNvPr id="3" name="Date Placeholder 2"/>
          <p:cNvSpPr>
            <a:spLocks noGrp="1"/>
          </p:cNvSpPr>
          <p:nvPr>
            <p:ph type="dt" sz="half" idx="10"/>
          </p:nvPr>
        </p:nvSpPr>
        <p:spPr/>
        <p:txBody>
          <a:bodyPr rtlCol="0"/>
          <a:lstStyle/>
          <a:p>
            <a:pPr rtl="0"/>
            <a:fld id="{ADC35157-6F8A-478F-B460-90E403728E59}" type="datetimeFigureOut">
              <a:rPr lang="en-US" smtClean="0"/>
              <a:t>1/27/2022</a:t>
            </a:fld>
            <a:endParaRPr lang="en-US"/>
          </a:p>
        </p:txBody>
      </p:sp>
      <p:sp>
        <p:nvSpPr>
          <p:cNvPr id="4" name="Footer Placeholder 3"/>
          <p:cNvSpPr>
            <a:spLocks noGrp="1"/>
          </p:cNvSpPr>
          <p:nvPr>
            <p:ph type="ftr" sz="quarter" idx="11"/>
          </p:nvPr>
        </p:nvSpPr>
        <p:spPr/>
        <p:txBody>
          <a:bodyPr rtlCol="0"/>
          <a:lstStyle/>
          <a:p>
            <a:pPr rtl="0"/>
            <a:endParaRPr lang="en-US"/>
          </a:p>
        </p:txBody>
      </p:sp>
      <p:sp>
        <p:nvSpPr>
          <p:cNvPr id="5" name="Slide Number Placeholder 4"/>
          <p:cNvSpPr>
            <a:spLocks noGrp="1"/>
          </p:cNvSpPr>
          <p:nvPr>
            <p:ph type="sldNum" sz="quarter" idx="12"/>
          </p:nvPr>
        </p:nvSpPr>
        <p:spPr/>
        <p:txBody>
          <a:bodyPr rtlCol="0"/>
          <a:lstStyle/>
          <a:p>
            <a:pPr rtl="0"/>
            <a:fld id="{4841DF06-DED9-444E-BFF7-793F95CA5430}" type="slidenum">
              <a:rPr lang="en-US" smtClean="0"/>
              <a:t>‹#›</a:t>
            </a:fld>
            <a:endParaRPr lang="en-US"/>
          </a:p>
        </p:txBody>
      </p:sp>
    </p:spTree>
    <p:extLst>
      <p:ext uri="{BB962C8B-B14F-4D97-AF65-F5344CB8AC3E}">
        <p14:creationId xmlns:p14="http://schemas.microsoft.com/office/powerpoint/2010/main" val="143130015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rtlCol="0"/>
          <a:lstStyle/>
          <a:p>
            <a:pPr rtl="0"/>
            <a:fld id="{ADC35157-6F8A-478F-B460-90E403728E59}" type="datetimeFigureOut">
              <a:rPr lang="en-US" smtClean="0"/>
              <a:t>1/27/2022</a:t>
            </a:fld>
            <a:endParaRPr lang="en-US"/>
          </a:p>
        </p:txBody>
      </p:sp>
      <p:sp>
        <p:nvSpPr>
          <p:cNvPr id="3" name="Footer Placeholder 2"/>
          <p:cNvSpPr>
            <a:spLocks noGrp="1"/>
          </p:cNvSpPr>
          <p:nvPr>
            <p:ph type="ftr" sz="quarter" idx="11"/>
          </p:nvPr>
        </p:nvSpPr>
        <p:spPr/>
        <p:txBody>
          <a:bodyPr rtlCol="0"/>
          <a:lstStyle/>
          <a:p>
            <a:pPr rtl="0"/>
            <a:endParaRPr lang="en-US"/>
          </a:p>
        </p:txBody>
      </p:sp>
      <p:sp>
        <p:nvSpPr>
          <p:cNvPr id="4" name="Slide Number Placeholder 3"/>
          <p:cNvSpPr>
            <a:spLocks noGrp="1"/>
          </p:cNvSpPr>
          <p:nvPr>
            <p:ph type="sldNum" sz="quarter" idx="12"/>
          </p:nvPr>
        </p:nvSpPr>
        <p:spPr/>
        <p:txBody>
          <a:bodyPr rtlCol="0"/>
          <a:lstStyle/>
          <a:p>
            <a:pPr rtl="0"/>
            <a:fld id="{4841DF06-DED9-444E-BFF7-793F95CA5430}" type="slidenum">
              <a:rPr lang="en-US" smtClean="0"/>
              <a:t>‹#›</a:t>
            </a:fld>
            <a:endParaRPr lang="en-US"/>
          </a:p>
        </p:txBody>
      </p:sp>
    </p:spTree>
    <p:extLst>
      <p:ext uri="{BB962C8B-B14F-4D97-AF65-F5344CB8AC3E}">
        <p14:creationId xmlns:p14="http://schemas.microsoft.com/office/powerpoint/2010/main" val="1943799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rtlCol="0" anchor="b"/>
          <a:lstStyle>
            <a:lvl1pPr>
              <a:defRPr sz="3200"/>
            </a:lvl1pPr>
          </a:lstStyle>
          <a:p>
            <a:pPr rtl="0"/>
            <a:r>
              <a:rPr lang="ru"/>
              <a:t>Click to edit Master title style</a:t>
            </a:r>
          </a:p>
        </p:txBody>
      </p:sp>
      <p:sp>
        <p:nvSpPr>
          <p:cNvPr id="3" name="Content Placeholder 2"/>
          <p:cNvSpPr>
            <a:spLocks noGrp="1"/>
          </p:cNvSpPr>
          <p:nvPr>
            <p:ph idx="1"/>
          </p:nvPr>
        </p:nvSpPr>
        <p:spPr>
          <a:xfrm>
            <a:off x="5183188" y="987425"/>
            <a:ext cx="6172200"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ru"/>
              <a:t>Edit Master text styles</a:t>
            </a:r>
          </a:p>
          <a:p>
            <a:pPr lvl="1" rtl="0"/>
            <a:r>
              <a:rPr lang="ru"/>
              <a:t>Second level</a:t>
            </a:r>
          </a:p>
          <a:p>
            <a:pPr lvl="2" rtl="0"/>
            <a:r>
              <a:rPr lang="ru"/>
              <a:t>Third level</a:t>
            </a:r>
          </a:p>
          <a:p>
            <a:pPr lvl="3" rtl="0"/>
            <a:r>
              <a:rPr lang="ru"/>
              <a:t>Fourth level</a:t>
            </a:r>
          </a:p>
          <a:p>
            <a:pPr lvl="4" rtl="0"/>
            <a:r>
              <a:rPr lang="ru"/>
              <a:t>Fifth level</a:t>
            </a:r>
          </a:p>
        </p:txBody>
      </p:sp>
      <p:sp>
        <p:nvSpPr>
          <p:cNvPr id="4" name="Text Placeholder 3"/>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ru"/>
              <a:t>Edit Master text styles</a:t>
            </a:r>
          </a:p>
        </p:txBody>
      </p:sp>
      <p:sp>
        <p:nvSpPr>
          <p:cNvPr id="5" name="Date Placeholder 4"/>
          <p:cNvSpPr>
            <a:spLocks noGrp="1"/>
          </p:cNvSpPr>
          <p:nvPr>
            <p:ph type="dt" sz="half" idx="10"/>
          </p:nvPr>
        </p:nvSpPr>
        <p:spPr/>
        <p:txBody>
          <a:bodyPr rtlCol="0"/>
          <a:lstStyle/>
          <a:p>
            <a:pPr rtl="0"/>
            <a:fld id="{ADC35157-6F8A-478F-B460-90E403728E59}" type="datetimeFigureOut">
              <a:rPr lang="en-US" smtClean="0"/>
              <a:t>1/27/2022</a:t>
            </a:fld>
            <a:endParaRPr lang="en-US"/>
          </a:p>
        </p:txBody>
      </p:sp>
      <p:sp>
        <p:nvSpPr>
          <p:cNvPr id="6" name="Footer Placeholder 5"/>
          <p:cNvSpPr>
            <a:spLocks noGrp="1"/>
          </p:cNvSpPr>
          <p:nvPr>
            <p:ph type="ftr" sz="quarter" idx="11"/>
          </p:nvPr>
        </p:nvSpPr>
        <p:spPr/>
        <p:txBody>
          <a:bodyPr rtlCol="0"/>
          <a:lstStyle/>
          <a:p>
            <a:pPr rtl="0"/>
            <a:endParaRPr lang="en-US"/>
          </a:p>
        </p:txBody>
      </p:sp>
      <p:sp>
        <p:nvSpPr>
          <p:cNvPr id="7" name="Slide Number Placeholder 6"/>
          <p:cNvSpPr>
            <a:spLocks noGrp="1"/>
          </p:cNvSpPr>
          <p:nvPr>
            <p:ph type="sldNum" sz="quarter" idx="12"/>
          </p:nvPr>
        </p:nvSpPr>
        <p:spPr/>
        <p:txBody>
          <a:bodyPr rtlCol="0"/>
          <a:lstStyle/>
          <a:p>
            <a:pPr rtl="0"/>
            <a:fld id="{4841DF06-DED9-444E-BFF7-793F95CA5430}" type="slidenum">
              <a:rPr lang="en-US" smtClean="0"/>
              <a:t>‹#›</a:t>
            </a:fld>
            <a:endParaRPr lang="en-US"/>
          </a:p>
        </p:txBody>
      </p:sp>
    </p:spTree>
    <p:extLst>
      <p:ext uri="{BB962C8B-B14F-4D97-AF65-F5344CB8AC3E}">
        <p14:creationId xmlns:p14="http://schemas.microsoft.com/office/powerpoint/2010/main" val="8128689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rtlCol="0" anchor="b"/>
          <a:lstStyle>
            <a:lvl1pPr>
              <a:defRPr sz="3200"/>
            </a:lvl1pPr>
          </a:lstStyle>
          <a:p>
            <a:pPr rtl="0"/>
            <a:r>
              <a:rPr lang="ru"/>
              <a:t>Click to edit Master title style</a:t>
            </a:r>
          </a:p>
        </p:txBody>
      </p:sp>
      <p:sp>
        <p:nvSpPr>
          <p:cNvPr id="3" name="Picture Placeholder 2"/>
          <p:cNvSpPr>
            <a:spLocks noGrp="1"/>
          </p:cNvSpPr>
          <p:nvPr>
            <p:ph type="pic" idx="1"/>
          </p:nvPr>
        </p:nvSpPr>
        <p:spPr>
          <a:xfrm>
            <a:off x="5183188" y="987425"/>
            <a:ext cx="6172200" cy="487362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ru"/>
              <a:t>Click icon to add picture</a:t>
            </a:r>
          </a:p>
        </p:txBody>
      </p:sp>
      <p:sp>
        <p:nvSpPr>
          <p:cNvPr id="4" name="Text Placeholder 3"/>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ru"/>
              <a:t>Edit Master text styles</a:t>
            </a:r>
          </a:p>
        </p:txBody>
      </p:sp>
      <p:sp>
        <p:nvSpPr>
          <p:cNvPr id="5" name="Date Placeholder 4"/>
          <p:cNvSpPr>
            <a:spLocks noGrp="1"/>
          </p:cNvSpPr>
          <p:nvPr>
            <p:ph type="dt" sz="half" idx="10"/>
          </p:nvPr>
        </p:nvSpPr>
        <p:spPr/>
        <p:txBody>
          <a:bodyPr rtlCol="0"/>
          <a:lstStyle/>
          <a:p>
            <a:pPr rtl="0"/>
            <a:fld id="{ADC35157-6F8A-478F-B460-90E403728E59}" type="datetimeFigureOut">
              <a:rPr lang="en-US" smtClean="0"/>
              <a:t>1/27/2022</a:t>
            </a:fld>
            <a:endParaRPr lang="en-US"/>
          </a:p>
        </p:txBody>
      </p:sp>
      <p:sp>
        <p:nvSpPr>
          <p:cNvPr id="6" name="Footer Placeholder 5"/>
          <p:cNvSpPr>
            <a:spLocks noGrp="1"/>
          </p:cNvSpPr>
          <p:nvPr>
            <p:ph type="ftr" sz="quarter" idx="11"/>
          </p:nvPr>
        </p:nvSpPr>
        <p:spPr/>
        <p:txBody>
          <a:bodyPr rtlCol="0"/>
          <a:lstStyle/>
          <a:p>
            <a:pPr rtl="0"/>
            <a:endParaRPr lang="en-US"/>
          </a:p>
        </p:txBody>
      </p:sp>
      <p:sp>
        <p:nvSpPr>
          <p:cNvPr id="7" name="Slide Number Placeholder 6"/>
          <p:cNvSpPr>
            <a:spLocks noGrp="1"/>
          </p:cNvSpPr>
          <p:nvPr>
            <p:ph type="sldNum" sz="quarter" idx="12"/>
          </p:nvPr>
        </p:nvSpPr>
        <p:spPr/>
        <p:txBody>
          <a:bodyPr rtlCol="0"/>
          <a:lstStyle/>
          <a:p>
            <a:pPr rtl="0"/>
            <a:fld id="{4841DF06-DED9-444E-BFF7-793F95CA5430}" type="slidenum">
              <a:rPr lang="en-US" smtClean="0"/>
              <a:t>‹#›</a:t>
            </a:fld>
            <a:endParaRPr lang="en-US"/>
          </a:p>
        </p:txBody>
      </p:sp>
    </p:spTree>
    <p:extLst>
      <p:ext uri="{BB962C8B-B14F-4D97-AF65-F5344CB8AC3E}">
        <p14:creationId xmlns:p14="http://schemas.microsoft.com/office/powerpoint/2010/main" val="53308033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410368"/>
            <a:ext cx="10515600" cy="1325563"/>
          </a:xfrm>
          <a:prstGeom prst="rect">
            <a:avLst/>
          </a:prstGeom>
        </p:spPr>
        <p:txBody>
          <a:bodyPr rtlCol="0"/>
          <a:lstStyle/>
          <a:p>
            <a:pPr rtl="0"/>
            <a:r>
              <a:rPr lang="ru"/>
              <a:t>Click to edit Master title style</a:t>
            </a:r>
          </a:p>
        </p:txBody>
      </p:sp>
      <p:sp>
        <p:nvSpPr>
          <p:cNvPr id="3" name="Vertical Text Placeholder 2"/>
          <p:cNvSpPr>
            <a:spLocks noGrp="1"/>
          </p:cNvSpPr>
          <p:nvPr>
            <p:ph type="body" orient="vert" idx="1"/>
          </p:nvPr>
        </p:nvSpPr>
        <p:spPr/>
        <p:txBody>
          <a:bodyPr vert="eaVert" rtlCol="0"/>
          <a:lstStyle/>
          <a:p>
            <a:pPr lvl="0" rtl="0"/>
            <a:r>
              <a:rPr lang="ru"/>
              <a:t>Edit Master text styles</a:t>
            </a:r>
          </a:p>
          <a:p>
            <a:pPr lvl="1" rtl="0"/>
            <a:r>
              <a:rPr lang="ru"/>
              <a:t>Second level</a:t>
            </a:r>
          </a:p>
          <a:p>
            <a:pPr lvl="2" rtl="0"/>
            <a:r>
              <a:rPr lang="ru"/>
              <a:t>Third level</a:t>
            </a:r>
          </a:p>
          <a:p>
            <a:pPr lvl="3" rtl="0"/>
            <a:r>
              <a:rPr lang="ru"/>
              <a:t>Fourth level</a:t>
            </a:r>
          </a:p>
          <a:p>
            <a:pPr lvl="4" rtl="0"/>
            <a:r>
              <a:rPr lang="ru"/>
              <a:t>Fifth level</a:t>
            </a:r>
          </a:p>
        </p:txBody>
      </p:sp>
      <p:sp>
        <p:nvSpPr>
          <p:cNvPr id="4" name="Date Placeholder 3"/>
          <p:cNvSpPr>
            <a:spLocks noGrp="1"/>
          </p:cNvSpPr>
          <p:nvPr>
            <p:ph type="dt" sz="half" idx="10"/>
          </p:nvPr>
        </p:nvSpPr>
        <p:spPr/>
        <p:txBody>
          <a:bodyPr rtlCol="0"/>
          <a:lstStyle/>
          <a:p>
            <a:pPr rtl="0"/>
            <a:fld id="{ADC35157-6F8A-478F-B460-90E403728E59}" type="datetimeFigureOut">
              <a:rPr lang="en-US" smtClean="0"/>
              <a:t>1/27/2022</a:t>
            </a:fld>
            <a:endParaRPr lang="en-US"/>
          </a:p>
        </p:txBody>
      </p:sp>
      <p:sp>
        <p:nvSpPr>
          <p:cNvPr id="5" name="Footer Placeholder 4"/>
          <p:cNvSpPr>
            <a:spLocks noGrp="1"/>
          </p:cNvSpPr>
          <p:nvPr>
            <p:ph type="ftr" sz="quarter" idx="11"/>
          </p:nvPr>
        </p:nvSpPr>
        <p:spPr/>
        <p:txBody>
          <a:bodyPr rtlCol="0"/>
          <a:lstStyle/>
          <a:p>
            <a:pPr rtl="0"/>
            <a:endParaRPr lang="en-US"/>
          </a:p>
        </p:txBody>
      </p:sp>
      <p:sp>
        <p:nvSpPr>
          <p:cNvPr id="6" name="Slide Number Placeholder 5"/>
          <p:cNvSpPr>
            <a:spLocks noGrp="1"/>
          </p:cNvSpPr>
          <p:nvPr>
            <p:ph type="sldNum" sz="quarter" idx="12"/>
          </p:nvPr>
        </p:nvSpPr>
        <p:spPr/>
        <p:txBody>
          <a:bodyPr rtlCol="0"/>
          <a:lstStyle/>
          <a:p>
            <a:pPr rtl="0"/>
            <a:fld id="{4841DF06-DED9-444E-BFF7-793F95CA5430}" type="slidenum">
              <a:rPr lang="en-US" smtClean="0"/>
              <a:t>‹#›</a:t>
            </a:fld>
            <a:endParaRPr lang="en-US"/>
          </a:p>
        </p:txBody>
      </p:sp>
    </p:spTree>
    <p:extLst>
      <p:ext uri="{BB962C8B-B14F-4D97-AF65-F5344CB8AC3E}">
        <p14:creationId xmlns:p14="http://schemas.microsoft.com/office/powerpoint/2010/main" val="211797201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rtlCol="0"/>
          <a:lstStyle/>
          <a:p>
            <a:pPr rtl="0"/>
            <a:r>
              <a:rPr lang="ru"/>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rtlCol="0"/>
          <a:lstStyle/>
          <a:p>
            <a:pPr lvl="0" rtl="0"/>
            <a:r>
              <a:rPr lang="ru"/>
              <a:t>Edit Master text styles</a:t>
            </a:r>
          </a:p>
          <a:p>
            <a:pPr lvl="1" rtl="0"/>
            <a:r>
              <a:rPr lang="ru"/>
              <a:t>Second level</a:t>
            </a:r>
          </a:p>
          <a:p>
            <a:pPr lvl="2" rtl="0"/>
            <a:r>
              <a:rPr lang="ru"/>
              <a:t>Third level</a:t>
            </a:r>
          </a:p>
          <a:p>
            <a:pPr lvl="3" rtl="0"/>
            <a:r>
              <a:rPr lang="ru"/>
              <a:t>Fourth level</a:t>
            </a:r>
          </a:p>
          <a:p>
            <a:pPr lvl="4" rtl="0"/>
            <a:r>
              <a:rPr lang="ru"/>
              <a:t>Fifth level</a:t>
            </a:r>
          </a:p>
        </p:txBody>
      </p:sp>
      <p:sp>
        <p:nvSpPr>
          <p:cNvPr id="4" name="Date Placeholder 3"/>
          <p:cNvSpPr>
            <a:spLocks noGrp="1"/>
          </p:cNvSpPr>
          <p:nvPr>
            <p:ph type="dt" sz="half" idx="10"/>
          </p:nvPr>
        </p:nvSpPr>
        <p:spPr/>
        <p:txBody>
          <a:bodyPr rtlCol="0"/>
          <a:lstStyle/>
          <a:p>
            <a:pPr rtl="0"/>
            <a:fld id="{ADC35157-6F8A-478F-B460-90E403728E59}" type="datetimeFigureOut">
              <a:rPr lang="en-US" smtClean="0"/>
              <a:t>1/27/2022</a:t>
            </a:fld>
            <a:endParaRPr lang="en-US"/>
          </a:p>
        </p:txBody>
      </p:sp>
      <p:sp>
        <p:nvSpPr>
          <p:cNvPr id="5" name="Footer Placeholder 4"/>
          <p:cNvSpPr>
            <a:spLocks noGrp="1"/>
          </p:cNvSpPr>
          <p:nvPr>
            <p:ph type="ftr" sz="quarter" idx="11"/>
          </p:nvPr>
        </p:nvSpPr>
        <p:spPr/>
        <p:txBody>
          <a:bodyPr rtlCol="0"/>
          <a:lstStyle/>
          <a:p>
            <a:pPr rtl="0"/>
            <a:endParaRPr lang="en-US"/>
          </a:p>
        </p:txBody>
      </p:sp>
      <p:sp>
        <p:nvSpPr>
          <p:cNvPr id="6" name="Slide Number Placeholder 5"/>
          <p:cNvSpPr>
            <a:spLocks noGrp="1"/>
          </p:cNvSpPr>
          <p:nvPr>
            <p:ph type="sldNum" sz="quarter" idx="12"/>
          </p:nvPr>
        </p:nvSpPr>
        <p:spPr/>
        <p:txBody>
          <a:bodyPr rtlCol="0"/>
          <a:lstStyle/>
          <a:p>
            <a:pPr rtl="0"/>
            <a:fld id="{4841DF06-DED9-444E-BFF7-793F95CA5430}" type="slidenum">
              <a:rPr lang="en-US" smtClean="0"/>
              <a:t>‹#›</a:t>
            </a:fld>
            <a:endParaRPr lang="en-US"/>
          </a:p>
        </p:txBody>
      </p:sp>
    </p:spTree>
    <p:extLst>
      <p:ext uri="{BB962C8B-B14F-4D97-AF65-F5344CB8AC3E}">
        <p14:creationId xmlns:p14="http://schemas.microsoft.com/office/powerpoint/2010/main" val="169872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tyle C">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61A8284-67CC-404B-90F5-554DCBF9132D}"/>
              </a:ext>
            </a:extLst>
          </p:cNvPr>
          <p:cNvSpPr>
            <a:spLocks noGrp="1"/>
          </p:cNvSpPr>
          <p:nvPr>
            <p:ph type="body" idx="1"/>
          </p:nvPr>
        </p:nvSpPr>
        <p:spPr>
          <a:xfrm>
            <a:off x="839789" y="1097280"/>
            <a:ext cx="5157787" cy="823912"/>
          </a:xfrm>
          <a:prstGeom prst="rect">
            <a:avLst/>
          </a:prstGeo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
              <a:t>Edit Master text styles</a:t>
            </a:r>
          </a:p>
        </p:txBody>
      </p:sp>
      <p:sp>
        <p:nvSpPr>
          <p:cNvPr id="4" name="Content Placeholder 3">
            <a:extLst>
              <a:ext uri="{FF2B5EF4-FFF2-40B4-BE49-F238E27FC236}">
                <a16:creationId xmlns:a16="http://schemas.microsoft.com/office/drawing/2014/main" id="{5A90A712-FBB8-5B49-9A19-7524CF76EC3A}"/>
              </a:ext>
            </a:extLst>
          </p:cNvPr>
          <p:cNvSpPr>
            <a:spLocks noGrp="1"/>
          </p:cNvSpPr>
          <p:nvPr>
            <p:ph sz="half" idx="2" hasCustomPrompt="1"/>
          </p:nvPr>
        </p:nvSpPr>
        <p:spPr>
          <a:xfrm>
            <a:off x="839789" y="1920238"/>
            <a:ext cx="5157787" cy="4297680"/>
          </a:xfrm>
          <a:prstGeom prst="rect">
            <a:avLst/>
          </a:prstGeom>
        </p:spPr>
        <p:txBody>
          <a:bodyPr rtlCol="0"/>
          <a:lstStyle>
            <a:lvl5pPr marL="1828800" indent="0">
              <a:buNone/>
              <a:defRPr/>
            </a:lvl5pPr>
          </a:lstStyle>
          <a:p>
            <a:pPr lvl="0" rtl="0"/>
            <a:r>
              <a:rPr lang="ru"/>
              <a:t>Edit Master text styles</a:t>
            </a:r>
          </a:p>
          <a:p>
            <a:pPr lvl="1" rtl="0"/>
            <a:r>
              <a:rPr lang="ru"/>
              <a:t>Second level</a:t>
            </a:r>
          </a:p>
          <a:p>
            <a:pPr lvl="2" rtl="0"/>
            <a:r>
              <a:rPr lang="ru"/>
              <a:t>Third level</a:t>
            </a:r>
          </a:p>
          <a:p>
            <a:pPr lvl="3" rtl="0"/>
            <a:r>
              <a:rPr lang="ru"/>
              <a:t>Fourth level</a:t>
            </a:r>
          </a:p>
          <a:p>
            <a:pPr lvl="4" rtl="0"/>
            <a:endParaRPr lang="en-US" dirty="0"/>
          </a:p>
        </p:txBody>
      </p:sp>
      <p:sp>
        <p:nvSpPr>
          <p:cNvPr id="5" name="Text Placeholder 4">
            <a:extLst>
              <a:ext uri="{FF2B5EF4-FFF2-40B4-BE49-F238E27FC236}">
                <a16:creationId xmlns:a16="http://schemas.microsoft.com/office/drawing/2014/main" id="{55855752-6A74-934C-B334-F2DD6B79DA48}"/>
              </a:ext>
            </a:extLst>
          </p:cNvPr>
          <p:cNvSpPr>
            <a:spLocks noGrp="1"/>
          </p:cNvSpPr>
          <p:nvPr>
            <p:ph type="body" sz="quarter" idx="3"/>
          </p:nvPr>
        </p:nvSpPr>
        <p:spPr>
          <a:xfrm>
            <a:off x="6172203" y="1097280"/>
            <a:ext cx="5183188" cy="823912"/>
          </a:xfrm>
          <a:prstGeom prst="rect">
            <a:avLst/>
          </a:prstGeo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
              <a:t>Edit Master text styles</a:t>
            </a:r>
          </a:p>
        </p:txBody>
      </p:sp>
      <p:sp>
        <p:nvSpPr>
          <p:cNvPr id="6" name="Content Placeholder 5">
            <a:extLst>
              <a:ext uri="{FF2B5EF4-FFF2-40B4-BE49-F238E27FC236}">
                <a16:creationId xmlns:a16="http://schemas.microsoft.com/office/drawing/2014/main" id="{E51ED7E2-1F15-7C46-9001-20B2F8A00C5A}"/>
              </a:ext>
            </a:extLst>
          </p:cNvPr>
          <p:cNvSpPr>
            <a:spLocks noGrp="1"/>
          </p:cNvSpPr>
          <p:nvPr>
            <p:ph sz="quarter" idx="4" hasCustomPrompt="1"/>
          </p:nvPr>
        </p:nvSpPr>
        <p:spPr>
          <a:xfrm>
            <a:off x="6172203" y="1920238"/>
            <a:ext cx="5183188" cy="4297680"/>
          </a:xfrm>
          <a:prstGeom prst="rect">
            <a:avLst/>
          </a:prstGeom>
        </p:spPr>
        <p:txBody>
          <a:bodyPr rtlCol="0"/>
          <a:lstStyle/>
          <a:p>
            <a:pPr lvl="0" rtl="0"/>
            <a:r>
              <a:rPr lang="ru"/>
              <a:t>Edit Master text styles</a:t>
            </a:r>
          </a:p>
          <a:p>
            <a:pPr lvl="1" rtl="0"/>
            <a:r>
              <a:rPr lang="ru"/>
              <a:t>Second level</a:t>
            </a:r>
          </a:p>
          <a:p>
            <a:pPr lvl="2" rtl="0"/>
            <a:r>
              <a:rPr lang="ru"/>
              <a:t>Third level</a:t>
            </a:r>
          </a:p>
          <a:p>
            <a:pPr lvl="3" rtl="0"/>
            <a:r>
              <a:rPr lang="ru"/>
              <a:t>Fourth level</a:t>
            </a:r>
          </a:p>
        </p:txBody>
      </p:sp>
      <p:sp>
        <p:nvSpPr>
          <p:cNvPr id="10" name="Rectangle 9">
            <a:extLst>
              <a:ext uri="{FF2B5EF4-FFF2-40B4-BE49-F238E27FC236}">
                <a16:creationId xmlns:a16="http://schemas.microsoft.com/office/drawing/2014/main" id="{599027F3-96A1-F54F-89E8-F47E6B10DE1B}"/>
              </a:ext>
            </a:extLst>
          </p:cNvPr>
          <p:cNvSpPr/>
          <p:nvPr userDrawn="1"/>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2" name="Rectangle 11">
            <a:extLst>
              <a:ext uri="{FF2B5EF4-FFF2-40B4-BE49-F238E27FC236}">
                <a16:creationId xmlns:a16="http://schemas.microsoft.com/office/drawing/2014/main" id="{97CFBF09-BBCF-454C-91A3-1D89A60FA302}"/>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
        <p:nvSpPr>
          <p:cNvPr id="13" name="Slide Number Placeholder 5">
            <a:extLst>
              <a:ext uri="{FF2B5EF4-FFF2-40B4-BE49-F238E27FC236}">
                <a16:creationId xmlns:a16="http://schemas.microsoft.com/office/drawing/2014/main" id="{EEF3B907-07EC-464A-9168-21644716BCF2}"/>
              </a:ext>
            </a:extLst>
          </p:cNvPr>
          <p:cNvSpPr>
            <a:spLocks noGrp="1"/>
          </p:cNvSpPr>
          <p:nvPr>
            <p:ph type="sldNum" sz="quarter" idx="10"/>
          </p:nvPr>
        </p:nvSpPr>
        <p:spPr>
          <a:xfrm>
            <a:off x="8756533" y="6492502"/>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pPr rtl="0"/>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4" name="Footer Placeholder 3">
            <a:extLst>
              <a:ext uri="{FF2B5EF4-FFF2-40B4-BE49-F238E27FC236}">
                <a16:creationId xmlns:a16="http://schemas.microsoft.com/office/drawing/2014/main" id="{1561A3A6-AA0A-054F-AD42-397A9574A9D0}"/>
              </a:ext>
            </a:extLst>
          </p:cNvPr>
          <p:cNvSpPr>
            <a:spLocks noGrp="1"/>
          </p:cNvSpPr>
          <p:nvPr>
            <p:ph type="ftr" sz="quarter" idx="11"/>
          </p:nvPr>
        </p:nvSpPr>
        <p:spPr>
          <a:xfrm>
            <a:off x="611142" y="6510528"/>
            <a:ext cx="3816489"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pPr rtl="0"/>
            <a:endParaRPr lang="en-US" dirty="0">
              <a:solidFill>
                <a:srgbClr val="464646">
                  <a:lumMod val="40000"/>
                  <a:lumOff val="60000"/>
                </a:srgbClr>
              </a:solidFill>
            </a:endParaRPr>
          </a:p>
        </p:txBody>
      </p:sp>
    </p:spTree>
    <p:extLst>
      <p:ext uri="{BB962C8B-B14F-4D97-AF65-F5344CB8AC3E}">
        <p14:creationId xmlns:p14="http://schemas.microsoft.com/office/powerpoint/2010/main" val="16636588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cSld name="Content Style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9" name="Rectangle 8">
            <a:extLst>
              <a:ext uri="{FF2B5EF4-FFF2-40B4-BE49-F238E27FC236}">
                <a16:creationId xmlns:a16="http://schemas.microsoft.com/office/drawing/2014/main" id="{5BB607E6-0B1F-BB4A-9794-46A0CA431F4F}"/>
              </a:ext>
            </a:extLst>
          </p:cNvPr>
          <p:cNvSpPr/>
          <p:nvPr/>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33" y="6492502"/>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pPr rtl="0"/>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42" y="6510528"/>
            <a:ext cx="3816489"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pPr rtl="0"/>
            <a:endParaRPr lang="en-US" dirty="0">
              <a:solidFill>
                <a:srgbClr val="464646">
                  <a:lumMod val="40000"/>
                  <a:lumOff val="60000"/>
                </a:srgbClr>
              </a:solidFill>
            </a:endParaRPr>
          </a:p>
        </p:txBody>
      </p:sp>
      <p:sp>
        <p:nvSpPr>
          <p:cNvPr id="6" name="Rectangle 5">
            <a:extLst>
              <a:ext uri="{FF2B5EF4-FFF2-40B4-BE49-F238E27FC236}">
                <a16:creationId xmlns:a16="http://schemas.microsoft.com/office/drawing/2014/main" id="{101E840A-BCBE-4B40-B158-B16879D32C9F}"/>
              </a:ext>
            </a:extLst>
          </p:cNvPr>
          <p:cNvSpPr/>
          <p:nvPr userDrawn="1"/>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8" name="Rectangle 7">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Tree>
    <p:extLst>
      <p:ext uri="{BB962C8B-B14F-4D97-AF65-F5344CB8AC3E}">
        <p14:creationId xmlns:p14="http://schemas.microsoft.com/office/powerpoint/2010/main" val="150155598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Content Style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33" y="6492502"/>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pPr rtl="0"/>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42" y="6510528"/>
            <a:ext cx="3816489"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pPr rtl="0"/>
            <a:endParaRPr lang="en-US" dirty="0">
              <a:solidFill>
                <a:srgbClr val="464646">
                  <a:lumMod val="40000"/>
                  <a:lumOff val="60000"/>
                </a:srgbClr>
              </a:solidFill>
            </a:endParaRPr>
          </a:p>
        </p:txBody>
      </p:sp>
    </p:spTree>
    <p:extLst>
      <p:ext uri="{BB962C8B-B14F-4D97-AF65-F5344CB8AC3E}">
        <p14:creationId xmlns:p14="http://schemas.microsoft.com/office/powerpoint/2010/main" val="12397255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Title or Thank You Slide : Traditional Logo">
    <p:bg>
      <p:bgPr>
        <a:solidFill>
          <a:srgbClr val="4376BB"/>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CC38585-9175-5F41-B983-E626A8B41D81}"/>
              </a:ext>
            </a:extLst>
          </p:cNvPr>
          <p:cNvSpPr/>
          <p:nvPr userDrawn="1"/>
        </p:nvSpPr>
        <p:spPr>
          <a:xfrm>
            <a:off x="0" y="5"/>
            <a:ext cx="12192000" cy="977549"/>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8" name="Right Arrow 17">
            <a:extLst>
              <a:ext uri="{FF2B5EF4-FFF2-40B4-BE49-F238E27FC236}">
                <a16:creationId xmlns:a16="http://schemas.microsoft.com/office/drawing/2014/main" id="{046DACA1-5854-FE4E-B523-7C1C85892163}"/>
              </a:ext>
            </a:extLst>
          </p:cNvPr>
          <p:cNvSpPr/>
          <p:nvPr userDrawn="1"/>
        </p:nvSpPr>
        <p:spPr>
          <a:xfrm>
            <a:off x="-1707848" y="791683"/>
            <a:ext cx="193647" cy="168613"/>
          </a:xfrm>
          <a:prstGeom prst="rightArrow">
            <a:avLst/>
          </a:prstGeom>
          <a:solidFill>
            <a:sysClr val="windowText" lastClr="00000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A57BF16A-46A2-2C4D-B679-429BA6325698}"/>
              </a:ext>
            </a:extLst>
          </p:cNvPr>
          <p:cNvSpPr txBox="1"/>
          <p:nvPr userDrawn="1"/>
        </p:nvSpPr>
        <p:spPr>
          <a:xfrm>
            <a:off x="1768634" y="173767"/>
            <a:ext cx="10423375" cy="646331"/>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ru" sz="3600" b="1" i="0" u="none" strike="noStrike" kern="0" cap="none" spc="0" normalizeH="0" noProof="0">
                <a:ln w="12700">
                  <a:solidFill>
                    <a:schemeClr val="tx1"/>
                  </a:solidFill>
                  <a:prstDash val="solid"/>
                </a:ln>
                <a:solidFill>
                  <a:srgbClr val="FFFFFF"/>
                </a:solidFill>
                <a:effectLst/>
                <a:uLnTx/>
                <a:uFillTx/>
              </a:rPr>
              <a:t>  Massachusetts Department of Public Health</a:t>
            </a:r>
          </a:p>
        </p:txBody>
      </p:sp>
      <p:pic>
        <p:nvPicPr>
          <p:cNvPr id="9" name="Picture 3">
            <a:extLst>
              <a:ext uri="{FF2B5EF4-FFF2-40B4-BE49-F238E27FC236}">
                <a16:creationId xmlns:a16="http://schemas.microsoft.com/office/drawing/2014/main" id="{761AAA9F-9A39-9A4E-BFBD-0A487B5455F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11392" y="233425"/>
            <a:ext cx="1247157" cy="1256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8910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nect with DPH">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8" name="TextBox 7">
            <a:extLst>
              <a:ext uri="{FF2B5EF4-FFF2-40B4-BE49-F238E27FC236}">
                <a16:creationId xmlns:a16="http://schemas.microsoft.com/office/drawing/2014/main" id="{F63E049E-FD56-F54C-8BAD-BC944A51238B}"/>
              </a:ext>
            </a:extLst>
          </p:cNvPr>
          <p:cNvSpPr txBox="1"/>
          <p:nvPr userDrawn="1"/>
        </p:nvSpPr>
        <p:spPr>
          <a:xfrm>
            <a:off x="721905" y="293879"/>
            <a:ext cx="7086601" cy="677108"/>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 sz="3800" b="1" i="0" u="none" strike="noStrike" kern="1200" cap="none" spc="0" normalizeH="0" noProof="0">
                <a:ln>
                  <a:noFill/>
                </a:ln>
                <a:solidFill>
                  <a:prstClr val="black"/>
                </a:solidFill>
                <a:effectLst/>
                <a:uLnTx/>
                <a:uFillTx/>
                <a:latin typeface="Arial" charset="0"/>
                <a:cs typeface="Arial" charset="0"/>
              </a:rPr>
              <a:t>Connect with DPH</a:t>
            </a:r>
            <a:endParaRPr lang="en-US" dirty="0"/>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33" y="6492502"/>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pPr rtl="0"/>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42" y="6510528"/>
            <a:ext cx="3816489"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pPr rtl="0"/>
            <a:endParaRPr lang="en-US" dirty="0">
              <a:solidFill>
                <a:srgbClr val="464646">
                  <a:lumMod val="40000"/>
                  <a:lumOff val="60000"/>
                </a:srgbClr>
              </a:solidFill>
            </a:endParaRPr>
          </a:p>
        </p:txBody>
      </p:sp>
      <p:pic>
        <p:nvPicPr>
          <p:cNvPr id="13" name="Picture 2" descr="C:\Users\ABCohen\AppData\Local\Microsoft\Windows\Temporary Internet Files\Content.IE5\43RR80EE\Twitter_bird_logo_2012.svg[1].png">
            <a:extLst>
              <a:ext uri="{FF2B5EF4-FFF2-40B4-BE49-F238E27FC236}">
                <a16:creationId xmlns:a16="http://schemas.microsoft.com/office/drawing/2014/main" id="{4F6B478E-A7A8-1F4E-B422-5CB6507546E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72285" y="1353783"/>
            <a:ext cx="843195" cy="68579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ABCohen\AppData\Local\Microsoft\Windows\Temporary Internet Files\Content.IE5\75V1FWE6\LinkedIn_logo_initials[1].png">
            <a:extLst>
              <a:ext uri="{FF2B5EF4-FFF2-40B4-BE49-F238E27FC236}">
                <a16:creationId xmlns:a16="http://schemas.microsoft.com/office/drawing/2014/main" id="{655629D2-47C3-9740-AF5E-F6DEC31BCCD7}"/>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35410" y="2423785"/>
            <a:ext cx="838201" cy="8382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8F5FDECC-88AB-4247-9773-F39572AE3242}"/>
              </a:ext>
            </a:extLst>
          </p:cNvPr>
          <p:cNvSpPr/>
          <p:nvPr userDrawn="1"/>
        </p:nvSpPr>
        <p:spPr>
          <a:xfrm>
            <a:off x="2423333" y="1401900"/>
            <a:ext cx="9220201" cy="4401205"/>
          </a:xfrm>
          <a:prstGeom prst="rect">
            <a:avLst/>
          </a:prstGeom>
        </p:spPr>
        <p:txBody>
          <a:bodyPr wrap="square" rtlCol="0">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ru" sz="3600"/>
              <a:t>@MassDPH</a:t>
            </a:r>
            <a:endParaRPr lang="en-US" sz="3600" dirty="0"/>
          </a:p>
          <a:p>
            <a:pPr rtl="0" fontAlgn="base"/>
            <a:endParaRPr lang="en-US" sz="3600" dirty="0"/>
          </a:p>
          <a:p>
            <a:pPr rtl="0" fontAlgn="base"/>
            <a:r>
              <a:rPr lang="ru" sz="3600"/>
              <a:t>Massachusetts Department of Public Health</a:t>
            </a:r>
          </a:p>
          <a:p>
            <a:pPr rtl="0" fontAlgn="base"/>
            <a:endParaRPr lang="en-US" sz="3600" dirty="0"/>
          </a:p>
          <a:p>
            <a:pPr rtl="0" fontAlgn="base"/>
            <a:r>
              <a:rPr lang="ru" sz="3600"/>
              <a:t>DPH blog</a:t>
            </a:r>
          </a:p>
          <a:p>
            <a:pPr rtl="0" fontAlgn="base"/>
            <a:r>
              <a:rPr lang="ru" sz="2800"/>
              <a:t>https://blog.mass.gov/publichealth</a:t>
            </a:r>
          </a:p>
          <a:p>
            <a:pPr rtl="0" fontAlgn="base"/>
            <a:endParaRPr lang="en-US" sz="3600" dirty="0"/>
          </a:p>
          <a:p>
            <a:pPr rtl="0" fontAlgn="base"/>
            <a:r>
              <a:rPr lang="ru" sz="3600"/>
              <a:t>www.mass.gov/dph</a:t>
            </a:r>
          </a:p>
        </p:txBody>
      </p:sp>
      <p:pic>
        <p:nvPicPr>
          <p:cNvPr id="16" name="Picture 4" descr="C:\Users\ABCohen\AppData\Local\Microsoft\Windows\Temporary Internet Files\Content.Outlook\L5IST9YM\DPHLogo_Blue.png">
            <a:extLst>
              <a:ext uri="{FF2B5EF4-FFF2-40B4-BE49-F238E27FC236}">
                <a16:creationId xmlns:a16="http://schemas.microsoft.com/office/drawing/2014/main" id="{375142A8-4983-3D49-94CC-CD7FE0DAAEF8}"/>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89648" y="4887053"/>
            <a:ext cx="1200149" cy="120014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AB39DE3C-CDCC-724A-BB9E-78CAF2E049E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89658" y="3597197"/>
            <a:ext cx="1129705" cy="1129705"/>
          </a:xfrm>
          <a:prstGeom prst="rect">
            <a:avLst/>
          </a:prstGeom>
        </p:spPr>
      </p:pic>
    </p:spTree>
    <p:extLst>
      <p:ext uri="{BB962C8B-B14F-4D97-AF65-F5344CB8AC3E}">
        <p14:creationId xmlns:p14="http://schemas.microsoft.com/office/powerpoint/2010/main" val="1355803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FF011-CC1A-495D-BBFA-DC383FD314BA}"/>
              </a:ext>
            </a:extLst>
          </p:cNvPr>
          <p:cNvSpPr>
            <a:spLocks noGrp="1"/>
          </p:cNvSpPr>
          <p:nvPr>
            <p:ph type="title"/>
          </p:nvPr>
        </p:nvSpPr>
        <p:spPr/>
        <p:txBody>
          <a:bodyPr rtlCol="0"/>
          <a:lstStyle/>
          <a:p>
            <a:pPr rtl="0"/>
            <a:r>
              <a:rPr lang="ru"/>
              <a:t>Click to edit Master title style</a:t>
            </a:r>
          </a:p>
        </p:txBody>
      </p:sp>
      <p:sp>
        <p:nvSpPr>
          <p:cNvPr id="3" name="Content Placeholder 2">
            <a:extLst>
              <a:ext uri="{FF2B5EF4-FFF2-40B4-BE49-F238E27FC236}">
                <a16:creationId xmlns:a16="http://schemas.microsoft.com/office/drawing/2014/main" id="{A102108E-88F9-4C72-91F5-B708F8FCED07}"/>
              </a:ext>
            </a:extLst>
          </p:cNvPr>
          <p:cNvSpPr>
            <a:spLocks noGrp="1"/>
          </p:cNvSpPr>
          <p:nvPr>
            <p:ph idx="1"/>
          </p:nvPr>
        </p:nvSpPr>
        <p:spPr/>
        <p:txBody>
          <a:bodyPr rtlCol="0"/>
          <a:lstStyle/>
          <a:p>
            <a:pPr lvl="0" rtl="0"/>
            <a:r>
              <a:rPr lang="ru"/>
              <a:t>Click to edit Master text styles</a:t>
            </a:r>
          </a:p>
          <a:p>
            <a:pPr lvl="1" rtl="0"/>
            <a:r>
              <a:rPr lang="ru"/>
              <a:t>Second level</a:t>
            </a:r>
          </a:p>
          <a:p>
            <a:pPr lvl="2" rtl="0"/>
            <a:r>
              <a:rPr lang="ru"/>
              <a:t>Third level</a:t>
            </a:r>
          </a:p>
          <a:p>
            <a:pPr lvl="3" rtl="0"/>
            <a:r>
              <a:rPr lang="ru"/>
              <a:t>Fourth level</a:t>
            </a:r>
          </a:p>
          <a:p>
            <a:pPr lvl="4" rtl="0"/>
            <a:r>
              <a:rPr lang="ru"/>
              <a:t>Fifth level</a:t>
            </a:r>
          </a:p>
        </p:txBody>
      </p:sp>
      <p:sp>
        <p:nvSpPr>
          <p:cNvPr id="4" name="Date Placeholder 3">
            <a:extLst>
              <a:ext uri="{FF2B5EF4-FFF2-40B4-BE49-F238E27FC236}">
                <a16:creationId xmlns:a16="http://schemas.microsoft.com/office/drawing/2014/main" id="{FE206C42-6380-48CE-A80C-D03697C50A9C}"/>
              </a:ext>
            </a:extLst>
          </p:cNvPr>
          <p:cNvSpPr>
            <a:spLocks noGrp="1"/>
          </p:cNvSpPr>
          <p:nvPr>
            <p:ph type="dt" sz="half" idx="10"/>
          </p:nvPr>
        </p:nvSpPr>
        <p:spPr/>
        <p:txBody>
          <a:bodyPr rtlCol="0"/>
          <a:lstStyle/>
          <a:p>
            <a:pPr rtl="0"/>
            <a:fld id="{3687C15E-ECE1-4EE5-BF79-E8136BD6249D}" type="datetimeFigureOut">
              <a:rPr lang="en-US" smtClean="0"/>
              <a:t>1/27/2022</a:t>
            </a:fld>
            <a:endParaRPr lang="en-US"/>
          </a:p>
        </p:txBody>
      </p:sp>
      <p:sp>
        <p:nvSpPr>
          <p:cNvPr id="5" name="Footer Placeholder 4">
            <a:extLst>
              <a:ext uri="{FF2B5EF4-FFF2-40B4-BE49-F238E27FC236}">
                <a16:creationId xmlns:a16="http://schemas.microsoft.com/office/drawing/2014/main" id="{E02BB2EB-0E36-4911-89F5-D612CC70D1BD}"/>
              </a:ext>
            </a:extLst>
          </p:cNvPr>
          <p:cNvSpPr>
            <a:spLocks noGrp="1"/>
          </p:cNvSpPr>
          <p:nvPr>
            <p:ph type="ftr" sz="quarter" idx="11"/>
          </p:nvPr>
        </p:nvSpPr>
        <p:spPr/>
        <p:txBody>
          <a:bodyPr rtlCol="0"/>
          <a:lstStyle/>
          <a:p>
            <a:pPr rtl="0"/>
            <a:endParaRPr lang="en-US"/>
          </a:p>
        </p:txBody>
      </p:sp>
      <p:sp>
        <p:nvSpPr>
          <p:cNvPr id="6" name="Slide Number Placeholder 5">
            <a:extLst>
              <a:ext uri="{FF2B5EF4-FFF2-40B4-BE49-F238E27FC236}">
                <a16:creationId xmlns:a16="http://schemas.microsoft.com/office/drawing/2014/main" id="{22F848B3-D757-40D1-953B-2E0B988EF494}"/>
              </a:ext>
            </a:extLst>
          </p:cNvPr>
          <p:cNvSpPr>
            <a:spLocks noGrp="1"/>
          </p:cNvSpPr>
          <p:nvPr>
            <p:ph type="sldNum" sz="quarter" idx="12"/>
          </p:nvPr>
        </p:nvSpPr>
        <p:spPr/>
        <p:txBody>
          <a:bodyPr rtlCol="0"/>
          <a:lstStyle/>
          <a:p>
            <a:pPr rtl="0"/>
            <a:fld id="{9917FF46-D652-4521-999E-0D1F40D8CABC}" type="slidenum">
              <a:rPr lang="en-US" smtClean="0"/>
              <a:t>‹#›</a:t>
            </a:fld>
            <a:endParaRPr lang="en-US"/>
          </a:p>
        </p:txBody>
      </p:sp>
    </p:spTree>
    <p:extLst>
      <p:ext uri="{BB962C8B-B14F-4D97-AF65-F5344CB8AC3E}">
        <p14:creationId xmlns:p14="http://schemas.microsoft.com/office/powerpoint/2010/main" val="3517715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6A18F-96AB-43CC-8EC0-FED81EB72E53}"/>
              </a:ext>
            </a:extLst>
          </p:cNvPr>
          <p:cNvSpPr>
            <a:spLocks noGrp="1"/>
          </p:cNvSpPr>
          <p:nvPr>
            <p:ph type="ctrTitle"/>
          </p:nvPr>
        </p:nvSpPr>
        <p:spPr>
          <a:xfrm>
            <a:off x="1524000" y="1122363"/>
            <a:ext cx="9144000" cy="2387600"/>
          </a:xfrm>
        </p:spPr>
        <p:txBody>
          <a:bodyPr rtlCol="0" anchor="b"/>
          <a:lstStyle>
            <a:lvl1pPr algn="ctr">
              <a:defRPr sz="6000"/>
            </a:lvl1pPr>
          </a:lstStyle>
          <a:p>
            <a:pPr rtl="0"/>
            <a:r>
              <a:rPr lang="ru"/>
              <a:t>Click to edit Master title style</a:t>
            </a:r>
          </a:p>
        </p:txBody>
      </p:sp>
      <p:sp>
        <p:nvSpPr>
          <p:cNvPr id="3" name="Subtitle 2">
            <a:extLst>
              <a:ext uri="{FF2B5EF4-FFF2-40B4-BE49-F238E27FC236}">
                <a16:creationId xmlns:a16="http://schemas.microsoft.com/office/drawing/2014/main" id="{3A2E8258-D338-4873-A42C-15AE08E7C7A4}"/>
              </a:ext>
            </a:extLst>
          </p:cNvPr>
          <p:cNvSpPr>
            <a:spLocks noGrp="1"/>
          </p:cNvSpPr>
          <p:nvPr>
            <p:ph type="subTitle" idx="1"/>
          </p:nvPr>
        </p:nvSpPr>
        <p:spPr>
          <a:xfrm>
            <a:off x="1524000" y="3602038"/>
            <a:ext cx="9144000" cy="1655762"/>
          </a:xfrm>
        </p:spPr>
        <p:txBody>
          <a:bodyPr rtlCol="0"/>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ru"/>
              <a:t>Click to edit Master subtitle style</a:t>
            </a:r>
          </a:p>
        </p:txBody>
      </p:sp>
      <p:sp>
        <p:nvSpPr>
          <p:cNvPr id="4" name="Date Placeholder 3">
            <a:extLst>
              <a:ext uri="{FF2B5EF4-FFF2-40B4-BE49-F238E27FC236}">
                <a16:creationId xmlns:a16="http://schemas.microsoft.com/office/drawing/2014/main" id="{B3260C7B-999C-4622-B92F-4E6761F40EDC}"/>
              </a:ext>
            </a:extLst>
          </p:cNvPr>
          <p:cNvSpPr>
            <a:spLocks noGrp="1"/>
          </p:cNvSpPr>
          <p:nvPr>
            <p:ph type="dt" sz="half" idx="10"/>
          </p:nvPr>
        </p:nvSpPr>
        <p:spPr/>
        <p:txBody>
          <a:bodyPr rtlCol="0"/>
          <a:lstStyle/>
          <a:p>
            <a:pPr rtl="0"/>
            <a:fld id="{3687C15E-ECE1-4EE5-BF79-E8136BD6249D}" type="datetimeFigureOut">
              <a:rPr lang="en-US" smtClean="0"/>
              <a:t>1/27/2022</a:t>
            </a:fld>
            <a:endParaRPr lang="en-US"/>
          </a:p>
        </p:txBody>
      </p:sp>
      <p:sp>
        <p:nvSpPr>
          <p:cNvPr id="5" name="Footer Placeholder 4">
            <a:extLst>
              <a:ext uri="{FF2B5EF4-FFF2-40B4-BE49-F238E27FC236}">
                <a16:creationId xmlns:a16="http://schemas.microsoft.com/office/drawing/2014/main" id="{E57EC8D5-B73E-41C3-B5E5-0640435DD079}"/>
              </a:ext>
            </a:extLst>
          </p:cNvPr>
          <p:cNvSpPr>
            <a:spLocks noGrp="1"/>
          </p:cNvSpPr>
          <p:nvPr>
            <p:ph type="ftr" sz="quarter" idx="11"/>
          </p:nvPr>
        </p:nvSpPr>
        <p:spPr/>
        <p:txBody>
          <a:bodyPr rtlCol="0"/>
          <a:lstStyle/>
          <a:p>
            <a:pPr rtl="0"/>
            <a:endParaRPr lang="en-US"/>
          </a:p>
        </p:txBody>
      </p:sp>
      <p:sp>
        <p:nvSpPr>
          <p:cNvPr id="6" name="Slide Number Placeholder 5">
            <a:extLst>
              <a:ext uri="{FF2B5EF4-FFF2-40B4-BE49-F238E27FC236}">
                <a16:creationId xmlns:a16="http://schemas.microsoft.com/office/drawing/2014/main" id="{7F1B5B00-D104-4381-A095-47BDC8FEB87D}"/>
              </a:ext>
            </a:extLst>
          </p:cNvPr>
          <p:cNvSpPr>
            <a:spLocks noGrp="1"/>
          </p:cNvSpPr>
          <p:nvPr>
            <p:ph type="sldNum" sz="quarter" idx="12"/>
          </p:nvPr>
        </p:nvSpPr>
        <p:spPr/>
        <p:txBody>
          <a:bodyPr rtlCol="0"/>
          <a:lstStyle/>
          <a:p>
            <a:pPr rtl="0"/>
            <a:fld id="{9917FF46-D652-4521-999E-0D1F40D8CABC}" type="slidenum">
              <a:rPr lang="en-US" smtClean="0"/>
              <a:t>‹#›</a:t>
            </a:fld>
            <a:endParaRPr lang="en-US"/>
          </a:p>
        </p:txBody>
      </p:sp>
    </p:spTree>
    <p:extLst>
      <p:ext uri="{BB962C8B-B14F-4D97-AF65-F5344CB8AC3E}">
        <p14:creationId xmlns:p14="http://schemas.microsoft.com/office/powerpoint/2010/main" val="2795999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FF011-CC1A-495D-BBFA-DC383FD314BA}"/>
              </a:ext>
            </a:extLst>
          </p:cNvPr>
          <p:cNvSpPr>
            <a:spLocks noGrp="1"/>
          </p:cNvSpPr>
          <p:nvPr>
            <p:ph type="title"/>
          </p:nvPr>
        </p:nvSpPr>
        <p:spPr/>
        <p:txBody>
          <a:bodyPr rtlCol="0"/>
          <a:lstStyle/>
          <a:p>
            <a:pPr rtl="0"/>
            <a:r>
              <a:rPr lang="ru"/>
              <a:t>Click to edit Master title style</a:t>
            </a:r>
          </a:p>
        </p:txBody>
      </p:sp>
      <p:sp>
        <p:nvSpPr>
          <p:cNvPr id="3" name="Content Placeholder 2">
            <a:extLst>
              <a:ext uri="{FF2B5EF4-FFF2-40B4-BE49-F238E27FC236}">
                <a16:creationId xmlns:a16="http://schemas.microsoft.com/office/drawing/2014/main" id="{A102108E-88F9-4C72-91F5-B708F8FCED07}"/>
              </a:ext>
            </a:extLst>
          </p:cNvPr>
          <p:cNvSpPr>
            <a:spLocks noGrp="1"/>
          </p:cNvSpPr>
          <p:nvPr>
            <p:ph idx="1"/>
          </p:nvPr>
        </p:nvSpPr>
        <p:spPr/>
        <p:txBody>
          <a:bodyPr rtlCol="0"/>
          <a:lstStyle/>
          <a:p>
            <a:pPr lvl="0" rtl="0"/>
            <a:r>
              <a:rPr lang="ru"/>
              <a:t>Click to edit Master text styles</a:t>
            </a:r>
          </a:p>
          <a:p>
            <a:pPr lvl="1" rtl="0"/>
            <a:r>
              <a:rPr lang="ru"/>
              <a:t>Second level</a:t>
            </a:r>
          </a:p>
          <a:p>
            <a:pPr lvl="2" rtl="0"/>
            <a:r>
              <a:rPr lang="ru"/>
              <a:t>Third level</a:t>
            </a:r>
          </a:p>
          <a:p>
            <a:pPr lvl="3" rtl="0"/>
            <a:r>
              <a:rPr lang="ru"/>
              <a:t>Fourth level</a:t>
            </a:r>
          </a:p>
          <a:p>
            <a:pPr lvl="4" rtl="0"/>
            <a:r>
              <a:rPr lang="ru"/>
              <a:t>Fifth level</a:t>
            </a:r>
          </a:p>
        </p:txBody>
      </p:sp>
      <p:sp>
        <p:nvSpPr>
          <p:cNvPr id="4" name="Date Placeholder 3">
            <a:extLst>
              <a:ext uri="{FF2B5EF4-FFF2-40B4-BE49-F238E27FC236}">
                <a16:creationId xmlns:a16="http://schemas.microsoft.com/office/drawing/2014/main" id="{FE206C42-6380-48CE-A80C-D03697C50A9C}"/>
              </a:ext>
            </a:extLst>
          </p:cNvPr>
          <p:cNvSpPr>
            <a:spLocks noGrp="1"/>
          </p:cNvSpPr>
          <p:nvPr>
            <p:ph type="dt" sz="half" idx="10"/>
          </p:nvPr>
        </p:nvSpPr>
        <p:spPr/>
        <p:txBody>
          <a:bodyPr rtlCol="0"/>
          <a:lstStyle/>
          <a:p>
            <a:pPr rtl="0"/>
            <a:fld id="{3687C15E-ECE1-4EE5-BF79-E8136BD6249D}" type="datetimeFigureOut">
              <a:rPr lang="en-US" smtClean="0"/>
              <a:t>1/27/2022</a:t>
            </a:fld>
            <a:endParaRPr lang="en-US"/>
          </a:p>
        </p:txBody>
      </p:sp>
      <p:sp>
        <p:nvSpPr>
          <p:cNvPr id="5" name="Footer Placeholder 4">
            <a:extLst>
              <a:ext uri="{FF2B5EF4-FFF2-40B4-BE49-F238E27FC236}">
                <a16:creationId xmlns:a16="http://schemas.microsoft.com/office/drawing/2014/main" id="{E02BB2EB-0E36-4911-89F5-D612CC70D1BD}"/>
              </a:ext>
            </a:extLst>
          </p:cNvPr>
          <p:cNvSpPr>
            <a:spLocks noGrp="1"/>
          </p:cNvSpPr>
          <p:nvPr>
            <p:ph type="ftr" sz="quarter" idx="11"/>
          </p:nvPr>
        </p:nvSpPr>
        <p:spPr/>
        <p:txBody>
          <a:bodyPr rtlCol="0"/>
          <a:lstStyle/>
          <a:p>
            <a:pPr rtl="0"/>
            <a:endParaRPr lang="en-US"/>
          </a:p>
        </p:txBody>
      </p:sp>
      <p:sp>
        <p:nvSpPr>
          <p:cNvPr id="6" name="Slide Number Placeholder 5">
            <a:extLst>
              <a:ext uri="{FF2B5EF4-FFF2-40B4-BE49-F238E27FC236}">
                <a16:creationId xmlns:a16="http://schemas.microsoft.com/office/drawing/2014/main" id="{22F848B3-D757-40D1-953B-2E0B988EF494}"/>
              </a:ext>
            </a:extLst>
          </p:cNvPr>
          <p:cNvSpPr>
            <a:spLocks noGrp="1"/>
          </p:cNvSpPr>
          <p:nvPr>
            <p:ph type="sldNum" sz="quarter" idx="12"/>
          </p:nvPr>
        </p:nvSpPr>
        <p:spPr/>
        <p:txBody>
          <a:bodyPr rtlCol="0"/>
          <a:lstStyle/>
          <a:p>
            <a:pPr rtl="0"/>
            <a:fld id="{9917FF46-D652-4521-999E-0D1F40D8CABC}" type="slidenum">
              <a:rPr lang="en-US" smtClean="0"/>
              <a:t>‹#›</a:t>
            </a:fld>
            <a:endParaRPr lang="en-US"/>
          </a:p>
        </p:txBody>
      </p:sp>
    </p:spTree>
    <p:extLst>
      <p:ext uri="{BB962C8B-B14F-4D97-AF65-F5344CB8AC3E}">
        <p14:creationId xmlns:p14="http://schemas.microsoft.com/office/powerpoint/2010/main" val="26724488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26" Type="http://schemas.openxmlformats.org/officeDocument/2006/relationships/tags" Target="../tags/tag6.xml"/><Relationship Id="rId39" Type="http://schemas.openxmlformats.org/officeDocument/2006/relationships/tags" Target="../tags/tag19.xml"/><Relationship Id="rId3" Type="http://schemas.openxmlformats.org/officeDocument/2006/relationships/slideLayout" Target="../slideLayouts/slideLayout22.xml"/><Relationship Id="rId21" Type="http://schemas.openxmlformats.org/officeDocument/2006/relationships/tags" Target="../tags/tag1.xml"/><Relationship Id="rId34" Type="http://schemas.openxmlformats.org/officeDocument/2006/relationships/tags" Target="../tags/tag14.xml"/><Relationship Id="rId42" Type="http://schemas.openxmlformats.org/officeDocument/2006/relationships/tags" Target="../tags/tag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5" Type="http://schemas.openxmlformats.org/officeDocument/2006/relationships/tags" Target="../tags/tag5.xml"/><Relationship Id="rId33" Type="http://schemas.openxmlformats.org/officeDocument/2006/relationships/tags" Target="../tags/tag13.xml"/><Relationship Id="rId38" Type="http://schemas.openxmlformats.org/officeDocument/2006/relationships/tags" Target="../tags/tag18.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vmlDrawing" Target="../drawings/vmlDrawing1.vml"/><Relationship Id="rId29" Type="http://schemas.openxmlformats.org/officeDocument/2006/relationships/tags" Target="../tags/tag9.xml"/><Relationship Id="rId41" Type="http://schemas.openxmlformats.org/officeDocument/2006/relationships/tags" Target="../tags/tag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24" Type="http://schemas.openxmlformats.org/officeDocument/2006/relationships/tags" Target="../tags/tag4.xml"/><Relationship Id="rId32" Type="http://schemas.openxmlformats.org/officeDocument/2006/relationships/tags" Target="../tags/tag12.xml"/><Relationship Id="rId37" Type="http://schemas.openxmlformats.org/officeDocument/2006/relationships/tags" Target="../tags/tag17.xml"/><Relationship Id="rId40" Type="http://schemas.openxmlformats.org/officeDocument/2006/relationships/tags" Target="../tags/tag2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23" Type="http://schemas.openxmlformats.org/officeDocument/2006/relationships/tags" Target="../tags/tag3.xml"/><Relationship Id="rId28" Type="http://schemas.openxmlformats.org/officeDocument/2006/relationships/tags" Target="../tags/tag8.xml"/><Relationship Id="rId36" Type="http://schemas.openxmlformats.org/officeDocument/2006/relationships/tags" Target="../tags/tag16.xml"/><Relationship Id="rId10" Type="http://schemas.openxmlformats.org/officeDocument/2006/relationships/slideLayout" Target="../slideLayouts/slideLayout29.xml"/><Relationship Id="rId19" Type="http://schemas.openxmlformats.org/officeDocument/2006/relationships/theme" Target="../theme/theme3.xml"/><Relationship Id="rId31" Type="http://schemas.openxmlformats.org/officeDocument/2006/relationships/tags" Target="../tags/tag11.xml"/><Relationship Id="rId44" Type="http://schemas.openxmlformats.org/officeDocument/2006/relationships/image" Target="../media/image7.emf"/><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 Id="rId22" Type="http://schemas.openxmlformats.org/officeDocument/2006/relationships/tags" Target="../tags/tag2.xml"/><Relationship Id="rId27" Type="http://schemas.openxmlformats.org/officeDocument/2006/relationships/tags" Target="../tags/tag7.xml"/><Relationship Id="rId30" Type="http://schemas.openxmlformats.org/officeDocument/2006/relationships/tags" Target="../tags/tag10.xml"/><Relationship Id="rId35" Type="http://schemas.openxmlformats.org/officeDocument/2006/relationships/tags" Target="../tags/tag15.xml"/><Relationship Id="rId43" Type="http://schemas.openxmlformats.org/officeDocument/2006/relationships/oleObject" Target="../embeddings/oleObject1.bin"/></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6" Type="http://schemas.openxmlformats.org/officeDocument/2006/relationships/theme" Target="../theme/theme4.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0931278"/>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0" r:id="rId3"/>
    <p:sldLayoutId id="2147483652" r:id="rId4"/>
    <p:sldLayoutId id="2147483653" r:id="rId5"/>
    <p:sldLayoutId id="2147483654" r:id="rId6"/>
    <p:sldLayoutId id="2147483712" r:id="rId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F9210B-0E8C-470C-9AFE-A631E695B3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ru"/>
              <a:t>Click to edit Master title style</a:t>
            </a:r>
          </a:p>
        </p:txBody>
      </p:sp>
      <p:sp>
        <p:nvSpPr>
          <p:cNvPr id="3" name="Text Placeholder 2">
            <a:extLst>
              <a:ext uri="{FF2B5EF4-FFF2-40B4-BE49-F238E27FC236}">
                <a16:creationId xmlns:a16="http://schemas.microsoft.com/office/drawing/2014/main" id="{F4F93E87-097B-4EFB-ABCE-45DD2E37CA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ru"/>
              <a:t>Click to edit Master text styles</a:t>
            </a:r>
          </a:p>
          <a:p>
            <a:pPr lvl="1" rtl="0"/>
            <a:r>
              <a:rPr lang="ru"/>
              <a:t>Second level</a:t>
            </a:r>
          </a:p>
          <a:p>
            <a:pPr lvl="2" rtl="0"/>
            <a:r>
              <a:rPr lang="ru"/>
              <a:t>Third level</a:t>
            </a:r>
          </a:p>
          <a:p>
            <a:pPr lvl="3" rtl="0"/>
            <a:r>
              <a:rPr lang="ru"/>
              <a:t>Fourth level</a:t>
            </a:r>
          </a:p>
          <a:p>
            <a:pPr lvl="4" rtl="0"/>
            <a:r>
              <a:rPr lang="ru"/>
              <a:t>Fifth level</a:t>
            </a:r>
          </a:p>
        </p:txBody>
      </p:sp>
      <p:sp>
        <p:nvSpPr>
          <p:cNvPr id="4" name="Date Placeholder 3">
            <a:extLst>
              <a:ext uri="{FF2B5EF4-FFF2-40B4-BE49-F238E27FC236}">
                <a16:creationId xmlns:a16="http://schemas.microsoft.com/office/drawing/2014/main" id="{8E706769-5B30-4D57-AFE5-C4376BCED7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3687C15E-ECE1-4EE5-BF79-E8136BD6249D}" type="datetimeFigureOut">
              <a:rPr lang="en-US" smtClean="0"/>
              <a:t>1/27/2022</a:t>
            </a:fld>
            <a:endParaRPr lang="en-US"/>
          </a:p>
        </p:txBody>
      </p:sp>
      <p:sp>
        <p:nvSpPr>
          <p:cNvPr id="5" name="Footer Placeholder 4">
            <a:extLst>
              <a:ext uri="{FF2B5EF4-FFF2-40B4-BE49-F238E27FC236}">
                <a16:creationId xmlns:a16="http://schemas.microsoft.com/office/drawing/2014/main" id="{9C21EC83-0752-48B2-B11C-CEF1989CA9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US"/>
          </a:p>
        </p:txBody>
      </p:sp>
      <p:sp>
        <p:nvSpPr>
          <p:cNvPr id="6" name="Slide Number Placeholder 5">
            <a:extLst>
              <a:ext uri="{FF2B5EF4-FFF2-40B4-BE49-F238E27FC236}">
                <a16:creationId xmlns:a16="http://schemas.microsoft.com/office/drawing/2014/main" id="{732E234A-7979-40C5-8FAE-CAE98B89735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9917FF46-D652-4521-999E-0D1F40D8CABC}" type="slidenum">
              <a:rPr lang="en-US" smtClean="0"/>
              <a:t>‹#›</a:t>
            </a:fld>
            <a:endParaRPr lang="en-US"/>
          </a:p>
        </p:txBody>
      </p:sp>
    </p:spTree>
    <p:extLst>
      <p:ext uri="{BB962C8B-B14F-4D97-AF65-F5344CB8AC3E}">
        <p14:creationId xmlns:p14="http://schemas.microsoft.com/office/powerpoint/2010/main" val="54537621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9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5" name="Object 2" hidden="1">
            <a:extLst>
              <a:ext uri="{FF2B5EF4-FFF2-40B4-BE49-F238E27FC236}">
                <a16:creationId xmlns:a16="http://schemas.microsoft.com/office/drawing/2014/main" id="{8963AA3D-EFA3-4938-9D41-C8DDC03F7827}"/>
              </a:ext>
            </a:extLst>
          </p:cNvPr>
          <p:cNvGraphicFramePr>
            <a:graphicFrameLocks noChangeAspect="1"/>
          </p:cNvGraphicFramePr>
          <p:nvPr userDrawn="1">
            <p:custDataLst>
              <p:tags r:id="rId21"/>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1028" name="think-cell Slide" r:id="rId43" imgW="572" imgH="588" progId="TCLayout.ActiveDocument.1">
                  <p:embed/>
                </p:oleObj>
              </mc:Choice>
              <mc:Fallback>
                <p:oleObj name="think-cell Slide" r:id="rId43" imgW="572" imgH="588" progId="TCLayout.ActiveDocument.1">
                  <p:embed/>
                  <p:pic>
                    <p:nvPicPr>
                      <p:cNvPr id="5" name="Object 2" hidden="1">
                        <a:extLst>
                          <a:ext uri="{FF2B5EF4-FFF2-40B4-BE49-F238E27FC236}">
                            <a16:creationId xmlns:a16="http://schemas.microsoft.com/office/drawing/2014/main" id="{8963AA3D-EFA3-4938-9D41-C8DDC03F7827}"/>
                          </a:ext>
                        </a:extLst>
                      </p:cNvPr>
                      <p:cNvPicPr/>
                      <p:nvPr/>
                    </p:nvPicPr>
                    <p:blipFill>
                      <a:blip r:embed="rId44"/>
                      <a:stretch>
                        <a:fillRect/>
                      </a:stretch>
                    </p:blipFill>
                    <p:spPr>
                      <a:xfrm>
                        <a:off x="2118" y="1588"/>
                        <a:ext cx="2117" cy="1588"/>
                      </a:xfrm>
                      <a:prstGeom prst="rect">
                        <a:avLst/>
                      </a:prstGeom>
                    </p:spPr>
                  </p:pic>
                </p:oleObj>
              </mc:Fallback>
            </mc:AlternateContent>
          </a:graphicData>
        </a:graphic>
      </p:graphicFrame>
      <p:sp>
        <p:nvSpPr>
          <p:cNvPr id="3" name="Rectangle 3" hidden="1">
            <a:extLst>
              <a:ext uri="{FF2B5EF4-FFF2-40B4-BE49-F238E27FC236}">
                <a16:creationId xmlns:a16="http://schemas.microsoft.com/office/drawing/2014/main" id="{C4A855FC-965A-4859-83A9-629E80C693BF}"/>
              </a:ext>
            </a:extLst>
          </p:cNvPr>
          <p:cNvSpPr/>
          <p:nvPr userDrawn="1">
            <p:custDataLst>
              <p:tags r:id="rId22"/>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52" name="4. Footnote" hidden="1">
            <a:extLst>
              <a:ext uri="{FF2B5EF4-FFF2-40B4-BE49-F238E27FC236}">
                <a16:creationId xmlns:a16="http://schemas.microsoft.com/office/drawing/2014/main" id="{06E07A66-B8BA-42E8-A0F6-6B0251CAA48E}"/>
              </a:ext>
            </a:extLst>
          </p:cNvPr>
          <p:cNvSpPr txBox="1"/>
          <p:nvPr userDrawn="1">
            <p:custDataLst>
              <p:tags r:id="rId23"/>
            </p:custDataLst>
          </p:nvPr>
        </p:nvSpPr>
        <p:spPr>
          <a:xfrm>
            <a:off x="548640" y="6274555"/>
            <a:ext cx="11082528"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rtl="0"/>
            <a:r>
              <a:rPr lang="ru" sz="800"/>
              <a:t>Footnote</a:t>
            </a:r>
          </a:p>
        </p:txBody>
      </p:sp>
      <p:sp>
        <p:nvSpPr>
          <p:cNvPr id="2" name="2. Slide Title">
            <a:extLst>
              <a:ext uri="{FF2B5EF4-FFF2-40B4-BE49-F238E27FC236}">
                <a16:creationId xmlns:a16="http://schemas.microsoft.com/office/drawing/2014/main" id="{BAD3E984-2EF2-43CD-BB0E-16A737B99040}"/>
              </a:ext>
            </a:extLst>
          </p:cNvPr>
          <p:cNvSpPr>
            <a:spLocks noGrp="1"/>
          </p:cNvSpPr>
          <p:nvPr>
            <p:ph type="title"/>
            <p:custDataLst>
              <p:tags r:id="rId24"/>
            </p:custDataLst>
          </p:nvPr>
        </p:nvSpPr>
        <p:spPr>
          <a:xfrm>
            <a:off x="554736" y="173736"/>
            <a:ext cx="11082528" cy="338554"/>
          </a:xfrm>
          <a:prstGeom prst="rect">
            <a:avLst/>
          </a:prstGeom>
        </p:spPr>
        <p:txBody>
          <a:bodyPr vert="horz" wrap="square" lIns="0" tIns="0" rIns="0" bIns="0" rtlCol="0" anchor="t" anchorCtr="0">
            <a:spAutoFit/>
          </a:bodyPr>
          <a:lstStyle/>
          <a:p>
            <a:pPr lvl="0" rtl="0"/>
            <a:r>
              <a:rPr lang="ru"/>
              <a:t>Click to edit Master title style</a:t>
            </a:r>
            <a:endParaRPr lang="en-US" dirty="0"/>
          </a:p>
        </p:txBody>
      </p:sp>
      <p:grpSp>
        <p:nvGrpSpPr>
          <p:cNvPr id="53" name="Grid" hidden="1">
            <a:extLst>
              <a:ext uri="{FF2B5EF4-FFF2-40B4-BE49-F238E27FC236}">
                <a16:creationId xmlns:a16="http://schemas.microsoft.com/office/drawing/2014/main" id="{564EB9F6-AC04-42ED-9CB6-6D01335D9982}"/>
              </a:ext>
            </a:extLst>
          </p:cNvPr>
          <p:cNvGrpSpPr/>
          <p:nvPr userDrawn="1">
            <p:custDataLst>
              <p:tags r:id="rId25"/>
            </p:custDataLst>
          </p:nvPr>
        </p:nvGrpSpPr>
        <p:grpSpPr bwMode="blackGray">
          <a:xfrm>
            <a:off x="2" y="0"/>
            <a:ext cx="12190476" cy="6858000"/>
            <a:chOff x="0" y="0"/>
            <a:chExt cx="12190476" cy="6858000"/>
          </a:xfrm>
        </p:grpSpPr>
        <p:sp>
          <p:nvSpPr>
            <p:cNvPr id="55" name="slide margin">
              <a:extLst>
                <a:ext uri="{FF2B5EF4-FFF2-40B4-BE49-F238E27FC236}">
                  <a16:creationId xmlns:a16="http://schemas.microsoft.com/office/drawing/2014/main" id="{F5DBB269-56D9-4200-9112-12E14BA26FC3}"/>
                </a:ext>
              </a:extLst>
            </p:cNvPr>
            <p:cNvSpPr/>
            <p:nvPr/>
          </p:nvSpPr>
          <p:spPr bwMode="black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US" sz="1350" err="1">
                <a:solidFill>
                  <a:schemeClr val="tx1"/>
                </a:solidFill>
                <a:latin typeface="+mn-lt"/>
              </a:endParaRPr>
            </a:p>
          </p:txBody>
        </p:sp>
        <p:cxnSp>
          <p:nvCxnSpPr>
            <p:cNvPr id="56" name="Straight Connector 55">
              <a:extLst>
                <a:ext uri="{FF2B5EF4-FFF2-40B4-BE49-F238E27FC236}">
                  <a16:creationId xmlns:a16="http://schemas.microsoft.com/office/drawing/2014/main" id="{C7A4F8EE-DD16-44D6-8659-4BC61E1C4968}"/>
                </a:ext>
              </a:extLst>
            </p:cNvPr>
            <p:cNvCxnSpPr/>
            <p:nvPr/>
          </p:nvCxnSpPr>
          <p:spPr bwMode="black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20FAAC0-CCE6-4BC5-A835-E805E4CFE84B}"/>
                </a:ext>
              </a:extLst>
            </p:cNvPr>
            <p:cNvCxnSpPr/>
            <p:nvPr/>
          </p:nvCxnSpPr>
          <p:spPr bwMode="black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FCE62967-F8DD-442A-A2C7-5EC8AB9FE8CE}"/>
                </a:ext>
              </a:extLst>
            </p:cNvPr>
            <p:cNvCxnSpPr/>
            <p:nvPr/>
          </p:nvCxnSpPr>
          <p:spPr bwMode="black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38D8E0C4-F713-47B9-9258-FCC3EF4AC2D3}"/>
                </a:ext>
              </a:extLst>
            </p:cNvPr>
            <p:cNvCxnSpPr/>
            <p:nvPr/>
          </p:nvCxnSpPr>
          <p:spPr bwMode="black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9209D019-80C7-44F7-B340-FDC6CF76FDFE}"/>
                </a:ext>
              </a:extLst>
            </p:cNvPr>
            <p:cNvCxnSpPr/>
            <p:nvPr/>
          </p:nvCxnSpPr>
          <p:spPr bwMode="black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2B6FCE71-887F-4F0B-ACCD-6CFCD13E12A8}"/>
                </a:ext>
              </a:extLst>
            </p:cNvPr>
            <p:cNvCxnSpPr/>
            <p:nvPr/>
          </p:nvCxnSpPr>
          <p:spPr bwMode="black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F25852E5-79E9-4D30-89F2-E8E3C7A8A8D3}"/>
                </a:ext>
              </a:extLst>
            </p:cNvPr>
            <p:cNvCxnSpPr/>
            <p:nvPr/>
          </p:nvCxnSpPr>
          <p:spPr bwMode="black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21894E67-6006-4C83-BBB3-824E5C6CAE33}"/>
                </a:ext>
              </a:extLst>
            </p:cNvPr>
            <p:cNvCxnSpPr/>
            <p:nvPr/>
          </p:nvCxnSpPr>
          <p:spPr bwMode="black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888B05A6-707C-49A0-B29E-A54224F6D77E}"/>
                </a:ext>
              </a:extLst>
            </p:cNvPr>
            <p:cNvCxnSpPr/>
            <p:nvPr/>
          </p:nvCxnSpPr>
          <p:spPr bwMode="black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56D036E9-E68E-45AC-88B1-3889BA9AC140}"/>
                </a:ext>
              </a:extLst>
            </p:cNvPr>
            <p:cNvCxnSpPr/>
            <p:nvPr/>
          </p:nvCxnSpPr>
          <p:spPr bwMode="black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28A5C01-418B-415F-ACE4-12657A25C674}"/>
                </a:ext>
              </a:extLst>
            </p:cNvPr>
            <p:cNvCxnSpPr/>
            <p:nvPr/>
          </p:nvCxnSpPr>
          <p:spPr bwMode="black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2CD3EFBD-902E-4760-89FE-386EC5FAB5DD}"/>
                </a:ext>
              </a:extLst>
            </p:cNvPr>
            <p:cNvCxnSpPr/>
            <p:nvPr/>
          </p:nvCxnSpPr>
          <p:spPr bwMode="black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68" name="Freeform: Shape 67">
              <a:extLst>
                <a:ext uri="{FF2B5EF4-FFF2-40B4-BE49-F238E27FC236}">
                  <a16:creationId xmlns:a16="http://schemas.microsoft.com/office/drawing/2014/main" id="{86E80E37-4393-4509-A7F8-81796082DBE6}"/>
                </a:ext>
              </a:extLst>
            </p:cNvPr>
            <p:cNvSpPr/>
            <p:nvPr/>
          </p:nvSpPr>
          <p:spPr bwMode="black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992">
                <a:solidFill>
                  <a:schemeClr val="tx1"/>
                </a:solidFill>
                <a:latin typeface="+mn-lt"/>
              </a:endParaRPr>
            </a:p>
          </p:txBody>
        </p:sp>
        <p:sp>
          <p:nvSpPr>
            <p:cNvPr id="69" name="Freeform: Shape 68">
              <a:extLst>
                <a:ext uri="{FF2B5EF4-FFF2-40B4-BE49-F238E27FC236}">
                  <a16:creationId xmlns:a16="http://schemas.microsoft.com/office/drawing/2014/main" id="{88B6547D-77F2-421A-BE02-C2FE626088A2}"/>
                </a:ext>
              </a:extLst>
            </p:cNvPr>
            <p:cNvSpPr/>
            <p:nvPr/>
          </p:nvSpPr>
          <p:spPr bwMode="black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992">
                <a:solidFill>
                  <a:schemeClr val="tx1"/>
                </a:solidFill>
                <a:latin typeface="+mn-lt"/>
              </a:endParaRPr>
            </a:p>
          </p:txBody>
        </p:sp>
        <p:sp>
          <p:nvSpPr>
            <p:cNvPr id="70" name="Freeform: Shape 69">
              <a:extLst>
                <a:ext uri="{FF2B5EF4-FFF2-40B4-BE49-F238E27FC236}">
                  <a16:creationId xmlns:a16="http://schemas.microsoft.com/office/drawing/2014/main" id="{3092C087-1CB5-40EB-AAE7-4F62179E5B3D}"/>
                </a:ext>
              </a:extLst>
            </p:cNvPr>
            <p:cNvSpPr/>
            <p:nvPr/>
          </p:nvSpPr>
          <p:spPr bwMode="black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992">
                <a:solidFill>
                  <a:schemeClr val="tx1"/>
                </a:solidFill>
                <a:latin typeface="+mn-lt"/>
              </a:endParaRPr>
            </a:p>
          </p:txBody>
        </p:sp>
        <p:sp>
          <p:nvSpPr>
            <p:cNvPr id="71" name="Freeform: Shape 70">
              <a:extLst>
                <a:ext uri="{FF2B5EF4-FFF2-40B4-BE49-F238E27FC236}">
                  <a16:creationId xmlns:a16="http://schemas.microsoft.com/office/drawing/2014/main" id="{170C581B-2D28-48E7-9BF1-F773AD6A082F}"/>
                </a:ext>
              </a:extLst>
            </p:cNvPr>
            <p:cNvSpPr/>
            <p:nvPr/>
          </p:nvSpPr>
          <p:spPr bwMode="black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992">
                <a:solidFill>
                  <a:schemeClr val="tx1"/>
                </a:solidFill>
                <a:latin typeface="+mn-lt"/>
              </a:endParaRPr>
            </a:p>
          </p:txBody>
        </p:sp>
        <p:sp>
          <p:nvSpPr>
            <p:cNvPr id="72" name="Freeform: Shape 71">
              <a:extLst>
                <a:ext uri="{FF2B5EF4-FFF2-40B4-BE49-F238E27FC236}">
                  <a16:creationId xmlns:a16="http://schemas.microsoft.com/office/drawing/2014/main" id="{05DE51E3-D897-4994-9418-E8C2DE782A3A}"/>
                </a:ext>
              </a:extLst>
            </p:cNvPr>
            <p:cNvSpPr/>
            <p:nvPr/>
          </p:nvSpPr>
          <p:spPr bwMode="black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992">
                <a:solidFill>
                  <a:schemeClr val="tx1"/>
                </a:solidFill>
                <a:latin typeface="+mn-lt"/>
              </a:endParaRPr>
            </a:p>
          </p:txBody>
        </p:sp>
        <p:sp>
          <p:nvSpPr>
            <p:cNvPr id="73" name="Freeform: Shape 72">
              <a:extLst>
                <a:ext uri="{FF2B5EF4-FFF2-40B4-BE49-F238E27FC236}">
                  <a16:creationId xmlns:a16="http://schemas.microsoft.com/office/drawing/2014/main" id="{7D9B6F9F-FA16-4594-8B72-43FF5F17F7FC}"/>
                </a:ext>
              </a:extLst>
            </p:cNvPr>
            <p:cNvSpPr/>
            <p:nvPr/>
          </p:nvSpPr>
          <p:spPr bwMode="black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992">
                <a:solidFill>
                  <a:schemeClr val="tx1"/>
                </a:solidFill>
                <a:latin typeface="+mn-lt"/>
              </a:endParaRPr>
            </a:p>
          </p:txBody>
        </p:sp>
        <p:sp>
          <p:nvSpPr>
            <p:cNvPr id="74" name="Freeform: Shape 73">
              <a:extLst>
                <a:ext uri="{FF2B5EF4-FFF2-40B4-BE49-F238E27FC236}">
                  <a16:creationId xmlns:a16="http://schemas.microsoft.com/office/drawing/2014/main" id="{B21EA58F-1F84-493C-ACF6-F9FACAF48256}"/>
                </a:ext>
              </a:extLst>
            </p:cNvPr>
            <p:cNvSpPr/>
            <p:nvPr/>
          </p:nvSpPr>
          <p:spPr bwMode="black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992">
                <a:solidFill>
                  <a:schemeClr val="tx1"/>
                </a:solidFill>
                <a:latin typeface="+mn-lt"/>
              </a:endParaRPr>
            </a:p>
          </p:txBody>
        </p:sp>
        <p:sp>
          <p:nvSpPr>
            <p:cNvPr id="75" name="Freeform: Shape 74">
              <a:extLst>
                <a:ext uri="{FF2B5EF4-FFF2-40B4-BE49-F238E27FC236}">
                  <a16:creationId xmlns:a16="http://schemas.microsoft.com/office/drawing/2014/main" id="{208E60CB-D491-446F-999C-C54AA89B3EC2}"/>
                </a:ext>
              </a:extLst>
            </p:cNvPr>
            <p:cNvSpPr/>
            <p:nvPr/>
          </p:nvSpPr>
          <p:spPr bwMode="black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992">
                <a:solidFill>
                  <a:schemeClr val="tx1"/>
                </a:solidFill>
                <a:latin typeface="+mn-lt"/>
              </a:endParaRPr>
            </a:p>
          </p:txBody>
        </p:sp>
        <p:sp>
          <p:nvSpPr>
            <p:cNvPr id="76" name="Freeform: Shape 75">
              <a:extLst>
                <a:ext uri="{FF2B5EF4-FFF2-40B4-BE49-F238E27FC236}">
                  <a16:creationId xmlns:a16="http://schemas.microsoft.com/office/drawing/2014/main" id="{1A798CCB-595D-477E-BB68-277026AE1F58}"/>
                </a:ext>
              </a:extLst>
            </p:cNvPr>
            <p:cNvSpPr/>
            <p:nvPr/>
          </p:nvSpPr>
          <p:spPr bwMode="black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992">
                <a:solidFill>
                  <a:schemeClr val="tx1"/>
                </a:solidFill>
                <a:latin typeface="+mn-lt"/>
              </a:endParaRPr>
            </a:p>
          </p:txBody>
        </p:sp>
        <p:sp>
          <p:nvSpPr>
            <p:cNvPr id="77" name="Freeform: Shape 76">
              <a:extLst>
                <a:ext uri="{FF2B5EF4-FFF2-40B4-BE49-F238E27FC236}">
                  <a16:creationId xmlns:a16="http://schemas.microsoft.com/office/drawing/2014/main" id="{EDE4A3B3-1B25-4F73-AFB0-BC5117472C58}"/>
                </a:ext>
              </a:extLst>
            </p:cNvPr>
            <p:cNvSpPr/>
            <p:nvPr/>
          </p:nvSpPr>
          <p:spPr bwMode="black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992">
                <a:solidFill>
                  <a:schemeClr val="tx1"/>
                </a:solidFill>
                <a:latin typeface="+mn-lt"/>
              </a:endParaRPr>
            </a:p>
          </p:txBody>
        </p:sp>
        <p:sp>
          <p:nvSpPr>
            <p:cNvPr id="78" name="Freeform: Shape 77">
              <a:extLst>
                <a:ext uri="{FF2B5EF4-FFF2-40B4-BE49-F238E27FC236}">
                  <a16:creationId xmlns:a16="http://schemas.microsoft.com/office/drawing/2014/main" id="{BB244C56-8768-49BE-9C5F-39DC27091866}"/>
                </a:ext>
              </a:extLst>
            </p:cNvPr>
            <p:cNvSpPr/>
            <p:nvPr/>
          </p:nvSpPr>
          <p:spPr bwMode="black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992">
                <a:solidFill>
                  <a:schemeClr val="tx1"/>
                </a:solidFill>
                <a:latin typeface="+mn-lt"/>
              </a:endParaRPr>
            </a:p>
          </p:txBody>
        </p:sp>
        <p:sp>
          <p:nvSpPr>
            <p:cNvPr id="79" name="Freeform: Shape 78">
              <a:extLst>
                <a:ext uri="{FF2B5EF4-FFF2-40B4-BE49-F238E27FC236}">
                  <a16:creationId xmlns:a16="http://schemas.microsoft.com/office/drawing/2014/main" id="{FF016B4B-663C-4A99-BA16-526587A98E3A}"/>
                </a:ext>
              </a:extLst>
            </p:cNvPr>
            <p:cNvSpPr/>
            <p:nvPr/>
          </p:nvSpPr>
          <p:spPr bwMode="black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992">
                <a:solidFill>
                  <a:schemeClr val="tx1"/>
                </a:solidFill>
                <a:latin typeface="+mn-lt"/>
              </a:endParaRPr>
            </a:p>
          </p:txBody>
        </p:sp>
        <p:sp>
          <p:nvSpPr>
            <p:cNvPr id="80" name="Freeform: Shape 79">
              <a:extLst>
                <a:ext uri="{FF2B5EF4-FFF2-40B4-BE49-F238E27FC236}">
                  <a16:creationId xmlns:a16="http://schemas.microsoft.com/office/drawing/2014/main" id="{E0EE0782-4BFF-4C76-83A4-65CB2A78CF86}"/>
                </a:ext>
              </a:extLst>
            </p:cNvPr>
            <p:cNvSpPr/>
            <p:nvPr/>
          </p:nvSpPr>
          <p:spPr bwMode="black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992">
                <a:solidFill>
                  <a:schemeClr val="tx1"/>
                </a:solidFill>
                <a:latin typeface="+mn-lt"/>
              </a:endParaRPr>
            </a:p>
          </p:txBody>
        </p:sp>
        <p:sp>
          <p:nvSpPr>
            <p:cNvPr id="81" name="Freeform: Shape 80">
              <a:extLst>
                <a:ext uri="{FF2B5EF4-FFF2-40B4-BE49-F238E27FC236}">
                  <a16:creationId xmlns:a16="http://schemas.microsoft.com/office/drawing/2014/main" id="{5922C003-5270-4D9A-ADCB-FBD0BCF17B75}"/>
                </a:ext>
              </a:extLst>
            </p:cNvPr>
            <p:cNvSpPr/>
            <p:nvPr/>
          </p:nvSpPr>
          <p:spPr bwMode="black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992">
                <a:solidFill>
                  <a:schemeClr val="tx1"/>
                </a:solidFill>
                <a:latin typeface="+mn-lt"/>
              </a:endParaRPr>
            </a:p>
          </p:txBody>
        </p:sp>
        <p:sp>
          <p:nvSpPr>
            <p:cNvPr id="82" name="Freeform: Shape 81">
              <a:extLst>
                <a:ext uri="{FF2B5EF4-FFF2-40B4-BE49-F238E27FC236}">
                  <a16:creationId xmlns:a16="http://schemas.microsoft.com/office/drawing/2014/main" id="{6D711215-3D48-4B08-99DB-BE3939FDAC79}"/>
                </a:ext>
              </a:extLst>
            </p:cNvPr>
            <p:cNvSpPr/>
            <p:nvPr userDrawn="1"/>
          </p:nvSpPr>
          <p:spPr bwMode="black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992">
                <a:solidFill>
                  <a:schemeClr val="tx1"/>
                </a:solidFill>
                <a:latin typeface="+mn-lt"/>
              </a:endParaRPr>
            </a:p>
          </p:txBody>
        </p:sp>
        <p:sp>
          <p:nvSpPr>
            <p:cNvPr id="83" name="Freeform: Shape 82">
              <a:extLst>
                <a:ext uri="{FF2B5EF4-FFF2-40B4-BE49-F238E27FC236}">
                  <a16:creationId xmlns:a16="http://schemas.microsoft.com/office/drawing/2014/main" id="{9DDFDFFA-F184-43C9-870C-DCF3B877593B}"/>
                </a:ext>
              </a:extLst>
            </p:cNvPr>
            <p:cNvSpPr/>
            <p:nvPr userDrawn="1"/>
          </p:nvSpPr>
          <p:spPr bwMode="black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992">
                <a:solidFill>
                  <a:schemeClr val="tx1"/>
                </a:solidFill>
                <a:latin typeface="+mn-lt"/>
              </a:endParaRPr>
            </a:p>
          </p:txBody>
        </p:sp>
        <p:sp>
          <p:nvSpPr>
            <p:cNvPr id="84" name="Freeform: Shape 83">
              <a:extLst>
                <a:ext uri="{FF2B5EF4-FFF2-40B4-BE49-F238E27FC236}">
                  <a16:creationId xmlns:a16="http://schemas.microsoft.com/office/drawing/2014/main" id="{A7AD2D58-EC85-4919-86F2-00E85F906876}"/>
                </a:ext>
              </a:extLst>
            </p:cNvPr>
            <p:cNvSpPr/>
            <p:nvPr userDrawn="1"/>
          </p:nvSpPr>
          <p:spPr bwMode="black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992">
                <a:solidFill>
                  <a:schemeClr val="tx1"/>
                </a:solidFill>
                <a:latin typeface="+mn-lt"/>
              </a:endParaRPr>
            </a:p>
          </p:txBody>
        </p:sp>
        <p:sp>
          <p:nvSpPr>
            <p:cNvPr id="85" name="Freeform: Shape 84">
              <a:extLst>
                <a:ext uri="{FF2B5EF4-FFF2-40B4-BE49-F238E27FC236}">
                  <a16:creationId xmlns:a16="http://schemas.microsoft.com/office/drawing/2014/main" id="{01CF21A7-4535-4C57-8143-169D224ADC39}"/>
                </a:ext>
              </a:extLst>
            </p:cNvPr>
            <p:cNvSpPr/>
            <p:nvPr userDrawn="1"/>
          </p:nvSpPr>
          <p:spPr bwMode="black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992">
                <a:solidFill>
                  <a:schemeClr val="tx1"/>
                </a:solidFill>
                <a:latin typeface="+mn-lt"/>
              </a:endParaRPr>
            </a:p>
          </p:txBody>
        </p:sp>
        <p:sp>
          <p:nvSpPr>
            <p:cNvPr id="86" name="Freeform: Shape 85">
              <a:extLst>
                <a:ext uri="{FF2B5EF4-FFF2-40B4-BE49-F238E27FC236}">
                  <a16:creationId xmlns:a16="http://schemas.microsoft.com/office/drawing/2014/main" id="{956F035C-8FDC-45CE-B5B8-F8B4F5ACBC79}"/>
                </a:ext>
              </a:extLst>
            </p:cNvPr>
            <p:cNvSpPr/>
            <p:nvPr userDrawn="1"/>
          </p:nvSpPr>
          <p:spPr bwMode="black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992">
                <a:solidFill>
                  <a:schemeClr val="tx1"/>
                </a:solidFill>
                <a:latin typeface="+mn-lt"/>
              </a:endParaRPr>
            </a:p>
          </p:txBody>
        </p:sp>
        <p:sp>
          <p:nvSpPr>
            <p:cNvPr id="87" name="Freeform: Shape 86">
              <a:extLst>
                <a:ext uri="{FF2B5EF4-FFF2-40B4-BE49-F238E27FC236}">
                  <a16:creationId xmlns:a16="http://schemas.microsoft.com/office/drawing/2014/main" id="{D9B234A6-826A-413C-B931-D919E52A0719}"/>
                </a:ext>
              </a:extLst>
            </p:cNvPr>
            <p:cNvSpPr/>
            <p:nvPr userDrawn="1"/>
          </p:nvSpPr>
          <p:spPr bwMode="black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992">
                <a:solidFill>
                  <a:schemeClr val="tx1"/>
                </a:solidFill>
                <a:latin typeface="+mn-lt"/>
              </a:endParaRPr>
            </a:p>
          </p:txBody>
        </p:sp>
        <p:sp>
          <p:nvSpPr>
            <p:cNvPr id="88" name="Freeform: Shape 87">
              <a:extLst>
                <a:ext uri="{FF2B5EF4-FFF2-40B4-BE49-F238E27FC236}">
                  <a16:creationId xmlns:a16="http://schemas.microsoft.com/office/drawing/2014/main" id="{E048B2BB-6FFB-4D27-96C7-176E63508A2B}"/>
                </a:ext>
              </a:extLst>
            </p:cNvPr>
            <p:cNvSpPr/>
            <p:nvPr userDrawn="1"/>
          </p:nvSpPr>
          <p:spPr bwMode="black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992">
                <a:solidFill>
                  <a:schemeClr val="tx1"/>
                </a:solidFill>
                <a:latin typeface="+mn-lt"/>
              </a:endParaRPr>
            </a:p>
          </p:txBody>
        </p:sp>
        <p:sp>
          <p:nvSpPr>
            <p:cNvPr id="89" name="Freeform: Shape 88">
              <a:extLst>
                <a:ext uri="{FF2B5EF4-FFF2-40B4-BE49-F238E27FC236}">
                  <a16:creationId xmlns:a16="http://schemas.microsoft.com/office/drawing/2014/main" id="{F0F26DA9-CE5E-4276-B142-51E0AFC8EFF3}"/>
                </a:ext>
              </a:extLst>
            </p:cNvPr>
            <p:cNvSpPr/>
            <p:nvPr userDrawn="1"/>
          </p:nvSpPr>
          <p:spPr bwMode="black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992">
                <a:solidFill>
                  <a:schemeClr val="tx1"/>
                </a:solidFill>
                <a:latin typeface="+mn-lt"/>
              </a:endParaRPr>
            </a:p>
          </p:txBody>
        </p:sp>
        <p:sp>
          <p:nvSpPr>
            <p:cNvPr id="90" name="Freeform: Shape 89">
              <a:extLst>
                <a:ext uri="{FF2B5EF4-FFF2-40B4-BE49-F238E27FC236}">
                  <a16:creationId xmlns:a16="http://schemas.microsoft.com/office/drawing/2014/main" id="{DEC25358-B7B6-4891-97D2-1B131FD58253}"/>
                </a:ext>
              </a:extLst>
            </p:cNvPr>
            <p:cNvSpPr/>
            <p:nvPr userDrawn="1"/>
          </p:nvSpPr>
          <p:spPr bwMode="black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992">
                <a:solidFill>
                  <a:schemeClr val="tx1"/>
                </a:solidFill>
                <a:latin typeface="+mn-lt"/>
              </a:endParaRPr>
            </a:p>
          </p:txBody>
        </p:sp>
        <p:sp>
          <p:nvSpPr>
            <p:cNvPr id="91" name="Freeform: Shape 90">
              <a:extLst>
                <a:ext uri="{FF2B5EF4-FFF2-40B4-BE49-F238E27FC236}">
                  <a16:creationId xmlns:a16="http://schemas.microsoft.com/office/drawing/2014/main" id="{0F1D4F54-A5B6-4B8F-BA1C-9796B50D71E8}"/>
                </a:ext>
              </a:extLst>
            </p:cNvPr>
            <p:cNvSpPr/>
            <p:nvPr userDrawn="1"/>
          </p:nvSpPr>
          <p:spPr bwMode="black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992">
                <a:solidFill>
                  <a:schemeClr val="tx1"/>
                </a:solidFill>
                <a:latin typeface="+mn-lt"/>
              </a:endParaRPr>
            </a:p>
          </p:txBody>
        </p:sp>
        <p:sp>
          <p:nvSpPr>
            <p:cNvPr id="92" name="Freeform: Shape 91">
              <a:extLst>
                <a:ext uri="{FF2B5EF4-FFF2-40B4-BE49-F238E27FC236}">
                  <a16:creationId xmlns:a16="http://schemas.microsoft.com/office/drawing/2014/main" id="{D3E1AF58-F8BD-4C35-B17B-FF474AC07207}"/>
                </a:ext>
              </a:extLst>
            </p:cNvPr>
            <p:cNvSpPr/>
            <p:nvPr userDrawn="1"/>
          </p:nvSpPr>
          <p:spPr bwMode="black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992">
                <a:solidFill>
                  <a:schemeClr val="tx1"/>
                </a:solidFill>
                <a:latin typeface="+mn-lt"/>
              </a:endParaRPr>
            </a:p>
          </p:txBody>
        </p:sp>
        <p:cxnSp>
          <p:nvCxnSpPr>
            <p:cNvPr id="93" name="Straight Connector 92">
              <a:extLst>
                <a:ext uri="{FF2B5EF4-FFF2-40B4-BE49-F238E27FC236}">
                  <a16:creationId xmlns:a16="http://schemas.microsoft.com/office/drawing/2014/main" id="{F433238B-4167-4B9F-AD00-573B9904B268}"/>
                </a:ext>
              </a:extLst>
            </p:cNvPr>
            <p:cNvCxnSpPr/>
            <p:nvPr userDrawn="1"/>
          </p:nvCxnSpPr>
          <p:spPr bwMode="black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E9255B43-A6C1-44E1-AD76-0108E14CF1CF}"/>
                </a:ext>
              </a:extLst>
            </p:cNvPr>
            <p:cNvCxnSpPr/>
            <p:nvPr userDrawn="1"/>
          </p:nvCxnSpPr>
          <p:spPr bwMode="black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86976117-4103-48D7-A1A4-7B1F6EB39AF8}"/>
                </a:ext>
              </a:extLst>
            </p:cNvPr>
            <p:cNvCxnSpPr/>
            <p:nvPr userDrawn="1"/>
          </p:nvCxnSpPr>
          <p:spPr bwMode="black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AD237E79-C954-4F5C-9467-568C2B01D61D}"/>
                </a:ext>
              </a:extLst>
            </p:cNvPr>
            <p:cNvCxnSpPr/>
            <p:nvPr userDrawn="1"/>
          </p:nvCxnSpPr>
          <p:spPr bwMode="black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52C3CA5D-4381-498F-A12A-94E2357D48D3}"/>
                </a:ext>
              </a:extLst>
            </p:cNvPr>
            <p:cNvCxnSpPr/>
            <p:nvPr userDrawn="1"/>
          </p:nvCxnSpPr>
          <p:spPr bwMode="black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CA4E24DD-F3D4-4376-8AB6-A07DA4314FF3}"/>
                </a:ext>
              </a:extLst>
            </p:cNvPr>
            <p:cNvCxnSpPr/>
            <p:nvPr userDrawn="1"/>
          </p:nvCxnSpPr>
          <p:spPr bwMode="black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D5DC4754-8578-491E-A0FF-64F47384863A}"/>
                </a:ext>
              </a:extLst>
            </p:cNvPr>
            <p:cNvCxnSpPr/>
            <p:nvPr userDrawn="1"/>
          </p:nvCxnSpPr>
          <p:spPr bwMode="black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6984F9AF-FC24-4244-B2B7-556836286B42}"/>
                </a:ext>
              </a:extLst>
            </p:cNvPr>
            <p:cNvCxnSpPr/>
            <p:nvPr userDrawn="1"/>
          </p:nvCxnSpPr>
          <p:spPr bwMode="black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BBE39F50-755A-4A28-9262-956D50B5BDF8}"/>
                </a:ext>
              </a:extLst>
            </p:cNvPr>
            <p:cNvCxnSpPr/>
            <p:nvPr userDrawn="1"/>
          </p:nvCxnSpPr>
          <p:spPr bwMode="black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CFFE806D-C6EC-4A6A-A604-0951250AC780}"/>
                </a:ext>
              </a:extLst>
            </p:cNvPr>
            <p:cNvCxnSpPr/>
            <p:nvPr userDrawn="1"/>
          </p:nvCxnSpPr>
          <p:spPr bwMode="black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584ED4C1-CE4B-4983-BA97-346408DC67CE}"/>
                </a:ext>
              </a:extLst>
            </p:cNvPr>
            <p:cNvCxnSpPr/>
            <p:nvPr userDrawn="1"/>
          </p:nvCxnSpPr>
          <p:spPr bwMode="black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2C71EB62-716E-4C9B-AF43-BD800A252535}"/>
                </a:ext>
              </a:extLst>
            </p:cNvPr>
            <p:cNvCxnSpPr/>
            <p:nvPr userDrawn="1"/>
          </p:nvCxnSpPr>
          <p:spPr bwMode="black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9D29CB2-8929-4A25-98AF-2BEB838CFADE}"/>
                </a:ext>
              </a:extLst>
            </p:cNvPr>
            <p:cNvCxnSpPr/>
            <p:nvPr userDrawn="1"/>
          </p:nvCxnSpPr>
          <p:spPr bwMode="black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26555DD7-8F54-4055-98D9-803ECA4B000E}"/>
                </a:ext>
              </a:extLst>
            </p:cNvPr>
            <p:cNvCxnSpPr/>
            <p:nvPr userDrawn="1"/>
          </p:nvCxnSpPr>
          <p:spPr bwMode="black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B2A8ED3D-1604-4356-8E79-C73DF5C07F87}"/>
                </a:ext>
              </a:extLst>
            </p:cNvPr>
            <p:cNvCxnSpPr/>
            <p:nvPr userDrawn="1"/>
          </p:nvCxnSpPr>
          <p:spPr bwMode="black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59B3DA24-D2F6-4B96-A966-7778F0462788}"/>
                </a:ext>
              </a:extLst>
            </p:cNvPr>
            <p:cNvCxnSpPr/>
            <p:nvPr userDrawn="1"/>
          </p:nvCxnSpPr>
          <p:spPr bwMode="black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5B2BC198-E061-43B5-8B72-9AECD4EF674C}"/>
                </a:ext>
              </a:extLst>
            </p:cNvPr>
            <p:cNvCxnSpPr/>
            <p:nvPr userDrawn="1"/>
          </p:nvCxnSpPr>
          <p:spPr bwMode="black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5CBD1AA7-CC60-49B9-AAED-95002306B6DB}"/>
                </a:ext>
              </a:extLst>
            </p:cNvPr>
            <p:cNvCxnSpPr/>
            <p:nvPr userDrawn="1"/>
          </p:nvCxnSpPr>
          <p:spPr bwMode="black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B6CFC690-A932-420E-8641-E0D4F1D14F71}"/>
                </a:ext>
              </a:extLst>
            </p:cNvPr>
            <p:cNvCxnSpPr/>
            <p:nvPr userDrawn="1"/>
          </p:nvCxnSpPr>
          <p:spPr bwMode="black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981262C0-EBF5-4D95-9E2E-78B7BE1D5F8F}"/>
                </a:ext>
              </a:extLst>
            </p:cNvPr>
            <p:cNvCxnSpPr/>
            <p:nvPr userDrawn="1"/>
          </p:nvCxnSpPr>
          <p:spPr bwMode="black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72412145-9F02-45F4-8A1F-4109B09DA77F}"/>
                </a:ext>
              </a:extLst>
            </p:cNvPr>
            <p:cNvCxnSpPr/>
            <p:nvPr userDrawn="1"/>
          </p:nvCxnSpPr>
          <p:spPr bwMode="black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4EFB458C-651C-47B0-830C-DFC18029EB15}"/>
                </a:ext>
              </a:extLst>
            </p:cNvPr>
            <p:cNvCxnSpPr/>
            <p:nvPr userDrawn="1"/>
          </p:nvCxnSpPr>
          <p:spPr bwMode="black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275A12CE-1B9C-467B-A41F-63B02D949AF6}"/>
                </a:ext>
              </a:extLst>
            </p:cNvPr>
            <p:cNvCxnSpPr/>
            <p:nvPr userDrawn="1"/>
          </p:nvCxnSpPr>
          <p:spPr bwMode="black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CE166A7E-724C-41B9-B1E3-C18068EECF0D}"/>
                </a:ext>
              </a:extLst>
            </p:cNvPr>
            <p:cNvCxnSpPr/>
            <p:nvPr userDrawn="1"/>
          </p:nvCxnSpPr>
          <p:spPr bwMode="black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A628A8A-2AC5-47F3-84EC-7B44237EC8C4}"/>
                </a:ext>
              </a:extLst>
            </p:cNvPr>
            <p:cNvCxnSpPr/>
            <p:nvPr userDrawn="1"/>
          </p:nvCxnSpPr>
          <p:spPr bwMode="black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B89EEAE6-AB58-4DA0-97B7-5ED0B4FB66F7}"/>
                </a:ext>
              </a:extLst>
            </p:cNvPr>
            <p:cNvCxnSpPr/>
            <p:nvPr userDrawn="1"/>
          </p:nvCxnSpPr>
          <p:spPr bwMode="black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9973091C-4F57-45F5-9278-A5495574B244}"/>
                </a:ext>
              </a:extLst>
            </p:cNvPr>
            <p:cNvCxnSpPr/>
            <p:nvPr userDrawn="1"/>
          </p:nvCxnSpPr>
          <p:spPr bwMode="black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013782DF-D3CE-43BC-B089-7657B3CC9E4F}"/>
                </a:ext>
              </a:extLst>
            </p:cNvPr>
            <p:cNvCxnSpPr/>
            <p:nvPr userDrawn="1"/>
          </p:nvCxnSpPr>
          <p:spPr bwMode="black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B40E03DB-D3B5-4ED2-94F1-18B05EF36E60}"/>
                </a:ext>
              </a:extLst>
            </p:cNvPr>
            <p:cNvCxnSpPr/>
            <p:nvPr userDrawn="1"/>
          </p:nvCxnSpPr>
          <p:spPr bwMode="black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283FFB0A-CBFF-4BBE-BC87-0A2AF4284576}"/>
                </a:ext>
              </a:extLst>
            </p:cNvPr>
            <p:cNvCxnSpPr/>
            <p:nvPr userDrawn="1"/>
          </p:nvCxnSpPr>
          <p:spPr bwMode="black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6D5A634C-FA6D-4F49-AAD5-BBCE990D4748}"/>
                </a:ext>
              </a:extLst>
            </p:cNvPr>
            <p:cNvCxnSpPr/>
            <p:nvPr userDrawn="1"/>
          </p:nvCxnSpPr>
          <p:spPr bwMode="black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205ED71-0851-4E0C-A163-BC3D3039E671}"/>
                </a:ext>
              </a:extLst>
            </p:cNvPr>
            <p:cNvCxnSpPr/>
            <p:nvPr userDrawn="1"/>
          </p:nvCxnSpPr>
          <p:spPr bwMode="black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715526AD-CEE9-474C-A9A5-D49A5346A930}"/>
                </a:ext>
              </a:extLst>
            </p:cNvPr>
            <p:cNvCxnSpPr/>
            <p:nvPr userDrawn="1"/>
          </p:nvCxnSpPr>
          <p:spPr bwMode="black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E7BD9B20-C7BC-413A-A578-C3FF8BEBBDC0}"/>
                </a:ext>
              </a:extLst>
            </p:cNvPr>
            <p:cNvCxnSpPr/>
            <p:nvPr userDrawn="1"/>
          </p:nvCxnSpPr>
          <p:spPr bwMode="black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A981CE9B-6327-4D32-B970-04D7EC41EE89}"/>
                </a:ext>
              </a:extLst>
            </p:cNvPr>
            <p:cNvCxnSpPr/>
            <p:nvPr userDrawn="1"/>
          </p:nvCxnSpPr>
          <p:spPr bwMode="black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E8F3FFC1-0364-4801-813A-54371A2C43DA}"/>
                </a:ext>
              </a:extLst>
            </p:cNvPr>
            <p:cNvCxnSpPr/>
            <p:nvPr userDrawn="1"/>
          </p:nvCxnSpPr>
          <p:spPr bwMode="black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5606A9C3-FEED-4F52-B442-5009E3F7B54C}"/>
                </a:ext>
              </a:extLst>
            </p:cNvPr>
            <p:cNvCxnSpPr/>
            <p:nvPr userDrawn="1"/>
          </p:nvCxnSpPr>
          <p:spPr bwMode="black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9DAE2C86-BAE6-47A1-94B1-327465587DE7}"/>
                </a:ext>
              </a:extLst>
            </p:cNvPr>
            <p:cNvCxnSpPr/>
            <p:nvPr userDrawn="1"/>
          </p:nvCxnSpPr>
          <p:spPr bwMode="black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A9686103-ADA6-4E1A-817A-E71466AE209B}"/>
                </a:ext>
              </a:extLst>
            </p:cNvPr>
            <p:cNvCxnSpPr/>
            <p:nvPr userDrawn="1"/>
          </p:nvCxnSpPr>
          <p:spPr bwMode="black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BBD273DE-C35C-4DA9-96B1-DDB7F800252C}"/>
                </a:ext>
              </a:extLst>
            </p:cNvPr>
            <p:cNvCxnSpPr/>
            <p:nvPr userDrawn="1"/>
          </p:nvCxnSpPr>
          <p:spPr bwMode="black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D9A7DF1D-083E-42BB-91EA-4E30FEA625A2}"/>
                </a:ext>
              </a:extLst>
            </p:cNvPr>
            <p:cNvCxnSpPr/>
            <p:nvPr userDrawn="1"/>
          </p:nvCxnSpPr>
          <p:spPr bwMode="black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2D0D1604-79C2-46BE-9905-D864D0ECFE20}"/>
                </a:ext>
              </a:extLst>
            </p:cNvPr>
            <p:cNvCxnSpPr/>
            <p:nvPr userDrawn="1"/>
          </p:nvCxnSpPr>
          <p:spPr bwMode="black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B7B9FA60-E80E-4FE7-BB67-028805A248EE}"/>
                </a:ext>
              </a:extLst>
            </p:cNvPr>
            <p:cNvCxnSpPr/>
            <p:nvPr userDrawn="1"/>
          </p:nvCxnSpPr>
          <p:spPr bwMode="black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102F5688-0147-4CC6-8FB3-67034979720D}"/>
                </a:ext>
              </a:extLst>
            </p:cNvPr>
            <p:cNvCxnSpPr/>
            <p:nvPr userDrawn="1"/>
          </p:nvCxnSpPr>
          <p:spPr bwMode="black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38" name="main body box">
              <a:extLst>
                <a:ext uri="{FF2B5EF4-FFF2-40B4-BE49-F238E27FC236}">
                  <a16:creationId xmlns:a16="http://schemas.microsoft.com/office/drawing/2014/main" id="{3AB62359-B582-4196-8266-DC8ADBA988F4}"/>
                </a:ext>
              </a:extLst>
            </p:cNvPr>
            <p:cNvSpPr/>
            <p:nvPr userDrawn="1"/>
          </p:nvSpPr>
          <p:spPr bwMode="blackGray">
            <a:xfrm>
              <a:off x="554736" y="1709928"/>
              <a:ext cx="11082528" cy="4507992"/>
            </a:xfrm>
            <a:prstGeom prst="rect">
              <a:avLst/>
            </a:prstGeom>
            <a:noFill/>
            <a:ln w="12700">
              <a:solidFill>
                <a:srgbClr val="19D3C5">
                  <a:alpha val="50000"/>
                </a:srgbClr>
              </a:solidFill>
            </a:ln>
          </p:spPr>
          <p:txBody>
            <a:bodyPr vert="horz" wrap="square" lIns="68572" tIns="34286" rIns="68572" bIns="34286" numCol="1" rtlCol="0" anchor="t" anchorCtr="0" compatLnSpc="1">
              <a:prstTxWarp prst="textNoShape">
                <a:avLst/>
              </a:prstTxWarp>
              <a:noAutofit/>
            </a:bodyPr>
            <a:lstStyle/>
            <a:p>
              <a:pPr rtl="0"/>
              <a:endParaRPr lang="en-US" sz="992">
                <a:solidFill>
                  <a:schemeClr val="tx1"/>
                </a:solidFill>
                <a:latin typeface="+mn-lt"/>
              </a:endParaRPr>
            </a:p>
          </p:txBody>
        </p:sp>
        <p:cxnSp>
          <p:nvCxnSpPr>
            <p:cNvPr id="139" name="Straight Connector 138">
              <a:extLst>
                <a:ext uri="{FF2B5EF4-FFF2-40B4-BE49-F238E27FC236}">
                  <a16:creationId xmlns:a16="http://schemas.microsoft.com/office/drawing/2014/main" id="{3D738849-8295-4057-B044-0B0E80C1C3DA}"/>
                </a:ext>
              </a:extLst>
            </p:cNvPr>
            <p:cNvCxnSpPr/>
            <p:nvPr userDrawn="1"/>
          </p:nvCxnSpPr>
          <p:spPr bwMode="blackGray">
            <a:xfrm>
              <a:off x="554736" y="2177796"/>
              <a:ext cx="11082528" cy="0"/>
            </a:xfrm>
            <a:prstGeom prst="line">
              <a:avLst/>
            </a:prstGeom>
            <a:noFill/>
            <a:ln w="12700">
              <a:solidFill>
                <a:srgbClr val="19D3C5">
                  <a:alpha val="50000"/>
                </a:srgbClr>
              </a:solidFill>
            </a:ln>
          </p:spPr>
        </p:cxnSp>
        <p:cxnSp>
          <p:nvCxnSpPr>
            <p:cNvPr id="140" name="Straight Connector 139">
              <a:extLst>
                <a:ext uri="{FF2B5EF4-FFF2-40B4-BE49-F238E27FC236}">
                  <a16:creationId xmlns:a16="http://schemas.microsoft.com/office/drawing/2014/main" id="{81361245-226A-4BA1-8B7C-025011F07E2A}"/>
                </a:ext>
              </a:extLst>
            </p:cNvPr>
            <p:cNvCxnSpPr/>
            <p:nvPr userDrawn="1"/>
          </p:nvCxnSpPr>
          <p:spPr bwMode="blackGray">
            <a:xfrm>
              <a:off x="554736" y="1711453"/>
              <a:ext cx="11082528" cy="0"/>
            </a:xfrm>
            <a:prstGeom prst="line">
              <a:avLst/>
            </a:prstGeom>
            <a:noFill/>
            <a:ln w="12700">
              <a:solidFill>
                <a:srgbClr val="19D3C5">
                  <a:alpha val="50000"/>
                </a:srgbClr>
              </a:solidFill>
            </a:ln>
          </p:spPr>
        </p:cxnSp>
      </p:grpSp>
      <p:sp>
        <p:nvSpPr>
          <p:cNvPr id="163" name="Sticker" hidden="1">
            <a:extLst>
              <a:ext uri="{FF2B5EF4-FFF2-40B4-BE49-F238E27FC236}">
                <a16:creationId xmlns:a16="http://schemas.microsoft.com/office/drawing/2014/main" id="{F4B31D41-9E38-4C47-B14A-953F41CF2048}"/>
              </a:ext>
            </a:extLst>
          </p:cNvPr>
          <p:cNvSpPr txBox="1"/>
          <p:nvPr userDrawn="1"/>
        </p:nvSpPr>
        <p:spPr>
          <a:xfrm>
            <a:off x="554736" y="834829"/>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rtl="0"/>
            <a:r>
              <a:rPr lang="ru" sz="800"/>
              <a:t>STICKER</a:t>
            </a:r>
          </a:p>
        </p:txBody>
      </p:sp>
      <p:sp>
        <p:nvSpPr>
          <p:cNvPr id="155" name="ACET" hidden="1">
            <a:extLst>
              <a:ext uri="{FF2B5EF4-FFF2-40B4-BE49-F238E27FC236}">
                <a16:creationId xmlns:a16="http://schemas.microsoft.com/office/drawing/2014/main" id="{6FC9F96D-D74F-4064-BE66-104F69CCE92E}"/>
              </a:ext>
            </a:extLst>
          </p:cNvPr>
          <p:cNvSpPr txBox="1"/>
          <p:nvPr userDrawn="1">
            <p:custDataLst>
              <p:tags r:id="rId26"/>
            </p:custDataLst>
          </p:nvPr>
        </p:nvSpPr>
        <p:spPr>
          <a:xfrm>
            <a:off x="554567" y="2133600"/>
            <a:ext cx="4065671" cy="507831"/>
          </a:xfrm>
          <a:prstGeom prst="rect">
            <a:avLst/>
          </a:prstGeom>
        </p:spPr>
        <p:txBody>
          <a:bodyPr vert="horz" wrap="squar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rtl="0"/>
            <a:r>
              <a:rPr lang="ru" sz="1400"/>
              <a:t>Above Chart Exhibit Title</a:t>
            </a:r>
          </a:p>
          <a:p>
            <a:pPr lvl="0" rtl="0"/>
            <a:r>
              <a:rPr lang="ru" sz="1400" b="0"/>
              <a:t>Unit of Measure</a:t>
            </a:r>
          </a:p>
        </p:txBody>
      </p:sp>
      <p:sp>
        <p:nvSpPr>
          <p:cNvPr id="4" name="Text Placeholder 3">
            <a:extLst>
              <a:ext uri="{FF2B5EF4-FFF2-40B4-BE49-F238E27FC236}">
                <a16:creationId xmlns:a16="http://schemas.microsoft.com/office/drawing/2014/main" id="{69BA02D5-5579-4386-BB2A-334ACD085CD5}"/>
              </a:ext>
            </a:extLst>
          </p:cNvPr>
          <p:cNvSpPr>
            <a:spLocks noGrp="1"/>
          </p:cNvSpPr>
          <p:nvPr>
            <p:ph type="body" idx="1"/>
          </p:nvPr>
        </p:nvSpPr>
        <p:spPr>
          <a:xfrm>
            <a:off x="554568" y="2155825"/>
            <a:ext cx="2891817" cy="1218282"/>
          </a:xfrm>
          <a:prstGeom prst="rect">
            <a:avLst/>
          </a:prstGeom>
        </p:spPr>
        <p:txBody>
          <a:bodyPr vert="horz" lIns="0" tIns="0" rIns="0" bIns="0" rtlCol="0">
            <a:spAutoFit/>
          </a:bodyPr>
          <a:lstStyle/>
          <a:p>
            <a:pPr lvl="0" rtl="0"/>
            <a:r>
              <a:rPr lang="ru"/>
              <a:t>Click to edit Master text styles</a:t>
            </a:r>
          </a:p>
          <a:p>
            <a:pPr lvl="1" rtl="0"/>
            <a:r>
              <a:rPr lang="ru"/>
              <a:t>Second level</a:t>
            </a:r>
          </a:p>
          <a:p>
            <a:pPr lvl="2" rtl="0"/>
            <a:r>
              <a:rPr lang="ru"/>
              <a:t>Third level</a:t>
            </a:r>
          </a:p>
          <a:p>
            <a:pPr lvl="3" rtl="0"/>
            <a:r>
              <a:rPr lang="ru"/>
              <a:t>Fourth level</a:t>
            </a:r>
          </a:p>
          <a:p>
            <a:pPr lvl="4" rtl="0"/>
            <a:r>
              <a:rPr lang="ru"/>
              <a:t>Fifth level</a:t>
            </a:r>
            <a:endParaRPr lang="en-US" dirty="0"/>
          </a:p>
        </p:txBody>
      </p:sp>
      <p:grpSp>
        <p:nvGrpSpPr>
          <p:cNvPr id="152" name="LegendBoxes" hidden="1">
            <a:extLst>
              <a:ext uri="{FF2B5EF4-FFF2-40B4-BE49-F238E27FC236}">
                <a16:creationId xmlns:a16="http://schemas.microsoft.com/office/drawing/2014/main" id="{963CCBC6-05DA-41C5-8A26-02B4B8294556}"/>
              </a:ext>
            </a:extLst>
          </p:cNvPr>
          <p:cNvGrpSpPr/>
          <p:nvPr userDrawn="1"/>
        </p:nvGrpSpPr>
        <p:grpSpPr>
          <a:xfrm>
            <a:off x="10522738" y="4396889"/>
            <a:ext cx="944617" cy="1686504"/>
            <a:chOff x="7756825" y="4379430"/>
            <a:chExt cx="708462" cy="1686504"/>
          </a:xfrm>
        </p:grpSpPr>
        <p:sp>
          <p:nvSpPr>
            <p:cNvPr id="153" name="RectangleLegend1">
              <a:extLst>
                <a:ext uri="{FF2B5EF4-FFF2-40B4-BE49-F238E27FC236}">
                  <a16:creationId xmlns:a16="http://schemas.microsoft.com/office/drawing/2014/main" id="{658AC4E5-B9F1-4DD2-A80F-DAC539F6EDF1}"/>
                </a:ext>
              </a:extLst>
            </p:cNvPr>
            <p:cNvSpPr/>
            <p:nvPr/>
          </p:nvSpPr>
          <p:spPr>
            <a:xfrm>
              <a:off x="7756825" y="4385399"/>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sz="1200" err="1">
                <a:solidFill>
                  <a:schemeClr val="tx1"/>
                </a:solidFill>
              </a:endParaRPr>
            </a:p>
          </p:txBody>
        </p:sp>
        <p:sp>
          <p:nvSpPr>
            <p:cNvPr id="154" name="RectangleLegend2">
              <a:extLst>
                <a:ext uri="{FF2B5EF4-FFF2-40B4-BE49-F238E27FC236}">
                  <a16:creationId xmlns:a16="http://schemas.microsoft.com/office/drawing/2014/main" id="{B2384542-8C23-4E14-80D2-CA9F267323F0}"/>
                </a:ext>
              </a:extLst>
            </p:cNvPr>
            <p:cNvSpPr/>
            <p:nvPr/>
          </p:nvSpPr>
          <p:spPr>
            <a:xfrm>
              <a:off x="7756825" y="4764897"/>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sz="1200" err="1">
                <a:solidFill>
                  <a:schemeClr val="tx1"/>
                </a:solidFill>
              </a:endParaRPr>
            </a:p>
          </p:txBody>
        </p:sp>
        <p:sp>
          <p:nvSpPr>
            <p:cNvPr id="164" name="RectangleLegend3">
              <a:extLst>
                <a:ext uri="{FF2B5EF4-FFF2-40B4-BE49-F238E27FC236}">
                  <a16:creationId xmlns:a16="http://schemas.microsoft.com/office/drawing/2014/main" id="{060EF611-D1B1-4A78-8D88-DC9E2B83640A}"/>
                </a:ext>
              </a:extLst>
            </p:cNvPr>
            <p:cNvSpPr/>
            <p:nvPr/>
          </p:nvSpPr>
          <p:spPr>
            <a:xfrm>
              <a:off x="7756825" y="5138493"/>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sz="1200" err="1">
                <a:solidFill>
                  <a:schemeClr val="tx1"/>
                </a:solidFill>
              </a:endParaRPr>
            </a:p>
          </p:txBody>
        </p:sp>
        <p:sp>
          <p:nvSpPr>
            <p:cNvPr id="165" name="RectangleLegend4">
              <a:extLst>
                <a:ext uri="{FF2B5EF4-FFF2-40B4-BE49-F238E27FC236}">
                  <a16:creationId xmlns:a16="http://schemas.microsoft.com/office/drawing/2014/main" id="{E1613226-3F7F-4C55-A6C0-DD8251B844E6}"/>
                </a:ext>
              </a:extLst>
            </p:cNvPr>
            <p:cNvSpPr/>
            <p:nvPr/>
          </p:nvSpPr>
          <p:spPr>
            <a:xfrm>
              <a:off x="7756825" y="5512089"/>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sz="1200" err="1">
                <a:solidFill>
                  <a:schemeClr val="tx1"/>
                </a:solidFill>
              </a:endParaRPr>
            </a:p>
          </p:txBody>
        </p:sp>
        <p:sp>
          <p:nvSpPr>
            <p:cNvPr id="166" name="RectangleLegend5">
              <a:extLst>
                <a:ext uri="{FF2B5EF4-FFF2-40B4-BE49-F238E27FC236}">
                  <a16:creationId xmlns:a16="http://schemas.microsoft.com/office/drawing/2014/main" id="{5BE928B1-5A9D-43CB-BC80-2D1F93CC2F3C}"/>
                </a:ext>
              </a:extLst>
            </p:cNvPr>
            <p:cNvSpPr/>
            <p:nvPr/>
          </p:nvSpPr>
          <p:spPr>
            <a:xfrm>
              <a:off x="7756825" y="5885685"/>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sz="1200" err="1">
                <a:solidFill>
                  <a:schemeClr val="tx1"/>
                </a:solidFill>
              </a:endParaRPr>
            </a:p>
          </p:txBody>
        </p:sp>
        <p:sp>
          <p:nvSpPr>
            <p:cNvPr id="167" name="Legend1">
              <a:extLst>
                <a:ext uri="{FF2B5EF4-FFF2-40B4-BE49-F238E27FC236}">
                  <a16:creationId xmlns:a16="http://schemas.microsoft.com/office/drawing/2014/main" id="{588189A8-DB4B-43BF-B593-04C5DB541C53}"/>
                </a:ext>
              </a:extLst>
            </p:cNvPr>
            <p:cNvSpPr txBox="1"/>
            <p:nvPr/>
          </p:nvSpPr>
          <p:spPr>
            <a:xfrm>
              <a:off x="8082971" y="4379430"/>
              <a:ext cx="382316" cy="184666"/>
            </a:xfrm>
            <a:prstGeom prst="rect">
              <a:avLst/>
            </a:prstGeom>
            <a:noFill/>
            <a:ln>
              <a:noFill/>
              <a:miter lim="800000"/>
            </a:ln>
          </p:spPr>
          <p:txBody>
            <a:bodyPr wrap="none" lIns="0" tIns="0" rIns="0" bIns="0" rtlCol="0" anchor="ctr" anchorCtr="0">
              <a:spAutoFit/>
            </a:bodyPr>
            <a:lstStyle/>
            <a:p>
              <a:pPr rtl="0">
                <a:spcAft>
                  <a:spcPts val="600"/>
                </a:spcAft>
              </a:pPr>
              <a:r>
                <a:rPr lang="ru" sz="1200"/>
                <a:t>Legend</a:t>
              </a:r>
            </a:p>
          </p:txBody>
        </p:sp>
        <p:sp>
          <p:nvSpPr>
            <p:cNvPr id="168" name="Legend2">
              <a:extLst>
                <a:ext uri="{FF2B5EF4-FFF2-40B4-BE49-F238E27FC236}">
                  <a16:creationId xmlns:a16="http://schemas.microsoft.com/office/drawing/2014/main" id="{BFD93A1F-3913-44CB-80B7-EFCD2B4BF5BC}"/>
                </a:ext>
              </a:extLst>
            </p:cNvPr>
            <p:cNvSpPr txBox="1"/>
            <p:nvPr/>
          </p:nvSpPr>
          <p:spPr>
            <a:xfrm>
              <a:off x="8082971" y="4758928"/>
              <a:ext cx="382316" cy="184666"/>
            </a:xfrm>
            <a:prstGeom prst="rect">
              <a:avLst/>
            </a:prstGeom>
            <a:noFill/>
            <a:ln>
              <a:noFill/>
              <a:miter lim="800000"/>
            </a:ln>
          </p:spPr>
          <p:txBody>
            <a:bodyPr wrap="none" lIns="0" tIns="0" rIns="0" bIns="0" rtlCol="0" anchor="ctr" anchorCtr="0">
              <a:spAutoFit/>
            </a:bodyPr>
            <a:lstStyle/>
            <a:p>
              <a:pPr rtl="0">
                <a:spcAft>
                  <a:spcPts val="600"/>
                </a:spcAft>
              </a:pPr>
              <a:r>
                <a:rPr lang="ru" sz="1200"/>
                <a:t>Legend</a:t>
              </a:r>
            </a:p>
          </p:txBody>
        </p:sp>
        <p:sp>
          <p:nvSpPr>
            <p:cNvPr id="169" name="Legend3">
              <a:extLst>
                <a:ext uri="{FF2B5EF4-FFF2-40B4-BE49-F238E27FC236}">
                  <a16:creationId xmlns:a16="http://schemas.microsoft.com/office/drawing/2014/main" id="{F7B1D1E0-C2A5-481C-8640-41B469498D8D}"/>
                </a:ext>
              </a:extLst>
            </p:cNvPr>
            <p:cNvSpPr txBox="1"/>
            <p:nvPr/>
          </p:nvSpPr>
          <p:spPr>
            <a:xfrm>
              <a:off x="8082971" y="5138426"/>
              <a:ext cx="382316" cy="184666"/>
            </a:xfrm>
            <a:prstGeom prst="rect">
              <a:avLst/>
            </a:prstGeom>
            <a:noFill/>
            <a:ln>
              <a:noFill/>
              <a:miter lim="800000"/>
            </a:ln>
          </p:spPr>
          <p:txBody>
            <a:bodyPr wrap="none" lIns="0" tIns="0" rIns="0" bIns="0" rtlCol="0" anchor="ctr" anchorCtr="0">
              <a:spAutoFit/>
            </a:bodyPr>
            <a:lstStyle/>
            <a:p>
              <a:pPr rtl="0">
                <a:spcAft>
                  <a:spcPts val="600"/>
                </a:spcAft>
              </a:pPr>
              <a:r>
                <a:rPr lang="ru" sz="1200"/>
                <a:t>Legend</a:t>
              </a:r>
              <a:endParaRPr lang="en-US" sz="1200" dirty="0"/>
            </a:p>
          </p:txBody>
        </p:sp>
        <p:sp>
          <p:nvSpPr>
            <p:cNvPr id="170" name="Legend4">
              <a:extLst>
                <a:ext uri="{FF2B5EF4-FFF2-40B4-BE49-F238E27FC236}">
                  <a16:creationId xmlns:a16="http://schemas.microsoft.com/office/drawing/2014/main" id="{C8DA0D60-61E4-4C36-A081-C71B9380B540}"/>
                </a:ext>
              </a:extLst>
            </p:cNvPr>
            <p:cNvSpPr txBox="1"/>
            <p:nvPr/>
          </p:nvSpPr>
          <p:spPr>
            <a:xfrm>
              <a:off x="8082971" y="5509847"/>
              <a:ext cx="382316" cy="184666"/>
            </a:xfrm>
            <a:prstGeom prst="rect">
              <a:avLst/>
            </a:prstGeom>
            <a:noFill/>
            <a:ln>
              <a:noFill/>
              <a:miter lim="800000"/>
            </a:ln>
          </p:spPr>
          <p:txBody>
            <a:bodyPr wrap="none" lIns="0" tIns="0" rIns="0" bIns="0" rtlCol="0" anchor="ctr" anchorCtr="0">
              <a:spAutoFit/>
            </a:bodyPr>
            <a:lstStyle/>
            <a:p>
              <a:pPr rtl="0">
                <a:spcAft>
                  <a:spcPts val="600"/>
                </a:spcAft>
              </a:pPr>
              <a:r>
                <a:rPr lang="ru" sz="1200"/>
                <a:t>Legend</a:t>
              </a:r>
              <a:endParaRPr lang="en-US" sz="1200" dirty="0"/>
            </a:p>
          </p:txBody>
        </p:sp>
        <p:sp>
          <p:nvSpPr>
            <p:cNvPr id="171" name="Legend5">
              <a:extLst>
                <a:ext uri="{FF2B5EF4-FFF2-40B4-BE49-F238E27FC236}">
                  <a16:creationId xmlns:a16="http://schemas.microsoft.com/office/drawing/2014/main" id="{0642CA01-EC45-4B1C-8CC1-746C78F308A5}"/>
                </a:ext>
              </a:extLst>
            </p:cNvPr>
            <p:cNvSpPr txBox="1"/>
            <p:nvPr/>
          </p:nvSpPr>
          <p:spPr>
            <a:xfrm>
              <a:off x="8082970" y="5881268"/>
              <a:ext cx="382316" cy="184666"/>
            </a:xfrm>
            <a:prstGeom prst="rect">
              <a:avLst/>
            </a:prstGeom>
            <a:noFill/>
            <a:ln>
              <a:noFill/>
              <a:miter lim="800000"/>
            </a:ln>
          </p:spPr>
          <p:txBody>
            <a:bodyPr wrap="none" lIns="0" tIns="0" rIns="0" bIns="0" rtlCol="0" anchor="ctr" anchorCtr="0">
              <a:spAutoFit/>
            </a:bodyPr>
            <a:lstStyle/>
            <a:p>
              <a:pPr rtl="0">
                <a:spcAft>
                  <a:spcPts val="600"/>
                </a:spcAft>
              </a:pPr>
              <a:r>
                <a:rPr lang="ru" sz="1200"/>
                <a:t>Legend</a:t>
              </a:r>
              <a:endParaRPr lang="en-US" sz="1200" dirty="0"/>
            </a:p>
          </p:txBody>
        </p:sp>
      </p:grpSp>
      <p:grpSp>
        <p:nvGrpSpPr>
          <p:cNvPr id="172" name="LegendLines" hidden="1">
            <a:extLst>
              <a:ext uri="{FF2B5EF4-FFF2-40B4-BE49-F238E27FC236}">
                <a16:creationId xmlns:a16="http://schemas.microsoft.com/office/drawing/2014/main" id="{F23A354F-6D61-4076-98CC-072D54F2B9B5}"/>
              </a:ext>
            </a:extLst>
          </p:cNvPr>
          <p:cNvGrpSpPr/>
          <p:nvPr userDrawn="1"/>
        </p:nvGrpSpPr>
        <p:grpSpPr>
          <a:xfrm>
            <a:off x="10135957" y="3237562"/>
            <a:ext cx="1331385" cy="927508"/>
            <a:chOff x="7495285" y="2250552"/>
            <a:chExt cx="998539" cy="927508"/>
          </a:xfrm>
        </p:grpSpPr>
        <p:sp>
          <p:nvSpPr>
            <p:cNvPr id="173" name="Legend1">
              <a:extLst>
                <a:ext uri="{FF2B5EF4-FFF2-40B4-BE49-F238E27FC236}">
                  <a16:creationId xmlns:a16="http://schemas.microsoft.com/office/drawing/2014/main" id="{10E606C6-97CA-4FF0-A153-84CA4E8F414F}"/>
                </a:ext>
              </a:extLst>
            </p:cNvPr>
            <p:cNvSpPr txBox="1"/>
            <p:nvPr/>
          </p:nvSpPr>
          <p:spPr>
            <a:xfrm>
              <a:off x="8111508" y="2250552"/>
              <a:ext cx="382316" cy="184666"/>
            </a:xfrm>
            <a:prstGeom prst="rect">
              <a:avLst/>
            </a:prstGeom>
            <a:noFill/>
            <a:ln>
              <a:noFill/>
              <a:miter lim="800000"/>
            </a:ln>
          </p:spPr>
          <p:txBody>
            <a:bodyPr wrap="none" lIns="0" tIns="0" rIns="0" bIns="0" rtlCol="0" anchor="ctr" anchorCtr="0">
              <a:spAutoFit/>
            </a:bodyPr>
            <a:lstStyle/>
            <a:p>
              <a:pPr rtl="0">
                <a:spcAft>
                  <a:spcPts val="600"/>
                </a:spcAft>
              </a:pPr>
              <a:r>
                <a:rPr lang="ru" sz="1200"/>
                <a:t>Legend</a:t>
              </a:r>
            </a:p>
          </p:txBody>
        </p:sp>
        <p:sp>
          <p:nvSpPr>
            <p:cNvPr id="174" name="Legend2">
              <a:extLst>
                <a:ext uri="{FF2B5EF4-FFF2-40B4-BE49-F238E27FC236}">
                  <a16:creationId xmlns:a16="http://schemas.microsoft.com/office/drawing/2014/main" id="{5F43CABA-AFC6-491E-A7D7-B466654F525D}"/>
                </a:ext>
              </a:extLst>
            </p:cNvPr>
            <p:cNvSpPr txBox="1"/>
            <p:nvPr/>
          </p:nvSpPr>
          <p:spPr>
            <a:xfrm>
              <a:off x="8111508" y="2621973"/>
              <a:ext cx="382316" cy="184666"/>
            </a:xfrm>
            <a:prstGeom prst="rect">
              <a:avLst/>
            </a:prstGeom>
            <a:noFill/>
            <a:ln>
              <a:noFill/>
              <a:miter lim="800000"/>
            </a:ln>
          </p:spPr>
          <p:txBody>
            <a:bodyPr wrap="none" lIns="0" tIns="0" rIns="0" bIns="0" rtlCol="0" anchor="ctr" anchorCtr="0">
              <a:spAutoFit/>
            </a:bodyPr>
            <a:lstStyle/>
            <a:p>
              <a:pPr rtl="0">
                <a:spcAft>
                  <a:spcPts val="600"/>
                </a:spcAft>
              </a:pPr>
              <a:r>
                <a:rPr lang="ru" sz="1200"/>
                <a:t>Legend</a:t>
              </a:r>
              <a:endParaRPr lang="en-US" sz="1200" dirty="0"/>
            </a:p>
          </p:txBody>
        </p:sp>
        <p:sp>
          <p:nvSpPr>
            <p:cNvPr id="175" name="Legend3">
              <a:extLst>
                <a:ext uri="{FF2B5EF4-FFF2-40B4-BE49-F238E27FC236}">
                  <a16:creationId xmlns:a16="http://schemas.microsoft.com/office/drawing/2014/main" id="{DA7660EB-4D51-4982-8372-6E58C50CDE5E}"/>
                </a:ext>
              </a:extLst>
            </p:cNvPr>
            <p:cNvSpPr txBox="1"/>
            <p:nvPr/>
          </p:nvSpPr>
          <p:spPr>
            <a:xfrm>
              <a:off x="8111508" y="2993394"/>
              <a:ext cx="382316" cy="184666"/>
            </a:xfrm>
            <a:prstGeom prst="rect">
              <a:avLst/>
            </a:prstGeom>
            <a:noFill/>
            <a:ln>
              <a:noFill/>
              <a:miter lim="800000"/>
            </a:ln>
          </p:spPr>
          <p:txBody>
            <a:bodyPr wrap="none" lIns="0" tIns="0" rIns="0" bIns="0" rtlCol="0" anchor="ctr" anchorCtr="0">
              <a:spAutoFit/>
            </a:bodyPr>
            <a:lstStyle/>
            <a:p>
              <a:pPr rtl="0">
                <a:spcAft>
                  <a:spcPts val="600"/>
                </a:spcAft>
              </a:pPr>
              <a:r>
                <a:rPr lang="ru" sz="1200"/>
                <a:t>Legend</a:t>
              </a:r>
              <a:endParaRPr lang="en-US" sz="1200" dirty="0"/>
            </a:p>
          </p:txBody>
        </p:sp>
        <p:sp>
          <p:nvSpPr>
            <p:cNvPr id="176" name="LineLegend3">
              <a:extLst>
                <a:ext uri="{FF2B5EF4-FFF2-40B4-BE49-F238E27FC236}">
                  <a16:creationId xmlns:a16="http://schemas.microsoft.com/office/drawing/2014/main" id="{966C354A-0204-46EB-8E36-0146C3FD3192}"/>
                </a:ext>
              </a:extLst>
            </p:cNvPr>
            <p:cNvSpPr>
              <a:spLocks noChangeShapeType="1"/>
            </p:cNvSpPr>
            <p:nvPr/>
          </p:nvSpPr>
          <p:spPr bwMode="gray">
            <a:xfrm>
              <a:off x="7495285" y="3084175"/>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rtl="0"/>
              <a:endParaRPr lang="en-US" sz="1200" baseline="0" dirty="0">
                <a:ea typeface="+mn-ea"/>
              </a:endParaRPr>
            </a:p>
          </p:txBody>
        </p:sp>
        <p:sp>
          <p:nvSpPr>
            <p:cNvPr id="177" name="LineLegend2">
              <a:extLst>
                <a:ext uri="{FF2B5EF4-FFF2-40B4-BE49-F238E27FC236}">
                  <a16:creationId xmlns:a16="http://schemas.microsoft.com/office/drawing/2014/main" id="{B87C293D-A7CD-4508-B0B1-2017113A58A2}"/>
                </a:ext>
              </a:extLst>
            </p:cNvPr>
            <p:cNvSpPr>
              <a:spLocks noChangeShapeType="1"/>
            </p:cNvSpPr>
            <p:nvPr/>
          </p:nvSpPr>
          <p:spPr bwMode="gray">
            <a:xfrm>
              <a:off x="7495285" y="2710816"/>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rtl="0"/>
              <a:endParaRPr lang="en-US" sz="1200" baseline="0" dirty="0">
                <a:ea typeface="+mn-ea"/>
              </a:endParaRPr>
            </a:p>
          </p:txBody>
        </p:sp>
        <p:sp>
          <p:nvSpPr>
            <p:cNvPr id="178" name="LineLegend1">
              <a:extLst>
                <a:ext uri="{FF2B5EF4-FFF2-40B4-BE49-F238E27FC236}">
                  <a16:creationId xmlns:a16="http://schemas.microsoft.com/office/drawing/2014/main" id="{4456FE58-0255-4DBB-92A8-6CC5F84B7198}"/>
                </a:ext>
              </a:extLst>
            </p:cNvPr>
            <p:cNvSpPr>
              <a:spLocks noChangeShapeType="1"/>
            </p:cNvSpPr>
            <p:nvPr/>
          </p:nvSpPr>
          <p:spPr bwMode="gray">
            <a:xfrm>
              <a:off x="7495285" y="2342885"/>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rtl="0"/>
              <a:endParaRPr lang="en-US" sz="1200" baseline="0" dirty="0">
                <a:ea typeface="+mn-ea"/>
              </a:endParaRPr>
            </a:p>
          </p:txBody>
        </p:sp>
      </p:grpSp>
      <p:grpSp>
        <p:nvGrpSpPr>
          <p:cNvPr id="179" name="LegendMoons" hidden="1">
            <a:extLst>
              <a:ext uri="{FF2B5EF4-FFF2-40B4-BE49-F238E27FC236}">
                <a16:creationId xmlns:a16="http://schemas.microsoft.com/office/drawing/2014/main" id="{70A0319B-8EBB-4F65-9A96-1B1BB35625B1}"/>
              </a:ext>
            </a:extLst>
          </p:cNvPr>
          <p:cNvGrpSpPr/>
          <p:nvPr userDrawn="1"/>
        </p:nvGrpSpPr>
        <p:grpSpPr>
          <a:xfrm>
            <a:off x="10487412" y="1289274"/>
            <a:ext cx="979930" cy="1731859"/>
            <a:chOff x="7723680" y="1702457"/>
            <a:chExt cx="734948" cy="1731859"/>
          </a:xfrm>
        </p:grpSpPr>
        <p:sp>
          <p:nvSpPr>
            <p:cNvPr id="201" name="Legend1">
              <a:extLst>
                <a:ext uri="{FF2B5EF4-FFF2-40B4-BE49-F238E27FC236}">
                  <a16:creationId xmlns:a16="http://schemas.microsoft.com/office/drawing/2014/main" id="{49BB8121-D802-4602-ABD0-B61681B018F3}"/>
                </a:ext>
              </a:extLst>
            </p:cNvPr>
            <p:cNvSpPr txBox="1"/>
            <p:nvPr/>
          </p:nvSpPr>
          <p:spPr>
            <a:xfrm>
              <a:off x="8076312" y="1725205"/>
              <a:ext cx="382316" cy="184666"/>
            </a:xfrm>
            <a:prstGeom prst="rect">
              <a:avLst/>
            </a:prstGeom>
            <a:noFill/>
            <a:ln>
              <a:noFill/>
              <a:miter lim="800000"/>
            </a:ln>
          </p:spPr>
          <p:txBody>
            <a:bodyPr wrap="none" lIns="0" tIns="0" rIns="0" bIns="0" rtlCol="0" anchor="ctr" anchorCtr="0">
              <a:spAutoFit/>
            </a:bodyPr>
            <a:lstStyle/>
            <a:p>
              <a:pPr rtl="0">
                <a:spcAft>
                  <a:spcPts val="600"/>
                </a:spcAft>
              </a:pPr>
              <a:r>
                <a:rPr lang="ru" sz="1200"/>
                <a:t>Legend</a:t>
              </a:r>
              <a:endParaRPr lang="en-US" sz="1200" dirty="0"/>
            </a:p>
          </p:txBody>
        </p:sp>
        <p:sp>
          <p:nvSpPr>
            <p:cNvPr id="202" name="Legend2">
              <a:extLst>
                <a:ext uri="{FF2B5EF4-FFF2-40B4-BE49-F238E27FC236}">
                  <a16:creationId xmlns:a16="http://schemas.microsoft.com/office/drawing/2014/main" id="{5EBAE2BA-95BE-43BE-ADD2-84B42D0356EE}"/>
                </a:ext>
              </a:extLst>
            </p:cNvPr>
            <p:cNvSpPr txBox="1"/>
            <p:nvPr/>
          </p:nvSpPr>
          <p:spPr>
            <a:xfrm>
              <a:off x="8076312" y="2100664"/>
              <a:ext cx="382316" cy="184666"/>
            </a:xfrm>
            <a:prstGeom prst="rect">
              <a:avLst/>
            </a:prstGeom>
            <a:noFill/>
            <a:ln>
              <a:noFill/>
              <a:miter lim="800000"/>
            </a:ln>
          </p:spPr>
          <p:txBody>
            <a:bodyPr wrap="none" lIns="0" tIns="0" rIns="0" bIns="0" rtlCol="0" anchor="ctr" anchorCtr="0">
              <a:spAutoFit/>
            </a:bodyPr>
            <a:lstStyle/>
            <a:p>
              <a:pPr rtl="0">
                <a:spcAft>
                  <a:spcPts val="600"/>
                </a:spcAft>
              </a:pPr>
              <a:r>
                <a:rPr lang="ru" sz="1200"/>
                <a:t>Legend</a:t>
              </a:r>
            </a:p>
          </p:txBody>
        </p:sp>
        <p:sp>
          <p:nvSpPr>
            <p:cNvPr id="203" name="Legend3">
              <a:extLst>
                <a:ext uri="{FF2B5EF4-FFF2-40B4-BE49-F238E27FC236}">
                  <a16:creationId xmlns:a16="http://schemas.microsoft.com/office/drawing/2014/main" id="{F96B8EA8-EAE8-4395-BA9F-6F1303EA348F}"/>
                </a:ext>
              </a:extLst>
            </p:cNvPr>
            <p:cNvSpPr txBox="1"/>
            <p:nvPr/>
          </p:nvSpPr>
          <p:spPr>
            <a:xfrm>
              <a:off x="8076312" y="2476123"/>
              <a:ext cx="382316" cy="184666"/>
            </a:xfrm>
            <a:prstGeom prst="rect">
              <a:avLst/>
            </a:prstGeom>
            <a:noFill/>
            <a:ln>
              <a:noFill/>
              <a:miter lim="800000"/>
            </a:ln>
          </p:spPr>
          <p:txBody>
            <a:bodyPr wrap="none" lIns="0" tIns="0" rIns="0" bIns="0" rtlCol="0" anchor="ctr" anchorCtr="0">
              <a:spAutoFit/>
            </a:bodyPr>
            <a:lstStyle/>
            <a:p>
              <a:pPr rtl="0">
                <a:spcAft>
                  <a:spcPts val="600"/>
                </a:spcAft>
              </a:pPr>
              <a:r>
                <a:rPr lang="ru" sz="1200"/>
                <a:t>Legend</a:t>
              </a:r>
              <a:endParaRPr lang="en-US" sz="1200" dirty="0"/>
            </a:p>
          </p:txBody>
        </p:sp>
        <p:sp>
          <p:nvSpPr>
            <p:cNvPr id="204" name="Legend4">
              <a:extLst>
                <a:ext uri="{FF2B5EF4-FFF2-40B4-BE49-F238E27FC236}">
                  <a16:creationId xmlns:a16="http://schemas.microsoft.com/office/drawing/2014/main" id="{BE4110F2-0F5F-4468-93FA-59E84FEB9E4A}"/>
                </a:ext>
              </a:extLst>
            </p:cNvPr>
            <p:cNvSpPr txBox="1"/>
            <p:nvPr/>
          </p:nvSpPr>
          <p:spPr>
            <a:xfrm>
              <a:off x="8076312" y="2851582"/>
              <a:ext cx="382316" cy="184666"/>
            </a:xfrm>
            <a:prstGeom prst="rect">
              <a:avLst/>
            </a:prstGeom>
            <a:noFill/>
            <a:ln>
              <a:noFill/>
              <a:miter lim="800000"/>
            </a:ln>
          </p:spPr>
          <p:txBody>
            <a:bodyPr wrap="none" lIns="0" tIns="0" rIns="0" bIns="0" rtlCol="0" anchor="ctr" anchorCtr="0">
              <a:spAutoFit/>
            </a:bodyPr>
            <a:lstStyle/>
            <a:p>
              <a:pPr rtl="0">
                <a:spcAft>
                  <a:spcPts val="600"/>
                </a:spcAft>
              </a:pPr>
              <a:r>
                <a:rPr lang="ru" sz="1200"/>
                <a:t>Legend</a:t>
              </a:r>
              <a:endParaRPr lang="en-US" sz="1200" dirty="0"/>
            </a:p>
          </p:txBody>
        </p:sp>
        <p:sp>
          <p:nvSpPr>
            <p:cNvPr id="205" name="Legend5">
              <a:extLst>
                <a:ext uri="{FF2B5EF4-FFF2-40B4-BE49-F238E27FC236}">
                  <a16:creationId xmlns:a16="http://schemas.microsoft.com/office/drawing/2014/main" id="{E16B28D1-13B2-4F91-8123-CC4749412D3B}"/>
                </a:ext>
              </a:extLst>
            </p:cNvPr>
            <p:cNvSpPr txBox="1"/>
            <p:nvPr/>
          </p:nvSpPr>
          <p:spPr>
            <a:xfrm>
              <a:off x="8076312" y="3227043"/>
              <a:ext cx="382316" cy="184666"/>
            </a:xfrm>
            <a:prstGeom prst="rect">
              <a:avLst/>
            </a:prstGeom>
            <a:noFill/>
            <a:ln>
              <a:noFill/>
              <a:miter lim="800000"/>
            </a:ln>
          </p:spPr>
          <p:txBody>
            <a:bodyPr wrap="none" lIns="0" tIns="0" rIns="0" bIns="0" rtlCol="0" anchor="ctr" anchorCtr="0">
              <a:spAutoFit/>
            </a:bodyPr>
            <a:lstStyle/>
            <a:p>
              <a:pPr rtl="0">
                <a:spcAft>
                  <a:spcPts val="600"/>
                </a:spcAft>
              </a:pPr>
              <a:r>
                <a:rPr lang="ru" sz="1200"/>
                <a:t>Legend</a:t>
              </a:r>
              <a:endParaRPr lang="en-US" sz="1200" dirty="0"/>
            </a:p>
          </p:txBody>
        </p:sp>
        <p:grpSp>
          <p:nvGrpSpPr>
            <p:cNvPr id="206" name="MoonLegend1">
              <a:extLst>
                <a:ext uri="{FF2B5EF4-FFF2-40B4-BE49-F238E27FC236}">
                  <a16:creationId xmlns:a16="http://schemas.microsoft.com/office/drawing/2014/main" id="{A16FD1F9-C160-4C4C-BAF6-716DDB869224}"/>
                </a:ext>
              </a:extLst>
            </p:cNvPr>
            <p:cNvGrpSpPr>
              <a:grpSpLocks noChangeAspect="1"/>
            </p:cNvGrpSpPr>
            <p:nvPr>
              <p:custDataLst>
                <p:tags r:id="rId28"/>
              </p:custDataLst>
            </p:nvPr>
          </p:nvGrpSpPr>
          <p:grpSpPr>
            <a:xfrm>
              <a:off x="7723680" y="1702457"/>
              <a:ext cx="228600" cy="228600"/>
              <a:chOff x="762000" y="1270000"/>
              <a:chExt cx="254000" cy="254000"/>
            </a:xfrm>
          </p:grpSpPr>
          <p:sp>
            <p:nvSpPr>
              <p:cNvPr id="219" name="Oval 218">
                <a:extLst>
                  <a:ext uri="{FF2B5EF4-FFF2-40B4-BE49-F238E27FC236}">
                    <a16:creationId xmlns:a16="http://schemas.microsoft.com/office/drawing/2014/main" id="{5282EEB0-B664-439C-B943-F7BB43CCAC05}"/>
                  </a:ext>
                </a:extLst>
              </p:cNvPr>
              <p:cNvSpPr/>
              <p:nvPr>
                <p:custDataLst>
                  <p:tags r:id="rId41"/>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200" dirty="0" err="1">
                  <a:solidFill>
                    <a:schemeClr val="tx1"/>
                  </a:solidFill>
                </a:endParaRPr>
              </a:p>
            </p:txBody>
          </p:sp>
          <p:sp>
            <p:nvSpPr>
              <p:cNvPr id="220" name="Arc 219">
                <a:extLst>
                  <a:ext uri="{FF2B5EF4-FFF2-40B4-BE49-F238E27FC236}">
                    <a16:creationId xmlns:a16="http://schemas.microsoft.com/office/drawing/2014/main" id="{68D40D9B-9DF0-4077-8151-E93B0977AD04}"/>
                  </a:ext>
                </a:extLst>
              </p:cNvPr>
              <p:cNvSpPr/>
              <p:nvPr>
                <p:custDataLst>
                  <p:tags r:id="rId42"/>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1200"/>
              </a:p>
            </p:txBody>
          </p:sp>
        </p:grpSp>
        <p:grpSp>
          <p:nvGrpSpPr>
            <p:cNvPr id="207" name="MoonLegend2">
              <a:extLst>
                <a:ext uri="{FF2B5EF4-FFF2-40B4-BE49-F238E27FC236}">
                  <a16:creationId xmlns:a16="http://schemas.microsoft.com/office/drawing/2014/main" id="{F9F241E8-6251-451F-9BE9-2C8D83F44D6B}"/>
                </a:ext>
              </a:extLst>
            </p:cNvPr>
            <p:cNvGrpSpPr>
              <a:grpSpLocks noChangeAspect="1"/>
            </p:cNvGrpSpPr>
            <p:nvPr>
              <p:custDataLst>
                <p:tags r:id="rId29"/>
              </p:custDataLst>
            </p:nvPr>
          </p:nvGrpSpPr>
          <p:grpSpPr>
            <a:xfrm>
              <a:off x="7723680" y="2078270"/>
              <a:ext cx="228600" cy="228600"/>
              <a:chOff x="762000" y="1270000"/>
              <a:chExt cx="254000" cy="254000"/>
            </a:xfrm>
          </p:grpSpPr>
          <p:sp>
            <p:nvSpPr>
              <p:cNvPr id="217" name="Oval 216">
                <a:extLst>
                  <a:ext uri="{FF2B5EF4-FFF2-40B4-BE49-F238E27FC236}">
                    <a16:creationId xmlns:a16="http://schemas.microsoft.com/office/drawing/2014/main" id="{578B0A0D-F30C-40C1-A9C4-EB63E6138F46}"/>
                  </a:ext>
                </a:extLst>
              </p:cNvPr>
              <p:cNvSpPr/>
              <p:nvPr>
                <p:custDataLst>
                  <p:tags r:id="rId39"/>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200" dirty="0" err="1">
                  <a:solidFill>
                    <a:schemeClr val="tx1"/>
                  </a:solidFill>
                </a:endParaRPr>
              </a:p>
            </p:txBody>
          </p:sp>
          <p:sp>
            <p:nvSpPr>
              <p:cNvPr id="218" name="Arc 217">
                <a:extLst>
                  <a:ext uri="{FF2B5EF4-FFF2-40B4-BE49-F238E27FC236}">
                    <a16:creationId xmlns:a16="http://schemas.microsoft.com/office/drawing/2014/main" id="{87395151-2586-43D8-B836-6324CB407891}"/>
                  </a:ext>
                </a:extLst>
              </p:cNvPr>
              <p:cNvSpPr/>
              <p:nvPr>
                <p:custDataLst>
                  <p:tags r:id="rId40"/>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1200"/>
              </a:p>
            </p:txBody>
          </p:sp>
        </p:grpSp>
        <p:grpSp>
          <p:nvGrpSpPr>
            <p:cNvPr id="208" name="MoonLegend3">
              <a:extLst>
                <a:ext uri="{FF2B5EF4-FFF2-40B4-BE49-F238E27FC236}">
                  <a16:creationId xmlns:a16="http://schemas.microsoft.com/office/drawing/2014/main" id="{B66D3648-DE5A-4E5C-8578-141D178A4ADB}"/>
                </a:ext>
              </a:extLst>
            </p:cNvPr>
            <p:cNvGrpSpPr>
              <a:grpSpLocks noChangeAspect="1"/>
            </p:cNvGrpSpPr>
            <p:nvPr>
              <p:custDataLst>
                <p:tags r:id="rId30"/>
              </p:custDataLst>
            </p:nvPr>
          </p:nvGrpSpPr>
          <p:grpSpPr>
            <a:xfrm>
              <a:off x="7723680" y="2454085"/>
              <a:ext cx="228600" cy="228600"/>
              <a:chOff x="762000" y="1270000"/>
              <a:chExt cx="254000" cy="254000"/>
            </a:xfrm>
          </p:grpSpPr>
          <p:sp>
            <p:nvSpPr>
              <p:cNvPr id="215" name="Oval 214">
                <a:extLst>
                  <a:ext uri="{FF2B5EF4-FFF2-40B4-BE49-F238E27FC236}">
                    <a16:creationId xmlns:a16="http://schemas.microsoft.com/office/drawing/2014/main" id="{0D2DC89B-E4DB-4EBC-B12A-607EB3C23DED}"/>
                  </a:ext>
                </a:extLst>
              </p:cNvPr>
              <p:cNvSpPr/>
              <p:nvPr>
                <p:custDataLst>
                  <p:tags r:id="rId37"/>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200" dirty="0" err="1">
                  <a:solidFill>
                    <a:schemeClr val="tx1"/>
                  </a:solidFill>
                </a:endParaRPr>
              </a:p>
            </p:txBody>
          </p:sp>
          <p:sp>
            <p:nvSpPr>
              <p:cNvPr id="216" name="Arc 215">
                <a:extLst>
                  <a:ext uri="{FF2B5EF4-FFF2-40B4-BE49-F238E27FC236}">
                    <a16:creationId xmlns:a16="http://schemas.microsoft.com/office/drawing/2014/main" id="{50301F1B-4914-4337-B892-733925FD1C5A}"/>
                  </a:ext>
                </a:extLst>
              </p:cNvPr>
              <p:cNvSpPr/>
              <p:nvPr>
                <p:custDataLst>
                  <p:tags r:id="rId38"/>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1200"/>
              </a:p>
            </p:txBody>
          </p:sp>
        </p:grpSp>
        <p:grpSp>
          <p:nvGrpSpPr>
            <p:cNvPr id="209" name="MoonLegend4">
              <a:extLst>
                <a:ext uri="{FF2B5EF4-FFF2-40B4-BE49-F238E27FC236}">
                  <a16:creationId xmlns:a16="http://schemas.microsoft.com/office/drawing/2014/main" id="{69C2ABAA-7291-4A19-A40B-3990AB445B9A}"/>
                </a:ext>
              </a:extLst>
            </p:cNvPr>
            <p:cNvGrpSpPr>
              <a:grpSpLocks noChangeAspect="1"/>
            </p:cNvGrpSpPr>
            <p:nvPr>
              <p:custDataLst>
                <p:tags r:id="rId31"/>
              </p:custDataLst>
            </p:nvPr>
          </p:nvGrpSpPr>
          <p:grpSpPr>
            <a:xfrm>
              <a:off x="7723680" y="2829900"/>
              <a:ext cx="228600" cy="228600"/>
              <a:chOff x="762000" y="1270000"/>
              <a:chExt cx="254000" cy="254000"/>
            </a:xfrm>
          </p:grpSpPr>
          <p:sp>
            <p:nvSpPr>
              <p:cNvPr id="213" name="Oval 212">
                <a:extLst>
                  <a:ext uri="{FF2B5EF4-FFF2-40B4-BE49-F238E27FC236}">
                    <a16:creationId xmlns:a16="http://schemas.microsoft.com/office/drawing/2014/main" id="{B9D4D141-7E0B-42D0-994A-D8212F69EE2F}"/>
                  </a:ext>
                </a:extLst>
              </p:cNvPr>
              <p:cNvSpPr/>
              <p:nvPr>
                <p:custDataLst>
                  <p:tags r:id="rId35"/>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200" dirty="0" err="1">
                  <a:solidFill>
                    <a:schemeClr val="tx1"/>
                  </a:solidFill>
                </a:endParaRPr>
              </a:p>
            </p:txBody>
          </p:sp>
          <p:sp>
            <p:nvSpPr>
              <p:cNvPr id="214" name="Arc 213">
                <a:extLst>
                  <a:ext uri="{FF2B5EF4-FFF2-40B4-BE49-F238E27FC236}">
                    <a16:creationId xmlns:a16="http://schemas.microsoft.com/office/drawing/2014/main" id="{397EC893-9249-44CD-982F-F7F0B99DFCA8}"/>
                  </a:ext>
                </a:extLst>
              </p:cNvPr>
              <p:cNvSpPr/>
              <p:nvPr>
                <p:custDataLst>
                  <p:tags r:id="rId36"/>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1200"/>
              </a:p>
            </p:txBody>
          </p:sp>
        </p:grpSp>
        <p:grpSp>
          <p:nvGrpSpPr>
            <p:cNvPr id="210" name="MoonLegend5">
              <a:extLst>
                <a:ext uri="{FF2B5EF4-FFF2-40B4-BE49-F238E27FC236}">
                  <a16:creationId xmlns:a16="http://schemas.microsoft.com/office/drawing/2014/main" id="{CDCE6D47-F48F-4497-BD5A-E92F724CEE3D}"/>
                </a:ext>
              </a:extLst>
            </p:cNvPr>
            <p:cNvGrpSpPr>
              <a:grpSpLocks noChangeAspect="1"/>
            </p:cNvGrpSpPr>
            <p:nvPr>
              <p:custDataLst>
                <p:tags r:id="rId32"/>
              </p:custDataLst>
            </p:nvPr>
          </p:nvGrpSpPr>
          <p:grpSpPr>
            <a:xfrm>
              <a:off x="7723680" y="3205716"/>
              <a:ext cx="228600" cy="228600"/>
              <a:chOff x="762000" y="1270000"/>
              <a:chExt cx="254000" cy="254000"/>
            </a:xfrm>
          </p:grpSpPr>
          <p:sp>
            <p:nvSpPr>
              <p:cNvPr id="211" name="Oval 210">
                <a:extLst>
                  <a:ext uri="{FF2B5EF4-FFF2-40B4-BE49-F238E27FC236}">
                    <a16:creationId xmlns:a16="http://schemas.microsoft.com/office/drawing/2014/main" id="{E8E291C3-4BCA-406E-8B9A-6A354B83EF50}"/>
                  </a:ext>
                </a:extLst>
              </p:cNvPr>
              <p:cNvSpPr/>
              <p:nvPr>
                <p:custDataLst>
                  <p:tags r:id="rId33"/>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200" dirty="0" err="1">
                  <a:solidFill>
                    <a:schemeClr val="tx1"/>
                  </a:solidFill>
                </a:endParaRPr>
              </a:p>
            </p:txBody>
          </p:sp>
          <p:sp>
            <p:nvSpPr>
              <p:cNvPr id="212" name="Arc 211">
                <a:extLst>
                  <a:ext uri="{FF2B5EF4-FFF2-40B4-BE49-F238E27FC236}">
                    <a16:creationId xmlns:a16="http://schemas.microsoft.com/office/drawing/2014/main" id="{4C9C4DC9-D1E5-45F3-943E-09B75E72EE8C}"/>
                  </a:ext>
                </a:extLst>
              </p:cNvPr>
              <p:cNvSpPr/>
              <p:nvPr>
                <p:custDataLst>
                  <p:tags r:id="rId34"/>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1200"/>
              </a:p>
            </p:txBody>
          </p:sp>
        </p:grpSp>
      </p:grpSp>
      <p:sp>
        <p:nvSpPr>
          <p:cNvPr id="141" name="Documenttype">
            <a:extLst>
              <a:ext uri="{FF2B5EF4-FFF2-40B4-BE49-F238E27FC236}">
                <a16:creationId xmlns:a16="http://schemas.microsoft.com/office/drawing/2014/main" id="{29A17418-B99F-4330-B927-CCF962E4661F}"/>
              </a:ext>
            </a:extLst>
          </p:cNvPr>
          <p:cNvSpPr txBox="1">
            <a:spLocks/>
          </p:cNvSpPr>
          <p:nvPr userDrawn="1">
            <p:custDataLst>
              <p:tags r:id="rId27"/>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rtl="0"/>
            <a:r>
              <a:rPr lang="ru" sz="900" i="1"/>
              <a:t>Confidential, Draft and Pre-Decisional</a:t>
            </a:r>
          </a:p>
        </p:txBody>
      </p:sp>
    </p:spTree>
    <p:extLst>
      <p:ext uri="{BB962C8B-B14F-4D97-AF65-F5344CB8AC3E}">
        <p14:creationId xmlns:p14="http://schemas.microsoft.com/office/powerpoint/2010/main" val="183260305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Lst>
  <p:txStyles>
    <p:titleStyle>
      <a:lvl1pPr algn="l" defTabSz="685783" rtl="0" eaLnBrk="1" latinLnBrk="0" hangingPunct="1">
        <a:lnSpc>
          <a:spcPct val="100000"/>
        </a:lnSpc>
        <a:spcBef>
          <a:spcPct val="0"/>
        </a:spcBef>
        <a:buNone/>
        <a:defRPr lang="en-US" sz="2200" b="1" kern="1200" spc="0" baseline="0" dirty="0">
          <a:ln w="6350" cap="flat">
            <a:noFill/>
            <a:miter lim="800000"/>
          </a:ln>
          <a:solidFill>
            <a:schemeClr val="tx1"/>
          </a:solidFill>
          <a:latin typeface="+mj-lt"/>
          <a:ea typeface="+mj-ea"/>
          <a:cs typeface="+mj-cs"/>
        </a:defRPr>
      </a:lvl1pPr>
    </p:titleStyle>
    <p:bodyStyle>
      <a:lvl1pPr marL="0" indent="0" algn="l" defTabSz="685783" rtl="0" eaLnBrk="1" latinLnBrk="0" hangingPunct="1">
        <a:lnSpc>
          <a:spcPct val="100000"/>
        </a:lnSpc>
        <a:spcBef>
          <a:spcPts val="300"/>
        </a:spcBef>
        <a:spcAft>
          <a:spcPts val="300"/>
        </a:spcAft>
        <a:buFont typeface="Segoe UI" panose="020B0502040204020203" pitchFamily="34" charset="0"/>
        <a:buChar char="​"/>
        <a:defRPr lang="en-US" sz="1400" kern="1200" dirty="0">
          <a:solidFill>
            <a:schemeClr val="tx1"/>
          </a:solidFill>
          <a:latin typeface="+mn-lt"/>
          <a:ea typeface="+mn-ea"/>
          <a:cs typeface="Arial" panose="020B0604020202020204" pitchFamily="34" charset="0"/>
        </a:defRPr>
      </a:lvl1pPr>
      <a:lvl2pPr marL="228600" indent="-225425" algn="l" defTabSz="685783" rtl="0" eaLnBrk="1" latinLnBrk="0" hangingPunct="1">
        <a:lnSpc>
          <a:spcPct val="100000"/>
        </a:lnSpc>
        <a:spcBef>
          <a:spcPts val="0"/>
        </a:spcBef>
        <a:spcAft>
          <a:spcPts val="300"/>
        </a:spcAft>
        <a:buClr>
          <a:srgbClr val="000000"/>
        </a:buClr>
        <a:buSzPct val="110000"/>
        <a:buFont typeface="Wingdings" panose="05000000000000000000" pitchFamily="2" charset="2"/>
        <a:buChar char=""/>
        <a:defRPr lang="en-US" sz="1400" kern="1200" dirty="0">
          <a:solidFill>
            <a:schemeClr val="tx1"/>
          </a:solidFill>
          <a:latin typeface="+mn-lt"/>
          <a:ea typeface="+mn-ea"/>
          <a:cs typeface="Arial" panose="020B0604020202020204" pitchFamily="34" charset="0"/>
        </a:defRPr>
      </a:lvl2pPr>
      <a:lvl3pPr marL="442913" indent="-214313" algn="l" defTabSz="685783" rtl="0" eaLnBrk="1" latinLnBrk="0" hangingPunct="1">
        <a:lnSpc>
          <a:spcPct val="100000"/>
        </a:lnSpc>
        <a:spcBef>
          <a:spcPts val="0"/>
        </a:spcBef>
        <a:spcAft>
          <a:spcPts val="300"/>
        </a:spcAft>
        <a:buClr>
          <a:srgbClr val="000000"/>
        </a:buClr>
        <a:buSzPct val="11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3pPr>
      <a:lvl4pPr marL="598488" indent="-152400" algn="l" defTabSz="685783" rtl="0" eaLnBrk="1" latinLnBrk="0" hangingPunct="1">
        <a:lnSpc>
          <a:spcPct val="100000"/>
        </a:lnSpc>
        <a:spcBef>
          <a:spcPts val="0"/>
        </a:spcBef>
        <a:spcAft>
          <a:spcPts val="225"/>
        </a:spcAft>
        <a:buClr>
          <a:srgbClr val="000000"/>
        </a:buClr>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4pPr>
      <a:lvl5pPr marL="817563" indent="-147638" algn="l" defTabSz="685783" rtl="0" eaLnBrk="1" latinLnBrk="0" hangingPunct="1">
        <a:lnSpc>
          <a:spcPct val="100000"/>
        </a:lnSpc>
        <a:spcBef>
          <a:spcPts val="0"/>
        </a:spcBef>
        <a:spcAft>
          <a:spcPts val="225"/>
        </a:spcAft>
        <a:buClr>
          <a:srgbClr val="000000"/>
        </a:buClr>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5pPr>
      <a:lvl6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6pPr>
      <a:lvl7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7pPr>
      <a:lvl8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8pPr>
      <a:lvl9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5497">
          <p15:clr>
            <a:srgbClr val="F26B43"/>
          </p15:clr>
        </p15:guide>
        <p15:guide id="6" pos="259">
          <p15:clr>
            <a:srgbClr val="F26B43"/>
          </p15:clr>
        </p15:guide>
        <p15:guide id="8" orient="horz" pos="4063">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
        <p:nvSpPr>
          <p:cNvPr id="7" name="Rectangle 6">
            <a:extLst>
              <a:ext uri="{FF2B5EF4-FFF2-40B4-BE49-F238E27FC236}">
                <a16:creationId xmlns:a16="http://schemas.microsoft.com/office/drawing/2014/main" id="{101E840A-BCBE-4B40-B158-B16879D32C9F}"/>
              </a:ext>
            </a:extLst>
          </p:cNvPr>
          <p:cNvSpPr/>
          <p:nvPr userDrawn="1"/>
        </p:nvSpPr>
        <p:spPr>
          <a:xfrm>
            <a:off x="0"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ru"/>
              <a:t>Edit Master text styles</a:t>
            </a:r>
          </a:p>
          <a:p>
            <a:pPr lvl="1" rtl="0"/>
            <a:r>
              <a:rPr lang="ru"/>
              <a:t>Second level</a:t>
            </a:r>
          </a:p>
          <a:p>
            <a:pPr lvl="2" rtl="0"/>
            <a:r>
              <a:rPr lang="ru"/>
              <a:t>Third level</a:t>
            </a:r>
          </a:p>
          <a:p>
            <a:pPr lvl="3" rtl="0"/>
            <a:r>
              <a:rPr lang="ru"/>
              <a:t>Fourth level</a:t>
            </a:r>
          </a:p>
          <a:p>
            <a:pPr lvl="4" rtl="0"/>
            <a:r>
              <a:rPr lang="ru"/>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ADC35157-6F8A-478F-B460-90E403728E59}" type="datetimeFigureOut">
              <a:rPr lang="en-US" smtClean="0"/>
              <a:t>1/27/2022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4841DF06-DED9-444E-BFF7-793F95CA5430}" type="slidenum">
              <a:rPr lang="en-US" smtClean="0"/>
              <a:t>‹#›</a:t>
            </a:fld>
            <a:endParaRPr lang="en-US"/>
          </a:p>
        </p:txBody>
      </p:sp>
      <p:sp>
        <p:nvSpPr>
          <p:cNvPr id="9" name="Title Placeholder 1"/>
          <p:cNvSpPr>
            <a:spLocks noGrp="1"/>
          </p:cNvSpPr>
          <p:nvPr>
            <p:ph type="title"/>
          </p:nvPr>
        </p:nvSpPr>
        <p:spPr>
          <a:xfrm>
            <a:off x="838200" y="-187380"/>
            <a:ext cx="10515600" cy="1325563"/>
          </a:xfrm>
          <a:prstGeom prst="rect">
            <a:avLst/>
          </a:prstGeom>
        </p:spPr>
        <p:txBody>
          <a:bodyPr vert="horz" lIns="91440" tIns="45720" rIns="91440" bIns="45720" rtlCol="0" anchor="ctr">
            <a:normAutofit/>
          </a:bodyPr>
          <a:lstStyle/>
          <a:p>
            <a:pPr rtl="0"/>
            <a:r>
              <a:rPr lang="ru"/>
              <a:t>Click to edit Master title style</a:t>
            </a:r>
          </a:p>
        </p:txBody>
      </p:sp>
    </p:spTree>
    <p:extLst>
      <p:ext uri="{BB962C8B-B14F-4D97-AF65-F5344CB8AC3E}">
        <p14:creationId xmlns:p14="http://schemas.microsoft.com/office/powerpoint/2010/main" val="41673352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Lst>
  <p:txStyles>
    <p:titleStyle>
      <a:lvl1pPr algn="ctr" defTabSz="914400" rtl="0" eaLnBrk="1" latinLnBrk="0" hangingPunct="1">
        <a:lnSpc>
          <a:spcPct val="90000"/>
        </a:lnSpc>
        <a:spcBef>
          <a:spcPct val="0"/>
        </a:spcBef>
        <a:buNone/>
        <a:defRPr sz="3200" b="1"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3" Type="http://schemas.openxmlformats.org/officeDocument/2006/relationships/hyperlink" Target="https://www.fda.gov/media/144414/download" TargetMode="External"/><Relationship Id="rId2" Type="http://schemas.openxmlformats.org/officeDocument/2006/relationships/notesSlide" Target="../notesSlides/notesSlide12.xml"/><Relationship Id="rId1" Type="http://schemas.openxmlformats.org/officeDocument/2006/relationships/slideLayout" Target="../slideLayouts/slideLayout37.xml"/><Relationship Id="rId5" Type="http://schemas.openxmlformats.org/officeDocument/2006/relationships/hyperlink" Target="https://www.fda.gov/media/146305/download" TargetMode="External"/><Relationship Id="rId4" Type="http://schemas.openxmlformats.org/officeDocument/2006/relationships/hyperlink" Target="https://www.fda.gov/media/144638/download"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5.xml"/><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3" Type="http://schemas.openxmlformats.org/officeDocument/2006/relationships/hyperlink" Target="https://www.mass.gov/covid-19-vaccine-in-massachusetts"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9.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19.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hyperlink" Target="https://www.cdc.gov/vaccines/acip/index.htm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3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EC1C4EF3-3A8A-F442-8EF2-6A57E937ACE1}"/>
              </a:ext>
            </a:extLst>
          </p:cNvPr>
          <p:cNvSpPr txBox="1">
            <a:spLocks/>
          </p:cNvSpPr>
          <p:nvPr/>
        </p:nvSpPr>
        <p:spPr>
          <a:xfrm>
            <a:off x="2118534" y="2057400"/>
            <a:ext cx="8153399" cy="1524006"/>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5000" b="1" i="0" kern="1200" cap="all" baseline="0">
                <a:solidFill>
                  <a:srgbClr val="1C2632"/>
                </a:solidFill>
                <a:latin typeface="Arial" charset="0"/>
                <a:ea typeface="Arial" charset="0"/>
                <a:cs typeface="Arial" charset="0"/>
              </a:defRPr>
            </a:lvl1pPr>
          </a:lstStyle>
          <a:p>
            <a:pPr lvl="0" algn="ctr" rtl="0" fontAlgn="auto">
              <a:spcAft>
                <a:spcPts val="0"/>
              </a:spcAft>
              <a:defRPr/>
            </a:pPr>
            <a:r>
              <a:rPr lang="ru" sz="4000">
                <a:solidFill>
                  <a:schemeClr val="bg1"/>
                </a:solidFill>
                <a:latin typeface="+mn-lt"/>
              </a:rPr>
              <a:t>Руководство по проведению форума сообщества по вакцине против COVID-19</a:t>
            </a:r>
          </a:p>
          <a:p>
            <a:pPr lvl="0" algn="ctr" rtl="0" fontAlgn="auto">
              <a:spcAft>
                <a:spcPts val="0"/>
              </a:spcAft>
              <a:defRPr/>
            </a:pPr>
            <a:endParaRPr lang="en-US" sz="4000" dirty="0">
              <a:solidFill>
                <a:schemeClr val="bg1"/>
              </a:solidFill>
              <a:latin typeface="+mn-lt"/>
            </a:endParaRPr>
          </a:p>
          <a:p>
            <a:pPr lvl="0" algn="ctr" rtl="0" fontAlgn="auto">
              <a:spcAft>
                <a:spcPts val="0"/>
              </a:spcAft>
              <a:defRPr/>
            </a:pPr>
            <a:r>
              <a:rPr lang="ru" sz="4000" i="1">
                <a:solidFill>
                  <a:schemeClr val="bg1"/>
                </a:solidFill>
                <a:latin typeface="+mn-lt"/>
              </a:rPr>
              <a:t>ПРИМЕНЕНИЕ ДЛЯ ДЕТЕЙ И ПОДРОСТКОВ</a:t>
            </a:r>
          </a:p>
        </p:txBody>
      </p:sp>
      <p:sp>
        <p:nvSpPr>
          <p:cNvPr id="5" name="Subtitle 3"/>
          <p:cNvSpPr txBox="1">
            <a:spLocks/>
          </p:cNvSpPr>
          <p:nvPr/>
        </p:nvSpPr>
        <p:spPr>
          <a:xfrm>
            <a:off x="1077428" y="5562600"/>
            <a:ext cx="10235609" cy="1295400"/>
          </a:xfrm>
          <a:prstGeom prst="rect">
            <a:avLst/>
          </a:prstGeom>
        </p:spPr>
        <p:txBody>
          <a:bodyPr rtlCol="0"/>
          <a:lstStyle>
            <a:lvl1pPr marL="228600" indent="-228600" algn="l" rtl="0" eaLnBrk="0" fontAlgn="base" hangingPunct="0">
              <a:lnSpc>
                <a:spcPct val="110000"/>
              </a:lnSpc>
              <a:spcBef>
                <a:spcPts val="1000"/>
              </a:spcBef>
              <a:spcAft>
                <a:spcPct val="0"/>
              </a:spcAft>
              <a:buClr>
                <a:srgbClr val="CB1F54"/>
              </a:buClr>
              <a:buFont typeface="Arial" charset="0"/>
              <a:buChar char="•"/>
              <a:defRPr sz="2000" kern="1200">
                <a:solidFill>
                  <a:schemeClr val="tx1"/>
                </a:solidFill>
                <a:latin typeface="+mn-lt"/>
                <a:ea typeface="+mn-ea"/>
                <a:cs typeface="+mn-cs"/>
              </a:defRPr>
            </a:lvl1pPr>
            <a:lvl2pPr marL="685800" indent="-228600" algn="l" rtl="0" eaLnBrk="0" fontAlgn="base" hangingPunct="0">
              <a:lnSpc>
                <a:spcPct val="110000"/>
              </a:lnSpc>
              <a:spcBef>
                <a:spcPts val="500"/>
              </a:spcBef>
              <a:spcAft>
                <a:spcPct val="0"/>
              </a:spcAft>
              <a:buClr>
                <a:srgbClr val="CB1F54"/>
              </a:buClr>
              <a:buFont typeface="Arial" charset="0"/>
              <a:buChar char="•"/>
              <a:defRPr kern="1200">
                <a:solidFill>
                  <a:schemeClr val="tx1"/>
                </a:solidFill>
                <a:latin typeface="+mn-lt"/>
                <a:ea typeface="+mn-ea"/>
                <a:cs typeface="+mn-cs"/>
              </a:defRPr>
            </a:lvl2pPr>
            <a:lvl3pPr marL="1143000" indent="-228600" algn="l" rtl="0" eaLnBrk="0" fontAlgn="base" hangingPunct="0">
              <a:lnSpc>
                <a:spcPct val="110000"/>
              </a:lnSpc>
              <a:spcBef>
                <a:spcPts val="500"/>
              </a:spcBef>
              <a:spcAft>
                <a:spcPct val="0"/>
              </a:spcAft>
              <a:buClr>
                <a:srgbClr val="CB1F54"/>
              </a:buClr>
              <a:buFont typeface="Arial" charset="0"/>
              <a:buChar char="•"/>
              <a:defRPr sz="1400" kern="1200">
                <a:solidFill>
                  <a:schemeClr val="tx1"/>
                </a:solidFill>
                <a:latin typeface="+mn-lt"/>
                <a:ea typeface="+mn-ea"/>
                <a:cs typeface="+mn-cs"/>
              </a:defRPr>
            </a:lvl3pPr>
            <a:lvl4pPr marL="1600200" indent="-228600" algn="l" rtl="0" eaLnBrk="0" fontAlgn="base" hangingPunct="0">
              <a:lnSpc>
                <a:spcPct val="110000"/>
              </a:lnSpc>
              <a:spcBef>
                <a:spcPts val="500"/>
              </a:spcBef>
              <a:spcAft>
                <a:spcPct val="0"/>
              </a:spcAft>
              <a:buClr>
                <a:srgbClr val="CB1F54"/>
              </a:buClr>
              <a:buFont typeface="Arial" charset="0"/>
              <a:buChar char="•"/>
              <a:defRPr sz="14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Clr>
                <a:srgbClr val="CB1F54"/>
              </a:buClr>
              <a:buFont typeface="Arial" charset="0"/>
              <a:buChar char="•"/>
              <a:defRPr kern="1200">
                <a:solidFill>
                  <a:srgbClr val="1C263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rtl="0">
              <a:buNone/>
            </a:pPr>
            <a:r>
              <a:rPr lang="ru" sz="3200" dirty="0">
                <a:solidFill>
                  <a:schemeClr val="bg1"/>
                </a:solidFill>
              </a:rPr>
              <a:t>Обновлено: 25 января 2022 г.</a:t>
            </a:r>
          </a:p>
        </p:txBody>
      </p:sp>
    </p:spTree>
    <p:extLst>
      <p:ext uri="{BB962C8B-B14F-4D97-AF65-F5344CB8AC3E}">
        <p14:creationId xmlns:p14="http://schemas.microsoft.com/office/powerpoint/2010/main" val="16602280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196E34-67BE-44FC-8877-1C87128A9C6D}"/>
              </a:ext>
            </a:extLst>
          </p:cNvPr>
          <p:cNvSpPr>
            <a:spLocks noGrp="1"/>
          </p:cNvSpPr>
          <p:nvPr>
            <p:ph type="sldNum" sz="quarter" idx="4"/>
          </p:nvPr>
        </p:nvSpPr>
        <p:spPr/>
        <p:txBody>
          <a:bodyPr rtlCol="0"/>
          <a:lstStyle/>
          <a:p>
            <a:pPr rtl="0"/>
            <a:fld id="{CA49D0EE-DE7F-324B-A84C-F36708423CDB}" type="slidenum">
              <a:rPr lang="en-US" smtClean="0">
                <a:solidFill>
                  <a:srgbClr val="464646">
                    <a:lumMod val="40000"/>
                    <a:lumOff val="60000"/>
                  </a:srgbClr>
                </a:solidFill>
              </a:rPr>
              <a:pPr/>
              <a:t>10</a:t>
            </a:fld>
            <a:endParaRPr lang="en-US" dirty="0">
              <a:solidFill>
                <a:srgbClr val="464646">
                  <a:lumMod val="40000"/>
                  <a:lumOff val="60000"/>
                </a:srgbClr>
              </a:solidFill>
            </a:endParaRPr>
          </a:p>
        </p:txBody>
      </p:sp>
      <p:sp>
        <p:nvSpPr>
          <p:cNvPr id="3" name="TextBox 2">
            <a:extLst>
              <a:ext uri="{FF2B5EF4-FFF2-40B4-BE49-F238E27FC236}">
                <a16:creationId xmlns:a16="http://schemas.microsoft.com/office/drawing/2014/main" id="{E738515A-DC24-4FF1-85F9-68F50ED8147F}"/>
              </a:ext>
            </a:extLst>
          </p:cNvPr>
          <p:cNvSpPr txBox="1"/>
          <p:nvPr/>
        </p:nvSpPr>
        <p:spPr>
          <a:xfrm>
            <a:off x="178625" y="79513"/>
            <a:ext cx="11314323" cy="492443"/>
          </a:xfrm>
          <a:prstGeom prst="rect">
            <a:avLst/>
          </a:prstGeom>
          <a:noFill/>
        </p:spPr>
        <p:txBody>
          <a:bodyPr wrap="square" lIns="0" tIns="0" rIns="0" bIns="0" rtlCol="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rtl="0"/>
            <a:r>
              <a:rPr lang="ru" sz="3200" dirty="0">
                <a:latin typeface="Calibri" panose="020F0502020204030204" pitchFamily="34" charset="0"/>
                <a:cs typeface="Calibri" panose="020F0502020204030204" pitchFamily="34" charset="0"/>
              </a:rPr>
              <a:t>Каковы возможные побочные эффекты вакцины против COVID-19? </a:t>
            </a:r>
          </a:p>
        </p:txBody>
      </p:sp>
      <p:sp>
        <p:nvSpPr>
          <p:cNvPr id="4" name="Rectangle 3">
            <a:extLst>
              <a:ext uri="{FF2B5EF4-FFF2-40B4-BE49-F238E27FC236}">
                <a16:creationId xmlns:a16="http://schemas.microsoft.com/office/drawing/2014/main" id="{FF069143-FE01-453C-934A-DAA4862AED31}"/>
              </a:ext>
            </a:extLst>
          </p:cNvPr>
          <p:cNvSpPr/>
          <p:nvPr/>
        </p:nvSpPr>
        <p:spPr>
          <a:xfrm>
            <a:off x="478571" y="1161565"/>
            <a:ext cx="11314323" cy="5278368"/>
          </a:xfrm>
          <a:prstGeom prst="rect">
            <a:avLst/>
          </a:prstGeom>
        </p:spPr>
        <p:txBody>
          <a:bodyPr wrap="square" rtlCol="0">
            <a:spAutoFit/>
          </a:bodyPr>
          <a:lstStyle/>
          <a:p>
            <a:pPr marL="342900" indent="-342900" algn="just" rtl="0">
              <a:spcAft>
                <a:spcPts val="600"/>
              </a:spcAft>
              <a:buFont typeface="Arial" panose="020B0604020202020204" pitchFamily="34" charset="0"/>
              <a:buChar char="•"/>
            </a:pPr>
            <a:r>
              <a:rPr lang="ru" sz="2250" dirty="0">
                <a:latin typeface="Calibri" panose="020F0502020204030204" pitchFamily="34" charset="0"/>
                <a:cs typeface="Calibri" panose="020F0502020204030204" pitchFamily="34" charset="0"/>
              </a:rPr>
              <a:t>Серьезные побочные эффекты вакцин, включая вакцины против COVID-19, встречаются редко. </a:t>
            </a:r>
          </a:p>
          <a:p>
            <a:pPr marL="342900" indent="-342900" algn="just" rtl="0">
              <a:spcAft>
                <a:spcPts val="600"/>
              </a:spcAft>
              <a:buFont typeface="Arial" panose="020B0604020202020204" pitchFamily="34" charset="0"/>
              <a:buChar char="•"/>
            </a:pPr>
            <a:r>
              <a:rPr lang="ru" sz="2250" dirty="0">
                <a:latin typeface="Calibri" panose="020F0502020204030204" pitchFamily="34" charset="0"/>
                <a:cs typeface="Calibri" panose="020F0502020204030204" pitchFamily="34" charset="0"/>
              </a:rPr>
              <a:t>У детей могут наблюдаться некоторые побочные эффекты, которые являются нормальными признаками построения защиты организмом.</a:t>
            </a:r>
          </a:p>
          <a:p>
            <a:pPr marL="342900" indent="-342900" algn="just" rtl="0">
              <a:spcAft>
                <a:spcPts val="600"/>
              </a:spcAft>
              <a:buFont typeface="Arial" panose="020B0604020202020204" pitchFamily="34" charset="0"/>
              <a:buChar char="•"/>
            </a:pPr>
            <a:r>
              <a:rPr lang="ru" sz="2250" dirty="0">
                <a:latin typeface="Calibri" panose="020F0502020204030204" pitchFamily="34" charset="0"/>
                <a:cs typeface="Calibri" panose="020F0502020204030204" pitchFamily="34" charset="0"/>
              </a:rPr>
              <a:t>Эти побочные эффекты могут повлиять на способность ребенка заниматься повседневными делами, но они должны пройти через несколько дней. </a:t>
            </a:r>
          </a:p>
          <a:p>
            <a:pPr marL="342900" indent="-342900" algn="just" rtl="0">
              <a:buFont typeface="Arial" panose="020B0604020202020204" pitchFamily="34" charset="0"/>
              <a:buChar char="•"/>
            </a:pPr>
            <a:r>
              <a:rPr lang="ru" sz="2250" dirty="0">
                <a:latin typeface="Calibri" panose="020F0502020204030204" pitchFamily="34" charset="0"/>
                <a:cs typeface="Calibri" panose="020F0502020204030204" pitchFamily="34" charset="0"/>
              </a:rPr>
              <a:t>Наиболее распространенные побочные эффекты незначительны и включают:</a:t>
            </a:r>
          </a:p>
          <a:p>
            <a:pPr marL="1200150" lvl="2" indent="-285750" rtl="0">
              <a:buFont typeface="Courier New" panose="02070309020205020404" pitchFamily="49" charset="0"/>
              <a:buChar char="o"/>
            </a:pPr>
            <a:r>
              <a:rPr lang="ru" sz="2250" dirty="0">
                <a:latin typeface="Calibri" panose="020F0502020204030204" pitchFamily="34" charset="0"/>
                <a:cs typeface="Calibri" panose="020F0502020204030204" pitchFamily="34" charset="0"/>
              </a:rPr>
              <a:t>Утомляемость</a:t>
            </a:r>
          </a:p>
          <a:p>
            <a:pPr marL="1200150" lvl="2" indent="-285750" rtl="0">
              <a:buFont typeface="Courier New" panose="02070309020205020404" pitchFamily="49" charset="0"/>
              <a:buChar char="o"/>
            </a:pPr>
            <a:r>
              <a:rPr lang="ru" sz="2250" dirty="0">
                <a:latin typeface="Calibri" panose="020F0502020204030204" pitchFamily="34" charset="0"/>
                <a:cs typeface="Calibri" panose="020F0502020204030204" pitchFamily="34" charset="0"/>
              </a:rPr>
              <a:t>Головную боль </a:t>
            </a:r>
          </a:p>
          <a:p>
            <a:pPr marL="1200150" lvl="2" indent="-285750" rtl="0">
              <a:buFont typeface="Courier New" panose="02070309020205020404" pitchFamily="49" charset="0"/>
              <a:buChar char="o"/>
            </a:pPr>
            <a:r>
              <a:rPr lang="ru" sz="2250" dirty="0">
                <a:latin typeface="Calibri" panose="020F0502020204030204" pitchFamily="34" charset="0"/>
                <a:cs typeface="Calibri" panose="020F0502020204030204" pitchFamily="34" charset="0"/>
              </a:rPr>
              <a:t>Боль в месте инъекции</a:t>
            </a:r>
          </a:p>
          <a:p>
            <a:pPr marL="1200150" lvl="2" indent="-285750" rtl="0">
              <a:buFont typeface="Courier New" panose="02070309020205020404" pitchFamily="49" charset="0"/>
              <a:buChar char="o"/>
            </a:pPr>
            <a:r>
              <a:rPr lang="ru" sz="2250" dirty="0">
                <a:latin typeface="Calibri" panose="020F0502020204030204" pitchFamily="34" charset="0"/>
                <a:cs typeface="Calibri" panose="020F0502020204030204" pitchFamily="34" charset="0"/>
              </a:rPr>
              <a:t>Мышечную боль</a:t>
            </a:r>
          </a:p>
          <a:p>
            <a:pPr marL="1200150" lvl="2" indent="-285750" rtl="0">
              <a:buFont typeface="Courier New" panose="02070309020205020404" pitchFamily="49" charset="0"/>
              <a:buChar char="o"/>
            </a:pPr>
            <a:r>
              <a:rPr lang="ru" sz="2250" dirty="0">
                <a:latin typeface="Calibri" panose="020F0502020204030204" pitchFamily="34" charset="0"/>
                <a:cs typeface="Calibri" panose="020F0502020204030204" pitchFamily="34" charset="0"/>
              </a:rPr>
              <a:t>Лихорадку </a:t>
            </a:r>
          </a:p>
          <a:p>
            <a:pPr marL="1200150" lvl="2" indent="-285750" rtl="0">
              <a:buFont typeface="Courier New" panose="02070309020205020404" pitchFamily="49" charset="0"/>
              <a:buChar char="o"/>
            </a:pPr>
            <a:r>
              <a:rPr lang="ru" sz="2250" dirty="0">
                <a:latin typeface="Calibri" panose="020F0502020204030204" pitchFamily="34" charset="0"/>
                <a:cs typeface="Calibri" panose="020F0502020204030204" pitchFamily="34" charset="0"/>
              </a:rPr>
              <a:t>Тошноту и/или рвоту</a:t>
            </a:r>
          </a:p>
          <a:p>
            <a:pPr marL="1200150" lvl="2" indent="-285750" rtl="0">
              <a:buFont typeface="Courier New" panose="02070309020205020404" pitchFamily="49" charset="0"/>
              <a:buChar char="o"/>
            </a:pPr>
            <a:r>
              <a:rPr lang="ru" sz="2250" dirty="0">
                <a:latin typeface="Calibri" panose="020F0502020204030204" pitchFamily="34" charset="0"/>
                <a:cs typeface="Calibri" panose="020F0502020204030204" pitchFamily="34" charset="0"/>
              </a:rPr>
              <a:t>Высокую температуру</a:t>
            </a:r>
          </a:p>
        </p:txBody>
      </p:sp>
      <p:pic>
        <p:nvPicPr>
          <p:cNvPr id="5" name="Google Shape;741;p82" descr="This image is of five people wearing masks.">
            <a:extLst>
              <a:ext uri="{FF2B5EF4-FFF2-40B4-BE49-F238E27FC236}">
                <a16:creationId xmlns:a16="http://schemas.microsoft.com/office/drawing/2014/main" id="{8283A815-E6C2-49D6-BF93-3B2BF2832DC3}"/>
              </a:ext>
            </a:extLst>
          </p:cNvPr>
          <p:cNvPicPr preferRelativeResize="0"/>
          <p:nvPr/>
        </p:nvPicPr>
        <p:blipFill rotWithShape="1">
          <a:blip r:embed="rId3">
            <a:alphaModFix/>
          </a:blip>
          <a:srcRect/>
          <a:stretch/>
        </p:blipFill>
        <p:spPr>
          <a:xfrm>
            <a:off x="8490857" y="3875313"/>
            <a:ext cx="3002091" cy="2410731"/>
          </a:xfrm>
          <a:prstGeom prst="rect">
            <a:avLst/>
          </a:prstGeom>
          <a:noFill/>
          <a:ln>
            <a:noFill/>
          </a:ln>
        </p:spPr>
      </p:pic>
      <p:sp>
        <p:nvSpPr>
          <p:cNvPr id="6" name="Rectangle 5">
            <a:extLst>
              <a:ext uri="{FF2B5EF4-FFF2-40B4-BE49-F238E27FC236}">
                <a16:creationId xmlns:a16="http://schemas.microsoft.com/office/drawing/2014/main" id="{0F087B7E-59EE-4240-9588-33516A0F8436}"/>
              </a:ext>
            </a:extLst>
          </p:cNvPr>
          <p:cNvSpPr/>
          <p:nvPr/>
        </p:nvSpPr>
        <p:spPr>
          <a:xfrm>
            <a:off x="5974813" y="3244334"/>
            <a:ext cx="242374" cy="369332"/>
          </a:xfrm>
          <a:prstGeom prst="rect">
            <a:avLst/>
          </a:prstGeom>
        </p:spPr>
        <p:txBody>
          <a:bodyPr wrap="none" rtlCol="0">
            <a:spAutoFit/>
          </a:bodyPr>
          <a:lstStyle/>
          <a:p>
            <a:pPr rtl="0"/>
            <a:r>
              <a:rPr lang="ru">
                <a:solidFill>
                  <a:srgbClr val="000000"/>
                </a:solidFill>
                <a:latin typeface="Times New Roman" panose="02020603050405020304" pitchFamily="18" charset="0"/>
              </a:rPr>
              <a:t> </a:t>
            </a:r>
            <a:endParaRPr lang="en-US" dirty="0"/>
          </a:p>
        </p:txBody>
      </p:sp>
    </p:spTree>
    <p:extLst>
      <p:ext uri="{BB962C8B-B14F-4D97-AF65-F5344CB8AC3E}">
        <p14:creationId xmlns:p14="http://schemas.microsoft.com/office/powerpoint/2010/main" val="15068735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196E34-67BE-44FC-8877-1C87128A9C6D}"/>
              </a:ext>
            </a:extLst>
          </p:cNvPr>
          <p:cNvSpPr>
            <a:spLocks noGrp="1"/>
          </p:cNvSpPr>
          <p:nvPr>
            <p:ph type="sldNum" sz="quarter" idx="4"/>
          </p:nvPr>
        </p:nvSpPr>
        <p:spPr/>
        <p:txBody>
          <a:bodyPr rtlCol="0"/>
          <a:lstStyle/>
          <a:p>
            <a:pPr rtl="0"/>
            <a:fld id="{CA49D0EE-DE7F-324B-A84C-F36708423CDB}" type="slidenum">
              <a:rPr lang="en-US" smtClean="0">
                <a:solidFill>
                  <a:srgbClr val="464646">
                    <a:lumMod val="40000"/>
                    <a:lumOff val="60000"/>
                  </a:srgbClr>
                </a:solidFill>
              </a:rPr>
              <a:pPr/>
              <a:t>11</a:t>
            </a:fld>
            <a:endParaRPr lang="en-US" dirty="0">
              <a:solidFill>
                <a:srgbClr val="464646">
                  <a:lumMod val="40000"/>
                  <a:lumOff val="60000"/>
                </a:srgbClr>
              </a:solidFill>
            </a:endParaRPr>
          </a:p>
        </p:txBody>
      </p:sp>
      <p:sp>
        <p:nvSpPr>
          <p:cNvPr id="3" name="TextBox 2">
            <a:extLst>
              <a:ext uri="{FF2B5EF4-FFF2-40B4-BE49-F238E27FC236}">
                <a16:creationId xmlns:a16="http://schemas.microsoft.com/office/drawing/2014/main" id="{E738515A-DC24-4FF1-85F9-68F50ED8147F}"/>
              </a:ext>
            </a:extLst>
          </p:cNvPr>
          <p:cNvSpPr txBox="1"/>
          <p:nvPr/>
        </p:nvSpPr>
        <p:spPr>
          <a:xfrm>
            <a:off x="178625" y="43478"/>
            <a:ext cx="11314323" cy="984885"/>
          </a:xfrm>
          <a:prstGeom prst="rect">
            <a:avLst/>
          </a:prstGeom>
          <a:noFill/>
        </p:spPr>
        <p:txBody>
          <a:bodyPr wrap="square" lIns="0" tIns="0" rIns="0" bIns="0" rtlCol="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rtl="0"/>
            <a:r>
              <a:rPr lang="ru" sz="3200" dirty="0">
                <a:latin typeface="Calibri" panose="020F0502020204030204" pitchFamily="34" charset="0"/>
                <a:cs typeface="Calibri" panose="020F0502020204030204" pitchFamily="34" charset="0"/>
              </a:rPr>
              <a:t>Каков риск развития миокардита </a:t>
            </a:r>
          </a:p>
          <a:p>
            <a:pPr algn="ctr" rtl="0"/>
            <a:r>
              <a:rPr lang="ru" sz="3200" dirty="0">
                <a:latin typeface="Calibri" panose="020F0502020204030204" pitchFamily="34" charset="0"/>
                <a:cs typeface="Calibri" panose="020F0502020204030204" pitchFamily="34" charset="0"/>
              </a:rPr>
              <a:t>(воспаления сердечной мышцы)?</a:t>
            </a:r>
          </a:p>
        </p:txBody>
      </p:sp>
      <p:sp>
        <p:nvSpPr>
          <p:cNvPr id="4" name="Rectangle 3">
            <a:extLst>
              <a:ext uri="{FF2B5EF4-FFF2-40B4-BE49-F238E27FC236}">
                <a16:creationId xmlns:a16="http://schemas.microsoft.com/office/drawing/2014/main" id="{FF069143-FE01-453C-934A-DAA4862AED31}"/>
              </a:ext>
            </a:extLst>
          </p:cNvPr>
          <p:cNvSpPr/>
          <p:nvPr/>
        </p:nvSpPr>
        <p:spPr>
          <a:xfrm>
            <a:off x="478571" y="1276981"/>
            <a:ext cx="11356939" cy="1661993"/>
          </a:xfrm>
          <a:prstGeom prst="rect">
            <a:avLst/>
          </a:prstGeom>
        </p:spPr>
        <p:txBody>
          <a:bodyPr wrap="square" rtlCol="0">
            <a:spAutoFit/>
          </a:bodyPr>
          <a:lstStyle/>
          <a:p>
            <a:pPr marL="342900" indent="-342900" algn="just" rtl="0">
              <a:spcAft>
                <a:spcPts val="600"/>
              </a:spcAft>
              <a:buFont typeface="Arial" panose="020B0604020202020204" pitchFamily="34" charset="0"/>
              <a:buChar char="•"/>
            </a:pPr>
            <a:r>
              <a:rPr lang="ru" sz="2300" dirty="0">
                <a:latin typeface="Calibri" panose="020F0502020204030204" pitchFamily="34" charset="0"/>
                <a:cs typeface="Calibri" panose="020F0502020204030204" pitchFamily="34" charset="0"/>
              </a:rPr>
              <a:t>Риск побочных эффектов вакцины против COVID-19 у детей очень низок. </a:t>
            </a:r>
          </a:p>
          <a:p>
            <a:pPr marL="342900" indent="-342900" algn="just" rtl="0">
              <a:spcAft>
                <a:spcPts val="600"/>
              </a:spcAft>
              <a:buFont typeface="Arial" panose="020B0604020202020204" pitchFamily="34" charset="0"/>
              <a:buChar char="•"/>
            </a:pPr>
            <a:endParaRPr lang="en-US" sz="2300" dirty="0">
              <a:latin typeface="Calibri" panose="020F0502020204030204" pitchFamily="34" charset="0"/>
              <a:cs typeface="Calibri" panose="020F0502020204030204" pitchFamily="34" charset="0"/>
            </a:endParaRPr>
          </a:p>
          <a:p>
            <a:pPr marL="342900" indent="-342900" algn="just" rtl="0">
              <a:spcAft>
                <a:spcPts val="600"/>
              </a:spcAft>
              <a:buFont typeface="Arial" panose="020B0604020202020204" pitchFamily="34" charset="0"/>
              <a:buChar char="•"/>
            </a:pPr>
            <a:r>
              <a:rPr lang="ru" sz="2300" dirty="0">
                <a:latin typeface="Calibri" panose="020F0502020204030204" pitchFamily="34" charset="0"/>
                <a:cs typeface="Calibri" panose="020F0502020204030204" pitchFamily="34" charset="0"/>
              </a:rPr>
              <a:t>Были зарегистрированы единичные случаи миокардита у подростков мужского пола, связанные с вакцинацией против COVID-19.</a:t>
            </a:r>
          </a:p>
        </p:txBody>
      </p:sp>
      <p:sp>
        <p:nvSpPr>
          <p:cNvPr id="6" name="Rectangle 5">
            <a:extLst>
              <a:ext uri="{FF2B5EF4-FFF2-40B4-BE49-F238E27FC236}">
                <a16:creationId xmlns:a16="http://schemas.microsoft.com/office/drawing/2014/main" id="{0F087B7E-59EE-4240-9588-33516A0F8436}"/>
              </a:ext>
            </a:extLst>
          </p:cNvPr>
          <p:cNvSpPr/>
          <p:nvPr/>
        </p:nvSpPr>
        <p:spPr>
          <a:xfrm>
            <a:off x="5974813" y="3244334"/>
            <a:ext cx="242374" cy="369332"/>
          </a:xfrm>
          <a:prstGeom prst="rect">
            <a:avLst/>
          </a:prstGeom>
        </p:spPr>
        <p:txBody>
          <a:bodyPr wrap="none" rtlCol="0">
            <a:spAutoFit/>
          </a:bodyPr>
          <a:lstStyle/>
          <a:p>
            <a:pPr rtl="0"/>
            <a:r>
              <a:rPr lang="ru">
                <a:solidFill>
                  <a:srgbClr val="000000"/>
                </a:solidFill>
                <a:latin typeface="Times New Roman" panose="02020603050405020304" pitchFamily="18" charset="0"/>
              </a:rPr>
              <a:t> </a:t>
            </a:r>
            <a:endParaRPr lang="en-US" dirty="0"/>
          </a:p>
        </p:txBody>
      </p:sp>
      <p:sp>
        <p:nvSpPr>
          <p:cNvPr id="11" name="TextBox 10">
            <a:extLst>
              <a:ext uri="{FF2B5EF4-FFF2-40B4-BE49-F238E27FC236}">
                <a16:creationId xmlns:a16="http://schemas.microsoft.com/office/drawing/2014/main" id="{BAF364C3-A827-4B8E-AF6B-111A3F36A9E2}"/>
              </a:ext>
            </a:extLst>
          </p:cNvPr>
          <p:cNvSpPr txBox="1"/>
          <p:nvPr/>
        </p:nvSpPr>
        <p:spPr>
          <a:xfrm>
            <a:off x="478571" y="3186517"/>
            <a:ext cx="6154458" cy="3108543"/>
          </a:xfrm>
          <a:prstGeom prst="rect">
            <a:avLst/>
          </a:prstGeom>
          <a:noFill/>
          <a:ln w="6350">
            <a:noFill/>
            <a:miter lim="800000"/>
          </a:ln>
        </p:spPr>
        <p:txBody>
          <a:bodyPr wrap="square" rtlCol="0">
            <a:spAutoFit/>
          </a:bodyPr>
          <a:lstStyle/>
          <a:p>
            <a:pPr marL="342900" indent="-342900" algn="just" rtl="0">
              <a:spcAft>
                <a:spcPts val="600"/>
              </a:spcAft>
              <a:buFont typeface="Arial" panose="020B0604020202020204" pitchFamily="34" charset="0"/>
              <a:buChar char="•"/>
            </a:pPr>
            <a:r>
              <a:rPr lang="ru" sz="2300" dirty="0">
                <a:latin typeface="Calibri" panose="020F0502020204030204" pitchFamily="34" charset="0"/>
                <a:cs typeface="Calibri" panose="020F0502020204030204" pitchFamily="34" charset="0"/>
              </a:rPr>
              <a:t>Риск развития миокардита из-за заражения COVID-19 намного выше, чем после вакцинации.</a:t>
            </a:r>
          </a:p>
          <a:p>
            <a:pPr marL="342900" indent="-342900" algn="just" rtl="0">
              <a:spcAft>
                <a:spcPts val="600"/>
              </a:spcAft>
              <a:buFont typeface="Arial" panose="020B0604020202020204" pitchFamily="34" charset="0"/>
              <a:buChar char="•"/>
            </a:pPr>
            <a:endParaRPr lang="en-US" sz="2300" dirty="0">
              <a:latin typeface="Calibri" panose="020F0502020204030204" pitchFamily="34" charset="0"/>
              <a:cs typeface="Calibri" panose="020F0502020204030204" pitchFamily="34" charset="0"/>
            </a:endParaRPr>
          </a:p>
          <a:p>
            <a:pPr marL="342900" indent="-342900" algn="just" rtl="0">
              <a:spcAft>
                <a:spcPts val="600"/>
              </a:spcAft>
              <a:buFont typeface="Arial" panose="020B0604020202020204" pitchFamily="34" charset="0"/>
              <a:buChar char="•"/>
            </a:pPr>
            <a:r>
              <a:rPr lang="ru" sz="2300" dirty="0">
                <a:latin typeface="Calibri" panose="020F0502020204030204" pitchFamily="34" charset="0"/>
                <a:cs typeface="Calibri" panose="020F0502020204030204" pitchFamily="34" charset="0"/>
              </a:rPr>
              <a:t>Большинство пациентов с миокардитом, получившие медицинскую помощь, хорошо реагировали на лекарства и отдых, а их самочувствие быстро улучшалось.</a:t>
            </a:r>
          </a:p>
        </p:txBody>
      </p:sp>
      <p:pic>
        <p:nvPicPr>
          <p:cNvPr id="13" name="Picture 12">
            <a:extLst>
              <a:ext uri="{FF2B5EF4-FFF2-40B4-BE49-F238E27FC236}">
                <a16:creationId xmlns:a16="http://schemas.microsoft.com/office/drawing/2014/main" id="{155ABE77-4118-4355-8025-9AFCD461E08E}"/>
              </a:ext>
            </a:extLst>
          </p:cNvPr>
          <p:cNvPicPr>
            <a:picLocks noChangeAspect="1"/>
          </p:cNvPicPr>
          <p:nvPr/>
        </p:nvPicPr>
        <p:blipFill>
          <a:blip r:embed="rId3"/>
          <a:stretch>
            <a:fillRect/>
          </a:stretch>
        </p:blipFill>
        <p:spPr>
          <a:xfrm>
            <a:off x="7052580" y="3287107"/>
            <a:ext cx="4831621" cy="2355915"/>
          </a:xfrm>
          <a:prstGeom prst="rect">
            <a:avLst/>
          </a:prstGeom>
        </p:spPr>
      </p:pic>
    </p:spTree>
    <p:extLst>
      <p:ext uri="{BB962C8B-B14F-4D97-AF65-F5344CB8AC3E}">
        <p14:creationId xmlns:p14="http://schemas.microsoft.com/office/powerpoint/2010/main" val="22406872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738515A-DC24-4FF1-85F9-68F50ED8147F}"/>
              </a:ext>
            </a:extLst>
          </p:cNvPr>
          <p:cNvSpPr txBox="1"/>
          <p:nvPr/>
        </p:nvSpPr>
        <p:spPr>
          <a:xfrm>
            <a:off x="89312" y="0"/>
            <a:ext cx="12013375" cy="492443"/>
          </a:xfrm>
          <a:prstGeom prst="rect">
            <a:avLst/>
          </a:prstGeom>
          <a:noFill/>
        </p:spPr>
        <p:txBody>
          <a:bodyPr wrap="square" lIns="0" tIns="0" rIns="0" bIns="0" rtlCol="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rtl="0"/>
            <a:r>
              <a:rPr lang="ru" sz="3200" dirty="0">
                <a:latin typeface="Calibri" panose="020F0502020204030204" pitchFamily="34" charset="0"/>
                <a:cs typeface="Calibri" panose="020F0502020204030204" pitchFamily="34" charset="0"/>
              </a:rPr>
              <a:t>Должны ли дети и подростки с аллергией проходить вакцинацию против COVID-19? </a:t>
            </a:r>
          </a:p>
        </p:txBody>
      </p:sp>
      <p:sp>
        <p:nvSpPr>
          <p:cNvPr id="4" name="Rectangle 3">
            <a:extLst>
              <a:ext uri="{FF2B5EF4-FFF2-40B4-BE49-F238E27FC236}">
                <a16:creationId xmlns:a16="http://schemas.microsoft.com/office/drawing/2014/main" id="{FF069143-FE01-453C-934A-DAA4862AED31}"/>
              </a:ext>
            </a:extLst>
          </p:cNvPr>
          <p:cNvSpPr/>
          <p:nvPr/>
        </p:nvSpPr>
        <p:spPr>
          <a:xfrm>
            <a:off x="478571" y="1360347"/>
            <a:ext cx="11356939" cy="5062924"/>
          </a:xfrm>
          <a:prstGeom prst="rect">
            <a:avLst/>
          </a:prstGeom>
        </p:spPr>
        <p:txBody>
          <a:bodyPr wrap="square" rtlCol="0">
            <a:spAutoFit/>
          </a:bodyPr>
          <a:lstStyle/>
          <a:p>
            <a:pPr marL="342900" indent="-342900" algn="just" rtl="0">
              <a:buFont typeface="Arial" panose="020B0604020202020204" pitchFamily="34" charset="0"/>
              <a:buChar char="•"/>
            </a:pPr>
            <a:r>
              <a:rPr lang="ru" sz="2300" dirty="0">
                <a:latin typeface="Calibri" panose="020F0502020204030204" pitchFamily="34" charset="0"/>
                <a:cs typeface="Calibri" panose="020F0502020204030204" pitchFamily="34" charset="0"/>
              </a:rPr>
              <a:t>Детям и подросткам не показана вакцинация против COVID-19, если у них в анамнезе была тяжелая аллергическая реакция (также называемая «анафилаксией») на какой-либо ингредиент вакцины. </a:t>
            </a:r>
          </a:p>
          <a:p>
            <a:pPr marL="342900" indent="-342900" algn="just" rtl="0">
              <a:buFont typeface="Arial" panose="020B0604020202020204" pitchFamily="34" charset="0"/>
              <a:buChar char="•"/>
            </a:pPr>
            <a:endParaRPr lang="en-US" sz="2300" dirty="0">
              <a:highlight>
                <a:srgbClr val="FFFF00"/>
              </a:highlight>
              <a:latin typeface="Calibri" panose="020F0502020204030204" pitchFamily="34" charset="0"/>
              <a:cs typeface="Calibri" panose="020F0502020204030204" pitchFamily="34" charset="0"/>
            </a:endParaRPr>
          </a:p>
          <a:p>
            <a:pPr marL="342900" indent="-342900" algn="just" rtl="0">
              <a:buFont typeface="Arial" panose="020B0604020202020204" pitchFamily="34" charset="0"/>
              <a:buChar char="•"/>
            </a:pPr>
            <a:r>
              <a:rPr lang="ru" sz="2300" dirty="0">
                <a:latin typeface="Calibri" panose="020F0502020204030204" pitchFamily="34" charset="0"/>
                <a:cs typeface="Calibri" panose="020F0502020204030204" pitchFamily="34" charset="0"/>
              </a:rPr>
              <a:t>Вакцины не содержат продуктов переработки яиц, желатина, консервантов и латекса. С перечнями ингредиентов можно ознакомиться по ссылкам:</a:t>
            </a:r>
          </a:p>
          <a:p>
            <a:pPr marL="914400" lvl="1" indent="-342900" algn="just" rtl="0">
              <a:buFont typeface="Courier New" panose="02070309020205020404" pitchFamily="49" charset="0"/>
              <a:buChar char="o"/>
            </a:pPr>
            <a:r>
              <a:rPr lang="ru" sz="2300" dirty="0">
                <a:latin typeface="Calibri" panose="020F0502020204030204" pitchFamily="34" charset="0"/>
                <a:cs typeface="Calibri" panose="020F0502020204030204" pitchFamily="34" charset="0"/>
              </a:rPr>
              <a:t>Pfizer/Comirnaty: </a:t>
            </a:r>
            <a:r>
              <a:rPr lang="ru" sz="2300" dirty="0">
                <a:latin typeface="Calibri" panose="020F0502020204030204" pitchFamily="34" charset="0"/>
                <a:cs typeface="Calibri" panose="020F0502020204030204" pitchFamily="34" charset="0"/>
                <a:hlinkClick r:id="rId3"/>
              </a:rPr>
              <a:t>https://www.fda.gov/media/144414/download</a:t>
            </a:r>
            <a:r>
              <a:rPr lang="ru" sz="2300" dirty="0">
                <a:latin typeface="Calibri" panose="020F0502020204030204" pitchFamily="34" charset="0"/>
                <a:cs typeface="Calibri" panose="020F0502020204030204" pitchFamily="34" charset="0"/>
              </a:rPr>
              <a:t> (Стр. 3)</a:t>
            </a:r>
          </a:p>
          <a:p>
            <a:pPr marL="914400" lvl="1" indent="-342900" algn="just" rtl="0">
              <a:buFont typeface="Courier New" panose="02070309020205020404" pitchFamily="49" charset="0"/>
              <a:buChar char="o"/>
            </a:pPr>
            <a:r>
              <a:rPr lang="ru" sz="2300" dirty="0">
                <a:latin typeface="Calibri" panose="020F0502020204030204" pitchFamily="34" charset="0"/>
                <a:cs typeface="Calibri" panose="020F0502020204030204" pitchFamily="34" charset="0"/>
              </a:rPr>
              <a:t>Moderna: </a:t>
            </a:r>
            <a:r>
              <a:rPr lang="ru" sz="2300" dirty="0">
                <a:latin typeface="Calibri" panose="020F0502020204030204" pitchFamily="34" charset="0"/>
                <a:cs typeface="Calibri" panose="020F0502020204030204" pitchFamily="34" charset="0"/>
                <a:hlinkClick r:id="rId4"/>
              </a:rPr>
              <a:t>https://www.fda.gov/media/144638/download</a:t>
            </a:r>
            <a:r>
              <a:rPr lang="ru" sz="2300" dirty="0">
                <a:latin typeface="Calibri" panose="020F0502020204030204" pitchFamily="34" charset="0"/>
                <a:cs typeface="Calibri" panose="020F0502020204030204" pitchFamily="34" charset="0"/>
              </a:rPr>
              <a:t> (Стр. 2)</a:t>
            </a:r>
          </a:p>
          <a:p>
            <a:pPr marL="914400" lvl="1" indent="-342900" algn="just" rtl="0">
              <a:buFont typeface="Courier New" panose="02070309020205020404" pitchFamily="49" charset="0"/>
              <a:buChar char="o"/>
            </a:pPr>
            <a:r>
              <a:rPr lang="ru" sz="2300" dirty="0">
                <a:latin typeface="Calibri" panose="020F0502020204030204" pitchFamily="34" charset="0"/>
                <a:cs typeface="Calibri" panose="020F0502020204030204" pitchFamily="34" charset="0"/>
              </a:rPr>
              <a:t>Janssen (J&amp;J): </a:t>
            </a:r>
            <a:r>
              <a:rPr lang="ru" sz="2300" dirty="0">
                <a:latin typeface="Calibri" panose="020F0502020204030204" pitchFamily="34" charset="0"/>
                <a:cs typeface="Calibri" panose="020F0502020204030204" pitchFamily="34" charset="0"/>
                <a:hlinkClick r:id="rId5"/>
              </a:rPr>
              <a:t>https://www.fda.gov/media/146305/download</a:t>
            </a:r>
            <a:r>
              <a:rPr lang="ru" sz="2300" dirty="0">
                <a:latin typeface="Calibri" panose="020F0502020204030204" pitchFamily="34" charset="0"/>
                <a:cs typeface="Calibri" panose="020F0502020204030204" pitchFamily="34" charset="0"/>
              </a:rPr>
              <a:t> (Стр. 2)</a:t>
            </a:r>
            <a:endParaRPr lang="en-US" sz="2300" dirty="0">
              <a:latin typeface="Calibri" panose="020F0502020204030204" pitchFamily="34" charset="0"/>
              <a:cs typeface="Calibri" panose="020F0502020204030204" pitchFamily="34" charset="0"/>
            </a:endParaRPr>
          </a:p>
          <a:p>
            <a:pPr marL="342900" indent="-342900" algn="just" rtl="0">
              <a:buFont typeface="Arial" panose="020B0604020202020204" pitchFamily="34" charset="0"/>
              <a:buChar char="•"/>
            </a:pPr>
            <a:endParaRPr lang="en-US" sz="2300" dirty="0">
              <a:latin typeface="Calibri" panose="020F0502020204030204" pitchFamily="34" charset="0"/>
              <a:cs typeface="Calibri" panose="020F0502020204030204" pitchFamily="34" charset="0"/>
            </a:endParaRPr>
          </a:p>
          <a:p>
            <a:pPr marL="342900" indent="-342900" algn="just" rtl="0">
              <a:buFont typeface="Arial" panose="020B0604020202020204" pitchFamily="34" charset="0"/>
              <a:buChar char="•"/>
            </a:pPr>
            <a:r>
              <a:rPr lang="ru" sz="2300" dirty="0">
                <a:latin typeface="Calibri" panose="020F0502020204030204" pitchFamily="34" charset="0"/>
                <a:cs typeface="Calibri" panose="020F0502020204030204" pitchFamily="34" charset="0"/>
              </a:rPr>
              <a:t>Лица с тяжелой аллергической реакцией в анамнезе на вещества/продукты, не входящие в состав вакцины (например, на арахисовое масло), должны обсудить предстоящую вакцинацию со своим лечащим врачом.</a:t>
            </a:r>
          </a:p>
          <a:p>
            <a:pPr rtl="0"/>
            <a:endParaRPr lang="en-US" sz="2400"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9580EDB5-F8CE-40E3-B3DB-34A41D4BFC91}"/>
              </a:ext>
            </a:extLst>
          </p:cNvPr>
          <p:cNvSpPr txBox="1"/>
          <p:nvPr/>
        </p:nvSpPr>
        <p:spPr>
          <a:xfrm>
            <a:off x="478572" y="4996760"/>
            <a:ext cx="9314786" cy="914400"/>
          </a:xfrm>
          <a:prstGeom prst="rect">
            <a:avLst/>
          </a:prstGeom>
          <a:ln w="6350">
            <a:noFill/>
            <a:miter lim="800000"/>
          </a:ln>
        </p:spPr>
        <p:txBody>
          <a:bodyPr vert="horz" wrap="none" lIns="0" tIns="0" rIns="0" bIns="0" rtlCol="0">
            <a:noAutofit/>
          </a:bodyPr>
          <a:lstStyle/>
          <a:p>
            <a:pPr algn="l" rtl="0">
              <a:spcBef>
                <a:spcPts val="300"/>
              </a:spcBef>
              <a:spcAft>
                <a:spcPts val="300"/>
              </a:spcAft>
              <a:buNone/>
            </a:pPr>
            <a:endParaRPr lang="en-US" sz="1600" dirty="0"/>
          </a:p>
        </p:txBody>
      </p:sp>
      <p:sp>
        <p:nvSpPr>
          <p:cNvPr id="6" name="TextBox 5">
            <a:extLst>
              <a:ext uri="{FF2B5EF4-FFF2-40B4-BE49-F238E27FC236}">
                <a16:creationId xmlns:a16="http://schemas.microsoft.com/office/drawing/2014/main" id="{6A4D9B13-D057-4920-BD14-690DD0111190}"/>
              </a:ext>
            </a:extLst>
          </p:cNvPr>
          <p:cNvSpPr txBox="1"/>
          <p:nvPr/>
        </p:nvSpPr>
        <p:spPr>
          <a:xfrm>
            <a:off x="544744" y="4996760"/>
            <a:ext cx="11527986" cy="1442160"/>
          </a:xfrm>
          <a:prstGeom prst="rect">
            <a:avLst/>
          </a:prstGeom>
          <a:ln w="6350">
            <a:noFill/>
            <a:miter lim="800000"/>
          </a:ln>
        </p:spPr>
        <p:txBody>
          <a:bodyPr vert="horz" wrap="none" lIns="0" tIns="0" rIns="0" bIns="0" rtlCol="0">
            <a:noAutofit/>
          </a:bodyPr>
          <a:lstStyle/>
          <a:p>
            <a:pPr lvl="0" rtl="0"/>
            <a:endParaRPr lang="en-US"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363257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0DC069-7A18-449E-9B5B-42D496ED299A}"/>
              </a:ext>
            </a:extLst>
          </p:cNvPr>
          <p:cNvSpPr txBox="1"/>
          <p:nvPr/>
        </p:nvSpPr>
        <p:spPr>
          <a:xfrm>
            <a:off x="311147" y="-13089"/>
            <a:ext cx="11314323" cy="984885"/>
          </a:xfrm>
          <a:prstGeom prst="rect">
            <a:avLst/>
          </a:prstGeom>
          <a:noFill/>
        </p:spPr>
        <p:txBody>
          <a:bodyPr wrap="square" lIns="0" tIns="0" rIns="0" bIns="0" rtlCol="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rtl="0"/>
            <a:r>
              <a:rPr lang="ru" sz="3200">
                <a:latin typeface="Calibri" panose="020F0502020204030204" pitchFamily="34" charset="0"/>
                <a:cs typeface="Calibri" panose="020F0502020204030204" pitchFamily="34" charset="0"/>
              </a:rPr>
              <a:t>Возникают ли проблемы с фертильностью или развитием при вакцинации детей до достижения ими половой зрелости?</a:t>
            </a:r>
          </a:p>
        </p:txBody>
      </p:sp>
      <p:sp>
        <p:nvSpPr>
          <p:cNvPr id="5" name="Rectangle 4">
            <a:extLst>
              <a:ext uri="{FF2B5EF4-FFF2-40B4-BE49-F238E27FC236}">
                <a16:creationId xmlns:a16="http://schemas.microsoft.com/office/drawing/2014/main" id="{F5C5A823-101A-4EFF-BD93-CBB21EC8DD44}"/>
              </a:ext>
            </a:extLst>
          </p:cNvPr>
          <p:cNvSpPr/>
          <p:nvPr/>
        </p:nvSpPr>
        <p:spPr>
          <a:xfrm>
            <a:off x="478572" y="1418500"/>
            <a:ext cx="11227876" cy="4524315"/>
          </a:xfrm>
          <a:prstGeom prst="rect">
            <a:avLst/>
          </a:prstGeom>
        </p:spPr>
        <p:txBody>
          <a:bodyPr wrap="square" rtlCol="0">
            <a:spAutoFit/>
          </a:bodyPr>
          <a:lstStyle/>
          <a:p>
            <a:pPr algn="l" rtl="0"/>
            <a:r>
              <a:rPr lang="ru" sz="2400" b="0" i="0" dirty="0">
                <a:solidFill>
                  <a:srgbClr val="000000"/>
                </a:solidFill>
                <a:effectLst/>
                <a:latin typeface="Calibri" panose="020F0502020204030204" pitchFamily="34" charset="0"/>
                <a:cs typeface="Calibri" panose="020F0502020204030204" pitchFamily="34" charset="0"/>
              </a:rPr>
              <a:t>Нет. </a:t>
            </a:r>
          </a:p>
          <a:p>
            <a:pPr marL="342900" indent="-342900" algn="just" rtl="0">
              <a:buFont typeface="Arial" panose="020B0604020202020204" pitchFamily="34" charset="0"/>
              <a:buChar char="•"/>
            </a:pPr>
            <a:endParaRPr lang="en-US" sz="2400" b="0" i="0" dirty="0">
              <a:solidFill>
                <a:srgbClr val="000000"/>
              </a:solidFill>
              <a:effectLst/>
              <a:latin typeface="Calibri" panose="020F0502020204030204" pitchFamily="34" charset="0"/>
              <a:cs typeface="Calibri" panose="020F0502020204030204" pitchFamily="34" charset="0"/>
            </a:endParaRPr>
          </a:p>
          <a:p>
            <a:pPr marL="342900" indent="-342900" algn="just" rtl="0">
              <a:buFont typeface="Arial" panose="020B0604020202020204" pitchFamily="34" charset="0"/>
              <a:buChar char="•"/>
            </a:pPr>
            <a:r>
              <a:rPr lang="ru" sz="2400" b="0" i="0" dirty="0">
                <a:solidFill>
                  <a:srgbClr val="000000"/>
                </a:solidFill>
                <a:effectLst/>
                <a:latin typeface="Calibri" panose="020F0502020204030204" pitchFamily="34" charset="0"/>
                <a:cs typeface="Calibri" panose="020F0502020204030204" pitchFamily="34" charset="0"/>
              </a:rPr>
              <a:t>Не существует никаких доказательств того, что какие-либо вакцины, в том числе вакцины против COVID-19, могут вызывать проблемы с женской или мужской фертильностью. </a:t>
            </a:r>
          </a:p>
          <a:p>
            <a:pPr marL="342900" indent="-342900" algn="just" rtl="0">
              <a:buFont typeface="Arial" panose="020B0604020202020204" pitchFamily="34" charset="0"/>
              <a:buChar char="•"/>
            </a:pPr>
            <a:endParaRPr lang="en-US" sz="2400" b="0" i="0" dirty="0">
              <a:solidFill>
                <a:srgbClr val="000000"/>
              </a:solidFill>
              <a:effectLst/>
              <a:latin typeface="Calibri" panose="020F0502020204030204" pitchFamily="34" charset="0"/>
              <a:cs typeface="Calibri" panose="020F0502020204030204" pitchFamily="34" charset="0"/>
            </a:endParaRPr>
          </a:p>
          <a:p>
            <a:pPr marL="342900" indent="-342900" algn="just" rtl="0">
              <a:buFont typeface="Arial" panose="020B0604020202020204" pitchFamily="34" charset="0"/>
              <a:buChar char="•"/>
            </a:pPr>
            <a:r>
              <a:rPr lang="ru" sz="2400" b="0" i="0" dirty="0">
                <a:solidFill>
                  <a:srgbClr val="000000"/>
                </a:solidFill>
                <a:effectLst/>
                <a:latin typeface="Calibri" panose="020F0502020204030204" pitchFamily="34" charset="0"/>
                <a:cs typeface="Calibri" panose="020F0502020204030204" pitchFamily="34" charset="0"/>
              </a:rPr>
              <a:t>Также нет доказательств того, что ингредиенты вакцины или антитела, образовавшиеся после вакцинации против COVID-19, могут вызвать какие-либо проблемы с наступлением беременности. Аналогичным образом, нет никакой достоверной информации о том, что вакцина против COVID-19 влияет на половое созревание.</a:t>
            </a:r>
            <a:endParaRPr lang="en-US" sz="2400" b="0" i="0" dirty="0">
              <a:solidFill>
                <a:srgbClr val="000000"/>
              </a:solidFill>
              <a:effectLst/>
              <a:latin typeface="Open Sans" panose="020B0606030504020204" pitchFamily="34" charset="0"/>
            </a:endParaRPr>
          </a:p>
          <a:p>
            <a:pPr rtl="0"/>
            <a:endParaRPr lang="en-US" sz="2400" dirty="0"/>
          </a:p>
        </p:txBody>
      </p:sp>
    </p:spTree>
    <p:extLst>
      <p:ext uri="{BB962C8B-B14F-4D97-AF65-F5344CB8AC3E}">
        <p14:creationId xmlns:p14="http://schemas.microsoft.com/office/powerpoint/2010/main" val="1477243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0DC069-7A18-449E-9B5B-42D496ED299A}"/>
              </a:ext>
            </a:extLst>
          </p:cNvPr>
          <p:cNvSpPr txBox="1"/>
          <p:nvPr/>
        </p:nvSpPr>
        <p:spPr>
          <a:xfrm>
            <a:off x="311147" y="232573"/>
            <a:ext cx="11314323" cy="492443"/>
          </a:xfrm>
          <a:prstGeom prst="rect">
            <a:avLst/>
          </a:prstGeom>
          <a:noFill/>
        </p:spPr>
        <p:txBody>
          <a:bodyPr wrap="square" lIns="0" tIns="0" rIns="0" bIns="0" rtlCol="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rtl="0"/>
            <a:r>
              <a:rPr lang="ru" sz="3200">
                <a:latin typeface="Calibri" panose="020F0502020204030204" pitchFamily="34" charset="0"/>
                <a:cs typeface="Calibri" panose="020F0502020204030204" pitchFamily="34" charset="0"/>
              </a:rPr>
              <a:t>Изменит ли вакцина против COVID-19 ДНК моего ребенка?</a:t>
            </a:r>
          </a:p>
        </p:txBody>
      </p:sp>
      <p:sp>
        <p:nvSpPr>
          <p:cNvPr id="5" name="Rectangle 4">
            <a:extLst>
              <a:ext uri="{FF2B5EF4-FFF2-40B4-BE49-F238E27FC236}">
                <a16:creationId xmlns:a16="http://schemas.microsoft.com/office/drawing/2014/main" id="{F5C5A823-101A-4EFF-BD93-CBB21EC8DD44}"/>
              </a:ext>
            </a:extLst>
          </p:cNvPr>
          <p:cNvSpPr/>
          <p:nvPr/>
        </p:nvSpPr>
        <p:spPr>
          <a:xfrm>
            <a:off x="478572" y="1418500"/>
            <a:ext cx="11227876" cy="3908762"/>
          </a:xfrm>
          <a:prstGeom prst="rect">
            <a:avLst/>
          </a:prstGeom>
        </p:spPr>
        <p:txBody>
          <a:bodyPr wrap="square" rtlCol="0">
            <a:spAutoFit/>
          </a:bodyPr>
          <a:lstStyle/>
          <a:p>
            <a:pPr marL="285750" indent="-285750" algn="just" rtl="0">
              <a:buFont typeface="Arial" panose="020B0604020202020204" pitchFamily="34" charset="0"/>
              <a:buChar char="•"/>
            </a:pPr>
            <a:r>
              <a:rPr lang="ru" sz="2400" dirty="0">
                <a:latin typeface="Calibri" panose="020F0502020204030204" pitchFamily="34" charset="0"/>
                <a:cs typeface="Calibri" panose="020F0502020204030204" pitchFamily="34" charset="0"/>
              </a:rPr>
              <a:t>Нет. Вакцины против COVID-19 никоим образом не изменяют и не взаимодействуют с ДНК.</a:t>
            </a:r>
          </a:p>
          <a:p>
            <a:pPr algn="just" rtl="0"/>
            <a:endParaRPr lang="en-US" sz="2400" dirty="0">
              <a:latin typeface="Calibri" panose="020F0502020204030204" pitchFamily="34" charset="0"/>
              <a:cs typeface="Calibri" panose="020F0502020204030204" pitchFamily="34" charset="0"/>
            </a:endParaRPr>
          </a:p>
          <a:p>
            <a:pPr marL="285750" indent="-285750" algn="just" rtl="0">
              <a:buFont typeface="Arial" panose="020B0604020202020204" pitchFamily="34" charset="0"/>
              <a:buChar char="•"/>
            </a:pPr>
            <a:r>
              <a:rPr lang="ru" sz="2400" dirty="0">
                <a:latin typeface="Calibri" panose="020F0502020204030204" pitchFamily="34" charset="0"/>
                <a:cs typeface="Calibri" panose="020F0502020204030204" pitchFamily="34" charset="0"/>
              </a:rPr>
              <a:t>Вакцины учат иммунную систему бороться с конкретным вирусом. </a:t>
            </a:r>
          </a:p>
          <a:p>
            <a:pPr marL="285750" indent="-285750" algn="just" rtl="0">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285750" indent="-285750" algn="just" rtl="0">
              <a:buFont typeface="Arial" panose="020B0604020202020204" pitchFamily="34" charset="0"/>
              <a:buChar char="•"/>
            </a:pPr>
            <a:r>
              <a:rPr lang="ru" sz="2400" dirty="0">
                <a:latin typeface="Calibri" panose="020F0502020204030204" pitchFamily="34" charset="0"/>
                <a:cs typeface="Calibri" panose="020F0502020204030204" pitchFamily="34" charset="0"/>
              </a:rPr>
              <a:t>Для выполнения своей задачи вакцине против COVID-19 не нужно проникать внутрь клеточного ядра, где находится ДНК. Это означает, что вакцина не взаимодействует с ДНК и не может ее изменить. </a:t>
            </a:r>
          </a:p>
          <a:p>
            <a:pPr rtl="0"/>
            <a:r>
              <a:rPr lang="ru" sz="2400" dirty="0"/>
              <a:t> </a:t>
            </a:r>
          </a:p>
          <a:p>
            <a:pPr rtl="0"/>
            <a:endParaRPr lang="en-US" sz="3200" b="1" dirty="0"/>
          </a:p>
        </p:txBody>
      </p:sp>
    </p:spTree>
    <p:extLst>
      <p:ext uri="{BB962C8B-B14F-4D97-AF65-F5344CB8AC3E}">
        <p14:creationId xmlns:p14="http://schemas.microsoft.com/office/powerpoint/2010/main" val="41831099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0DC069-7A18-449E-9B5B-42D496ED299A}"/>
              </a:ext>
            </a:extLst>
          </p:cNvPr>
          <p:cNvSpPr txBox="1"/>
          <p:nvPr/>
        </p:nvSpPr>
        <p:spPr>
          <a:xfrm>
            <a:off x="311147" y="246221"/>
            <a:ext cx="11314323" cy="492443"/>
          </a:xfrm>
          <a:prstGeom prst="rect">
            <a:avLst/>
          </a:prstGeom>
          <a:noFill/>
        </p:spPr>
        <p:txBody>
          <a:bodyPr wrap="square" lIns="0" tIns="0" rIns="0" bIns="0" rtlCol="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rtl="0"/>
            <a:r>
              <a:rPr lang="ru" sz="3200">
                <a:latin typeface="Calibri" panose="020F0502020204030204" pitchFamily="34" charset="0"/>
                <a:cs typeface="Calibri" panose="020F0502020204030204" pitchFamily="34" charset="0"/>
              </a:rPr>
              <a:t>Может ли ребенок заразиться COVID-19 от вакцины?</a:t>
            </a:r>
          </a:p>
        </p:txBody>
      </p:sp>
      <p:sp>
        <p:nvSpPr>
          <p:cNvPr id="5" name="Rectangle 4">
            <a:extLst>
              <a:ext uri="{FF2B5EF4-FFF2-40B4-BE49-F238E27FC236}">
                <a16:creationId xmlns:a16="http://schemas.microsoft.com/office/drawing/2014/main" id="{F5C5A823-101A-4EFF-BD93-CBB21EC8DD44}"/>
              </a:ext>
            </a:extLst>
          </p:cNvPr>
          <p:cNvSpPr/>
          <p:nvPr/>
        </p:nvSpPr>
        <p:spPr>
          <a:xfrm>
            <a:off x="478572" y="1306392"/>
            <a:ext cx="11227876" cy="830997"/>
          </a:xfrm>
          <a:prstGeom prst="rect">
            <a:avLst/>
          </a:prstGeom>
        </p:spPr>
        <p:txBody>
          <a:bodyPr wrap="square" rtlCol="0">
            <a:spAutoFit/>
          </a:bodyPr>
          <a:lstStyle/>
          <a:p>
            <a:pPr algn="just" rtl="0"/>
            <a:r>
              <a:rPr lang="ru" sz="2400" dirty="0">
                <a:latin typeface="Calibri" panose="020F0502020204030204" pitchFamily="34" charset="0"/>
                <a:cs typeface="Calibri" panose="020F0502020204030204" pitchFamily="34" charset="0"/>
              </a:rPr>
              <a:t>Нет. Вакцины не содержат живого вируса, вызывающего COVID-19. Это означает, что ребенок не может заразиться COVID-19 от вакцины.</a:t>
            </a:r>
          </a:p>
        </p:txBody>
      </p:sp>
      <p:pic>
        <p:nvPicPr>
          <p:cNvPr id="7" name="Google Shape;296;p78" descr="Five people of different ages waiting in lines to be vaccinated by a person in a medical coat.">
            <a:extLst>
              <a:ext uri="{FF2B5EF4-FFF2-40B4-BE49-F238E27FC236}">
                <a16:creationId xmlns:a16="http://schemas.microsoft.com/office/drawing/2014/main" id="{2F055C2B-AB1B-46EA-87CC-9EC61E3654F7}"/>
              </a:ext>
            </a:extLst>
          </p:cNvPr>
          <p:cNvPicPr preferRelativeResize="0"/>
          <p:nvPr/>
        </p:nvPicPr>
        <p:blipFill>
          <a:blip r:embed="rId3">
            <a:alphaModFix/>
          </a:blip>
          <a:stretch>
            <a:fillRect/>
          </a:stretch>
        </p:blipFill>
        <p:spPr>
          <a:xfrm>
            <a:off x="1944186" y="2312127"/>
            <a:ext cx="8361755" cy="4180372"/>
          </a:xfrm>
          <a:prstGeom prst="rect">
            <a:avLst/>
          </a:prstGeom>
          <a:noFill/>
          <a:ln>
            <a:noFill/>
          </a:ln>
        </p:spPr>
      </p:pic>
    </p:spTree>
    <p:extLst>
      <p:ext uri="{BB962C8B-B14F-4D97-AF65-F5344CB8AC3E}">
        <p14:creationId xmlns:p14="http://schemas.microsoft.com/office/powerpoint/2010/main" val="20883475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0DC069-7A18-449E-9B5B-42D496ED299A}"/>
              </a:ext>
            </a:extLst>
          </p:cNvPr>
          <p:cNvSpPr txBox="1"/>
          <p:nvPr/>
        </p:nvSpPr>
        <p:spPr>
          <a:xfrm>
            <a:off x="145143" y="246221"/>
            <a:ext cx="11867433" cy="492443"/>
          </a:xfrm>
          <a:prstGeom prst="rect">
            <a:avLst/>
          </a:prstGeom>
          <a:noFill/>
        </p:spPr>
        <p:txBody>
          <a:bodyPr wrap="square" lIns="0" tIns="0" rIns="0" bIns="0" rtlCol="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rtl="0"/>
            <a:r>
              <a:rPr lang="ru" sz="3200" dirty="0">
                <a:latin typeface="Calibri" panose="020F0502020204030204" pitchFamily="34" charset="0"/>
                <a:cs typeface="Calibri" panose="020F0502020204030204" pitchFamily="34" charset="0"/>
              </a:rPr>
              <a:t>Будут ли вакцины эффективны против других штаммов COVID-19?</a:t>
            </a:r>
          </a:p>
        </p:txBody>
      </p:sp>
      <p:sp>
        <p:nvSpPr>
          <p:cNvPr id="5" name="Rectangle 4">
            <a:extLst>
              <a:ext uri="{FF2B5EF4-FFF2-40B4-BE49-F238E27FC236}">
                <a16:creationId xmlns:a16="http://schemas.microsoft.com/office/drawing/2014/main" id="{F5C5A823-101A-4EFF-BD93-CBB21EC8DD44}"/>
              </a:ext>
            </a:extLst>
          </p:cNvPr>
          <p:cNvSpPr/>
          <p:nvPr/>
        </p:nvSpPr>
        <p:spPr>
          <a:xfrm>
            <a:off x="478572" y="1787203"/>
            <a:ext cx="8627328" cy="3992760"/>
          </a:xfrm>
          <a:prstGeom prst="rect">
            <a:avLst/>
          </a:prstGeom>
        </p:spPr>
        <p:txBody>
          <a:bodyPr wrap="square" rtlCol="0">
            <a:spAutoFit/>
          </a:bodyPr>
          <a:lstStyle/>
          <a:p>
            <a:pPr marL="342900" indent="-342900" algn="just" rtl="0">
              <a:lnSpc>
                <a:spcPct val="96000"/>
              </a:lnSpc>
              <a:buFont typeface="Arial" panose="020B0604020202020204" pitchFamily="34" charset="0"/>
              <a:buChar char="•"/>
              <a:tabLst>
                <a:tab pos="457200" algn="l"/>
              </a:tabLst>
            </a:pPr>
            <a:r>
              <a:rPr lang="ru"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Известно, что вирусы мутируют по мере своего распространения, и появление новых штаммов абсолютно естественно. </a:t>
            </a:r>
          </a:p>
          <a:p>
            <a:pPr marL="342900" marR="0" lvl="0" indent="-342900" algn="just" rtl="0">
              <a:lnSpc>
                <a:spcPct val="96000"/>
              </a:lnSpc>
              <a:spcBef>
                <a:spcPts val="0"/>
              </a:spcBef>
              <a:spcAft>
                <a:spcPts val="0"/>
              </a:spcAft>
              <a:buFont typeface="Arial" panose="020B0604020202020204" pitchFamily="34" charset="0"/>
              <a:buChar char="•"/>
              <a:tabLst>
                <a:tab pos="457200" algn="l"/>
              </a:tabLst>
            </a:pPr>
            <a:endPar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gn="just" rtl="0">
              <a:lnSpc>
                <a:spcPct val="96000"/>
              </a:lnSpc>
              <a:spcBef>
                <a:spcPts val="0"/>
              </a:spcBef>
              <a:spcAft>
                <a:spcPts val="0"/>
              </a:spcAft>
              <a:buFont typeface="Arial" panose="020B0604020202020204" pitchFamily="34" charset="0"/>
              <a:buChar char="•"/>
              <a:tabLst>
                <a:tab pos="457200" algn="l"/>
              </a:tabLst>
            </a:pPr>
            <a:r>
              <a:rPr lang="ru"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На настоящий момент исследования показывают, что вакцины обеспечивают защиту от всех известных штаммов.</a:t>
            </a:r>
            <a:endParaRPr lang="en-US" sz="2400" dirty="0">
              <a:effectLst/>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lgn="just" rtl="0">
              <a:lnSpc>
                <a:spcPct val="96000"/>
              </a:lnSpc>
              <a:spcBef>
                <a:spcPts val="0"/>
              </a:spcBef>
              <a:spcAft>
                <a:spcPts val="0"/>
              </a:spcAft>
              <a:buFont typeface="Arial" panose="020B0604020202020204" pitchFamily="34" charset="0"/>
              <a:buChar char="•"/>
              <a:tabLst>
                <a:tab pos="457200" algn="l"/>
              </a:tabLst>
            </a:pPr>
            <a:endPar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gn="just" rtl="0">
              <a:lnSpc>
                <a:spcPct val="96000"/>
              </a:lnSpc>
              <a:spcBef>
                <a:spcPts val="0"/>
              </a:spcBef>
              <a:spcAft>
                <a:spcPts val="0"/>
              </a:spcAft>
              <a:buFont typeface="Arial" panose="020B0604020202020204" pitchFamily="34" charset="0"/>
              <a:buChar char="•"/>
              <a:tabLst>
                <a:tab pos="457200" algn="l"/>
              </a:tabLst>
            </a:pPr>
            <a:r>
              <a:rPr lang="ru"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Даже в случае, когда вакцинированный человек заражается COVID-19, он в высокой степени защищен от тяжелого течения болезни и смертельного исхода.</a:t>
            </a:r>
          </a:p>
          <a:p>
            <a:pPr marR="0" lvl="0" rtl="0">
              <a:lnSpc>
                <a:spcPct val="96000"/>
              </a:lnSpc>
              <a:spcBef>
                <a:spcPts val="0"/>
              </a:spcBef>
              <a:spcAft>
                <a:spcPts val="0"/>
              </a:spcAft>
              <a:tabLst>
                <a:tab pos="457200" algn="l"/>
              </a:tabLst>
            </a:pPr>
            <a:endParaRPr lang="en-US" sz="2400" dirty="0">
              <a:latin typeface="Calibri" panose="020F0502020204030204" pitchFamily="34" charset="0"/>
              <a:cs typeface="Calibri" panose="020F0502020204030204" pitchFamily="34" charset="0"/>
            </a:endParaRPr>
          </a:p>
        </p:txBody>
      </p:sp>
      <p:pic>
        <p:nvPicPr>
          <p:cNvPr id="4" name="Picture 3" descr="A picture of a virus and the spikes on its surface.">
            <a:extLst>
              <a:ext uri="{FF2B5EF4-FFF2-40B4-BE49-F238E27FC236}">
                <a16:creationId xmlns:a16="http://schemas.microsoft.com/office/drawing/2014/main" id="{5B53736D-B02B-476C-83A1-92E3CB406E87}"/>
              </a:ext>
            </a:extLst>
          </p:cNvPr>
          <p:cNvPicPr>
            <a:picLocks noChangeAspect="1"/>
          </p:cNvPicPr>
          <p:nvPr/>
        </p:nvPicPr>
        <p:blipFill>
          <a:blip r:embed="rId3"/>
          <a:stretch>
            <a:fillRect/>
          </a:stretch>
        </p:blipFill>
        <p:spPr>
          <a:xfrm>
            <a:off x="9105899" y="2088420"/>
            <a:ext cx="2906677" cy="2681159"/>
          </a:xfrm>
          <a:prstGeom prst="rect">
            <a:avLst/>
          </a:prstGeom>
        </p:spPr>
      </p:pic>
    </p:spTree>
    <p:extLst>
      <p:ext uri="{BB962C8B-B14F-4D97-AF65-F5344CB8AC3E}">
        <p14:creationId xmlns:p14="http://schemas.microsoft.com/office/powerpoint/2010/main" val="26322839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152DB4-D43C-4445-AD74-C2E8D31C2990}"/>
              </a:ext>
            </a:extLst>
          </p:cNvPr>
          <p:cNvSpPr txBox="1"/>
          <p:nvPr/>
        </p:nvSpPr>
        <p:spPr>
          <a:xfrm>
            <a:off x="311147" y="232573"/>
            <a:ext cx="11314323" cy="492443"/>
          </a:xfrm>
          <a:prstGeom prst="rect">
            <a:avLst/>
          </a:prstGeom>
          <a:noFill/>
        </p:spPr>
        <p:txBody>
          <a:bodyPr wrap="square" lIns="0" tIns="0" rIns="0" bIns="0" rtlCol="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rtl="0"/>
            <a:r>
              <a:rPr lang="ru" sz="3200">
                <a:latin typeface="Calibri" panose="020F0502020204030204" pitchFamily="34" charset="0"/>
                <a:cs typeface="Calibri" panose="020F0502020204030204" pitchFamily="34" charset="0"/>
              </a:rPr>
              <a:t>Должны ли дети и подростки получать бустерную вакцину?</a:t>
            </a:r>
          </a:p>
        </p:txBody>
      </p:sp>
      <p:sp>
        <p:nvSpPr>
          <p:cNvPr id="3" name="Rectangle 2">
            <a:extLst>
              <a:ext uri="{FF2B5EF4-FFF2-40B4-BE49-F238E27FC236}">
                <a16:creationId xmlns:a16="http://schemas.microsoft.com/office/drawing/2014/main" id="{0AD0A274-4627-4C86-868D-FFCD23654906}"/>
              </a:ext>
            </a:extLst>
          </p:cNvPr>
          <p:cNvSpPr/>
          <p:nvPr/>
        </p:nvSpPr>
        <p:spPr>
          <a:xfrm>
            <a:off x="438837" y="1118428"/>
            <a:ext cx="10809733" cy="3477875"/>
          </a:xfrm>
          <a:prstGeom prst="rect">
            <a:avLst/>
          </a:prstGeom>
        </p:spPr>
        <p:txBody>
          <a:bodyPr wrap="square" rtlCol="0">
            <a:spAutoFit/>
          </a:bodyPr>
          <a:lstStyle/>
          <a:p>
            <a:pPr marL="342900" marR="0" lvl="0" indent="-342900" algn="just" rtl="0">
              <a:spcBef>
                <a:spcPts val="0"/>
              </a:spcBef>
              <a:spcAft>
                <a:spcPts val="0"/>
              </a:spcAft>
              <a:buFont typeface="Arial" panose="020B0604020202020204" pitchFamily="34" charset="0"/>
              <a:buChar char="•"/>
              <a:tabLst>
                <a:tab pos="457200" algn="l"/>
              </a:tabLst>
            </a:pPr>
            <a:r>
              <a:rPr lang="ru" sz="2200" dirty="0">
                <a:latin typeface="Calibri" panose="020F0502020204030204" pitchFamily="34" charset="0"/>
                <a:cs typeface="Calibri" panose="020F0502020204030204" pitchFamily="34" charset="0"/>
              </a:rPr>
              <a:t>Вакцины против COVID-19 высокоэффективны в отношении тяжелого течения заболевания, госпитализации и смертельного исхода. Однако эксперты в области здравоохранения замечают снижение защиты от легкого течения заболевания и умеренной степени тяжести. Бустерная вакцинация сохраняет эффективность вакцин в течение более длительного времени.</a:t>
            </a:r>
          </a:p>
          <a:p>
            <a:pPr marL="342900" marR="0" lvl="0" indent="-342900" algn="just" rtl="0">
              <a:spcBef>
                <a:spcPts val="0"/>
              </a:spcBef>
              <a:spcAft>
                <a:spcPts val="0"/>
              </a:spcAft>
              <a:buFont typeface="Arial" panose="020B0604020202020204" pitchFamily="34" charset="0"/>
              <a:buChar char="•"/>
              <a:tabLst>
                <a:tab pos="457200" algn="l"/>
              </a:tabLst>
            </a:pPr>
            <a:endParaRPr lang="en-US" sz="2200" dirty="0">
              <a:latin typeface="Calibri" panose="020F0502020204030204" pitchFamily="34" charset="0"/>
              <a:cs typeface="Calibri" panose="020F0502020204030204" pitchFamily="34" charset="0"/>
            </a:endParaRPr>
          </a:p>
          <a:p>
            <a:pPr marL="342900" marR="0" lvl="0" indent="-342900" algn="just" rtl="0">
              <a:spcBef>
                <a:spcPts val="0"/>
              </a:spcBef>
              <a:spcAft>
                <a:spcPts val="0"/>
              </a:spcAft>
              <a:buFont typeface="Arial" panose="020B0604020202020204" pitchFamily="34" charset="0"/>
              <a:buChar char="•"/>
              <a:tabLst>
                <a:tab pos="457200" algn="l"/>
              </a:tabLst>
            </a:pPr>
            <a:r>
              <a:rPr lang="ru" sz="2200" dirty="0">
                <a:latin typeface="Calibri" panose="020F0502020204030204" pitchFamily="34" charset="0"/>
                <a:cs typeface="Calibri" panose="020F0502020204030204" pitchFamily="34" charset="0"/>
              </a:rPr>
              <a:t>Каждый человек старше 12 лет может получить бустерную вакцину, если:</a:t>
            </a:r>
          </a:p>
          <a:p>
            <a:pPr marL="800100" lvl="1" indent="-342900" algn="just" rtl="0">
              <a:buFont typeface="Courier New" panose="02070309020205020404" pitchFamily="49" charset="0"/>
              <a:buChar char="o"/>
              <a:tabLst>
                <a:tab pos="457200" algn="l"/>
              </a:tabLst>
            </a:pPr>
            <a:r>
              <a:rPr lang="ru" sz="2200" b="1" dirty="0">
                <a:latin typeface="Calibri" panose="020F0502020204030204" pitchFamily="34" charset="0"/>
                <a:cs typeface="Calibri" panose="020F0502020204030204" pitchFamily="34" charset="0"/>
              </a:rPr>
              <a:t>Pfizer и Moderna</a:t>
            </a:r>
            <a:r>
              <a:rPr lang="ru" sz="2200" dirty="0">
                <a:latin typeface="Calibri" panose="020F0502020204030204" pitchFamily="34" charset="0"/>
                <a:cs typeface="Calibri" panose="020F0502020204030204" pitchFamily="34" charset="0"/>
              </a:rPr>
              <a:t>: Прошло не менее 5 месяцев с момента получения второй дозы</a:t>
            </a:r>
          </a:p>
          <a:p>
            <a:pPr marL="800100" lvl="1" indent="-342900" algn="just" rtl="0">
              <a:buFont typeface="Courier New" panose="02070309020205020404" pitchFamily="49" charset="0"/>
              <a:buChar char="o"/>
              <a:tabLst>
                <a:tab pos="457200" algn="l"/>
              </a:tabLst>
            </a:pPr>
            <a:r>
              <a:rPr lang="ru" sz="2200" b="1" dirty="0">
                <a:latin typeface="Calibri" panose="020F0502020204030204" pitchFamily="34" charset="0"/>
                <a:cs typeface="Calibri" panose="020F0502020204030204" pitchFamily="34" charset="0"/>
              </a:rPr>
              <a:t>Johnson &amp; Johnson</a:t>
            </a:r>
            <a:r>
              <a:rPr lang="ru" sz="2200" dirty="0">
                <a:latin typeface="Calibri" panose="020F0502020204030204" pitchFamily="34" charset="0"/>
                <a:cs typeface="Calibri" panose="020F0502020204030204" pitchFamily="34" charset="0"/>
              </a:rPr>
              <a:t>: Прошло не менее 2 месяцев с момента получения первой дозы </a:t>
            </a:r>
          </a:p>
        </p:txBody>
      </p:sp>
      <p:pic>
        <p:nvPicPr>
          <p:cNvPr id="10" name="Picture 9">
            <a:extLst>
              <a:ext uri="{FF2B5EF4-FFF2-40B4-BE49-F238E27FC236}">
                <a16:creationId xmlns:a16="http://schemas.microsoft.com/office/drawing/2014/main" id="{145BB11A-F37C-4E38-886E-9DA254E85277}"/>
              </a:ext>
            </a:extLst>
          </p:cNvPr>
          <p:cNvPicPr>
            <a:picLocks noChangeAspect="1"/>
          </p:cNvPicPr>
          <p:nvPr/>
        </p:nvPicPr>
        <p:blipFill>
          <a:blip r:embed="rId3"/>
          <a:stretch>
            <a:fillRect/>
          </a:stretch>
        </p:blipFill>
        <p:spPr>
          <a:xfrm>
            <a:off x="7416800" y="4685850"/>
            <a:ext cx="4336362" cy="1667831"/>
          </a:xfrm>
          <a:prstGeom prst="rect">
            <a:avLst/>
          </a:prstGeom>
        </p:spPr>
      </p:pic>
      <p:sp>
        <p:nvSpPr>
          <p:cNvPr id="8" name="Rectangle 7">
            <a:extLst>
              <a:ext uri="{FF2B5EF4-FFF2-40B4-BE49-F238E27FC236}">
                <a16:creationId xmlns:a16="http://schemas.microsoft.com/office/drawing/2014/main" id="{4128089D-30D1-4D7D-BF8E-13C93E14008F}"/>
              </a:ext>
            </a:extLst>
          </p:cNvPr>
          <p:cNvSpPr/>
          <p:nvPr/>
        </p:nvSpPr>
        <p:spPr>
          <a:xfrm>
            <a:off x="438837" y="4934857"/>
            <a:ext cx="6731219" cy="1801134"/>
          </a:xfrm>
          <a:prstGeom prst="rect">
            <a:avLst/>
          </a:prstGeom>
        </p:spPr>
        <p:txBody>
          <a:bodyPr wrap="square" rtlCol="0">
            <a:spAutoFit/>
          </a:bodyPr>
          <a:lstStyle/>
          <a:p>
            <a:pPr marL="342900" marR="0" lvl="0" indent="-342900" algn="just" rtl="0">
              <a:spcBef>
                <a:spcPts val="0"/>
              </a:spcBef>
              <a:spcAft>
                <a:spcPts val="0"/>
              </a:spcAft>
              <a:buFont typeface="Arial" panose="020B0604020202020204" pitchFamily="34" charset="0"/>
              <a:buChar char="•"/>
              <a:tabLst>
                <a:tab pos="457200" algn="l"/>
              </a:tabLst>
            </a:pPr>
            <a:r>
              <a:rPr lang="ru" sz="2200" dirty="0">
                <a:latin typeface="Calibri" panose="020F0502020204030204" pitchFamily="34" charset="0"/>
                <a:cs typeface="Calibri" panose="020F0502020204030204" pitchFamily="34" charset="0"/>
              </a:rPr>
              <a:t>Лица в возрасте от 12 до 17 лет могут пройти бустерную вакцинацию только вакциной Pfizer. Лица старше 17 лет могут выбрать бустерную вакцину по своему усмотрению.  </a:t>
            </a:r>
            <a:endParaRPr lang="en-US" sz="2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R="0" lvl="0" rtl="0">
              <a:lnSpc>
                <a:spcPct val="96000"/>
              </a:lnSpc>
              <a:spcBef>
                <a:spcPts val="0"/>
              </a:spcBef>
              <a:spcAft>
                <a:spcPts val="0"/>
              </a:spcAft>
              <a:tabLst>
                <a:tab pos="457200" algn="l"/>
              </a:tabLst>
            </a:pP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319599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rtlCol="0"/>
          <a:lstStyle/>
          <a:p>
            <a:pPr rtl="0"/>
            <a:r>
              <a:rPr lang="ru"/>
              <a:t>Как записаться на прием?</a:t>
            </a:r>
          </a:p>
        </p:txBody>
      </p:sp>
      <p:sp>
        <p:nvSpPr>
          <p:cNvPr id="5" name="Content Placeholder 4"/>
          <p:cNvSpPr>
            <a:spLocks noGrp="1"/>
          </p:cNvSpPr>
          <p:nvPr>
            <p:ph idx="1"/>
          </p:nvPr>
        </p:nvSpPr>
        <p:spPr>
          <a:xfrm>
            <a:off x="445192" y="1172513"/>
            <a:ext cx="8960065" cy="5056409"/>
          </a:xfrm>
        </p:spPr>
        <p:txBody>
          <a:bodyPr rtlCol="0">
            <a:noAutofit/>
          </a:bodyPr>
          <a:lstStyle/>
          <a:p>
            <a:pPr algn="just" rtl="0">
              <a:lnSpc>
                <a:spcPct val="100000"/>
              </a:lnSpc>
            </a:pPr>
            <a:r>
              <a:rPr lang="ru" sz="2250" dirty="0"/>
              <a:t>Посетите сайт VaxFinder.mass.gov для выбора времени приема (включая бустерные вакцинации) в фармацевтических учреждениях, медицинских организациях и других общественных местах. </a:t>
            </a:r>
          </a:p>
          <a:p>
            <a:pPr marL="0" indent="0" algn="just" rtl="0">
              <a:lnSpc>
                <a:spcPct val="100000"/>
              </a:lnSpc>
              <a:spcBef>
                <a:spcPts val="0"/>
              </a:spcBef>
              <a:buNone/>
            </a:pPr>
            <a:endParaRPr lang="en-US" sz="2250" dirty="0"/>
          </a:p>
          <a:p>
            <a:pPr algn="just" rtl="0">
              <a:lnSpc>
                <a:spcPct val="100000"/>
              </a:lnSpc>
            </a:pPr>
            <a:r>
              <a:rPr lang="ru" sz="2250" dirty="0"/>
              <a:t>Можно выполнить сортировку по предлагаемым вакцинам, чтобы лица моложе 18 лет смогли найти места, где предлагаются вакцины Pfizer/Comirnaty.</a:t>
            </a:r>
          </a:p>
          <a:p>
            <a:pPr algn="just" rtl="0">
              <a:lnSpc>
                <a:spcPct val="100000"/>
              </a:lnSpc>
            </a:pPr>
            <a:endParaRPr lang="en-US" sz="2250" dirty="0"/>
          </a:p>
          <a:p>
            <a:pPr algn="just" rtl="0">
              <a:lnSpc>
                <a:spcPct val="100000"/>
              </a:lnSpc>
            </a:pPr>
            <a:r>
              <a:rPr lang="ru" sz="2250" dirty="0"/>
              <a:t>Также можно выполнить сортировку по местам, где предлагаются другие бустерные вакцины.</a:t>
            </a:r>
          </a:p>
          <a:p>
            <a:pPr marL="457200" lvl="1" indent="0" algn="just" rtl="0">
              <a:lnSpc>
                <a:spcPct val="100000"/>
              </a:lnSpc>
              <a:spcBef>
                <a:spcPts val="0"/>
              </a:spcBef>
              <a:spcAft>
                <a:spcPts val="300"/>
              </a:spcAft>
              <a:buNone/>
            </a:pPr>
            <a:endParaRPr lang="en-US" sz="2250" dirty="0">
              <a:ea typeface="Calibri" panose="020F0502020204030204" pitchFamily="34" charset="0"/>
              <a:cs typeface="Times New Roman" panose="02020603050405020304" pitchFamily="18" charset="0"/>
            </a:endParaRPr>
          </a:p>
          <a:p>
            <a:pPr algn="just" rtl="0">
              <a:lnSpc>
                <a:spcPct val="100000"/>
              </a:lnSpc>
              <a:spcBef>
                <a:spcPts val="0"/>
              </a:spcBef>
              <a:spcAft>
                <a:spcPts val="300"/>
              </a:spcAft>
            </a:pPr>
            <a:r>
              <a:rPr lang="ru" sz="2250" dirty="0"/>
              <a:t>Если </a:t>
            </a:r>
            <a:r>
              <a:rPr lang="ru" sz="2250" b="1" dirty="0"/>
              <a:t>возможности воспользоваться интернет-сайтом нет</a:t>
            </a:r>
            <a:r>
              <a:rPr lang="ru" sz="2250" dirty="0"/>
              <a:t>, можно позвонить в Службу по вопросам планирования вакцинации штата Массачусетс:</a:t>
            </a:r>
            <a:r>
              <a:rPr lang="ru" sz="2250" b="1" dirty="0"/>
              <a:t> 2-1-1 </a:t>
            </a:r>
            <a:r>
              <a:rPr lang="ru" sz="2250" dirty="0"/>
              <a:t>(877-211-6277)</a:t>
            </a:r>
          </a:p>
        </p:txBody>
      </p:sp>
      <p:pic>
        <p:nvPicPr>
          <p:cNvPr id="7" name="Picture 6" descr="This image has four pictures, including a computer with the mass.gov website, pins from a map, and a checklist. ">
            <a:extLst>
              <a:ext uri="{FF2B5EF4-FFF2-40B4-BE49-F238E27FC236}">
                <a16:creationId xmlns:a16="http://schemas.microsoft.com/office/drawing/2014/main" id="{EC56C721-BC2A-40D2-9621-95DAF3D021D8}"/>
              </a:ext>
            </a:extLst>
          </p:cNvPr>
          <p:cNvPicPr>
            <a:picLocks noChangeAspect="1"/>
          </p:cNvPicPr>
          <p:nvPr/>
        </p:nvPicPr>
        <p:blipFill>
          <a:blip r:embed="rId3"/>
          <a:stretch>
            <a:fillRect/>
          </a:stretch>
        </p:blipFill>
        <p:spPr>
          <a:xfrm>
            <a:off x="9999376" y="1209803"/>
            <a:ext cx="1747432" cy="4942124"/>
          </a:xfrm>
          <a:prstGeom prst="rect">
            <a:avLst/>
          </a:prstGeom>
        </p:spPr>
      </p:pic>
    </p:spTree>
    <p:extLst>
      <p:ext uri="{BB962C8B-B14F-4D97-AF65-F5344CB8AC3E}">
        <p14:creationId xmlns:p14="http://schemas.microsoft.com/office/powerpoint/2010/main" val="13205443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196E34-67BE-44FC-8877-1C87128A9C6D}"/>
              </a:ext>
            </a:extLst>
          </p:cNvPr>
          <p:cNvSpPr>
            <a:spLocks noGrp="1"/>
          </p:cNvSpPr>
          <p:nvPr>
            <p:ph type="sldNum" sz="quarter" idx="4"/>
          </p:nvPr>
        </p:nvSpPr>
        <p:spPr/>
        <p:txBody>
          <a:bodyPr rtlCol="0"/>
          <a:lstStyle/>
          <a:p>
            <a:pPr rtl="0"/>
            <a:fld id="{CA49D0EE-DE7F-324B-A84C-F36708423CDB}" type="slidenum">
              <a:rPr lang="en-US" smtClean="0">
                <a:solidFill>
                  <a:srgbClr val="464646">
                    <a:lumMod val="40000"/>
                    <a:lumOff val="60000"/>
                  </a:srgbClr>
                </a:solidFill>
              </a:rPr>
              <a:pPr rtl="0"/>
              <a:t>19</a:t>
            </a:fld>
            <a:endParaRPr lang="en-US" dirty="0">
              <a:solidFill>
                <a:srgbClr val="464646">
                  <a:lumMod val="40000"/>
                  <a:lumOff val="60000"/>
                </a:srgbClr>
              </a:solidFill>
            </a:endParaRPr>
          </a:p>
        </p:txBody>
      </p:sp>
      <p:sp>
        <p:nvSpPr>
          <p:cNvPr id="3" name="TextBox 2">
            <a:extLst>
              <a:ext uri="{FF2B5EF4-FFF2-40B4-BE49-F238E27FC236}">
                <a16:creationId xmlns:a16="http://schemas.microsoft.com/office/drawing/2014/main" id="{E738515A-DC24-4FF1-85F9-68F50ED8147F}"/>
              </a:ext>
            </a:extLst>
          </p:cNvPr>
          <p:cNvSpPr txBox="1"/>
          <p:nvPr/>
        </p:nvSpPr>
        <p:spPr>
          <a:xfrm>
            <a:off x="178625" y="234238"/>
            <a:ext cx="11314323" cy="492443"/>
          </a:xfrm>
          <a:prstGeom prst="rect">
            <a:avLst/>
          </a:prstGeom>
          <a:noFill/>
        </p:spPr>
        <p:txBody>
          <a:bodyPr wrap="square" lIns="0" tIns="0" rIns="0" bIns="0" rtlCol="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rtl="0"/>
            <a:r>
              <a:rPr lang="ru" sz="3200">
                <a:latin typeface="Calibri" panose="020F0502020204030204" pitchFamily="34" charset="0"/>
                <a:cs typeface="Calibri" panose="020F0502020204030204" pitchFamily="34" charset="0"/>
              </a:rPr>
              <a:t>Нужно ли платить за вакцину?</a:t>
            </a:r>
          </a:p>
        </p:txBody>
      </p:sp>
      <p:sp>
        <p:nvSpPr>
          <p:cNvPr id="4" name="Rectangle 3">
            <a:extLst>
              <a:ext uri="{FF2B5EF4-FFF2-40B4-BE49-F238E27FC236}">
                <a16:creationId xmlns:a16="http://schemas.microsoft.com/office/drawing/2014/main" id="{FF069143-FE01-453C-934A-DAA4862AED31}"/>
              </a:ext>
            </a:extLst>
          </p:cNvPr>
          <p:cNvSpPr/>
          <p:nvPr/>
        </p:nvSpPr>
        <p:spPr>
          <a:xfrm>
            <a:off x="178625" y="1175762"/>
            <a:ext cx="10545981" cy="4431983"/>
          </a:xfrm>
          <a:prstGeom prst="rect">
            <a:avLst/>
          </a:prstGeom>
        </p:spPr>
        <p:txBody>
          <a:bodyPr wrap="square" rtlCol="0">
            <a:spAutoFit/>
          </a:bodyPr>
          <a:lstStyle/>
          <a:p>
            <a:pPr algn="just" rtl="0"/>
            <a:br>
              <a:rPr lang="en-US" sz="2400" dirty="0">
                <a:latin typeface="Calibri" panose="020F0502020204030204" pitchFamily="34" charset="0"/>
                <a:cs typeface="Calibri" panose="020F0502020204030204" pitchFamily="34" charset="0"/>
              </a:rPr>
            </a:br>
            <a:endParaRPr lang="en-US" sz="2300" dirty="0">
              <a:latin typeface="Calibri" panose="020F0502020204030204" pitchFamily="34" charset="0"/>
              <a:cs typeface="Calibri" panose="020F0502020204030204" pitchFamily="34" charset="0"/>
            </a:endParaRPr>
          </a:p>
          <a:p>
            <a:pPr marL="342900" indent="-342900" algn="just">
              <a:buFont typeface="Arial" panose="020B0604020202020204" pitchFamily="34" charset="0"/>
              <a:buChar char="•"/>
            </a:pPr>
            <a:r>
              <a:rPr lang="ru" sz="2300" dirty="0">
                <a:latin typeface="Calibri" panose="020F0502020204030204" pitchFamily="34" charset="0"/>
                <a:cs typeface="Calibri" panose="020F0502020204030204" pitchFamily="34" charset="0"/>
              </a:rPr>
              <a:t>Нет. Вакцина (включая бустерную вакцинацию) </a:t>
            </a:r>
            <a:r>
              <a:rPr lang="ru" sz="2300" b="1" dirty="0">
                <a:latin typeface="Calibri" panose="020F0502020204030204" pitchFamily="34" charset="0"/>
                <a:cs typeface="Calibri" panose="020F0502020204030204" pitchFamily="34" charset="0"/>
              </a:rPr>
              <a:t>бесплатна</a:t>
            </a:r>
            <a:r>
              <a:rPr lang="ru" sz="2300" dirty="0">
                <a:latin typeface="Calibri" panose="020F0502020204030204" pitchFamily="34" charset="0"/>
                <a:cs typeface="Calibri" panose="020F0502020204030204" pitchFamily="34" charset="0"/>
              </a:rPr>
              <a:t> для всех жителей штата Массачусетс.</a:t>
            </a:r>
          </a:p>
          <a:p>
            <a:pPr marL="800100" lvl="1" indent="-342900" algn="just">
              <a:buFont typeface="Courier New" panose="02070309020205020404" pitchFamily="49" charset="0"/>
              <a:buChar char="o"/>
            </a:pPr>
            <a:endParaRPr lang="en-US" sz="2300" dirty="0">
              <a:latin typeface="Calibri" panose="020F0502020204030204" pitchFamily="34" charset="0"/>
              <a:cs typeface="Calibri" panose="020F0502020204030204" pitchFamily="34" charset="0"/>
            </a:endParaRPr>
          </a:p>
          <a:p>
            <a:pPr marL="800100" lvl="1" indent="-342900" algn="just">
              <a:buFont typeface="Courier New" panose="02070309020205020404" pitchFamily="49" charset="0"/>
              <a:buChar char="o"/>
            </a:pPr>
            <a:r>
              <a:rPr lang="ru" sz="2300" dirty="0">
                <a:latin typeface="Calibri" panose="020F0502020204030204" pitchFamily="34" charset="0"/>
                <a:cs typeface="Calibri" panose="020F0502020204030204" pitchFamily="34" charset="0"/>
              </a:rPr>
              <a:t>Для записи на прием не требуется указывать номер кредитной карты.</a:t>
            </a:r>
          </a:p>
          <a:p>
            <a:pPr marL="800100" lvl="1" indent="-342900" algn="just">
              <a:buFont typeface="Courier New" panose="02070309020205020404" pitchFamily="49" charset="0"/>
              <a:buChar char="o"/>
            </a:pPr>
            <a:endParaRPr lang="en-US" sz="2300" dirty="0">
              <a:latin typeface="Calibri" panose="020F0502020204030204" pitchFamily="34" charset="0"/>
              <a:cs typeface="Calibri" panose="020F0502020204030204" pitchFamily="34" charset="0"/>
            </a:endParaRPr>
          </a:p>
          <a:p>
            <a:pPr marL="800100" lvl="1" indent="-342900" algn="just">
              <a:buFont typeface="Courier New" panose="02070309020205020404" pitchFamily="49" charset="0"/>
              <a:buChar char="o"/>
            </a:pPr>
            <a:r>
              <a:rPr lang="ru" sz="2300" dirty="0">
                <a:latin typeface="Calibri" panose="020F0502020204030204" pitchFamily="34" charset="0"/>
                <a:cs typeface="Calibri" panose="020F0502020204030204" pitchFamily="34" charset="0"/>
              </a:rPr>
              <a:t>Вы можете получить вакцину, даже если у вас нет </a:t>
            </a:r>
          </a:p>
          <a:p>
            <a:pPr lvl="1" algn="just"/>
            <a:r>
              <a:rPr lang="ru" sz="2300" dirty="0">
                <a:latin typeface="Calibri" panose="020F0502020204030204" pitchFamily="34" charset="0"/>
                <a:cs typeface="Calibri" panose="020F0502020204030204" pitchFamily="34" charset="0"/>
              </a:rPr>
              <a:t>     страховки, водительских прав или </a:t>
            </a:r>
          </a:p>
          <a:p>
            <a:pPr lvl="1" algn="just"/>
            <a:r>
              <a:rPr lang="ru" sz="2300" dirty="0">
                <a:latin typeface="Calibri" panose="020F0502020204030204" pitchFamily="34" charset="0"/>
                <a:cs typeface="Calibri" panose="020F0502020204030204" pitchFamily="34" charset="0"/>
              </a:rPr>
              <a:t>     номера социального страхования.</a:t>
            </a:r>
            <a:endParaRPr lang="en-US" sz="2400" dirty="0">
              <a:latin typeface="Calibri" panose="020F0502020204030204" pitchFamily="34" charset="0"/>
              <a:cs typeface="Calibri" panose="020F0502020204030204" pitchFamily="34" charset="0"/>
            </a:endParaRPr>
          </a:p>
          <a:p>
            <a:pPr marL="800100" lvl="1" indent="-342900" rtl="0">
              <a:buFont typeface="Courier New" panose="02070309020205020404" pitchFamily="49" charset="0"/>
              <a:buChar char="o"/>
            </a:pPr>
            <a:endParaRPr lang="en-US" sz="2400" dirty="0">
              <a:latin typeface="Calibri" panose="020F0502020204030204" pitchFamily="34" charset="0"/>
              <a:cs typeface="Calibri" panose="020F0502020204030204" pitchFamily="34" charset="0"/>
            </a:endParaRPr>
          </a:p>
          <a:p>
            <a:pPr marL="285750" lvl="0" indent="-285750" rtl="0">
              <a:spcBef>
                <a:spcPts val="600"/>
              </a:spcBef>
              <a:spcAft>
                <a:spcPts val="600"/>
              </a:spcAft>
              <a:buFont typeface="Arial"/>
              <a:buChar char="•"/>
            </a:pPr>
            <a:endParaRPr lang="en-US" sz="2200" b="1" dirty="0"/>
          </a:p>
        </p:txBody>
      </p:sp>
      <p:pic>
        <p:nvPicPr>
          <p:cNvPr id="7" name="Google Shape;563;p19" descr="Group of people wearing masks">
            <a:extLst>
              <a:ext uri="{FF2B5EF4-FFF2-40B4-BE49-F238E27FC236}">
                <a16:creationId xmlns:a16="http://schemas.microsoft.com/office/drawing/2014/main" id="{FBD1468A-49C7-4C55-8901-9A6A290702A6}"/>
              </a:ext>
            </a:extLst>
          </p:cNvPr>
          <p:cNvPicPr preferRelativeResize="0"/>
          <p:nvPr/>
        </p:nvPicPr>
        <p:blipFill>
          <a:blip r:embed="rId3">
            <a:alphaModFix/>
          </a:blip>
          <a:stretch>
            <a:fillRect/>
          </a:stretch>
        </p:blipFill>
        <p:spPr>
          <a:xfrm>
            <a:off x="7352837" y="3570514"/>
            <a:ext cx="4486366" cy="2921990"/>
          </a:xfrm>
          <a:prstGeom prst="rect">
            <a:avLst/>
          </a:prstGeom>
          <a:noFill/>
          <a:ln>
            <a:noFill/>
          </a:ln>
        </p:spPr>
      </p:pic>
    </p:spTree>
    <p:extLst>
      <p:ext uri="{BB962C8B-B14F-4D97-AF65-F5344CB8AC3E}">
        <p14:creationId xmlns:p14="http://schemas.microsoft.com/office/powerpoint/2010/main" val="18783926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B489F-C3F8-44C1-9BB9-00F5D6FE80FA}"/>
              </a:ext>
            </a:extLst>
          </p:cNvPr>
          <p:cNvSpPr>
            <a:spLocks noGrp="1"/>
          </p:cNvSpPr>
          <p:nvPr>
            <p:ph type="title"/>
          </p:nvPr>
        </p:nvSpPr>
        <p:spPr>
          <a:xfrm>
            <a:off x="838200" y="-5935"/>
            <a:ext cx="10515600" cy="315032"/>
          </a:xfrm>
        </p:spPr>
        <p:txBody>
          <a:bodyPr rtlCol="0">
            <a:normAutofit fontScale="90000"/>
          </a:bodyPr>
          <a:lstStyle/>
          <a:p>
            <a:pPr algn="ctr" rtl="0"/>
            <a:br>
              <a:rPr lang="en-US" sz="3200" b="1" dirty="0">
                <a:latin typeface="+mn-lt"/>
              </a:rPr>
            </a:br>
            <a:r>
              <a:rPr lang="ru" sz="3200" b="1">
                <a:latin typeface="+mn-lt"/>
              </a:rPr>
              <a:t>Инструкции по использованию руководства </a:t>
            </a:r>
          </a:p>
        </p:txBody>
      </p:sp>
      <p:sp>
        <p:nvSpPr>
          <p:cNvPr id="3" name="Content Placeholder 2">
            <a:extLst>
              <a:ext uri="{FF2B5EF4-FFF2-40B4-BE49-F238E27FC236}">
                <a16:creationId xmlns:a16="http://schemas.microsoft.com/office/drawing/2014/main" id="{9640ACD5-A597-48EA-981B-26A084A0EC13}"/>
              </a:ext>
            </a:extLst>
          </p:cNvPr>
          <p:cNvSpPr>
            <a:spLocks noGrp="1"/>
          </p:cNvSpPr>
          <p:nvPr>
            <p:ph idx="1"/>
          </p:nvPr>
        </p:nvSpPr>
        <p:spPr>
          <a:xfrm>
            <a:off x="543338" y="1291770"/>
            <a:ext cx="11343861" cy="5257133"/>
          </a:xfrm>
        </p:spPr>
        <p:txBody>
          <a:bodyPr rtlCol="0">
            <a:noAutofit/>
          </a:bodyPr>
          <a:lstStyle/>
          <a:p>
            <a:pPr algn="just" rtl="0">
              <a:lnSpc>
                <a:spcPct val="110000"/>
              </a:lnSpc>
            </a:pPr>
            <a:r>
              <a:rPr lang="ru" sz="2400" dirty="0"/>
              <a:t>Данное руководство разработано для медицинских учреждений, общественных групп и других организаций с целью проведения местных собраний или форумов о вакцинах против COVID-19 </a:t>
            </a:r>
            <a:r>
              <a:rPr lang="ru" sz="2400" b="1" dirty="0"/>
              <a:t>для детей и подростков</a:t>
            </a:r>
            <a:r>
              <a:rPr lang="ru" sz="2400" dirty="0"/>
              <a:t>. </a:t>
            </a:r>
          </a:p>
          <a:p>
            <a:pPr algn="just" rtl="0">
              <a:lnSpc>
                <a:spcPct val="110000"/>
              </a:lnSpc>
            </a:pPr>
            <a:r>
              <a:rPr lang="ru" sz="2400" dirty="0"/>
              <a:t>Оно включает информацию от Департамента общественного здравоохранения штата Массачусетс (DPH) на основании часто задаваемых вопросов.</a:t>
            </a:r>
          </a:p>
          <a:p>
            <a:pPr algn="just" rtl="0">
              <a:lnSpc>
                <a:spcPct val="110000"/>
              </a:lnSpc>
            </a:pPr>
            <a:r>
              <a:rPr lang="ru" sz="2400" dirty="0"/>
              <a:t>В примечаниях к каждому слайду указаны дополнительные темы для обсуждения.</a:t>
            </a:r>
          </a:p>
          <a:p>
            <a:pPr algn="just" rtl="0">
              <a:lnSpc>
                <a:spcPct val="110000"/>
              </a:lnSpc>
            </a:pPr>
            <a:r>
              <a:rPr lang="ru" sz="2400" dirty="0"/>
              <a:t>В зависимости от интересов и потребностей вашего сообщества можно использовать данные материалы полностью или частично. </a:t>
            </a:r>
          </a:p>
          <a:p>
            <a:pPr marL="731520" lvl="1" indent="-365760" algn="just" rtl="0">
              <a:lnSpc>
                <a:spcPct val="110000"/>
              </a:lnSpc>
              <a:buFont typeface="Courier New" panose="02070309020205020404" pitchFamily="49" charset="0"/>
              <a:buChar char="o"/>
            </a:pPr>
            <a:r>
              <a:rPr lang="ru" dirty="0"/>
              <a:t>С дополнительной информацией для информирования форума можно ознакомиться по ссылке: </a:t>
            </a:r>
            <a:r>
              <a:rPr lang="ru" dirty="0">
                <a:hlinkClick r:id="rId3"/>
              </a:rPr>
              <a:t>https://www.mass.gov/covid-19-vaccine-in-massachusetts</a:t>
            </a:r>
            <a:r>
              <a:rPr lang="ru" dirty="0"/>
              <a:t> </a:t>
            </a:r>
          </a:p>
        </p:txBody>
      </p:sp>
    </p:spTree>
    <p:extLst>
      <p:ext uri="{BB962C8B-B14F-4D97-AF65-F5344CB8AC3E}">
        <p14:creationId xmlns:p14="http://schemas.microsoft.com/office/powerpoint/2010/main" val="19289554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0DC069-7A18-449E-9B5B-42D496ED299A}"/>
              </a:ext>
            </a:extLst>
          </p:cNvPr>
          <p:cNvSpPr txBox="1"/>
          <p:nvPr/>
        </p:nvSpPr>
        <p:spPr>
          <a:xfrm>
            <a:off x="253091" y="217193"/>
            <a:ext cx="11880853" cy="492443"/>
          </a:xfrm>
          <a:prstGeom prst="rect">
            <a:avLst/>
          </a:prstGeom>
          <a:noFill/>
        </p:spPr>
        <p:txBody>
          <a:bodyPr wrap="square" lIns="0" tIns="0" rIns="0" bIns="0" rtlCol="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rtl="0"/>
            <a:r>
              <a:rPr lang="ru" sz="3200">
                <a:latin typeface="Calibri" panose="020F0502020204030204" pitchFamily="34" charset="0"/>
                <a:cs typeface="Calibri" panose="020F0502020204030204" pitchFamily="34" charset="0"/>
              </a:rPr>
              <a:t>Кто может помочь принять решение о вакцинации ребенка?</a:t>
            </a:r>
          </a:p>
        </p:txBody>
      </p:sp>
      <p:sp>
        <p:nvSpPr>
          <p:cNvPr id="5" name="Rectangle 4">
            <a:extLst>
              <a:ext uri="{FF2B5EF4-FFF2-40B4-BE49-F238E27FC236}">
                <a16:creationId xmlns:a16="http://schemas.microsoft.com/office/drawing/2014/main" id="{F5C5A823-101A-4EFF-BD93-CBB21EC8DD44}"/>
              </a:ext>
            </a:extLst>
          </p:cNvPr>
          <p:cNvSpPr/>
          <p:nvPr/>
        </p:nvSpPr>
        <p:spPr>
          <a:xfrm>
            <a:off x="587755" y="1744302"/>
            <a:ext cx="4985732" cy="3785652"/>
          </a:xfrm>
          <a:prstGeom prst="rect">
            <a:avLst/>
          </a:prstGeom>
        </p:spPr>
        <p:txBody>
          <a:bodyPr wrap="square" rtlCol="0">
            <a:spAutoFit/>
          </a:bodyPr>
          <a:lstStyle/>
          <a:p>
            <a:pPr algn="just" rtl="0"/>
            <a:r>
              <a:rPr lang="ru" sz="2400" dirty="0">
                <a:latin typeface="Calibri" panose="020F0502020204030204" pitchFamily="34" charset="0"/>
                <a:cs typeface="Calibri" panose="020F0502020204030204" pitchFamily="34" charset="0"/>
              </a:rPr>
              <a:t>Если у вас остались вопросы о здоровье ребенка или принятии решения о вакцинации, поговорите медицинским работником, которому вы доверяете. Например, с врачом вашего ребенка, медсестрой, менеджером по медицинскому страхованию, фармацевтом или работником системы здравоохранения. </a:t>
            </a:r>
            <a:endParaRPr lang="en-US" sz="2000" dirty="0"/>
          </a:p>
        </p:txBody>
      </p:sp>
      <p:pic>
        <p:nvPicPr>
          <p:cNvPr id="19458" name="Picture 2" descr="This is a picture of two people wearing masks standing in front of a medical building.">
            <a:extLst>
              <a:ext uri="{FF2B5EF4-FFF2-40B4-BE49-F238E27FC236}">
                <a16:creationId xmlns:a16="http://schemas.microsoft.com/office/drawing/2014/main" id="{CF19B3FD-7D43-41BC-B7D8-4C8C947246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487606"/>
            <a:ext cx="5747982" cy="42990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1365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196E34-67BE-44FC-8877-1C87128A9C6D}"/>
              </a:ext>
            </a:extLst>
          </p:cNvPr>
          <p:cNvSpPr>
            <a:spLocks noGrp="1"/>
          </p:cNvSpPr>
          <p:nvPr>
            <p:ph type="sldNum" sz="quarter" idx="4"/>
          </p:nvPr>
        </p:nvSpPr>
        <p:spPr/>
        <p:txBody>
          <a:bodyPr rtlCol="0"/>
          <a:lstStyle/>
          <a:p>
            <a:pPr rtl="0"/>
            <a:fld id="{CA49D0EE-DE7F-324B-A84C-F36708423CDB}" type="slidenum">
              <a:rPr lang="en-US" smtClean="0">
                <a:solidFill>
                  <a:srgbClr val="464646">
                    <a:lumMod val="40000"/>
                    <a:lumOff val="60000"/>
                  </a:srgbClr>
                </a:solidFill>
              </a:rPr>
              <a:pPr/>
              <a:t>3</a:t>
            </a:fld>
            <a:endParaRPr lang="en-US" dirty="0">
              <a:solidFill>
                <a:srgbClr val="464646">
                  <a:lumMod val="40000"/>
                  <a:lumOff val="60000"/>
                </a:srgbClr>
              </a:solidFill>
            </a:endParaRPr>
          </a:p>
        </p:txBody>
      </p:sp>
      <p:sp>
        <p:nvSpPr>
          <p:cNvPr id="3" name="TextBox 2">
            <a:extLst>
              <a:ext uri="{FF2B5EF4-FFF2-40B4-BE49-F238E27FC236}">
                <a16:creationId xmlns:a16="http://schemas.microsoft.com/office/drawing/2014/main" id="{E738515A-DC24-4FF1-85F9-68F50ED8147F}"/>
              </a:ext>
            </a:extLst>
          </p:cNvPr>
          <p:cNvSpPr txBox="1"/>
          <p:nvPr/>
        </p:nvSpPr>
        <p:spPr>
          <a:xfrm>
            <a:off x="178625" y="233825"/>
            <a:ext cx="11314323" cy="492443"/>
          </a:xfrm>
          <a:prstGeom prst="rect">
            <a:avLst/>
          </a:prstGeom>
          <a:noFill/>
        </p:spPr>
        <p:txBody>
          <a:bodyPr wrap="square" lIns="0" tIns="0" rIns="0" bIns="0" rtlCol="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rtl="0"/>
            <a:r>
              <a:rPr lang="ru" sz="3200">
                <a:latin typeface="Calibri" panose="020F0502020204030204" pitchFamily="34" charset="0"/>
                <a:cs typeface="Calibri" panose="020F0502020204030204" pitchFamily="34" charset="0"/>
              </a:rPr>
              <a:t>Что такое вакцина, и как она работает?</a:t>
            </a:r>
          </a:p>
        </p:txBody>
      </p:sp>
      <p:sp>
        <p:nvSpPr>
          <p:cNvPr id="4" name="Rectangle 3">
            <a:extLst>
              <a:ext uri="{FF2B5EF4-FFF2-40B4-BE49-F238E27FC236}">
                <a16:creationId xmlns:a16="http://schemas.microsoft.com/office/drawing/2014/main" id="{FF069143-FE01-453C-934A-DAA4862AED31}"/>
              </a:ext>
            </a:extLst>
          </p:cNvPr>
          <p:cNvSpPr/>
          <p:nvPr/>
        </p:nvSpPr>
        <p:spPr>
          <a:xfrm>
            <a:off x="504498" y="1377720"/>
            <a:ext cx="10988451" cy="4524315"/>
          </a:xfrm>
          <a:prstGeom prst="rect">
            <a:avLst/>
          </a:prstGeom>
        </p:spPr>
        <p:txBody>
          <a:bodyPr wrap="square" rtlCol="0">
            <a:spAutoFit/>
          </a:bodyPr>
          <a:lstStyle/>
          <a:p>
            <a:pPr marL="342900" indent="-342900" algn="just" rtl="0">
              <a:buFont typeface="Arial" panose="020B0604020202020204" pitchFamily="34" charset="0"/>
              <a:buChar char="•"/>
            </a:pPr>
            <a:r>
              <a:rPr lang="ru" sz="2400" dirty="0">
                <a:latin typeface="Calibri" panose="020F0502020204030204" pitchFamily="34" charset="0"/>
                <a:cs typeface="Calibri" panose="020F0502020204030204" pitchFamily="34" charset="0"/>
              </a:rPr>
              <a:t>Вакцины предотвращают болезни, которые могут быть опасными или даже смертельными. Они взаимодействуют с естественным иммунитетом вашего организма, чтобы безопасно выстроить защиту от заболевания.  </a:t>
            </a:r>
          </a:p>
          <a:p>
            <a:pPr marL="342900" indent="-342900" algn="just" rtl="0">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342900" indent="-342900" algn="just" rtl="0">
              <a:buFont typeface="Arial" panose="020B0604020202020204" pitchFamily="34" charset="0"/>
              <a:buChar char="•"/>
            </a:pPr>
            <a:r>
              <a:rPr lang="ru" sz="2400" dirty="0"/>
              <a:t>Вакцина помогает иммунной системе вырабатывать антитела, как если бы вы подверглись воздействию конкретной болезни. То есть вакцинирование поможет вам выстроить защиту против заболевания, не заражаясь им.</a:t>
            </a:r>
          </a:p>
          <a:p>
            <a:pPr marL="342900" indent="-342900" algn="just" rtl="0">
              <a:buFont typeface="Arial" panose="020B0604020202020204" pitchFamily="34" charset="0"/>
              <a:buChar char="•"/>
            </a:pPr>
            <a:endParaRPr lang="en-US" sz="2400" dirty="0"/>
          </a:p>
          <a:p>
            <a:pPr marL="342900" indent="-342900" algn="just" rtl="0">
              <a:buFont typeface="Arial" panose="020B0604020202020204" pitchFamily="34" charset="0"/>
              <a:buChar char="•"/>
            </a:pPr>
            <a:r>
              <a:rPr lang="ru" sz="2400" dirty="0"/>
              <a:t>Вот что делает вакцины крайне эффективным способом избежать болезней. В отличие от большинства лекарств, которые устраняют уже возникшее заболевание, вакцины </a:t>
            </a:r>
            <a:r>
              <a:rPr lang="ru" sz="2400" i="1" dirty="0"/>
              <a:t>предотвращают</a:t>
            </a:r>
            <a:r>
              <a:rPr lang="ru" sz="2400" dirty="0"/>
              <a:t> его.</a:t>
            </a:r>
          </a:p>
          <a:p>
            <a:pPr rtl="0"/>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227287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196E34-67BE-44FC-8877-1C87128A9C6D}"/>
              </a:ext>
            </a:extLst>
          </p:cNvPr>
          <p:cNvSpPr>
            <a:spLocks noGrp="1"/>
          </p:cNvSpPr>
          <p:nvPr>
            <p:ph type="sldNum" sz="quarter" idx="4"/>
          </p:nvPr>
        </p:nvSpPr>
        <p:spPr/>
        <p:txBody>
          <a:bodyPr rtlCol="0"/>
          <a:lstStyle/>
          <a:p>
            <a:pPr rtl="0"/>
            <a:fld id="{CA49D0EE-DE7F-324B-A84C-F36708423CDB}" type="slidenum">
              <a:rPr lang="en-US" smtClean="0">
                <a:solidFill>
                  <a:srgbClr val="464646">
                    <a:lumMod val="40000"/>
                    <a:lumOff val="60000"/>
                  </a:srgbClr>
                </a:solidFill>
              </a:rPr>
              <a:pPr/>
              <a:t>4</a:t>
            </a:fld>
            <a:endParaRPr lang="en-US" dirty="0">
              <a:solidFill>
                <a:srgbClr val="464646">
                  <a:lumMod val="40000"/>
                  <a:lumOff val="60000"/>
                </a:srgbClr>
              </a:solidFill>
            </a:endParaRPr>
          </a:p>
        </p:txBody>
      </p:sp>
      <p:sp>
        <p:nvSpPr>
          <p:cNvPr id="3" name="TextBox 2">
            <a:extLst>
              <a:ext uri="{FF2B5EF4-FFF2-40B4-BE49-F238E27FC236}">
                <a16:creationId xmlns:a16="http://schemas.microsoft.com/office/drawing/2014/main" id="{E738515A-DC24-4FF1-85F9-68F50ED8147F}"/>
              </a:ext>
            </a:extLst>
          </p:cNvPr>
          <p:cNvSpPr txBox="1"/>
          <p:nvPr/>
        </p:nvSpPr>
        <p:spPr>
          <a:xfrm>
            <a:off x="290564" y="-30838"/>
            <a:ext cx="11447318" cy="984885"/>
          </a:xfrm>
          <a:prstGeom prst="rect">
            <a:avLst/>
          </a:prstGeom>
          <a:noFill/>
        </p:spPr>
        <p:txBody>
          <a:bodyPr wrap="square" lIns="0" tIns="0" rIns="0" bIns="0" rtlCol="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rtl="0"/>
            <a:r>
              <a:rPr lang="ru" sz="3200" dirty="0">
                <a:latin typeface="Calibri" panose="020F0502020204030204" pitchFamily="34" charset="0"/>
                <a:cs typeface="Calibri" panose="020F0502020204030204" pitchFamily="34" charset="0"/>
              </a:rPr>
              <a:t>Почему дети и подростки должны проходить вакцинацию от COVID-19?</a:t>
            </a:r>
          </a:p>
        </p:txBody>
      </p:sp>
      <p:sp>
        <p:nvSpPr>
          <p:cNvPr id="4" name="Rectangle 3">
            <a:extLst>
              <a:ext uri="{FF2B5EF4-FFF2-40B4-BE49-F238E27FC236}">
                <a16:creationId xmlns:a16="http://schemas.microsoft.com/office/drawing/2014/main" id="{FF069143-FE01-453C-934A-DAA4862AED31}"/>
              </a:ext>
            </a:extLst>
          </p:cNvPr>
          <p:cNvSpPr/>
          <p:nvPr/>
        </p:nvSpPr>
        <p:spPr>
          <a:xfrm>
            <a:off x="438839" y="1218109"/>
            <a:ext cx="11314322" cy="2375009"/>
          </a:xfrm>
          <a:prstGeom prst="rect">
            <a:avLst/>
          </a:prstGeom>
        </p:spPr>
        <p:txBody>
          <a:bodyPr wrap="square" rtlCol="0">
            <a:spAutoFit/>
          </a:bodyPr>
          <a:lstStyle/>
          <a:p>
            <a:pPr marL="342900" indent="-342900" algn="just" rtl="0">
              <a:buFont typeface="Arial" panose="020B0604020202020204" pitchFamily="34" charset="0"/>
              <a:buChar char="•"/>
            </a:pPr>
            <a:r>
              <a:rPr lang="ru" sz="2400" dirty="0">
                <a:latin typeface="Calibri" panose="020F0502020204030204" pitchFamily="34" charset="0"/>
                <a:cs typeface="Calibri" panose="020F0502020204030204" pitchFamily="34" charset="0"/>
              </a:rPr>
              <a:t>Вакцинация может помочь детям и подросткам избежать тяжелого течения заболевания, даже если они заразятся COVID-19.</a:t>
            </a:r>
          </a:p>
          <a:p>
            <a:pPr marL="342900" indent="-342900" algn="just" rtl="0">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a:p>
            <a:pPr marL="342900" indent="-342900" algn="just" rtl="0">
              <a:spcBef>
                <a:spcPts val="1000"/>
              </a:spcBef>
              <a:buFont typeface="Arial" panose="020B0604020202020204" pitchFamily="34" charset="0"/>
              <a:buChar char="•"/>
            </a:pPr>
            <a:r>
              <a:rPr lang="ru" sz="2400" dirty="0">
                <a:latin typeface="Calibri" panose="020F0502020204030204" pitchFamily="34" charset="0"/>
                <a:cs typeface="Calibri" panose="020F0502020204030204" pitchFamily="34" charset="0"/>
              </a:rPr>
              <a:t>Кроме того, она помогает защитить членов семьи, не имеющих возможности пройти вакцинацию, а также подверженных повышенному риску тяжелого течения заболевания в случае заражения.</a:t>
            </a:r>
            <a:endParaRPr lang="en-US" sz="2000" dirty="0">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2F9035D7-C735-42DE-B403-9166C00182FB}"/>
              </a:ext>
            </a:extLst>
          </p:cNvPr>
          <p:cNvPicPr>
            <a:picLocks noChangeAspect="1"/>
          </p:cNvPicPr>
          <p:nvPr/>
        </p:nvPicPr>
        <p:blipFill>
          <a:blip r:embed="rId3"/>
          <a:stretch>
            <a:fillRect/>
          </a:stretch>
        </p:blipFill>
        <p:spPr>
          <a:xfrm>
            <a:off x="6192292" y="3814848"/>
            <a:ext cx="5892211" cy="2486165"/>
          </a:xfrm>
          <a:prstGeom prst="rect">
            <a:avLst/>
          </a:prstGeom>
        </p:spPr>
      </p:pic>
      <p:sp>
        <p:nvSpPr>
          <p:cNvPr id="8" name="TextBox 7">
            <a:extLst>
              <a:ext uri="{FF2B5EF4-FFF2-40B4-BE49-F238E27FC236}">
                <a16:creationId xmlns:a16="http://schemas.microsoft.com/office/drawing/2014/main" id="{9B2BE508-DEE0-4777-90A4-244CE88AF258}"/>
              </a:ext>
            </a:extLst>
          </p:cNvPr>
          <p:cNvSpPr txBox="1"/>
          <p:nvPr/>
        </p:nvSpPr>
        <p:spPr>
          <a:xfrm>
            <a:off x="453353" y="3814848"/>
            <a:ext cx="5560870" cy="1938992"/>
          </a:xfrm>
          <a:prstGeom prst="rect">
            <a:avLst/>
          </a:prstGeom>
          <a:noFill/>
        </p:spPr>
        <p:txBody>
          <a:bodyPr wrap="square" rtlCol="0">
            <a:spAutoFit/>
          </a:bodyPr>
          <a:lstStyle/>
          <a:p>
            <a:pPr marL="285750" indent="-285750" algn="just" rtl="0">
              <a:buFont typeface="Arial" panose="020B0604020202020204" pitchFamily="34" charset="0"/>
              <a:buChar char="•"/>
            </a:pPr>
            <a:r>
              <a:rPr lang="ru" sz="2400" dirty="0">
                <a:latin typeface="Calibri" panose="020F0502020204030204" pitchFamily="34" charset="0"/>
                <a:cs typeface="Calibri" panose="020F0502020204030204" pitchFamily="34" charset="0"/>
              </a:rPr>
              <a:t>Вакцинация детей и подростков может помочь продолжить учебный процесс и безопасно участвовать в спортивных соревнованиях, детских праздниках и других групповых мероприятиях.</a:t>
            </a:r>
          </a:p>
        </p:txBody>
      </p:sp>
    </p:spTree>
    <p:extLst>
      <p:ext uri="{BB962C8B-B14F-4D97-AF65-F5344CB8AC3E}">
        <p14:creationId xmlns:p14="http://schemas.microsoft.com/office/powerpoint/2010/main" val="39564582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196E34-67BE-44FC-8877-1C87128A9C6D}"/>
              </a:ext>
            </a:extLst>
          </p:cNvPr>
          <p:cNvSpPr>
            <a:spLocks noGrp="1"/>
          </p:cNvSpPr>
          <p:nvPr>
            <p:ph type="sldNum" sz="quarter" idx="4"/>
          </p:nvPr>
        </p:nvSpPr>
        <p:spPr/>
        <p:txBody>
          <a:bodyPr rtlCol="0"/>
          <a:lstStyle/>
          <a:p>
            <a:pPr rtl="0"/>
            <a:fld id="{CA49D0EE-DE7F-324B-A84C-F36708423CDB}" type="slidenum">
              <a:rPr lang="en-US" smtClean="0">
                <a:solidFill>
                  <a:srgbClr val="464646">
                    <a:lumMod val="40000"/>
                    <a:lumOff val="60000"/>
                  </a:srgbClr>
                </a:solidFill>
              </a:rPr>
              <a:pPr/>
              <a:t>5</a:t>
            </a:fld>
            <a:endParaRPr lang="en-US" dirty="0">
              <a:solidFill>
                <a:srgbClr val="464646">
                  <a:lumMod val="40000"/>
                  <a:lumOff val="60000"/>
                </a:srgbClr>
              </a:solidFill>
            </a:endParaRPr>
          </a:p>
        </p:txBody>
      </p:sp>
      <p:sp>
        <p:nvSpPr>
          <p:cNvPr id="3" name="TextBox 2">
            <a:extLst>
              <a:ext uri="{FF2B5EF4-FFF2-40B4-BE49-F238E27FC236}">
                <a16:creationId xmlns:a16="http://schemas.microsoft.com/office/drawing/2014/main" id="{E738515A-DC24-4FF1-85F9-68F50ED8147F}"/>
              </a:ext>
            </a:extLst>
          </p:cNvPr>
          <p:cNvSpPr txBox="1"/>
          <p:nvPr/>
        </p:nvSpPr>
        <p:spPr>
          <a:xfrm>
            <a:off x="178625" y="233825"/>
            <a:ext cx="11314323" cy="492443"/>
          </a:xfrm>
          <a:prstGeom prst="rect">
            <a:avLst/>
          </a:prstGeom>
          <a:noFill/>
        </p:spPr>
        <p:txBody>
          <a:bodyPr wrap="square" lIns="0" tIns="0" rIns="0" bIns="0" rtlCol="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rtl="0"/>
            <a:r>
              <a:rPr lang="ru" sz="3200">
                <a:latin typeface="Calibri" panose="020F0502020204030204" pitchFamily="34" charset="0"/>
                <a:cs typeface="Calibri" panose="020F0502020204030204" pitchFamily="34" charset="0"/>
              </a:rPr>
              <a:t>Какие вакцины подходят для детей и подростков?</a:t>
            </a:r>
          </a:p>
        </p:txBody>
      </p:sp>
      <p:sp>
        <p:nvSpPr>
          <p:cNvPr id="4" name="Rectangle 3">
            <a:extLst>
              <a:ext uri="{FF2B5EF4-FFF2-40B4-BE49-F238E27FC236}">
                <a16:creationId xmlns:a16="http://schemas.microsoft.com/office/drawing/2014/main" id="{FF069143-FE01-453C-934A-DAA4862AED31}"/>
              </a:ext>
            </a:extLst>
          </p:cNvPr>
          <p:cNvSpPr/>
          <p:nvPr/>
        </p:nvSpPr>
        <p:spPr>
          <a:xfrm>
            <a:off x="331226" y="1393394"/>
            <a:ext cx="8832701" cy="4693593"/>
          </a:xfrm>
          <a:prstGeom prst="rect">
            <a:avLst/>
          </a:prstGeom>
        </p:spPr>
        <p:txBody>
          <a:bodyPr wrap="square" rtlCol="0">
            <a:spAutoFit/>
          </a:bodyPr>
          <a:lstStyle/>
          <a:p>
            <a:pPr marL="342900" indent="-342900" algn="just" rtl="0">
              <a:buFont typeface="Arial" panose="020B0604020202020204" pitchFamily="34" charset="0"/>
              <a:buChar char="•"/>
            </a:pPr>
            <a:r>
              <a:rPr lang="ru" sz="2300" dirty="0">
                <a:latin typeface="Calibri" panose="020F0502020204030204" pitchFamily="34" charset="0"/>
                <a:cs typeface="Calibri" panose="020F0502020204030204" pitchFamily="34" charset="0"/>
              </a:rPr>
              <a:t>Существует три вида вакцин, которые были одобрены или получили разрешение на экстренное применение от Управления по контролю за качеством пищевых продуктов и медикаментов. Это Pfizer/Comirnaty, Moderna и Janssen (Johnson &amp; Johnson).</a:t>
            </a:r>
          </a:p>
          <a:p>
            <a:pPr marL="342900" indent="-342900" algn="just" rtl="0">
              <a:buFont typeface="Arial" panose="020B0604020202020204" pitchFamily="34" charset="0"/>
              <a:buChar char="•"/>
            </a:pPr>
            <a:endParaRPr lang="en-US" sz="2300" dirty="0">
              <a:latin typeface="Calibri" panose="020F0502020204030204" pitchFamily="34" charset="0"/>
              <a:cs typeface="Calibri" panose="020F0502020204030204" pitchFamily="34" charset="0"/>
            </a:endParaRPr>
          </a:p>
          <a:p>
            <a:pPr marL="342900" indent="-342900" algn="just" rtl="0">
              <a:buFont typeface="Arial" panose="020B0604020202020204" pitchFamily="34" charset="0"/>
              <a:buChar char="•"/>
            </a:pPr>
            <a:r>
              <a:rPr lang="ru" sz="2300" dirty="0"/>
              <a:t>Все эти вакцины против COVID-19 безопасны и высокоэффективны в отношении тяжелого течения заболевания, госпитализации и смертельного исхода.</a:t>
            </a:r>
          </a:p>
          <a:p>
            <a:pPr marL="342900" indent="-342900" algn="just" rtl="0">
              <a:buFont typeface="Arial" panose="020B0604020202020204" pitchFamily="34" charset="0"/>
              <a:buChar char="•"/>
            </a:pPr>
            <a:endParaRPr lang="en-US" sz="2300" dirty="0">
              <a:latin typeface="Calibri" panose="020F0502020204030204" pitchFamily="34" charset="0"/>
              <a:cs typeface="Calibri" panose="020F0502020204030204" pitchFamily="34" charset="0"/>
            </a:endParaRPr>
          </a:p>
          <a:p>
            <a:pPr marL="342900" indent="-342900" algn="just" rtl="0">
              <a:buFont typeface="Arial" panose="020B0604020202020204" pitchFamily="34" charset="0"/>
              <a:buChar char="•"/>
            </a:pPr>
            <a:r>
              <a:rPr lang="ru" sz="2300" dirty="0">
                <a:latin typeface="Calibri" panose="020F0502020204030204" pitchFamily="34" charset="0"/>
                <a:cs typeface="Calibri" panose="020F0502020204030204" pitchFamily="34" charset="0"/>
              </a:rPr>
              <a:t>Вакцина Pfizer/Comirnaty может применяться для лиц в возрасте от 5 лет и старше. </a:t>
            </a:r>
          </a:p>
          <a:p>
            <a:pPr marL="342900" indent="-342900" algn="just" rtl="0">
              <a:buFont typeface="Arial" panose="020B0604020202020204" pitchFamily="34" charset="0"/>
              <a:buChar char="•"/>
            </a:pPr>
            <a:endParaRPr lang="en-US" sz="2300" dirty="0">
              <a:latin typeface="Calibri" panose="020F0502020204030204" pitchFamily="34" charset="0"/>
              <a:cs typeface="Calibri" panose="020F0502020204030204" pitchFamily="34" charset="0"/>
            </a:endParaRPr>
          </a:p>
          <a:p>
            <a:pPr marL="342900" indent="-342900" algn="just" rtl="0">
              <a:buFont typeface="Arial" panose="020B0604020202020204" pitchFamily="34" charset="0"/>
              <a:buChar char="•"/>
            </a:pPr>
            <a:r>
              <a:rPr lang="ru" sz="2300" dirty="0">
                <a:latin typeface="Calibri" panose="020F0502020204030204" pitchFamily="34" charset="0"/>
                <a:cs typeface="Calibri" panose="020F0502020204030204" pitchFamily="34" charset="0"/>
              </a:rPr>
              <a:t>Вакцины Moderna и Johnson &amp; Johnson — от 18 лет и старше. </a:t>
            </a:r>
          </a:p>
        </p:txBody>
      </p:sp>
      <p:pic>
        <p:nvPicPr>
          <p:cNvPr id="5" name="Picture 4" descr="This is an image of a medicine bottle that is labeled &quot;COVID-19 vaccine&quot;">
            <a:extLst>
              <a:ext uri="{FF2B5EF4-FFF2-40B4-BE49-F238E27FC236}">
                <a16:creationId xmlns:a16="http://schemas.microsoft.com/office/drawing/2014/main" id="{BE55B62F-4DC4-490E-BD71-34766C9A6186}"/>
              </a:ext>
            </a:extLst>
          </p:cNvPr>
          <p:cNvPicPr>
            <a:picLocks noChangeAspect="1"/>
          </p:cNvPicPr>
          <p:nvPr/>
        </p:nvPicPr>
        <p:blipFill>
          <a:blip r:embed="rId3"/>
          <a:stretch>
            <a:fillRect/>
          </a:stretch>
        </p:blipFill>
        <p:spPr>
          <a:xfrm>
            <a:off x="9453439" y="1901277"/>
            <a:ext cx="2407335" cy="3416218"/>
          </a:xfrm>
          <a:prstGeom prst="rect">
            <a:avLst/>
          </a:prstGeom>
        </p:spPr>
      </p:pic>
    </p:spTree>
    <p:extLst>
      <p:ext uri="{BB962C8B-B14F-4D97-AF65-F5344CB8AC3E}">
        <p14:creationId xmlns:p14="http://schemas.microsoft.com/office/powerpoint/2010/main" val="11508066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738515A-DC24-4FF1-85F9-68F50ED8147F}"/>
              </a:ext>
            </a:extLst>
          </p:cNvPr>
          <p:cNvSpPr txBox="1"/>
          <p:nvPr/>
        </p:nvSpPr>
        <p:spPr>
          <a:xfrm>
            <a:off x="152121" y="207736"/>
            <a:ext cx="12013375" cy="492443"/>
          </a:xfrm>
          <a:prstGeom prst="rect">
            <a:avLst/>
          </a:prstGeom>
          <a:noFill/>
        </p:spPr>
        <p:txBody>
          <a:bodyPr wrap="square" lIns="0" tIns="0" rIns="0" bIns="0" rtlCol="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rtl="0"/>
            <a:r>
              <a:rPr lang="ru" sz="3200">
                <a:latin typeface="Calibri" panose="020F0502020204030204" pitchFamily="34" charset="0"/>
                <a:cs typeface="Calibri" panose="020F0502020204030204" pitchFamily="34" charset="0"/>
              </a:rPr>
              <a:t>Безопасны ли вакцины против COVID-19 для детей?</a:t>
            </a:r>
          </a:p>
        </p:txBody>
      </p:sp>
      <p:sp>
        <p:nvSpPr>
          <p:cNvPr id="4" name="Rectangle 3">
            <a:extLst>
              <a:ext uri="{FF2B5EF4-FFF2-40B4-BE49-F238E27FC236}">
                <a16:creationId xmlns:a16="http://schemas.microsoft.com/office/drawing/2014/main" id="{FF069143-FE01-453C-934A-DAA4862AED31}"/>
              </a:ext>
            </a:extLst>
          </p:cNvPr>
          <p:cNvSpPr/>
          <p:nvPr/>
        </p:nvSpPr>
        <p:spPr>
          <a:xfrm>
            <a:off x="411856" y="1029139"/>
            <a:ext cx="7491621" cy="4270400"/>
          </a:xfrm>
          <a:prstGeom prst="rect">
            <a:avLst/>
          </a:prstGeom>
        </p:spPr>
        <p:txBody>
          <a:bodyPr wrap="square" rtlCol="0">
            <a:spAutoFit/>
          </a:bodyPr>
          <a:lstStyle/>
          <a:p>
            <a:pPr marL="342900" indent="-342900" algn="just" rtl="0">
              <a:buFont typeface="Arial" panose="020B0604020202020204" pitchFamily="34" charset="0"/>
              <a:buChar char="•"/>
            </a:pPr>
            <a:r>
              <a:rPr lang="ru" sz="2250" dirty="0">
                <a:latin typeface="Calibri" panose="020F0502020204030204" pitchFamily="34" charset="0"/>
                <a:cs typeface="Calibri" panose="020F0502020204030204" pitchFamily="34" charset="0"/>
              </a:rPr>
              <a:t>Да. Центр по контролю и профилактике заболеваний рекомендует всем лицам в возрасте от 5 лет и старше пройти вакцинацию против COVID-19.</a:t>
            </a:r>
          </a:p>
          <a:p>
            <a:pPr marL="342900" indent="-342900" algn="just" rtl="0">
              <a:buFont typeface="Arial" panose="020B0604020202020204" pitchFamily="34" charset="0"/>
              <a:buChar char="•"/>
            </a:pPr>
            <a:endParaRPr lang="en-US" sz="2250" dirty="0">
              <a:latin typeface="Calibri" panose="020F0502020204030204" pitchFamily="34" charset="0"/>
              <a:cs typeface="Calibri" panose="020F0502020204030204" pitchFamily="34" charset="0"/>
            </a:endParaRPr>
          </a:p>
          <a:p>
            <a:pPr marL="342900" indent="-342900" algn="just" rtl="0">
              <a:buFont typeface="Arial" panose="020B0604020202020204" pitchFamily="34" charset="0"/>
              <a:buChar char="•"/>
            </a:pPr>
            <a:r>
              <a:rPr lang="ru" sz="2250" dirty="0">
                <a:latin typeface="Calibri" panose="020F0502020204030204" pitchFamily="34" charset="0"/>
                <a:cs typeface="Calibri" panose="020F0502020204030204" pitchFamily="34" charset="0"/>
              </a:rPr>
              <a:t>Ученые провели клинические испытания с участием тысяч детей и установили, что вакцинация безопасна и эффективна.  </a:t>
            </a:r>
          </a:p>
          <a:p>
            <a:pPr marL="342900" indent="-342900" algn="just" rtl="0">
              <a:buFont typeface="Arial" panose="020B0604020202020204" pitchFamily="34" charset="0"/>
              <a:buChar char="•"/>
            </a:pPr>
            <a:endParaRPr lang="en-US" sz="2250" dirty="0">
              <a:latin typeface="Calibri" panose="020F0502020204030204" pitchFamily="34" charset="0"/>
              <a:cs typeface="Calibri" panose="020F0502020204030204" pitchFamily="34" charset="0"/>
            </a:endParaRPr>
          </a:p>
          <a:p>
            <a:pPr marL="342900" indent="-342900" algn="just" rtl="0">
              <a:buFont typeface="Arial" panose="020B0604020202020204" pitchFamily="34" charset="0"/>
              <a:buChar char="•"/>
            </a:pPr>
            <a:r>
              <a:rPr lang="ru" sz="2250" b="0" i="0" dirty="0">
                <a:solidFill>
                  <a:srgbClr val="000000"/>
                </a:solidFill>
                <a:effectLst/>
              </a:rPr>
              <a:t>Вакцины против COVID-19 проверяются на безопасность с помощью самой комплексной и масштабной программы контроля безопасности в истории США. </a:t>
            </a:r>
            <a:endParaRPr lang="en-US" sz="2250" dirty="0">
              <a:cs typeface="Calibri" panose="020F0502020204030204" pitchFamily="34" charset="0"/>
            </a:endParaRPr>
          </a:p>
          <a:p>
            <a:pPr marL="342900" indent="-342900" rtl="0">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9580EDB5-F8CE-40E3-B3DB-34A41D4BFC91}"/>
              </a:ext>
            </a:extLst>
          </p:cNvPr>
          <p:cNvSpPr txBox="1"/>
          <p:nvPr/>
        </p:nvSpPr>
        <p:spPr>
          <a:xfrm>
            <a:off x="478572" y="4996760"/>
            <a:ext cx="9314786" cy="914400"/>
          </a:xfrm>
          <a:prstGeom prst="rect">
            <a:avLst/>
          </a:prstGeom>
          <a:ln w="6350">
            <a:noFill/>
            <a:miter lim="800000"/>
          </a:ln>
        </p:spPr>
        <p:txBody>
          <a:bodyPr vert="horz" wrap="none" lIns="0" tIns="0" rIns="0" bIns="0" rtlCol="0">
            <a:noAutofit/>
          </a:bodyPr>
          <a:lstStyle/>
          <a:p>
            <a:pPr algn="l" rtl="0">
              <a:spcBef>
                <a:spcPts val="300"/>
              </a:spcBef>
              <a:spcAft>
                <a:spcPts val="300"/>
              </a:spcAft>
              <a:buNone/>
            </a:pPr>
            <a:endParaRPr lang="en-US" sz="1600" dirty="0"/>
          </a:p>
        </p:txBody>
      </p:sp>
      <p:sp>
        <p:nvSpPr>
          <p:cNvPr id="6" name="TextBox 5">
            <a:extLst>
              <a:ext uri="{FF2B5EF4-FFF2-40B4-BE49-F238E27FC236}">
                <a16:creationId xmlns:a16="http://schemas.microsoft.com/office/drawing/2014/main" id="{6A4D9B13-D057-4920-BD14-690DD0111190}"/>
              </a:ext>
            </a:extLst>
          </p:cNvPr>
          <p:cNvSpPr txBox="1"/>
          <p:nvPr/>
        </p:nvSpPr>
        <p:spPr>
          <a:xfrm>
            <a:off x="544744" y="4996760"/>
            <a:ext cx="11527986" cy="1442160"/>
          </a:xfrm>
          <a:prstGeom prst="rect">
            <a:avLst/>
          </a:prstGeom>
          <a:ln w="6350">
            <a:noFill/>
            <a:miter lim="800000"/>
          </a:ln>
        </p:spPr>
        <p:txBody>
          <a:bodyPr vert="horz" wrap="none" lIns="0" tIns="0" rIns="0" bIns="0" rtlCol="0">
            <a:noAutofit/>
          </a:bodyPr>
          <a:lstStyle/>
          <a:p>
            <a:pPr lvl="0" rtl="0"/>
            <a:endParaRPr lang="en-US" sz="1600" dirty="0">
              <a:latin typeface="Calibri" panose="020F0502020204030204" pitchFamily="34" charset="0"/>
              <a:cs typeface="Calibri" panose="020F0502020204030204" pitchFamily="34" charset="0"/>
            </a:endParaRPr>
          </a:p>
        </p:txBody>
      </p:sp>
      <p:pic>
        <p:nvPicPr>
          <p:cNvPr id="7" name="Google Shape;611;p25" descr="Group of young people with arms around each other.">
            <a:extLst>
              <a:ext uri="{FF2B5EF4-FFF2-40B4-BE49-F238E27FC236}">
                <a16:creationId xmlns:a16="http://schemas.microsoft.com/office/drawing/2014/main" id="{3D504A1A-94AC-4E5D-B5A1-7388D5DD361F}"/>
              </a:ext>
            </a:extLst>
          </p:cNvPr>
          <p:cNvPicPr preferRelativeResize="0"/>
          <p:nvPr/>
        </p:nvPicPr>
        <p:blipFill>
          <a:blip r:embed="rId3">
            <a:alphaModFix/>
          </a:blip>
          <a:stretch>
            <a:fillRect/>
          </a:stretch>
        </p:blipFill>
        <p:spPr>
          <a:xfrm>
            <a:off x="7903477" y="1358162"/>
            <a:ext cx="4288523" cy="3085438"/>
          </a:xfrm>
          <a:prstGeom prst="rect">
            <a:avLst/>
          </a:prstGeom>
          <a:noFill/>
          <a:ln>
            <a:noFill/>
          </a:ln>
        </p:spPr>
      </p:pic>
      <p:sp>
        <p:nvSpPr>
          <p:cNvPr id="2" name="TextBox 1">
            <a:extLst>
              <a:ext uri="{FF2B5EF4-FFF2-40B4-BE49-F238E27FC236}">
                <a16:creationId xmlns:a16="http://schemas.microsoft.com/office/drawing/2014/main" id="{6C3DDE04-0110-413F-8DFC-FF3DD6C07CCD}"/>
              </a:ext>
            </a:extLst>
          </p:cNvPr>
          <p:cNvSpPr txBox="1"/>
          <p:nvPr/>
        </p:nvSpPr>
        <p:spPr>
          <a:xfrm>
            <a:off x="411856" y="4993160"/>
            <a:ext cx="10655736" cy="1815882"/>
          </a:xfrm>
          <a:prstGeom prst="rect">
            <a:avLst/>
          </a:prstGeom>
          <a:noFill/>
        </p:spPr>
        <p:txBody>
          <a:bodyPr wrap="square" rtlCol="0">
            <a:spAutoFit/>
          </a:bodyPr>
          <a:lstStyle/>
          <a:p>
            <a:pPr marL="342900" indent="-342900" algn="just" rtl="0">
              <a:buFont typeface="Arial" panose="020B0604020202020204" pitchFamily="34" charset="0"/>
              <a:buChar char="•"/>
            </a:pPr>
            <a:r>
              <a:rPr lang="ru" sz="2250" u="none" dirty="0">
                <a:effectLst/>
                <a:latin typeface="Calibri" panose="020F0502020204030204" pitchFamily="34" charset="0"/>
                <a:ea typeface="Calibri" panose="020F0502020204030204" pitchFamily="34" charset="0"/>
                <a:cs typeface="Calibri" panose="020F0502020204030204" pitchFamily="34" charset="0"/>
              </a:rPr>
              <a:t>У детей могут возникать некоторые побочные эффекты от вакцины, подобные тем, которые наблюдаются у взрослых от других вакцин. Это нормальные признаки создания защиты их организмом, и они должны пройти через несколько дней.</a:t>
            </a:r>
          </a:p>
          <a:p>
            <a:pPr rtl="0"/>
            <a:endParaRPr lang="en-US" dirty="0"/>
          </a:p>
        </p:txBody>
      </p:sp>
    </p:spTree>
    <p:extLst>
      <p:ext uri="{BB962C8B-B14F-4D97-AF65-F5344CB8AC3E}">
        <p14:creationId xmlns:p14="http://schemas.microsoft.com/office/powerpoint/2010/main" val="25951107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80"/>
          <p:cNvSpPr txBox="1">
            <a:spLocks noGrp="1"/>
          </p:cNvSpPr>
          <p:nvPr>
            <p:ph type="sldNum" idx="12"/>
          </p:nvPr>
        </p:nvSpPr>
        <p:spPr>
          <a:xfrm>
            <a:off x="8756534" y="6492504"/>
            <a:ext cx="2736415" cy="365125"/>
          </a:xfrm>
          <a:prstGeom prst="rect">
            <a:avLst/>
          </a:prstGeom>
          <a:noFill/>
          <a:ln>
            <a:noFill/>
          </a:ln>
        </p:spPr>
        <p:txBody>
          <a:bodyPr spcFirstLastPara="1" wrap="square" lIns="91425" tIns="45700" rIns="91425" bIns="45700" rtlCol="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B5B5B5"/>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B5B5B5"/>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B5B5B5"/>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B5B5B5"/>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B5B5B5"/>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B5B5B5"/>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B5B5B5"/>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B5B5B5"/>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B5B5B5"/>
                </a:solidFill>
                <a:latin typeface="Arial"/>
                <a:ea typeface="Arial"/>
                <a:cs typeface="Arial"/>
                <a:sym typeface="Arial"/>
              </a:defRPr>
            </a:lvl9pPr>
          </a:lstStyle>
          <a:p>
            <a:pPr marL="0" marR="0" lvl="0" indent="0" algn="r" rtl="0">
              <a:lnSpc>
                <a:spcPct val="100000"/>
              </a:lnSpc>
              <a:spcBef>
                <a:spcPts val="0"/>
              </a:spcBef>
              <a:spcAft>
                <a:spcPts val="0"/>
              </a:spcAft>
              <a:buSzPts val="900"/>
              <a:buNone/>
            </a:pPr>
            <a:fld id="{00000000-1234-1234-1234-123412341234}" type="slidenum">
              <a:rPr lang="en-US" smtClean="0"/>
              <a:pPr marL="0" marR="0" lvl="0" indent="0" algn="r" rtl="0">
                <a:lnSpc>
                  <a:spcPct val="100000"/>
                </a:lnSpc>
                <a:spcBef>
                  <a:spcPts val="0"/>
                </a:spcBef>
                <a:spcAft>
                  <a:spcPts val="0"/>
                </a:spcAft>
                <a:buSzPts val="900"/>
                <a:buNone/>
              </a:pPr>
              <a:t>7</a:t>
            </a:fld>
            <a:endParaRPr sz="900" b="0" i="0" u="none" strike="noStrike" cap="none">
              <a:solidFill>
                <a:srgbClr val="B5B5B5"/>
              </a:solidFill>
              <a:latin typeface="Arial"/>
              <a:ea typeface="Arial"/>
              <a:cs typeface="Arial"/>
              <a:sym typeface="Arial"/>
            </a:endParaRPr>
          </a:p>
        </p:txBody>
      </p:sp>
      <p:pic>
        <p:nvPicPr>
          <p:cNvPr id="415" name="Google Shape;415;p80" descr="lmage of three people"/>
          <p:cNvPicPr preferRelativeResize="0"/>
          <p:nvPr/>
        </p:nvPicPr>
        <p:blipFill>
          <a:blip r:embed="rId3">
            <a:alphaModFix/>
          </a:blip>
          <a:stretch>
            <a:fillRect/>
          </a:stretch>
        </p:blipFill>
        <p:spPr>
          <a:xfrm>
            <a:off x="1707903" y="3178085"/>
            <a:ext cx="1590350" cy="1581257"/>
          </a:xfrm>
          <a:prstGeom prst="rect">
            <a:avLst/>
          </a:prstGeom>
          <a:noFill/>
          <a:ln>
            <a:noFill/>
          </a:ln>
        </p:spPr>
      </p:pic>
      <p:pic>
        <p:nvPicPr>
          <p:cNvPr id="416" name="Google Shape;416;p80" descr="lmage of six people"/>
          <p:cNvPicPr preferRelativeResize="0"/>
          <p:nvPr/>
        </p:nvPicPr>
        <p:blipFill>
          <a:blip r:embed="rId4">
            <a:alphaModFix/>
          </a:blip>
          <a:stretch>
            <a:fillRect/>
          </a:stretch>
        </p:blipFill>
        <p:spPr>
          <a:xfrm>
            <a:off x="1751523" y="4863450"/>
            <a:ext cx="1503115" cy="1494525"/>
          </a:xfrm>
          <a:prstGeom prst="rect">
            <a:avLst/>
          </a:prstGeom>
          <a:noFill/>
          <a:ln>
            <a:noFill/>
          </a:ln>
        </p:spPr>
      </p:pic>
      <p:pic>
        <p:nvPicPr>
          <p:cNvPr id="417" name="Google Shape;417;p80" descr="Image of a syringe"/>
          <p:cNvPicPr preferRelativeResize="0"/>
          <p:nvPr/>
        </p:nvPicPr>
        <p:blipFill>
          <a:blip r:embed="rId5">
            <a:alphaModFix/>
          </a:blip>
          <a:stretch>
            <a:fillRect/>
          </a:stretch>
        </p:blipFill>
        <p:spPr>
          <a:xfrm>
            <a:off x="1668725" y="1598888"/>
            <a:ext cx="1668700" cy="1579198"/>
          </a:xfrm>
          <a:prstGeom prst="rect">
            <a:avLst/>
          </a:prstGeom>
          <a:noFill/>
          <a:ln>
            <a:noFill/>
          </a:ln>
        </p:spPr>
      </p:pic>
      <p:sp>
        <p:nvSpPr>
          <p:cNvPr id="418" name="Google Shape;418;p80"/>
          <p:cNvSpPr txBox="1"/>
          <p:nvPr/>
        </p:nvSpPr>
        <p:spPr>
          <a:xfrm>
            <a:off x="3490474" y="2126888"/>
            <a:ext cx="8179011" cy="923299"/>
          </a:xfrm>
          <a:prstGeom prst="rect">
            <a:avLst/>
          </a:prstGeom>
          <a:noFill/>
          <a:ln>
            <a:noFill/>
          </a:ln>
        </p:spPr>
        <p:txBody>
          <a:bodyPr spcFirstLastPara="1" wrap="square" lIns="91425" tIns="91425" rIns="91425" bIns="91425" rtlCol="0" anchor="t" anchorCtr="0">
            <a:spAutoFit/>
          </a:bodyPr>
          <a:lstStyle/>
          <a:p>
            <a:pPr marL="0" lvl="0" indent="0" algn="just" rtl="0">
              <a:spcBef>
                <a:spcPts val="0"/>
              </a:spcBef>
              <a:spcAft>
                <a:spcPts val="0"/>
              </a:spcAft>
              <a:buNone/>
            </a:pPr>
            <a:r>
              <a:rPr lang="ru" sz="2400" dirty="0">
                <a:solidFill>
                  <a:schemeClr val="dk1"/>
                </a:solidFill>
                <a:latin typeface="Calibri"/>
                <a:ea typeface="Calibri"/>
                <a:cs typeface="Calibri"/>
                <a:sym typeface="Calibri"/>
              </a:rPr>
              <a:t>небольшие группы людей получают экспериментальную вакцину;</a:t>
            </a:r>
            <a:endParaRPr sz="2400" dirty="0">
              <a:latin typeface="Calibri"/>
              <a:ea typeface="Calibri"/>
              <a:cs typeface="Calibri"/>
              <a:sym typeface="Calibri"/>
            </a:endParaRPr>
          </a:p>
        </p:txBody>
      </p:sp>
      <p:sp>
        <p:nvSpPr>
          <p:cNvPr id="419" name="Google Shape;419;p80"/>
          <p:cNvSpPr txBox="1"/>
          <p:nvPr/>
        </p:nvSpPr>
        <p:spPr>
          <a:xfrm>
            <a:off x="3490475" y="3560175"/>
            <a:ext cx="8349000" cy="1292631"/>
          </a:xfrm>
          <a:prstGeom prst="rect">
            <a:avLst/>
          </a:prstGeom>
          <a:noFill/>
          <a:ln>
            <a:noFill/>
          </a:ln>
        </p:spPr>
        <p:txBody>
          <a:bodyPr spcFirstLastPara="1" wrap="square" lIns="91425" tIns="91425" rIns="91425" bIns="91425" rtlCol="0" anchor="t" anchorCtr="0">
            <a:spAutoFit/>
          </a:bodyPr>
          <a:lstStyle/>
          <a:p>
            <a:pPr marL="0" lvl="0" indent="0" algn="just" rtl="0">
              <a:spcBef>
                <a:spcPts val="0"/>
              </a:spcBef>
              <a:spcAft>
                <a:spcPts val="0"/>
              </a:spcAft>
              <a:buNone/>
            </a:pPr>
            <a:r>
              <a:rPr lang="ru" sz="2400" dirty="0">
                <a:solidFill>
                  <a:schemeClr val="dk1"/>
                </a:solidFill>
                <a:latin typeface="Calibri"/>
                <a:ea typeface="Calibri"/>
                <a:cs typeface="Calibri"/>
                <a:sym typeface="Calibri"/>
              </a:rPr>
              <a:t>вакцину вводят определенным группам людей (например, людям определенного возраста, расовой принадлежности или физического состояния);</a:t>
            </a:r>
            <a:endParaRPr sz="2400" dirty="0"/>
          </a:p>
        </p:txBody>
      </p:sp>
      <p:sp>
        <p:nvSpPr>
          <p:cNvPr id="420" name="Google Shape;420;p80"/>
          <p:cNvSpPr txBox="1"/>
          <p:nvPr/>
        </p:nvSpPr>
        <p:spPr>
          <a:xfrm>
            <a:off x="3490475" y="5179775"/>
            <a:ext cx="8179010" cy="923299"/>
          </a:xfrm>
          <a:prstGeom prst="rect">
            <a:avLst/>
          </a:prstGeom>
          <a:noFill/>
          <a:ln>
            <a:noFill/>
          </a:ln>
        </p:spPr>
        <p:txBody>
          <a:bodyPr spcFirstLastPara="1" wrap="square" lIns="91425" tIns="91425" rIns="91425" bIns="91425" rtlCol="0" anchor="t" anchorCtr="0">
            <a:spAutoFit/>
          </a:bodyPr>
          <a:lstStyle/>
          <a:p>
            <a:pPr marL="0" lvl="0" indent="0" algn="just" rtl="0">
              <a:spcBef>
                <a:spcPts val="0"/>
              </a:spcBef>
              <a:spcAft>
                <a:spcPts val="0"/>
              </a:spcAft>
              <a:buNone/>
            </a:pPr>
            <a:r>
              <a:rPr lang="ru" sz="2400" dirty="0">
                <a:solidFill>
                  <a:schemeClr val="dk1"/>
                </a:solidFill>
                <a:latin typeface="Calibri"/>
                <a:ea typeface="Calibri"/>
                <a:cs typeface="Calibri"/>
                <a:sym typeface="Calibri"/>
              </a:rPr>
              <a:t>вакцину вводят десяткам тысяч людей и проверяют на эффективность и безопасность.</a:t>
            </a:r>
            <a:endParaRPr sz="2400" dirty="0">
              <a:solidFill>
                <a:schemeClr val="dk1"/>
              </a:solidFill>
              <a:latin typeface="Calibri"/>
              <a:ea typeface="Calibri"/>
              <a:cs typeface="Calibri"/>
              <a:sym typeface="Calibri"/>
            </a:endParaRPr>
          </a:p>
        </p:txBody>
      </p:sp>
      <p:sp>
        <p:nvSpPr>
          <p:cNvPr id="421" name="Google Shape;421;p80"/>
          <p:cNvSpPr txBox="1"/>
          <p:nvPr/>
        </p:nvSpPr>
        <p:spPr>
          <a:xfrm>
            <a:off x="347050" y="1075700"/>
            <a:ext cx="9732900" cy="553968"/>
          </a:xfrm>
          <a:prstGeom prst="rect">
            <a:avLst/>
          </a:prstGeom>
          <a:noFill/>
          <a:ln>
            <a:noFill/>
          </a:ln>
        </p:spPr>
        <p:txBody>
          <a:bodyPr spcFirstLastPara="1" wrap="square" lIns="91425" tIns="91425" rIns="91425" bIns="91425" rtlCol="0" anchor="t" anchorCtr="0">
            <a:spAutoFit/>
          </a:bodyPr>
          <a:lstStyle/>
          <a:p>
            <a:pPr marL="0" lvl="0" indent="0" algn="l" rtl="0">
              <a:spcBef>
                <a:spcPts val="0"/>
              </a:spcBef>
              <a:spcAft>
                <a:spcPts val="0"/>
              </a:spcAft>
              <a:buClr>
                <a:schemeClr val="dk1"/>
              </a:buClr>
              <a:buSzPts val="2400"/>
              <a:buFont typeface="Arial"/>
              <a:buNone/>
            </a:pPr>
            <a:r>
              <a:rPr lang="ru" sz="2400">
                <a:solidFill>
                  <a:schemeClr val="dk1"/>
                </a:solidFill>
                <a:latin typeface="Calibri"/>
                <a:ea typeface="Calibri"/>
                <a:cs typeface="Calibri"/>
                <a:sym typeface="Calibri"/>
              </a:rPr>
              <a:t>Вакцины проходят больше испытаний, чем любые другие лекарства: </a:t>
            </a:r>
            <a:endParaRPr sz="2400" dirty="0">
              <a:solidFill>
                <a:schemeClr val="dk1"/>
              </a:solidFill>
              <a:latin typeface="Calibri"/>
              <a:ea typeface="Calibri"/>
              <a:cs typeface="Calibri"/>
              <a:sym typeface="Calibri"/>
            </a:endParaRPr>
          </a:p>
        </p:txBody>
      </p:sp>
      <p:pic>
        <p:nvPicPr>
          <p:cNvPr id="422" name="Google Shape;422;p80" descr="Number 1"/>
          <p:cNvPicPr preferRelativeResize="0"/>
          <p:nvPr/>
        </p:nvPicPr>
        <p:blipFill>
          <a:blip r:embed="rId6">
            <a:alphaModFix/>
          </a:blip>
          <a:stretch>
            <a:fillRect/>
          </a:stretch>
        </p:blipFill>
        <p:spPr>
          <a:xfrm>
            <a:off x="1506750" y="1708538"/>
            <a:ext cx="548400" cy="523200"/>
          </a:xfrm>
          <a:prstGeom prst="rect">
            <a:avLst/>
          </a:prstGeom>
          <a:noFill/>
          <a:ln>
            <a:noFill/>
          </a:ln>
        </p:spPr>
      </p:pic>
      <p:pic>
        <p:nvPicPr>
          <p:cNvPr id="423" name="Google Shape;423;p80" descr="Number 2"/>
          <p:cNvPicPr preferRelativeResize="0"/>
          <p:nvPr/>
        </p:nvPicPr>
        <p:blipFill>
          <a:blip r:embed="rId7">
            <a:alphaModFix/>
          </a:blip>
          <a:stretch>
            <a:fillRect/>
          </a:stretch>
        </p:blipFill>
        <p:spPr>
          <a:xfrm>
            <a:off x="1506750" y="3287662"/>
            <a:ext cx="548400" cy="519855"/>
          </a:xfrm>
          <a:prstGeom prst="rect">
            <a:avLst/>
          </a:prstGeom>
          <a:noFill/>
          <a:ln>
            <a:noFill/>
          </a:ln>
        </p:spPr>
      </p:pic>
      <p:pic>
        <p:nvPicPr>
          <p:cNvPr id="424" name="Google Shape;424;p80" descr="Number 3"/>
          <p:cNvPicPr preferRelativeResize="0"/>
          <p:nvPr/>
        </p:nvPicPr>
        <p:blipFill>
          <a:blip r:embed="rId8">
            <a:alphaModFix/>
          </a:blip>
          <a:stretch>
            <a:fillRect/>
          </a:stretch>
        </p:blipFill>
        <p:spPr>
          <a:xfrm>
            <a:off x="1506750" y="4863450"/>
            <a:ext cx="548400" cy="560244"/>
          </a:xfrm>
          <a:prstGeom prst="rect">
            <a:avLst/>
          </a:prstGeom>
          <a:noFill/>
          <a:ln>
            <a:noFill/>
          </a:ln>
        </p:spPr>
      </p:pic>
      <p:sp>
        <p:nvSpPr>
          <p:cNvPr id="14" name="TextBox 13">
            <a:extLst>
              <a:ext uri="{FF2B5EF4-FFF2-40B4-BE49-F238E27FC236}">
                <a16:creationId xmlns:a16="http://schemas.microsoft.com/office/drawing/2014/main" id="{476549BD-3453-4644-BC83-EC240D19A907}"/>
              </a:ext>
            </a:extLst>
          </p:cNvPr>
          <p:cNvSpPr txBox="1"/>
          <p:nvPr/>
        </p:nvSpPr>
        <p:spPr>
          <a:xfrm>
            <a:off x="178625" y="234238"/>
            <a:ext cx="11314323" cy="492443"/>
          </a:xfrm>
          <a:prstGeom prst="rect">
            <a:avLst/>
          </a:prstGeom>
          <a:noFill/>
        </p:spPr>
        <p:txBody>
          <a:bodyPr wrap="square" lIns="0" tIns="0" rIns="0" bIns="0" rtlCol="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rtl="0"/>
            <a:r>
              <a:rPr lang="ru" sz="3200">
                <a:latin typeface="Calibri" panose="020F0502020204030204" pitchFamily="34" charset="0"/>
                <a:cs typeface="Calibri" panose="020F0502020204030204" pitchFamily="34" charset="0"/>
              </a:rPr>
              <a:t>Как удостовериться, что вакцина безопасна?</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g79ce8b2f6a_0_51"/>
          <p:cNvSpPr txBox="1">
            <a:spLocks noGrp="1"/>
          </p:cNvSpPr>
          <p:nvPr>
            <p:ph type="sldNum" idx="12"/>
          </p:nvPr>
        </p:nvSpPr>
        <p:spPr>
          <a:xfrm>
            <a:off x="8756534" y="6492504"/>
            <a:ext cx="2736415" cy="365125"/>
          </a:xfrm>
          <a:prstGeom prst="rect">
            <a:avLst/>
          </a:prstGeom>
          <a:noFill/>
          <a:ln>
            <a:noFill/>
          </a:ln>
        </p:spPr>
        <p:txBody>
          <a:bodyPr spcFirstLastPara="1" wrap="square" lIns="91425" tIns="45700" rIns="91425" bIns="45700" rtlCol="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B5B5B5"/>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B5B5B5"/>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B5B5B5"/>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B5B5B5"/>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B5B5B5"/>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B5B5B5"/>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B5B5B5"/>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B5B5B5"/>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B5B5B5"/>
                </a:solidFill>
                <a:latin typeface="Arial"/>
                <a:ea typeface="Arial"/>
                <a:cs typeface="Arial"/>
                <a:sym typeface="Arial"/>
              </a:defRPr>
            </a:lvl9pPr>
          </a:lstStyle>
          <a:p>
            <a:pPr marL="0" marR="0" lvl="0" indent="0" algn="r" rtl="0">
              <a:lnSpc>
                <a:spcPct val="100000"/>
              </a:lnSpc>
              <a:spcBef>
                <a:spcPts val="0"/>
              </a:spcBef>
              <a:spcAft>
                <a:spcPts val="0"/>
              </a:spcAft>
              <a:buSzPts val="900"/>
              <a:buNone/>
            </a:pPr>
            <a:fld id="{00000000-1234-1234-1234-123412341234}" type="slidenum">
              <a:rPr lang="en-US" smtClean="0"/>
              <a:pPr marL="0" marR="0" lvl="0" indent="0" algn="r" rtl="0">
                <a:lnSpc>
                  <a:spcPct val="100000"/>
                </a:lnSpc>
                <a:spcBef>
                  <a:spcPts val="0"/>
                </a:spcBef>
                <a:spcAft>
                  <a:spcPts val="0"/>
                </a:spcAft>
                <a:buSzPts val="900"/>
                <a:buNone/>
              </a:pPr>
              <a:t>8</a:t>
            </a:fld>
            <a:endParaRPr sz="900" b="0" i="0" u="none" strike="noStrike" cap="none">
              <a:solidFill>
                <a:srgbClr val="B5B5B5"/>
              </a:solidFill>
              <a:latin typeface="Arial"/>
              <a:ea typeface="Arial"/>
              <a:cs typeface="Arial"/>
              <a:sym typeface="Arial"/>
            </a:endParaRPr>
          </a:p>
        </p:txBody>
      </p:sp>
      <p:pic>
        <p:nvPicPr>
          <p:cNvPr id="432" name="Google Shape;432;g79ce8b2f6a_0_51" descr="Check mark"/>
          <p:cNvPicPr preferRelativeResize="0"/>
          <p:nvPr/>
        </p:nvPicPr>
        <p:blipFill>
          <a:blip r:embed="rId3">
            <a:alphaModFix/>
          </a:blip>
          <a:stretch>
            <a:fillRect/>
          </a:stretch>
        </p:blipFill>
        <p:spPr>
          <a:xfrm>
            <a:off x="1502813" y="3146125"/>
            <a:ext cx="1669436" cy="1645275"/>
          </a:xfrm>
          <a:prstGeom prst="rect">
            <a:avLst/>
          </a:prstGeom>
          <a:noFill/>
          <a:ln>
            <a:noFill/>
          </a:ln>
        </p:spPr>
      </p:pic>
      <p:sp>
        <p:nvSpPr>
          <p:cNvPr id="433" name="Google Shape;433;g79ce8b2f6a_0_51"/>
          <p:cNvSpPr txBox="1"/>
          <p:nvPr/>
        </p:nvSpPr>
        <p:spPr>
          <a:xfrm>
            <a:off x="3460900" y="1571125"/>
            <a:ext cx="8310186" cy="2031295"/>
          </a:xfrm>
          <a:prstGeom prst="rect">
            <a:avLst/>
          </a:prstGeom>
          <a:noFill/>
          <a:ln>
            <a:noFill/>
          </a:ln>
        </p:spPr>
        <p:txBody>
          <a:bodyPr spcFirstLastPara="1" wrap="square" lIns="91425" tIns="91425" rIns="91425" bIns="91425" rtlCol="0" anchor="t" anchorCtr="0">
            <a:spAutoFit/>
          </a:bodyPr>
          <a:lstStyle/>
          <a:p>
            <a:pPr marL="0" lvl="0" indent="0" algn="just" rtl="0">
              <a:spcBef>
                <a:spcPts val="0"/>
              </a:spcBef>
              <a:spcAft>
                <a:spcPts val="0"/>
              </a:spcAft>
              <a:buNone/>
            </a:pPr>
            <a:r>
              <a:rPr lang="ru" sz="2400" u="sng" dirty="0">
                <a:solidFill>
                  <a:srgbClr val="0070C0"/>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Консультативный комитет по методикам иммунизации</a:t>
            </a:r>
            <a:r>
              <a:rPr lang="ru" sz="2400" dirty="0">
                <a:solidFill>
                  <a:schemeClr val="dk1"/>
                </a:solidFill>
                <a:latin typeface="Calibri"/>
                <a:ea typeface="Calibri"/>
                <a:cs typeface="Calibri"/>
                <a:sym typeface="Calibri"/>
              </a:rPr>
              <a:t> Центра по контролю и профилактике заболеваний</a:t>
            </a:r>
            <a:r>
              <a:rPr lang="ru" sz="2400" dirty="0">
                <a:solidFill>
                  <a:srgbClr val="0070C0"/>
                </a:solidFill>
                <a:latin typeface="Calibri"/>
                <a:ea typeface="Calibri"/>
                <a:cs typeface="Calibri"/>
                <a:sym typeface="Calibri"/>
              </a:rPr>
              <a:t> </a:t>
            </a:r>
            <a:r>
              <a:rPr lang="ru" sz="2400" dirty="0">
                <a:solidFill>
                  <a:schemeClr val="dk1"/>
                </a:solidFill>
                <a:latin typeface="Calibri"/>
                <a:ea typeface="Calibri"/>
                <a:cs typeface="Calibri"/>
                <a:sym typeface="Calibri"/>
              </a:rPr>
              <a:t>изучает данные, чтобы убедиться в эффективности и безопасности вакцины. Он дает рекомендации Управлению по контролю </a:t>
            </a:r>
            <a:br>
              <a:rPr lang="ru" sz="2400" dirty="0">
                <a:solidFill>
                  <a:schemeClr val="dk1"/>
                </a:solidFill>
                <a:latin typeface="Calibri"/>
                <a:ea typeface="Calibri"/>
                <a:cs typeface="Calibri"/>
                <a:sym typeface="Calibri"/>
              </a:rPr>
            </a:br>
            <a:r>
              <a:rPr lang="ru" sz="2400" dirty="0">
                <a:solidFill>
                  <a:schemeClr val="dk1"/>
                </a:solidFill>
                <a:latin typeface="Calibri"/>
                <a:ea typeface="Calibri"/>
                <a:cs typeface="Calibri"/>
                <a:sym typeface="Calibri"/>
              </a:rPr>
              <a:t>за качеством пищевых продуктов и медикаментов (FDA) США.</a:t>
            </a:r>
            <a:endParaRPr sz="2400" dirty="0">
              <a:solidFill>
                <a:schemeClr val="dk1"/>
              </a:solidFill>
              <a:latin typeface="Calibri"/>
              <a:ea typeface="Calibri"/>
              <a:cs typeface="Calibri"/>
              <a:sym typeface="Calibri"/>
            </a:endParaRPr>
          </a:p>
        </p:txBody>
      </p:sp>
      <p:sp>
        <p:nvSpPr>
          <p:cNvPr id="434" name="Google Shape;434;g79ce8b2f6a_0_51"/>
          <p:cNvSpPr txBox="1"/>
          <p:nvPr/>
        </p:nvSpPr>
        <p:spPr>
          <a:xfrm>
            <a:off x="3460900" y="3754830"/>
            <a:ext cx="8310186" cy="923299"/>
          </a:xfrm>
          <a:prstGeom prst="rect">
            <a:avLst/>
          </a:prstGeom>
          <a:noFill/>
          <a:ln>
            <a:noFill/>
          </a:ln>
        </p:spPr>
        <p:txBody>
          <a:bodyPr spcFirstLastPara="1" wrap="square" lIns="91425" tIns="91425" rIns="91425" bIns="91425" rtlCol="0" anchor="t" anchorCtr="0">
            <a:spAutoFit/>
          </a:bodyPr>
          <a:lstStyle/>
          <a:p>
            <a:pPr marL="0" lvl="0" indent="0" algn="just" rtl="0">
              <a:spcBef>
                <a:spcPts val="0"/>
              </a:spcBef>
              <a:spcAft>
                <a:spcPts val="0"/>
              </a:spcAft>
              <a:buNone/>
            </a:pPr>
            <a:r>
              <a:rPr lang="ru" sz="2400" dirty="0">
                <a:solidFill>
                  <a:schemeClr val="dk1"/>
                </a:solidFill>
                <a:latin typeface="Calibri"/>
                <a:ea typeface="Calibri"/>
                <a:cs typeface="Calibri"/>
                <a:sym typeface="Calibri"/>
              </a:rPr>
              <a:t>FDA анализирует данные и рекомендации Консультативного комитета и принимает решение об одобрении вакцины.</a:t>
            </a:r>
            <a:endParaRPr sz="2400" dirty="0">
              <a:solidFill>
                <a:schemeClr val="dk1"/>
              </a:solidFill>
              <a:latin typeface="Calibri"/>
              <a:ea typeface="Calibri"/>
              <a:cs typeface="Calibri"/>
              <a:sym typeface="Calibri"/>
            </a:endParaRPr>
          </a:p>
        </p:txBody>
      </p:sp>
      <p:pic>
        <p:nvPicPr>
          <p:cNvPr id="435" name="Google Shape;435;g79ce8b2f6a_0_51" descr="Image of a piece of paper and magnifying glass"/>
          <p:cNvPicPr preferRelativeResize="0"/>
          <p:nvPr/>
        </p:nvPicPr>
        <p:blipFill>
          <a:blip r:embed="rId5">
            <a:alphaModFix/>
          </a:blip>
          <a:stretch>
            <a:fillRect/>
          </a:stretch>
        </p:blipFill>
        <p:spPr>
          <a:xfrm>
            <a:off x="1503187" y="1349123"/>
            <a:ext cx="1668700" cy="1644602"/>
          </a:xfrm>
          <a:prstGeom prst="rect">
            <a:avLst/>
          </a:prstGeom>
          <a:noFill/>
          <a:ln>
            <a:noFill/>
          </a:ln>
        </p:spPr>
      </p:pic>
      <p:pic>
        <p:nvPicPr>
          <p:cNvPr id="436" name="Google Shape;436;g79ce8b2f6a_0_51" descr="Number 4"/>
          <p:cNvPicPr preferRelativeResize="0"/>
          <p:nvPr/>
        </p:nvPicPr>
        <p:blipFill>
          <a:blip r:embed="rId6">
            <a:alphaModFix/>
          </a:blip>
          <a:stretch>
            <a:fillRect/>
          </a:stretch>
        </p:blipFill>
        <p:spPr>
          <a:xfrm>
            <a:off x="1295025" y="1350250"/>
            <a:ext cx="615075" cy="560250"/>
          </a:xfrm>
          <a:prstGeom prst="rect">
            <a:avLst/>
          </a:prstGeom>
          <a:noFill/>
          <a:ln>
            <a:noFill/>
          </a:ln>
        </p:spPr>
      </p:pic>
      <p:pic>
        <p:nvPicPr>
          <p:cNvPr id="437" name="Google Shape;437;g79ce8b2f6a_0_51" descr="Number 5"/>
          <p:cNvPicPr preferRelativeResize="0"/>
          <p:nvPr/>
        </p:nvPicPr>
        <p:blipFill>
          <a:blip r:embed="rId7">
            <a:alphaModFix/>
          </a:blip>
          <a:stretch>
            <a:fillRect/>
          </a:stretch>
        </p:blipFill>
        <p:spPr>
          <a:xfrm>
            <a:off x="1295025" y="3342331"/>
            <a:ext cx="615075" cy="546593"/>
          </a:xfrm>
          <a:prstGeom prst="rect">
            <a:avLst/>
          </a:prstGeom>
          <a:noFill/>
          <a:ln>
            <a:noFill/>
          </a:ln>
        </p:spPr>
      </p:pic>
      <p:sp>
        <p:nvSpPr>
          <p:cNvPr id="438" name="Google Shape;438;g79ce8b2f6a_0_51" descr="The vaccine is only approved after all of these steps are done and various teams of reviewers are sure that it works and is safe.&#10;"/>
          <p:cNvSpPr/>
          <p:nvPr/>
        </p:nvSpPr>
        <p:spPr>
          <a:xfrm>
            <a:off x="1625100" y="5093700"/>
            <a:ext cx="9308400" cy="1096500"/>
          </a:xfrm>
          <a:prstGeom prst="rect">
            <a:avLst/>
          </a:prstGeom>
          <a:solidFill>
            <a:srgbClr val="D7EAFC"/>
          </a:solidFill>
          <a:ln w="9525" cap="flat" cmpd="sng">
            <a:solidFill>
              <a:schemeClr val="dk2"/>
            </a:solidFill>
            <a:prstDash val="solid"/>
            <a:round/>
            <a:headEnd type="none" w="sm" len="sm"/>
            <a:tailEnd type="none" w="sm" len="sm"/>
          </a:ln>
        </p:spPr>
        <p:txBody>
          <a:bodyPr spcFirstLastPara="1" wrap="square" lIns="91425" tIns="91425" rIns="91425" bIns="91425" rtlCol="0" anchor="ctr" anchorCtr="0">
            <a:noAutofit/>
          </a:bodyPr>
          <a:lstStyle/>
          <a:p>
            <a:pPr marL="0" lvl="0" indent="0" algn="ctr" rtl="0">
              <a:spcBef>
                <a:spcPts val="0"/>
              </a:spcBef>
              <a:spcAft>
                <a:spcPts val="0"/>
              </a:spcAft>
              <a:buNone/>
            </a:pPr>
            <a:r>
              <a:rPr lang="ru" sz="2400">
                <a:solidFill>
                  <a:schemeClr val="dk1"/>
                </a:solidFill>
                <a:latin typeface="Calibri"/>
                <a:ea typeface="Calibri"/>
                <a:cs typeface="Calibri"/>
                <a:sym typeface="Calibri"/>
              </a:rPr>
              <a:t>Вакцина получает одобрение только после того, как </a:t>
            </a:r>
            <a:r>
              <a:rPr lang="ru" sz="2400" b="1">
                <a:latin typeface="Calibri"/>
                <a:ea typeface="Calibri"/>
                <a:cs typeface="Calibri"/>
                <a:sym typeface="Calibri"/>
              </a:rPr>
              <a:t>все эти шаги</a:t>
            </a:r>
            <a:r>
              <a:rPr lang="ru" sz="2400">
                <a:latin typeface="Calibri"/>
                <a:ea typeface="Calibri"/>
                <a:cs typeface="Calibri"/>
                <a:sym typeface="Calibri"/>
              </a:rPr>
              <a:t> </a:t>
            </a:r>
            <a:r>
              <a:rPr lang="ru" sz="2400">
                <a:solidFill>
                  <a:schemeClr val="dk1"/>
                </a:solidFill>
                <a:latin typeface="Calibri"/>
                <a:ea typeface="Calibri"/>
                <a:cs typeface="Calibri"/>
                <a:sym typeface="Calibri"/>
              </a:rPr>
              <a:t>выполнены и различные группы экспертов подтвердили ее эффективность и безопасность.</a:t>
            </a:r>
            <a:endParaRPr dirty="0"/>
          </a:p>
        </p:txBody>
      </p:sp>
      <p:sp>
        <p:nvSpPr>
          <p:cNvPr id="11" name="TextBox 10">
            <a:extLst>
              <a:ext uri="{FF2B5EF4-FFF2-40B4-BE49-F238E27FC236}">
                <a16:creationId xmlns:a16="http://schemas.microsoft.com/office/drawing/2014/main" id="{31BA9E1A-725B-4EBC-9974-F1B9658FEA6C}"/>
              </a:ext>
            </a:extLst>
          </p:cNvPr>
          <p:cNvSpPr txBox="1"/>
          <p:nvPr/>
        </p:nvSpPr>
        <p:spPr>
          <a:xfrm>
            <a:off x="178625" y="234238"/>
            <a:ext cx="11314323" cy="492443"/>
          </a:xfrm>
          <a:prstGeom prst="rect">
            <a:avLst/>
          </a:prstGeom>
          <a:noFill/>
        </p:spPr>
        <p:txBody>
          <a:bodyPr wrap="square" lIns="0" tIns="0" rIns="0" bIns="0" rtlCol="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rtl="0"/>
            <a:r>
              <a:rPr lang="ru" sz="3200">
                <a:latin typeface="Calibri" panose="020F0502020204030204" pitchFamily="34" charset="0"/>
                <a:cs typeface="Calibri" panose="020F0502020204030204" pitchFamily="34" charset="0"/>
              </a:rPr>
              <a:t>Как понять, безопасна ли вакцина?</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5" name="Google Shape;445;p81"/>
          <p:cNvSpPr/>
          <p:nvPr/>
        </p:nvSpPr>
        <p:spPr>
          <a:xfrm>
            <a:off x="201900" y="1136942"/>
            <a:ext cx="11990100" cy="815568"/>
          </a:xfrm>
          <a:prstGeom prst="rect">
            <a:avLst/>
          </a:prstGeom>
          <a:noFill/>
          <a:ln>
            <a:noFill/>
          </a:ln>
        </p:spPr>
        <p:txBody>
          <a:bodyPr spcFirstLastPara="1" wrap="square" lIns="91425" tIns="45700" rIns="91425" bIns="45700" rtlCol="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ru" sz="2300" b="0" i="0" u="none" strike="noStrike" cap="none" dirty="0">
                <a:solidFill>
                  <a:srgbClr val="000000"/>
                </a:solidFill>
                <a:latin typeface="Calibri"/>
                <a:ea typeface="Calibri"/>
                <a:cs typeface="Calibri"/>
                <a:sym typeface="Calibri"/>
              </a:rPr>
              <a:t>Сроки были сжатыми, но на безопасности никогда не экономили. Вот как все осуществлялось:</a:t>
            </a:r>
            <a:endParaRPr sz="2300" b="1" i="1"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Calibri"/>
              <a:ea typeface="Calibri"/>
              <a:cs typeface="Calibri"/>
              <a:sym typeface="Calibri"/>
            </a:endParaRPr>
          </a:p>
        </p:txBody>
      </p:sp>
      <p:pic>
        <p:nvPicPr>
          <p:cNvPr id="446" name="Google Shape;446;p81" descr="Open book"/>
          <p:cNvPicPr preferRelativeResize="0"/>
          <p:nvPr/>
        </p:nvPicPr>
        <p:blipFill>
          <a:blip r:embed="rId3">
            <a:alphaModFix/>
          </a:blip>
          <a:stretch>
            <a:fillRect/>
          </a:stretch>
        </p:blipFill>
        <p:spPr>
          <a:xfrm>
            <a:off x="232426" y="1732493"/>
            <a:ext cx="1684106" cy="1659302"/>
          </a:xfrm>
          <a:prstGeom prst="rect">
            <a:avLst/>
          </a:prstGeom>
          <a:noFill/>
          <a:ln>
            <a:noFill/>
          </a:ln>
        </p:spPr>
      </p:pic>
      <p:pic>
        <p:nvPicPr>
          <p:cNvPr id="447" name="Google Shape;447;p81" descr="Dollar sign"/>
          <p:cNvPicPr preferRelativeResize="0"/>
          <p:nvPr/>
        </p:nvPicPr>
        <p:blipFill>
          <a:blip r:embed="rId4">
            <a:alphaModFix/>
          </a:blip>
          <a:stretch>
            <a:fillRect/>
          </a:stretch>
        </p:blipFill>
        <p:spPr>
          <a:xfrm>
            <a:off x="5815800" y="1732493"/>
            <a:ext cx="1684107" cy="1694194"/>
          </a:xfrm>
          <a:prstGeom prst="rect">
            <a:avLst/>
          </a:prstGeom>
          <a:noFill/>
          <a:ln>
            <a:noFill/>
          </a:ln>
        </p:spPr>
      </p:pic>
      <p:pic>
        <p:nvPicPr>
          <p:cNvPr id="448" name="Google Shape;448;p81" descr="Magnifying glass and clipboard"/>
          <p:cNvPicPr preferRelativeResize="0"/>
          <p:nvPr/>
        </p:nvPicPr>
        <p:blipFill>
          <a:blip r:embed="rId5">
            <a:alphaModFix/>
          </a:blip>
          <a:stretch>
            <a:fillRect/>
          </a:stretch>
        </p:blipFill>
        <p:spPr>
          <a:xfrm>
            <a:off x="5795010" y="4131290"/>
            <a:ext cx="1684107" cy="1746169"/>
          </a:xfrm>
          <a:prstGeom prst="rect">
            <a:avLst/>
          </a:prstGeom>
          <a:noFill/>
          <a:ln>
            <a:noFill/>
          </a:ln>
        </p:spPr>
      </p:pic>
      <p:pic>
        <p:nvPicPr>
          <p:cNvPr id="449" name="Google Shape;449;p81" descr="Person raising hand"/>
          <p:cNvPicPr preferRelativeResize="0"/>
          <p:nvPr/>
        </p:nvPicPr>
        <p:blipFill>
          <a:blip r:embed="rId6">
            <a:alphaModFix/>
          </a:blip>
          <a:stretch>
            <a:fillRect/>
          </a:stretch>
        </p:blipFill>
        <p:spPr>
          <a:xfrm>
            <a:off x="218276" y="4068077"/>
            <a:ext cx="1786059" cy="1822735"/>
          </a:xfrm>
          <a:prstGeom prst="rect">
            <a:avLst/>
          </a:prstGeom>
          <a:noFill/>
          <a:ln>
            <a:noFill/>
          </a:ln>
        </p:spPr>
      </p:pic>
      <p:sp>
        <p:nvSpPr>
          <p:cNvPr id="450" name="Google Shape;450;p81"/>
          <p:cNvSpPr/>
          <p:nvPr/>
        </p:nvSpPr>
        <p:spPr>
          <a:xfrm>
            <a:off x="2039263" y="2120000"/>
            <a:ext cx="4009200" cy="1508065"/>
          </a:xfrm>
          <a:prstGeom prst="rect">
            <a:avLst/>
          </a:prstGeom>
          <a:noFill/>
          <a:ln>
            <a:noFill/>
          </a:ln>
        </p:spPr>
        <p:txBody>
          <a:bodyPr spcFirstLastPara="1" wrap="square" lIns="91425" tIns="45700" rIns="91425" bIns="45700" rtlCol="0" anchor="t" anchorCtr="0">
            <a:spAutoFit/>
          </a:bodyPr>
          <a:lstStyle/>
          <a:p>
            <a:pPr marL="0" lvl="0" indent="0" algn="l" rtl="0">
              <a:spcBef>
                <a:spcPts val="0"/>
              </a:spcBef>
              <a:spcAft>
                <a:spcPts val="0"/>
              </a:spcAft>
              <a:buNone/>
            </a:pPr>
            <a:r>
              <a:rPr lang="ru" sz="2300" b="1" dirty="0">
                <a:latin typeface="Calibri"/>
                <a:ea typeface="Calibri"/>
                <a:cs typeface="Calibri"/>
                <a:sym typeface="Calibri"/>
              </a:rPr>
              <a:t>Полезная информация </a:t>
            </a:r>
            <a:r>
              <a:rPr lang="ru" sz="2300" dirty="0">
                <a:latin typeface="Calibri"/>
                <a:ea typeface="Calibri"/>
                <a:cs typeface="Calibri"/>
                <a:sym typeface="Calibri"/>
              </a:rPr>
              <a:t>о коронавирусных инфекциях </a:t>
            </a:r>
            <a:r>
              <a:rPr lang="en" sz="2300" b="1" dirty="0">
                <a:latin typeface="Calibri"/>
                <a:ea typeface="Calibri"/>
                <a:cs typeface="Calibri"/>
                <a:sym typeface="Calibri"/>
              </a:rPr>
              <a:t>уже имелась</a:t>
            </a:r>
            <a:r>
              <a:rPr lang="en" sz="2300" dirty="0">
                <a:latin typeface="Calibri"/>
                <a:ea typeface="Calibri"/>
                <a:cs typeface="Calibri"/>
                <a:sym typeface="Calibri"/>
              </a:rPr>
              <a:t>, поэтому начинали не с нуля. </a:t>
            </a:r>
            <a:endParaRPr sz="2300" b="0" i="0" u="none" strike="noStrike" cap="none" dirty="0">
              <a:latin typeface="Calibri"/>
              <a:ea typeface="Calibri"/>
              <a:cs typeface="Calibri"/>
              <a:sym typeface="Calibri"/>
            </a:endParaRPr>
          </a:p>
        </p:txBody>
      </p:sp>
      <p:sp>
        <p:nvSpPr>
          <p:cNvPr id="451" name="Google Shape;451;p81"/>
          <p:cNvSpPr/>
          <p:nvPr/>
        </p:nvSpPr>
        <p:spPr>
          <a:xfrm>
            <a:off x="7616270" y="2027820"/>
            <a:ext cx="4009200" cy="1862008"/>
          </a:xfrm>
          <a:prstGeom prst="rect">
            <a:avLst/>
          </a:prstGeom>
          <a:noFill/>
          <a:ln>
            <a:noFill/>
          </a:ln>
        </p:spPr>
        <p:txBody>
          <a:bodyPr spcFirstLastPara="1" wrap="square" lIns="91425" tIns="45700" rIns="91425" bIns="45700" rtlCol="0" anchor="t" anchorCtr="0">
            <a:spAutoFit/>
          </a:bodyPr>
          <a:lstStyle/>
          <a:p>
            <a:pPr marL="0" lvl="0" indent="0" algn="l" rtl="0">
              <a:spcAft>
                <a:spcPts val="0"/>
              </a:spcAft>
              <a:buNone/>
            </a:pPr>
            <a:r>
              <a:rPr lang="ru" sz="2300" dirty="0">
                <a:latin typeface="Calibri"/>
                <a:ea typeface="Calibri"/>
                <a:cs typeface="Calibri"/>
                <a:sym typeface="Calibri"/>
              </a:rPr>
              <a:t>Правительства США и других стран </a:t>
            </a:r>
            <a:r>
              <a:rPr lang="ru" sz="2300" b="1" dirty="0">
                <a:latin typeface="Calibri"/>
                <a:ea typeface="Calibri"/>
                <a:cs typeface="Calibri"/>
                <a:sym typeface="Calibri"/>
              </a:rPr>
              <a:t>инвестировали много средств</a:t>
            </a:r>
            <a:r>
              <a:rPr lang="ru" sz="2300" dirty="0">
                <a:latin typeface="Calibri"/>
                <a:ea typeface="Calibri"/>
                <a:cs typeface="Calibri"/>
                <a:sym typeface="Calibri"/>
              </a:rPr>
              <a:t> в поддержку компаний, производящих вакцины.  </a:t>
            </a:r>
            <a:endParaRPr sz="2300" b="1" dirty="0">
              <a:latin typeface="Calibri"/>
              <a:ea typeface="Calibri"/>
              <a:cs typeface="Calibri"/>
              <a:sym typeface="Calibri"/>
            </a:endParaRPr>
          </a:p>
        </p:txBody>
      </p:sp>
      <p:sp>
        <p:nvSpPr>
          <p:cNvPr id="452" name="Google Shape;452;p81"/>
          <p:cNvSpPr/>
          <p:nvPr/>
        </p:nvSpPr>
        <p:spPr>
          <a:xfrm>
            <a:off x="2048700" y="4292829"/>
            <a:ext cx="3767100" cy="1862008"/>
          </a:xfrm>
          <a:prstGeom prst="rect">
            <a:avLst/>
          </a:prstGeom>
          <a:noFill/>
          <a:ln>
            <a:noFill/>
          </a:ln>
        </p:spPr>
        <p:txBody>
          <a:bodyPr spcFirstLastPara="1" wrap="square" lIns="91425" tIns="45700" rIns="91425" bIns="45700" rtlCol="0" anchor="t" anchorCtr="0">
            <a:spAutoFit/>
          </a:bodyPr>
          <a:lstStyle/>
          <a:p>
            <a:pPr marL="0" lvl="0" indent="0" algn="l" rtl="0">
              <a:spcAft>
                <a:spcPts val="0"/>
              </a:spcAft>
              <a:buNone/>
            </a:pPr>
            <a:r>
              <a:rPr lang="ru" sz="2300" dirty="0">
                <a:latin typeface="Calibri"/>
                <a:ea typeface="Calibri"/>
                <a:cs typeface="Calibri"/>
                <a:sym typeface="Calibri"/>
              </a:rPr>
              <a:t>В клинических испытаниях принимало участие много людей, и </a:t>
            </a:r>
            <a:r>
              <a:rPr lang="ru" sz="2300" b="1" dirty="0">
                <a:latin typeface="Calibri"/>
                <a:ea typeface="Calibri"/>
                <a:cs typeface="Calibri"/>
                <a:sym typeface="Calibri"/>
              </a:rPr>
              <a:t>не нужно было тратить время на поиск добровольцев.  </a:t>
            </a:r>
            <a:endParaRPr sz="2300" b="0" i="0" u="none" strike="noStrike" cap="none" dirty="0">
              <a:latin typeface="Calibri"/>
              <a:ea typeface="Calibri"/>
              <a:cs typeface="Calibri"/>
              <a:sym typeface="Calibri"/>
            </a:endParaRPr>
          </a:p>
        </p:txBody>
      </p:sp>
      <p:sp>
        <p:nvSpPr>
          <p:cNvPr id="453" name="Google Shape;453;p81"/>
          <p:cNvSpPr/>
          <p:nvPr/>
        </p:nvSpPr>
        <p:spPr>
          <a:xfrm>
            <a:off x="7616270" y="4238938"/>
            <a:ext cx="4236000" cy="2215951"/>
          </a:xfrm>
          <a:prstGeom prst="rect">
            <a:avLst/>
          </a:prstGeom>
          <a:noFill/>
          <a:ln>
            <a:noFill/>
          </a:ln>
        </p:spPr>
        <p:txBody>
          <a:bodyPr spcFirstLastPara="1" wrap="square" lIns="91425" tIns="45700" rIns="91425" bIns="45700" rtlCol="0" anchor="t" anchorCtr="0">
            <a:spAutoFit/>
          </a:bodyPr>
          <a:lstStyle/>
          <a:p>
            <a:pPr marL="0" lvl="0" indent="0" algn="l" rtl="0">
              <a:spcAft>
                <a:spcPts val="0"/>
              </a:spcAft>
              <a:buNone/>
            </a:pPr>
            <a:r>
              <a:rPr lang="ru" sz="2300" dirty="0">
                <a:latin typeface="Calibri"/>
                <a:ea typeface="Calibri"/>
                <a:cs typeface="Calibri"/>
                <a:sym typeface="Calibri"/>
              </a:rPr>
              <a:t>Производство выполнялось </a:t>
            </a:r>
            <a:r>
              <a:rPr lang="ru" sz="2300" b="1" dirty="0">
                <a:latin typeface="Calibri"/>
                <a:ea typeface="Calibri"/>
                <a:cs typeface="Calibri"/>
                <a:sym typeface="Calibri"/>
              </a:rPr>
              <a:t>параллельно с исследованиями безопасности</a:t>
            </a:r>
            <a:r>
              <a:rPr lang="ru" sz="2300" dirty="0">
                <a:latin typeface="Calibri"/>
                <a:ea typeface="Calibri"/>
                <a:cs typeface="Calibri"/>
                <a:sym typeface="Calibri"/>
              </a:rPr>
              <a:t>, поэтому вакцины были готовы к распространению после их одобрения.</a:t>
            </a:r>
            <a:endParaRPr sz="2300" b="0" i="0" u="none" strike="noStrike" cap="none" dirty="0">
              <a:latin typeface="Calibri"/>
              <a:ea typeface="Calibri"/>
              <a:cs typeface="Calibri"/>
              <a:sym typeface="Calibri"/>
            </a:endParaRPr>
          </a:p>
        </p:txBody>
      </p:sp>
      <p:sp>
        <p:nvSpPr>
          <p:cNvPr id="12" name="TextBox 11">
            <a:extLst>
              <a:ext uri="{FF2B5EF4-FFF2-40B4-BE49-F238E27FC236}">
                <a16:creationId xmlns:a16="http://schemas.microsoft.com/office/drawing/2014/main" id="{01E34E7A-336B-4015-BC19-F6F91306BB45}"/>
              </a:ext>
            </a:extLst>
          </p:cNvPr>
          <p:cNvSpPr txBox="1"/>
          <p:nvPr/>
        </p:nvSpPr>
        <p:spPr>
          <a:xfrm>
            <a:off x="391301" y="60137"/>
            <a:ext cx="11314323" cy="492443"/>
          </a:xfrm>
          <a:prstGeom prst="rect">
            <a:avLst/>
          </a:prstGeom>
          <a:noFill/>
        </p:spPr>
        <p:txBody>
          <a:bodyPr wrap="square" lIns="0" tIns="0" rIns="0" bIns="0" rtlCol="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rtl="0"/>
            <a:r>
              <a:rPr lang="ru" sz="3200" dirty="0">
                <a:latin typeface="Calibri" panose="020F0502020204030204" pitchFamily="34" charset="0"/>
                <a:cs typeface="Calibri" panose="020F0502020204030204" pitchFamily="34" charset="0"/>
              </a:rPr>
              <a:t>Как может быть подтверждена безопасность вакцины за такой короткий период?</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NAME" val="Moon"/>
</p:tagLst>
</file>

<file path=ppt/tags/tag100.xml><?xml version="1.0" encoding="utf-8"?>
<p:tagLst xmlns:a="http://schemas.openxmlformats.org/drawingml/2006/main" xmlns:r="http://schemas.openxmlformats.org/officeDocument/2006/relationships" xmlns:p="http://schemas.openxmlformats.org/presentationml/2006/main">
  <p:tag name="SHAPENAME" val="3. Subtitle"/>
</p:tagLst>
</file>

<file path=ppt/tags/tag101.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sNW.o98SoiFy91A3BEm45w"/>
</p:tagLst>
</file>

<file path=ppt/tags/tag104.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0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06.xml><?xml version="1.0" encoding="utf-8"?>
<p:tagLst xmlns:a="http://schemas.openxmlformats.org/drawingml/2006/main" xmlns:r="http://schemas.openxmlformats.org/officeDocument/2006/relationships" xmlns:p="http://schemas.openxmlformats.org/presentationml/2006/main">
  <p:tag name="SHAPENAME" val="5. Source"/>
</p:tagLst>
</file>

<file path=ppt/tags/tag10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0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09.xml><?xml version="1.0" encoding="utf-8"?>
<p:tagLst xmlns:a="http://schemas.openxmlformats.org/drawingml/2006/main" xmlns:r="http://schemas.openxmlformats.org/officeDocument/2006/relationships" xmlns:p="http://schemas.openxmlformats.org/presentationml/2006/main">
  <p:tag name="SHAPENAME" val="3. Subtitle"/>
</p:tagLst>
</file>

<file path=ppt/tags/tag11.xml><?xml version="1.0" encoding="utf-8"?>
<p:tagLst xmlns:a="http://schemas.openxmlformats.org/drawingml/2006/main" xmlns:r="http://schemas.openxmlformats.org/officeDocument/2006/relationships" xmlns:p="http://schemas.openxmlformats.org/presentationml/2006/main">
  <p:tag name="NAME" val="Moon"/>
</p:tagLst>
</file>

<file path=ppt/tags/tag110.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byb7IqASrXgBhCh1Cqos3Q"/>
</p:tagLst>
</file>

<file path=ppt/tags/tag113.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1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15.xml><?xml version="1.0" encoding="utf-8"?>
<p:tagLst xmlns:a="http://schemas.openxmlformats.org/drawingml/2006/main" xmlns:r="http://schemas.openxmlformats.org/officeDocument/2006/relationships" xmlns:p="http://schemas.openxmlformats.org/presentationml/2006/main">
  <p:tag name="SHAPENAME" val="5. Source"/>
</p:tagLst>
</file>

<file path=ppt/tags/tag11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1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18.xml><?xml version="1.0" encoding="utf-8"?>
<p:tagLst xmlns:a="http://schemas.openxmlformats.org/drawingml/2006/main" xmlns:r="http://schemas.openxmlformats.org/officeDocument/2006/relationships" xmlns:p="http://schemas.openxmlformats.org/presentationml/2006/main">
  <p:tag name="SHAPENAME" val="3. Subtitle"/>
</p:tagLst>
</file>

<file path=ppt/tags/tag119.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2.xml><?xml version="1.0" encoding="utf-8"?>
<p:tagLst xmlns:a="http://schemas.openxmlformats.org/drawingml/2006/main" xmlns:r="http://schemas.openxmlformats.org/officeDocument/2006/relationships" xmlns:p="http://schemas.openxmlformats.org/presentationml/2006/main">
  <p:tag name="NAME" val="Moon"/>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twvOXtdSuox6Lt0s4FLA0w"/>
</p:tagLst>
</file>

<file path=ppt/tags/tag12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2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24.xml><?xml version="1.0" encoding="utf-8"?>
<p:tagLst xmlns:a="http://schemas.openxmlformats.org/drawingml/2006/main" xmlns:r="http://schemas.openxmlformats.org/officeDocument/2006/relationships" xmlns:p="http://schemas.openxmlformats.org/presentationml/2006/main">
  <p:tag name="SHAPENAME" val="5. Source"/>
</p:tagLst>
</file>

<file path=ppt/tags/tag12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26.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29.xml><?xml version="1.0" encoding="utf-8"?>
<p:tagLst xmlns:a="http://schemas.openxmlformats.org/drawingml/2006/main" xmlns:r="http://schemas.openxmlformats.org/officeDocument/2006/relationships" xmlns:p="http://schemas.openxmlformats.org/presentationml/2006/main">
  <p:tag name="SHAPENAME" val="5. Source"/>
</p:tagLst>
</file>

<file path=ppt/tags/tag13.xml><?xml version="1.0" encoding="utf-8"?>
<p:tagLst xmlns:a="http://schemas.openxmlformats.org/drawingml/2006/main" xmlns:r="http://schemas.openxmlformats.org/officeDocument/2006/relationships" xmlns:p="http://schemas.openxmlformats.org/presentationml/2006/main">
  <p:tag name="ANGLE" val="5"/>
</p:tagLst>
</file>

<file path=ppt/tags/tag13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31.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3.xml><?xml version="1.0" encoding="utf-8"?>
<p:tagLst xmlns:a="http://schemas.openxmlformats.org/drawingml/2006/main" xmlns:r="http://schemas.openxmlformats.org/officeDocument/2006/relationships" xmlns:p="http://schemas.openxmlformats.org/presentationml/2006/main">
  <p:tag name="SHAPENAME" val="5. Source"/>
</p:tagLst>
</file>

<file path=ppt/tags/tag134.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4.xml><?xml version="1.0" encoding="utf-8"?>
<p:tagLst xmlns:a="http://schemas.openxmlformats.org/drawingml/2006/main" xmlns:r="http://schemas.openxmlformats.org/officeDocument/2006/relationships" xmlns:p="http://schemas.openxmlformats.org/presentationml/2006/main">
  <p:tag name="ANGLE" val="5"/>
</p:tagLst>
</file>

<file path=ppt/tags/tag15.xml><?xml version="1.0" encoding="utf-8"?>
<p:tagLst xmlns:a="http://schemas.openxmlformats.org/drawingml/2006/main" xmlns:r="http://schemas.openxmlformats.org/officeDocument/2006/relationships" xmlns:p="http://schemas.openxmlformats.org/presentationml/2006/main">
  <p:tag name="ANGLE" val="4"/>
</p:tagLst>
</file>

<file path=ppt/tags/tag16.xml><?xml version="1.0" encoding="utf-8"?>
<p:tagLst xmlns:a="http://schemas.openxmlformats.org/drawingml/2006/main" xmlns:r="http://schemas.openxmlformats.org/officeDocument/2006/relationships" xmlns:p="http://schemas.openxmlformats.org/presentationml/2006/main">
  <p:tag name="ANGLE" val="4"/>
</p:tagLst>
</file>

<file path=ppt/tags/tag17.xml><?xml version="1.0" encoding="utf-8"?>
<p:tagLst xmlns:a="http://schemas.openxmlformats.org/drawingml/2006/main" xmlns:r="http://schemas.openxmlformats.org/officeDocument/2006/relationships" xmlns:p="http://schemas.openxmlformats.org/presentationml/2006/main">
  <p:tag name="ANGLE" val="3"/>
</p:tagLst>
</file>

<file path=ppt/tags/tag18.xml><?xml version="1.0" encoding="utf-8"?>
<p:tagLst xmlns:a="http://schemas.openxmlformats.org/drawingml/2006/main" xmlns:r="http://schemas.openxmlformats.org/officeDocument/2006/relationships" xmlns:p="http://schemas.openxmlformats.org/presentationml/2006/main">
  <p:tag name="ANGLE" val="3"/>
</p:tagLst>
</file>

<file path=ppt/tags/tag19.xml><?xml version="1.0" encoding="utf-8"?>
<p:tagLst xmlns:a="http://schemas.openxmlformats.org/drawingml/2006/main" xmlns:r="http://schemas.openxmlformats.org/officeDocument/2006/relationships" xmlns:p="http://schemas.openxmlformats.org/presentationml/2006/main">
  <p:tag name="ANGLE" val="2"/>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jRyNLusCFOya.iVh4ubixQ"/>
</p:tagLst>
</file>

<file path=ppt/tags/tag20.xml><?xml version="1.0" encoding="utf-8"?>
<p:tagLst xmlns:a="http://schemas.openxmlformats.org/drawingml/2006/main" xmlns:r="http://schemas.openxmlformats.org/officeDocument/2006/relationships" xmlns:p="http://schemas.openxmlformats.org/presentationml/2006/main">
  <p:tag name="ANGLE" val="2"/>
</p:tagLst>
</file>

<file path=ppt/tags/tag21.xml><?xml version="1.0" encoding="utf-8"?>
<p:tagLst xmlns:a="http://schemas.openxmlformats.org/drawingml/2006/main" xmlns:r="http://schemas.openxmlformats.org/officeDocument/2006/relationships" xmlns:p="http://schemas.openxmlformats.org/presentationml/2006/main">
  <p:tag name="ANGLE" val="1"/>
</p:tagLst>
</file>

<file path=ppt/tags/tag22.xml><?xml version="1.0" encoding="utf-8"?>
<p:tagLst xmlns:a="http://schemas.openxmlformats.org/drawingml/2006/main" xmlns:r="http://schemas.openxmlformats.org/officeDocument/2006/relationships" xmlns:p="http://schemas.openxmlformats.org/presentationml/2006/main">
  <p:tag name="ANGLE" val="1"/>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WSXEhcesW0CHoBVP.RZvLA"/>
</p:tagLst>
</file>

<file path=ppt/tags/tag25.xml><?xml version="1.0" encoding="utf-8"?>
<p:tagLst xmlns:a="http://schemas.openxmlformats.org/drawingml/2006/main" xmlns:r="http://schemas.openxmlformats.org/officeDocument/2006/relationships" xmlns:p="http://schemas.openxmlformats.org/presentationml/2006/main">
  <p:tag name="SHAPENAME" val="Title"/>
</p:tagLst>
</file>

<file path=ppt/tags/tag26.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7.xml><?xml version="1.0" encoding="utf-8"?>
<p:tagLst xmlns:a="http://schemas.openxmlformats.org/drawingml/2006/main" xmlns:r="http://schemas.openxmlformats.org/officeDocument/2006/relationships" xmlns:p="http://schemas.openxmlformats.org/presentationml/2006/main">
  <p:tag name="SHAPENAME" val="Subtitle"/>
</p:tagLst>
</file>

<file path=ppt/tags/tag28.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9.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3.xml><?xml version="1.0" encoding="utf-8"?>
<p:tagLst xmlns:a="http://schemas.openxmlformats.org/drawingml/2006/main" xmlns:r="http://schemas.openxmlformats.org/officeDocument/2006/relationships" xmlns:p="http://schemas.openxmlformats.org/presentationml/2006/main">
  <p:tag name="SHAPENAME" val="4. Footno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WSXEhcesW0CHoBVP.RZvLA"/>
</p:tagLst>
</file>

<file path=ppt/tags/tag32.xml><?xml version="1.0" encoding="utf-8"?>
<p:tagLst xmlns:a="http://schemas.openxmlformats.org/drawingml/2006/main" xmlns:r="http://schemas.openxmlformats.org/officeDocument/2006/relationships" xmlns:p="http://schemas.openxmlformats.org/presentationml/2006/main">
  <p:tag name="SHAPENAME" val="Title"/>
</p:tagLst>
</file>

<file path=ppt/tags/tag33.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34.xml><?xml version="1.0" encoding="utf-8"?>
<p:tagLst xmlns:a="http://schemas.openxmlformats.org/drawingml/2006/main" xmlns:r="http://schemas.openxmlformats.org/officeDocument/2006/relationships" xmlns:p="http://schemas.openxmlformats.org/presentationml/2006/main">
  <p:tag name="SHAPENAME" val="Subtitle"/>
</p:tagLst>
</file>

<file path=ppt/tags/tag35.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36.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37.xml><?xml version="1.0" encoding="utf-8"?>
<p:tagLst xmlns:a="http://schemas.openxmlformats.org/drawingml/2006/main" xmlns:r="http://schemas.openxmlformats.org/officeDocument/2006/relationships" xmlns:p="http://schemas.openxmlformats.org/presentationml/2006/main">
  <p:tag name="MM_SLIDE_TYPE" val="6"/>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5Eq_lebdFlPrTXB9fMT4fA"/>
</p:tagLst>
</file>

<file path=ppt/tags/tag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0.xml><?xml version="1.0" encoding="utf-8"?>
<p:tagLst xmlns:a="http://schemas.openxmlformats.org/drawingml/2006/main" xmlns:r="http://schemas.openxmlformats.org/officeDocument/2006/relationships" xmlns:p="http://schemas.openxmlformats.org/presentationml/2006/main">
  <p:tag name="SHAPENAME" val="3. Subtitle"/>
</p:tagLst>
</file>

<file path=ppt/tags/tag4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3.xml><?xml version="1.0" encoding="utf-8"?>
<p:tagLst xmlns:a="http://schemas.openxmlformats.org/drawingml/2006/main" xmlns:r="http://schemas.openxmlformats.org/officeDocument/2006/relationships" xmlns:p="http://schemas.openxmlformats.org/presentationml/2006/main">
  <p:tag name="SHAPENAME" val="5. Source"/>
</p:tagLst>
</file>

<file path=ppt/tags/tag4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5.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W.jaZV2t50WPSHTUtWplg"/>
</p:tagLst>
</file>

<file path=ppt/tags/tag4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9.xml><?xml version="1.0" encoding="utf-8"?>
<p:tagLst xmlns:a="http://schemas.openxmlformats.org/drawingml/2006/main" xmlns:r="http://schemas.openxmlformats.org/officeDocument/2006/relationships" xmlns:p="http://schemas.openxmlformats.org/presentationml/2006/main">
  <p:tag name="SHAPENAME" val="5. Source"/>
</p:tagLst>
</file>

<file path=ppt/tags/tag5.xml><?xml version="1.0" encoding="utf-8"?>
<p:tagLst xmlns:a="http://schemas.openxmlformats.org/drawingml/2006/main" xmlns:r="http://schemas.openxmlformats.org/officeDocument/2006/relationships" xmlns:p="http://schemas.openxmlformats.org/presentationml/2006/main">
  <p:tag name="SHAPENAME" val="Grid"/>
</p:tagLst>
</file>

<file path=ppt/tags/tag5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2.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G7P_.gIZGQPXw.fS0dZNcA"/>
</p:tagLst>
</file>

<file path=ppt/tags/tag5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6.xml><?xml version="1.0" encoding="utf-8"?>
<p:tagLst xmlns:a="http://schemas.openxmlformats.org/drawingml/2006/main" xmlns:r="http://schemas.openxmlformats.org/officeDocument/2006/relationships" xmlns:p="http://schemas.openxmlformats.org/presentationml/2006/main">
  <p:tag name="SHAPENAME" val="5. Source"/>
</p:tagLst>
</file>

<file path=ppt/tags/tag5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9.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6.xml><?xml version="1.0" encoding="utf-8"?>
<p:tagLst xmlns:a="http://schemas.openxmlformats.org/drawingml/2006/main" xmlns:r="http://schemas.openxmlformats.org/officeDocument/2006/relationships" xmlns:p="http://schemas.openxmlformats.org/presentationml/2006/main">
  <p:tag name="NAME" val="ACET"/>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UIdiyB.KA1w5Zf6omJ8wPQ"/>
</p:tagLst>
</file>

<file path=ppt/tags/tag6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3.xml><?xml version="1.0" encoding="utf-8"?>
<p:tagLst xmlns:a="http://schemas.openxmlformats.org/drawingml/2006/main" xmlns:r="http://schemas.openxmlformats.org/officeDocument/2006/relationships" xmlns:p="http://schemas.openxmlformats.org/presentationml/2006/main">
  <p:tag name="SHAPENAME" val="5. Source"/>
</p:tagLst>
</file>

<file path=ppt/tags/tag6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6.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C4mPCKC9nVYO1Uqs5KvPbw"/>
</p:tagLst>
</file>

<file path=ppt/tags/tag6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70.xml><?xml version="1.0" encoding="utf-8"?>
<p:tagLst xmlns:a="http://schemas.openxmlformats.org/drawingml/2006/main" xmlns:r="http://schemas.openxmlformats.org/officeDocument/2006/relationships" xmlns:p="http://schemas.openxmlformats.org/presentationml/2006/main">
  <p:tag name="SHAPENAME" val="5. Source"/>
</p:tagLst>
</file>

<file path=ppt/tags/tag7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3.xml><?xml version="1.0" encoding="utf-8"?>
<p:tagLst xmlns:a="http://schemas.openxmlformats.org/drawingml/2006/main" xmlns:r="http://schemas.openxmlformats.org/officeDocument/2006/relationships" xmlns:p="http://schemas.openxmlformats.org/presentationml/2006/main">
  <p:tag name="SHAPENAME" val="3. Subtitle"/>
</p:tagLst>
</file>

<file path=ppt/tags/tag74.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uqe3BZqfYDGOVAxJrfDmYg"/>
</p:tagLst>
</file>

<file path=ppt/tags/tag77.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7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9.xml><?xml version="1.0" encoding="utf-8"?>
<p:tagLst xmlns:a="http://schemas.openxmlformats.org/drawingml/2006/main" xmlns:r="http://schemas.openxmlformats.org/officeDocument/2006/relationships" xmlns:p="http://schemas.openxmlformats.org/presentationml/2006/main">
  <p:tag name="SHAPENAME" val="5. Source"/>
</p:tagLst>
</file>

<file path=ppt/tags/tag8.xml><?xml version="1.0" encoding="utf-8"?>
<p:tagLst xmlns:a="http://schemas.openxmlformats.org/drawingml/2006/main" xmlns:r="http://schemas.openxmlformats.org/officeDocument/2006/relationships" xmlns:p="http://schemas.openxmlformats.org/presentationml/2006/main">
  <p:tag name="NAME" val="Moon"/>
</p:tagLst>
</file>

<file path=ppt/tags/tag8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81.xml><?xml version="1.0" encoding="utf-8"?>
<p:tagLst xmlns:a="http://schemas.openxmlformats.org/drawingml/2006/main" xmlns:r="http://schemas.openxmlformats.org/officeDocument/2006/relationships" xmlns:p="http://schemas.openxmlformats.org/presentationml/2006/main">
  <p:tag name="SHAPENAME" val="3. Subtitle"/>
</p:tagLst>
</file>

<file path=ppt/tags/tag8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3.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V5UTfoCa07OVAmOGtXHmmw"/>
</p:tagLst>
</file>

<file path=ppt/tags/tag86.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8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8.xml><?xml version="1.0" encoding="utf-8"?>
<p:tagLst xmlns:a="http://schemas.openxmlformats.org/drawingml/2006/main" xmlns:r="http://schemas.openxmlformats.org/officeDocument/2006/relationships" xmlns:p="http://schemas.openxmlformats.org/presentationml/2006/main">
  <p:tag name="SHAPENAME" val="5. Source"/>
</p:tagLst>
</file>

<file path=ppt/tags/tag8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9.xml><?xml version="1.0" encoding="utf-8"?>
<p:tagLst xmlns:a="http://schemas.openxmlformats.org/drawingml/2006/main" xmlns:r="http://schemas.openxmlformats.org/officeDocument/2006/relationships" xmlns:p="http://schemas.openxmlformats.org/presentationml/2006/main">
  <p:tag name="NAME" val="Moon"/>
</p:tagLst>
</file>

<file path=ppt/tags/tag9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91.xml><?xml version="1.0" encoding="utf-8"?>
<p:tagLst xmlns:a="http://schemas.openxmlformats.org/drawingml/2006/main" xmlns:r="http://schemas.openxmlformats.org/officeDocument/2006/relationships" xmlns:p="http://schemas.openxmlformats.org/presentationml/2006/main">
  <p:tag name="SHAPENAME" val="3. Subtitle"/>
</p:tagLst>
</file>

<file path=ppt/tags/tag92.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BvHuO0.8Pky3Fso9DP9x8A"/>
</p:tagLst>
</file>

<file path=ppt/tags/tag95.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9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97.xml><?xml version="1.0" encoding="utf-8"?>
<p:tagLst xmlns:a="http://schemas.openxmlformats.org/drawingml/2006/main" xmlns:r="http://schemas.openxmlformats.org/officeDocument/2006/relationships" xmlns:p="http://schemas.openxmlformats.org/presentationml/2006/main">
  <p:tag name="SHAPENAME" val="5. Source"/>
</p:tagLst>
</file>

<file path=ppt/tags/tag9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99.xml><?xml version="1.0" encoding="utf-8"?>
<p:tagLst xmlns:a="http://schemas.openxmlformats.org/drawingml/2006/main" xmlns:r="http://schemas.openxmlformats.org/officeDocument/2006/relationships" xmlns:p="http://schemas.openxmlformats.org/presentationml/2006/main">
  <p:tag name="SHAPENAME" val="2. Slide Titl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White">
  <a:themeElements>
    <a:clrScheme name="Scheme 1">
      <a:dk1>
        <a:srgbClr val="000000"/>
      </a:dk1>
      <a:lt1>
        <a:srgbClr val="FFFFFF"/>
      </a:lt1>
      <a:dk2>
        <a:srgbClr val="FFFFFF"/>
      </a:dk2>
      <a:lt2>
        <a:srgbClr val="FFFFFF"/>
      </a:lt2>
      <a:accent1>
        <a:srgbClr val="0C2D83"/>
      </a:accent1>
      <a:accent2>
        <a:srgbClr val="7B9CED"/>
      </a:accent2>
      <a:accent3>
        <a:srgbClr val="1B56E9"/>
      </a:accent3>
      <a:accent4>
        <a:srgbClr val="DDA037"/>
      </a:accent4>
      <a:accent5>
        <a:srgbClr val="A1A3A5"/>
      </a:accent5>
      <a:accent6>
        <a:srgbClr val="CFCFCF"/>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 1">
        <a:dk1>
          <a:srgbClr val="000000"/>
        </a:dk1>
        <a:lt1>
          <a:srgbClr val="FFFFFF"/>
        </a:lt1>
        <a:dk2>
          <a:srgbClr val="FFFFFF"/>
        </a:dk2>
        <a:lt2>
          <a:srgbClr val="FFFFFF"/>
        </a:lt2>
        <a:accent1>
          <a:srgbClr val="0C2D83"/>
        </a:accent1>
        <a:accent2>
          <a:srgbClr val="7B9CED"/>
        </a:accent2>
        <a:accent3>
          <a:srgbClr val="1B56E9"/>
        </a:accent3>
        <a:accent4>
          <a:srgbClr val="DDA037"/>
        </a:accent4>
        <a:accent5>
          <a:srgbClr val="A1A3A5"/>
        </a:accent5>
        <a:accent6>
          <a:srgbClr val="CFCFCF"/>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Lst>
  <a:extLst>
    <a:ext uri="{05A4C25C-085E-4340-85A3-A5531E510DB2}">
      <thm15:themeFamily xmlns:thm15="http://schemas.microsoft.com/office/thememl/2012/main" name="US0734_OFF.potx" id="{B99654CB-F1B9-41E3-A169-339811ED5F54}" vid="{F40D82E9-5348-40C5-82A2-1CB421C2615D}"/>
    </a:ext>
  </a:extLst>
</a:theme>
</file>

<file path=ppt/theme/theme4.xml><?xml version="1.0" encoding="utf-8"?>
<a:theme xmlns:a="http://schemas.openxmlformats.org/drawingml/2006/main" name="Theme-Covid-Vax">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Covid-Vax" id="{A4F9C436-5CE2-42E5-9FB9-7895596584E5}" vid="{208FF17F-C249-4E4A-9551-A4B6FB3AA3A8}"/>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6042</TotalTime>
  <Words>2980</Words>
  <Application>Microsoft Office PowerPoint</Application>
  <PresentationFormat>Широкоэкранный</PresentationFormat>
  <Paragraphs>232</Paragraphs>
  <Slides>20</Slides>
  <Notes>20</Notes>
  <HiddenSlides>0</HiddenSlides>
  <MMClips>0</MMClips>
  <ScaleCrop>false</ScaleCrop>
  <HeadingPairs>
    <vt:vector size="8" baseType="variant">
      <vt:variant>
        <vt:lpstr>Использованные шрифты</vt:lpstr>
      </vt:variant>
      <vt:variant>
        <vt:i4>10</vt:i4>
      </vt:variant>
      <vt:variant>
        <vt:lpstr>Тема</vt:lpstr>
      </vt:variant>
      <vt:variant>
        <vt:i4>4</vt:i4>
      </vt:variant>
      <vt:variant>
        <vt:lpstr>Внедренные серверы OLE</vt:lpstr>
      </vt:variant>
      <vt:variant>
        <vt:i4>1</vt:i4>
      </vt:variant>
      <vt:variant>
        <vt:lpstr>Заголовки слайдов</vt:lpstr>
      </vt:variant>
      <vt:variant>
        <vt:i4>20</vt:i4>
      </vt:variant>
    </vt:vector>
  </HeadingPairs>
  <TitlesOfParts>
    <vt:vector size="35" baseType="lpstr">
      <vt:lpstr>Arial</vt:lpstr>
      <vt:lpstr>Calibri</vt:lpstr>
      <vt:lpstr>Calibri Light</vt:lpstr>
      <vt:lpstr>Courier New</vt:lpstr>
      <vt:lpstr>Noto Sans VF</vt:lpstr>
      <vt:lpstr>Open Sans</vt:lpstr>
      <vt:lpstr>Segoe UI</vt:lpstr>
      <vt:lpstr>Symbol</vt:lpstr>
      <vt:lpstr>Times New Roman</vt:lpstr>
      <vt:lpstr>Wingdings</vt:lpstr>
      <vt:lpstr>Office Theme</vt:lpstr>
      <vt:lpstr>1_Office Theme</vt:lpstr>
      <vt:lpstr>White</vt:lpstr>
      <vt:lpstr>Theme-Covid-Vax</vt:lpstr>
      <vt:lpstr>think-cell Slide</vt:lpstr>
      <vt:lpstr>Презентация PowerPoint</vt:lpstr>
      <vt:lpstr> Инструкции по использованию руководства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Как записаться на прием?</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Stetler, Katie (DPH)</dc:creator>
  <cp:lastModifiedBy>User</cp:lastModifiedBy>
  <cp:revision>542</cp:revision>
  <dcterms:created xsi:type="dcterms:W3CDTF">2021-01-16T16:40:21Z</dcterms:created>
  <dcterms:modified xsi:type="dcterms:W3CDTF">2022-01-27T12:02:40Z</dcterms:modified>
</cp:coreProperties>
</file>