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80" r:id="rId2"/>
    <p:sldId id="283" r:id="rId3"/>
    <p:sldId id="295" r:id="rId4"/>
    <p:sldId id="292" r:id="rId5"/>
    <p:sldId id="296" r:id="rId6"/>
    <p:sldId id="297" r:id="rId7"/>
    <p:sldId id="282" r:id="rId8"/>
    <p:sldId id="286" r:id="rId9"/>
    <p:sldId id="293" r:id="rId10"/>
    <p:sldId id="265" r:id="rId11"/>
  </p:sldIdLst>
  <p:sldSz cx="12192000" cy="6858000"/>
  <p:notesSz cx="7010400" cy="92964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amp; content" id="{AEEF91B5-C040-418C-A7EF-D396E8C5FE21}">
          <p14:sldIdLst>
            <p14:sldId id="280"/>
            <p14:sldId id="283"/>
            <p14:sldId id="295"/>
            <p14:sldId id="292"/>
            <p14:sldId id="296"/>
            <p14:sldId id="297"/>
            <p14:sldId id="282"/>
            <p14:sldId id="286"/>
            <p14:sldId id="293"/>
            <p14:sldId id="265"/>
          </p14:sldIdLst>
        </p14:section>
        <p14:section name="Basic text box" id="{DCD4DD07-CAF7-4E7A-9DCD-CDE5ABF2F349}">
          <p14:sldIdLst/>
        </p14:section>
        <p14:section name="Infographics" id="{C4E083B3-F14A-4392-9B82-0F42DAC53658}">
          <p14:sldIdLst/>
        </p14:section>
        <p14:section name="End &amp; Contact" id="{7D930A8E-F6E7-47DF-97AA-43BE2C93C7FD}">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85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0" d="100"/>
          <a:sy n="50" d="100"/>
        </p:scale>
        <p:origin x="66" y="588"/>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F6ED4749-19D8-4E36-90F7-E6B451044019}"/>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9A48534B-5D3C-4807-A728-1CB2BECA5F71}"/>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49EE748-B40B-414E-BAA7-F3C486CFB5C1}" type="datetimeFigureOut">
              <a:rPr lang="zh-CN" altLang="en-US" smtClean="0"/>
              <a:pPr/>
              <a:t>2019/4/8</a:t>
            </a:fld>
            <a:endParaRPr lang="zh-CN" altLang="en-US"/>
          </a:p>
        </p:txBody>
      </p:sp>
      <p:sp>
        <p:nvSpPr>
          <p:cNvPr id="4" name="页脚占位符 3">
            <a:extLst>
              <a:ext uri="{FF2B5EF4-FFF2-40B4-BE49-F238E27FC236}">
                <a16:creationId xmlns:a16="http://schemas.microsoft.com/office/drawing/2014/main" id="{97F99B70-1AD7-4C7C-A906-8B56C25C43B0}"/>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3320F0F0-CF1A-496E-BED7-9E4922DA6A0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418C9F7-038D-4319-89ED-950335481415}" type="slidenum">
              <a:rPr lang="zh-CN" altLang="en-US" smtClean="0"/>
              <a:pPr/>
              <a:t>‹#›</a:t>
            </a:fld>
            <a:endParaRPr lang="zh-CN" altLang="en-US"/>
          </a:p>
        </p:txBody>
      </p:sp>
    </p:spTree>
    <p:extLst>
      <p:ext uri="{BB962C8B-B14F-4D97-AF65-F5344CB8AC3E}">
        <p14:creationId xmlns:p14="http://schemas.microsoft.com/office/powerpoint/2010/main" val="39493968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zh-CN" altLang="en-US"/>
          </a:p>
        </p:txBody>
      </p:sp>
      <p:sp>
        <p:nvSpPr>
          <p:cNvPr id="3" name="日期占位符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7A38425-D63F-4DFC-BD0C-2F1E5D93D1F4}" type="datetimeFigureOut">
              <a:rPr lang="zh-CN" altLang="en-US" smtClean="0"/>
              <a:pPr/>
              <a:t>2019/4/8</a:t>
            </a:fld>
            <a:endParaRPr lang="zh-CN" altLang="en-US"/>
          </a:p>
        </p:txBody>
      </p:sp>
      <p:sp>
        <p:nvSpPr>
          <p:cNvPr id="4" name="幻灯片图像占位符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zh-CN" altLang="en-US"/>
          </a:p>
        </p:txBody>
      </p:sp>
      <p:sp>
        <p:nvSpPr>
          <p:cNvPr id="5" name="备注占位符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DCCD5AF-71CD-4C88-AC55-E7BE057B2D3C}" type="slidenum">
              <a:rPr lang="zh-CN" altLang="en-US" smtClean="0"/>
              <a:pPr/>
              <a:t>‹#›</a:t>
            </a:fld>
            <a:endParaRPr lang="zh-CN" altLang="en-US"/>
          </a:p>
        </p:txBody>
      </p:sp>
    </p:spTree>
    <p:extLst>
      <p:ext uri="{BB962C8B-B14F-4D97-AF65-F5344CB8AC3E}">
        <p14:creationId xmlns:p14="http://schemas.microsoft.com/office/powerpoint/2010/main" val="3678583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a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图片 6" descr="ESE logo.">
            <a:extLst>
              <a:ext uri="{FF2B5EF4-FFF2-40B4-BE49-F238E27FC236}">
                <a16:creationId xmlns:a16="http://schemas.microsoft.com/office/drawing/2014/main" id="{C0409D6F-5022-4C54-A665-4417B8EF04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87316" y="5630644"/>
            <a:ext cx="2417368" cy="1175641"/>
          </a:xfrm>
          <a:prstGeom prst="rect">
            <a:avLst/>
          </a:prstGeom>
        </p:spPr>
      </p:pic>
      <p:pic>
        <p:nvPicPr>
          <p:cNvPr id="8" name="图片 7" descr="Massachusetts map.">
            <a:extLst>
              <a:ext uri="{FF2B5EF4-FFF2-40B4-BE49-F238E27FC236}">
                <a16:creationId xmlns:a16="http://schemas.microsoft.com/office/drawing/2014/main" id="{550F10F7-8704-4715-B443-EFB6D73BBCDA}"/>
              </a:ext>
            </a:extLst>
          </p:cNvPr>
          <p:cNvPicPr>
            <a:picLocks noChangeAspect="1"/>
          </p:cNvPicPr>
          <p:nvPr userDrawn="1"/>
        </p:nvPicPr>
        <p:blipFill>
          <a:blip r:embed="rId4" cstate="email">
            <a:duotone>
              <a:prstClr val="black"/>
              <a:schemeClr val="bg1">
                <a:lumMod val="65000"/>
                <a:tint val="45000"/>
                <a:satMod val="400000"/>
              </a:schemeClr>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tretch>
            <a:fillRect/>
          </a:stretch>
        </p:blipFill>
        <p:spPr>
          <a:xfrm>
            <a:off x="267128" y="1921878"/>
            <a:ext cx="4068567" cy="2563965"/>
          </a:xfrm>
          <a:prstGeom prst="rect">
            <a:avLst/>
          </a:prstGeom>
          <a:noFill/>
        </p:spPr>
      </p:pic>
      <p:sp>
        <p:nvSpPr>
          <p:cNvPr id="9" name="矩形 8" descr="Colored blackground box.">
            <a:extLst>
              <a:ext uri="{FF2B5EF4-FFF2-40B4-BE49-F238E27FC236}">
                <a16:creationId xmlns:a16="http://schemas.microsoft.com/office/drawing/2014/main" id="{7D512A3C-1A6C-4890-AAF3-6E19AD2E7913}"/>
              </a:ext>
            </a:extLst>
          </p:cNvPr>
          <p:cNvSpPr/>
          <p:nvPr userDrawn="1"/>
        </p:nvSpPr>
        <p:spPr>
          <a:xfrm>
            <a:off x="5301464" y="1921878"/>
            <a:ext cx="6890535" cy="258847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descr="Graphic bar.">
            <a:extLst>
              <a:ext uri="{FF2B5EF4-FFF2-40B4-BE49-F238E27FC236}">
                <a16:creationId xmlns:a16="http://schemas.microsoft.com/office/drawing/2014/main" id="{72CE4073-084A-4342-853D-A4762D8A1AC4}"/>
              </a:ext>
            </a:extLst>
          </p:cNvPr>
          <p:cNvSpPr/>
          <p:nvPr userDrawn="1"/>
        </p:nvSpPr>
        <p:spPr>
          <a:xfrm>
            <a:off x="4952999" y="1921878"/>
            <a:ext cx="173182" cy="258847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A16031F9-E14B-462C-B8F1-B51AFEC42CFC}"/>
              </a:ext>
            </a:extLst>
          </p:cNvPr>
          <p:cNvSpPr>
            <a:spLocks noGrp="1"/>
          </p:cNvSpPr>
          <p:nvPr>
            <p:ph type="ctrTitle" hasCustomPrompt="1"/>
          </p:nvPr>
        </p:nvSpPr>
        <p:spPr>
          <a:xfrm>
            <a:off x="5406654" y="1958196"/>
            <a:ext cx="6678954" cy="1656272"/>
          </a:xfrm>
          <a:noFill/>
        </p:spPr>
        <p:txBody>
          <a:bodyPr wrap="square" rtlCol="0">
            <a:noAutofit/>
          </a:bodyPr>
          <a:lstStyle>
            <a:lvl1pPr>
              <a:defRPr lang="zh-CN" altLang="en-US" sz="4000" b="0" dirty="0">
                <a:solidFill>
                  <a:schemeClr val="bg1"/>
                </a:solidFill>
                <a:latin typeface="Segoe" panose="020B0503040204020203" pitchFamily="34" charset="0"/>
                <a:ea typeface="+mn-ea"/>
                <a:cs typeface="Segoe" panose="020B0503040204020203" pitchFamily="34" charset="0"/>
              </a:defRPr>
            </a:lvl1pPr>
          </a:lstStyle>
          <a:p>
            <a:pPr marL="0" lvl="0"/>
            <a:r>
              <a:rPr lang="en-US" altLang="zh-CN" dirty="0"/>
              <a:t>Place Main Title Here</a:t>
            </a:r>
            <a:endParaRPr lang="zh-CN" altLang="en-US" dirty="0"/>
          </a:p>
        </p:txBody>
      </p:sp>
      <p:sp>
        <p:nvSpPr>
          <p:cNvPr id="3" name="副标题 2">
            <a:extLst>
              <a:ext uri="{FF2B5EF4-FFF2-40B4-BE49-F238E27FC236}">
                <a16:creationId xmlns:a16="http://schemas.microsoft.com/office/drawing/2014/main" id="{1DDA73CA-A448-4132-A3BC-CF4C9ED91A3B}"/>
              </a:ext>
            </a:extLst>
          </p:cNvPr>
          <p:cNvSpPr>
            <a:spLocks noGrp="1"/>
          </p:cNvSpPr>
          <p:nvPr>
            <p:ph type="subTitle" idx="1" hasCustomPrompt="1"/>
          </p:nvPr>
        </p:nvSpPr>
        <p:spPr>
          <a:xfrm>
            <a:off x="5417389" y="3650895"/>
            <a:ext cx="6659592" cy="826214"/>
          </a:xfrm>
          <a:noFill/>
        </p:spPr>
        <p:txBody>
          <a:bodyPr wrap="square" rtlCol="0" anchor="t" anchorCtr="0">
            <a:noAutofit/>
          </a:bodyPr>
          <a:lstStyle>
            <a:lvl1pPr marL="0" indent="0">
              <a:buNone/>
              <a:defRPr lang="zh-CN" altLang="en-US" sz="2400" dirty="0">
                <a:solidFill>
                  <a:schemeClr val="bg1"/>
                </a:solidFill>
                <a:latin typeface="Segoe" panose="020B0503040204020203" pitchFamily="34" charset="0"/>
                <a:cs typeface="Segoe" panose="020B0503040204020203" pitchFamily="34" charset="0"/>
              </a:defRPr>
            </a:lvl1pPr>
          </a:lstStyle>
          <a:p>
            <a:pPr marL="0" lvl="0"/>
            <a:r>
              <a:rPr lang="en-US" altLang="zh-CN" dirty="0"/>
              <a:t>Place Subtitle/Host/Date</a:t>
            </a:r>
            <a:r>
              <a:rPr lang="zh-CN" altLang="en-US" dirty="0"/>
              <a:t> </a:t>
            </a:r>
            <a:r>
              <a:rPr lang="en-US" altLang="zh-CN" dirty="0"/>
              <a:t>Here</a:t>
            </a:r>
            <a:endParaRPr lang="zh-CN" altLang="en-US" dirty="0"/>
          </a:p>
        </p:txBody>
      </p:sp>
    </p:spTree>
    <p:extLst>
      <p:ext uri="{BB962C8B-B14F-4D97-AF65-F5344CB8AC3E}">
        <p14:creationId xmlns:p14="http://schemas.microsoft.com/office/powerpoint/2010/main" val="1534078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with foot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9" name="图片 8" descr="The star in the ESE logo.">
            <a:extLst>
              <a:ext uri="{FF2B5EF4-FFF2-40B4-BE49-F238E27FC236}">
                <a16:creationId xmlns:a16="http://schemas.microsoft.com/office/drawing/2014/main" id="{234F7B3A-2AAD-4113-B4B3-FCD9CEE213D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238317">
            <a:off x="10844110" y="6132352"/>
            <a:ext cx="756578" cy="778194"/>
          </a:xfrm>
          <a:prstGeom prst="rect">
            <a:avLst/>
          </a:prstGeom>
        </p:spPr>
      </p:pic>
      <p:sp>
        <p:nvSpPr>
          <p:cNvPr id="5" name="灯片编号占位符 4">
            <a:extLst>
              <a:ext uri="{FF2B5EF4-FFF2-40B4-BE49-F238E27FC236}">
                <a16:creationId xmlns:a16="http://schemas.microsoft.com/office/drawing/2014/main" id="{F9C8EADF-3157-4C1F-BCC9-7C1CFA7B92CB}"/>
              </a:ext>
            </a:extLst>
          </p:cNvPr>
          <p:cNvSpPr>
            <a:spLocks noGrp="1"/>
          </p:cNvSpPr>
          <p:nvPr>
            <p:ph type="sldNum" sz="quarter" idx="12"/>
          </p:nvPr>
        </p:nvSpPr>
        <p:spPr/>
        <p:txBody>
          <a:bodyPr/>
          <a:lstStyle>
            <a:lvl1pPr>
              <a:defRPr>
                <a:solidFill>
                  <a:schemeClr val="tx1"/>
                </a:solidFill>
              </a:defRPr>
            </a:lvl1pPr>
          </a:lstStyle>
          <a:p>
            <a:fld id="{FF27229C-EC7B-4063-A33B-28A5E87E32ED}" type="slidenum">
              <a:rPr lang="zh-CN" altLang="en-US" smtClean="0"/>
              <a:pPr/>
              <a:t>‹#›</a:t>
            </a:fld>
            <a:endParaRPr lang="zh-CN" altLang="en-US" dirty="0"/>
          </a:p>
        </p:txBody>
      </p:sp>
      <p:sp>
        <p:nvSpPr>
          <p:cNvPr id="6" name="TextBox 5"/>
          <p:cNvSpPr txBox="1"/>
          <p:nvPr userDrawn="1"/>
        </p:nvSpPr>
        <p:spPr>
          <a:xfrm>
            <a:off x="239131" y="6356350"/>
            <a:ext cx="7713372" cy="369332"/>
          </a:xfrm>
          <a:prstGeom prst="rect">
            <a:avLst/>
          </a:prstGeom>
          <a:noFill/>
        </p:spPr>
        <p:txBody>
          <a:bodyPr wrap="square" rtlCol="0">
            <a:spAutoFit/>
          </a:bodyPr>
          <a:lstStyle/>
          <a:p>
            <a:r>
              <a:rPr lang="en-US" sz="1200" kern="1200" dirty="0">
                <a:solidFill>
                  <a:schemeClr val="tx1">
                    <a:tint val="75000"/>
                  </a:schemeClr>
                </a:solidFill>
                <a:latin typeface="Segoe"/>
                <a:ea typeface="+mn-ea"/>
                <a:cs typeface="+mn-cs"/>
              </a:rPr>
              <a:t>Massachusetts Department of</a:t>
            </a:r>
            <a:r>
              <a:rPr lang="en-US" baseline="0" dirty="0">
                <a:latin typeface="Segoe"/>
              </a:rPr>
              <a:t> </a:t>
            </a:r>
            <a:r>
              <a:rPr lang="en-US" sz="1200" kern="1200" dirty="0">
                <a:solidFill>
                  <a:schemeClr val="tx1">
                    <a:tint val="75000"/>
                  </a:schemeClr>
                </a:solidFill>
                <a:latin typeface="Segoe"/>
                <a:ea typeface="+mn-ea"/>
                <a:cs typeface="+mn-cs"/>
              </a:rPr>
              <a:t>Elementary</a:t>
            </a:r>
            <a:r>
              <a:rPr lang="en-US" baseline="0" dirty="0">
                <a:latin typeface="Segoe"/>
              </a:rPr>
              <a:t> </a:t>
            </a:r>
            <a:r>
              <a:rPr lang="en-US" sz="1200" kern="1200" dirty="0">
                <a:solidFill>
                  <a:schemeClr val="tx1">
                    <a:tint val="75000"/>
                  </a:schemeClr>
                </a:solidFill>
                <a:latin typeface="Segoe"/>
                <a:ea typeface="+mn-ea"/>
                <a:cs typeface="+mn-cs"/>
              </a:rPr>
              <a:t>and</a:t>
            </a:r>
            <a:r>
              <a:rPr lang="en-US" baseline="0" dirty="0">
                <a:latin typeface="Segoe"/>
              </a:rPr>
              <a:t> </a:t>
            </a:r>
            <a:r>
              <a:rPr lang="en-US" sz="1200" kern="1200" dirty="0">
                <a:solidFill>
                  <a:schemeClr val="tx1">
                    <a:tint val="75000"/>
                  </a:schemeClr>
                </a:solidFill>
                <a:latin typeface="Segoe"/>
                <a:ea typeface="+mn-ea"/>
                <a:cs typeface="+mn-cs"/>
              </a:rPr>
              <a:t>Secondary</a:t>
            </a:r>
            <a:r>
              <a:rPr lang="en-US" baseline="0" dirty="0">
                <a:latin typeface="Segoe"/>
              </a:rPr>
              <a:t> </a:t>
            </a:r>
            <a:r>
              <a:rPr lang="en-US" sz="1200" kern="1200" dirty="0">
                <a:solidFill>
                  <a:schemeClr val="tx1">
                    <a:tint val="75000"/>
                  </a:schemeClr>
                </a:solidFill>
                <a:latin typeface="Segoe"/>
                <a:ea typeface="+mn-ea"/>
                <a:cs typeface="+mn-cs"/>
              </a:rPr>
              <a:t>Education</a:t>
            </a:r>
          </a:p>
        </p:txBody>
      </p:sp>
    </p:spTree>
    <p:extLst>
      <p:ext uri="{BB962C8B-B14F-4D97-AF65-F5344CB8AC3E}">
        <p14:creationId xmlns:p14="http://schemas.microsoft.com/office/powerpoint/2010/main" val="1855884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pa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图片 6" descr="The ESE logo.">
            <a:extLst>
              <a:ext uri="{FF2B5EF4-FFF2-40B4-BE49-F238E27FC236}">
                <a16:creationId xmlns:a16="http://schemas.microsoft.com/office/drawing/2014/main" id="{C0409D6F-5022-4C54-A665-4417B8EF04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87316" y="5630644"/>
            <a:ext cx="2417368" cy="1175641"/>
          </a:xfrm>
          <a:prstGeom prst="rect">
            <a:avLst/>
          </a:prstGeom>
        </p:spPr>
      </p:pic>
      <p:sp>
        <p:nvSpPr>
          <p:cNvPr id="9" name="矩形 8" descr="Colored background box.">
            <a:extLst>
              <a:ext uri="{FF2B5EF4-FFF2-40B4-BE49-F238E27FC236}">
                <a16:creationId xmlns:a16="http://schemas.microsoft.com/office/drawing/2014/main" id="{7D512A3C-1A6C-4890-AAF3-6E19AD2E7913}"/>
              </a:ext>
            </a:extLst>
          </p:cNvPr>
          <p:cNvSpPr/>
          <p:nvPr userDrawn="1"/>
        </p:nvSpPr>
        <p:spPr>
          <a:xfrm>
            <a:off x="0" y="824283"/>
            <a:ext cx="12192000" cy="216457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descr="Colored background box.">
            <a:extLst>
              <a:ext uri="{FF2B5EF4-FFF2-40B4-BE49-F238E27FC236}">
                <a16:creationId xmlns:a16="http://schemas.microsoft.com/office/drawing/2014/main" id="{72CE4073-084A-4342-853D-A4762D8A1AC4}"/>
              </a:ext>
            </a:extLst>
          </p:cNvPr>
          <p:cNvSpPr/>
          <p:nvPr userDrawn="1"/>
        </p:nvSpPr>
        <p:spPr>
          <a:xfrm>
            <a:off x="0" y="2961565"/>
            <a:ext cx="12192000" cy="2110056"/>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Straight Connector 4" descr="White graphic line."/>
          <p:cNvCxnSpPr/>
          <p:nvPr userDrawn="1"/>
        </p:nvCxnSpPr>
        <p:spPr>
          <a:xfrm>
            <a:off x="1992573" y="3734373"/>
            <a:ext cx="82432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0405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age 2">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图片 6" descr="ESE logo.">
            <a:extLst>
              <a:ext uri="{FF2B5EF4-FFF2-40B4-BE49-F238E27FC236}">
                <a16:creationId xmlns:a16="http://schemas.microsoft.com/office/drawing/2014/main" id="{C0409D6F-5022-4C54-A665-4417B8EF04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87316" y="5630644"/>
            <a:ext cx="2417368" cy="1175641"/>
          </a:xfrm>
          <a:prstGeom prst="rect">
            <a:avLst/>
          </a:prstGeom>
        </p:spPr>
      </p:pic>
      <p:pic>
        <p:nvPicPr>
          <p:cNvPr id="8" name="图片 7" descr="Massachusetts map.">
            <a:extLst>
              <a:ext uri="{FF2B5EF4-FFF2-40B4-BE49-F238E27FC236}">
                <a16:creationId xmlns:a16="http://schemas.microsoft.com/office/drawing/2014/main" id="{550F10F7-8704-4715-B443-EFB6D73BBCDA}"/>
              </a:ext>
            </a:extLst>
          </p:cNvPr>
          <p:cNvPicPr>
            <a:picLocks noChangeAspect="1"/>
          </p:cNvPicPr>
          <p:nvPr userDrawn="1"/>
        </p:nvPicPr>
        <p:blipFill>
          <a:blip r:embed="rId4" cstate="email">
            <a:duotone>
              <a:prstClr val="black"/>
              <a:schemeClr val="bg1">
                <a:lumMod val="65000"/>
                <a:tint val="45000"/>
                <a:satMod val="400000"/>
              </a:schemeClr>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tretch>
            <a:fillRect/>
          </a:stretch>
        </p:blipFill>
        <p:spPr>
          <a:xfrm>
            <a:off x="267128" y="1921878"/>
            <a:ext cx="4068567" cy="2563965"/>
          </a:xfrm>
          <a:prstGeom prst="rect">
            <a:avLst/>
          </a:prstGeom>
          <a:noFill/>
        </p:spPr>
      </p:pic>
      <p:sp>
        <p:nvSpPr>
          <p:cNvPr id="9" name="矩形 8" descr="Colored blackground box.">
            <a:extLst>
              <a:ext uri="{FF2B5EF4-FFF2-40B4-BE49-F238E27FC236}">
                <a16:creationId xmlns:a16="http://schemas.microsoft.com/office/drawing/2014/main" id="{7D512A3C-1A6C-4890-AAF3-6E19AD2E7913}"/>
              </a:ext>
            </a:extLst>
          </p:cNvPr>
          <p:cNvSpPr/>
          <p:nvPr userDrawn="1"/>
        </p:nvSpPr>
        <p:spPr>
          <a:xfrm>
            <a:off x="5301464" y="1921878"/>
            <a:ext cx="6890535" cy="258847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descr="Graphic bar.">
            <a:extLst>
              <a:ext uri="{FF2B5EF4-FFF2-40B4-BE49-F238E27FC236}">
                <a16:creationId xmlns:a16="http://schemas.microsoft.com/office/drawing/2014/main" id="{72CE4073-084A-4342-853D-A4762D8A1AC4}"/>
              </a:ext>
            </a:extLst>
          </p:cNvPr>
          <p:cNvSpPr/>
          <p:nvPr userDrawn="1"/>
        </p:nvSpPr>
        <p:spPr>
          <a:xfrm>
            <a:off x="4952999" y="1921878"/>
            <a:ext cx="173182" cy="258847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20">
            <a:extLst>
              <a:ext uri="{FF2B5EF4-FFF2-40B4-BE49-F238E27FC236}">
                <a16:creationId xmlns:a16="http://schemas.microsoft.com/office/drawing/2014/main" id="{8E1396B4-19B0-464B-B28D-6834EE0C27C9}"/>
              </a:ext>
            </a:extLst>
          </p:cNvPr>
          <p:cNvSpPr txBox="1"/>
          <p:nvPr userDrawn="1"/>
        </p:nvSpPr>
        <p:spPr>
          <a:xfrm>
            <a:off x="5417537" y="2189724"/>
            <a:ext cx="6672942" cy="2062103"/>
          </a:xfrm>
          <a:prstGeom prst="rect">
            <a:avLst/>
          </a:prstGeom>
          <a:noFill/>
        </p:spPr>
        <p:txBody>
          <a:bodyPr wrap="square" rtlCol="0">
            <a:noAutofit/>
          </a:bodyPr>
          <a:lstStyle/>
          <a:p>
            <a:r>
              <a:rPr lang="en-US" altLang="zh-CN" sz="3200" dirty="0">
                <a:solidFill>
                  <a:schemeClr val="bg1"/>
                </a:solidFill>
                <a:latin typeface="Segoe SemiBold" panose="020B0703040204020203" pitchFamily="34" charset="0"/>
                <a:cs typeface="Segoe SemiBold" panose="020B0703040204020203" pitchFamily="34" charset="0"/>
              </a:rPr>
              <a:t>Place Your Very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a:t>
            </a:r>
            <a:r>
              <a:rPr lang="en-US" altLang="zh-CN" sz="3200" dirty="0" err="1">
                <a:solidFill>
                  <a:schemeClr val="bg1"/>
                </a:solidFill>
                <a:latin typeface="Segoe SemiBold" panose="020B0703040204020203" pitchFamily="34" charset="0"/>
                <a:cs typeface="Segoe SemiBold" panose="020B0703040204020203" pitchFamily="34" charset="0"/>
              </a:rPr>
              <a:t>Very</a:t>
            </a:r>
            <a:r>
              <a:rPr lang="en-US" altLang="zh-CN" sz="3200" dirty="0">
                <a:solidFill>
                  <a:schemeClr val="bg1"/>
                </a:solidFill>
                <a:latin typeface="Segoe SemiBold" panose="020B0703040204020203" pitchFamily="34" charset="0"/>
                <a:cs typeface="Segoe SemiBold" panose="020B0703040204020203" pitchFamily="34" charset="0"/>
              </a:rPr>
              <a:t> Long Main Title Here</a:t>
            </a:r>
            <a:endParaRPr lang="zh-CN" altLang="en-US" sz="3200" dirty="0">
              <a:solidFill>
                <a:schemeClr val="bg1"/>
              </a:solidFill>
              <a:latin typeface="Segoe SemiBold" panose="020B0703040204020203" pitchFamily="34" charset="0"/>
              <a:cs typeface="Segoe SemiBold" panose="020B0703040204020203" pitchFamily="34" charset="0"/>
            </a:endParaRPr>
          </a:p>
        </p:txBody>
      </p:sp>
      <p:sp>
        <p:nvSpPr>
          <p:cNvPr id="12" name="文本框 21">
            <a:extLst>
              <a:ext uri="{FF2B5EF4-FFF2-40B4-BE49-F238E27FC236}">
                <a16:creationId xmlns:a16="http://schemas.microsoft.com/office/drawing/2014/main" id="{A6AA5C36-C54D-41A3-A64E-9114483887CE}"/>
              </a:ext>
            </a:extLst>
          </p:cNvPr>
          <p:cNvSpPr txBox="1"/>
          <p:nvPr userDrawn="1"/>
        </p:nvSpPr>
        <p:spPr>
          <a:xfrm>
            <a:off x="5417537" y="4552460"/>
            <a:ext cx="6672942" cy="461665"/>
          </a:xfrm>
          <a:prstGeom prst="rect">
            <a:avLst/>
          </a:prstGeom>
          <a:noFill/>
        </p:spPr>
        <p:txBody>
          <a:bodyPr wrap="square" rtlCol="0">
            <a:noAutofit/>
          </a:bodyPr>
          <a:lstStyle/>
          <a:p>
            <a:r>
              <a:rPr lang="en-US" altLang="zh-CN" sz="2400" dirty="0">
                <a:solidFill>
                  <a:schemeClr val="accent1">
                    <a:lumMod val="50000"/>
                  </a:schemeClr>
                </a:solidFill>
                <a:latin typeface="Segoe" panose="020B0503040204020203" pitchFamily="34" charset="0"/>
                <a:cs typeface="Segoe" panose="020B0503040204020203" pitchFamily="34" charset="0"/>
              </a:rPr>
              <a:t>Place Subtitle/Host/Date Here</a:t>
            </a:r>
            <a:endParaRPr lang="zh-CN" altLang="en-US" sz="2400" dirty="0">
              <a:solidFill>
                <a:schemeClr val="accent1">
                  <a:lumMod val="50000"/>
                </a:schemeClr>
              </a:solidFill>
              <a:latin typeface="Segoe" panose="020B0503040204020203" pitchFamily="34" charset="0"/>
              <a:cs typeface="Segoe" panose="020B0503040204020203" pitchFamily="34" charset="0"/>
            </a:endParaRPr>
          </a:p>
        </p:txBody>
      </p:sp>
    </p:spTree>
    <p:extLst>
      <p:ext uri="{BB962C8B-B14F-4D97-AF65-F5344CB8AC3E}">
        <p14:creationId xmlns:p14="http://schemas.microsoft.com/office/powerpoint/2010/main" val="1534078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Content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矩形 4" descr="Colored background box.">
            <a:extLst>
              <a:ext uri="{FF2B5EF4-FFF2-40B4-BE49-F238E27FC236}">
                <a16:creationId xmlns:a16="http://schemas.microsoft.com/office/drawing/2014/main" id="{70FF4C12-B5A4-42EB-A0E1-FD89DCFAC495}"/>
              </a:ext>
            </a:extLst>
          </p:cNvPr>
          <p:cNvSpPr/>
          <p:nvPr userDrawn="1"/>
        </p:nvSpPr>
        <p:spPr>
          <a:xfrm>
            <a:off x="1" y="-1"/>
            <a:ext cx="2807594" cy="685800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0795835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Secti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矩形 4" descr="Colored background box.">
            <a:extLst>
              <a:ext uri="{FF2B5EF4-FFF2-40B4-BE49-F238E27FC236}">
                <a16:creationId xmlns:a16="http://schemas.microsoft.com/office/drawing/2014/main" id="{70FF4C12-B5A4-42EB-A0E1-FD89DCFAC495}"/>
              </a:ext>
            </a:extLst>
          </p:cNvPr>
          <p:cNvSpPr/>
          <p:nvPr userDrawn="1"/>
        </p:nvSpPr>
        <p:spPr>
          <a:xfrm>
            <a:off x="1" y="1948543"/>
            <a:ext cx="2034861" cy="2002971"/>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extLst>
      <p:ext uri="{BB962C8B-B14F-4D97-AF65-F5344CB8AC3E}">
        <p14:creationId xmlns:p14="http://schemas.microsoft.com/office/powerpoint/2010/main" val="373107540"/>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ext-one column bullet points">
    <p:spTree>
      <p:nvGrpSpPr>
        <p:cNvPr id="1" name=""/>
        <p:cNvGrpSpPr/>
        <p:nvPr/>
      </p:nvGrpSpPr>
      <p:grpSpPr>
        <a:xfrm>
          <a:off x="0" y="0"/>
          <a:ext cx="0" cy="0"/>
          <a:chOff x="0" y="0"/>
          <a:chExt cx="0" cy="0"/>
        </a:xfrm>
      </p:grpSpPr>
      <p:pic>
        <p:nvPicPr>
          <p:cNvPr id="8" name="图片 7" descr="The star in the ESE logo.">
            <a:extLst>
              <a:ext uri="{FF2B5EF4-FFF2-40B4-BE49-F238E27FC236}">
                <a16:creationId xmlns:a16="http://schemas.microsoft.com/office/drawing/2014/main" id="{0A84CDFA-79F7-4BA0-98A7-CE6AD7E69B6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21238317">
            <a:off x="10844110" y="6132352"/>
            <a:ext cx="756578" cy="778194"/>
          </a:xfrm>
          <a:prstGeom prst="rect">
            <a:avLst/>
          </a:prstGeom>
        </p:spPr>
      </p:pic>
      <p:sp>
        <p:nvSpPr>
          <p:cNvPr id="7" name="矩形 6" descr="Colored background box.">
            <a:extLst>
              <a:ext uri="{FF2B5EF4-FFF2-40B4-BE49-F238E27FC236}">
                <a16:creationId xmlns:a16="http://schemas.microsoft.com/office/drawing/2014/main" id="{A875BDB0-8CE9-4FCF-818B-C21A2BF5A21B}"/>
              </a:ext>
            </a:extLst>
          </p:cNvPr>
          <p:cNvSpPr/>
          <p:nvPr userDrawn="1"/>
        </p:nvSpPr>
        <p:spPr>
          <a:xfrm>
            <a:off x="0" y="212726"/>
            <a:ext cx="250371" cy="832304"/>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descr="Colored backgrouond box.">
            <a:extLst>
              <a:ext uri="{FF2B5EF4-FFF2-40B4-BE49-F238E27FC236}">
                <a16:creationId xmlns:a16="http://schemas.microsoft.com/office/drawing/2014/main" id="{5DF00629-F578-459E-B808-C056CC098EE1}"/>
              </a:ext>
            </a:extLst>
          </p:cNvPr>
          <p:cNvSpPr/>
          <p:nvPr userDrawn="1"/>
        </p:nvSpPr>
        <p:spPr>
          <a:xfrm>
            <a:off x="435429" y="212727"/>
            <a:ext cx="11756571" cy="83230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73DEFAAE-AB64-48F2-AA3E-533A2C1271E0}"/>
              </a:ext>
            </a:extLst>
          </p:cNvPr>
          <p:cNvSpPr>
            <a:spLocks noGrp="1"/>
          </p:cNvSpPr>
          <p:nvPr>
            <p:ph type="title" hasCustomPrompt="1"/>
          </p:nvPr>
        </p:nvSpPr>
        <p:spPr>
          <a:xfrm>
            <a:off x="567743" y="288925"/>
            <a:ext cx="11370972" cy="679905"/>
          </a:xfrm>
        </p:spPr>
        <p:txBody>
          <a:bodyPr>
            <a:noAutofit/>
          </a:bodyPr>
          <a:lstStyle>
            <a:lvl1pPr>
              <a:defRPr sz="3000">
                <a:solidFill>
                  <a:schemeClr val="bg1"/>
                </a:solidFill>
                <a:latin typeface="Segoe UI Semibold" panose="020B0702040204020203" pitchFamily="34" charset="0"/>
                <a:cs typeface="Segoe UI Semibold" panose="020B0702040204020203" pitchFamily="34" charset="0"/>
              </a:defRPr>
            </a:lvl1pPr>
          </a:lstStyle>
          <a:p>
            <a:r>
              <a:rPr lang="en-US" altLang="zh-CN" dirty="0"/>
              <a:t>Click here to edit title</a:t>
            </a:r>
            <a:endParaRPr lang="zh-CN" altLang="en-US" dirty="0"/>
          </a:p>
        </p:txBody>
      </p:sp>
      <p:sp>
        <p:nvSpPr>
          <p:cNvPr id="3" name="内容占位符 2">
            <a:extLst>
              <a:ext uri="{FF2B5EF4-FFF2-40B4-BE49-F238E27FC236}">
                <a16:creationId xmlns:a16="http://schemas.microsoft.com/office/drawing/2014/main" id="{35FFD893-9645-4ABA-BC18-4957569298FB}"/>
              </a:ext>
            </a:extLst>
          </p:cNvPr>
          <p:cNvSpPr>
            <a:spLocks noGrp="1"/>
          </p:cNvSpPr>
          <p:nvPr>
            <p:ph idx="1" hasCustomPrompt="1"/>
          </p:nvPr>
        </p:nvSpPr>
        <p:spPr>
          <a:xfrm>
            <a:off x="567743" y="1230403"/>
            <a:ext cx="11370972" cy="5049746"/>
          </a:xfrm>
        </p:spPr>
        <p:txBody>
          <a:bodyPr>
            <a:noAutofit/>
          </a:bodyPr>
          <a:lstStyle>
            <a:lvl1pPr marL="228600" indent="-228600">
              <a:lnSpc>
                <a:spcPct val="100000"/>
              </a:lnSpc>
              <a:spcAft>
                <a:spcPts val="0"/>
              </a:spcAft>
              <a:buClr>
                <a:srgbClr val="E38526"/>
              </a:buClr>
              <a:buFont typeface="Arial" panose="020B0604020202020204" pitchFamily="34" charset="0"/>
              <a:buChar char="•"/>
              <a:defRPr sz="3200" baseline="0">
                <a:solidFill>
                  <a:schemeClr val="accent1">
                    <a:lumMod val="50000"/>
                  </a:schemeClr>
                </a:solidFill>
                <a:latin typeface="Segoe UI" panose="020B0502040204020203" pitchFamily="34" charset="0"/>
                <a:cs typeface="Segoe UI" panose="020B0502040204020203" pitchFamily="34" charset="0"/>
              </a:defRPr>
            </a:lvl1pPr>
            <a:lvl2pPr marL="736600" indent="-279400">
              <a:lnSpc>
                <a:spcPct val="100000"/>
              </a:lnSpc>
              <a:spcAft>
                <a:spcPts val="0"/>
              </a:spcAft>
              <a:buClr>
                <a:srgbClr val="E38526"/>
              </a:buClr>
              <a:buFont typeface="Courier New" panose="02070309020205020404" pitchFamily="49" charset="0"/>
              <a:buChar char="o"/>
              <a:defRPr sz="2800">
                <a:solidFill>
                  <a:schemeClr val="accent1">
                    <a:lumMod val="50000"/>
                  </a:schemeClr>
                </a:solidFill>
                <a:latin typeface="Segoe UI" panose="020B0502040204020203" pitchFamily="34" charset="0"/>
                <a:cs typeface="Segoe UI" panose="020B0502040204020203" pitchFamily="34" charset="0"/>
              </a:defRPr>
            </a:lvl2pPr>
            <a:lvl3pPr marL="1143000" indent="-228600">
              <a:lnSpc>
                <a:spcPct val="100000"/>
              </a:lnSpc>
              <a:spcAft>
                <a:spcPts val="0"/>
              </a:spcAft>
              <a:buClr>
                <a:srgbClr val="E38526"/>
              </a:buClr>
              <a:buFont typeface="Wingdings" panose="05000000000000000000" pitchFamily="2" charset="2"/>
              <a:buChar char="§"/>
              <a:defRPr sz="2400">
                <a:solidFill>
                  <a:schemeClr val="accent1">
                    <a:lumMod val="50000"/>
                  </a:schemeClr>
                </a:solidFill>
                <a:latin typeface="Segoe UI" panose="020B0502040204020203" pitchFamily="34" charset="0"/>
                <a:cs typeface="Segoe UI" panose="020B0502040204020203" pitchFamily="34" charset="0"/>
              </a:defRPr>
            </a:lvl3pPr>
            <a:lvl4pPr marL="1651000" indent="-279400">
              <a:lnSpc>
                <a:spcPct val="100000"/>
              </a:lnSpc>
              <a:spcAft>
                <a:spcPts val="0"/>
              </a:spcAft>
              <a:buClr>
                <a:srgbClr val="E38526"/>
              </a:buClr>
              <a:buFont typeface="Wingdings" panose="05000000000000000000" pitchFamily="2" charset="2"/>
              <a:buChar char="Ø"/>
              <a:defRPr sz="2000">
                <a:solidFill>
                  <a:schemeClr val="accent1">
                    <a:lumMod val="50000"/>
                  </a:schemeClr>
                </a:solidFill>
                <a:latin typeface="Segoe UI" panose="020B0502040204020203" pitchFamily="34" charset="0"/>
                <a:cs typeface="Segoe UI" panose="020B0502040204020203" pitchFamily="34" charset="0"/>
              </a:defRPr>
            </a:lvl4pPr>
            <a:lvl5pPr marL="2116138" indent="-287338">
              <a:lnSpc>
                <a:spcPct val="100000"/>
              </a:lnSpc>
              <a:spcAft>
                <a:spcPts val="0"/>
              </a:spcAft>
              <a:buClr>
                <a:srgbClr val="E38526"/>
              </a:buClr>
              <a:buFont typeface="Wingdings" panose="05000000000000000000" pitchFamily="2" charset="2"/>
              <a:buChar char="v"/>
              <a:defRPr sz="2000" baseline="0">
                <a:solidFill>
                  <a:schemeClr val="accent1">
                    <a:lumMod val="50000"/>
                  </a:schemeClr>
                </a:solidFill>
                <a:latin typeface="Segoe UI" panose="020B0502040204020203" pitchFamily="34" charset="0"/>
                <a:cs typeface="Segoe UI" panose="020B0502040204020203" pitchFamily="34" charset="0"/>
              </a:defRPr>
            </a:lvl5pPr>
          </a:lstStyle>
          <a:p>
            <a:pPr lvl="0"/>
            <a:r>
              <a:rPr lang="en-US" altLang="zh-CN" dirty="0"/>
              <a:t>Click here to edit bullet points</a:t>
            </a:r>
            <a:endParaRPr lang="zh-CN" altLang="en-US" dirty="0"/>
          </a:p>
          <a:p>
            <a:pPr lvl="1"/>
            <a:r>
              <a:rPr lang="en-US" altLang="zh-CN" dirty="0"/>
              <a:t>Second level</a:t>
            </a:r>
            <a:endParaRPr lang="zh-CN" altLang="en-US" dirty="0"/>
          </a:p>
          <a:p>
            <a:pPr lvl="2"/>
            <a:r>
              <a:rPr lang="en-US" altLang="zh-CN" dirty="0"/>
              <a:t>Third level</a:t>
            </a:r>
            <a:endParaRPr lang="zh-CN" altLang="en-US" dirty="0"/>
          </a:p>
          <a:p>
            <a:pPr lvl="3"/>
            <a:r>
              <a:rPr lang="en-US" altLang="zh-CN" dirty="0"/>
              <a:t>Fourth level</a:t>
            </a:r>
            <a:endParaRPr lang="zh-CN" altLang="en-US" dirty="0"/>
          </a:p>
          <a:p>
            <a:pPr lvl="4"/>
            <a:r>
              <a:rPr lang="en-US" altLang="zh-CN" dirty="0"/>
              <a:t>Fifth level</a:t>
            </a:r>
            <a:endParaRPr lang="zh-CN" altLang="en-US" dirty="0"/>
          </a:p>
        </p:txBody>
      </p:sp>
      <p:sp>
        <p:nvSpPr>
          <p:cNvPr id="12" name="Slide Number Placeholder 11"/>
          <p:cNvSpPr>
            <a:spLocks noGrp="1"/>
          </p:cNvSpPr>
          <p:nvPr>
            <p:ph type="sldNum" sz="quarter" idx="12"/>
          </p:nvPr>
        </p:nvSpPr>
        <p:spPr/>
        <p:txBody>
          <a:bodyPr/>
          <a:lstStyle>
            <a:lvl1pPr>
              <a:defRPr>
                <a:solidFill>
                  <a:schemeClr val="tx1"/>
                </a:solidFill>
              </a:defRPr>
            </a:lvl1pPr>
          </a:lstStyle>
          <a:p>
            <a:fld id="{FF27229C-EC7B-4063-A33B-28A5E87E32ED}" type="slidenum">
              <a:rPr lang="zh-CN" altLang="en-US" smtClean="0"/>
              <a:pPr/>
              <a:t>‹#›</a:t>
            </a:fld>
            <a:endParaRPr lang="zh-CN" altLang="en-US" dirty="0"/>
          </a:p>
        </p:txBody>
      </p:sp>
      <p:sp>
        <p:nvSpPr>
          <p:cNvPr id="4" name="TextBox 3"/>
          <p:cNvSpPr txBox="1"/>
          <p:nvPr userDrawn="1"/>
        </p:nvSpPr>
        <p:spPr>
          <a:xfrm>
            <a:off x="250371" y="6356350"/>
            <a:ext cx="7713372" cy="369332"/>
          </a:xfrm>
          <a:prstGeom prst="rect">
            <a:avLst/>
          </a:prstGeom>
          <a:noFill/>
        </p:spPr>
        <p:txBody>
          <a:bodyPr wrap="square" rtlCol="0">
            <a:spAutoFit/>
          </a:bodyPr>
          <a:lstStyle/>
          <a:p>
            <a:r>
              <a:rPr lang="en-US" sz="1200" kern="1200" dirty="0">
                <a:solidFill>
                  <a:schemeClr val="tx1">
                    <a:tint val="75000"/>
                  </a:schemeClr>
                </a:solidFill>
                <a:latin typeface="Segoe"/>
                <a:ea typeface="+mn-ea"/>
                <a:cs typeface="+mn-cs"/>
              </a:rPr>
              <a:t>Massachusetts Department of</a:t>
            </a:r>
            <a:r>
              <a:rPr lang="en-US" baseline="0" dirty="0">
                <a:latin typeface="Segoe"/>
              </a:rPr>
              <a:t> </a:t>
            </a:r>
            <a:r>
              <a:rPr lang="en-US" sz="1200" kern="1200" dirty="0">
                <a:solidFill>
                  <a:schemeClr val="tx1">
                    <a:tint val="75000"/>
                  </a:schemeClr>
                </a:solidFill>
                <a:latin typeface="Segoe"/>
                <a:ea typeface="+mn-ea"/>
                <a:cs typeface="+mn-cs"/>
              </a:rPr>
              <a:t>Elementary</a:t>
            </a:r>
            <a:r>
              <a:rPr lang="en-US" baseline="0" dirty="0">
                <a:latin typeface="Segoe"/>
              </a:rPr>
              <a:t> </a:t>
            </a:r>
            <a:r>
              <a:rPr lang="en-US" sz="1200" kern="1200" dirty="0">
                <a:solidFill>
                  <a:schemeClr val="tx1">
                    <a:tint val="75000"/>
                  </a:schemeClr>
                </a:solidFill>
                <a:latin typeface="Segoe"/>
                <a:ea typeface="+mn-ea"/>
                <a:cs typeface="+mn-cs"/>
              </a:rPr>
              <a:t>and</a:t>
            </a:r>
            <a:r>
              <a:rPr lang="en-US" baseline="0" dirty="0">
                <a:latin typeface="Segoe"/>
              </a:rPr>
              <a:t> </a:t>
            </a:r>
            <a:r>
              <a:rPr lang="en-US" sz="1200" kern="1200" dirty="0">
                <a:solidFill>
                  <a:schemeClr val="tx1">
                    <a:tint val="75000"/>
                  </a:schemeClr>
                </a:solidFill>
                <a:latin typeface="Segoe"/>
                <a:ea typeface="+mn-ea"/>
                <a:cs typeface="+mn-cs"/>
              </a:rPr>
              <a:t>Secondary</a:t>
            </a:r>
            <a:r>
              <a:rPr lang="en-US" baseline="0" dirty="0">
                <a:latin typeface="Segoe"/>
              </a:rPr>
              <a:t> </a:t>
            </a:r>
            <a:r>
              <a:rPr lang="en-US" sz="1200" kern="1200" dirty="0">
                <a:solidFill>
                  <a:schemeClr val="tx1">
                    <a:tint val="75000"/>
                  </a:schemeClr>
                </a:solidFill>
                <a:latin typeface="Segoe"/>
                <a:ea typeface="+mn-ea"/>
                <a:cs typeface="+mn-cs"/>
              </a:rPr>
              <a:t>Education</a:t>
            </a:r>
          </a:p>
        </p:txBody>
      </p:sp>
    </p:spTree>
    <p:extLst>
      <p:ext uri="{BB962C8B-B14F-4D97-AF65-F5344CB8AC3E}">
        <p14:creationId xmlns:p14="http://schemas.microsoft.com/office/powerpoint/2010/main" val="1491513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xt-one column numbering list">
    <p:spTree>
      <p:nvGrpSpPr>
        <p:cNvPr id="1" name=""/>
        <p:cNvGrpSpPr/>
        <p:nvPr/>
      </p:nvGrpSpPr>
      <p:grpSpPr>
        <a:xfrm>
          <a:off x="0" y="0"/>
          <a:ext cx="0" cy="0"/>
          <a:chOff x="0" y="0"/>
          <a:chExt cx="0" cy="0"/>
        </a:xfrm>
      </p:grpSpPr>
      <p:pic>
        <p:nvPicPr>
          <p:cNvPr id="8" name="图片 7" descr="The star in the ESE logo">
            <a:extLst>
              <a:ext uri="{FF2B5EF4-FFF2-40B4-BE49-F238E27FC236}">
                <a16:creationId xmlns:a16="http://schemas.microsoft.com/office/drawing/2014/main" id="{0A84CDFA-79F7-4BA0-98A7-CE6AD7E69B6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21238317">
            <a:off x="10844110" y="6132352"/>
            <a:ext cx="756578" cy="778194"/>
          </a:xfrm>
          <a:prstGeom prst="rect">
            <a:avLst/>
          </a:prstGeom>
        </p:spPr>
      </p:pic>
      <p:sp>
        <p:nvSpPr>
          <p:cNvPr id="7" name="矩形 6" descr="Colored background box.">
            <a:extLst>
              <a:ext uri="{FF2B5EF4-FFF2-40B4-BE49-F238E27FC236}">
                <a16:creationId xmlns:a16="http://schemas.microsoft.com/office/drawing/2014/main" id="{A875BDB0-8CE9-4FCF-818B-C21A2BF5A21B}"/>
              </a:ext>
            </a:extLst>
          </p:cNvPr>
          <p:cNvSpPr/>
          <p:nvPr userDrawn="1"/>
        </p:nvSpPr>
        <p:spPr>
          <a:xfrm>
            <a:off x="0" y="212726"/>
            <a:ext cx="250371" cy="832304"/>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descr="Colored background box.">
            <a:extLst>
              <a:ext uri="{FF2B5EF4-FFF2-40B4-BE49-F238E27FC236}">
                <a16:creationId xmlns:a16="http://schemas.microsoft.com/office/drawing/2014/main" id="{5DF00629-F578-459E-B808-C056CC098EE1}"/>
              </a:ext>
            </a:extLst>
          </p:cNvPr>
          <p:cNvSpPr/>
          <p:nvPr userDrawn="1"/>
        </p:nvSpPr>
        <p:spPr>
          <a:xfrm>
            <a:off x="435429" y="212727"/>
            <a:ext cx="11756571" cy="83230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73DEFAAE-AB64-48F2-AA3E-533A2C1271E0}"/>
              </a:ext>
            </a:extLst>
          </p:cNvPr>
          <p:cNvSpPr>
            <a:spLocks noGrp="1"/>
          </p:cNvSpPr>
          <p:nvPr>
            <p:ph type="title" hasCustomPrompt="1"/>
          </p:nvPr>
        </p:nvSpPr>
        <p:spPr>
          <a:xfrm>
            <a:off x="567743" y="288925"/>
            <a:ext cx="11370972" cy="679905"/>
          </a:xfrm>
        </p:spPr>
        <p:txBody>
          <a:bodyPr>
            <a:noAutofit/>
          </a:bodyPr>
          <a:lstStyle>
            <a:lvl1pPr>
              <a:defRPr sz="3000">
                <a:solidFill>
                  <a:schemeClr val="bg1"/>
                </a:solidFill>
                <a:latin typeface="Segoe UI Semibold" panose="020B0702040204020203" pitchFamily="34" charset="0"/>
                <a:cs typeface="Segoe UI Semibold" panose="020B0702040204020203" pitchFamily="34" charset="0"/>
              </a:defRPr>
            </a:lvl1pPr>
          </a:lstStyle>
          <a:p>
            <a:r>
              <a:rPr lang="en-US" altLang="zh-CN" dirty="0"/>
              <a:t>Click here to edit title</a:t>
            </a:r>
            <a:endParaRPr lang="zh-CN" altLang="en-US" dirty="0"/>
          </a:p>
        </p:txBody>
      </p:sp>
      <p:sp>
        <p:nvSpPr>
          <p:cNvPr id="3" name="内容占位符 2">
            <a:extLst>
              <a:ext uri="{FF2B5EF4-FFF2-40B4-BE49-F238E27FC236}">
                <a16:creationId xmlns:a16="http://schemas.microsoft.com/office/drawing/2014/main" id="{35FFD893-9645-4ABA-BC18-4957569298FB}"/>
              </a:ext>
            </a:extLst>
          </p:cNvPr>
          <p:cNvSpPr>
            <a:spLocks noGrp="1"/>
          </p:cNvSpPr>
          <p:nvPr>
            <p:ph idx="1" hasCustomPrompt="1"/>
          </p:nvPr>
        </p:nvSpPr>
        <p:spPr>
          <a:xfrm>
            <a:off x="567743" y="1230403"/>
            <a:ext cx="11370972" cy="5049746"/>
          </a:xfrm>
        </p:spPr>
        <p:txBody>
          <a:bodyPr>
            <a:noAutofit/>
          </a:bodyPr>
          <a:lstStyle>
            <a:lvl1pPr marL="514350" indent="-514350">
              <a:lnSpc>
                <a:spcPct val="100000"/>
              </a:lnSpc>
              <a:spcBef>
                <a:spcPts val="0"/>
              </a:spcBef>
              <a:spcAft>
                <a:spcPts val="0"/>
              </a:spcAft>
              <a:buClr>
                <a:srgbClr val="E38526"/>
              </a:buClr>
              <a:buFont typeface="+mj-lt"/>
              <a:buAutoNum type="arabicPeriod"/>
              <a:defRPr sz="3200" baseline="0">
                <a:solidFill>
                  <a:schemeClr val="accent1">
                    <a:lumMod val="50000"/>
                  </a:schemeClr>
                </a:solidFill>
                <a:latin typeface="Segoe UI" panose="020B0502040204020203" pitchFamily="34" charset="0"/>
                <a:cs typeface="Segoe UI" panose="020B0502040204020203" pitchFamily="34" charset="0"/>
              </a:defRPr>
            </a:lvl1pPr>
            <a:lvl2pPr marL="685800" indent="-228600">
              <a:buClr>
                <a:srgbClr val="E38526"/>
              </a:buClr>
              <a:buFont typeface="Courier New" panose="02070309020205020404" pitchFamily="49" charset="0"/>
              <a:buChar char="o"/>
              <a:defRPr sz="2800">
                <a:solidFill>
                  <a:schemeClr val="accent1">
                    <a:lumMod val="50000"/>
                  </a:schemeClr>
                </a:solidFill>
                <a:latin typeface="Segoe UI" panose="020B0502040204020203" pitchFamily="34" charset="0"/>
                <a:cs typeface="Segoe UI" panose="020B0502040204020203" pitchFamily="34" charset="0"/>
              </a:defRPr>
            </a:lvl2pPr>
            <a:lvl3pPr marL="1143000" indent="-228600">
              <a:buClr>
                <a:srgbClr val="E38526"/>
              </a:buClr>
              <a:buFont typeface="Wingdings" panose="05000000000000000000" pitchFamily="2" charset="2"/>
              <a:buChar char="§"/>
              <a:defRPr sz="2400">
                <a:solidFill>
                  <a:schemeClr val="accent1">
                    <a:lumMod val="50000"/>
                  </a:schemeClr>
                </a:solidFill>
                <a:latin typeface="Segoe UI" panose="020B0502040204020203" pitchFamily="34" charset="0"/>
                <a:cs typeface="Segoe UI" panose="020B0502040204020203" pitchFamily="34" charset="0"/>
              </a:defRPr>
            </a:lvl3pPr>
            <a:lvl4pPr marL="1600200" indent="-228600">
              <a:buClr>
                <a:srgbClr val="E38526"/>
              </a:buClr>
              <a:buFont typeface="Wingdings" panose="05000000000000000000" pitchFamily="2" charset="2"/>
              <a:buChar char="Ø"/>
              <a:defRPr sz="2000">
                <a:solidFill>
                  <a:schemeClr val="accent1">
                    <a:lumMod val="50000"/>
                  </a:schemeClr>
                </a:solidFill>
                <a:latin typeface="Segoe UI" panose="020B0502040204020203" pitchFamily="34" charset="0"/>
                <a:cs typeface="Segoe UI" panose="020B0502040204020203" pitchFamily="34" charset="0"/>
              </a:defRPr>
            </a:lvl4pPr>
            <a:lvl5pPr marL="2057400" indent="-228600">
              <a:buClr>
                <a:srgbClr val="E38526"/>
              </a:buClr>
              <a:buFont typeface="Wingdings" panose="05000000000000000000" pitchFamily="2" charset="2"/>
              <a:buChar char="v"/>
              <a:defRPr sz="2000" baseline="0">
                <a:solidFill>
                  <a:schemeClr val="accent1">
                    <a:lumMod val="50000"/>
                  </a:schemeClr>
                </a:solidFill>
                <a:latin typeface="Segoe UI" panose="020B0502040204020203" pitchFamily="34" charset="0"/>
                <a:cs typeface="Segoe UI" panose="020B0502040204020203" pitchFamily="34" charset="0"/>
              </a:defRPr>
            </a:lvl5pPr>
          </a:lstStyle>
          <a:p>
            <a:pPr lvl="0"/>
            <a:r>
              <a:rPr lang="en-US" altLang="zh-CN" dirty="0"/>
              <a:t>Click here to create numbering list</a:t>
            </a:r>
          </a:p>
        </p:txBody>
      </p:sp>
      <p:sp>
        <p:nvSpPr>
          <p:cNvPr id="12" name="Slide Number Placeholder 11"/>
          <p:cNvSpPr>
            <a:spLocks noGrp="1"/>
          </p:cNvSpPr>
          <p:nvPr>
            <p:ph type="sldNum" sz="quarter" idx="12"/>
          </p:nvPr>
        </p:nvSpPr>
        <p:spPr/>
        <p:txBody>
          <a:bodyPr/>
          <a:lstStyle>
            <a:lvl1pPr>
              <a:defRPr>
                <a:solidFill>
                  <a:schemeClr val="tx1"/>
                </a:solidFill>
              </a:defRPr>
            </a:lvl1pPr>
          </a:lstStyle>
          <a:p>
            <a:fld id="{FF27229C-EC7B-4063-A33B-28A5E87E32ED}" type="slidenum">
              <a:rPr lang="zh-CN" altLang="en-US" smtClean="0"/>
              <a:pPr/>
              <a:t>‹#›</a:t>
            </a:fld>
            <a:endParaRPr lang="zh-CN" altLang="en-US" dirty="0"/>
          </a:p>
        </p:txBody>
      </p:sp>
      <p:sp>
        <p:nvSpPr>
          <p:cNvPr id="4" name="TextBox 3"/>
          <p:cNvSpPr txBox="1"/>
          <p:nvPr userDrawn="1"/>
        </p:nvSpPr>
        <p:spPr>
          <a:xfrm>
            <a:off x="250371" y="6356350"/>
            <a:ext cx="7713372" cy="369332"/>
          </a:xfrm>
          <a:prstGeom prst="rect">
            <a:avLst/>
          </a:prstGeom>
          <a:noFill/>
        </p:spPr>
        <p:txBody>
          <a:bodyPr wrap="square" rtlCol="0">
            <a:spAutoFit/>
          </a:bodyPr>
          <a:lstStyle/>
          <a:p>
            <a:r>
              <a:rPr lang="en-US" sz="1200" kern="1200" dirty="0">
                <a:solidFill>
                  <a:schemeClr val="tx1">
                    <a:tint val="75000"/>
                  </a:schemeClr>
                </a:solidFill>
                <a:latin typeface="Segoe"/>
                <a:ea typeface="+mn-ea"/>
                <a:cs typeface="+mn-cs"/>
              </a:rPr>
              <a:t>Massachusetts Department of</a:t>
            </a:r>
            <a:r>
              <a:rPr lang="en-US" baseline="0" dirty="0">
                <a:latin typeface="Segoe"/>
              </a:rPr>
              <a:t> </a:t>
            </a:r>
            <a:r>
              <a:rPr lang="en-US" sz="1200" kern="1200" dirty="0">
                <a:solidFill>
                  <a:schemeClr val="tx1">
                    <a:tint val="75000"/>
                  </a:schemeClr>
                </a:solidFill>
                <a:latin typeface="Segoe"/>
                <a:ea typeface="+mn-ea"/>
                <a:cs typeface="+mn-cs"/>
              </a:rPr>
              <a:t>Elementary</a:t>
            </a:r>
            <a:r>
              <a:rPr lang="en-US" baseline="0" dirty="0">
                <a:latin typeface="Segoe"/>
              </a:rPr>
              <a:t> </a:t>
            </a:r>
            <a:r>
              <a:rPr lang="en-US" sz="1200" kern="1200" dirty="0">
                <a:solidFill>
                  <a:schemeClr val="tx1">
                    <a:tint val="75000"/>
                  </a:schemeClr>
                </a:solidFill>
                <a:latin typeface="Segoe"/>
                <a:ea typeface="+mn-ea"/>
                <a:cs typeface="+mn-cs"/>
              </a:rPr>
              <a:t>and</a:t>
            </a:r>
            <a:r>
              <a:rPr lang="en-US" baseline="0" dirty="0">
                <a:latin typeface="Segoe"/>
              </a:rPr>
              <a:t> </a:t>
            </a:r>
            <a:r>
              <a:rPr lang="en-US" sz="1200" kern="1200" dirty="0">
                <a:solidFill>
                  <a:schemeClr val="tx1">
                    <a:tint val="75000"/>
                  </a:schemeClr>
                </a:solidFill>
                <a:latin typeface="Segoe"/>
                <a:ea typeface="+mn-ea"/>
                <a:cs typeface="+mn-cs"/>
              </a:rPr>
              <a:t>Secondary</a:t>
            </a:r>
            <a:r>
              <a:rPr lang="en-US" baseline="0" dirty="0">
                <a:latin typeface="Segoe"/>
              </a:rPr>
              <a:t> </a:t>
            </a:r>
            <a:r>
              <a:rPr lang="en-US" sz="1200" kern="1200" dirty="0">
                <a:solidFill>
                  <a:schemeClr val="tx1">
                    <a:tint val="75000"/>
                  </a:schemeClr>
                </a:solidFill>
                <a:latin typeface="Segoe"/>
                <a:ea typeface="+mn-ea"/>
                <a:cs typeface="+mn-cs"/>
              </a:rPr>
              <a:t>Education</a:t>
            </a:r>
          </a:p>
        </p:txBody>
      </p:sp>
    </p:spTree>
    <p:extLst>
      <p:ext uri="{BB962C8B-B14F-4D97-AF65-F5344CB8AC3E}">
        <p14:creationId xmlns:p14="http://schemas.microsoft.com/office/powerpoint/2010/main" val="2267926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two columns">
    <p:spTree>
      <p:nvGrpSpPr>
        <p:cNvPr id="1" name=""/>
        <p:cNvGrpSpPr/>
        <p:nvPr/>
      </p:nvGrpSpPr>
      <p:grpSpPr>
        <a:xfrm>
          <a:off x="0" y="0"/>
          <a:ext cx="0" cy="0"/>
          <a:chOff x="0" y="0"/>
          <a:chExt cx="0" cy="0"/>
        </a:xfrm>
      </p:grpSpPr>
      <p:pic>
        <p:nvPicPr>
          <p:cNvPr id="13" name="图片 7" descr="The star in the ESE logo.">
            <a:extLst>
              <a:ext uri="{FF2B5EF4-FFF2-40B4-BE49-F238E27FC236}">
                <a16:creationId xmlns:a16="http://schemas.microsoft.com/office/drawing/2014/main" id="{0A84CDFA-79F7-4BA0-98A7-CE6AD7E69B6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21238317">
            <a:off x="10844110" y="6132352"/>
            <a:ext cx="756578" cy="778194"/>
          </a:xfrm>
          <a:prstGeom prst="rect">
            <a:avLst/>
          </a:prstGeom>
        </p:spPr>
      </p:pic>
      <p:sp>
        <p:nvSpPr>
          <p:cNvPr id="7" name="灯片编号占位符 6">
            <a:extLst>
              <a:ext uri="{FF2B5EF4-FFF2-40B4-BE49-F238E27FC236}">
                <a16:creationId xmlns:a16="http://schemas.microsoft.com/office/drawing/2014/main" id="{94301496-3A04-4B17-9688-6289A84D6F4D}"/>
              </a:ext>
            </a:extLst>
          </p:cNvPr>
          <p:cNvSpPr>
            <a:spLocks noGrp="1"/>
          </p:cNvSpPr>
          <p:nvPr>
            <p:ph type="sldNum" sz="quarter" idx="12"/>
          </p:nvPr>
        </p:nvSpPr>
        <p:spPr/>
        <p:txBody>
          <a:bodyPr/>
          <a:lstStyle>
            <a:lvl1pPr>
              <a:defRPr>
                <a:solidFill>
                  <a:schemeClr val="tx1"/>
                </a:solidFill>
                <a:latin typeface="Segoe UI" panose="020B0502040204020203" pitchFamily="34" charset="0"/>
                <a:cs typeface="Segoe UI" panose="020B0502040204020203" pitchFamily="34" charset="0"/>
              </a:defRPr>
            </a:lvl1pPr>
          </a:lstStyle>
          <a:p>
            <a:fld id="{FF27229C-EC7B-4063-A33B-28A5E87E32ED}" type="slidenum">
              <a:rPr lang="zh-CN" altLang="en-US" smtClean="0"/>
              <a:pPr/>
              <a:t>‹#›</a:t>
            </a:fld>
            <a:endParaRPr lang="zh-CN" altLang="en-US" dirty="0"/>
          </a:p>
        </p:txBody>
      </p:sp>
      <p:sp>
        <p:nvSpPr>
          <p:cNvPr id="8" name="矩形 6" descr="Colored background box.">
            <a:extLst>
              <a:ext uri="{FF2B5EF4-FFF2-40B4-BE49-F238E27FC236}">
                <a16:creationId xmlns:a16="http://schemas.microsoft.com/office/drawing/2014/main" id="{A875BDB0-8CE9-4FCF-818B-C21A2BF5A21B}"/>
              </a:ext>
            </a:extLst>
          </p:cNvPr>
          <p:cNvSpPr/>
          <p:nvPr userDrawn="1"/>
        </p:nvSpPr>
        <p:spPr>
          <a:xfrm>
            <a:off x="0" y="212726"/>
            <a:ext cx="250371" cy="832304"/>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descr="Colored background box.">
            <a:extLst>
              <a:ext uri="{FF2B5EF4-FFF2-40B4-BE49-F238E27FC236}">
                <a16:creationId xmlns:a16="http://schemas.microsoft.com/office/drawing/2014/main" id="{5DF00629-F578-459E-B808-C056CC098EE1}"/>
              </a:ext>
            </a:extLst>
          </p:cNvPr>
          <p:cNvSpPr/>
          <p:nvPr userDrawn="1"/>
        </p:nvSpPr>
        <p:spPr>
          <a:xfrm>
            <a:off x="435429" y="212727"/>
            <a:ext cx="11756571" cy="83230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内容占位符 2">
            <a:extLst>
              <a:ext uri="{FF2B5EF4-FFF2-40B4-BE49-F238E27FC236}">
                <a16:creationId xmlns:a16="http://schemas.microsoft.com/office/drawing/2014/main" id="{35FFD893-9645-4ABA-BC18-4957569298FB}"/>
              </a:ext>
            </a:extLst>
          </p:cNvPr>
          <p:cNvSpPr>
            <a:spLocks noGrp="1"/>
          </p:cNvSpPr>
          <p:nvPr>
            <p:ph idx="13" hasCustomPrompt="1"/>
          </p:nvPr>
        </p:nvSpPr>
        <p:spPr>
          <a:xfrm>
            <a:off x="435429" y="2189408"/>
            <a:ext cx="5452057" cy="3799267"/>
          </a:xfrm>
        </p:spPr>
        <p:txBody>
          <a:bodyPr>
            <a:noAutofit/>
          </a:bodyPr>
          <a:lstStyle>
            <a:lvl1pPr marL="228600" indent="-228600">
              <a:lnSpc>
                <a:spcPct val="100000"/>
              </a:lnSpc>
              <a:spcAft>
                <a:spcPts val="0"/>
              </a:spcAft>
              <a:buClr>
                <a:srgbClr val="E38526"/>
              </a:buClr>
              <a:buFont typeface="Arial" panose="020B0604020202020204" pitchFamily="34" charset="0"/>
              <a:buChar char="•"/>
              <a:defRPr sz="2800" baseline="0">
                <a:solidFill>
                  <a:schemeClr val="accent1">
                    <a:lumMod val="50000"/>
                  </a:schemeClr>
                </a:solidFill>
                <a:latin typeface="Segoe UI" panose="020B0502040204020203" pitchFamily="34" charset="0"/>
                <a:cs typeface="Segoe UI" panose="020B0502040204020203" pitchFamily="34" charset="0"/>
              </a:defRPr>
            </a:lvl1pPr>
            <a:lvl2pPr marL="685800" indent="-228600">
              <a:lnSpc>
                <a:spcPct val="100000"/>
              </a:lnSpc>
              <a:spcAft>
                <a:spcPts val="0"/>
              </a:spcAft>
              <a:buClr>
                <a:srgbClr val="E38526"/>
              </a:buClr>
              <a:buFont typeface="Courier New" panose="02070309020205020404" pitchFamily="49" charset="0"/>
              <a:buChar char="o"/>
              <a:defRPr sz="2400">
                <a:solidFill>
                  <a:schemeClr val="accent1">
                    <a:lumMod val="50000"/>
                  </a:schemeClr>
                </a:solidFill>
                <a:latin typeface="Segoe UI" panose="020B0502040204020203" pitchFamily="34" charset="0"/>
                <a:cs typeface="Segoe UI" panose="020B0502040204020203" pitchFamily="34" charset="0"/>
              </a:defRPr>
            </a:lvl2pPr>
            <a:lvl3pPr marL="1143000" indent="-228600">
              <a:lnSpc>
                <a:spcPct val="100000"/>
              </a:lnSpc>
              <a:spcAft>
                <a:spcPts val="0"/>
              </a:spcAft>
              <a:buClr>
                <a:srgbClr val="E38526"/>
              </a:buClr>
              <a:buFont typeface="Wingdings" panose="05000000000000000000" pitchFamily="2" charset="2"/>
              <a:buChar char="§"/>
              <a:defRPr sz="2000">
                <a:solidFill>
                  <a:schemeClr val="accent1">
                    <a:lumMod val="50000"/>
                  </a:schemeClr>
                </a:solidFill>
                <a:latin typeface="Segoe UI" panose="020B0502040204020203" pitchFamily="34" charset="0"/>
                <a:cs typeface="Segoe UI" panose="020B0502040204020203" pitchFamily="34" charset="0"/>
              </a:defRPr>
            </a:lvl3pPr>
            <a:lvl4pPr marL="1600200" indent="-228600">
              <a:lnSpc>
                <a:spcPct val="100000"/>
              </a:lnSpc>
              <a:spcAft>
                <a:spcPts val="0"/>
              </a:spcAft>
              <a:buClr>
                <a:srgbClr val="E38526"/>
              </a:buClr>
              <a:buFont typeface="Wingdings" panose="05000000000000000000" pitchFamily="2" charset="2"/>
              <a:buChar char="Ø"/>
              <a:defRPr sz="1800">
                <a:solidFill>
                  <a:schemeClr val="accent1">
                    <a:lumMod val="50000"/>
                  </a:schemeClr>
                </a:solidFill>
                <a:latin typeface="Segoe UI" panose="020B0502040204020203" pitchFamily="34" charset="0"/>
                <a:cs typeface="Segoe UI" panose="020B0502040204020203" pitchFamily="34" charset="0"/>
              </a:defRPr>
            </a:lvl4pPr>
            <a:lvl5pPr marL="2057400" indent="-228600">
              <a:lnSpc>
                <a:spcPct val="100000"/>
              </a:lnSpc>
              <a:spcAft>
                <a:spcPts val="0"/>
              </a:spcAft>
              <a:buClr>
                <a:srgbClr val="E38526"/>
              </a:buClr>
              <a:buFont typeface="Wingdings" panose="05000000000000000000" pitchFamily="2" charset="2"/>
              <a:buChar char="v"/>
              <a:defRPr sz="1800" baseline="0">
                <a:solidFill>
                  <a:schemeClr val="accent1">
                    <a:lumMod val="50000"/>
                  </a:schemeClr>
                </a:solidFill>
                <a:latin typeface="Segoe UI" panose="020B0502040204020203" pitchFamily="34" charset="0"/>
                <a:cs typeface="Segoe UI" panose="020B0502040204020203" pitchFamily="34" charset="0"/>
              </a:defRPr>
            </a:lvl5pPr>
          </a:lstStyle>
          <a:p>
            <a:pPr lvl="0"/>
            <a:r>
              <a:rPr lang="en-US" altLang="zh-CN" dirty="0"/>
              <a:t>Click here to edit bullet points</a:t>
            </a:r>
            <a:endParaRPr lang="zh-CN" altLang="en-US" dirty="0"/>
          </a:p>
          <a:p>
            <a:pPr lvl="1"/>
            <a:r>
              <a:rPr lang="en-US" altLang="zh-CN" dirty="0"/>
              <a:t>Second level</a:t>
            </a:r>
            <a:endParaRPr lang="zh-CN" altLang="en-US" dirty="0"/>
          </a:p>
          <a:p>
            <a:pPr lvl="2"/>
            <a:r>
              <a:rPr lang="en-US" altLang="zh-CN" dirty="0"/>
              <a:t>Third level</a:t>
            </a:r>
            <a:endParaRPr lang="zh-CN" altLang="en-US" dirty="0"/>
          </a:p>
          <a:p>
            <a:pPr lvl="3"/>
            <a:r>
              <a:rPr lang="en-US" altLang="zh-CN" dirty="0"/>
              <a:t>Fourth level</a:t>
            </a:r>
            <a:endParaRPr lang="zh-CN" altLang="en-US" dirty="0"/>
          </a:p>
          <a:p>
            <a:pPr lvl="4"/>
            <a:r>
              <a:rPr lang="en-US" altLang="zh-CN" dirty="0"/>
              <a:t>Fifth level</a:t>
            </a:r>
            <a:endParaRPr lang="zh-CN" altLang="en-US" dirty="0"/>
          </a:p>
        </p:txBody>
      </p:sp>
      <p:sp>
        <p:nvSpPr>
          <p:cNvPr id="17" name="文本占位符 2">
            <a:extLst>
              <a:ext uri="{FF2B5EF4-FFF2-40B4-BE49-F238E27FC236}">
                <a16:creationId xmlns:a16="http://schemas.microsoft.com/office/drawing/2014/main" id="{3F8C2E89-BE57-4EAB-8E44-06A7578A41E7}"/>
              </a:ext>
            </a:extLst>
          </p:cNvPr>
          <p:cNvSpPr>
            <a:spLocks noGrp="1"/>
          </p:cNvSpPr>
          <p:nvPr>
            <p:ph type="body" idx="1" hasCustomPrompt="1"/>
          </p:nvPr>
        </p:nvSpPr>
        <p:spPr>
          <a:xfrm>
            <a:off x="435429" y="1336505"/>
            <a:ext cx="5452057" cy="776702"/>
          </a:xfrm>
          <a:solidFill>
            <a:srgbClr val="E38526"/>
          </a:solidFill>
        </p:spPr>
        <p:txBody>
          <a:bodyPr anchor="ctr">
            <a:noAutofit/>
          </a:bodyPr>
          <a:lstStyle>
            <a:lvl1pPr marL="0" indent="0" algn="l">
              <a:buNone/>
              <a:defRPr sz="2800" b="1">
                <a:solidFill>
                  <a:schemeClr val="bg1"/>
                </a:solidFill>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dirty="0"/>
              <a:t>Click here to edit subtitle</a:t>
            </a:r>
            <a:endParaRPr lang="zh-CN" altLang="en-US" dirty="0"/>
          </a:p>
        </p:txBody>
      </p:sp>
      <p:sp>
        <p:nvSpPr>
          <p:cNvPr id="18" name="文本占位符 2">
            <a:extLst>
              <a:ext uri="{FF2B5EF4-FFF2-40B4-BE49-F238E27FC236}">
                <a16:creationId xmlns:a16="http://schemas.microsoft.com/office/drawing/2014/main" id="{3F8C2E89-BE57-4EAB-8E44-06A7578A41E7}"/>
              </a:ext>
            </a:extLst>
          </p:cNvPr>
          <p:cNvSpPr>
            <a:spLocks noGrp="1"/>
          </p:cNvSpPr>
          <p:nvPr>
            <p:ph type="body" idx="15" hasCustomPrompt="1"/>
          </p:nvPr>
        </p:nvSpPr>
        <p:spPr>
          <a:xfrm>
            <a:off x="6313714" y="1336505"/>
            <a:ext cx="5452057" cy="776702"/>
          </a:xfrm>
          <a:solidFill>
            <a:srgbClr val="E38526"/>
          </a:solidFill>
        </p:spPr>
        <p:txBody>
          <a:bodyPr anchor="ctr">
            <a:noAutofit/>
          </a:bodyPr>
          <a:lstStyle>
            <a:lvl1pPr marL="0" indent="0" algn="l">
              <a:buNone/>
              <a:defRPr sz="2800" b="1">
                <a:solidFill>
                  <a:schemeClr val="bg1"/>
                </a:solidFill>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dirty="0"/>
              <a:t>Click here to edit subtitle</a:t>
            </a:r>
            <a:endParaRPr lang="zh-CN" altLang="en-US" dirty="0"/>
          </a:p>
        </p:txBody>
      </p:sp>
      <p:sp>
        <p:nvSpPr>
          <p:cNvPr id="15" name="标题 1">
            <a:extLst>
              <a:ext uri="{FF2B5EF4-FFF2-40B4-BE49-F238E27FC236}">
                <a16:creationId xmlns:a16="http://schemas.microsoft.com/office/drawing/2014/main" id="{73DEFAAE-AB64-48F2-AA3E-533A2C1271E0}"/>
              </a:ext>
            </a:extLst>
          </p:cNvPr>
          <p:cNvSpPr>
            <a:spLocks noGrp="1"/>
          </p:cNvSpPr>
          <p:nvPr>
            <p:ph type="title" hasCustomPrompt="1"/>
          </p:nvPr>
        </p:nvSpPr>
        <p:spPr>
          <a:xfrm>
            <a:off x="567743" y="288925"/>
            <a:ext cx="11433757" cy="679905"/>
          </a:xfrm>
        </p:spPr>
        <p:txBody>
          <a:bodyPr>
            <a:noAutofit/>
          </a:bodyPr>
          <a:lstStyle>
            <a:lvl1pPr>
              <a:defRPr sz="3000">
                <a:solidFill>
                  <a:schemeClr val="bg1"/>
                </a:solidFill>
                <a:latin typeface="Segoe UI Semibold" panose="020B0702040204020203" pitchFamily="34" charset="0"/>
                <a:cs typeface="Segoe UI Semibold" panose="020B0702040204020203" pitchFamily="34" charset="0"/>
              </a:defRPr>
            </a:lvl1pPr>
          </a:lstStyle>
          <a:p>
            <a:r>
              <a:rPr lang="en-US" altLang="zh-CN" dirty="0"/>
              <a:t>Click here to edit title</a:t>
            </a:r>
            <a:endParaRPr lang="zh-CN" altLang="en-US" dirty="0"/>
          </a:p>
        </p:txBody>
      </p:sp>
      <p:sp>
        <p:nvSpPr>
          <p:cNvPr id="16" name="TextBox 15"/>
          <p:cNvSpPr txBox="1"/>
          <p:nvPr userDrawn="1"/>
        </p:nvSpPr>
        <p:spPr>
          <a:xfrm>
            <a:off x="250371" y="6352143"/>
            <a:ext cx="7713372" cy="369332"/>
          </a:xfrm>
          <a:prstGeom prst="rect">
            <a:avLst/>
          </a:prstGeom>
          <a:noFill/>
        </p:spPr>
        <p:txBody>
          <a:bodyPr wrap="square" rtlCol="0">
            <a:spAutoFit/>
          </a:bodyPr>
          <a:lstStyle/>
          <a:p>
            <a:r>
              <a:rPr lang="en-US" sz="1200" kern="1200" dirty="0">
                <a:solidFill>
                  <a:schemeClr val="tx1">
                    <a:tint val="75000"/>
                  </a:schemeClr>
                </a:solidFill>
                <a:latin typeface="Segoe"/>
                <a:ea typeface="+mn-ea"/>
                <a:cs typeface="+mn-cs"/>
              </a:rPr>
              <a:t>Massachusetts Department of</a:t>
            </a:r>
            <a:r>
              <a:rPr lang="en-US" baseline="0" dirty="0">
                <a:latin typeface="Segoe"/>
              </a:rPr>
              <a:t> </a:t>
            </a:r>
            <a:r>
              <a:rPr lang="en-US" sz="1200" kern="1200" dirty="0">
                <a:solidFill>
                  <a:schemeClr val="tx1">
                    <a:tint val="75000"/>
                  </a:schemeClr>
                </a:solidFill>
                <a:latin typeface="Segoe"/>
                <a:ea typeface="+mn-ea"/>
                <a:cs typeface="+mn-cs"/>
              </a:rPr>
              <a:t>Elementary</a:t>
            </a:r>
            <a:r>
              <a:rPr lang="en-US" baseline="0" dirty="0">
                <a:latin typeface="Segoe"/>
              </a:rPr>
              <a:t> </a:t>
            </a:r>
            <a:r>
              <a:rPr lang="en-US" sz="1200" kern="1200" dirty="0">
                <a:solidFill>
                  <a:schemeClr val="tx1">
                    <a:tint val="75000"/>
                  </a:schemeClr>
                </a:solidFill>
                <a:latin typeface="Segoe"/>
                <a:ea typeface="+mn-ea"/>
                <a:cs typeface="+mn-cs"/>
              </a:rPr>
              <a:t>and</a:t>
            </a:r>
            <a:r>
              <a:rPr lang="en-US" baseline="0" dirty="0">
                <a:latin typeface="Segoe"/>
              </a:rPr>
              <a:t> </a:t>
            </a:r>
            <a:r>
              <a:rPr lang="en-US" sz="1200" kern="1200" dirty="0">
                <a:solidFill>
                  <a:schemeClr val="tx1">
                    <a:tint val="75000"/>
                  </a:schemeClr>
                </a:solidFill>
                <a:latin typeface="Segoe"/>
                <a:ea typeface="+mn-ea"/>
                <a:cs typeface="+mn-cs"/>
              </a:rPr>
              <a:t>Secondary</a:t>
            </a:r>
            <a:r>
              <a:rPr lang="en-US" baseline="0" dirty="0">
                <a:latin typeface="Segoe"/>
              </a:rPr>
              <a:t> </a:t>
            </a:r>
            <a:r>
              <a:rPr lang="en-US" sz="1200" kern="1200" dirty="0">
                <a:solidFill>
                  <a:schemeClr val="tx1">
                    <a:tint val="75000"/>
                  </a:schemeClr>
                </a:solidFill>
                <a:latin typeface="Segoe"/>
                <a:ea typeface="+mn-ea"/>
                <a:cs typeface="+mn-cs"/>
              </a:rPr>
              <a:t>Education</a:t>
            </a:r>
          </a:p>
        </p:txBody>
      </p:sp>
      <p:sp>
        <p:nvSpPr>
          <p:cNvPr id="14" name="内容占位符 2">
            <a:extLst>
              <a:ext uri="{FF2B5EF4-FFF2-40B4-BE49-F238E27FC236}">
                <a16:creationId xmlns:a16="http://schemas.microsoft.com/office/drawing/2014/main" id="{35FFD893-9645-4ABA-BC18-4957569298FB}"/>
              </a:ext>
            </a:extLst>
          </p:cNvPr>
          <p:cNvSpPr>
            <a:spLocks noGrp="1"/>
          </p:cNvSpPr>
          <p:nvPr>
            <p:ph idx="16" hasCustomPrompt="1"/>
          </p:nvPr>
        </p:nvSpPr>
        <p:spPr>
          <a:xfrm>
            <a:off x="6313713" y="2204358"/>
            <a:ext cx="5452057" cy="3799267"/>
          </a:xfrm>
        </p:spPr>
        <p:txBody>
          <a:bodyPr>
            <a:noAutofit/>
          </a:bodyPr>
          <a:lstStyle>
            <a:lvl1pPr marL="228600" indent="-228600">
              <a:lnSpc>
                <a:spcPct val="100000"/>
              </a:lnSpc>
              <a:spcAft>
                <a:spcPts val="0"/>
              </a:spcAft>
              <a:buClr>
                <a:srgbClr val="E38526"/>
              </a:buClr>
              <a:buFont typeface="Arial" panose="020B0604020202020204" pitchFamily="34" charset="0"/>
              <a:buChar char="•"/>
              <a:defRPr sz="2800" baseline="0">
                <a:solidFill>
                  <a:schemeClr val="accent1">
                    <a:lumMod val="50000"/>
                  </a:schemeClr>
                </a:solidFill>
                <a:latin typeface="Segoe UI" panose="020B0502040204020203" pitchFamily="34" charset="0"/>
                <a:cs typeface="Segoe UI" panose="020B0502040204020203" pitchFamily="34" charset="0"/>
              </a:defRPr>
            </a:lvl1pPr>
            <a:lvl2pPr marL="685800" indent="-228600">
              <a:lnSpc>
                <a:spcPct val="100000"/>
              </a:lnSpc>
              <a:spcAft>
                <a:spcPts val="0"/>
              </a:spcAft>
              <a:buClr>
                <a:srgbClr val="E38526"/>
              </a:buClr>
              <a:buFont typeface="Courier New" panose="02070309020205020404" pitchFamily="49" charset="0"/>
              <a:buChar char="o"/>
              <a:defRPr sz="2400">
                <a:solidFill>
                  <a:schemeClr val="accent1">
                    <a:lumMod val="50000"/>
                  </a:schemeClr>
                </a:solidFill>
                <a:latin typeface="Segoe UI" panose="020B0502040204020203" pitchFamily="34" charset="0"/>
                <a:cs typeface="Segoe UI" panose="020B0502040204020203" pitchFamily="34" charset="0"/>
              </a:defRPr>
            </a:lvl2pPr>
            <a:lvl3pPr marL="1143000" indent="-228600">
              <a:lnSpc>
                <a:spcPct val="100000"/>
              </a:lnSpc>
              <a:spcAft>
                <a:spcPts val="0"/>
              </a:spcAft>
              <a:buClr>
                <a:srgbClr val="E38526"/>
              </a:buClr>
              <a:buFont typeface="Wingdings" panose="05000000000000000000" pitchFamily="2" charset="2"/>
              <a:buChar char="§"/>
              <a:defRPr sz="2000">
                <a:solidFill>
                  <a:schemeClr val="accent1">
                    <a:lumMod val="50000"/>
                  </a:schemeClr>
                </a:solidFill>
                <a:latin typeface="Segoe UI" panose="020B0502040204020203" pitchFamily="34" charset="0"/>
                <a:cs typeface="Segoe UI" panose="020B0502040204020203" pitchFamily="34" charset="0"/>
              </a:defRPr>
            </a:lvl3pPr>
            <a:lvl4pPr marL="1600200" indent="-228600">
              <a:lnSpc>
                <a:spcPct val="100000"/>
              </a:lnSpc>
              <a:spcAft>
                <a:spcPts val="0"/>
              </a:spcAft>
              <a:buClr>
                <a:srgbClr val="E38526"/>
              </a:buClr>
              <a:buFont typeface="Wingdings" panose="05000000000000000000" pitchFamily="2" charset="2"/>
              <a:buChar char="Ø"/>
              <a:defRPr sz="1800">
                <a:solidFill>
                  <a:schemeClr val="accent1">
                    <a:lumMod val="50000"/>
                  </a:schemeClr>
                </a:solidFill>
                <a:latin typeface="Segoe UI" panose="020B0502040204020203" pitchFamily="34" charset="0"/>
                <a:cs typeface="Segoe UI" panose="020B0502040204020203" pitchFamily="34" charset="0"/>
              </a:defRPr>
            </a:lvl4pPr>
            <a:lvl5pPr marL="2057400" indent="-228600">
              <a:lnSpc>
                <a:spcPct val="100000"/>
              </a:lnSpc>
              <a:spcAft>
                <a:spcPts val="0"/>
              </a:spcAft>
              <a:buClr>
                <a:srgbClr val="E38526"/>
              </a:buClr>
              <a:buFont typeface="Wingdings" panose="05000000000000000000" pitchFamily="2" charset="2"/>
              <a:buChar char="v"/>
              <a:defRPr sz="1800" baseline="0">
                <a:solidFill>
                  <a:schemeClr val="accent1">
                    <a:lumMod val="50000"/>
                  </a:schemeClr>
                </a:solidFill>
                <a:latin typeface="Segoe UI" panose="020B0502040204020203" pitchFamily="34" charset="0"/>
                <a:cs typeface="Segoe UI" panose="020B0502040204020203" pitchFamily="34" charset="0"/>
              </a:defRPr>
            </a:lvl5pPr>
          </a:lstStyle>
          <a:p>
            <a:pPr lvl="0"/>
            <a:r>
              <a:rPr lang="en-US" altLang="zh-CN" dirty="0"/>
              <a:t>Click here to edit bullet points</a:t>
            </a:r>
            <a:endParaRPr lang="zh-CN" altLang="en-US" dirty="0"/>
          </a:p>
          <a:p>
            <a:pPr lvl="1"/>
            <a:r>
              <a:rPr lang="en-US" altLang="zh-CN" dirty="0"/>
              <a:t>Second level</a:t>
            </a:r>
            <a:endParaRPr lang="zh-CN" altLang="en-US" dirty="0"/>
          </a:p>
          <a:p>
            <a:pPr lvl="2"/>
            <a:r>
              <a:rPr lang="en-US" altLang="zh-CN" dirty="0"/>
              <a:t>Third level</a:t>
            </a:r>
            <a:endParaRPr lang="zh-CN" altLang="en-US" dirty="0"/>
          </a:p>
          <a:p>
            <a:pPr lvl="3"/>
            <a:r>
              <a:rPr lang="en-US" altLang="zh-CN" dirty="0"/>
              <a:t>Fourth level</a:t>
            </a:r>
            <a:endParaRPr lang="zh-CN" altLang="en-US" dirty="0"/>
          </a:p>
          <a:p>
            <a:pPr lvl="4"/>
            <a:r>
              <a:rPr lang="en-US" altLang="zh-CN" dirty="0"/>
              <a:t>Fifth level</a:t>
            </a:r>
            <a:endParaRPr lang="zh-CN" altLang="en-US" dirty="0"/>
          </a:p>
        </p:txBody>
      </p:sp>
    </p:spTree>
    <p:extLst>
      <p:ext uri="{BB962C8B-B14F-4D97-AF65-F5344CB8AC3E}">
        <p14:creationId xmlns:p14="http://schemas.microsoft.com/office/powerpoint/2010/main" val="94844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pic>
        <p:nvPicPr>
          <p:cNvPr id="11" name="图片 8" descr="The star in the ESE logo.">
            <a:extLst>
              <a:ext uri="{FF2B5EF4-FFF2-40B4-BE49-F238E27FC236}">
                <a16:creationId xmlns:a16="http://schemas.microsoft.com/office/drawing/2014/main" id="{234F7B3A-2AAD-4113-B4B3-FCD9CEE213D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21238317">
            <a:off x="10844110" y="6132352"/>
            <a:ext cx="756578" cy="778194"/>
          </a:xfrm>
          <a:prstGeom prst="rect">
            <a:avLst/>
          </a:prstGeom>
        </p:spPr>
      </p:pic>
      <p:sp>
        <p:nvSpPr>
          <p:cNvPr id="3" name="图片占位符 2">
            <a:extLst>
              <a:ext uri="{FF2B5EF4-FFF2-40B4-BE49-F238E27FC236}">
                <a16:creationId xmlns:a16="http://schemas.microsoft.com/office/drawing/2014/main" id="{91BACC49-F766-444F-90DC-64E004B0AB1D}"/>
              </a:ext>
            </a:extLst>
          </p:cNvPr>
          <p:cNvSpPr>
            <a:spLocks noGrp="1"/>
          </p:cNvSpPr>
          <p:nvPr>
            <p:ph type="pic" idx="1"/>
          </p:nvPr>
        </p:nvSpPr>
        <p:spPr>
          <a:xfrm>
            <a:off x="5183188" y="1346882"/>
            <a:ext cx="6172200" cy="451416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zh-CN" altLang="en-US" dirty="0"/>
          </a:p>
        </p:txBody>
      </p:sp>
      <p:sp>
        <p:nvSpPr>
          <p:cNvPr id="4" name="文本占位符 3">
            <a:extLst>
              <a:ext uri="{FF2B5EF4-FFF2-40B4-BE49-F238E27FC236}">
                <a16:creationId xmlns:a16="http://schemas.microsoft.com/office/drawing/2014/main" id="{53551CA8-3893-4798-AD18-62C5C646C8C2}"/>
              </a:ext>
            </a:extLst>
          </p:cNvPr>
          <p:cNvSpPr>
            <a:spLocks noGrp="1"/>
          </p:cNvSpPr>
          <p:nvPr>
            <p:ph type="body" sz="half" idx="2" hasCustomPrompt="1"/>
          </p:nvPr>
        </p:nvSpPr>
        <p:spPr>
          <a:xfrm>
            <a:off x="839788" y="2737304"/>
            <a:ext cx="3932237" cy="3131683"/>
          </a:xfrm>
        </p:spPr>
        <p:txBody>
          <a:bodyPr>
            <a:noAutofit/>
          </a:bodyPr>
          <a:lstStyle>
            <a:lvl1pPr marL="0" indent="0">
              <a:lnSpc>
                <a:spcPct val="100000"/>
              </a:lnSpc>
              <a:spcBef>
                <a:spcPts val="0"/>
              </a:spcBef>
              <a:buNone/>
              <a:defRPr sz="2400" baseline="0">
                <a:solidFill>
                  <a:schemeClr val="accent1">
                    <a:lumMod val="50000"/>
                  </a:schemeClr>
                </a:solidFill>
                <a:latin typeface="Segoe UI" panose="020B0502040204020203" pitchFamily="34" charset="0"/>
                <a:cs typeface="Segoe UI"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dirty="0"/>
              <a:t>Click here to edit Text</a:t>
            </a:r>
            <a:endParaRPr lang="zh-CN" altLang="en-US" dirty="0"/>
          </a:p>
        </p:txBody>
      </p:sp>
      <p:sp>
        <p:nvSpPr>
          <p:cNvPr id="7" name="灯片编号占位符 6">
            <a:extLst>
              <a:ext uri="{FF2B5EF4-FFF2-40B4-BE49-F238E27FC236}">
                <a16:creationId xmlns:a16="http://schemas.microsoft.com/office/drawing/2014/main" id="{6789AAC3-A063-423A-AB89-4EC9283B8AE1}"/>
              </a:ext>
            </a:extLst>
          </p:cNvPr>
          <p:cNvSpPr>
            <a:spLocks noGrp="1"/>
          </p:cNvSpPr>
          <p:nvPr>
            <p:ph type="sldNum" sz="quarter" idx="12"/>
          </p:nvPr>
        </p:nvSpPr>
        <p:spPr/>
        <p:txBody>
          <a:bodyPr/>
          <a:lstStyle>
            <a:lvl1pPr>
              <a:defRPr>
                <a:solidFill>
                  <a:schemeClr val="tx1"/>
                </a:solidFill>
              </a:defRPr>
            </a:lvl1pPr>
          </a:lstStyle>
          <a:p>
            <a:fld id="{FF27229C-EC7B-4063-A33B-28A5E87E32ED}" type="slidenum">
              <a:rPr lang="zh-CN" altLang="en-US" smtClean="0"/>
              <a:pPr/>
              <a:t>‹#›</a:t>
            </a:fld>
            <a:endParaRPr lang="zh-CN" altLang="en-US" dirty="0"/>
          </a:p>
        </p:txBody>
      </p:sp>
      <p:sp>
        <p:nvSpPr>
          <p:cNvPr id="8" name="矩形 6" descr="Colored background box.">
            <a:extLst>
              <a:ext uri="{FF2B5EF4-FFF2-40B4-BE49-F238E27FC236}">
                <a16:creationId xmlns:a16="http://schemas.microsoft.com/office/drawing/2014/main" id="{A875BDB0-8CE9-4FCF-818B-C21A2BF5A21B}"/>
              </a:ext>
            </a:extLst>
          </p:cNvPr>
          <p:cNvSpPr/>
          <p:nvPr userDrawn="1"/>
        </p:nvSpPr>
        <p:spPr>
          <a:xfrm>
            <a:off x="0" y="212726"/>
            <a:ext cx="250371" cy="832304"/>
          </a:xfrm>
          <a:prstGeom prst="rect">
            <a:avLst/>
          </a:prstGeom>
          <a:solidFill>
            <a:srgbClr val="E38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descr="Colored background box.">
            <a:extLst>
              <a:ext uri="{FF2B5EF4-FFF2-40B4-BE49-F238E27FC236}">
                <a16:creationId xmlns:a16="http://schemas.microsoft.com/office/drawing/2014/main" id="{5DF00629-F578-459E-B808-C056CC098EE1}"/>
              </a:ext>
            </a:extLst>
          </p:cNvPr>
          <p:cNvSpPr/>
          <p:nvPr userDrawn="1"/>
        </p:nvSpPr>
        <p:spPr>
          <a:xfrm>
            <a:off x="435429" y="212727"/>
            <a:ext cx="11756571" cy="83230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Title 20"/>
          <p:cNvSpPr>
            <a:spLocks noGrp="1"/>
          </p:cNvSpPr>
          <p:nvPr>
            <p:ph type="title"/>
          </p:nvPr>
        </p:nvSpPr>
        <p:spPr>
          <a:xfrm>
            <a:off x="567743" y="357819"/>
            <a:ext cx="11370972" cy="552324"/>
          </a:xfrm>
        </p:spPr>
        <p:txBody>
          <a:bodyPr>
            <a:noAutofit/>
          </a:bodyPr>
          <a:lstStyle>
            <a:lvl1pPr>
              <a:defRPr lang="en-US" sz="3000" kern="1200" baseline="0" dirty="0">
                <a:solidFill>
                  <a:schemeClr val="bg1"/>
                </a:solidFill>
                <a:latin typeface="Segoe UI Semibold" panose="020B0702040204020203" pitchFamily="34" charset="0"/>
                <a:ea typeface="+mj-ea"/>
                <a:cs typeface="Segoe UI Semibold" panose="020B0702040204020203" pitchFamily="34" charset="0"/>
              </a:defRPr>
            </a:lvl1pPr>
          </a:lstStyle>
          <a:p>
            <a:r>
              <a:rPr lang="en-US"/>
              <a:t>Click to edit Master title style</a:t>
            </a:r>
            <a:endParaRPr lang="en-US" dirty="0"/>
          </a:p>
        </p:txBody>
      </p:sp>
      <p:sp>
        <p:nvSpPr>
          <p:cNvPr id="22" name="文本占位符 3">
            <a:extLst>
              <a:ext uri="{FF2B5EF4-FFF2-40B4-BE49-F238E27FC236}">
                <a16:creationId xmlns:a16="http://schemas.microsoft.com/office/drawing/2014/main" id="{53551CA8-3893-4798-AD18-62C5C646C8C2}"/>
              </a:ext>
            </a:extLst>
          </p:cNvPr>
          <p:cNvSpPr>
            <a:spLocks noGrp="1"/>
          </p:cNvSpPr>
          <p:nvPr>
            <p:ph type="body" sz="half" idx="13" hasCustomPrompt="1"/>
          </p:nvPr>
        </p:nvSpPr>
        <p:spPr>
          <a:xfrm>
            <a:off x="839788" y="1346883"/>
            <a:ext cx="3932237" cy="1255534"/>
          </a:xfrm>
        </p:spPr>
        <p:txBody>
          <a:bodyPr>
            <a:noAutofit/>
          </a:bodyPr>
          <a:lstStyle>
            <a:lvl1pPr marL="0" indent="0">
              <a:buNone/>
              <a:defRPr sz="2800" b="1" baseline="0">
                <a:solidFill>
                  <a:schemeClr val="accent1">
                    <a:lumMod val="50000"/>
                  </a:schemeClr>
                </a:solidFill>
                <a:latin typeface="Segoe UI" panose="020B0502040204020203" pitchFamily="34" charset="0"/>
                <a:cs typeface="Segoe UI"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dirty="0"/>
              <a:t>Click here to edit subtitle</a:t>
            </a:r>
            <a:endParaRPr lang="zh-CN" altLang="en-US" dirty="0"/>
          </a:p>
        </p:txBody>
      </p:sp>
      <p:sp>
        <p:nvSpPr>
          <p:cNvPr id="16" name="TextBox 15"/>
          <p:cNvSpPr txBox="1"/>
          <p:nvPr userDrawn="1"/>
        </p:nvSpPr>
        <p:spPr>
          <a:xfrm>
            <a:off x="250371" y="6352143"/>
            <a:ext cx="7713372" cy="369332"/>
          </a:xfrm>
          <a:prstGeom prst="rect">
            <a:avLst/>
          </a:prstGeom>
          <a:noFill/>
        </p:spPr>
        <p:txBody>
          <a:bodyPr wrap="square" rtlCol="0" anchor="ctr" anchorCtr="0">
            <a:noAutofit/>
          </a:bodyPr>
          <a:lstStyle/>
          <a:p>
            <a:r>
              <a:rPr lang="en-US" sz="1200" kern="1200" dirty="0">
                <a:solidFill>
                  <a:schemeClr val="tx1">
                    <a:tint val="75000"/>
                  </a:schemeClr>
                </a:solidFill>
                <a:latin typeface="Segoe"/>
                <a:ea typeface="+mn-ea"/>
                <a:cs typeface="+mn-cs"/>
              </a:rPr>
              <a:t>Massachusetts Department of</a:t>
            </a:r>
            <a:r>
              <a:rPr lang="en-US" baseline="0" dirty="0">
                <a:latin typeface="Segoe"/>
              </a:rPr>
              <a:t> </a:t>
            </a:r>
            <a:r>
              <a:rPr lang="en-US" sz="1200" kern="1200" dirty="0">
                <a:solidFill>
                  <a:schemeClr val="tx1">
                    <a:tint val="75000"/>
                  </a:schemeClr>
                </a:solidFill>
                <a:latin typeface="Segoe"/>
                <a:ea typeface="+mn-ea"/>
                <a:cs typeface="+mn-cs"/>
              </a:rPr>
              <a:t>Elementary</a:t>
            </a:r>
            <a:r>
              <a:rPr lang="en-US" baseline="0" dirty="0">
                <a:latin typeface="Segoe"/>
              </a:rPr>
              <a:t> </a:t>
            </a:r>
            <a:r>
              <a:rPr lang="en-US" sz="1200" kern="1200" dirty="0">
                <a:solidFill>
                  <a:schemeClr val="tx1">
                    <a:tint val="75000"/>
                  </a:schemeClr>
                </a:solidFill>
                <a:latin typeface="Segoe"/>
                <a:ea typeface="+mn-ea"/>
                <a:cs typeface="+mn-cs"/>
              </a:rPr>
              <a:t>and</a:t>
            </a:r>
            <a:r>
              <a:rPr lang="en-US" baseline="0" dirty="0">
                <a:latin typeface="Segoe"/>
              </a:rPr>
              <a:t> </a:t>
            </a:r>
            <a:r>
              <a:rPr lang="en-US" sz="1200" kern="1200" dirty="0">
                <a:solidFill>
                  <a:schemeClr val="tx1">
                    <a:tint val="75000"/>
                  </a:schemeClr>
                </a:solidFill>
                <a:latin typeface="Segoe"/>
                <a:ea typeface="+mn-ea"/>
                <a:cs typeface="+mn-cs"/>
              </a:rPr>
              <a:t>Secondary</a:t>
            </a:r>
            <a:r>
              <a:rPr lang="en-US" baseline="0" dirty="0">
                <a:latin typeface="Segoe"/>
              </a:rPr>
              <a:t> </a:t>
            </a:r>
            <a:r>
              <a:rPr lang="en-US" sz="1200" kern="1200" dirty="0">
                <a:solidFill>
                  <a:schemeClr val="tx1">
                    <a:tint val="75000"/>
                  </a:schemeClr>
                </a:solidFill>
                <a:latin typeface="Segoe"/>
                <a:ea typeface="+mn-ea"/>
                <a:cs typeface="+mn-cs"/>
              </a:rPr>
              <a:t>Education</a:t>
            </a:r>
          </a:p>
        </p:txBody>
      </p:sp>
    </p:spTree>
    <p:extLst>
      <p:ext uri="{BB962C8B-B14F-4D97-AF65-F5344CB8AC3E}">
        <p14:creationId xmlns:p14="http://schemas.microsoft.com/office/powerpoint/2010/main" val="2580273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0701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13B8FF0-B949-418A-B884-7856ED3FF0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ltLang="zh-CN" dirty="0"/>
              <a:t>Click here to edit master title</a:t>
            </a:r>
            <a:endParaRPr lang="zh-CN" altLang="en-US" dirty="0"/>
          </a:p>
        </p:txBody>
      </p:sp>
      <p:sp>
        <p:nvSpPr>
          <p:cNvPr id="3" name="文本占位符 2">
            <a:extLst>
              <a:ext uri="{FF2B5EF4-FFF2-40B4-BE49-F238E27FC236}">
                <a16:creationId xmlns:a16="http://schemas.microsoft.com/office/drawing/2014/main" id="{4D3B3FFB-82AC-4EC9-A398-722C2D7E7627}"/>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ltLang="zh-CN" dirty="0"/>
              <a:t>Click here to edit text</a:t>
            </a:r>
            <a:endParaRPr lang="zh-CN" altLang="en-US" dirty="0"/>
          </a:p>
          <a:p>
            <a:pPr lvl="1"/>
            <a:r>
              <a:rPr lang="en-US" altLang="zh-CN" dirty="0"/>
              <a:t>Second level</a:t>
            </a:r>
            <a:endParaRPr lang="zh-CN" altLang="en-US" dirty="0"/>
          </a:p>
          <a:p>
            <a:pPr lvl="2"/>
            <a:r>
              <a:rPr lang="en-US" altLang="zh-CN" dirty="0"/>
              <a:t>Third level</a:t>
            </a:r>
            <a:endParaRPr lang="zh-CN" altLang="en-US" dirty="0"/>
          </a:p>
          <a:p>
            <a:pPr lvl="3"/>
            <a:r>
              <a:rPr lang="en-US" altLang="zh-CN" dirty="0"/>
              <a:t>Forth level</a:t>
            </a:r>
            <a:endParaRPr lang="zh-CN" altLang="en-US" dirty="0"/>
          </a:p>
          <a:p>
            <a:pPr lvl="4"/>
            <a:r>
              <a:rPr lang="en-US" altLang="zh-CN" dirty="0"/>
              <a:t>Fifth level</a:t>
            </a:r>
            <a:endParaRPr lang="zh-CN" altLang="en-US" dirty="0"/>
          </a:p>
        </p:txBody>
      </p:sp>
      <p:sp>
        <p:nvSpPr>
          <p:cNvPr id="4" name="日期占位符 3">
            <a:extLst>
              <a:ext uri="{FF2B5EF4-FFF2-40B4-BE49-F238E27FC236}">
                <a16:creationId xmlns:a16="http://schemas.microsoft.com/office/drawing/2014/main" id="{61977E61-00A2-43A0-9328-9D066838A9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4668EC-92F0-4572-9577-023BA49E05D2}" type="datetime1">
              <a:rPr lang="en-US" altLang="zh-CN" smtClean="0"/>
              <a:pPr/>
              <a:t>4/8/2019</a:t>
            </a:fld>
            <a:endParaRPr lang="zh-CN" altLang="en-US"/>
          </a:p>
        </p:txBody>
      </p:sp>
      <p:sp>
        <p:nvSpPr>
          <p:cNvPr id="5" name="页脚占位符 4">
            <a:extLst>
              <a:ext uri="{FF2B5EF4-FFF2-40B4-BE49-F238E27FC236}">
                <a16:creationId xmlns:a16="http://schemas.microsoft.com/office/drawing/2014/main" id="{EC850DC4-B6F4-4C90-A6C9-8DF7DE7F5E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5C65AC83-998D-49FC-8885-4FB383A937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27229C-EC7B-4063-A33B-28A5E87E32ED}" type="slidenum">
              <a:rPr lang="zh-CN" altLang="en-US" smtClean="0"/>
              <a:pPr/>
              <a:t>‹#›</a:t>
            </a:fld>
            <a:endParaRPr lang="zh-CN" altLang="en-US"/>
          </a:p>
        </p:txBody>
      </p:sp>
    </p:spTree>
    <p:extLst>
      <p:ext uri="{BB962C8B-B14F-4D97-AF65-F5344CB8AC3E}">
        <p14:creationId xmlns:p14="http://schemas.microsoft.com/office/powerpoint/2010/main" val="1578416296"/>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5" r:id="rId3"/>
    <p:sldLayoutId id="2147483661" r:id="rId4"/>
    <p:sldLayoutId id="2147483660" r:id="rId5"/>
    <p:sldLayoutId id="2147483664" r:id="rId6"/>
    <p:sldLayoutId id="2147483652" r:id="rId7"/>
    <p:sldLayoutId id="2147483657" r:id="rId8"/>
    <p:sldLayoutId id="2147483654" r:id="rId9"/>
    <p:sldLayoutId id="2147483663" r:id="rId10"/>
    <p:sldLayoutId id="2147483662" r:id="rId11"/>
  </p:sldLayoutIdLst>
  <p:hf hdr="0"/>
  <p:txStyles>
    <p:titleStyle>
      <a:lvl1pPr algn="l" defTabSz="914400" rtl="0" eaLnBrk="1" latinLnBrk="0" hangingPunct="1">
        <a:lnSpc>
          <a:spcPct val="90000"/>
        </a:lnSpc>
        <a:spcBef>
          <a:spcPct val="0"/>
        </a:spcBef>
        <a:buNone/>
        <a:defRPr sz="3000" kern="1200" baseline="0">
          <a:solidFill>
            <a:schemeClr val="tx1"/>
          </a:solidFill>
          <a:latin typeface="Segoe UI Semibold" panose="020B0702040204020203" pitchFamily="34" charset="0"/>
          <a:ea typeface="+mj-ea"/>
          <a:cs typeface="Segoe UI Semibold" panose="020B0702040204020203" pitchFamily="34" charset="0"/>
        </a:defRPr>
      </a:lvl1pPr>
    </p:titleStyle>
    <p:bodyStyle>
      <a:lvl1pPr marL="228600" indent="-228600" algn="l" defTabSz="914400" rtl="0" eaLnBrk="1" latinLnBrk="0" hangingPunct="1">
        <a:lnSpc>
          <a:spcPct val="90000"/>
        </a:lnSpc>
        <a:spcBef>
          <a:spcPts val="1000"/>
        </a:spcBef>
        <a:buClr>
          <a:srgbClr val="E38526"/>
        </a:buClr>
        <a:buFont typeface="Arial" panose="020B0604020202020204" pitchFamily="34" charset="0"/>
        <a:buChar char="•"/>
        <a:defRPr sz="3200" kern="1200" baseline="0">
          <a:solidFill>
            <a:schemeClr val="accent1">
              <a:lumMod val="50000"/>
            </a:schemeClr>
          </a:solidFill>
          <a:latin typeface="Segoe UI" panose="020B0502040204020203" pitchFamily="34" charset="0"/>
          <a:ea typeface="+mn-ea"/>
          <a:cs typeface="Segoe UI" panose="020B0502040204020203" pitchFamily="34" charset="0"/>
        </a:defRPr>
      </a:lvl1pPr>
      <a:lvl2pPr marL="736600" indent="-279400" algn="l" defTabSz="914400" rtl="0" eaLnBrk="1" latinLnBrk="0" hangingPunct="1">
        <a:lnSpc>
          <a:spcPct val="90000"/>
        </a:lnSpc>
        <a:spcBef>
          <a:spcPts val="500"/>
        </a:spcBef>
        <a:buClr>
          <a:srgbClr val="E38526"/>
        </a:buClr>
        <a:buFont typeface="Courier New" panose="02070309020205020404" pitchFamily="49" charset="0"/>
        <a:buChar char="o"/>
        <a:defRPr sz="2800" kern="1200">
          <a:solidFill>
            <a:schemeClr val="accent1">
              <a:lumMod val="50000"/>
            </a:schemeClr>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Clr>
          <a:srgbClr val="E38526"/>
        </a:buClr>
        <a:buFont typeface="Wingdings" panose="05000000000000000000" pitchFamily="2" charset="2"/>
        <a:buChar char="§"/>
        <a:defRPr sz="2400" kern="1200">
          <a:solidFill>
            <a:schemeClr val="accent1">
              <a:lumMod val="50000"/>
            </a:schemeClr>
          </a:solidFill>
          <a:latin typeface="Segoe UI" panose="020B0502040204020203" pitchFamily="34" charset="0"/>
          <a:ea typeface="+mn-ea"/>
          <a:cs typeface="Segoe UI" panose="020B0502040204020203" pitchFamily="34" charset="0"/>
        </a:defRPr>
      </a:lvl3pPr>
      <a:lvl4pPr marL="1651000" indent="-279400" algn="l" defTabSz="914400" rtl="0" eaLnBrk="1" latinLnBrk="0" hangingPunct="1">
        <a:lnSpc>
          <a:spcPct val="90000"/>
        </a:lnSpc>
        <a:spcBef>
          <a:spcPts val="500"/>
        </a:spcBef>
        <a:buClr>
          <a:srgbClr val="E38526"/>
        </a:buClr>
        <a:buFont typeface="Wingdings" panose="05000000000000000000" pitchFamily="2" charset="2"/>
        <a:buChar char="Ø"/>
        <a:defRPr sz="2000" kern="1200">
          <a:solidFill>
            <a:schemeClr val="accent1">
              <a:lumMod val="50000"/>
            </a:schemeClr>
          </a:solidFill>
          <a:latin typeface="Segoe UI" panose="020B0502040204020203" pitchFamily="34" charset="0"/>
          <a:ea typeface="+mn-ea"/>
          <a:cs typeface="Segoe UI" panose="020B0502040204020203" pitchFamily="34" charset="0"/>
        </a:defRPr>
      </a:lvl4pPr>
      <a:lvl5pPr marL="2116138" indent="-287338" algn="l" defTabSz="914400" rtl="0" eaLnBrk="1" latinLnBrk="0" hangingPunct="1">
        <a:lnSpc>
          <a:spcPct val="90000"/>
        </a:lnSpc>
        <a:spcBef>
          <a:spcPts val="500"/>
        </a:spcBef>
        <a:buClr>
          <a:srgbClr val="E38526"/>
        </a:buClr>
        <a:buFont typeface="Wingdings" panose="05000000000000000000" pitchFamily="2" charset="2"/>
        <a:buChar char="v"/>
        <a:defRPr sz="2000" kern="1200">
          <a:solidFill>
            <a:schemeClr val="accent1">
              <a:lumMod val="50000"/>
            </a:schemeClr>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hyperlink" Target="https://malegislature.gov/Laws/SessionLaws/Acts/2014/Chapter284" TargetMode="External"/><Relationship Id="rId2" Type="http://schemas.openxmlformats.org/officeDocument/2006/relationships/hyperlink" Target="https://malegislature.gov/Laws/GeneralLaws/PartI/TitleXII/Chapter69/Section1P" TargetMode="External"/><Relationship Id="rId1" Type="http://schemas.openxmlformats.org/officeDocument/2006/relationships/slideLayout" Target="../slideLayouts/slideLayout6.xml"/><Relationship Id="rId4" Type="http://schemas.openxmlformats.org/officeDocument/2006/relationships/hyperlink" Target="http://www.doe.mass.edu/sfs/safety/?section=commiss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bhps321.org/" TargetMode="External"/><Relationship Id="rId2" Type="http://schemas.openxmlformats.org/officeDocument/2006/relationships/hyperlink" Target="https://malegislature.gov/Laws/GeneralLaws/PartI/TitleXII/Chapter69/Section1P"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6654" y="1958195"/>
            <a:ext cx="6678954" cy="2450031"/>
          </a:xfrm>
        </p:spPr>
        <p:txBody>
          <a:bodyPr/>
          <a:lstStyle/>
          <a:p>
            <a:r>
              <a:rPr lang="en-US" dirty="0" smtClean="0">
                <a:latin typeface="Segoe SemiBold" panose="020B0703040204020203" pitchFamily="34" charset="0"/>
              </a:rPr>
              <a:t>Safe and Supportive Schools Commission</a:t>
            </a:r>
            <a:endParaRPr lang="en-US" dirty="0"/>
          </a:p>
        </p:txBody>
      </p:sp>
      <p:sp>
        <p:nvSpPr>
          <p:cNvPr id="3" name="Subtitle 2"/>
          <p:cNvSpPr>
            <a:spLocks noGrp="1"/>
          </p:cNvSpPr>
          <p:nvPr>
            <p:ph type="subTitle" idx="1"/>
          </p:nvPr>
        </p:nvSpPr>
        <p:spPr>
          <a:xfrm>
            <a:off x="5417389" y="4565311"/>
            <a:ext cx="6659592" cy="826214"/>
          </a:xfrm>
        </p:spPr>
        <p:txBody>
          <a:bodyPr/>
          <a:lstStyle/>
          <a:p>
            <a:r>
              <a:rPr lang="en-US" altLang="zh-CN" i="1" dirty="0" smtClean="0">
                <a:solidFill>
                  <a:schemeClr val="tx1">
                    <a:lumMod val="50000"/>
                  </a:schemeClr>
                </a:solidFill>
              </a:rPr>
              <a:t>Community Behavioral Health Promotion and Prevention Commission Meeting</a:t>
            </a:r>
            <a:endParaRPr lang="en-US" altLang="zh-CN" i="1" dirty="0">
              <a:solidFill>
                <a:schemeClr val="tx1">
                  <a:lumMod val="50000"/>
                </a:schemeClr>
              </a:solidFill>
            </a:endParaRPr>
          </a:p>
          <a:p>
            <a:r>
              <a:rPr lang="en-US" altLang="zh-CN" dirty="0" smtClean="0">
                <a:solidFill>
                  <a:schemeClr val="tx1">
                    <a:lumMod val="50000"/>
                  </a:schemeClr>
                </a:solidFill>
              </a:rPr>
              <a:t>April 8, 2019 ~  Boston, MA </a:t>
            </a:r>
            <a:r>
              <a:rPr lang="en-US" altLang="zh-CN" dirty="0" smtClean="0">
                <a:solidFill>
                  <a:schemeClr val="tx1">
                    <a:lumMod val="50000"/>
                  </a:schemeClr>
                </a:solidFill>
              </a:rPr>
              <a:t/>
            </a:r>
            <a:br>
              <a:rPr lang="en-US" altLang="zh-CN" dirty="0" smtClean="0">
                <a:solidFill>
                  <a:schemeClr val="tx1">
                    <a:lumMod val="50000"/>
                  </a:schemeClr>
                </a:solidFill>
              </a:rPr>
            </a:br>
            <a:endParaRPr lang="zh-CN" altLang="en-US" sz="1000" dirty="0">
              <a:solidFill>
                <a:schemeClr val="tx1">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CAFC36B0-4AD1-44AB-96C1-76527DDE7F8C}"/>
              </a:ext>
            </a:extLst>
          </p:cNvPr>
          <p:cNvSpPr txBox="1"/>
          <p:nvPr/>
        </p:nvSpPr>
        <p:spPr>
          <a:xfrm>
            <a:off x="0" y="963497"/>
            <a:ext cx="12191999" cy="1862048"/>
          </a:xfrm>
          <a:prstGeom prst="rect">
            <a:avLst/>
          </a:prstGeom>
          <a:noFill/>
        </p:spPr>
        <p:txBody>
          <a:bodyPr wrap="square" rtlCol="0">
            <a:spAutoFit/>
          </a:bodyPr>
          <a:lstStyle/>
          <a:p>
            <a:pPr algn="ctr"/>
            <a:r>
              <a:rPr lang="en-US" altLang="zh-CN" sz="11500" dirty="0">
                <a:solidFill>
                  <a:schemeClr val="bg1"/>
                </a:solidFill>
                <a:latin typeface="Segoe SemiBold" panose="020B0703040204020203" pitchFamily="34" charset="0"/>
                <a:ea typeface="Segoe UI Black" panose="020B0A02040204020203" pitchFamily="34" charset="0"/>
                <a:cs typeface="Segoe SemiBold" panose="020B0703040204020203" pitchFamily="34" charset="0"/>
              </a:rPr>
              <a:t>THANK YOU</a:t>
            </a:r>
            <a:endParaRPr lang="zh-CN" altLang="en-US" sz="11500" dirty="0">
              <a:solidFill>
                <a:schemeClr val="bg1"/>
              </a:solidFill>
              <a:latin typeface="Segoe SemiBold" panose="020B0703040204020203" pitchFamily="34" charset="0"/>
              <a:cs typeface="Segoe SemiBold" panose="020B0703040204020203" pitchFamily="34" charset="0"/>
            </a:endParaRPr>
          </a:p>
        </p:txBody>
      </p:sp>
      <p:pic>
        <p:nvPicPr>
          <p:cNvPr id="7" name="图片 6" descr="Phone icon">
            <a:extLst>
              <a:ext uri="{FF2B5EF4-FFF2-40B4-BE49-F238E27FC236}">
                <a16:creationId xmlns:a16="http://schemas.microsoft.com/office/drawing/2014/main" id="{B02E2B40-C340-4A62-9DFE-7AD50B50B84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4891" t="25979" r="24249" b="25362"/>
          <a:stretch/>
        </p:blipFill>
        <p:spPr>
          <a:xfrm>
            <a:off x="1968171" y="3994418"/>
            <a:ext cx="336075" cy="321542"/>
          </a:xfrm>
          <a:prstGeom prst="rect">
            <a:avLst/>
          </a:prstGeom>
        </p:spPr>
      </p:pic>
      <p:sp>
        <p:nvSpPr>
          <p:cNvPr id="8" name="文本框 7">
            <a:extLst>
              <a:ext uri="{FF2B5EF4-FFF2-40B4-BE49-F238E27FC236}">
                <a16:creationId xmlns:a16="http://schemas.microsoft.com/office/drawing/2014/main" id="{992D2954-C2DD-4172-8B10-E4A8A6E0EFEE}"/>
              </a:ext>
            </a:extLst>
          </p:cNvPr>
          <p:cNvSpPr txBox="1"/>
          <p:nvPr/>
        </p:nvSpPr>
        <p:spPr>
          <a:xfrm>
            <a:off x="2304246" y="3955134"/>
            <a:ext cx="2356701" cy="400110"/>
          </a:xfrm>
          <a:prstGeom prst="rect">
            <a:avLst/>
          </a:prstGeom>
          <a:noFill/>
        </p:spPr>
        <p:txBody>
          <a:bodyPr wrap="square" rtlCol="0">
            <a:spAutoFit/>
          </a:bodyPr>
          <a:lstStyle/>
          <a:p>
            <a:r>
              <a:rPr lang="en-US" altLang="zh-CN" sz="2000" dirty="0" smtClean="0">
                <a:solidFill>
                  <a:schemeClr val="bg1"/>
                </a:solidFill>
                <a:latin typeface="Segoe SemiBold" panose="020B0703040204020203" pitchFamily="34" charset="0"/>
                <a:cs typeface="Segoe SemiBold" panose="020B0703040204020203" pitchFamily="34" charset="0"/>
              </a:rPr>
              <a:t>781.338.3205</a:t>
            </a:r>
            <a:endParaRPr lang="zh-CN" altLang="en-US" sz="2000" dirty="0">
              <a:solidFill>
                <a:schemeClr val="bg1"/>
              </a:solidFill>
              <a:latin typeface="Segoe SemiBold" panose="020B0703040204020203" pitchFamily="34" charset="0"/>
              <a:cs typeface="Segoe SemiBold" panose="020B0703040204020203" pitchFamily="34" charset="0"/>
            </a:endParaRPr>
          </a:p>
        </p:txBody>
      </p:sp>
      <p:pic>
        <p:nvPicPr>
          <p:cNvPr id="10" name="图片 9" descr="email icon">
            <a:extLst>
              <a:ext uri="{FF2B5EF4-FFF2-40B4-BE49-F238E27FC236}">
                <a16:creationId xmlns:a16="http://schemas.microsoft.com/office/drawing/2014/main" id="{29115377-BD10-4D4C-A9C7-0FAEFD1333B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2060" t="19266" r="18307" b="28003"/>
          <a:stretch/>
        </p:blipFill>
        <p:spPr>
          <a:xfrm>
            <a:off x="5473696" y="3955134"/>
            <a:ext cx="423731" cy="374688"/>
          </a:xfrm>
          <a:prstGeom prst="rect">
            <a:avLst/>
          </a:prstGeom>
        </p:spPr>
      </p:pic>
      <p:sp>
        <p:nvSpPr>
          <p:cNvPr id="11" name="文本框 10">
            <a:extLst>
              <a:ext uri="{FF2B5EF4-FFF2-40B4-BE49-F238E27FC236}">
                <a16:creationId xmlns:a16="http://schemas.microsoft.com/office/drawing/2014/main" id="{7702F5C2-4DC0-4CA8-AF5F-AA20DC05FA81}"/>
              </a:ext>
            </a:extLst>
          </p:cNvPr>
          <p:cNvSpPr txBox="1"/>
          <p:nvPr/>
        </p:nvSpPr>
        <p:spPr>
          <a:xfrm>
            <a:off x="5897427" y="3955134"/>
            <a:ext cx="4695811" cy="400110"/>
          </a:xfrm>
          <a:prstGeom prst="rect">
            <a:avLst/>
          </a:prstGeom>
          <a:noFill/>
        </p:spPr>
        <p:txBody>
          <a:bodyPr wrap="square" rtlCol="0">
            <a:spAutoFit/>
          </a:bodyPr>
          <a:lstStyle/>
          <a:p>
            <a:r>
              <a:rPr lang="en-US" altLang="zh-CN" sz="2000" dirty="0" smtClean="0">
                <a:solidFill>
                  <a:schemeClr val="bg1"/>
                </a:solidFill>
                <a:latin typeface="Segoe SemiBold" panose="020B0703040204020203" pitchFamily="34" charset="0"/>
                <a:cs typeface="Segoe SemiBold" panose="020B0703040204020203" pitchFamily="34" charset="0"/>
              </a:rPr>
              <a:t>renglerbennett@doe.mass.edu</a:t>
            </a:r>
            <a:endParaRPr lang="zh-CN" altLang="en-US" sz="2000" dirty="0">
              <a:solidFill>
                <a:schemeClr val="bg1"/>
              </a:solidFill>
              <a:latin typeface="Segoe SemiBold" panose="020B0703040204020203" pitchFamily="34" charset="0"/>
              <a:cs typeface="Segoe SemiBold" panose="020B0703040204020203" pitchFamily="34" charset="0"/>
            </a:endParaRPr>
          </a:p>
        </p:txBody>
      </p:sp>
      <p:pic>
        <p:nvPicPr>
          <p:cNvPr id="13" name="图片 12" descr="website icon">
            <a:extLst>
              <a:ext uri="{FF2B5EF4-FFF2-40B4-BE49-F238E27FC236}">
                <a16:creationId xmlns:a16="http://schemas.microsoft.com/office/drawing/2014/main" id="{130DF23C-95E6-48AF-A183-DB17A7C7D42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5847" t="18945" r="20669" b="17724"/>
          <a:stretch/>
        </p:blipFill>
        <p:spPr>
          <a:xfrm>
            <a:off x="1953995" y="4355244"/>
            <a:ext cx="439476" cy="520388"/>
          </a:xfrm>
          <a:prstGeom prst="rect">
            <a:avLst/>
          </a:prstGeom>
        </p:spPr>
      </p:pic>
      <p:sp>
        <p:nvSpPr>
          <p:cNvPr id="14" name="文本框 13">
            <a:extLst>
              <a:ext uri="{FF2B5EF4-FFF2-40B4-BE49-F238E27FC236}">
                <a16:creationId xmlns:a16="http://schemas.microsoft.com/office/drawing/2014/main" id="{A2246D95-2355-47E1-9E27-1351EA05075A}"/>
              </a:ext>
            </a:extLst>
          </p:cNvPr>
          <p:cNvSpPr txBox="1"/>
          <p:nvPr/>
        </p:nvSpPr>
        <p:spPr>
          <a:xfrm>
            <a:off x="2320907" y="4415383"/>
            <a:ext cx="3013432" cy="400110"/>
          </a:xfrm>
          <a:prstGeom prst="rect">
            <a:avLst/>
          </a:prstGeom>
          <a:noFill/>
        </p:spPr>
        <p:txBody>
          <a:bodyPr wrap="square" rtlCol="0">
            <a:spAutoFit/>
          </a:bodyPr>
          <a:lstStyle/>
          <a:p>
            <a:r>
              <a:rPr lang="en-US" altLang="zh-CN" sz="2000" dirty="0">
                <a:solidFill>
                  <a:schemeClr val="bg1"/>
                </a:solidFill>
                <a:latin typeface="Segoe SemiBold" panose="020B0703040204020203" pitchFamily="34" charset="0"/>
                <a:cs typeface="Segoe SemiBold" panose="020B0703040204020203" pitchFamily="34" charset="0"/>
              </a:rPr>
              <a:t>www.doe.mass.edu</a:t>
            </a:r>
            <a:endParaRPr lang="zh-CN" altLang="en-US" sz="2000" dirty="0">
              <a:solidFill>
                <a:schemeClr val="bg1"/>
              </a:solidFill>
              <a:latin typeface="Segoe SemiBold" panose="020B0703040204020203" pitchFamily="34" charset="0"/>
              <a:cs typeface="Segoe SemiBold" panose="020B0703040204020203" pitchFamily="34" charset="0"/>
            </a:endParaRPr>
          </a:p>
        </p:txBody>
      </p:sp>
      <p:pic>
        <p:nvPicPr>
          <p:cNvPr id="16" name="图片 15" descr="address icon">
            <a:extLst>
              <a:ext uri="{FF2B5EF4-FFF2-40B4-BE49-F238E27FC236}">
                <a16:creationId xmlns:a16="http://schemas.microsoft.com/office/drawing/2014/main" id="{3155BFC2-CE51-4BB4-882C-F8ADA0A7E54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5639" t="15745" r="18234" b="17372"/>
          <a:stretch/>
        </p:blipFill>
        <p:spPr>
          <a:xfrm flipH="1">
            <a:off x="5450435" y="4393191"/>
            <a:ext cx="439479" cy="444494"/>
          </a:xfrm>
          <a:prstGeom prst="rect">
            <a:avLst/>
          </a:prstGeom>
        </p:spPr>
      </p:pic>
      <p:sp>
        <p:nvSpPr>
          <p:cNvPr id="17" name="文本框 16">
            <a:extLst>
              <a:ext uri="{FF2B5EF4-FFF2-40B4-BE49-F238E27FC236}">
                <a16:creationId xmlns:a16="http://schemas.microsoft.com/office/drawing/2014/main" id="{5D838ABB-2920-4CCA-BBF1-F1299182F9FE}"/>
              </a:ext>
            </a:extLst>
          </p:cNvPr>
          <p:cNvSpPr txBox="1"/>
          <p:nvPr/>
        </p:nvSpPr>
        <p:spPr>
          <a:xfrm>
            <a:off x="5806772" y="4415383"/>
            <a:ext cx="5079764" cy="400110"/>
          </a:xfrm>
          <a:prstGeom prst="rect">
            <a:avLst/>
          </a:prstGeom>
          <a:noFill/>
        </p:spPr>
        <p:txBody>
          <a:bodyPr wrap="square" rtlCol="0">
            <a:spAutoFit/>
          </a:bodyPr>
          <a:lstStyle/>
          <a:p>
            <a:r>
              <a:rPr lang="en-US" altLang="zh-CN" sz="2000" dirty="0">
                <a:solidFill>
                  <a:schemeClr val="bg1"/>
                </a:solidFill>
                <a:latin typeface="Segoe SemiBold" panose="020B0703040204020203" pitchFamily="34" charset="0"/>
                <a:cs typeface="Segoe SemiBold" panose="020B0703040204020203" pitchFamily="34" charset="0"/>
              </a:rPr>
              <a:t>75 Pleasant Street, Malden, MA 02148</a:t>
            </a:r>
            <a:endParaRPr lang="zh-CN" altLang="en-US" sz="2000" dirty="0">
              <a:solidFill>
                <a:schemeClr val="bg1"/>
              </a:solidFill>
              <a:latin typeface="Segoe SemiBold" panose="020B0703040204020203" pitchFamily="34" charset="0"/>
              <a:cs typeface="Segoe SemiBold" panose="020B0703040204020203" pitchFamily="34" charset="0"/>
            </a:endParaRPr>
          </a:p>
        </p:txBody>
      </p:sp>
      <p:sp>
        <p:nvSpPr>
          <p:cNvPr id="12" name="文本框 10">
            <a:extLst>
              <a:ext uri="{FF2B5EF4-FFF2-40B4-BE49-F238E27FC236}">
                <a16:creationId xmlns:a16="http://schemas.microsoft.com/office/drawing/2014/main" id="{7702F5C2-4DC0-4CA8-AF5F-AA20DC05FA81}"/>
              </a:ext>
            </a:extLst>
          </p:cNvPr>
          <p:cNvSpPr txBox="1"/>
          <p:nvPr/>
        </p:nvSpPr>
        <p:spPr>
          <a:xfrm>
            <a:off x="0" y="2983855"/>
            <a:ext cx="12191999" cy="707886"/>
          </a:xfrm>
          <a:prstGeom prst="rect">
            <a:avLst/>
          </a:prstGeom>
          <a:noFill/>
        </p:spPr>
        <p:txBody>
          <a:bodyPr wrap="square" rtlCol="0">
            <a:spAutoFit/>
          </a:bodyPr>
          <a:lstStyle/>
          <a:p>
            <a:pPr algn="ctr"/>
            <a:r>
              <a:rPr lang="en-US" altLang="zh-CN" sz="2000" dirty="0" smtClean="0">
                <a:solidFill>
                  <a:schemeClr val="bg1"/>
                </a:solidFill>
                <a:latin typeface="Segoe SemiBold" panose="020B0703040204020203" pitchFamily="34" charset="0"/>
                <a:cs typeface="Segoe SemiBold" panose="020B0703040204020203" pitchFamily="34" charset="0"/>
              </a:rPr>
              <a:t>Rachelle Engler Bennett, Associate Commissioner</a:t>
            </a:r>
            <a:br>
              <a:rPr lang="en-US" altLang="zh-CN" sz="2000" dirty="0" smtClean="0">
                <a:solidFill>
                  <a:schemeClr val="bg1"/>
                </a:solidFill>
                <a:latin typeface="Segoe SemiBold" panose="020B0703040204020203" pitchFamily="34" charset="0"/>
                <a:cs typeface="Segoe SemiBold" panose="020B0703040204020203" pitchFamily="34" charset="0"/>
              </a:rPr>
            </a:br>
            <a:r>
              <a:rPr lang="en-US" altLang="zh-CN" sz="2000" dirty="0" smtClean="0">
                <a:solidFill>
                  <a:schemeClr val="bg1"/>
                </a:solidFill>
                <a:latin typeface="Segoe SemiBold" panose="020B0703040204020203" pitchFamily="34" charset="0"/>
                <a:cs typeface="Segoe SemiBold" panose="020B0703040204020203" pitchFamily="34" charset="0"/>
              </a:rPr>
              <a:t>Student and Family Support </a:t>
            </a:r>
            <a:endParaRPr lang="zh-CN" altLang="en-US" sz="2000" dirty="0">
              <a:solidFill>
                <a:schemeClr val="bg1"/>
              </a:solidFill>
              <a:latin typeface="Segoe SemiBold" panose="020B0703040204020203" pitchFamily="34" charset="0"/>
              <a:cs typeface="Segoe SemiBold" panose="020B0703040204020203" pitchFamily="34" charset="0"/>
            </a:endParaRPr>
          </a:p>
        </p:txBody>
      </p:sp>
    </p:spTree>
    <p:extLst>
      <p:ext uri="{BB962C8B-B14F-4D97-AF65-F5344CB8AC3E}">
        <p14:creationId xmlns:p14="http://schemas.microsoft.com/office/powerpoint/2010/main" val="2289681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754D1-9194-430E-BBB3-DD90EEB5FEB9}"/>
              </a:ext>
            </a:extLst>
          </p:cNvPr>
          <p:cNvSpPr>
            <a:spLocks noGrp="1"/>
          </p:cNvSpPr>
          <p:nvPr>
            <p:ph type="title"/>
          </p:nvPr>
        </p:nvSpPr>
        <p:spPr/>
        <p:txBody>
          <a:bodyPr/>
          <a:lstStyle/>
          <a:p>
            <a:r>
              <a:rPr lang="en-US" dirty="0" smtClean="0"/>
              <a:t>Safe &amp; Supportive Schools Commission</a:t>
            </a:r>
            <a:endParaRPr lang="en-US" dirty="0"/>
          </a:p>
        </p:txBody>
      </p:sp>
      <p:sp>
        <p:nvSpPr>
          <p:cNvPr id="3" name="Content Placeholder 2">
            <a:extLst>
              <a:ext uri="{FF2B5EF4-FFF2-40B4-BE49-F238E27FC236}">
                <a16:creationId xmlns:a16="http://schemas.microsoft.com/office/drawing/2014/main" id="{F02279E7-8458-4275-BD1B-BD023BD862DF}"/>
              </a:ext>
            </a:extLst>
          </p:cNvPr>
          <p:cNvSpPr>
            <a:spLocks noGrp="1"/>
          </p:cNvSpPr>
          <p:nvPr>
            <p:ph idx="1"/>
          </p:nvPr>
        </p:nvSpPr>
        <p:spPr>
          <a:xfrm>
            <a:off x="171450" y="1230403"/>
            <a:ext cx="11767265" cy="5049746"/>
          </a:xfrm>
        </p:spPr>
        <p:txBody>
          <a:bodyPr/>
          <a:lstStyle/>
          <a:p>
            <a:pPr>
              <a:buFont typeface="Arial" panose="020B0604020202020204" pitchFamily="34" charset="0"/>
              <a:buChar char="•"/>
            </a:pPr>
            <a:r>
              <a:rPr lang="en-US" sz="2800" dirty="0"/>
              <a:t>The Safe and Supportive Schools Commission (Commission) was created as part of the </a:t>
            </a:r>
            <a:r>
              <a:rPr lang="en-US" sz="2800" u="sng" dirty="0" smtClean="0">
                <a:hlinkClick r:id="rId2" tooltip="External Link"/>
              </a:rPr>
              <a:t>Safe </a:t>
            </a:r>
            <a:r>
              <a:rPr lang="en-US" sz="2800" u="sng" dirty="0">
                <a:hlinkClick r:id="rId2" tooltip="External Link"/>
              </a:rPr>
              <a:t>and Supportive Schools Framework Law</a:t>
            </a:r>
            <a:r>
              <a:rPr lang="en-US" sz="2800" dirty="0"/>
              <a:t> (Massachusetts General Laws, chapter 69, section 1P), through </a:t>
            </a:r>
            <a:r>
              <a:rPr lang="en-US" sz="2800" dirty="0" smtClean="0"/>
              <a:t/>
            </a:r>
            <a:br>
              <a:rPr lang="en-US" sz="2800" dirty="0" smtClean="0"/>
            </a:br>
            <a:r>
              <a:rPr lang="en-US" sz="2800" u="sng" dirty="0" smtClean="0">
                <a:hlinkClick r:id="rId3" tooltip="External Link"/>
              </a:rPr>
              <a:t>An </a:t>
            </a:r>
            <a:r>
              <a:rPr lang="en-US" sz="2800" u="sng" dirty="0">
                <a:hlinkClick r:id="rId3" tooltip="External Link"/>
              </a:rPr>
              <a:t>Act Relative to the Reduction of Gun Violence</a:t>
            </a:r>
            <a:r>
              <a:rPr lang="en-US" sz="2800" dirty="0"/>
              <a:t>. </a:t>
            </a:r>
            <a:r>
              <a:rPr lang="en-US" sz="2800" dirty="0" smtClean="0"/>
              <a:t>Chapter </a:t>
            </a:r>
            <a:r>
              <a:rPr lang="en-US" sz="2800" dirty="0"/>
              <a:t>284 of the Acts of 2014 was signed into law on August 13, 2014 (House Bill 4376). </a:t>
            </a:r>
            <a:r>
              <a:rPr lang="en-US" sz="2800" dirty="0" smtClean="0"/>
              <a:t/>
            </a:r>
            <a:br>
              <a:rPr lang="en-US" sz="2800" dirty="0" smtClean="0"/>
            </a:br>
            <a:endParaRPr lang="en-US" sz="2800" dirty="0" smtClean="0"/>
          </a:p>
          <a:p>
            <a:pPr>
              <a:buFont typeface="Arial" panose="020B0604020202020204" pitchFamily="34" charset="0"/>
              <a:buChar char="•"/>
            </a:pPr>
            <a:r>
              <a:rPr lang="en-US" sz="2800" dirty="0" smtClean="0"/>
              <a:t>The </a:t>
            </a:r>
            <a:r>
              <a:rPr lang="en-US" sz="2800" dirty="0"/>
              <a:t>Commission’s website is </a:t>
            </a:r>
            <a:r>
              <a:rPr lang="en-US" sz="2800" u="sng" dirty="0">
                <a:hlinkClick r:id="rId4"/>
              </a:rPr>
              <a:t>http://www.doe.mass.edu/sfs/safety/?section=commission</a:t>
            </a:r>
            <a:r>
              <a:rPr lang="en-US" sz="2800" dirty="0"/>
              <a:t>.</a:t>
            </a:r>
            <a:r>
              <a:rPr lang="en-US" sz="2800" u="sng" dirty="0"/>
              <a:t> </a:t>
            </a:r>
            <a:r>
              <a:rPr lang="en-US" sz="2800" dirty="0" smtClean="0"/>
              <a:t> </a:t>
            </a:r>
            <a:endParaRPr lang="en-US" sz="2800" dirty="0"/>
          </a:p>
          <a:p>
            <a:pPr marL="457200" lvl="1" indent="0">
              <a:buNone/>
            </a:pPr>
            <a:endParaRPr lang="en-US" dirty="0"/>
          </a:p>
          <a:p>
            <a:pPr>
              <a:buFont typeface="Arial" panose="020B0604020202020204" pitchFamily="34" charset="0"/>
              <a:buChar char="•"/>
            </a:pPr>
            <a:endParaRPr lang="en-US" sz="2800" i="1" dirty="0"/>
          </a:p>
        </p:txBody>
      </p:sp>
      <p:sp>
        <p:nvSpPr>
          <p:cNvPr id="4" name="Slide Number Placeholder 3">
            <a:extLst>
              <a:ext uri="{FF2B5EF4-FFF2-40B4-BE49-F238E27FC236}">
                <a16:creationId xmlns:a16="http://schemas.microsoft.com/office/drawing/2014/main" id="{2ED4D283-0546-43DC-A4BE-ACF83F73F550}"/>
              </a:ext>
            </a:extLst>
          </p:cNvPr>
          <p:cNvSpPr>
            <a:spLocks noGrp="1"/>
          </p:cNvSpPr>
          <p:nvPr>
            <p:ph type="sldNum" sz="quarter" idx="12"/>
          </p:nvPr>
        </p:nvSpPr>
        <p:spPr/>
        <p:txBody>
          <a:bodyPr/>
          <a:lstStyle/>
          <a:p>
            <a:fld id="{FF27229C-EC7B-4063-A33B-28A5E87E32ED}" type="slidenum">
              <a:rPr lang="zh-CN" altLang="en-US" smtClean="0"/>
              <a:pPr/>
              <a:t>2</a:t>
            </a:fld>
            <a:endParaRPr lang="zh-CN" altLang="en-US" dirty="0"/>
          </a:p>
        </p:txBody>
      </p:sp>
    </p:spTree>
    <p:extLst>
      <p:ext uri="{BB962C8B-B14F-4D97-AF65-F5344CB8AC3E}">
        <p14:creationId xmlns:p14="http://schemas.microsoft.com/office/powerpoint/2010/main" val="33337085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754D1-9194-430E-BBB3-DD90EEB5FEB9}"/>
              </a:ext>
            </a:extLst>
          </p:cNvPr>
          <p:cNvSpPr>
            <a:spLocks noGrp="1"/>
          </p:cNvSpPr>
          <p:nvPr>
            <p:ph type="title"/>
          </p:nvPr>
        </p:nvSpPr>
        <p:spPr/>
        <p:txBody>
          <a:bodyPr/>
          <a:lstStyle/>
          <a:p>
            <a:r>
              <a:rPr lang="en-US" dirty="0" smtClean="0"/>
              <a:t>Safe &amp; Supportive Schools – Defined (per M.G.L., c. 69, s. 1P)</a:t>
            </a:r>
            <a:endParaRPr lang="en-US" dirty="0"/>
          </a:p>
        </p:txBody>
      </p:sp>
      <p:sp>
        <p:nvSpPr>
          <p:cNvPr id="3" name="Content Placeholder 2">
            <a:extLst>
              <a:ext uri="{FF2B5EF4-FFF2-40B4-BE49-F238E27FC236}">
                <a16:creationId xmlns:a16="http://schemas.microsoft.com/office/drawing/2014/main" id="{F02279E7-8458-4275-BD1B-BD023BD862DF}"/>
              </a:ext>
            </a:extLst>
          </p:cNvPr>
          <p:cNvSpPr>
            <a:spLocks noGrp="1"/>
          </p:cNvSpPr>
          <p:nvPr>
            <p:ph idx="1"/>
          </p:nvPr>
        </p:nvSpPr>
        <p:spPr>
          <a:xfrm>
            <a:off x="567743" y="1135152"/>
            <a:ext cx="11370972" cy="5284697"/>
          </a:xfrm>
        </p:spPr>
        <p:txBody>
          <a:bodyPr/>
          <a:lstStyle/>
          <a:p>
            <a:pPr marL="0" indent="0">
              <a:buNone/>
            </a:pPr>
            <a:r>
              <a:rPr lang="en-US" sz="2400" dirty="0"/>
              <a:t>Schools that foster</a:t>
            </a:r>
            <a:r>
              <a:rPr lang="en-US" sz="2400" b="1" dirty="0"/>
              <a:t> </a:t>
            </a:r>
            <a:r>
              <a:rPr lang="en-US" sz="2400" i="1" dirty="0"/>
              <a:t>a safe, positive, healthy &amp; inclusive whole-school learning environment</a:t>
            </a:r>
            <a:r>
              <a:rPr lang="en-US" sz="2400" dirty="0"/>
              <a:t> that: </a:t>
            </a:r>
            <a:r>
              <a:rPr lang="en-US" sz="2400" dirty="0" smtClean="0"/>
              <a:t/>
            </a:r>
            <a:br>
              <a:rPr lang="en-US" sz="2400" dirty="0" smtClean="0"/>
            </a:br>
            <a:endParaRPr lang="en-US" sz="2400" dirty="0"/>
          </a:p>
          <a:p>
            <a:pPr lvl="0"/>
            <a:r>
              <a:rPr lang="en-US" sz="2400" dirty="0"/>
              <a:t>enables students to develop </a:t>
            </a:r>
            <a:r>
              <a:rPr lang="en-US" sz="2400" b="1" dirty="0"/>
              <a:t>positive relationships </a:t>
            </a:r>
            <a:r>
              <a:rPr lang="en-US" sz="2400" dirty="0"/>
              <a:t>with adults and peers, regulate their </a:t>
            </a:r>
            <a:r>
              <a:rPr lang="en-US" sz="2400" b="1" dirty="0"/>
              <a:t>emotions and behavior</a:t>
            </a:r>
            <a:r>
              <a:rPr lang="en-US" sz="2400" dirty="0"/>
              <a:t>, achieve </a:t>
            </a:r>
            <a:r>
              <a:rPr lang="en-US" sz="2400" b="1" dirty="0"/>
              <a:t>academic and non-academic success</a:t>
            </a:r>
            <a:r>
              <a:rPr lang="en-US" sz="2400" dirty="0"/>
              <a:t> in </a:t>
            </a:r>
            <a:r>
              <a:rPr lang="en-US" sz="2400" dirty="0" smtClean="0"/>
              <a:t>school, </a:t>
            </a:r>
            <a:r>
              <a:rPr lang="en-US" sz="2400" dirty="0"/>
              <a:t>and maintain </a:t>
            </a:r>
            <a:r>
              <a:rPr lang="en-US" sz="2400" b="1" dirty="0"/>
              <a:t>physical and psychological health and well-being</a:t>
            </a:r>
            <a:r>
              <a:rPr lang="en-US" sz="2400" dirty="0"/>
              <a:t>; and </a:t>
            </a:r>
            <a:r>
              <a:rPr lang="en-US" sz="2400" dirty="0" smtClean="0"/>
              <a:t/>
            </a:r>
            <a:br>
              <a:rPr lang="en-US" sz="2400" dirty="0" smtClean="0"/>
            </a:br>
            <a:endParaRPr lang="en-US" sz="2400" dirty="0"/>
          </a:p>
          <a:p>
            <a:pPr lvl="0"/>
            <a:r>
              <a:rPr lang="en-US" sz="2400" b="1" dirty="0"/>
              <a:t>integrates services and aligns initiatives </a:t>
            </a:r>
            <a:r>
              <a:rPr lang="en-US" sz="2400" dirty="0"/>
              <a:t>that promote students' behavioral health, including social and emotional learning, bullying prevention, trauma sensitivity, dropout prevention, truancy reduction, children's mental health, foster care and homeless youth education, inclusion of students with disabilities, positive behavioral approaches that reduce suspensions and expulsions and other similar initiatives.</a:t>
            </a:r>
          </a:p>
          <a:p>
            <a:pPr>
              <a:buFont typeface="Arial" panose="020B0604020202020204" pitchFamily="34" charset="0"/>
              <a:buChar char="•"/>
            </a:pPr>
            <a:endParaRPr lang="en-US" sz="2400" i="1" dirty="0"/>
          </a:p>
        </p:txBody>
      </p:sp>
      <p:sp>
        <p:nvSpPr>
          <p:cNvPr id="4" name="Slide Number Placeholder 3">
            <a:extLst>
              <a:ext uri="{FF2B5EF4-FFF2-40B4-BE49-F238E27FC236}">
                <a16:creationId xmlns:a16="http://schemas.microsoft.com/office/drawing/2014/main" id="{2ED4D283-0546-43DC-A4BE-ACF83F73F550}"/>
              </a:ext>
            </a:extLst>
          </p:cNvPr>
          <p:cNvSpPr>
            <a:spLocks noGrp="1"/>
          </p:cNvSpPr>
          <p:nvPr>
            <p:ph type="sldNum" sz="quarter" idx="12"/>
          </p:nvPr>
        </p:nvSpPr>
        <p:spPr/>
        <p:txBody>
          <a:bodyPr/>
          <a:lstStyle/>
          <a:p>
            <a:fld id="{FF27229C-EC7B-4063-A33B-28A5E87E32ED}" type="slidenum">
              <a:rPr lang="zh-CN" altLang="en-US" smtClean="0"/>
              <a:pPr/>
              <a:t>3</a:t>
            </a:fld>
            <a:endParaRPr lang="zh-CN" altLang="en-US" dirty="0"/>
          </a:p>
        </p:txBody>
      </p:sp>
    </p:spTree>
    <p:extLst>
      <p:ext uri="{BB962C8B-B14F-4D97-AF65-F5344CB8AC3E}">
        <p14:creationId xmlns:p14="http://schemas.microsoft.com/office/powerpoint/2010/main" val="40936223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754D1-9194-430E-BBB3-DD90EEB5FEB9}"/>
              </a:ext>
            </a:extLst>
          </p:cNvPr>
          <p:cNvSpPr>
            <a:spLocks noGrp="1"/>
          </p:cNvSpPr>
          <p:nvPr>
            <p:ph type="title"/>
          </p:nvPr>
        </p:nvSpPr>
        <p:spPr/>
        <p:txBody>
          <a:bodyPr/>
          <a:lstStyle/>
          <a:p>
            <a:r>
              <a:rPr lang="en-US" dirty="0" smtClean="0"/>
              <a:t>Safe &amp; Supportive Schools Commission Members</a:t>
            </a:r>
            <a:endParaRPr lang="en-US" dirty="0"/>
          </a:p>
        </p:txBody>
      </p:sp>
      <p:sp>
        <p:nvSpPr>
          <p:cNvPr id="3" name="Content Placeholder 2">
            <a:extLst>
              <a:ext uri="{FF2B5EF4-FFF2-40B4-BE49-F238E27FC236}">
                <a16:creationId xmlns:a16="http://schemas.microsoft.com/office/drawing/2014/main" id="{F02279E7-8458-4275-BD1B-BD023BD862DF}"/>
              </a:ext>
            </a:extLst>
          </p:cNvPr>
          <p:cNvSpPr>
            <a:spLocks noGrp="1"/>
          </p:cNvSpPr>
          <p:nvPr>
            <p:ph idx="1"/>
          </p:nvPr>
        </p:nvSpPr>
        <p:spPr/>
        <p:txBody>
          <a:bodyPr/>
          <a:lstStyle/>
          <a:p>
            <a:pPr marL="0" indent="0">
              <a:buNone/>
            </a:pPr>
            <a:r>
              <a:rPr lang="en-US" sz="2400" dirty="0" smtClean="0"/>
              <a:t>19 members including:</a:t>
            </a:r>
            <a:br>
              <a:rPr lang="en-US" sz="2400" dirty="0" smtClean="0"/>
            </a:br>
            <a:endParaRPr lang="en-US" sz="2400" dirty="0" smtClean="0"/>
          </a:p>
          <a:p>
            <a:pPr>
              <a:buFont typeface="Arial" panose="020B0604020202020204" pitchFamily="34" charset="0"/>
              <a:buChar char="•"/>
            </a:pPr>
            <a:r>
              <a:rPr lang="en-US" sz="2400" dirty="0" smtClean="0"/>
              <a:t>Commissioner (DESE) and Secretary (EOE) or their designees</a:t>
            </a:r>
            <a:br>
              <a:rPr lang="en-US" sz="2400" dirty="0" smtClean="0"/>
            </a:br>
            <a:endParaRPr lang="en-US" sz="500" dirty="0" smtClean="0"/>
          </a:p>
          <a:p>
            <a:pPr>
              <a:buFont typeface="Arial" panose="020B0604020202020204" pitchFamily="34" charset="0"/>
              <a:buChar char="•"/>
            </a:pPr>
            <a:r>
              <a:rPr lang="en-US" sz="2400" dirty="0" smtClean="0"/>
              <a:t>Appointments from organizations representing education roles such as </a:t>
            </a:r>
            <a:r>
              <a:rPr lang="en-US" sz="2400" dirty="0"/>
              <a:t>superintendent, school committee, </a:t>
            </a:r>
            <a:r>
              <a:rPr lang="en-US" sz="2400" dirty="0" smtClean="0"/>
              <a:t>teacher, student, principal, nurse, guidance counselor, social worker, school psychologist, special education/student support services director, educational </a:t>
            </a:r>
            <a:r>
              <a:rPr lang="en-US" sz="2400" dirty="0" err="1" smtClean="0"/>
              <a:t>collaboratives</a:t>
            </a:r>
            <a:r>
              <a:rPr lang="en-US" sz="2400" dirty="0" smtClean="0"/>
              <a:t>, and recovery high schools.</a:t>
            </a:r>
            <a:br>
              <a:rPr lang="en-US" sz="2400" dirty="0" smtClean="0"/>
            </a:br>
            <a:endParaRPr lang="en-US" sz="500" dirty="0" smtClean="0"/>
          </a:p>
          <a:p>
            <a:pPr>
              <a:buFont typeface="Arial" panose="020B0604020202020204" pitchFamily="34" charset="0"/>
              <a:buChar char="•"/>
            </a:pPr>
            <a:r>
              <a:rPr lang="en-US" sz="2400" dirty="0" smtClean="0"/>
              <a:t>Two advocacy organizations (MAC &amp; PPAL)</a:t>
            </a:r>
            <a:br>
              <a:rPr lang="en-US" sz="2400" dirty="0" smtClean="0"/>
            </a:br>
            <a:endParaRPr lang="en-US" sz="500" dirty="0" smtClean="0"/>
          </a:p>
          <a:p>
            <a:pPr>
              <a:buFont typeface="Arial" panose="020B0604020202020204" pitchFamily="34" charset="0"/>
              <a:buChar char="•"/>
            </a:pPr>
            <a:r>
              <a:rPr lang="en-US" sz="2400" dirty="0" smtClean="0"/>
              <a:t>People with experience developing and evaluating the Behavioral Health and Public Schools </a:t>
            </a:r>
            <a:r>
              <a:rPr lang="en-US" sz="2400" dirty="0"/>
              <a:t>(</a:t>
            </a:r>
            <a:r>
              <a:rPr lang="en-US" sz="2400" dirty="0" smtClean="0"/>
              <a:t>BHPS) Self-Assessment Tool, with implementing the BHPS Framework, with providing CBHI services through a community-based organization that offers mental health services in schools.</a:t>
            </a:r>
          </a:p>
          <a:p>
            <a:pPr marL="457200" lvl="1" indent="0">
              <a:buNone/>
            </a:pPr>
            <a:endParaRPr lang="en-US" sz="2400" dirty="0"/>
          </a:p>
          <a:p>
            <a:pPr>
              <a:buFont typeface="Arial" panose="020B0604020202020204" pitchFamily="34" charset="0"/>
              <a:buChar char="•"/>
            </a:pPr>
            <a:endParaRPr lang="en-US" sz="2400" i="1" dirty="0"/>
          </a:p>
        </p:txBody>
      </p:sp>
      <p:sp>
        <p:nvSpPr>
          <p:cNvPr id="4" name="Slide Number Placeholder 3">
            <a:extLst>
              <a:ext uri="{FF2B5EF4-FFF2-40B4-BE49-F238E27FC236}">
                <a16:creationId xmlns:a16="http://schemas.microsoft.com/office/drawing/2014/main" id="{2ED4D283-0546-43DC-A4BE-ACF83F73F550}"/>
              </a:ext>
            </a:extLst>
          </p:cNvPr>
          <p:cNvSpPr>
            <a:spLocks noGrp="1"/>
          </p:cNvSpPr>
          <p:nvPr>
            <p:ph type="sldNum" sz="quarter" idx="12"/>
          </p:nvPr>
        </p:nvSpPr>
        <p:spPr/>
        <p:txBody>
          <a:bodyPr/>
          <a:lstStyle/>
          <a:p>
            <a:fld id="{FF27229C-EC7B-4063-A33B-28A5E87E32ED}" type="slidenum">
              <a:rPr lang="zh-CN" altLang="en-US" smtClean="0"/>
              <a:pPr/>
              <a:t>4</a:t>
            </a:fld>
            <a:endParaRPr lang="zh-CN" altLang="en-US" dirty="0"/>
          </a:p>
        </p:txBody>
      </p:sp>
    </p:spTree>
    <p:extLst>
      <p:ext uri="{BB962C8B-B14F-4D97-AF65-F5344CB8AC3E}">
        <p14:creationId xmlns:p14="http://schemas.microsoft.com/office/powerpoint/2010/main" val="1819515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754D1-9194-430E-BBB3-DD90EEB5FEB9}"/>
              </a:ext>
            </a:extLst>
          </p:cNvPr>
          <p:cNvSpPr>
            <a:spLocks noGrp="1"/>
          </p:cNvSpPr>
          <p:nvPr>
            <p:ph type="title"/>
          </p:nvPr>
        </p:nvSpPr>
        <p:spPr/>
        <p:txBody>
          <a:bodyPr/>
          <a:lstStyle/>
          <a:p>
            <a:r>
              <a:rPr lang="en-US" dirty="0"/>
              <a:t>Commission Responsibilities</a:t>
            </a:r>
            <a:endParaRPr lang="en-US" dirty="0"/>
          </a:p>
        </p:txBody>
      </p:sp>
      <p:sp>
        <p:nvSpPr>
          <p:cNvPr id="3" name="Content Placeholder 2">
            <a:extLst>
              <a:ext uri="{FF2B5EF4-FFF2-40B4-BE49-F238E27FC236}">
                <a16:creationId xmlns:a16="http://schemas.microsoft.com/office/drawing/2014/main" id="{F02279E7-8458-4275-BD1B-BD023BD862DF}"/>
              </a:ext>
            </a:extLst>
          </p:cNvPr>
          <p:cNvSpPr>
            <a:spLocks noGrp="1"/>
          </p:cNvSpPr>
          <p:nvPr>
            <p:ph idx="1"/>
          </p:nvPr>
        </p:nvSpPr>
        <p:spPr>
          <a:xfrm>
            <a:off x="209550" y="1135153"/>
            <a:ext cx="11729165" cy="5049746"/>
          </a:xfrm>
        </p:spPr>
        <p:txBody>
          <a:bodyPr/>
          <a:lstStyle/>
          <a:p>
            <a:pPr marL="0" indent="0">
              <a:buNone/>
            </a:pPr>
            <a:r>
              <a:rPr lang="en-US" sz="2600" dirty="0" smtClean="0"/>
              <a:t>1. Make </a:t>
            </a:r>
            <a:r>
              <a:rPr lang="en-US" sz="2600" dirty="0"/>
              <a:t>recommendations to the DESE board on updating, improving and refining the framework and the self-assessment tool;</a:t>
            </a:r>
          </a:p>
          <a:p>
            <a:pPr marL="0" indent="0">
              <a:buNone/>
            </a:pPr>
            <a:endParaRPr lang="en-US" sz="2600" dirty="0" smtClean="0"/>
          </a:p>
          <a:p>
            <a:pPr marL="0" indent="0">
              <a:buNone/>
            </a:pPr>
            <a:r>
              <a:rPr lang="en-US" sz="2600" dirty="0" smtClean="0"/>
              <a:t>2. Identify </a:t>
            </a:r>
            <a:r>
              <a:rPr lang="en-US" sz="2600" dirty="0"/>
              <a:t>strategies for increasing schools' capacity to carry out the administrative functions identified by the behavioral health and public schools task force;</a:t>
            </a:r>
          </a:p>
          <a:p>
            <a:pPr marL="0" indent="0">
              <a:buNone/>
            </a:pPr>
            <a:endParaRPr lang="en-US" sz="2600" dirty="0" smtClean="0"/>
          </a:p>
          <a:p>
            <a:pPr marL="0" indent="0">
              <a:buNone/>
            </a:pPr>
            <a:r>
              <a:rPr lang="en-US" sz="2600" dirty="0" smtClean="0"/>
              <a:t>3. Propose </a:t>
            </a:r>
            <a:r>
              <a:rPr lang="en-US" sz="2600" dirty="0"/>
              <a:t>steps for improving schools' access to clinically, culturally and linguistically appropriate services</a:t>
            </a:r>
            <a:r>
              <a:rPr lang="en-US" sz="2600" dirty="0" smtClean="0"/>
              <a:t>;</a:t>
            </a:r>
            <a:br>
              <a:rPr lang="en-US" sz="2600" dirty="0" smtClean="0"/>
            </a:br>
            <a:endParaRPr lang="en-US" sz="2600" dirty="0"/>
          </a:p>
          <a:p>
            <a:pPr marL="0" indent="0">
              <a:buNone/>
            </a:pPr>
            <a:r>
              <a:rPr lang="en-US" sz="2600" dirty="0" smtClean="0"/>
              <a:t>4. Identify </a:t>
            </a:r>
            <a:r>
              <a:rPr lang="en-US" sz="2600" dirty="0"/>
              <a:t>and recommend evidenced-based training programs and professional development for school staff on addressing students' behavioral health and creating safe and supportive learning environments</a:t>
            </a:r>
            <a:r>
              <a:rPr lang="en-US" sz="2600" dirty="0" smtClean="0"/>
              <a:t>;</a:t>
            </a:r>
            <a:endParaRPr lang="en-US" sz="2600" dirty="0"/>
          </a:p>
        </p:txBody>
      </p:sp>
      <p:sp>
        <p:nvSpPr>
          <p:cNvPr id="4" name="Slide Number Placeholder 3">
            <a:extLst>
              <a:ext uri="{FF2B5EF4-FFF2-40B4-BE49-F238E27FC236}">
                <a16:creationId xmlns:a16="http://schemas.microsoft.com/office/drawing/2014/main" id="{2ED4D283-0546-43DC-A4BE-ACF83F73F550}"/>
              </a:ext>
            </a:extLst>
          </p:cNvPr>
          <p:cNvSpPr>
            <a:spLocks noGrp="1"/>
          </p:cNvSpPr>
          <p:nvPr>
            <p:ph type="sldNum" sz="quarter" idx="12"/>
          </p:nvPr>
        </p:nvSpPr>
        <p:spPr/>
        <p:txBody>
          <a:bodyPr/>
          <a:lstStyle/>
          <a:p>
            <a:fld id="{FF27229C-EC7B-4063-A33B-28A5E87E32ED}" type="slidenum">
              <a:rPr lang="zh-CN" altLang="en-US" smtClean="0"/>
              <a:pPr/>
              <a:t>5</a:t>
            </a:fld>
            <a:endParaRPr lang="zh-CN" altLang="en-US" dirty="0"/>
          </a:p>
        </p:txBody>
      </p:sp>
    </p:spTree>
    <p:extLst>
      <p:ext uri="{BB962C8B-B14F-4D97-AF65-F5344CB8AC3E}">
        <p14:creationId xmlns:p14="http://schemas.microsoft.com/office/powerpoint/2010/main" val="4708506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754D1-9194-430E-BBB3-DD90EEB5FEB9}"/>
              </a:ext>
            </a:extLst>
          </p:cNvPr>
          <p:cNvSpPr>
            <a:spLocks noGrp="1"/>
          </p:cNvSpPr>
          <p:nvPr>
            <p:ph type="title"/>
          </p:nvPr>
        </p:nvSpPr>
        <p:spPr/>
        <p:txBody>
          <a:bodyPr/>
          <a:lstStyle/>
          <a:p>
            <a:r>
              <a:rPr lang="en-US" dirty="0"/>
              <a:t>Commission Responsibilities</a:t>
            </a:r>
            <a:endParaRPr lang="en-US" dirty="0"/>
          </a:p>
        </p:txBody>
      </p:sp>
      <p:sp>
        <p:nvSpPr>
          <p:cNvPr id="3" name="Content Placeholder 2">
            <a:extLst>
              <a:ext uri="{FF2B5EF4-FFF2-40B4-BE49-F238E27FC236}">
                <a16:creationId xmlns:a16="http://schemas.microsoft.com/office/drawing/2014/main" id="{F02279E7-8458-4275-BD1B-BD023BD862DF}"/>
              </a:ext>
            </a:extLst>
          </p:cNvPr>
          <p:cNvSpPr>
            <a:spLocks noGrp="1"/>
          </p:cNvSpPr>
          <p:nvPr>
            <p:ph idx="1"/>
          </p:nvPr>
        </p:nvSpPr>
        <p:spPr>
          <a:xfrm>
            <a:off x="266701" y="1230403"/>
            <a:ext cx="11239500" cy="5049746"/>
          </a:xfrm>
        </p:spPr>
        <p:txBody>
          <a:bodyPr vert="horz" lIns="91440" tIns="45720" rIns="91440" bIns="45720" rtlCol="0">
            <a:noAutofit/>
          </a:bodyPr>
          <a:lstStyle/>
          <a:p>
            <a:pPr marL="0" indent="0">
              <a:buNone/>
            </a:pPr>
            <a:r>
              <a:rPr lang="en-US" sz="2600" dirty="0"/>
              <a:t>5. Identify </a:t>
            </a:r>
            <a:r>
              <a:rPr lang="en-US" sz="2600" dirty="0"/>
              <a:t>federal funding sources that can be leveraged to support statewide implementation of the framework;</a:t>
            </a:r>
          </a:p>
          <a:p>
            <a:pPr marL="0" indent="0">
              <a:buNone/>
            </a:pPr>
            <a:endParaRPr lang="en-US" sz="2600" dirty="0"/>
          </a:p>
          <a:p>
            <a:pPr marL="0" indent="0">
              <a:buNone/>
            </a:pPr>
            <a:r>
              <a:rPr lang="en-US" sz="2600" dirty="0"/>
              <a:t>6. Develop </a:t>
            </a:r>
            <a:r>
              <a:rPr lang="en-US" sz="2600" dirty="0"/>
              <a:t>recommendations on best practices for collaboration with families, including families of children with behavioral health needs; </a:t>
            </a:r>
            <a:r>
              <a:rPr lang="en-US" sz="2600" dirty="0"/>
              <a:t>and</a:t>
            </a:r>
            <a:endParaRPr lang="en-US" sz="2600" dirty="0"/>
          </a:p>
          <a:p>
            <a:pPr marL="0" indent="0">
              <a:buNone/>
            </a:pPr>
            <a:endParaRPr lang="en-US" sz="2600" dirty="0"/>
          </a:p>
          <a:p>
            <a:pPr marL="0" indent="0">
              <a:buNone/>
            </a:pPr>
            <a:r>
              <a:rPr lang="en-US" sz="2600" dirty="0"/>
              <a:t>7. Examine </a:t>
            </a:r>
            <a:r>
              <a:rPr lang="en-US" sz="2600" dirty="0"/>
              <a:t>and recommend model approaches for integrating school action plans, required under subsection (e), with school improvement plans and for using the framework to organize other school and district improvement processes</a:t>
            </a:r>
          </a:p>
          <a:p>
            <a:pPr marL="0" indent="0">
              <a:buNone/>
            </a:pPr>
            <a:endParaRPr lang="en-US" sz="2600" dirty="0" smtClean="0"/>
          </a:p>
          <a:p>
            <a:pPr marL="0" indent="0">
              <a:buNone/>
            </a:pPr>
            <a:r>
              <a:rPr lang="en-US" sz="2600" i="1" dirty="0" smtClean="0"/>
              <a:t>AND: Consult with others and submit annual report to the legislature.</a:t>
            </a:r>
            <a:endParaRPr lang="en-US" sz="2600" i="1" dirty="0"/>
          </a:p>
          <a:p>
            <a:pPr lvl="1"/>
            <a:endParaRPr lang="en-US" dirty="0"/>
          </a:p>
          <a:p>
            <a:pPr marL="0" indent="0">
              <a:buNone/>
            </a:pPr>
            <a:endParaRPr lang="en-US" sz="2600" dirty="0"/>
          </a:p>
        </p:txBody>
      </p:sp>
      <p:sp>
        <p:nvSpPr>
          <p:cNvPr id="4" name="Slide Number Placeholder 3">
            <a:extLst>
              <a:ext uri="{FF2B5EF4-FFF2-40B4-BE49-F238E27FC236}">
                <a16:creationId xmlns:a16="http://schemas.microsoft.com/office/drawing/2014/main" id="{2ED4D283-0546-43DC-A4BE-ACF83F73F550}"/>
              </a:ext>
            </a:extLst>
          </p:cNvPr>
          <p:cNvSpPr>
            <a:spLocks noGrp="1"/>
          </p:cNvSpPr>
          <p:nvPr>
            <p:ph type="sldNum" sz="quarter" idx="12"/>
          </p:nvPr>
        </p:nvSpPr>
        <p:spPr/>
        <p:txBody>
          <a:bodyPr/>
          <a:lstStyle/>
          <a:p>
            <a:fld id="{FF27229C-EC7B-4063-A33B-28A5E87E32ED}" type="slidenum">
              <a:rPr lang="zh-CN" altLang="en-US" smtClean="0"/>
              <a:pPr/>
              <a:t>6</a:t>
            </a:fld>
            <a:endParaRPr lang="zh-CN" altLang="en-US" dirty="0"/>
          </a:p>
        </p:txBody>
      </p:sp>
    </p:spTree>
    <p:extLst>
      <p:ext uri="{BB962C8B-B14F-4D97-AF65-F5344CB8AC3E}">
        <p14:creationId xmlns:p14="http://schemas.microsoft.com/office/powerpoint/2010/main" val="10788049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Safe and Supportive Schools Fram</a:t>
            </a:r>
            <a:r>
              <a:rPr lang="en-US" dirty="0" smtClean="0"/>
              <a:t>ework and Tool</a:t>
            </a:r>
            <a:endParaRPr lang="en-US" dirty="0"/>
          </a:p>
        </p:txBody>
      </p:sp>
      <p:sp>
        <p:nvSpPr>
          <p:cNvPr id="9" name="Content Placeholder 8"/>
          <p:cNvSpPr>
            <a:spLocks noGrp="1"/>
          </p:cNvSpPr>
          <p:nvPr>
            <p:ph idx="1"/>
          </p:nvPr>
        </p:nvSpPr>
        <p:spPr>
          <a:xfrm>
            <a:off x="567743" y="1230403"/>
            <a:ext cx="11370972" cy="5049746"/>
          </a:xfrm>
        </p:spPr>
        <p:txBody>
          <a:bodyPr/>
          <a:lstStyle/>
          <a:p>
            <a:r>
              <a:rPr lang="en-US" sz="2800" b="1" dirty="0" smtClean="0"/>
              <a:t> </a:t>
            </a:r>
            <a:r>
              <a:rPr lang="en-US" sz="2800" dirty="0"/>
              <a:t>The </a:t>
            </a:r>
            <a:r>
              <a:rPr lang="en-US" sz="2800" dirty="0">
                <a:hlinkClick r:id="rId2" tooltip="External Link"/>
              </a:rPr>
              <a:t>Safe and Supportive Schools Framework Law</a:t>
            </a:r>
            <a:r>
              <a:rPr lang="en-US" sz="2800" dirty="0"/>
              <a:t> also directs the Department of Elementary and Secondary Education (DESE) to develop a safe and supportive schools </a:t>
            </a:r>
            <a:r>
              <a:rPr lang="en-US" sz="2800" b="1" dirty="0"/>
              <a:t>framework and self-assessment tool</a:t>
            </a:r>
            <a:r>
              <a:rPr lang="en-US" sz="2800" dirty="0"/>
              <a:t>, consistent with those created by the Behavioral Health and Public Schools (BHPS) Task Force (per section 19 of Chapter 321 in 2008). </a:t>
            </a:r>
            <a:r>
              <a:rPr lang="en-US" sz="2800" i="1" dirty="0"/>
              <a:t>(See </a:t>
            </a:r>
            <a:r>
              <a:rPr lang="en-US" sz="2800" i="1" dirty="0" err="1">
                <a:hlinkClick r:id="rId3" tooltip="External Link"/>
              </a:rPr>
              <a:t>Behavorial</a:t>
            </a:r>
            <a:r>
              <a:rPr lang="en-US" sz="2800" i="1" dirty="0">
                <a:hlinkClick r:id="rId3" tooltip="External Link"/>
              </a:rPr>
              <a:t> Health and Public Schools Self-Assessment Tool for Schools</a:t>
            </a:r>
            <a:r>
              <a:rPr lang="en-US" sz="2800" i="1" dirty="0"/>
              <a:t> for the current version of the framework and tool</a:t>
            </a:r>
            <a:r>
              <a:rPr lang="en-US" sz="2800" i="1" dirty="0" smtClean="0"/>
              <a:t>.)</a:t>
            </a:r>
            <a:br>
              <a:rPr lang="en-US" sz="2800" i="1" dirty="0" smtClean="0"/>
            </a:br>
            <a:endParaRPr lang="en-US" sz="2800" dirty="0"/>
          </a:p>
          <a:p>
            <a:r>
              <a:rPr lang="en-US" sz="2800" dirty="0"/>
              <a:t>The Commission is established to collaborate with and advise DESE on the </a:t>
            </a:r>
            <a:r>
              <a:rPr lang="en-US" sz="2800" b="1" dirty="0"/>
              <a:t>feasibility of state-wide implementation</a:t>
            </a:r>
            <a:r>
              <a:rPr lang="en-US" sz="2800" dirty="0"/>
              <a:t> of the framework.</a:t>
            </a:r>
          </a:p>
          <a:p>
            <a:endParaRPr lang="en-US" sz="2800" dirty="0"/>
          </a:p>
          <a:p>
            <a:pPr lvl="1"/>
            <a:endParaRPr lang="en-US" b="1" dirty="0"/>
          </a:p>
        </p:txBody>
      </p:sp>
      <p:sp>
        <p:nvSpPr>
          <p:cNvPr id="2" name="Slide Number Placeholder 1"/>
          <p:cNvSpPr>
            <a:spLocks noGrp="1"/>
          </p:cNvSpPr>
          <p:nvPr>
            <p:ph type="sldNum" sz="quarter" idx="12"/>
          </p:nvPr>
        </p:nvSpPr>
        <p:spPr/>
        <p:txBody>
          <a:bodyPr/>
          <a:lstStyle/>
          <a:p>
            <a:fld id="{FF27229C-EC7B-4063-A33B-28A5E87E32ED}" type="slidenum">
              <a:rPr lang="zh-CN" altLang="en-US" smtClean="0"/>
              <a:pPr/>
              <a:t>7</a:t>
            </a:fld>
            <a:endParaRPr lang="zh-CN" altLang="en-US" dirty="0"/>
          </a:p>
        </p:txBody>
      </p:sp>
    </p:spTree>
    <p:extLst>
      <p:ext uri="{BB962C8B-B14F-4D97-AF65-F5344CB8AC3E}">
        <p14:creationId xmlns:p14="http://schemas.microsoft.com/office/powerpoint/2010/main" val="39586414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5FE18-F7E1-43EB-BA82-3100D312A796}"/>
              </a:ext>
            </a:extLst>
          </p:cNvPr>
          <p:cNvSpPr>
            <a:spLocks noGrp="1"/>
          </p:cNvSpPr>
          <p:nvPr>
            <p:ph type="title"/>
          </p:nvPr>
        </p:nvSpPr>
        <p:spPr/>
        <p:txBody>
          <a:bodyPr/>
          <a:lstStyle/>
          <a:p>
            <a:r>
              <a:rPr lang="en-US" dirty="0" smtClean="0"/>
              <a:t>Commission Reports and other Documents</a:t>
            </a:r>
            <a:endParaRPr lang="en-US" dirty="0"/>
          </a:p>
        </p:txBody>
      </p:sp>
      <p:sp>
        <p:nvSpPr>
          <p:cNvPr id="3" name="Content Placeholder 2">
            <a:extLst>
              <a:ext uri="{FF2B5EF4-FFF2-40B4-BE49-F238E27FC236}">
                <a16:creationId xmlns:a16="http://schemas.microsoft.com/office/drawing/2014/main" id="{BBE5DD75-E395-4D52-8009-28D2EDA60A3F}"/>
              </a:ext>
            </a:extLst>
          </p:cNvPr>
          <p:cNvSpPr>
            <a:spLocks noGrp="1"/>
          </p:cNvSpPr>
          <p:nvPr>
            <p:ph idx="1"/>
          </p:nvPr>
        </p:nvSpPr>
        <p:spPr/>
        <p:txBody>
          <a:bodyPr/>
          <a:lstStyle/>
          <a:p>
            <a:r>
              <a:rPr lang="en-US" sz="2800" dirty="0" smtClean="0"/>
              <a:t>Four Annual Reports (on 2015-2018 activities)</a:t>
            </a:r>
            <a:r>
              <a:rPr lang="en-US" sz="2800" b="1" dirty="0" smtClean="0"/>
              <a:t> </a:t>
            </a:r>
          </a:p>
          <a:p>
            <a:r>
              <a:rPr lang="en-US" sz="2800" dirty="0" smtClean="0"/>
              <a:t>Board Memo on Principles of Effective Practice for Integrating Student Supports </a:t>
            </a:r>
            <a:r>
              <a:rPr lang="en-US" sz="2800" i="1" dirty="0" smtClean="0"/>
              <a:t>(</a:t>
            </a:r>
            <a:r>
              <a:rPr lang="en-US" sz="2800" i="1" dirty="0"/>
              <a:t>Whole School, Whole Child, Mindset, Confidentiality, Collaboration, Coordination, Access to Services, and Partnering with </a:t>
            </a:r>
            <a:r>
              <a:rPr lang="en-US" sz="2800" i="1" dirty="0" smtClean="0"/>
              <a:t>Families) – Jan. 2018</a:t>
            </a:r>
          </a:p>
          <a:p>
            <a:r>
              <a:rPr lang="en-US" sz="2800" dirty="0" smtClean="0"/>
              <a:t>Focus Group Summary Documents:</a:t>
            </a:r>
          </a:p>
          <a:p>
            <a:pPr lvl="1"/>
            <a:r>
              <a:rPr lang="en-US" sz="2400" dirty="0" smtClean="0"/>
              <a:t>Family Engagement (March 2017)</a:t>
            </a:r>
          </a:p>
          <a:p>
            <a:pPr lvl="1"/>
            <a:r>
              <a:rPr lang="en-US" sz="2400" dirty="0" smtClean="0"/>
              <a:t>Administrative Capacity (March 2017 and Summer 2017)</a:t>
            </a:r>
          </a:p>
          <a:p>
            <a:pPr lvl="1"/>
            <a:r>
              <a:rPr lang="en-US" sz="2400" dirty="0" smtClean="0"/>
              <a:t>Access to Services (April 2018, with more to come this spring)</a:t>
            </a:r>
          </a:p>
          <a:p>
            <a:pPr lvl="1"/>
            <a:r>
              <a:rPr lang="en-US" sz="2400" dirty="0" smtClean="0"/>
              <a:t>Student Voice (to come this spring)</a:t>
            </a:r>
          </a:p>
          <a:p>
            <a:pPr lvl="1"/>
            <a:endParaRPr lang="en-US" sz="2400" dirty="0"/>
          </a:p>
        </p:txBody>
      </p:sp>
      <p:sp>
        <p:nvSpPr>
          <p:cNvPr id="4" name="Slide Number Placeholder 3">
            <a:extLst>
              <a:ext uri="{FF2B5EF4-FFF2-40B4-BE49-F238E27FC236}">
                <a16:creationId xmlns:a16="http://schemas.microsoft.com/office/drawing/2014/main" id="{FD4C1A8C-9143-4863-A5F8-4F6901296C67}"/>
              </a:ext>
            </a:extLst>
          </p:cNvPr>
          <p:cNvSpPr>
            <a:spLocks noGrp="1"/>
          </p:cNvSpPr>
          <p:nvPr>
            <p:ph type="sldNum" sz="quarter" idx="12"/>
          </p:nvPr>
        </p:nvSpPr>
        <p:spPr/>
        <p:txBody>
          <a:bodyPr/>
          <a:lstStyle/>
          <a:p>
            <a:fld id="{FF27229C-EC7B-4063-A33B-28A5E87E32ED}" type="slidenum">
              <a:rPr lang="zh-CN" altLang="en-US" smtClean="0"/>
              <a:pPr/>
              <a:t>8</a:t>
            </a:fld>
            <a:endParaRPr lang="zh-CN" altLang="en-US" dirty="0"/>
          </a:p>
        </p:txBody>
      </p:sp>
    </p:spTree>
    <p:extLst>
      <p:ext uri="{BB962C8B-B14F-4D97-AF65-F5344CB8AC3E}">
        <p14:creationId xmlns:p14="http://schemas.microsoft.com/office/powerpoint/2010/main" val="5081198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4C1A8C-9143-4863-A5F8-4F6901296C67}"/>
              </a:ext>
            </a:extLst>
          </p:cNvPr>
          <p:cNvSpPr>
            <a:spLocks noGrp="1"/>
          </p:cNvSpPr>
          <p:nvPr>
            <p:ph type="sldNum" sz="quarter" idx="12"/>
          </p:nvPr>
        </p:nvSpPr>
        <p:spPr/>
        <p:txBody>
          <a:bodyPr/>
          <a:lstStyle/>
          <a:p>
            <a:fld id="{FF27229C-EC7B-4063-A33B-28A5E87E32ED}" type="slidenum">
              <a:rPr lang="zh-CN" altLang="en-US" smtClean="0"/>
              <a:pPr/>
              <a:t>9</a:t>
            </a:fld>
            <a:endParaRPr lang="zh-CN" altLang="en-US" dirty="0"/>
          </a:p>
        </p:txBody>
      </p:sp>
      <p:sp>
        <p:nvSpPr>
          <p:cNvPr id="5" name="Content Placeholder 4"/>
          <p:cNvSpPr>
            <a:spLocks noGrp="1"/>
          </p:cNvSpPr>
          <p:nvPr>
            <p:ph idx="13"/>
          </p:nvPr>
        </p:nvSpPr>
        <p:spPr/>
        <p:txBody>
          <a:bodyPr/>
          <a:lstStyle/>
          <a:p>
            <a:pPr lvl="0"/>
            <a:r>
              <a:rPr lang="en-US" sz="2400" dirty="0"/>
              <a:t>Overwhelming </a:t>
            </a:r>
            <a:r>
              <a:rPr lang="en-US" sz="2400" dirty="0" smtClean="0"/>
              <a:t>Need / Waitlists </a:t>
            </a:r>
            <a:endParaRPr lang="en-US" sz="2400" dirty="0"/>
          </a:p>
          <a:p>
            <a:pPr lvl="0"/>
            <a:r>
              <a:rPr lang="en-US" sz="2400" dirty="0"/>
              <a:t>Workforce </a:t>
            </a:r>
            <a:r>
              <a:rPr lang="en-US" sz="2400" dirty="0" smtClean="0"/>
              <a:t>Shortfalls </a:t>
            </a:r>
            <a:endParaRPr lang="en-US" sz="2400" dirty="0"/>
          </a:p>
          <a:p>
            <a:pPr lvl="0"/>
            <a:r>
              <a:rPr lang="en-US" sz="2400" dirty="0"/>
              <a:t>Clinically-Appropriate </a:t>
            </a:r>
            <a:r>
              <a:rPr lang="en-US" sz="2400" dirty="0" smtClean="0"/>
              <a:t>Services </a:t>
            </a:r>
            <a:endParaRPr lang="en-US" sz="2400" dirty="0"/>
          </a:p>
          <a:p>
            <a:pPr lvl="0"/>
            <a:r>
              <a:rPr lang="en-US" sz="2400" dirty="0"/>
              <a:t>Transition </a:t>
            </a:r>
            <a:r>
              <a:rPr lang="en-US" sz="2400" dirty="0" smtClean="0"/>
              <a:t>Services </a:t>
            </a:r>
            <a:endParaRPr lang="en-US" sz="2400" dirty="0"/>
          </a:p>
          <a:p>
            <a:pPr lvl="0"/>
            <a:r>
              <a:rPr lang="en-US" sz="2400" dirty="0"/>
              <a:t>Linguistically- and Culturally-Appropriate </a:t>
            </a:r>
            <a:r>
              <a:rPr lang="en-US" sz="2400" dirty="0" smtClean="0"/>
              <a:t>Services </a:t>
            </a:r>
            <a:endParaRPr lang="en-US" sz="2400" dirty="0"/>
          </a:p>
          <a:p>
            <a:pPr lvl="0"/>
            <a:r>
              <a:rPr lang="en-US" sz="2400" dirty="0"/>
              <a:t>Geographical </a:t>
            </a:r>
            <a:r>
              <a:rPr lang="en-US" sz="2400" dirty="0" smtClean="0"/>
              <a:t>Disparities </a:t>
            </a:r>
            <a:endParaRPr lang="en-US" sz="2400" dirty="0"/>
          </a:p>
          <a:p>
            <a:pPr lvl="0"/>
            <a:r>
              <a:rPr lang="en-US" sz="2400" dirty="0"/>
              <a:t>Stable </a:t>
            </a:r>
            <a:r>
              <a:rPr lang="en-US" sz="2400" dirty="0" smtClean="0"/>
              <a:t>Housing </a:t>
            </a:r>
            <a:endParaRPr lang="en-US" sz="2400" dirty="0"/>
          </a:p>
          <a:p>
            <a:endParaRPr lang="en-US" sz="2400" dirty="0"/>
          </a:p>
        </p:txBody>
      </p:sp>
      <p:sp>
        <p:nvSpPr>
          <p:cNvPr id="3" name="Content Placeholder 2">
            <a:extLst>
              <a:ext uri="{FF2B5EF4-FFF2-40B4-BE49-F238E27FC236}">
                <a16:creationId xmlns:a16="http://schemas.microsoft.com/office/drawing/2014/main" id="{BBE5DD75-E395-4D52-8009-28D2EDA60A3F}"/>
              </a:ext>
            </a:extLst>
          </p:cNvPr>
          <p:cNvSpPr>
            <a:spLocks noGrp="1"/>
          </p:cNvSpPr>
          <p:nvPr>
            <p:ph type="body" idx="1"/>
          </p:nvPr>
        </p:nvSpPr>
        <p:spPr/>
        <p:txBody>
          <a:bodyPr/>
          <a:lstStyle/>
          <a:p>
            <a:r>
              <a:rPr lang="en-US" b="1" dirty="0" smtClean="0"/>
              <a:t>Focus group themes to date</a:t>
            </a:r>
            <a:endParaRPr lang="en-US" b="1" dirty="0"/>
          </a:p>
        </p:txBody>
      </p:sp>
      <p:sp>
        <p:nvSpPr>
          <p:cNvPr id="6" name="Text Placeholder 5"/>
          <p:cNvSpPr>
            <a:spLocks noGrp="1"/>
          </p:cNvSpPr>
          <p:nvPr>
            <p:ph type="body" idx="15"/>
          </p:nvPr>
        </p:nvSpPr>
        <p:spPr/>
        <p:txBody>
          <a:bodyPr/>
          <a:lstStyle/>
          <a:p>
            <a:pPr algn="ctr"/>
            <a:r>
              <a:rPr lang="en-US" i="1" dirty="0" smtClean="0"/>
              <a:t> (continued)</a:t>
            </a:r>
            <a:endParaRPr lang="en-US" i="1" dirty="0"/>
          </a:p>
        </p:txBody>
      </p:sp>
      <p:sp>
        <p:nvSpPr>
          <p:cNvPr id="2" name="Title 1">
            <a:extLst>
              <a:ext uri="{FF2B5EF4-FFF2-40B4-BE49-F238E27FC236}">
                <a16:creationId xmlns:a16="http://schemas.microsoft.com/office/drawing/2014/main" id="{3A05FE18-F7E1-43EB-BA82-3100D312A796}"/>
              </a:ext>
            </a:extLst>
          </p:cNvPr>
          <p:cNvSpPr>
            <a:spLocks noGrp="1"/>
          </p:cNvSpPr>
          <p:nvPr>
            <p:ph type="title"/>
          </p:nvPr>
        </p:nvSpPr>
        <p:spPr/>
        <p:txBody>
          <a:bodyPr/>
          <a:lstStyle/>
          <a:p>
            <a:r>
              <a:rPr lang="en-US" sz="2600" dirty="0" smtClean="0"/>
              <a:t>Schools’ Access to Clinically, Culturally, Linguistically Appropriate Services</a:t>
            </a:r>
            <a:endParaRPr lang="en-US" sz="2600" dirty="0"/>
          </a:p>
        </p:txBody>
      </p:sp>
      <p:sp>
        <p:nvSpPr>
          <p:cNvPr id="7" name="Content Placeholder 6"/>
          <p:cNvSpPr>
            <a:spLocks noGrp="1"/>
          </p:cNvSpPr>
          <p:nvPr>
            <p:ph idx="16"/>
          </p:nvPr>
        </p:nvSpPr>
        <p:spPr/>
        <p:txBody>
          <a:bodyPr/>
          <a:lstStyle/>
          <a:p>
            <a:pPr lvl="0"/>
            <a:r>
              <a:rPr lang="en-US" sz="2400" dirty="0"/>
              <a:t>Coordination and </a:t>
            </a:r>
            <a:r>
              <a:rPr lang="en-US" sz="2400" dirty="0" smtClean="0"/>
              <a:t>Confidentiality </a:t>
            </a:r>
            <a:endParaRPr lang="en-US" sz="2400" dirty="0"/>
          </a:p>
          <a:p>
            <a:pPr lvl="0"/>
            <a:r>
              <a:rPr lang="en-US" sz="2400" dirty="0"/>
              <a:t>Undocumented Immigrant Families</a:t>
            </a:r>
            <a:endParaRPr lang="en-US" sz="2400" dirty="0"/>
          </a:p>
          <a:p>
            <a:pPr lvl="0"/>
            <a:r>
              <a:rPr lang="en-US" sz="2400" dirty="0" smtClean="0"/>
              <a:t>Transportation </a:t>
            </a:r>
            <a:endParaRPr lang="en-US" sz="2400" dirty="0"/>
          </a:p>
          <a:p>
            <a:pPr lvl="0"/>
            <a:r>
              <a:rPr lang="en-US" sz="2400" dirty="0"/>
              <a:t>Insurance </a:t>
            </a:r>
            <a:r>
              <a:rPr lang="en-US" sz="2400" dirty="0" smtClean="0"/>
              <a:t>Barriers </a:t>
            </a:r>
            <a:endParaRPr lang="en-US" sz="2400" dirty="0"/>
          </a:p>
          <a:p>
            <a:pPr lvl="0"/>
            <a:r>
              <a:rPr lang="en-US" sz="2400" dirty="0" smtClean="0"/>
              <a:t>Prevention </a:t>
            </a:r>
            <a:r>
              <a:rPr lang="en-US" sz="2400" dirty="0"/>
              <a:t>(including focused student supports, enrichment activities, after-school and summer programs, and subsidized daycare) </a:t>
            </a:r>
            <a:endParaRPr lang="en-US" sz="2400" dirty="0"/>
          </a:p>
          <a:p>
            <a:pPr lvl="0"/>
            <a:endParaRPr lang="en-US" sz="2400" dirty="0"/>
          </a:p>
          <a:p>
            <a:endParaRPr lang="en-US" sz="2400" dirty="0"/>
          </a:p>
        </p:txBody>
      </p:sp>
    </p:spTree>
    <p:extLst>
      <p:ext uri="{BB962C8B-B14F-4D97-AF65-F5344CB8AC3E}">
        <p14:creationId xmlns:p14="http://schemas.microsoft.com/office/powerpoint/2010/main" val="3701184726"/>
      </p:ext>
    </p:extLst>
  </p:cSld>
  <p:clrMapOvr>
    <a:masterClrMapping/>
  </p:clrMapOvr>
  <p:timing>
    <p:tnLst>
      <p:par>
        <p:cTn id="1" dur="indefinite" restart="never" nodeType="tmRoot"/>
      </p:par>
    </p:tnLst>
  </p:timing>
</p:sld>
</file>

<file path=ppt/theme/theme1.xml><?xml version="1.0" encoding="utf-8"?>
<a:theme xmlns:a="http://schemas.openxmlformats.org/drawingml/2006/main" name="ESE​​">
  <a:themeElements>
    <a:clrScheme name="ESE color scheme">
      <a:dk1>
        <a:srgbClr val="203B6A"/>
      </a:dk1>
      <a:lt1>
        <a:sysClr val="window" lastClr="FFFFFF"/>
      </a:lt1>
      <a:dk2>
        <a:srgbClr val="203B6A"/>
      </a:dk2>
      <a:lt2>
        <a:srgbClr val="E7E6E6"/>
      </a:lt2>
      <a:accent1>
        <a:srgbClr val="203B6A"/>
      </a:accent1>
      <a:accent2>
        <a:srgbClr val="ED7D31"/>
      </a:accent2>
      <a:accent3>
        <a:srgbClr val="FFC000"/>
      </a:accent3>
      <a:accent4>
        <a:srgbClr val="0563C1"/>
      </a:accent4>
      <a:accent5>
        <a:srgbClr val="00B050"/>
      </a:accent5>
      <a:accent6>
        <a:srgbClr val="FFFF00"/>
      </a:accent6>
      <a:hlink>
        <a:srgbClr val="0563C1"/>
      </a:hlink>
      <a:folHlink>
        <a:srgbClr val="954F72"/>
      </a:folHlink>
    </a:clrScheme>
    <a:fontScheme name="ESE">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ESE PowerPoint Template 2017</Template>
  <TotalTime>438</TotalTime>
  <Words>457</Words>
  <Application>Microsoft Office PowerPoint</Application>
  <PresentationFormat>Widescreen</PresentationFormat>
  <Paragraphs>71</Paragraphs>
  <Slides>10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Arial</vt:lpstr>
      <vt:lpstr>Courier New</vt:lpstr>
      <vt:lpstr>等线</vt:lpstr>
      <vt:lpstr>Segoe</vt:lpstr>
      <vt:lpstr>Segoe SemiBold</vt:lpstr>
      <vt:lpstr>Segoe UI</vt:lpstr>
      <vt:lpstr>Segoe UI Black</vt:lpstr>
      <vt:lpstr>Segoe UI Semibold</vt:lpstr>
      <vt:lpstr>Wingdings</vt:lpstr>
      <vt:lpstr>ESE​​</vt:lpstr>
      <vt:lpstr>Safe and Supportive Schools Commission</vt:lpstr>
      <vt:lpstr>Safe &amp; Supportive Schools Commission</vt:lpstr>
      <vt:lpstr>Safe &amp; Supportive Schools – Defined (per M.G.L., c. 69, s. 1P)</vt:lpstr>
      <vt:lpstr>Safe &amp; Supportive Schools Commission Members</vt:lpstr>
      <vt:lpstr>Commission Responsibilities</vt:lpstr>
      <vt:lpstr>Commission Responsibilities</vt:lpstr>
      <vt:lpstr>Safe and Supportive Schools Framework and Tool</vt:lpstr>
      <vt:lpstr>Commission Reports and other Documents</vt:lpstr>
      <vt:lpstr>Schools’ Access to Clinically, Culturally, Linguistically Appropriate Services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FY19 - Fund Code 336 Increasing Access to Student Behavioral and Mental Health Services</dc:title>
  <dc:creator>McKinnon, Kristen A (DOE)</dc:creator>
  <cp:lastModifiedBy>Bennett, Rachelle Engler (DOE)</cp:lastModifiedBy>
  <cp:revision>25</cp:revision>
  <cp:lastPrinted>2019-04-08T17:21:57Z</cp:lastPrinted>
  <dcterms:created xsi:type="dcterms:W3CDTF">2019-02-19T15:35:15Z</dcterms:created>
  <dcterms:modified xsi:type="dcterms:W3CDTF">2019-04-08T17:29:14Z</dcterms:modified>
</cp:coreProperties>
</file>