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7" r:id="rId4"/>
  </p:sldMasterIdLst>
  <p:notesMasterIdLst>
    <p:notesMasterId r:id="rId18"/>
  </p:notesMasterIdLst>
  <p:handoutMasterIdLst>
    <p:handoutMasterId r:id="rId19"/>
  </p:handoutMasterIdLst>
  <p:sldIdLst>
    <p:sldId id="396" r:id="rId5"/>
    <p:sldId id="381" r:id="rId6"/>
    <p:sldId id="361" r:id="rId7"/>
    <p:sldId id="264" r:id="rId8"/>
    <p:sldId id="366" r:id="rId9"/>
    <p:sldId id="384" r:id="rId10"/>
    <p:sldId id="263" r:id="rId11"/>
    <p:sldId id="343" r:id="rId12"/>
    <p:sldId id="370" r:id="rId13"/>
    <p:sldId id="269" r:id="rId14"/>
    <p:sldId id="378" r:id="rId15"/>
    <p:sldId id="276" r:id="rId16"/>
    <p:sldId id="277"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larsic, Jonathan (AGO)" initials="" lastIdx="30" clrIdx="0"/>
  <p:cmAuthor id="2" name="Maher, Kaitlin (AG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8927" autoAdjust="0"/>
  </p:normalViewPr>
  <p:slideViewPr>
    <p:cSldViewPr>
      <p:cViewPr varScale="1">
        <p:scale>
          <a:sx n="73" d="100"/>
          <a:sy n="73" d="100"/>
        </p:scale>
        <p:origin x="165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8" d="100"/>
          <a:sy n="58" d="100"/>
        </p:scale>
        <p:origin x="14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36AB4-396C-49D3-96AD-8877D6CABC1E}"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1AC58DD2-EB09-4D50-A04E-5202EAE18E06}">
      <dgm:prSet phldrT="[Text]" custT="1"/>
      <dgm:spPr/>
      <dgm:t>
        <a:bodyPr/>
        <a:lstStyle/>
        <a:p>
          <a:r>
            <a:rPr lang="en-US" sz="2000" dirty="0"/>
            <a:t>Notice of meetings must be posted</a:t>
          </a:r>
        </a:p>
      </dgm:t>
    </dgm:pt>
    <dgm:pt modelId="{D77C92DB-C299-4824-9308-FB089272E1DD}" type="parTrans" cxnId="{685DD18E-8C36-4C0A-9AF0-A98921144C1A}">
      <dgm:prSet/>
      <dgm:spPr/>
      <dgm:t>
        <a:bodyPr/>
        <a:lstStyle/>
        <a:p>
          <a:endParaRPr lang="en-US"/>
        </a:p>
      </dgm:t>
    </dgm:pt>
    <dgm:pt modelId="{1D8AD2A6-7715-45B2-B9B8-D567AD73BFCA}" type="sibTrans" cxnId="{685DD18E-8C36-4C0A-9AF0-A98921144C1A}">
      <dgm:prSet/>
      <dgm:spPr/>
      <dgm:t>
        <a:bodyPr/>
        <a:lstStyle/>
        <a:p>
          <a:endParaRPr lang="en-US"/>
        </a:p>
      </dgm:t>
    </dgm:pt>
    <dgm:pt modelId="{592DCB5E-1115-4E73-8A65-C4B7243BF13D}">
      <dgm:prSet phldrT="[Text]" custT="1"/>
      <dgm:spPr/>
      <dgm:t>
        <a:bodyPr/>
        <a:lstStyle/>
        <a:p>
          <a:r>
            <a:rPr lang="en-US" sz="2000" dirty="0"/>
            <a:t>Meetings must be open to the public</a:t>
          </a:r>
        </a:p>
      </dgm:t>
    </dgm:pt>
    <dgm:pt modelId="{DC14AA27-7C60-4E23-A5C4-3700EA3026C6}" type="parTrans" cxnId="{CD17721C-4D62-48BB-8320-7FA8C10588B7}">
      <dgm:prSet/>
      <dgm:spPr/>
      <dgm:t>
        <a:bodyPr/>
        <a:lstStyle/>
        <a:p>
          <a:endParaRPr lang="en-US"/>
        </a:p>
      </dgm:t>
    </dgm:pt>
    <dgm:pt modelId="{F80F43D2-3099-41AB-ADC8-EA2D84F67F04}" type="sibTrans" cxnId="{CD17721C-4D62-48BB-8320-7FA8C10588B7}">
      <dgm:prSet/>
      <dgm:spPr/>
      <dgm:t>
        <a:bodyPr/>
        <a:lstStyle/>
        <a:p>
          <a:endParaRPr lang="en-US"/>
        </a:p>
      </dgm:t>
    </dgm:pt>
    <dgm:pt modelId="{B1637010-B1B8-4F4E-B8E4-9FCF7517A799}">
      <dgm:prSet phldrT="[Text]" custT="1"/>
      <dgm:spPr/>
      <dgm:t>
        <a:bodyPr/>
        <a:lstStyle/>
        <a:p>
          <a:r>
            <a:rPr lang="en-US" sz="2000" dirty="0"/>
            <a:t>Minutes must be kept</a:t>
          </a:r>
        </a:p>
      </dgm:t>
    </dgm:pt>
    <dgm:pt modelId="{908F872E-1BF5-4DE8-B86B-F545395B7715}" type="parTrans" cxnId="{A4213ACE-5D56-42B6-8A5A-77B951C6FD8A}">
      <dgm:prSet/>
      <dgm:spPr/>
      <dgm:t>
        <a:bodyPr/>
        <a:lstStyle/>
        <a:p>
          <a:endParaRPr lang="en-US"/>
        </a:p>
      </dgm:t>
    </dgm:pt>
    <dgm:pt modelId="{B0CE1CF4-8795-4EFB-BB97-ABA4AA770431}" type="sibTrans" cxnId="{A4213ACE-5D56-42B6-8A5A-77B951C6FD8A}">
      <dgm:prSet/>
      <dgm:spPr/>
      <dgm:t>
        <a:bodyPr/>
        <a:lstStyle/>
        <a:p>
          <a:endParaRPr lang="en-US"/>
        </a:p>
      </dgm:t>
    </dgm:pt>
    <dgm:pt modelId="{0864833A-BAAA-424F-BF15-55065913EAD3}">
      <dgm:prSet phldrT="[Text]" custT="1"/>
      <dgm:spPr/>
      <dgm:t>
        <a:bodyPr/>
        <a:lstStyle/>
        <a:p>
          <a:r>
            <a:rPr lang="en-US" sz="2000" dirty="0"/>
            <a:t>Complaint process</a:t>
          </a:r>
        </a:p>
      </dgm:t>
    </dgm:pt>
    <dgm:pt modelId="{64441840-91A8-47E6-81CE-0E497D39E665}" type="parTrans" cxnId="{21D457CA-EF9F-4D9D-ACBD-5F7D08A31371}">
      <dgm:prSet/>
      <dgm:spPr/>
      <dgm:t>
        <a:bodyPr/>
        <a:lstStyle/>
        <a:p>
          <a:endParaRPr lang="en-US"/>
        </a:p>
      </dgm:t>
    </dgm:pt>
    <dgm:pt modelId="{FE167507-2194-4413-B6F5-73DAFE5C62BD}" type="sibTrans" cxnId="{21D457CA-EF9F-4D9D-ACBD-5F7D08A31371}">
      <dgm:prSet/>
      <dgm:spPr/>
      <dgm:t>
        <a:bodyPr/>
        <a:lstStyle/>
        <a:p>
          <a:endParaRPr lang="en-US"/>
        </a:p>
      </dgm:t>
    </dgm:pt>
    <dgm:pt modelId="{CFDF13F5-79FE-445F-9B05-76EDB7DF8E69}" type="pres">
      <dgm:prSet presAssocID="{21436AB4-396C-49D3-96AD-8877D6CABC1E}" presName="CompostProcess" presStyleCnt="0">
        <dgm:presLayoutVars>
          <dgm:dir/>
          <dgm:resizeHandles val="exact"/>
        </dgm:presLayoutVars>
      </dgm:prSet>
      <dgm:spPr/>
    </dgm:pt>
    <dgm:pt modelId="{785B9C92-B330-489B-8FA2-A94B2D9B86C5}" type="pres">
      <dgm:prSet presAssocID="{21436AB4-396C-49D3-96AD-8877D6CABC1E}" presName="arrow" presStyleLbl="bgShp" presStyleIdx="0" presStyleCnt="1"/>
      <dgm:spPr/>
    </dgm:pt>
    <dgm:pt modelId="{CE7ADA46-3B16-4B18-991C-4AF3474FDFC2}" type="pres">
      <dgm:prSet presAssocID="{21436AB4-396C-49D3-96AD-8877D6CABC1E}" presName="linearProcess" presStyleCnt="0"/>
      <dgm:spPr/>
    </dgm:pt>
    <dgm:pt modelId="{5574F840-3878-4CDB-9444-F7081D8BE0A2}" type="pres">
      <dgm:prSet presAssocID="{1AC58DD2-EB09-4D50-A04E-5202EAE18E06}" presName="textNode" presStyleLbl="node1" presStyleIdx="0" presStyleCnt="4">
        <dgm:presLayoutVars>
          <dgm:bulletEnabled val="1"/>
        </dgm:presLayoutVars>
      </dgm:prSet>
      <dgm:spPr/>
    </dgm:pt>
    <dgm:pt modelId="{C5533E0B-AD79-43A5-877E-D5DB868794AA}" type="pres">
      <dgm:prSet presAssocID="{1D8AD2A6-7715-45B2-B9B8-D567AD73BFCA}" presName="sibTrans" presStyleCnt="0"/>
      <dgm:spPr/>
    </dgm:pt>
    <dgm:pt modelId="{406AE96F-218B-47DC-A259-22BE1148C6BB}" type="pres">
      <dgm:prSet presAssocID="{592DCB5E-1115-4E73-8A65-C4B7243BF13D}" presName="textNode" presStyleLbl="node1" presStyleIdx="1" presStyleCnt="4">
        <dgm:presLayoutVars>
          <dgm:bulletEnabled val="1"/>
        </dgm:presLayoutVars>
      </dgm:prSet>
      <dgm:spPr/>
    </dgm:pt>
    <dgm:pt modelId="{373C75A8-3382-4F7F-A090-BBDEFA9C5641}" type="pres">
      <dgm:prSet presAssocID="{F80F43D2-3099-41AB-ADC8-EA2D84F67F04}" presName="sibTrans" presStyleCnt="0"/>
      <dgm:spPr/>
    </dgm:pt>
    <dgm:pt modelId="{7C8F262E-6D9C-4FEC-896D-79155164036A}" type="pres">
      <dgm:prSet presAssocID="{B1637010-B1B8-4F4E-B8E4-9FCF7517A799}" presName="textNode" presStyleLbl="node1" presStyleIdx="2" presStyleCnt="4">
        <dgm:presLayoutVars>
          <dgm:bulletEnabled val="1"/>
        </dgm:presLayoutVars>
      </dgm:prSet>
      <dgm:spPr/>
    </dgm:pt>
    <dgm:pt modelId="{1BBC5B4C-B551-475F-82AC-19A5094884E1}" type="pres">
      <dgm:prSet presAssocID="{B0CE1CF4-8795-4EFB-BB97-ABA4AA770431}" presName="sibTrans" presStyleCnt="0"/>
      <dgm:spPr/>
    </dgm:pt>
    <dgm:pt modelId="{94B8A9EE-4BB4-4CB2-B5FB-51A4C8FCA3A0}" type="pres">
      <dgm:prSet presAssocID="{0864833A-BAAA-424F-BF15-55065913EAD3}" presName="textNode" presStyleLbl="node1" presStyleIdx="3" presStyleCnt="4">
        <dgm:presLayoutVars>
          <dgm:bulletEnabled val="1"/>
        </dgm:presLayoutVars>
      </dgm:prSet>
      <dgm:spPr/>
    </dgm:pt>
  </dgm:ptLst>
  <dgm:cxnLst>
    <dgm:cxn modelId="{CD17721C-4D62-48BB-8320-7FA8C10588B7}" srcId="{21436AB4-396C-49D3-96AD-8877D6CABC1E}" destId="{592DCB5E-1115-4E73-8A65-C4B7243BF13D}" srcOrd="1" destOrd="0" parTransId="{DC14AA27-7C60-4E23-A5C4-3700EA3026C6}" sibTransId="{F80F43D2-3099-41AB-ADC8-EA2D84F67F04}"/>
    <dgm:cxn modelId="{9526CE28-BF80-461F-BD17-318DF1A786F1}" type="presOf" srcId="{592DCB5E-1115-4E73-8A65-C4B7243BF13D}" destId="{406AE96F-218B-47DC-A259-22BE1148C6BB}" srcOrd="0" destOrd="0" presId="urn:microsoft.com/office/officeart/2005/8/layout/hProcess9"/>
    <dgm:cxn modelId="{572D863F-8784-4167-9365-360345ED52C5}" type="presOf" srcId="{21436AB4-396C-49D3-96AD-8877D6CABC1E}" destId="{CFDF13F5-79FE-445F-9B05-76EDB7DF8E69}" srcOrd="0" destOrd="0" presId="urn:microsoft.com/office/officeart/2005/8/layout/hProcess9"/>
    <dgm:cxn modelId="{D1AE047C-A2DC-4783-B21D-7AB133557207}" type="presOf" srcId="{1AC58DD2-EB09-4D50-A04E-5202EAE18E06}" destId="{5574F840-3878-4CDB-9444-F7081D8BE0A2}" srcOrd="0" destOrd="0" presId="urn:microsoft.com/office/officeart/2005/8/layout/hProcess9"/>
    <dgm:cxn modelId="{685DD18E-8C36-4C0A-9AF0-A98921144C1A}" srcId="{21436AB4-396C-49D3-96AD-8877D6CABC1E}" destId="{1AC58DD2-EB09-4D50-A04E-5202EAE18E06}" srcOrd="0" destOrd="0" parTransId="{D77C92DB-C299-4824-9308-FB089272E1DD}" sibTransId="{1D8AD2A6-7715-45B2-B9B8-D567AD73BFCA}"/>
    <dgm:cxn modelId="{F340299F-B10E-45E4-A312-84040EDA9405}" type="presOf" srcId="{0864833A-BAAA-424F-BF15-55065913EAD3}" destId="{94B8A9EE-4BB4-4CB2-B5FB-51A4C8FCA3A0}" srcOrd="0" destOrd="0" presId="urn:microsoft.com/office/officeart/2005/8/layout/hProcess9"/>
    <dgm:cxn modelId="{21D457CA-EF9F-4D9D-ACBD-5F7D08A31371}" srcId="{21436AB4-396C-49D3-96AD-8877D6CABC1E}" destId="{0864833A-BAAA-424F-BF15-55065913EAD3}" srcOrd="3" destOrd="0" parTransId="{64441840-91A8-47E6-81CE-0E497D39E665}" sibTransId="{FE167507-2194-4413-B6F5-73DAFE5C62BD}"/>
    <dgm:cxn modelId="{A4213ACE-5D56-42B6-8A5A-77B951C6FD8A}" srcId="{21436AB4-396C-49D3-96AD-8877D6CABC1E}" destId="{B1637010-B1B8-4F4E-B8E4-9FCF7517A799}" srcOrd="2" destOrd="0" parTransId="{908F872E-1BF5-4DE8-B86B-F545395B7715}" sibTransId="{B0CE1CF4-8795-4EFB-BB97-ABA4AA770431}"/>
    <dgm:cxn modelId="{220BC6EE-844E-4663-B323-7F49E041D3DF}" type="presOf" srcId="{B1637010-B1B8-4F4E-B8E4-9FCF7517A799}" destId="{7C8F262E-6D9C-4FEC-896D-79155164036A}" srcOrd="0" destOrd="0" presId="urn:microsoft.com/office/officeart/2005/8/layout/hProcess9"/>
    <dgm:cxn modelId="{5A10B2EB-D40F-4E0F-83A7-1401D5364AF7}" type="presParOf" srcId="{CFDF13F5-79FE-445F-9B05-76EDB7DF8E69}" destId="{785B9C92-B330-489B-8FA2-A94B2D9B86C5}" srcOrd="0" destOrd="0" presId="urn:microsoft.com/office/officeart/2005/8/layout/hProcess9"/>
    <dgm:cxn modelId="{405CFD5F-A0A0-41E8-B350-18E0A0B01C0B}" type="presParOf" srcId="{CFDF13F5-79FE-445F-9B05-76EDB7DF8E69}" destId="{CE7ADA46-3B16-4B18-991C-4AF3474FDFC2}" srcOrd="1" destOrd="0" presId="urn:microsoft.com/office/officeart/2005/8/layout/hProcess9"/>
    <dgm:cxn modelId="{CEA0479F-1EF7-4785-A50E-944A5664F87E}" type="presParOf" srcId="{CE7ADA46-3B16-4B18-991C-4AF3474FDFC2}" destId="{5574F840-3878-4CDB-9444-F7081D8BE0A2}" srcOrd="0" destOrd="0" presId="urn:microsoft.com/office/officeart/2005/8/layout/hProcess9"/>
    <dgm:cxn modelId="{9DA16A72-82F3-41CE-947D-766C7F25E0B6}" type="presParOf" srcId="{CE7ADA46-3B16-4B18-991C-4AF3474FDFC2}" destId="{C5533E0B-AD79-43A5-877E-D5DB868794AA}" srcOrd="1" destOrd="0" presId="urn:microsoft.com/office/officeart/2005/8/layout/hProcess9"/>
    <dgm:cxn modelId="{F5E2BF4D-35A4-4057-A615-78294735EB15}" type="presParOf" srcId="{CE7ADA46-3B16-4B18-991C-4AF3474FDFC2}" destId="{406AE96F-218B-47DC-A259-22BE1148C6BB}" srcOrd="2" destOrd="0" presId="urn:microsoft.com/office/officeart/2005/8/layout/hProcess9"/>
    <dgm:cxn modelId="{BB6AA4F0-2433-4C45-885D-56815D87ADC4}" type="presParOf" srcId="{CE7ADA46-3B16-4B18-991C-4AF3474FDFC2}" destId="{373C75A8-3382-4F7F-A090-BBDEFA9C5641}" srcOrd="3" destOrd="0" presId="urn:microsoft.com/office/officeart/2005/8/layout/hProcess9"/>
    <dgm:cxn modelId="{7BB84D1E-2C30-47A2-812E-FB30E87BE41C}" type="presParOf" srcId="{CE7ADA46-3B16-4B18-991C-4AF3474FDFC2}" destId="{7C8F262E-6D9C-4FEC-896D-79155164036A}" srcOrd="4" destOrd="0" presId="urn:microsoft.com/office/officeart/2005/8/layout/hProcess9"/>
    <dgm:cxn modelId="{9EAC615C-4B8B-4574-9A2E-7992E4C2FBD5}" type="presParOf" srcId="{CE7ADA46-3B16-4B18-991C-4AF3474FDFC2}" destId="{1BBC5B4C-B551-475F-82AC-19A5094884E1}" srcOrd="5" destOrd="0" presId="urn:microsoft.com/office/officeart/2005/8/layout/hProcess9"/>
    <dgm:cxn modelId="{C34950F1-D94B-4141-9AE0-CAD307D4E8CD}" type="presParOf" srcId="{CE7ADA46-3B16-4B18-991C-4AF3474FDFC2}" destId="{94B8A9EE-4BB4-4CB2-B5FB-51A4C8FCA3A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AD0A26-C536-4759-AC3B-A2BFE72EDDF6}"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F65BE67B-87AD-41DC-929B-1DC565A12487}">
      <dgm:prSet phldrT="[Text]" custT="1"/>
      <dgm:spPr/>
      <dgm:t>
        <a:bodyPr/>
        <a:lstStyle/>
        <a:p>
          <a:r>
            <a:rPr lang="en-US" sz="3200" dirty="0"/>
            <a:t>Definition</a:t>
          </a:r>
        </a:p>
      </dgm:t>
    </dgm:pt>
    <dgm:pt modelId="{191EF84D-5F45-4107-86C6-8EB61BF88717}" type="parTrans" cxnId="{1D7590F3-CF7B-450B-8E85-EFD7EB34D045}">
      <dgm:prSet/>
      <dgm:spPr/>
      <dgm:t>
        <a:bodyPr/>
        <a:lstStyle/>
        <a:p>
          <a:endParaRPr lang="en-US"/>
        </a:p>
      </dgm:t>
    </dgm:pt>
    <dgm:pt modelId="{C065FAF7-1758-4CF6-B840-DA2E707C4F87}" type="sibTrans" cxnId="{1D7590F3-CF7B-450B-8E85-EFD7EB34D045}">
      <dgm:prSet/>
      <dgm:spPr/>
      <dgm:t>
        <a:bodyPr/>
        <a:lstStyle/>
        <a:p>
          <a:endParaRPr lang="en-US"/>
        </a:p>
      </dgm:t>
    </dgm:pt>
    <dgm:pt modelId="{074F1C34-AEF2-46AF-B59E-E4B736016A6C}">
      <dgm:prSet phldrT="[Text]"/>
      <dgm:spPr/>
      <dgm:t>
        <a:bodyPr/>
        <a:lstStyle/>
        <a:p>
          <a:r>
            <a:rPr lang="en-US" dirty="0">
              <a:solidFill>
                <a:schemeClr val="tx2">
                  <a:lumMod val="20000"/>
                  <a:lumOff val="80000"/>
                </a:schemeClr>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dgm:t>
    </dgm:pt>
    <dgm:pt modelId="{B0476E9A-4E83-40EA-A961-ADF68A39ED04}" type="parTrans" cxnId="{FA7E224F-150E-4032-96AA-E28B888E3EAD}">
      <dgm:prSet/>
      <dgm:spPr/>
      <dgm:t>
        <a:bodyPr/>
        <a:lstStyle/>
        <a:p>
          <a:endParaRPr lang="en-US"/>
        </a:p>
      </dgm:t>
    </dgm:pt>
    <dgm:pt modelId="{62A68CAA-90E9-44E3-941E-2BA5853221D3}" type="sibTrans" cxnId="{FA7E224F-150E-4032-96AA-E28B888E3EAD}">
      <dgm:prSet/>
      <dgm:spPr/>
      <dgm:t>
        <a:bodyPr/>
        <a:lstStyle/>
        <a:p>
          <a:endParaRPr lang="en-US"/>
        </a:p>
      </dgm:t>
    </dgm:pt>
    <dgm:pt modelId="{70419258-DE20-4826-8E10-43022DD7C231}">
      <dgm:prSet phldrT="[Text]"/>
      <dgm:spPr/>
      <dgm:t>
        <a:bodyPr/>
        <a:lstStyle/>
        <a:p>
          <a:r>
            <a:rPr lang="en-US" u="none" dirty="0"/>
            <a:t>Subcommittees</a:t>
          </a:r>
        </a:p>
      </dgm:t>
    </dgm:pt>
    <dgm:pt modelId="{A7A0E7AD-4159-486F-B6A7-0646553575DB}" type="parTrans" cxnId="{68BEC383-C959-443F-AD15-4CC82DC26826}">
      <dgm:prSet/>
      <dgm:spPr/>
      <dgm:t>
        <a:bodyPr/>
        <a:lstStyle/>
        <a:p>
          <a:endParaRPr lang="en-US"/>
        </a:p>
      </dgm:t>
    </dgm:pt>
    <dgm:pt modelId="{F82564AB-50F0-409C-94CF-6EA332AF1C09}" type="sibTrans" cxnId="{68BEC383-C959-443F-AD15-4CC82DC26826}">
      <dgm:prSet/>
      <dgm:spPr/>
      <dgm:t>
        <a:bodyPr/>
        <a:lstStyle/>
        <a:p>
          <a:endParaRPr lang="en-US"/>
        </a:p>
      </dgm:t>
    </dgm:pt>
    <dgm:pt modelId="{92DD9565-74D6-470A-AB2E-D6BC343CDFF8}">
      <dgm:prSet phldrT="[Text]"/>
      <dgm:spPr/>
      <dgm:t>
        <a:bodyPr/>
        <a:lstStyle/>
        <a:p>
          <a:r>
            <a:rPr lang="en-US" dirty="0">
              <a:solidFill>
                <a:schemeClr val="tx2">
                  <a:lumMod val="20000"/>
                  <a:lumOff val="80000"/>
                </a:schemeClr>
              </a:solidFill>
            </a:rPr>
            <a:t>Subcommittees are themselves public bodies, and must comply with all provisions of the Open Meeting Law</a:t>
          </a:r>
        </a:p>
        <a:p>
          <a:endParaRPr lang="en-US" dirty="0">
            <a:solidFill>
              <a:schemeClr val="tx2">
                <a:lumMod val="20000"/>
                <a:lumOff val="80000"/>
              </a:schemeClr>
            </a:solidFill>
          </a:endParaRPr>
        </a:p>
        <a:p>
          <a:endParaRPr lang="en-US" dirty="0">
            <a:solidFill>
              <a:schemeClr val="tx2">
                <a:lumMod val="20000"/>
                <a:lumOff val="80000"/>
              </a:schemeClr>
            </a:solidFill>
          </a:endParaRPr>
        </a:p>
      </dgm:t>
    </dgm:pt>
    <dgm:pt modelId="{CFAB3E75-CE21-46C8-8D2C-18C24A21C73E}" type="parTrans" cxnId="{F9FA9780-E002-478F-A18E-B566A8CA0B61}">
      <dgm:prSet/>
      <dgm:spPr/>
      <dgm:t>
        <a:bodyPr/>
        <a:lstStyle/>
        <a:p>
          <a:endParaRPr lang="en-US"/>
        </a:p>
      </dgm:t>
    </dgm:pt>
    <dgm:pt modelId="{A2C0A328-9203-4110-9755-4522CE619587}" type="sibTrans" cxnId="{F9FA9780-E002-478F-A18E-B566A8CA0B61}">
      <dgm:prSet/>
      <dgm:spPr/>
      <dgm:t>
        <a:bodyPr/>
        <a:lstStyle/>
        <a:p>
          <a:endParaRPr lang="en-US"/>
        </a:p>
      </dgm:t>
    </dgm:pt>
    <dgm:pt modelId="{14676DD3-B72D-4426-9D1C-8592EDD8835D}" type="pres">
      <dgm:prSet presAssocID="{2CAD0A26-C536-4759-AC3B-A2BFE72EDDF6}" presName="Name0" presStyleCnt="0">
        <dgm:presLayoutVars>
          <dgm:chMax/>
          <dgm:chPref val="3"/>
          <dgm:dir/>
          <dgm:animOne val="branch"/>
          <dgm:animLvl val="lvl"/>
        </dgm:presLayoutVars>
      </dgm:prSet>
      <dgm:spPr/>
    </dgm:pt>
    <dgm:pt modelId="{ECFD7ED1-8B30-4218-B319-CEAAB6470EBC}" type="pres">
      <dgm:prSet presAssocID="{F65BE67B-87AD-41DC-929B-1DC565A12487}" presName="composite" presStyleCnt="0"/>
      <dgm:spPr/>
    </dgm:pt>
    <dgm:pt modelId="{0AA9C5CE-5850-456F-B0E0-2FED67B309E0}" type="pres">
      <dgm:prSet presAssocID="{F65BE67B-87AD-41DC-929B-1DC565A12487}" presName="FirstChild" presStyleLbl="revTx" presStyleIdx="0" presStyleCnt="2">
        <dgm:presLayoutVars>
          <dgm:chMax val="0"/>
          <dgm:chPref val="0"/>
          <dgm:bulletEnabled val="1"/>
        </dgm:presLayoutVars>
      </dgm:prSet>
      <dgm:spPr/>
    </dgm:pt>
    <dgm:pt modelId="{9F514ADF-CF1E-4583-B653-B450F498352B}" type="pres">
      <dgm:prSet presAssocID="{F65BE67B-87AD-41DC-929B-1DC565A12487}" presName="Parent" presStyleLbl="alignNode1" presStyleIdx="0" presStyleCnt="2">
        <dgm:presLayoutVars>
          <dgm:chMax val="3"/>
          <dgm:chPref val="3"/>
          <dgm:bulletEnabled val="1"/>
        </dgm:presLayoutVars>
      </dgm:prSet>
      <dgm:spPr/>
    </dgm:pt>
    <dgm:pt modelId="{18B7A058-EA45-4FE0-8A95-A88CD1859EE3}" type="pres">
      <dgm:prSet presAssocID="{F65BE67B-87AD-41DC-929B-1DC565A12487}" presName="Accent" presStyleLbl="parChTrans1D1" presStyleIdx="0" presStyleCnt="2"/>
      <dgm:spPr/>
    </dgm:pt>
    <dgm:pt modelId="{DF47536E-F609-4636-8397-1EDF469BE06A}" type="pres">
      <dgm:prSet presAssocID="{C065FAF7-1758-4CF6-B840-DA2E707C4F87}" presName="sibTrans" presStyleCnt="0"/>
      <dgm:spPr/>
    </dgm:pt>
    <dgm:pt modelId="{A9589CF8-3888-4097-A6E5-E2BCF17907EC}" type="pres">
      <dgm:prSet presAssocID="{70419258-DE20-4826-8E10-43022DD7C231}" presName="composite" presStyleCnt="0"/>
      <dgm:spPr/>
    </dgm:pt>
    <dgm:pt modelId="{9D409241-AB02-4097-A029-87A0C7492BE1}" type="pres">
      <dgm:prSet presAssocID="{70419258-DE20-4826-8E10-43022DD7C231}" presName="FirstChild" presStyleLbl="revTx" presStyleIdx="1" presStyleCnt="2">
        <dgm:presLayoutVars>
          <dgm:chMax val="0"/>
          <dgm:chPref val="0"/>
          <dgm:bulletEnabled val="1"/>
        </dgm:presLayoutVars>
      </dgm:prSet>
      <dgm:spPr/>
    </dgm:pt>
    <dgm:pt modelId="{69DD1998-919E-4E78-B041-9BE6A77204A5}" type="pres">
      <dgm:prSet presAssocID="{70419258-DE20-4826-8E10-43022DD7C231}" presName="Parent" presStyleLbl="alignNode1" presStyleIdx="1" presStyleCnt="2">
        <dgm:presLayoutVars>
          <dgm:chMax val="3"/>
          <dgm:chPref val="3"/>
          <dgm:bulletEnabled val="1"/>
        </dgm:presLayoutVars>
      </dgm:prSet>
      <dgm:spPr/>
    </dgm:pt>
    <dgm:pt modelId="{A5911512-8DA6-4BFE-A884-2A80247BC1C3}" type="pres">
      <dgm:prSet presAssocID="{70419258-DE20-4826-8E10-43022DD7C231}" presName="Accent" presStyleLbl="parChTrans1D1" presStyleIdx="1" presStyleCnt="2"/>
      <dgm:spPr/>
    </dgm:pt>
  </dgm:ptLst>
  <dgm:cxnLst>
    <dgm:cxn modelId="{9BB05709-EC13-403F-8359-61591D0D5363}" type="presOf" srcId="{F65BE67B-87AD-41DC-929B-1DC565A12487}" destId="{9F514ADF-CF1E-4583-B653-B450F498352B}" srcOrd="0" destOrd="0" presId="urn:microsoft.com/office/officeart/2011/layout/TabList"/>
    <dgm:cxn modelId="{0D017529-18A7-4F80-9DC7-9B40CCD47FFC}" type="presOf" srcId="{2CAD0A26-C536-4759-AC3B-A2BFE72EDDF6}" destId="{14676DD3-B72D-4426-9D1C-8592EDD8835D}" srcOrd="0" destOrd="0" presId="urn:microsoft.com/office/officeart/2011/layout/TabList"/>
    <dgm:cxn modelId="{1134BE39-EFBE-4939-96D0-17E7FBF1BB35}" type="presOf" srcId="{074F1C34-AEF2-46AF-B59E-E4B736016A6C}" destId="{0AA9C5CE-5850-456F-B0E0-2FED67B309E0}" srcOrd="0" destOrd="0" presId="urn:microsoft.com/office/officeart/2011/layout/TabList"/>
    <dgm:cxn modelId="{FA7E224F-150E-4032-96AA-E28B888E3EAD}" srcId="{F65BE67B-87AD-41DC-929B-1DC565A12487}" destId="{074F1C34-AEF2-46AF-B59E-E4B736016A6C}" srcOrd="0" destOrd="0" parTransId="{B0476E9A-4E83-40EA-A961-ADF68A39ED04}" sibTransId="{62A68CAA-90E9-44E3-941E-2BA5853221D3}"/>
    <dgm:cxn modelId="{F9FA9780-E002-478F-A18E-B566A8CA0B61}" srcId="{70419258-DE20-4826-8E10-43022DD7C231}" destId="{92DD9565-74D6-470A-AB2E-D6BC343CDFF8}" srcOrd="0" destOrd="0" parTransId="{CFAB3E75-CE21-46C8-8D2C-18C24A21C73E}" sibTransId="{A2C0A328-9203-4110-9755-4522CE619587}"/>
    <dgm:cxn modelId="{68BEC383-C959-443F-AD15-4CC82DC26826}" srcId="{2CAD0A26-C536-4759-AC3B-A2BFE72EDDF6}" destId="{70419258-DE20-4826-8E10-43022DD7C231}" srcOrd="1" destOrd="0" parTransId="{A7A0E7AD-4159-486F-B6A7-0646553575DB}" sibTransId="{F82564AB-50F0-409C-94CF-6EA332AF1C09}"/>
    <dgm:cxn modelId="{ED0A55D5-4E75-46DB-B355-FD3ABB639A5A}" type="presOf" srcId="{70419258-DE20-4826-8E10-43022DD7C231}" destId="{69DD1998-919E-4E78-B041-9BE6A77204A5}" srcOrd="0" destOrd="0" presId="urn:microsoft.com/office/officeart/2011/layout/TabList"/>
    <dgm:cxn modelId="{3A4586D8-287C-4038-B4AA-083F5A624510}" type="presOf" srcId="{92DD9565-74D6-470A-AB2E-D6BC343CDFF8}" destId="{9D409241-AB02-4097-A029-87A0C7492BE1}" srcOrd="0" destOrd="0" presId="urn:microsoft.com/office/officeart/2011/layout/TabList"/>
    <dgm:cxn modelId="{1D7590F3-CF7B-450B-8E85-EFD7EB34D045}" srcId="{2CAD0A26-C536-4759-AC3B-A2BFE72EDDF6}" destId="{F65BE67B-87AD-41DC-929B-1DC565A12487}" srcOrd="0" destOrd="0" parTransId="{191EF84D-5F45-4107-86C6-8EB61BF88717}" sibTransId="{C065FAF7-1758-4CF6-B840-DA2E707C4F87}"/>
    <dgm:cxn modelId="{242D51EA-4E1D-4B5E-8733-802900C035A4}" type="presParOf" srcId="{14676DD3-B72D-4426-9D1C-8592EDD8835D}" destId="{ECFD7ED1-8B30-4218-B319-CEAAB6470EBC}" srcOrd="0" destOrd="0" presId="urn:microsoft.com/office/officeart/2011/layout/TabList"/>
    <dgm:cxn modelId="{78925B24-22A1-40CB-A970-69F7A5A55410}" type="presParOf" srcId="{ECFD7ED1-8B30-4218-B319-CEAAB6470EBC}" destId="{0AA9C5CE-5850-456F-B0E0-2FED67B309E0}" srcOrd="0" destOrd="0" presId="urn:microsoft.com/office/officeart/2011/layout/TabList"/>
    <dgm:cxn modelId="{81F03C4B-EDB1-4B69-AF3D-A5059488F6F9}" type="presParOf" srcId="{ECFD7ED1-8B30-4218-B319-CEAAB6470EBC}" destId="{9F514ADF-CF1E-4583-B653-B450F498352B}" srcOrd="1" destOrd="0" presId="urn:microsoft.com/office/officeart/2011/layout/TabList"/>
    <dgm:cxn modelId="{4D35933A-14E6-4CDA-BDD7-A8E65A0C677B}" type="presParOf" srcId="{ECFD7ED1-8B30-4218-B319-CEAAB6470EBC}" destId="{18B7A058-EA45-4FE0-8A95-A88CD1859EE3}" srcOrd="2" destOrd="0" presId="urn:microsoft.com/office/officeart/2011/layout/TabList"/>
    <dgm:cxn modelId="{70162B8F-DA01-4E6D-90E9-9C61195CC966}" type="presParOf" srcId="{14676DD3-B72D-4426-9D1C-8592EDD8835D}" destId="{DF47536E-F609-4636-8397-1EDF469BE06A}" srcOrd="1" destOrd="0" presId="urn:microsoft.com/office/officeart/2011/layout/TabList"/>
    <dgm:cxn modelId="{BEA30B06-DD9B-4748-8C76-F5923ADCD99D}" type="presParOf" srcId="{14676DD3-B72D-4426-9D1C-8592EDD8835D}" destId="{A9589CF8-3888-4097-A6E5-E2BCF17907EC}" srcOrd="2" destOrd="0" presId="urn:microsoft.com/office/officeart/2011/layout/TabList"/>
    <dgm:cxn modelId="{0FFBFEB8-B605-4F2F-AC2A-F462256DB8F4}" type="presParOf" srcId="{A9589CF8-3888-4097-A6E5-E2BCF17907EC}" destId="{9D409241-AB02-4097-A029-87A0C7492BE1}" srcOrd="0" destOrd="0" presId="urn:microsoft.com/office/officeart/2011/layout/TabList"/>
    <dgm:cxn modelId="{CB7F90EC-1F0A-40F6-8CF0-35A67F911622}" type="presParOf" srcId="{A9589CF8-3888-4097-A6E5-E2BCF17907EC}" destId="{69DD1998-919E-4E78-B041-9BE6A77204A5}" srcOrd="1" destOrd="0" presId="urn:microsoft.com/office/officeart/2011/layout/TabList"/>
    <dgm:cxn modelId="{346620D1-C932-4704-9E98-0F3B41F523D7}" type="presParOf" srcId="{A9589CF8-3888-4097-A6E5-E2BCF17907EC}" destId="{A5911512-8DA6-4BFE-A884-2A80247BC1C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53BCADF-948B-4C77-A24A-B9D3042FD5F9}"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C4945127-7647-4033-8F86-2E8FBAAD9ABE}">
      <dgm:prSet phldrT="[Text]" custT="1"/>
      <dgm:spPr/>
      <dgm:t>
        <a:bodyPr/>
        <a:lstStyle/>
        <a:p>
          <a:r>
            <a:rPr lang="en-US" sz="1800" dirty="0"/>
            <a:t>Definition: Deliberation by public body with respect to any matter within the body’s jurisdiction</a:t>
          </a:r>
        </a:p>
      </dgm:t>
    </dgm:pt>
    <dgm:pt modelId="{15924370-3433-4DEC-BBDD-BA5D98176914}" type="parTrans" cxnId="{E88DBD39-B9C4-48A1-8D05-4B569A70D760}">
      <dgm:prSet/>
      <dgm:spPr/>
      <dgm:t>
        <a:bodyPr/>
        <a:lstStyle/>
        <a:p>
          <a:endParaRPr lang="en-US" sz="2400"/>
        </a:p>
      </dgm:t>
    </dgm:pt>
    <dgm:pt modelId="{3F878B84-6D6C-4DBB-9AE6-B9C90725A2E5}" type="sibTrans" cxnId="{E88DBD39-B9C4-48A1-8D05-4B569A70D760}">
      <dgm:prSet/>
      <dgm:spPr/>
      <dgm:t>
        <a:bodyPr/>
        <a:lstStyle/>
        <a:p>
          <a:endParaRPr lang="en-US" sz="2400"/>
        </a:p>
      </dgm:t>
    </dgm:pt>
    <dgm:pt modelId="{F95BE844-132C-4445-96C9-5345F0989AD9}" type="pres">
      <dgm:prSet presAssocID="{D53BCADF-948B-4C77-A24A-B9D3042FD5F9}" presName="Name0" presStyleCnt="0">
        <dgm:presLayoutVars>
          <dgm:chMax val="7"/>
          <dgm:chPref val="7"/>
          <dgm:dir/>
        </dgm:presLayoutVars>
      </dgm:prSet>
      <dgm:spPr/>
    </dgm:pt>
    <dgm:pt modelId="{37CE89F7-7592-433F-9316-8B895EA3483D}" type="pres">
      <dgm:prSet presAssocID="{D53BCADF-948B-4C77-A24A-B9D3042FD5F9}" presName="Name1" presStyleCnt="0"/>
      <dgm:spPr/>
    </dgm:pt>
    <dgm:pt modelId="{692237EC-BDBC-4602-8CBA-3EABAF1CE486}" type="pres">
      <dgm:prSet presAssocID="{D53BCADF-948B-4C77-A24A-B9D3042FD5F9}" presName="cycle" presStyleCnt="0"/>
      <dgm:spPr/>
    </dgm:pt>
    <dgm:pt modelId="{6A97973E-53E3-49A0-A3B0-29494DA3F940}" type="pres">
      <dgm:prSet presAssocID="{D53BCADF-948B-4C77-A24A-B9D3042FD5F9}" presName="srcNode" presStyleLbl="node1" presStyleIdx="0" presStyleCnt="1"/>
      <dgm:spPr/>
    </dgm:pt>
    <dgm:pt modelId="{92079F0B-CB83-4D71-8767-F682D6831754}" type="pres">
      <dgm:prSet presAssocID="{D53BCADF-948B-4C77-A24A-B9D3042FD5F9}" presName="conn" presStyleLbl="parChTrans1D2" presStyleIdx="0" presStyleCnt="1"/>
      <dgm:spPr/>
    </dgm:pt>
    <dgm:pt modelId="{E4CB160F-A0F0-4399-B004-E74F3A3D5675}" type="pres">
      <dgm:prSet presAssocID="{D53BCADF-948B-4C77-A24A-B9D3042FD5F9}" presName="extraNode" presStyleLbl="node1" presStyleIdx="0" presStyleCnt="1"/>
      <dgm:spPr/>
    </dgm:pt>
    <dgm:pt modelId="{BE86CF95-1532-4758-B8FB-45D3931CC9DD}" type="pres">
      <dgm:prSet presAssocID="{D53BCADF-948B-4C77-A24A-B9D3042FD5F9}" presName="dstNode" presStyleLbl="node1" presStyleIdx="0" presStyleCnt="1"/>
      <dgm:spPr/>
    </dgm:pt>
    <dgm:pt modelId="{21889DA1-D30B-4759-A659-29873FD9CC40}" type="pres">
      <dgm:prSet presAssocID="{C4945127-7647-4033-8F86-2E8FBAAD9ABE}" presName="text_1" presStyleLbl="node1" presStyleIdx="0" presStyleCnt="1">
        <dgm:presLayoutVars>
          <dgm:bulletEnabled val="1"/>
        </dgm:presLayoutVars>
      </dgm:prSet>
      <dgm:spPr/>
    </dgm:pt>
    <dgm:pt modelId="{B1F4DFED-7E1F-484B-A391-477426976B0D}" type="pres">
      <dgm:prSet presAssocID="{C4945127-7647-4033-8F86-2E8FBAAD9ABE}" presName="accent_1" presStyleCnt="0"/>
      <dgm:spPr/>
    </dgm:pt>
    <dgm:pt modelId="{163712F5-B4C1-48D1-A9A4-6B9E7C9A78B7}" type="pres">
      <dgm:prSet presAssocID="{C4945127-7647-4033-8F86-2E8FBAAD9ABE}" presName="accentRepeatNode" presStyleLbl="solidFgAcc1" presStyleIdx="0" presStyleCnt="1" custScaleX="97386" custLinFactX="-43774" custLinFactNeighborX="-100000" custLinFactNeighborY="-173"/>
      <dgm:spPr/>
    </dgm:pt>
  </dgm:ptLst>
  <dgm:cxnLst>
    <dgm:cxn modelId="{5E2E272F-CB97-4151-A489-16D239FCB22D}" type="presOf" srcId="{C4945127-7647-4033-8F86-2E8FBAAD9ABE}" destId="{21889DA1-D30B-4759-A659-29873FD9CC40}" srcOrd="0" destOrd="0" presId="urn:microsoft.com/office/officeart/2008/layout/VerticalCurvedList"/>
    <dgm:cxn modelId="{E88DBD39-B9C4-48A1-8D05-4B569A70D760}" srcId="{D53BCADF-948B-4C77-A24A-B9D3042FD5F9}" destId="{C4945127-7647-4033-8F86-2E8FBAAD9ABE}" srcOrd="0" destOrd="0" parTransId="{15924370-3433-4DEC-BBDD-BA5D98176914}" sibTransId="{3F878B84-6D6C-4DBB-9AE6-B9C90725A2E5}"/>
    <dgm:cxn modelId="{3C3D3362-1112-45DA-A303-FE0664CF73ED}" type="presOf" srcId="{D53BCADF-948B-4C77-A24A-B9D3042FD5F9}" destId="{F95BE844-132C-4445-96C9-5345F0989AD9}" srcOrd="0" destOrd="0" presId="urn:microsoft.com/office/officeart/2008/layout/VerticalCurvedList"/>
    <dgm:cxn modelId="{CCAF218C-3DFE-412E-AB6E-8EAE42C19C36}" type="presOf" srcId="{3F878B84-6D6C-4DBB-9AE6-B9C90725A2E5}" destId="{92079F0B-CB83-4D71-8767-F682D6831754}" srcOrd="0" destOrd="0" presId="urn:microsoft.com/office/officeart/2008/layout/VerticalCurvedList"/>
    <dgm:cxn modelId="{77BE0D3A-D77A-4B3F-B9F3-E34E21723E46}" type="presParOf" srcId="{F95BE844-132C-4445-96C9-5345F0989AD9}" destId="{37CE89F7-7592-433F-9316-8B895EA3483D}" srcOrd="0" destOrd="0" presId="urn:microsoft.com/office/officeart/2008/layout/VerticalCurvedList"/>
    <dgm:cxn modelId="{FE4A8313-464C-470A-BFCB-399DA4B989DC}" type="presParOf" srcId="{37CE89F7-7592-433F-9316-8B895EA3483D}" destId="{692237EC-BDBC-4602-8CBA-3EABAF1CE486}" srcOrd="0" destOrd="0" presId="urn:microsoft.com/office/officeart/2008/layout/VerticalCurvedList"/>
    <dgm:cxn modelId="{1613E7BD-1492-4A9F-ABF7-BDA468B8F6DE}" type="presParOf" srcId="{692237EC-BDBC-4602-8CBA-3EABAF1CE486}" destId="{6A97973E-53E3-49A0-A3B0-29494DA3F940}" srcOrd="0" destOrd="0" presId="urn:microsoft.com/office/officeart/2008/layout/VerticalCurvedList"/>
    <dgm:cxn modelId="{7A66F481-B3FC-4941-83B6-F810689151C7}" type="presParOf" srcId="{692237EC-BDBC-4602-8CBA-3EABAF1CE486}" destId="{92079F0B-CB83-4D71-8767-F682D6831754}" srcOrd="1" destOrd="0" presId="urn:microsoft.com/office/officeart/2008/layout/VerticalCurvedList"/>
    <dgm:cxn modelId="{8F387E2B-51DF-4B33-8B1C-9A99AEE86DD3}" type="presParOf" srcId="{692237EC-BDBC-4602-8CBA-3EABAF1CE486}" destId="{E4CB160F-A0F0-4399-B004-E74F3A3D5675}" srcOrd="2" destOrd="0" presId="urn:microsoft.com/office/officeart/2008/layout/VerticalCurvedList"/>
    <dgm:cxn modelId="{CC61CFDF-0C7E-4BE9-90A6-7ECF3B9FA747}" type="presParOf" srcId="{692237EC-BDBC-4602-8CBA-3EABAF1CE486}" destId="{BE86CF95-1532-4758-B8FB-45D3931CC9DD}" srcOrd="3" destOrd="0" presId="urn:microsoft.com/office/officeart/2008/layout/VerticalCurvedList"/>
    <dgm:cxn modelId="{0FBC301E-794C-48A1-BE26-233EDDA75F16}" type="presParOf" srcId="{37CE89F7-7592-433F-9316-8B895EA3483D}" destId="{21889DA1-D30B-4759-A659-29873FD9CC40}" srcOrd="1" destOrd="0" presId="urn:microsoft.com/office/officeart/2008/layout/VerticalCurvedList"/>
    <dgm:cxn modelId="{2265CD27-4D14-4344-9F00-A05053803580}" type="presParOf" srcId="{37CE89F7-7592-433F-9316-8B895EA3483D}" destId="{B1F4DFED-7E1F-484B-A391-477426976B0D}" srcOrd="2" destOrd="0" presId="urn:microsoft.com/office/officeart/2008/layout/VerticalCurvedList"/>
    <dgm:cxn modelId="{5FB975F6-E32C-4E18-BC2D-6C0EE42955E5}" type="presParOf" srcId="{B1F4DFED-7E1F-484B-A391-477426976B0D}" destId="{163712F5-B4C1-48D1-A9A4-6B9E7C9A78B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C31AA6-CBF0-4D6B-82BA-C03FB553D69A}" type="doc">
      <dgm:prSet loTypeId="urn:microsoft.com/office/officeart/2005/8/layout/vProcess5" loCatId="process" qsTypeId="urn:microsoft.com/office/officeart/2005/8/quickstyle/3d5" qsCatId="3D" csTypeId="urn:microsoft.com/office/officeart/2005/8/colors/accent1_4" csCatId="accent1" phldr="1"/>
      <dgm:spPr>
        <a:scene3d>
          <a:camera prst="isometricOffAxis2Left" zoom="95000">
            <a:rot lat="1080000" lon="600000" rev="0"/>
          </a:camera>
          <a:lightRig rig="flat" dir="t"/>
        </a:scene3d>
      </dgm:spPr>
      <dgm:t>
        <a:bodyPr/>
        <a:lstStyle/>
        <a:p>
          <a:endParaRPr lang="en-US"/>
        </a:p>
      </dgm:t>
    </dgm:pt>
    <dgm:pt modelId="{FCABC60A-F5B4-4253-82D0-807CA8471B4B}">
      <dgm:prSet phldrT="[Text]" custT="1"/>
      <dgm:spPr/>
      <dgm:t>
        <a:bodyPr/>
        <a:lstStyle/>
        <a:p>
          <a:r>
            <a:rPr lang="en-US" sz="2000" dirty="0"/>
            <a:t>Date of meeting</a:t>
          </a:r>
        </a:p>
      </dgm:t>
    </dgm:pt>
    <dgm:pt modelId="{2AC2FDD2-7325-4484-9241-CA04659273B4}" type="parTrans" cxnId="{ADACC34C-EB65-4D38-915F-8B8A62E7CE1E}">
      <dgm:prSet/>
      <dgm:spPr/>
      <dgm:t>
        <a:bodyPr/>
        <a:lstStyle/>
        <a:p>
          <a:endParaRPr lang="en-US"/>
        </a:p>
      </dgm:t>
    </dgm:pt>
    <dgm:pt modelId="{7E87B0E3-F0A3-4696-A71E-646F6C19CD97}" type="sibTrans" cxnId="{ADACC34C-EB65-4D38-915F-8B8A62E7CE1E}">
      <dgm:prSet/>
      <dgm:spPr/>
      <dgm:t>
        <a:bodyPr/>
        <a:lstStyle/>
        <a:p>
          <a:endParaRPr lang="en-US"/>
        </a:p>
      </dgm:t>
    </dgm:pt>
    <dgm:pt modelId="{38FD536E-56B8-427D-94FB-46192E8C6907}">
      <dgm:prSet phldrT="[Text]" custT="1"/>
      <dgm:spPr/>
      <dgm:t>
        <a:bodyPr/>
        <a:lstStyle/>
        <a:p>
          <a:r>
            <a:rPr lang="en-US" sz="2000" dirty="0"/>
            <a:t>Time of meeting</a:t>
          </a:r>
        </a:p>
      </dgm:t>
    </dgm:pt>
    <dgm:pt modelId="{8FE46817-9158-4EBD-981E-A2BB91BCD70A}" type="parTrans" cxnId="{BB0E09F9-84E7-4101-8103-C117A6DC620E}">
      <dgm:prSet/>
      <dgm:spPr/>
      <dgm:t>
        <a:bodyPr/>
        <a:lstStyle/>
        <a:p>
          <a:endParaRPr lang="en-US"/>
        </a:p>
      </dgm:t>
    </dgm:pt>
    <dgm:pt modelId="{469C472B-7201-422A-B516-E426A187BB28}" type="sibTrans" cxnId="{BB0E09F9-84E7-4101-8103-C117A6DC620E}">
      <dgm:prSet/>
      <dgm:spPr/>
      <dgm:t>
        <a:bodyPr/>
        <a:lstStyle/>
        <a:p>
          <a:endParaRPr lang="en-US"/>
        </a:p>
      </dgm:t>
    </dgm:pt>
    <dgm:pt modelId="{8DEF5284-E52F-4771-8F48-84A6E4DED641}">
      <dgm:prSet phldrT="[Text]" custT="1"/>
      <dgm:spPr/>
      <dgm:t>
        <a:bodyPr/>
        <a:lstStyle/>
        <a:p>
          <a:r>
            <a:rPr lang="en-US" sz="2000" dirty="0">
              <a:solidFill>
                <a:schemeClr val="tx1"/>
              </a:solidFill>
            </a:rPr>
            <a:t>Place of meeting</a:t>
          </a:r>
        </a:p>
      </dgm:t>
    </dgm:pt>
    <dgm:pt modelId="{36AB3A69-A8E1-44CD-8E10-BFC3EF082409}" type="parTrans" cxnId="{1B019065-D7A7-480C-8318-982B5C6F6EAD}">
      <dgm:prSet/>
      <dgm:spPr/>
      <dgm:t>
        <a:bodyPr/>
        <a:lstStyle/>
        <a:p>
          <a:endParaRPr lang="en-US"/>
        </a:p>
      </dgm:t>
    </dgm:pt>
    <dgm:pt modelId="{2E145421-C51E-42C6-8FE1-0B020D9B177C}" type="sibTrans" cxnId="{1B019065-D7A7-480C-8318-982B5C6F6EAD}">
      <dgm:prSet/>
      <dgm:spPr/>
      <dgm:t>
        <a:bodyPr/>
        <a:lstStyle/>
        <a:p>
          <a:endParaRPr lang="en-US"/>
        </a:p>
      </dgm:t>
    </dgm:pt>
    <dgm:pt modelId="{5865D0F3-7EE8-48CF-8FA7-C736DC373F0D}">
      <dgm:prSet phldrT="[Text]" custT="1"/>
      <dgm:spPr/>
      <dgm:t>
        <a:bodyPr/>
        <a:lstStyle/>
        <a:p>
          <a:endParaRPr lang="en-US" sz="2000" dirty="0">
            <a:solidFill>
              <a:srgbClr val="FFFF00"/>
            </a:solidFill>
          </a:endParaRPr>
        </a:p>
        <a:p>
          <a:r>
            <a:rPr lang="en-US" sz="2000" dirty="0">
              <a:solidFill>
                <a:schemeClr val="tx1"/>
              </a:solidFill>
            </a:rPr>
            <a:t>List of topics reasonably anticipated </a:t>
          </a:r>
          <a:br>
            <a:rPr lang="en-US" sz="2000" dirty="0">
              <a:solidFill>
                <a:srgbClr val="FFFF00"/>
              </a:solidFill>
            </a:rPr>
          </a:br>
          <a:endParaRPr lang="en-US" sz="2000" dirty="0">
            <a:solidFill>
              <a:srgbClr val="FFFF00"/>
            </a:solidFill>
          </a:endParaRPr>
        </a:p>
      </dgm:t>
    </dgm:pt>
    <dgm:pt modelId="{1684ABD6-F4F3-42C4-BAF9-C6EB36A6500F}" type="parTrans" cxnId="{7734E1FD-A63B-4167-840E-03BCF61DE485}">
      <dgm:prSet/>
      <dgm:spPr/>
      <dgm:t>
        <a:bodyPr/>
        <a:lstStyle/>
        <a:p>
          <a:endParaRPr lang="en-US"/>
        </a:p>
      </dgm:t>
    </dgm:pt>
    <dgm:pt modelId="{46781AE5-709C-42C2-B42E-E06371B8E9ED}" type="sibTrans" cxnId="{7734E1FD-A63B-4167-840E-03BCF61DE485}">
      <dgm:prSet/>
      <dgm:spPr/>
      <dgm:t>
        <a:bodyPr/>
        <a:lstStyle/>
        <a:p>
          <a:endParaRPr lang="en-US"/>
        </a:p>
      </dgm:t>
    </dgm:pt>
    <dgm:pt modelId="{C4FF9FB8-8CD6-4EF6-8EBA-5E01C9DAD6F5}">
      <dgm:prSet custT="1"/>
      <dgm:spPr/>
      <dgm:t>
        <a:bodyPr/>
        <a:lstStyle/>
        <a:p>
          <a:r>
            <a:rPr lang="en-US" sz="2000" dirty="0"/>
            <a:t>Date and time of notice posting</a:t>
          </a:r>
        </a:p>
      </dgm:t>
    </dgm:pt>
    <dgm:pt modelId="{B204899D-E267-4948-9907-A09F6B80F1F5}" type="parTrans" cxnId="{CE7FCF94-4FEC-49A0-9A92-2FA8E979F21F}">
      <dgm:prSet/>
      <dgm:spPr/>
      <dgm:t>
        <a:bodyPr/>
        <a:lstStyle/>
        <a:p>
          <a:endParaRPr lang="en-US"/>
        </a:p>
      </dgm:t>
    </dgm:pt>
    <dgm:pt modelId="{732FA719-1404-4289-984F-A5F8516F9705}" type="sibTrans" cxnId="{CE7FCF94-4FEC-49A0-9A92-2FA8E979F21F}">
      <dgm:prSet/>
      <dgm:spPr/>
      <dgm:t>
        <a:bodyPr/>
        <a:lstStyle/>
        <a:p>
          <a:endParaRPr lang="en-US"/>
        </a:p>
      </dgm:t>
    </dgm:pt>
    <dgm:pt modelId="{EBBFE9D0-0A89-498B-AB15-92227629F5CF}" type="pres">
      <dgm:prSet presAssocID="{92C31AA6-CBF0-4D6B-82BA-C03FB553D69A}" presName="outerComposite" presStyleCnt="0">
        <dgm:presLayoutVars>
          <dgm:chMax val="5"/>
          <dgm:dir/>
          <dgm:resizeHandles val="exact"/>
        </dgm:presLayoutVars>
      </dgm:prSet>
      <dgm:spPr/>
    </dgm:pt>
    <dgm:pt modelId="{26CFAA71-682C-4113-9F45-A3F76F1C9DB2}" type="pres">
      <dgm:prSet presAssocID="{92C31AA6-CBF0-4D6B-82BA-C03FB553D69A}" presName="dummyMaxCanvas" presStyleCnt="0">
        <dgm:presLayoutVars/>
      </dgm:prSet>
      <dgm:spPr/>
    </dgm:pt>
    <dgm:pt modelId="{448413DA-DA09-4CF7-816F-6BEA8CB06E16}" type="pres">
      <dgm:prSet presAssocID="{92C31AA6-CBF0-4D6B-82BA-C03FB553D69A}" presName="FiveNodes_1" presStyleLbl="node1" presStyleIdx="0" presStyleCnt="5">
        <dgm:presLayoutVars>
          <dgm:bulletEnabled val="1"/>
        </dgm:presLayoutVars>
      </dgm:prSet>
      <dgm:spPr/>
    </dgm:pt>
    <dgm:pt modelId="{969400B8-389C-439D-A250-326B51ADFAF8}" type="pres">
      <dgm:prSet presAssocID="{92C31AA6-CBF0-4D6B-82BA-C03FB553D69A}" presName="FiveNodes_2" presStyleLbl="node1" presStyleIdx="1" presStyleCnt="5">
        <dgm:presLayoutVars>
          <dgm:bulletEnabled val="1"/>
        </dgm:presLayoutVars>
      </dgm:prSet>
      <dgm:spPr/>
    </dgm:pt>
    <dgm:pt modelId="{9117F8EB-6611-46E1-A5C8-4A597C73AFC5}" type="pres">
      <dgm:prSet presAssocID="{92C31AA6-CBF0-4D6B-82BA-C03FB553D69A}" presName="FiveNodes_3" presStyleLbl="node1" presStyleIdx="2" presStyleCnt="5">
        <dgm:presLayoutVars>
          <dgm:bulletEnabled val="1"/>
        </dgm:presLayoutVars>
      </dgm:prSet>
      <dgm:spPr/>
    </dgm:pt>
    <dgm:pt modelId="{A4689BFB-0C1D-4387-8D97-D8EF46C2D29B}" type="pres">
      <dgm:prSet presAssocID="{92C31AA6-CBF0-4D6B-82BA-C03FB553D69A}" presName="FiveNodes_4" presStyleLbl="node1" presStyleIdx="3" presStyleCnt="5">
        <dgm:presLayoutVars>
          <dgm:bulletEnabled val="1"/>
        </dgm:presLayoutVars>
      </dgm:prSet>
      <dgm:spPr/>
    </dgm:pt>
    <dgm:pt modelId="{0BFAB140-BC5A-4D78-B83F-9CBC7416CB31}" type="pres">
      <dgm:prSet presAssocID="{92C31AA6-CBF0-4D6B-82BA-C03FB553D69A}" presName="FiveNodes_5" presStyleLbl="node1" presStyleIdx="4" presStyleCnt="5">
        <dgm:presLayoutVars>
          <dgm:bulletEnabled val="1"/>
        </dgm:presLayoutVars>
      </dgm:prSet>
      <dgm:spPr/>
    </dgm:pt>
    <dgm:pt modelId="{2FC3DB14-BA34-418B-8E6C-A96AE26A449C}" type="pres">
      <dgm:prSet presAssocID="{92C31AA6-CBF0-4D6B-82BA-C03FB553D69A}" presName="FiveConn_1-2" presStyleLbl="fgAccFollowNode1" presStyleIdx="0" presStyleCnt="4">
        <dgm:presLayoutVars>
          <dgm:bulletEnabled val="1"/>
        </dgm:presLayoutVars>
      </dgm:prSet>
      <dgm:spPr/>
    </dgm:pt>
    <dgm:pt modelId="{436D2C1B-9275-4586-AA8A-642549809E54}" type="pres">
      <dgm:prSet presAssocID="{92C31AA6-CBF0-4D6B-82BA-C03FB553D69A}" presName="FiveConn_2-3" presStyleLbl="fgAccFollowNode1" presStyleIdx="1" presStyleCnt="4">
        <dgm:presLayoutVars>
          <dgm:bulletEnabled val="1"/>
        </dgm:presLayoutVars>
      </dgm:prSet>
      <dgm:spPr/>
    </dgm:pt>
    <dgm:pt modelId="{326B9B01-4045-4396-AF3F-84AB0E347FA0}" type="pres">
      <dgm:prSet presAssocID="{92C31AA6-CBF0-4D6B-82BA-C03FB553D69A}" presName="FiveConn_3-4" presStyleLbl="fgAccFollowNode1" presStyleIdx="2" presStyleCnt="4">
        <dgm:presLayoutVars>
          <dgm:bulletEnabled val="1"/>
        </dgm:presLayoutVars>
      </dgm:prSet>
      <dgm:spPr/>
    </dgm:pt>
    <dgm:pt modelId="{194D94BF-EC47-448E-9D0E-BE69BAC29AAF}" type="pres">
      <dgm:prSet presAssocID="{92C31AA6-CBF0-4D6B-82BA-C03FB553D69A}" presName="FiveConn_4-5" presStyleLbl="fgAccFollowNode1" presStyleIdx="3" presStyleCnt="4">
        <dgm:presLayoutVars>
          <dgm:bulletEnabled val="1"/>
        </dgm:presLayoutVars>
      </dgm:prSet>
      <dgm:spPr/>
    </dgm:pt>
    <dgm:pt modelId="{58A28C5E-54A2-4CC0-8BCB-D1E995C66DF7}" type="pres">
      <dgm:prSet presAssocID="{92C31AA6-CBF0-4D6B-82BA-C03FB553D69A}" presName="FiveNodes_1_text" presStyleLbl="node1" presStyleIdx="4" presStyleCnt="5">
        <dgm:presLayoutVars>
          <dgm:bulletEnabled val="1"/>
        </dgm:presLayoutVars>
      </dgm:prSet>
      <dgm:spPr/>
    </dgm:pt>
    <dgm:pt modelId="{EED1CA65-9944-4F00-950C-48C8F36D1444}" type="pres">
      <dgm:prSet presAssocID="{92C31AA6-CBF0-4D6B-82BA-C03FB553D69A}" presName="FiveNodes_2_text" presStyleLbl="node1" presStyleIdx="4" presStyleCnt="5">
        <dgm:presLayoutVars>
          <dgm:bulletEnabled val="1"/>
        </dgm:presLayoutVars>
      </dgm:prSet>
      <dgm:spPr/>
    </dgm:pt>
    <dgm:pt modelId="{8D438CEB-580B-422E-B86B-C6A899F95D3E}" type="pres">
      <dgm:prSet presAssocID="{92C31AA6-CBF0-4D6B-82BA-C03FB553D69A}" presName="FiveNodes_3_text" presStyleLbl="node1" presStyleIdx="4" presStyleCnt="5">
        <dgm:presLayoutVars>
          <dgm:bulletEnabled val="1"/>
        </dgm:presLayoutVars>
      </dgm:prSet>
      <dgm:spPr/>
    </dgm:pt>
    <dgm:pt modelId="{37C828A4-E60C-4AA7-844B-20CEDC05D09A}" type="pres">
      <dgm:prSet presAssocID="{92C31AA6-CBF0-4D6B-82BA-C03FB553D69A}" presName="FiveNodes_4_text" presStyleLbl="node1" presStyleIdx="4" presStyleCnt="5">
        <dgm:presLayoutVars>
          <dgm:bulletEnabled val="1"/>
        </dgm:presLayoutVars>
      </dgm:prSet>
      <dgm:spPr/>
    </dgm:pt>
    <dgm:pt modelId="{71413253-B091-4BE1-8EC8-FD2A81F43906}" type="pres">
      <dgm:prSet presAssocID="{92C31AA6-CBF0-4D6B-82BA-C03FB553D69A}" presName="FiveNodes_5_text" presStyleLbl="node1" presStyleIdx="4" presStyleCnt="5">
        <dgm:presLayoutVars>
          <dgm:bulletEnabled val="1"/>
        </dgm:presLayoutVars>
      </dgm:prSet>
      <dgm:spPr/>
    </dgm:pt>
  </dgm:ptLst>
  <dgm:cxnLst>
    <dgm:cxn modelId="{B483B10D-A867-4B6D-BE4E-77974ADC4CF0}" type="presOf" srcId="{469C472B-7201-422A-B516-E426A187BB28}" destId="{436D2C1B-9275-4586-AA8A-642549809E54}" srcOrd="0" destOrd="0" presId="urn:microsoft.com/office/officeart/2005/8/layout/vProcess5"/>
    <dgm:cxn modelId="{5F09F738-C30D-43A4-916A-D130CCC7826C}" type="presOf" srcId="{FCABC60A-F5B4-4253-82D0-807CA8471B4B}" destId="{58A28C5E-54A2-4CC0-8BCB-D1E995C66DF7}" srcOrd="1" destOrd="0" presId="urn:microsoft.com/office/officeart/2005/8/layout/vProcess5"/>
    <dgm:cxn modelId="{7D48A93F-51FF-4586-8785-A6FD0D9F54F8}" type="presOf" srcId="{46781AE5-709C-42C2-B42E-E06371B8E9ED}" destId="{194D94BF-EC47-448E-9D0E-BE69BAC29AAF}" srcOrd="0" destOrd="0" presId="urn:microsoft.com/office/officeart/2005/8/layout/vProcess5"/>
    <dgm:cxn modelId="{BACC465C-6241-4E81-836F-A9903700BE1E}" type="presOf" srcId="{5865D0F3-7EE8-48CF-8FA7-C736DC373F0D}" destId="{37C828A4-E60C-4AA7-844B-20CEDC05D09A}" srcOrd="1" destOrd="0" presId="urn:microsoft.com/office/officeart/2005/8/layout/vProcess5"/>
    <dgm:cxn modelId="{1B019065-D7A7-480C-8318-982B5C6F6EAD}" srcId="{92C31AA6-CBF0-4D6B-82BA-C03FB553D69A}" destId="{8DEF5284-E52F-4771-8F48-84A6E4DED641}" srcOrd="2" destOrd="0" parTransId="{36AB3A69-A8E1-44CD-8E10-BFC3EF082409}" sibTransId="{2E145421-C51E-42C6-8FE1-0B020D9B177C}"/>
    <dgm:cxn modelId="{D77FFB46-5521-4544-8B2D-5323B155C435}" type="presOf" srcId="{C4FF9FB8-8CD6-4EF6-8EBA-5E01C9DAD6F5}" destId="{71413253-B091-4BE1-8EC8-FD2A81F43906}" srcOrd="1" destOrd="0" presId="urn:microsoft.com/office/officeart/2005/8/layout/vProcess5"/>
    <dgm:cxn modelId="{25011169-7B1B-4F07-B1D1-BD7BFBD80850}" type="presOf" srcId="{C4FF9FB8-8CD6-4EF6-8EBA-5E01C9DAD6F5}" destId="{0BFAB140-BC5A-4D78-B83F-9CBC7416CB31}" srcOrd="0" destOrd="0" presId="urn:microsoft.com/office/officeart/2005/8/layout/vProcess5"/>
    <dgm:cxn modelId="{38BE476B-6049-4FC2-A998-AD0DFE84984E}" type="presOf" srcId="{FCABC60A-F5B4-4253-82D0-807CA8471B4B}" destId="{448413DA-DA09-4CF7-816F-6BEA8CB06E16}" srcOrd="0" destOrd="0" presId="urn:microsoft.com/office/officeart/2005/8/layout/vProcess5"/>
    <dgm:cxn modelId="{ADACC34C-EB65-4D38-915F-8B8A62E7CE1E}" srcId="{92C31AA6-CBF0-4D6B-82BA-C03FB553D69A}" destId="{FCABC60A-F5B4-4253-82D0-807CA8471B4B}" srcOrd="0" destOrd="0" parTransId="{2AC2FDD2-7325-4484-9241-CA04659273B4}" sibTransId="{7E87B0E3-F0A3-4696-A71E-646F6C19CD97}"/>
    <dgm:cxn modelId="{6E7F0C76-2B65-4880-8E49-415D5E715723}" type="presOf" srcId="{38FD536E-56B8-427D-94FB-46192E8C6907}" destId="{969400B8-389C-439D-A250-326B51ADFAF8}" srcOrd="0" destOrd="0" presId="urn:microsoft.com/office/officeart/2005/8/layout/vProcess5"/>
    <dgm:cxn modelId="{B236967C-C67E-4F4C-95AA-E52FEBC8AFDB}" type="presOf" srcId="{92C31AA6-CBF0-4D6B-82BA-C03FB553D69A}" destId="{EBBFE9D0-0A89-498B-AB15-92227629F5CF}" srcOrd="0" destOrd="0" presId="urn:microsoft.com/office/officeart/2005/8/layout/vProcess5"/>
    <dgm:cxn modelId="{18E24789-38F7-460E-9081-A56D48B2F14F}" type="presOf" srcId="{38FD536E-56B8-427D-94FB-46192E8C6907}" destId="{EED1CA65-9944-4F00-950C-48C8F36D1444}" srcOrd="1" destOrd="0" presId="urn:microsoft.com/office/officeart/2005/8/layout/vProcess5"/>
    <dgm:cxn modelId="{DD0C9F92-05AF-4F28-9499-59255A046C98}" type="presOf" srcId="{7E87B0E3-F0A3-4696-A71E-646F6C19CD97}" destId="{2FC3DB14-BA34-418B-8E6C-A96AE26A449C}" srcOrd="0" destOrd="0" presId="urn:microsoft.com/office/officeart/2005/8/layout/vProcess5"/>
    <dgm:cxn modelId="{CE7FCF94-4FEC-49A0-9A92-2FA8E979F21F}" srcId="{92C31AA6-CBF0-4D6B-82BA-C03FB553D69A}" destId="{C4FF9FB8-8CD6-4EF6-8EBA-5E01C9DAD6F5}" srcOrd="4" destOrd="0" parTransId="{B204899D-E267-4948-9907-A09F6B80F1F5}" sibTransId="{732FA719-1404-4289-984F-A5F8516F9705}"/>
    <dgm:cxn modelId="{DA7A6EBB-BDBA-495B-B287-6372A85A3360}" type="presOf" srcId="{8DEF5284-E52F-4771-8F48-84A6E4DED641}" destId="{8D438CEB-580B-422E-B86B-C6A899F95D3E}" srcOrd="1" destOrd="0" presId="urn:microsoft.com/office/officeart/2005/8/layout/vProcess5"/>
    <dgm:cxn modelId="{B37E05CC-7E3F-4E22-BD21-E4367C2FF786}" type="presOf" srcId="{8DEF5284-E52F-4771-8F48-84A6E4DED641}" destId="{9117F8EB-6611-46E1-A5C8-4A597C73AFC5}" srcOrd="0" destOrd="0" presId="urn:microsoft.com/office/officeart/2005/8/layout/vProcess5"/>
    <dgm:cxn modelId="{73594EE6-378C-42F1-BE9C-7A5CA32F718F}" type="presOf" srcId="{5865D0F3-7EE8-48CF-8FA7-C736DC373F0D}" destId="{A4689BFB-0C1D-4387-8D97-D8EF46C2D29B}" srcOrd="0" destOrd="0" presId="urn:microsoft.com/office/officeart/2005/8/layout/vProcess5"/>
    <dgm:cxn modelId="{0F1AB3F8-6B76-41CF-8540-5489239C62CF}" type="presOf" srcId="{2E145421-C51E-42C6-8FE1-0B020D9B177C}" destId="{326B9B01-4045-4396-AF3F-84AB0E347FA0}" srcOrd="0" destOrd="0" presId="urn:microsoft.com/office/officeart/2005/8/layout/vProcess5"/>
    <dgm:cxn modelId="{BB0E09F9-84E7-4101-8103-C117A6DC620E}" srcId="{92C31AA6-CBF0-4D6B-82BA-C03FB553D69A}" destId="{38FD536E-56B8-427D-94FB-46192E8C6907}" srcOrd="1" destOrd="0" parTransId="{8FE46817-9158-4EBD-981E-A2BB91BCD70A}" sibTransId="{469C472B-7201-422A-B516-E426A187BB28}"/>
    <dgm:cxn modelId="{7734E1FD-A63B-4167-840E-03BCF61DE485}" srcId="{92C31AA6-CBF0-4D6B-82BA-C03FB553D69A}" destId="{5865D0F3-7EE8-48CF-8FA7-C736DC373F0D}" srcOrd="3" destOrd="0" parTransId="{1684ABD6-F4F3-42C4-BAF9-C6EB36A6500F}" sibTransId="{46781AE5-709C-42C2-B42E-E06371B8E9ED}"/>
    <dgm:cxn modelId="{D6662779-ED3E-47EF-9BBB-0CC18A94FC70}" type="presParOf" srcId="{EBBFE9D0-0A89-498B-AB15-92227629F5CF}" destId="{26CFAA71-682C-4113-9F45-A3F76F1C9DB2}" srcOrd="0" destOrd="0" presId="urn:microsoft.com/office/officeart/2005/8/layout/vProcess5"/>
    <dgm:cxn modelId="{782EC58D-B335-4D3A-962B-43B23963168C}" type="presParOf" srcId="{EBBFE9D0-0A89-498B-AB15-92227629F5CF}" destId="{448413DA-DA09-4CF7-816F-6BEA8CB06E16}" srcOrd="1" destOrd="0" presId="urn:microsoft.com/office/officeart/2005/8/layout/vProcess5"/>
    <dgm:cxn modelId="{CB48EF4C-53CB-45B9-9A3C-912FBAEF3E4E}" type="presParOf" srcId="{EBBFE9D0-0A89-498B-AB15-92227629F5CF}" destId="{969400B8-389C-439D-A250-326B51ADFAF8}" srcOrd="2" destOrd="0" presId="urn:microsoft.com/office/officeart/2005/8/layout/vProcess5"/>
    <dgm:cxn modelId="{4E4B04D7-F21B-4FCB-B99D-C919A01DC55D}" type="presParOf" srcId="{EBBFE9D0-0A89-498B-AB15-92227629F5CF}" destId="{9117F8EB-6611-46E1-A5C8-4A597C73AFC5}" srcOrd="3" destOrd="0" presId="urn:microsoft.com/office/officeart/2005/8/layout/vProcess5"/>
    <dgm:cxn modelId="{13132931-58A6-4861-89CE-3B1FE02652F2}" type="presParOf" srcId="{EBBFE9D0-0A89-498B-AB15-92227629F5CF}" destId="{A4689BFB-0C1D-4387-8D97-D8EF46C2D29B}" srcOrd="4" destOrd="0" presId="urn:microsoft.com/office/officeart/2005/8/layout/vProcess5"/>
    <dgm:cxn modelId="{F9FAE259-E26B-438A-B992-C78F74AC9317}" type="presParOf" srcId="{EBBFE9D0-0A89-498B-AB15-92227629F5CF}" destId="{0BFAB140-BC5A-4D78-B83F-9CBC7416CB31}" srcOrd="5" destOrd="0" presId="urn:microsoft.com/office/officeart/2005/8/layout/vProcess5"/>
    <dgm:cxn modelId="{0B56D1B0-852C-41CB-8F1B-00A3E92471DC}" type="presParOf" srcId="{EBBFE9D0-0A89-498B-AB15-92227629F5CF}" destId="{2FC3DB14-BA34-418B-8E6C-A96AE26A449C}" srcOrd="6" destOrd="0" presId="urn:microsoft.com/office/officeart/2005/8/layout/vProcess5"/>
    <dgm:cxn modelId="{FB52E002-6B8C-4E39-833C-0298375D86C8}" type="presParOf" srcId="{EBBFE9D0-0A89-498B-AB15-92227629F5CF}" destId="{436D2C1B-9275-4586-AA8A-642549809E54}" srcOrd="7" destOrd="0" presId="urn:microsoft.com/office/officeart/2005/8/layout/vProcess5"/>
    <dgm:cxn modelId="{0013D364-8108-4360-9CE4-01781CD49BF4}" type="presParOf" srcId="{EBBFE9D0-0A89-498B-AB15-92227629F5CF}" destId="{326B9B01-4045-4396-AF3F-84AB0E347FA0}" srcOrd="8" destOrd="0" presId="urn:microsoft.com/office/officeart/2005/8/layout/vProcess5"/>
    <dgm:cxn modelId="{237D6573-E8A6-46D1-98CA-2D774EEFF785}" type="presParOf" srcId="{EBBFE9D0-0A89-498B-AB15-92227629F5CF}" destId="{194D94BF-EC47-448E-9D0E-BE69BAC29AAF}" srcOrd="9" destOrd="0" presId="urn:microsoft.com/office/officeart/2005/8/layout/vProcess5"/>
    <dgm:cxn modelId="{8439C6C7-E88B-4208-B99F-E68173E330C0}" type="presParOf" srcId="{EBBFE9D0-0A89-498B-AB15-92227629F5CF}" destId="{58A28C5E-54A2-4CC0-8BCB-D1E995C66DF7}" srcOrd="10" destOrd="0" presId="urn:microsoft.com/office/officeart/2005/8/layout/vProcess5"/>
    <dgm:cxn modelId="{F92CD557-1E01-4CEF-857D-3BDACB718775}" type="presParOf" srcId="{EBBFE9D0-0A89-498B-AB15-92227629F5CF}" destId="{EED1CA65-9944-4F00-950C-48C8F36D1444}" srcOrd="11" destOrd="0" presId="urn:microsoft.com/office/officeart/2005/8/layout/vProcess5"/>
    <dgm:cxn modelId="{5DE5C9BC-EF08-43FB-AFB2-0DBFDBD003F6}" type="presParOf" srcId="{EBBFE9D0-0A89-498B-AB15-92227629F5CF}" destId="{8D438CEB-580B-422E-B86B-C6A899F95D3E}" srcOrd="12" destOrd="0" presId="urn:microsoft.com/office/officeart/2005/8/layout/vProcess5"/>
    <dgm:cxn modelId="{119A1886-3F7E-48FB-B5F6-496444AAD0D8}" type="presParOf" srcId="{EBBFE9D0-0A89-498B-AB15-92227629F5CF}" destId="{37C828A4-E60C-4AA7-844B-20CEDC05D09A}" srcOrd="13" destOrd="0" presId="urn:microsoft.com/office/officeart/2005/8/layout/vProcess5"/>
    <dgm:cxn modelId="{5B2E8004-A411-480B-AD70-68455D9CE189}" type="presParOf" srcId="{EBBFE9D0-0A89-498B-AB15-92227629F5CF}" destId="{71413253-B091-4BE1-8EC8-FD2A81F4390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B8C1E0-189C-4D2E-AB63-C389D15007D5}"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71F6A628-3B0E-4825-894A-5C2FC7866DA9}" type="asst">
      <dgm:prSet custT="1"/>
      <dgm:spPr/>
      <dgm:t>
        <a:bodyPr/>
        <a:lstStyle/>
        <a:p>
          <a:r>
            <a:rPr lang="en-US" sz="1800" dirty="0">
              <a:latin typeface="+mn-lt"/>
              <a:ea typeface="+mn-ea"/>
              <a:cs typeface="+mn-cs"/>
            </a:rPr>
            <a:t>Convene open session</a:t>
          </a:r>
          <a:endParaRPr lang="en-US" sz="1800" dirty="0">
            <a:latin typeface="+mn-lt"/>
          </a:endParaRPr>
        </a:p>
      </dgm:t>
    </dgm:pt>
    <dgm:pt modelId="{666C33A7-D470-46D6-80FF-0BFE5317742D}" type="parTrans" cxnId="{813340DE-DB45-4047-8089-D02298031D9C}">
      <dgm:prSet/>
      <dgm:spPr/>
      <dgm:t>
        <a:bodyPr/>
        <a:lstStyle/>
        <a:p>
          <a:endParaRPr lang="en-US" sz="4800">
            <a:solidFill>
              <a:schemeClr val="bg1"/>
            </a:solidFill>
          </a:endParaRPr>
        </a:p>
      </dgm:t>
    </dgm:pt>
    <dgm:pt modelId="{0BFCC2BA-BACD-4C2D-9163-E6743C956ADD}" type="sibTrans" cxnId="{813340DE-DB45-4047-8089-D02298031D9C}">
      <dgm:prSet custT="1"/>
      <dgm:spPr/>
      <dgm:t>
        <a:bodyPr/>
        <a:lstStyle/>
        <a:p>
          <a:endParaRPr lang="en-US" sz="1800">
            <a:solidFill>
              <a:schemeClr val="bg1"/>
            </a:solidFill>
          </a:endParaRPr>
        </a:p>
      </dgm:t>
    </dgm:pt>
    <dgm:pt modelId="{14476CE3-7DB5-46F2-AD47-7226414F8474}">
      <dgm:prSet custT="1"/>
      <dgm:spPr/>
      <dgm:t>
        <a:bodyPr/>
        <a:lstStyle/>
        <a:p>
          <a:r>
            <a:rPr lang="en-US" sz="1800" dirty="0">
              <a:latin typeface="+mn-lt"/>
              <a:ea typeface="+mn-ea"/>
              <a:cs typeface="+mn-cs"/>
            </a:rPr>
            <a:t>State purpose</a:t>
          </a:r>
        </a:p>
      </dgm:t>
    </dgm:pt>
    <dgm:pt modelId="{CB90FC72-AF4B-449E-AE23-2E533E7BE6C5}" type="parTrans" cxnId="{6E092BD8-CD2E-485A-9D01-B9DD098F76CA}">
      <dgm:prSet/>
      <dgm:spPr/>
      <dgm:t>
        <a:bodyPr/>
        <a:lstStyle/>
        <a:p>
          <a:endParaRPr lang="en-US" sz="4800">
            <a:solidFill>
              <a:schemeClr val="bg1"/>
            </a:solidFill>
          </a:endParaRPr>
        </a:p>
      </dgm:t>
    </dgm:pt>
    <dgm:pt modelId="{8E036F82-AA98-4E37-B259-8E56B6FAAD4A}" type="sibTrans" cxnId="{6E092BD8-CD2E-485A-9D01-B9DD098F76CA}">
      <dgm:prSet custT="1"/>
      <dgm:spPr/>
      <dgm:t>
        <a:bodyPr/>
        <a:lstStyle/>
        <a:p>
          <a:endParaRPr lang="en-US" sz="4800">
            <a:solidFill>
              <a:schemeClr val="bg1"/>
            </a:solidFill>
          </a:endParaRPr>
        </a:p>
      </dgm:t>
    </dgm:pt>
    <dgm:pt modelId="{4D287129-C909-430E-B5B7-F063DD4F8474}">
      <dgm:prSet custT="1"/>
      <dgm:spPr/>
      <dgm:t>
        <a:bodyPr/>
        <a:lstStyle/>
        <a:p>
          <a:r>
            <a:rPr lang="en-US" sz="1800" dirty="0">
              <a:latin typeface="+mn-lt"/>
              <a:ea typeface="+mn-ea"/>
              <a:cs typeface="+mn-cs"/>
            </a:rPr>
            <a:t>Take roll call vote </a:t>
          </a:r>
        </a:p>
      </dgm:t>
    </dgm:pt>
    <dgm:pt modelId="{E8BE732F-85BC-4EEE-9BB5-1DF1F287A95D}" type="parTrans" cxnId="{68317AEC-C2E8-42AE-B356-F6CF7BE4D50F}">
      <dgm:prSet/>
      <dgm:spPr/>
      <dgm:t>
        <a:bodyPr/>
        <a:lstStyle/>
        <a:p>
          <a:endParaRPr lang="en-US" sz="4800">
            <a:solidFill>
              <a:schemeClr val="bg1"/>
            </a:solidFill>
          </a:endParaRPr>
        </a:p>
      </dgm:t>
    </dgm:pt>
    <dgm:pt modelId="{5D9CBE5F-F988-4255-8728-541B1B2C35A3}" type="sibTrans" cxnId="{68317AEC-C2E8-42AE-B356-F6CF7BE4D50F}">
      <dgm:prSet custT="1"/>
      <dgm:spPr/>
      <dgm:t>
        <a:bodyPr/>
        <a:lstStyle/>
        <a:p>
          <a:endParaRPr lang="en-US" sz="4800">
            <a:solidFill>
              <a:schemeClr val="bg1"/>
            </a:solidFill>
          </a:endParaRPr>
        </a:p>
      </dgm:t>
    </dgm:pt>
    <dgm:pt modelId="{9803C57B-0B1D-447E-8E77-B78C1D9AF9E7}">
      <dgm:prSet custT="1"/>
      <dgm:spPr/>
      <dgm:t>
        <a:bodyPr/>
        <a:lstStyle/>
        <a:p>
          <a:r>
            <a:rPr lang="en-US" sz="1800" dirty="0">
              <a:latin typeface="+mj-lt"/>
              <a:ea typeface="+mn-ea"/>
              <a:cs typeface="+mn-cs"/>
            </a:rPr>
            <a:t>Reconvene?</a:t>
          </a:r>
        </a:p>
      </dgm:t>
    </dgm:pt>
    <dgm:pt modelId="{97205FEA-7C5E-4E77-9C72-8B23EBD82F9E}" type="parTrans" cxnId="{76DEFA57-BD96-4FDA-962D-8ED28F461EBB}">
      <dgm:prSet/>
      <dgm:spPr/>
      <dgm:t>
        <a:bodyPr/>
        <a:lstStyle/>
        <a:p>
          <a:endParaRPr lang="en-US" sz="4800">
            <a:solidFill>
              <a:schemeClr val="bg1"/>
            </a:solidFill>
          </a:endParaRPr>
        </a:p>
      </dgm:t>
    </dgm:pt>
    <dgm:pt modelId="{5181846E-7D5E-406C-B3D3-70E878285209}" type="sibTrans" cxnId="{76DEFA57-BD96-4FDA-962D-8ED28F461EBB}">
      <dgm:prSet custT="1"/>
      <dgm:spPr/>
      <dgm:t>
        <a:bodyPr/>
        <a:lstStyle/>
        <a:p>
          <a:endParaRPr lang="en-US" sz="4800">
            <a:solidFill>
              <a:schemeClr val="bg1"/>
            </a:solidFill>
          </a:endParaRPr>
        </a:p>
      </dgm:t>
    </dgm:pt>
    <dgm:pt modelId="{19595A8D-328E-4BFE-BCD2-2C47A4647FBB}">
      <dgm:prSet custT="1"/>
      <dgm:spPr/>
      <dgm:t>
        <a:bodyPr/>
        <a:lstStyle/>
        <a:p>
          <a:r>
            <a:rPr lang="en-US" sz="1800" dirty="0">
              <a:latin typeface="+mj-lt"/>
              <a:ea typeface="+mn-ea"/>
              <a:cs typeface="+mn-cs"/>
            </a:rPr>
            <a:t>Remote participants</a:t>
          </a:r>
        </a:p>
      </dgm:t>
    </dgm:pt>
    <dgm:pt modelId="{28639F6B-2BAD-41D2-BB50-7F6E63660A62}" type="parTrans" cxnId="{2CDFA4F4-FE9E-41E1-A946-99F2A7FCE63D}">
      <dgm:prSet/>
      <dgm:spPr/>
      <dgm:t>
        <a:bodyPr/>
        <a:lstStyle/>
        <a:p>
          <a:endParaRPr lang="en-US" sz="4800">
            <a:solidFill>
              <a:schemeClr val="bg1"/>
            </a:solidFill>
          </a:endParaRPr>
        </a:p>
      </dgm:t>
    </dgm:pt>
    <dgm:pt modelId="{F8F03291-8617-4430-A285-0DA94A096546}" type="sibTrans" cxnId="{2CDFA4F4-FE9E-41E1-A946-99F2A7FCE63D}">
      <dgm:prSet custT="1"/>
      <dgm:spPr/>
      <dgm:t>
        <a:bodyPr/>
        <a:lstStyle/>
        <a:p>
          <a:endParaRPr lang="en-US" sz="4800">
            <a:solidFill>
              <a:schemeClr val="bg1"/>
            </a:solidFill>
          </a:endParaRPr>
        </a:p>
      </dgm:t>
    </dgm:pt>
    <dgm:pt modelId="{82DE7E01-1D4B-4289-BD2F-5370A79837CA}">
      <dgm:prSet custT="1"/>
      <dgm:spPr/>
      <dgm:t>
        <a:bodyPr/>
        <a:lstStyle/>
        <a:p>
          <a:r>
            <a:rPr lang="en-US" sz="1800" dirty="0">
              <a:latin typeface="+mj-lt"/>
              <a:ea typeface="+mn-ea"/>
              <a:cs typeface="+mn-cs"/>
            </a:rPr>
            <a:t>All votes by roll call</a:t>
          </a:r>
        </a:p>
      </dgm:t>
    </dgm:pt>
    <dgm:pt modelId="{85FF4A8E-A228-45F7-9234-1108107CD15A}" type="parTrans" cxnId="{8E83E125-5C47-4732-A32B-F388D91DEEFB}">
      <dgm:prSet/>
      <dgm:spPr/>
      <dgm:t>
        <a:bodyPr/>
        <a:lstStyle/>
        <a:p>
          <a:endParaRPr lang="en-US"/>
        </a:p>
      </dgm:t>
    </dgm:pt>
    <dgm:pt modelId="{E0488D8E-54B3-405A-AF68-AE9E78AB478F}" type="sibTrans" cxnId="{8E83E125-5C47-4732-A32B-F388D91DEEFB}">
      <dgm:prSet/>
      <dgm:spPr/>
      <dgm:t>
        <a:bodyPr/>
        <a:lstStyle/>
        <a:p>
          <a:endParaRPr lang="en-US"/>
        </a:p>
      </dgm:t>
    </dgm:pt>
    <dgm:pt modelId="{6D9947B3-25CC-47D8-A8A6-C8D6D2B843F0}" type="pres">
      <dgm:prSet presAssocID="{F5B8C1E0-189C-4D2E-AB63-C389D15007D5}" presName="Name0" presStyleCnt="0">
        <dgm:presLayoutVars>
          <dgm:dir/>
          <dgm:resizeHandles val="exact"/>
        </dgm:presLayoutVars>
      </dgm:prSet>
      <dgm:spPr/>
    </dgm:pt>
    <dgm:pt modelId="{69679E85-6AD8-4E34-A09A-7BD4ECABD3F3}" type="pres">
      <dgm:prSet presAssocID="{F5B8C1E0-189C-4D2E-AB63-C389D15007D5}" presName="cycle" presStyleCnt="0"/>
      <dgm:spPr/>
    </dgm:pt>
    <dgm:pt modelId="{5E8555F6-44E0-4CC6-9A3C-6DE0A849F842}" type="pres">
      <dgm:prSet presAssocID="{71F6A628-3B0E-4825-894A-5C2FC7866DA9}" presName="nodeFirstNode" presStyleLbl="asst0" presStyleIdx="0" presStyleCnt="1">
        <dgm:presLayoutVars>
          <dgm:bulletEnabled val="1"/>
        </dgm:presLayoutVars>
      </dgm:prSet>
      <dgm:spPr/>
    </dgm:pt>
    <dgm:pt modelId="{C36E3895-CD3B-4257-8314-6DFFAF5C7757}" type="pres">
      <dgm:prSet presAssocID="{0BFCC2BA-BACD-4C2D-9163-E6743C956ADD}" presName="sibTransFirstNode" presStyleLbl="bgShp" presStyleIdx="0" presStyleCnt="1"/>
      <dgm:spPr/>
    </dgm:pt>
    <dgm:pt modelId="{662815CA-4A15-4D56-9425-98C1320E08A1}" type="pres">
      <dgm:prSet presAssocID="{14476CE3-7DB5-46F2-AD47-7226414F8474}" presName="nodeFollowingNodes" presStyleLbl="node1" presStyleIdx="0" presStyleCnt="5">
        <dgm:presLayoutVars>
          <dgm:bulletEnabled val="1"/>
        </dgm:presLayoutVars>
      </dgm:prSet>
      <dgm:spPr/>
    </dgm:pt>
    <dgm:pt modelId="{BA366DFE-C124-4F84-BEDE-14F3BE9D2DF1}" type="pres">
      <dgm:prSet presAssocID="{4D287129-C909-430E-B5B7-F063DD4F8474}" presName="nodeFollowingNodes" presStyleLbl="node1" presStyleIdx="1" presStyleCnt="5">
        <dgm:presLayoutVars>
          <dgm:bulletEnabled val="1"/>
        </dgm:presLayoutVars>
      </dgm:prSet>
      <dgm:spPr/>
    </dgm:pt>
    <dgm:pt modelId="{A45FDB4A-530A-4F87-A31F-97140B879534}" type="pres">
      <dgm:prSet presAssocID="{9803C57B-0B1D-447E-8E77-B78C1D9AF9E7}" presName="nodeFollowingNodes" presStyleLbl="node1" presStyleIdx="2" presStyleCnt="5">
        <dgm:presLayoutVars>
          <dgm:bulletEnabled val="1"/>
        </dgm:presLayoutVars>
      </dgm:prSet>
      <dgm:spPr/>
    </dgm:pt>
    <dgm:pt modelId="{416EFC6E-8BA6-4AF4-857C-8A70B7221532}" type="pres">
      <dgm:prSet presAssocID="{19595A8D-328E-4BFE-BCD2-2C47A4647FBB}" presName="nodeFollowingNodes" presStyleLbl="node1" presStyleIdx="3" presStyleCnt="5">
        <dgm:presLayoutVars>
          <dgm:bulletEnabled val="1"/>
        </dgm:presLayoutVars>
      </dgm:prSet>
      <dgm:spPr/>
    </dgm:pt>
    <dgm:pt modelId="{1647407C-888A-4DA5-9E32-E0CDB8D38D4A}" type="pres">
      <dgm:prSet presAssocID="{82DE7E01-1D4B-4289-BD2F-5370A79837CA}" presName="nodeFollowingNodes" presStyleLbl="node1" presStyleIdx="4" presStyleCnt="5">
        <dgm:presLayoutVars>
          <dgm:bulletEnabled val="1"/>
        </dgm:presLayoutVars>
      </dgm:prSet>
      <dgm:spPr/>
    </dgm:pt>
  </dgm:ptLst>
  <dgm:cxnLst>
    <dgm:cxn modelId="{8E83E125-5C47-4732-A32B-F388D91DEEFB}" srcId="{F5B8C1E0-189C-4D2E-AB63-C389D15007D5}" destId="{82DE7E01-1D4B-4289-BD2F-5370A79837CA}" srcOrd="5" destOrd="0" parTransId="{85FF4A8E-A228-45F7-9234-1108107CD15A}" sibTransId="{E0488D8E-54B3-405A-AF68-AE9E78AB478F}"/>
    <dgm:cxn modelId="{30808F30-0B12-4832-82CD-F0FB857F5FA3}" type="presOf" srcId="{4D287129-C909-430E-B5B7-F063DD4F8474}" destId="{BA366DFE-C124-4F84-BEDE-14F3BE9D2DF1}" srcOrd="0" destOrd="0" presId="urn:microsoft.com/office/officeart/2005/8/layout/cycle3"/>
    <dgm:cxn modelId="{8F95E842-1022-495F-A441-85F16A1CF73B}" type="presOf" srcId="{82DE7E01-1D4B-4289-BD2F-5370A79837CA}" destId="{1647407C-888A-4DA5-9E32-E0CDB8D38D4A}" srcOrd="0" destOrd="0" presId="urn:microsoft.com/office/officeart/2005/8/layout/cycle3"/>
    <dgm:cxn modelId="{74277D55-EDBF-44AA-970B-23F9B6F612EB}" type="presOf" srcId="{14476CE3-7DB5-46F2-AD47-7226414F8474}" destId="{662815CA-4A15-4D56-9425-98C1320E08A1}" srcOrd="0" destOrd="0" presId="urn:microsoft.com/office/officeart/2005/8/layout/cycle3"/>
    <dgm:cxn modelId="{76DEFA57-BD96-4FDA-962D-8ED28F461EBB}" srcId="{F5B8C1E0-189C-4D2E-AB63-C389D15007D5}" destId="{9803C57B-0B1D-447E-8E77-B78C1D9AF9E7}" srcOrd="3" destOrd="0" parTransId="{97205FEA-7C5E-4E77-9C72-8B23EBD82F9E}" sibTransId="{5181846E-7D5E-406C-B3D3-70E878285209}"/>
    <dgm:cxn modelId="{E943C086-08A6-4D46-A849-E05C451FED12}" type="presOf" srcId="{F5B8C1E0-189C-4D2E-AB63-C389D15007D5}" destId="{6D9947B3-25CC-47D8-A8A6-C8D6D2B843F0}" srcOrd="0" destOrd="0" presId="urn:microsoft.com/office/officeart/2005/8/layout/cycle3"/>
    <dgm:cxn modelId="{3B0E708C-C648-4416-AF8E-68BFBF075D11}" type="presOf" srcId="{71F6A628-3B0E-4825-894A-5C2FC7866DA9}" destId="{5E8555F6-44E0-4CC6-9A3C-6DE0A849F842}" srcOrd="0" destOrd="0" presId="urn:microsoft.com/office/officeart/2005/8/layout/cycle3"/>
    <dgm:cxn modelId="{4A0419B2-64F5-4678-B7E1-B1E7710B3728}" type="presOf" srcId="{0BFCC2BA-BACD-4C2D-9163-E6743C956ADD}" destId="{C36E3895-CD3B-4257-8314-6DFFAF5C7757}" srcOrd="0" destOrd="0" presId="urn:microsoft.com/office/officeart/2005/8/layout/cycle3"/>
    <dgm:cxn modelId="{2620AAB3-80F2-4CD3-B30C-7C7CA5E808FB}" type="presOf" srcId="{9803C57B-0B1D-447E-8E77-B78C1D9AF9E7}" destId="{A45FDB4A-530A-4F87-A31F-97140B879534}" srcOrd="0" destOrd="0" presId="urn:microsoft.com/office/officeart/2005/8/layout/cycle3"/>
    <dgm:cxn modelId="{09A865B6-1348-4CC2-9D6E-8DC308D7E1D4}" type="presOf" srcId="{19595A8D-328E-4BFE-BCD2-2C47A4647FBB}" destId="{416EFC6E-8BA6-4AF4-857C-8A70B7221532}" srcOrd="0" destOrd="0" presId="urn:microsoft.com/office/officeart/2005/8/layout/cycle3"/>
    <dgm:cxn modelId="{6E092BD8-CD2E-485A-9D01-B9DD098F76CA}" srcId="{F5B8C1E0-189C-4D2E-AB63-C389D15007D5}" destId="{14476CE3-7DB5-46F2-AD47-7226414F8474}" srcOrd="1" destOrd="0" parTransId="{CB90FC72-AF4B-449E-AE23-2E533E7BE6C5}" sibTransId="{8E036F82-AA98-4E37-B259-8E56B6FAAD4A}"/>
    <dgm:cxn modelId="{813340DE-DB45-4047-8089-D02298031D9C}" srcId="{F5B8C1E0-189C-4D2E-AB63-C389D15007D5}" destId="{71F6A628-3B0E-4825-894A-5C2FC7866DA9}" srcOrd="0" destOrd="0" parTransId="{666C33A7-D470-46D6-80FF-0BFE5317742D}" sibTransId="{0BFCC2BA-BACD-4C2D-9163-E6743C956ADD}"/>
    <dgm:cxn modelId="{68317AEC-C2E8-42AE-B356-F6CF7BE4D50F}" srcId="{F5B8C1E0-189C-4D2E-AB63-C389D15007D5}" destId="{4D287129-C909-430E-B5B7-F063DD4F8474}" srcOrd="2" destOrd="0" parTransId="{E8BE732F-85BC-4EEE-9BB5-1DF1F287A95D}" sibTransId="{5D9CBE5F-F988-4255-8728-541B1B2C35A3}"/>
    <dgm:cxn modelId="{2CDFA4F4-FE9E-41E1-A946-99F2A7FCE63D}" srcId="{F5B8C1E0-189C-4D2E-AB63-C389D15007D5}" destId="{19595A8D-328E-4BFE-BCD2-2C47A4647FBB}" srcOrd="4" destOrd="0" parTransId="{28639F6B-2BAD-41D2-BB50-7F6E63660A62}" sibTransId="{F8F03291-8617-4430-A285-0DA94A096546}"/>
    <dgm:cxn modelId="{E20E9319-37C7-40F7-B60D-551ED7862611}" type="presParOf" srcId="{6D9947B3-25CC-47D8-A8A6-C8D6D2B843F0}" destId="{69679E85-6AD8-4E34-A09A-7BD4ECABD3F3}" srcOrd="0" destOrd="0" presId="urn:microsoft.com/office/officeart/2005/8/layout/cycle3"/>
    <dgm:cxn modelId="{D2CD3506-4F96-47EE-A9ED-DEA556E769D7}" type="presParOf" srcId="{69679E85-6AD8-4E34-A09A-7BD4ECABD3F3}" destId="{5E8555F6-44E0-4CC6-9A3C-6DE0A849F842}" srcOrd="0" destOrd="0" presId="urn:microsoft.com/office/officeart/2005/8/layout/cycle3"/>
    <dgm:cxn modelId="{4AD16310-16A8-4DAE-A88D-BECEE7FFDDAD}" type="presParOf" srcId="{69679E85-6AD8-4E34-A09A-7BD4ECABD3F3}" destId="{C36E3895-CD3B-4257-8314-6DFFAF5C7757}" srcOrd="1" destOrd="0" presId="urn:microsoft.com/office/officeart/2005/8/layout/cycle3"/>
    <dgm:cxn modelId="{7E10FF56-F326-4FC6-9356-01BD615D32F1}" type="presParOf" srcId="{69679E85-6AD8-4E34-A09A-7BD4ECABD3F3}" destId="{662815CA-4A15-4D56-9425-98C1320E08A1}" srcOrd="2" destOrd="0" presId="urn:microsoft.com/office/officeart/2005/8/layout/cycle3"/>
    <dgm:cxn modelId="{BF67D4B3-A847-431C-94B3-057A67A51D01}" type="presParOf" srcId="{69679E85-6AD8-4E34-A09A-7BD4ECABD3F3}" destId="{BA366DFE-C124-4F84-BEDE-14F3BE9D2DF1}" srcOrd="3" destOrd="0" presId="urn:microsoft.com/office/officeart/2005/8/layout/cycle3"/>
    <dgm:cxn modelId="{76A26BAD-1E19-4613-8318-7F2C024B2400}" type="presParOf" srcId="{69679E85-6AD8-4E34-A09A-7BD4ECABD3F3}" destId="{A45FDB4A-530A-4F87-A31F-97140B879534}" srcOrd="4" destOrd="0" presId="urn:microsoft.com/office/officeart/2005/8/layout/cycle3"/>
    <dgm:cxn modelId="{50C57C6D-3CF2-44A2-AB4B-16640A0F77E5}" type="presParOf" srcId="{69679E85-6AD8-4E34-A09A-7BD4ECABD3F3}" destId="{416EFC6E-8BA6-4AF4-857C-8A70B7221532}" srcOrd="5" destOrd="0" presId="urn:microsoft.com/office/officeart/2005/8/layout/cycle3"/>
    <dgm:cxn modelId="{280F5B80-36F7-477D-96D4-98AA419C8557}" type="presParOf" srcId="{69679E85-6AD8-4E34-A09A-7BD4ECABD3F3}" destId="{1647407C-888A-4DA5-9E32-E0CDB8D38D4A}"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9C92-B330-489B-8FA2-A94B2D9B86C5}">
      <dsp:nvSpPr>
        <dsp:cNvPr id="0" name=""/>
        <dsp:cNvSpPr/>
      </dsp:nvSpPr>
      <dsp:spPr>
        <a:xfrm>
          <a:off x="674369" y="0"/>
          <a:ext cx="7642860" cy="44196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4F840-3878-4CDB-9444-F7081D8BE0A2}">
      <dsp:nvSpPr>
        <dsp:cNvPr id="0" name=""/>
        <dsp:cNvSpPr/>
      </dsp:nvSpPr>
      <dsp:spPr>
        <a:xfrm>
          <a:off x="3073" y="1325880"/>
          <a:ext cx="1996767" cy="1767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Notice of meetings must be posted</a:t>
          </a:r>
        </a:p>
      </dsp:txBody>
      <dsp:txXfrm>
        <a:off x="89372" y="1412179"/>
        <a:ext cx="1824169" cy="1595242"/>
      </dsp:txXfrm>
    </dsp:sp>
    <dsp:sp modelId="{406AE96F-218B-47DC-A259-22BE1148C6BB}">
      <dsp:nvSpPr>
        <dsp:cNvPr id="0" name=""/>
        <dsp:cNvSpPr/>
      </dsp:nvSpPr>
      <dsp:spPr>
        <a:xfrm>
          <a:off x="2332635" y="1325880"/>
          <a:ext cx="1996767" cy="176784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Meetings must be open to the public</a:t>
          </a:r>
        </a:p>
      </dsp:txBody>
      <dsp:txXfrm>
        <a:off x="2418934" y="1412179"/>
        <a:ext cx="1824169" cy="1595242"/>
      </dsp:txXfrm>
    </dsp:sp>
    <dsp:sp modelId="{7C8F262E-6D9C-4FEC-896D-79155164036A}">
      <dsp:nvSpPr>
        <dsp:cNvPr id="0" name=""/>
        <dsp:cNvSpPr/>
      </dsp:nvSpPr>
      <dsp:spPr>
        <a:xfrm>
          <a:off x="4662197" y="1325880"/>
          <a:ext cx="1996767" cy="176784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Minutes must be kept</a:t>
          </a:r>
        </a:p>
      </dsp:txBody>
      <dsp:txXfrm>
        <a:off x="4748496" y="1412179"/>
        <a:ext cx="1824169" cy="1595242"/>
      </dsp:txXfrm>
    </dsp:sp>
    <dsp:sp modelId="{94B8A9EE-4BB4-4CB2-B5FB-51A4C8FCA3A0}">
      <dsp:nvSpPr>
        <dsp:cNvPr id="0" name=""/>
        <dsp:cNvSpPr/>
      </dsp:nvSpPr>
      <dsp:spPr>
        <a:xfrm>
          <a:off x="6991759" y="1325880"/>
          <a:ext cx="1996767" cy="17678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Complaint process</a:t>
          </a:r>
        </a:p>
      </dsp:txBody>
      <dsp:txXfrm>
        <a:off x="7078058" y="1412179"/>
        <a:ext cx="1824169" cy="1595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11512-8DA6-4BFE-A884-2A80247BC1C3}">
      <dsp:nvSpPr>
        <dsp:cNvPr id="0" name=""/>
        <dsp:cNvSpPr/>
      </dsp:nvSpPr>
      <dsp:spPr>
        <a:xfrm>
          <a:off x="0" y="4361002"/>
          <a:ext cx="784860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7A058-EA45-4FE0-8A95-A88CD1859EE3}">
      <dsp:nvSpPr>
        <dsp:cNvPr id="0" name=""/>
        <dsp:cNvSpPr/>
      </dsp:nvSpPr>
      <dsp:spPr>
        <a:xfrm>
          <a:off x="0" y="2547624"/>
          <a:ext cx="784860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9C5CE-5850-456F-B0E0-2FED67B309E0}">
      <dsp:nvSpPr>
        <dsp:cNvPr id="0" name=""/>
        <dsp:cNvSpPr/>
      </dsp:nvSpPr>
      <dsp:spPr>
        <a:xfrm>
          <a:off x="2040635" y="820597"/>
          <a:ext cx="5807964" cy="172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tx2">
                  <a:lumMod val="20000"/>
                  <a:lumOff val="80000"/>
                </a:schemeClr>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dsp:txBody>
      <dsp:txXfrm>
        <a:off x="2040635" y="820597"/>
        <a:ext cx="5807964" cy="1727027"/>
      </dsp:txXfrm>
    </dsp:sp>
    <dsp:sp modelId="{9F514ADF-CF1E-4583-B653-B450F498352B}">
      <dsp:nvSpPr>
        <dsp:cNvPr id="0" name=""/>
        <dsp:cNvSpPr/>
      </dsp:nvSpPr>
      <dsp:spPr>
        <a:xfrm>
          <a:off x="0" y="820597"/>
          <a:ext cx="2040636" cy="1727027"/>
        </a:xfrm>
        <a:prstGeom prst="round2SameRect">
          <a:avLst>
            <a:gd name="adj1" fmla="val 16670"/>
            <a:gd name="adj2" fmla="val 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Definition</a:t>
          </a:r>
        </a:p>
      </dsp:txBody>
      <dsp:txXfrm>
        <a:off x="84322" y="904919"/>
        <a:ext cx="1871992" cy="1642705"/>
      </dsp:txXfrm>
    </dsp:sp>
    <dsp:sp modelId="{9D409241-AB02-4097-A029-87A0C7492BE1}">
      <dsp:nvSpPr>
        <dsp:cNvPr id="0" name=""/>
        <dsp:cNvSpPr/>
      </dsp:nvSpPr>
      <dsp:spPr>
        <a:xfrm>
          <a:off x="2040635" y="2633975"/>
          <a:ext cx="5807964" cy="172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tx2">
                  <a:lumMod val="20000"/>
                  <a:lumOff val="80000"/>
                </a:schemeClr>
              </a:solidFill>
            </a:rPr>
            <a:t>Subcommittees are themselves public bodies, and must comply with all provisions of the Open Meeting Law</a:t>
          </a:r>
        </a:p>
        <a:p>
          <a:pPr marL="0" lvl="0" indent="0" algn="l" defTabSz="844550">
            <a:lnSpc>
              <a:spcPct val="90000"/>
            </a:lnSpc>
            <a:spcBef>
              <a:spcPct val="0"/>
            </a:spcBef>
            <a:spcAft>
              <a:spcPct val="35000"/>
            </a:spcAft>
            <a:buNone/>
          </a:pPr>
          <a:endParaRPr lang="en-US" sz="1900" kern="1200" dirty="0">
            <a:solidFill>
              <a:schemeClr val="tx2">
                <a:lumMod val="20000"/>
                <a:lumOff val="80000"/>
              </a:schemeClr>
            </a:solidFill>
          </a:endParaRPr>
        </a:p>
        <a:p>
          <a:pPr marL="0" lvl="0" indent="0" algn="l" defTabSz="844550">
            <a:lnSpc>
              <a:spcPct val="90000"/>
            </a:lnSpc>
            <a:spcBef>
              <a:spcPct val="0"/>
            </a:spcBef>
            <a:spcAft>
              <a:spcPct val="35000"/>
            </a:spcAft>
            <a:buNone/>
          </a:pPr>
          <a:endParaRPr lang="en-US" sz="1900" kern="1200" dirty="0">
            <a:solidFill>
              <a:schemeClr val="tx2">
                <a:lumMod val="20000"/>
                <a:lumOff val="80000"/>
              </a:schemeClr>
            </a:solidFill>
          </a:endParaRPr>
        </a:p>
      </dsp:txBody>
      <dsp:txXfrm>
        <a:off x="2040635" y="2633975"/>
        <a:ext cx="5807964" cy="1727027"/>
      </dsp:txXfrm>
    </dsp:sp>
    <dsp:sp modelId="{69DD1998-919E-4E78-B041-9BE6A77204A5}">
      <dsp:nvSpPr>
        <dsp:cNvPr id="0" name=""/>
        <dsp:cNvSpPr/>
      </dsp:nvSpPr>
      <dsp:spPr>
        <a:xfrm>
          <a:off x="0" y="2633975"/>
          <a:ext cx="2040636" cy="1727027"/>
        </a:xfrm>
        <a:prstGeom prst="round2SameRect">
          <a:avLst>
            <a:gd name="adj1" fmla="val 16670"/>
            <a:gd name="adj2" fmla="val 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u="none" kern="1200" dirty="0"/>
            <a:t>Subcommittees</a:t>
          </a:r>
        </a:p>
      </dsp:txBody>
      <dsp:txXfrm>
        <a:off x="84322" y="2718297"/>
        <a:ext cx="1871992" cy="1642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79F0B-CB83-4D71-8767-F682D6831754}">
      <dsp:nvSpPr>
        <dsp:cNvPr id="0" name=""/>
        <dsp:cNvSpPr/>
      </dsp:nvSpPr>
      <dsp:spPr>
        <a:xfrm>
          <a:off x="-1084190" y="-184678"/>
          <a:ext cx="1411674" cy="1411674"/>
        </a:xfrm>
        <a:prstGeom prst="blockArc">
          <a:avLst>
            <a:gd name="adj1" fmla="val 18900000"/>
            <a:gd name="adj2" fmla="val 2700000"/>
            <a:gd name="adj3" fmla="val 15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89DA1-D30B-4759-A659-29873FD9CC40}">
      <dsp:nvSpPr>
        <dsp:cNvPr id="0" name=""/>
        <dsp:cNvSpPr/>
      </dsp:nvSpPr>
      <dsp:spPr>
        <a:xfrm>
          <a:off x="317664" y="263661"/>
          <a:ext cx="7272209" cy="5149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67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Definition: Deliberation by public body with respect to any matter within the body’s jurisdiction</a:t>
          </a:r>
        </a:p>
      </dsp:txBody>
      <dsp:txXfrm>
        <a:off x="317664" y="263661"/>
        <a:ext cx="7272209" cy="514994"/>
      </dsp:txXfrm>
    </dsp:sp>
    <dsp:sp modelId="{163712F5-B4C1-48D1-A9A4-6B9E7C9A78B7}">
      <dsp:nvSpPr>
        <dsp:cNvPr id="0" name=""/>
        <dsp:cNvSpPr/>
      </dsp:nvSpPr>
      <dsp:spPr>
        <a:xfrm>
          <a:off x="0" y="198173"/>
          <a:ext cx="626916" cy="6437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413DA-DA09-4CF7-816F-6BEA8CB06E16}">
      <dsp:nvSpPr>
        <dsp:cNvPr id="0" name=""/>
        <dsp:cNvSpPr/>
      </dsp:nvSpPr>
      <dsp:spPr>
        <a:xfrm>
          <a:off x="0" y="0"/>
          <a:ext cx="3520440" cy="809244"/>
        </a:xfrm>
        <a:prstGeom prst="roundRect">
          <a:avLst>
            <a:gd name="adj" fmla="val 10000"/>
          </a:avLst>
        </a:prstGeom>
        <a:solidFill>
          <a:schemeClr val="accent1">
            <a:shade val="50000"/>
            <a:hueOff val="0"/>
            <a:satOff val="0"/>
            <a:lumOff val="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Date of meeting</a:t>
          </a:r>
        </a:p>
      </dsp:txBody>
      <dsp:txXfrm>
        <a:off x="23702" y="23702"/>
        <a:ext cx="2552520" cy="761840"/>
      </dsp:txXfrm>
    </dsp:sp>
    <dsp:sp modelId="{969400B8-389C-439D-A250-326B51ADFAF8}">
      <dsp:nvSpPr>
        <dsp:cNvPr id="0" name=""/>
        <dsp:cNvSpPr/>
      </dsp:nvSpPr>
      <dsp:spPr>
        <a:xfrm>
          <a:off x="262890" y="921639"/>
          <a:ext cx="3520440" cy="809244"/>
        </a:xfrm>
        <a:prstGeom prst="roundRect">
          <a:avLst>
            <a:gd name="adj" fmla="val 10000"/>
          </a:avLst>
        </a:prstGeom>
        <a:solidFill>
          <a:schemeClr val="accent1">
            <a:shade val="50000"/>
            <a:hueOff val="144575"/>
            <a:satOff val="-3024"/>
            <a:lumOff val="16825"/>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Time of meeting</a:t>
          </a:r>
        </a:p>
      </dsp:txBody>
      <dsp:txXfrm>
        <a:off x="286592" y="945341"/>
        <a:ext cx="2684137" cy="761840"/>
      </dsp:txXfrm>
    </dsp:sp>
    <dsp:sp modelId="{9117F8EB-6611-46E1-A5C8-4A597C73AFC5}">
      <dsp:nvSpPr>
        <dsp:cNvPr id="0" name=""/>
        <dsp:cNvSpPr/>
      </dsp:nvSpPr>
      <dsp:spPr>
        <a:xfrm>
          <a:off x="525779" y="1843278"/>
          <a:ext cx="3520440" cy="809244"/>
        </a:xfrm>
        <a:prstGeom prst="roundRect">
          <a:avLst>
            <a:gd name="adj" fmla="val 10000"/>
          </a:avLst>
        </a:prstGeom>
        <a:solidFill>
          <a:schemeClr val="accent1">
            <a:shade val="50000"/>
            <a:hueOff val="289149"/>
            <a:satOff val="-6048"/>
            <a:lumOff val="3365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Place of meeting</a:t>
          </a:r>
        </a:p>
      </dsp:txBody>
      <dsp:txXfrm>
        <a:off x="549481" y="1866980"/>
        <a:ext cx="2684137" cy="761840"/>
      </dsp:txXfrm>
    </dsp:sp>
    <dsp:sp modelId="{A4689BFB-0C1D-4387-8D97-D8EF46C2D29B}">
      <dsp:nvSpPr>
        <dsp:cNvPr id="0" name=""/>
        <dsp:cNvSpPr/>
      </dsp:nvSpPr>
      <dsp:spPr>
        <a:xfrm>
          <a:off x="788669" y="2764917"/>
          <a:ext cx="3520440" cy="809244"/>
        </a:xfrm>
        <a:prstGeom prst="roundRect">
          <a:avLst>
            <a:gd name="adj" fmla="val 10000"/>
          </a:avLst>
        </a:prstGeom>
        <a:solidFill>
          <a:schemeClr val="accent1">
            <a:shade val="50000"/>
            <a:hueOff val="289149"/>
            <a:satOff val="-6048"/>
            <a:lumOff val="3365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kern="1200" dirty="0">
            <a:solidFill>
              <a:srgbClr val="FFFF00"/>
            </a:solidFill>
          </a:endParaRPr>
        </a:p>
        <a:p>
          <a:pPr marL="0" lvl="0" indent="0" algn="l" defTabSz="889000">
            <a:lnSpc>
              <a:spcPct val="90000"/>
            </a:lnSpc>
            <a:spcBef>
              <a:spcPct val="0"/>
            </a:spcBef>
            <a:spcAft>
              <a:spcPct val="35000"/>
            </a:spcAft>
            <a:buNone/>
          </a:pPr>
          <a:r>
            <a:rPr lang="en-US" sz="2000" kern="1200" dirty="0">
              <a:solidFill>
                <a:schemeClr val="tx1"/>
              </a:solidFill>
            </a:rPr>
            <a:t>List of topics reasonably anticipated </a:t>
          </a:r>
          <a:br>
            <a:rPr lang="en-US" sz="2000" kern="1200" dirty="0">
              <a:solidFill>
                <a:srgbClr val="FFFF00"/>
              </a:solidFill>
            </a:rPr>
          </a:br>
          <a:endParaRPr lang="en-US" sz="2000" kern="1200" dirty="0">
            <a:solidFill>
              <a:srgbClr val="FFFF00"/>
            </a:solidFill>
          </a:endParaRPr>
        </a:p>
      </dsp:txBody>
      <dsp:txXfrm>
        <a:off x="812371" y="2788619"/>
        <a:ext cx="2684137" cy="761840"/>
      </dsp:txXfrm>
    </dsp:sp>
    <dsp:sp modelId="{0BFAB140-BC5A-4D78-B83F-9CBC7416CB31}">
      <dsp:nvSpPr>
        <dsp:cNvPr id="0" name=""/>
        <dsp:cNvSpPr/>
      </dsp:nvSpPr>
      <dsp:spPr>
        <a:xfrm>
          <a:off x="1051559" y="3686556"/>
          <a:ext cx="3520440" cy="809244"/>
        </a:xfrm>
        <a:prstGeom prst="roundRect">
          <a:avLst>
            <a:gd name="adj" fmla="val 10000"/>
          </a:avLst>
        </a:prstGeom>
        <a:solidFill>
          <a:schemeClr val="accent1">
            <a:shade val="50000"/>
            <a:hueOff val="144575"/>
            <a:satOff val="-3024"/>
            <a:lumOff val="16825"/>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Date and time of notice posting</a:t>
          </a:r>
        </a:p>
      </dsp:txBody>
      <dsp:txXfrm>
        <a:off x="1075261" y="3710258"/>
        <a:ext cx="2684137" cy="761840"/>
      </dsp:txXfrm>
    </dsp:sp>
    <dsp:sp modelId="{2FC3DB14-BA34-418B-8E6C-A96AE26A449C}">
      <dsp:nvSpPr>
        <dsp:cNvPr id="0" name=""/>
        <dsp:cNvSpPr/>
      </dsp:nvSpPr>
      <dsp:spPr>
        <a:xfrm>
          <a:off x="2994431" y="591197"/>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112783" y="591197"/>
        <a:ext cx="289304" cy="395821"/>
      </dsp:txXfrm>
    </dsp:sp>
    <dsp:sp modelId="{436D2C1B-9275-4586-AA8A-642549809E54}">
      <dsp:nvSpPr>
        <dsp:cNvPr id="0" name=""/>
        <dsp:cNvSpPr/>
      </dsp:nvSpPr>
      <dsp:spPr>
        <a:xfrm>
          <a:off x="3257321" y="1512836"/>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375673" y="1512836"/>
        <a:ext cx="289304" cy="395821"/>
      </dsp:txXfrm>
    </dsp:sp>
    <dsp:sp modelId="{326B9B01-4045-4396-AF3F-84AB0E347FA0}">
      <dsp:nvSpPr>
        <dsp:cNvPr id="0" name=""/>
        <dsp:cNvSpPr/>
      </dsp:nvSpPr>
      <dsp:spPr>
        <a:xfrm>
          <a:off x="3520211" y="2420988"/>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638563" y="2420988"/>
        <a:ext cx="289304" cy="395821"/>
      </dsp:txXfrm>
    </dsp:sp>
    <dsp:sp modelId="{194D94BF-EC47-448E-9D0E-BE69BAC29AAF}">
      <dsp:nvSpPr>
        <dsp:cNvPr id="0" name=""/>
        <dsp:cNvSpPr/>
      </dsp:nvSpPr>
      <dsp:spPr>
        <a:xfrm>
          <a:off x="3783101" y="3351618"/>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01453" y="3351618"/>
        <a:ext cx="289304" cy="395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3895-CD3B-4257-8314-6DFFAF5C7757}">
      <dsp:nvSpPr>
        <dsp:cNvPr id="0" name=""/>
        <dsp:cNvSpPr/>
      </dsp:nvSpPr>
      <dsp:spPr>
        <a:xfrm>
          <a:off x="1359727" y="-5015"/>
          <a:ext cx="4138544" cy="4138544"/>
        </a:xfrm>
        <a:prstGeom prst="circularArrow">
          <a:avLst>
            <a:gd name="adj1" fmla="val 5274"/>
            <a:gd name="adj2" fmla="val 312630"/>
            <a:gd name="adj3" fmla="val 14250178"/>
            <a:gd name="adj4" fmla="val 17114129"/>
            <a:gd name="adj5" fmla="val 547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8555F6-44E0-4CC6-9A3C-6DE0A849F842}">
      <dsp:nvSpPr>
        <dsp:cNvPr id="0" name=""/>
        <dsp:cNvSpPr/>
      </dsp:nvSpPr>
      <dsp:spPr>
        <a:xfrm>
          <a:off x="2652117" y="352"/>
          <a:ext cx="1553765" cy="7768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ea typeface="+mn-ea"/>
              <a:cs typeface="+mn-cs"/>
            </a:rPr>
            <a:t>Convene open session</a:t>
          </a:r>
          <a:endParaRPr lang="en-US" sz="1800" kern="1200" dirty="0">
            <a:latin typeface="+mn-lt"/>
          </a:endParaRPr>
        </a:p>
      </dsp:txBody>
      <dsp:txXfrm>
        <a:off x="2690041" y="38276"/>
        <a:ext cx="1477917" cy="701034"/>
      </dsp:txXfrm>
    </dsp:sp>
    <dsp:sp modelId="{662815CA-4A15-4D56-9425-98C1320E08A1}">
      <dsp:nvSpPr>
        <dsp:cNvPr id="0" name=""/>
        <dsp:cNvSpPr/>
      </dsp:nvSpPr>
      <dsp:spPr>
        <a:xfrm>
          <a:off x="4106106" y="839813"/>
          <a:ext cx="1553765" cy="7768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ea typeface="+mn-ea"/>
              <a:cs typeface="+mn-cs"/>
            </a:rPr>
            <a:t>State purpose</a:t>
          </a:r>
        </a:p>
      </dsp:txBody>
      <dsp:txXfrm>
        <a:off x="4144030" y="877737"/>
        <a:ext cx="1477917" cy="701034"/>
      </dsp:txXfrm>
    </dsp:sp>
    <dsp:sp modelId="{BA366DFE-C124-4F84-BEDE-14F3BE9D2DF1}">
      <dsp:nvSpPr>
        <dsp:cNvPr id="0" name=""/>
        <dsp:cNvSpPr/>
      </dsp:nvSpPr>
      <dsp:spPr>
        <a:xfrm>
          <a:off x="4106106" y="2518735"/>
          <a:ext cx="1553765" cy="7768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ea typeface="+mn-ea"/>
              <a:cs typeface="+mn-cs"/>
            </a:rPr>
            <a:t>Take roll call vote </a:t>
          </a:r>
        </a:p>
      </dsp:txBody>
      <dsp:txXfrm>
        <a:off x="4144030" y="2556659"/>
        <a:ext cx="1477917" cy="701034"/>
      </dsp:txXfrm>
    </dsp:sp>
    <dsp:sp modelId="{A45FDB4A-530A-4F87-A31F-97140B879534}">
      <dsp:nvSpPr>
        <dsp:cNvPr id="0" name=""/>
        <dsp:cNvSpPr/>
      </dsp:nvSpPr>
      <dsp:spPr>
        <a:xfrm>
          <a:off x="2652117" y="3358197"/>
          <a:ext cx="1553765" cy="7768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mn-ea"/>
              <a:cs typeface="+mn-cs"/>
            </a:rPr>
            <a:t>Reconvene?</a:t>
          </a:r>
        </a:p>
      </dsp:txBody>
      <dsp:txXfrm>
        <a:off x="2690041" y="3396121"/>
        <a:ext cx="1477917" cy="701034"/>
      </dsp:txXfrm>
    </dsp:sp>
    <dsp:sp modelId="{416EFC6E-8BA6-4AF4-857C-8A70B7221532}">
      <dsp:nvSpPr>
        <dsp:cNvPr id="0" name=""/>
        <dsp:cNvSpPr/>
      </dsp:nvSpPr>
      <dsp:spPr>
        <a:xfrm>
          <a:off x="1198127" y="2518735"/>
          <a:ext cx="1553765" cy="7768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mn-ea"/>
              <a:cs typeface="+mn-cs"/>
            </a:rPr>
            <a:t>Remote participants</a:t>
          </a:r>
        </a:p>
      </dsp:txBody>
      <dsp:txXfrm>
        <a:off x="1236051" y="2556659"/>
        <a:ext cx="1477917" cy="701034"/>
      </dsp:txXfrm>
    </dsp:sp>
    <dsp:sp modelId="{1647407C-888A-4DA5-9E32-E0CDB8D38D4A}">
      <dsp:nvSpPr>
        <dsp:cNvPr id="0" name=""/>
        <dsp:cNvSpPr/>
      </dsp:nvSpPr>
      <dsp:spPr>
        <a:xfrm>
          <a:off x="1198127" y="839813"/>
          <a:ext cx="1553765" cy="7768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ea typeface="+mn-ea"/>
              <a:cs typeface="+mn-cs"/>
            </a:rPr>
            <a:t>All votes by roll call</a:t>
          </a:r>
        </a:p>
      </dsp:txBody>
      <dsp:txXfrm>
        <a:off x="1236051" y="877737"/>
        <a:ext cx="1477917" cy="7010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7" tIns="45713" rIns="91427" bIns="45713" rtlCol="0"/>
          <a:lstStyle>
            <a:lvl1pPr algn="l" eaLnBrk="1" hangingPunct="1">
              <a:defRPr sz="1200">
                <a:latin typeface="Times New Roman"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eaLnBrk="1" hangingPunct="1">
              <a:defRPr sz="1200">
                <a:latin typeface="Times New Roman" charset="0"/>
                <a:cs typeface="+mn-cs"/>
              </a:defRPr>
            </a:lvl1pPr>
          </a:lstStyle>
          <a:p>
            <a:pPr>
              <a:defRPr/>
            </a:pPr>
            <a:fld id="{EE552AA2-02E9-4D65-9E6C-998512BCCC2B}" type="datetimeFigureOut">
              <a:rPr lang="en-US"/>
              <a:pPr>
                <a:defRPr/>
              </a:pPr>
              <a:t>9/6/2023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7" tIns="45713" rIns="91427" bIns="45713" rtlCol="0" anchor="b"/>
          <a:lstStyle>
            <a:lvl1pPr algn="l" eaLnBrk="1" hangingPunct="1">
              <a:defRPr sz="1200">
                <a:latin typeface="Times New Roman"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27" tIns="45713" rIns="91427" bIns="45713" numCol="1" anchor="b" anchorCtr="0" compatLnSpc="1">
            <a:prstTxWarp prst="textNoShape">
              <a:avLst/>
            </a:prstTxWarp>
          </a:bodyPr>
          <a:lstStyle>
            <a:lvl1pPr algn="r" eaLnBrk="1" hangingPunct="1">
              <a:defRPr sz="1200"/>
            </a:lvl1pPr>
          </a:lstStyle>
          <a:p>
            <a:pPr>
              <a:defRPr/>
            </a:pPr>
            <a:fld id="{D24DEB6B-3D7B-4F80-95B6-993C86A8661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eaLnBrk="1" hangingPunct="1">
              <a:defRPr sz="1200">
                <a:latin typeface="Times New Roman" charset="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eaLnBrk="1" hangingPunct="1">
              <a:defRPr sz="1200"/>
            </a:lvl1pPr>
          </a:lstStyle>
          <a:p>
            <a:pPr>
              <a:defRPr/>
            </a:pPr>
            <a:fld id="{D2063643-A120-4180-857B-46246C3DE0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C8B66A-BC73-4099-9FB2-66B7A56445B7}" type="slidenum">
              <a:rPr lang="en-US" altLang="en-US" smtClean="0"/>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81100" y="696913"/>
            <a:ext cx="4648200" cy="3486150"/>
          </a:xfrm>
          <a:ln/>
        </p:spPr>
      </p:sp>
      <p:sp>
        <p:nvSpPr>
          <p:cNvPr id="57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1200"/>
              </a:spcAft>
              <a:buFont typeface="Arial" pitchFamily="34" charset="0"/>
              <a:buChar char="•"/>
              <a:defRPr/>
            </a:pPr>
            <a:r>
              <a:rPr lang="en-US" sz="1800" dirty="0">
                <a:solidFill>
                  <a:schemeClr val="bg1"/>
                </a:solidFill>
              </a:rPr>
              <a:t>OML allows public bodies to conduct closed, or executive, meetings in certain circumstances  </a:t>
            </a:r>
          </a:p>
          <a:p>
            <a:pPr marL="225425" indent="-225425" eaLnBrk="1" hangingPunct="1">
              <a:spcAft>
                <a:spcPts val="1200"/>
              </a:spcAft>
              <a:buFont typeface="Arial" pitchFamily="34" charset="0"/>
              <a:buChar char="•"/>
              <a:defRPr/>
            </a:pPr>
            <a:r>
              <a:rPr lang="en-US" sz="1800" dirty="0">
                <a:solidFill>
                  <a:schemeClr val="bg1"/>
                </a:solidFill>
              </a:rPr>
              <a:t>Public bodies must follow OML requirements for executive session:</a:t>
            </a:r>
          </a:p>
          <a:p>
            <a:pPr marL="682625" lvl="1" indent="-225425" eaLnBrk="1" hangingPunct="1">
              <a:spcAft>
                <a:spcPts val="1200"/>
              </a:spcAft>
              <a:buFont typeface="Arial" pitchFamily="34" charset="0"/>
              <a:buChar char="•"/>
              <a:defRPr/>
            </a:pPr>
            <a:r>
              <a:rPr lang="en-US" sz="1600" dirty="0">
                <a:solidFill>
                  <a:schemeClr val="bg1"/>
                </a:solidFill>
              </a:rPr>
              <a:t>Convene open session prior to going into executive session</a:t>
            </a:r>
          </a:p>
          <a:p>
            <a:pPr marL="682625" lvl="1" indent="-225425" eaLnBrk="1" hangingPunct="1">
              <a:spcAft>
                <a:spcPts val="1200"/>
              </a:spcAft>
              <a:buFont typeface="Arial" pitchFamily="34" charset="0"/>
              <a:buChar char="•"/>
              <a:defRPr/>
            </a:pPr>
            <a:r>
              <a:rPr lang="en-US" sz="1600" dirty="0">
                <a:solidFill>
                  <a:schemeClr val="bg1"/>
                </a:solidFill>
              </a:rPr>
              <a:t>State publicly the purpose(s) for the executive session</a:t>
            </a:r>
          </a:p>
          <a:p>
            <a:pPr marL="682625" lvl="1" indent="-225425" eaLnBrk="1" hangingPunct="1">
              <a:spcAft>
                <a:spcPts val="1200"/>
              </a:spcAft>
              <a:buFont typeface="Arial" pitchFamily="34" charset="0"/>
              <a:buChar char="•"/>
              <a:defRPr/>
            </a:pPr>
            <a:r>
              <a:rPr lang="en-US" sz="1600" dirty="0">
                <a:solidFill>
                  <a:schemeClr val="bg1"/>
                </a:solidFill>
              </a:rPr>
              <a:t>Conduct roll call vote to enter executive session and obtain a majority of members </a:t>
            </a:r>
          </a:p>
          <a:p>
            <a:pPr marL="682625" lvl="1" indent="-225425" eaLnBrk="1" hangingPunct="1">
              <a:spcAft>
                <a:spcPts val="1200"/>
              </a:spcAft>
              <a:buFont typeface="Arial" pitchFamily="34" charset="0"/>
              <a:buChar char="•"/>
              <a:defRPr/>
            </a:pPr>
            <a:r>
              <a:rPr lang="en-US" sz="1600" dirty="0">
                <a:solidFill>
                  <a:schemeClr val="bg1"/>
                </a:solidFill>
              </a:rPr>
              <a:t>Announce whether open session will reconvene after </a:t>
            </a:r>
          </a:p>
          <a:p>
            <a:pPr marL="682625" lvl="1" indent="-225425" eaLnBrk="1" hangingPunct="1">
              <a:spcAft>
                <a:spcPts val="1200"/>
              </a:spcAft>
              <a:buFont typeface="Arial" pitchFamily="34" charset="0"/>
              <a:buChar char="•"/>
              <a:defRPr/>
            </a:pPr>
            <a:r>
              <a:rPr lang="en-US" sz="1600" dirty="0">
                <a:solidFill>
                  <a:schemeClr val="bg1"/>
                </a:solidFill>
              </a:rPr>
              <a:t>Statement by remote participant(s) that no other person is present / able to hear discussion at remote location, unless approved by body</a:t>
            </a:r>
          </a:p>
          <a:p>
            <a:pPr marL="682625" lvl="1" indent="-225425" eaLnBrk="1" hangingPunct="1">
              <a:spcAft>
                <a:spcPts val="1200"/>
              </a:spcAft>
              <a:buFont typeface="Arial" pitchFamily="34" charset="0"/>
              <a:buChar char="•"/>
              <a:defRPr/>
            </a:pPr>
            <a:r>
              <a:rPr lang="en-US" sz="1600" dirty="0">
                <a:solidFill>
                  <a:schemeClr val="bg1"/>
                </a:solidFill>
              </a:rPr>
              <a:t>Maintain minutes of and documents from executive session</a:t>
            </a:r>
          </a:p>
          <a:p>
            <a:pPr marL="682625" lvl="1" indent="-225425" eaLnBrk="1" hangingPunct="1">
              <a:spcAft>
                <a:spcPts val="1200"/>
              </a:spcAft>
              <a:buFont typeface="Arial" pitchFamily="34" charset="0"/>
              <a:buChar char="•"/>
              <a:defRPr/>
            </a:pPr>
            <a:r>
              <a:rPr lang="en-US" sz="1600" dirty="0">
                <a:solidFill>
                  <a:schemeClr val="bg1"/>
                </a:solidFill>
              </a:rPr>
              <a:t>Discuss only matters for which executive session is lawfully called</a:t>
            </a:r>
          </a:p>
          <a:p>
            <a:pPr marL="682625" lvl="1" indent="-225425" eaLnBrk="1" hangingPunct="1">
              <a:spcAft>
                <a:spcPts val="1200"/>
              </a:spcAft>
              <a:buFont typeface="Arial" pitchFamily="34" charset="0"/>
              <a:buChar char="•"/>
              <a:defRPr/>
            </a:pPr>
            <a:r>
              <a:rPr lang="en-US" sz="1600" dirty="0">
                <a:solidFill>
                  <a:schemeClr val="bg1"/>
                </a:solidFill>
              </a:rPr>
              <a:t>Conduct roll call votes of all votes taken during executive session</a:t>
            </a:r>
          </a:p>
          <a:p>
            <a:pPr>
              <a:buFontTx/>
              <a:buChar char="•"/>
              <a:defRPr/>
            </a:pPr>
            <a:endParaRPr lang="en-US" altLang="en-US" sz="1400" dirty="0">
              <a:latin typeface="Times New Roman" panose="02020603050405020304"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B7EBAE-1EA1-485F-AC1A-F766B1005C36}"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lstStyle/>
          <a:p>
            <a:pPr marL="693738" lvl="1" indent="-230188">
              <a:buFont typeface="Arial" pitchFamily="34" charset="0"/>
              <a:buChar char="•"/>
              <a:defRPr/>
            </a:pPr>
            <a:r>
              <a:rPr lang="en-US" sz="2000" dirty="0">
                <a:solidFill>
                  <a:schemeClr val="bg1"/>
                </a:solidFill>
              </a:rPr>
              <a:t>Minutes must state the date, time, place of the meeting, and list of members present or absent</a:t>
            </a:r>
          </a:p>
          <a:p>
            <a:pPr marL="693738" lvl="1" indent="-230188">
              <a:defRPr/>
            </a:pPr>
            <a:endParaRPr lang="en-US" sz="2000" dirty="0">
              <a:solidFill>
                <a:schemeClr val="bg1"/>
              </a:solidFill>
            </a:endParaRPr>
          </a:p>
          <a:p>
            <a:pPr marL="693738" lvl="1" indent="-230188">
              <a:buFont typeface="Arial" pitchFamily="34" charset="0"/>
              <a:buChar char="•"/>
              <a:defRPr/>
            </a:pPr>
            <a:r>
              <a:rPr lang="en-US" sz="2000" dirty="0">
                <a:solidFill>
                  <a:schemeClr val="bg1"/>
                </a:solidFill>
              </a:rPr>
              <a:t>Minutes must include:</a:t>
            </a:r>
          </a:p>
          <a:p>
            <a:pPr marL="1150938" lvl="2" indent="-230188">
              <a:buFont typeface="Arial" pitchFamily="34" charset="0"/>
              <a:buChar char="•"/>
              <a:defRPr/>
            </a:pPr>
            <a:r>
              <a:rPr lang="en-US" sz="1800" dirty="0">
                <a:solidFill>
                  <a:schemeClr val="bg1"/>
                </a:solidFill>
              </a:rPr>
              <a:t>A summary of discussion of each topic</a:t>
            </a:r>
          </a:p>
          <a:p>
            <a:pPr marL="1150938" lvl="2" indent="-230188">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Decisions made and actions taken, including a record of all votes</a:t>
            </a:r>
          </a:p>
          <a:p>
            <a:pPr marL="1608138" lvl="3" indent="-230188">
              <a:buFont typeface="Arial" pitchFamily="34" charset="0"/>
              <a:buChar char="•"/>
              <a:defRPr/>
            </a:pPr>
            <a:r>
              <a:rPr lang="en-US" sz="1800" dirty="0">
                <a:solidFill>
                  <a:schemeClr val="bg1"/>
                </a:solidFill>
              </a:rPr>
              <a:t>Secret ballots are explicitly prohibited</a:t>
            </a:r>
          </a:p>
          <a:p>
            <a:pPr marL="920750" lvl="2">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List of documents and other exhibits used by the body at the meeting, including by remote participants</a:t>
            </a:r>
          </a:p>
          <a:p>
            <a:pPr marL="920750" lvl="2">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Name(s) of any member who participated remotely.</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73A066-8AE1-44C2-862A-A490E264C04A}"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z="1400">
              <a:latin typeface="Times New Roman" panose="02020603050405020304" pitchFamily="18"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51FBD4-1083-4D36-9601-E2660CB77B55}"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8AB2CE-D705-4179-8A38-15FE6FA30ECE}" type="slidenum">
              <a:rPr lang="en-US" altLang="en-US" smtClean="0"/>
              <a:pPr>
                <a:spcBef>
                  <a:spcPct val="0"/>
                </a:spcBef>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B10CF2-4036-4D2D-8525-4AE2DDF05750}"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
            <a:endParaRPr lang="en-US" alt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DB2D44-14B7-4DB6-8D53-52D989395919}"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ln/>
        </p:spPr>
        <p:txBody>
          <a:bodyPr/>
          <a:lstStyle/>
          <a:p>
            <a:pPr>
              <a:defRPr/>
            </a:pPr>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1EBE13-23A1-4602-BD93-CD49847D1CC9}"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E05602E-4718-405E-ACB3-297CF71EFD92}" type="slidenum">
              <a:rPr lang="en-US" altLang="en-US" sz="1200" smtClean="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0CEC133-89BA-4974-98B7-BE73A4D7BE41}"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defRPr/>
            </a:pPr>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543D99-CDDF-42E2-BA01-895CAE3F0292}"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a:buFontTx/>
              <a:buChar char="•"/>
            </a:pPr>
            <a:r>
              <a:rPr lang="en-US" altLang="en-US" sz="2000" dirty="0">
                <a:solidFill>
                  <a:schemeClr val="bg1"/>
                </a:solidFill>
                <a:latin typeface="Times New Roman" panose="02020603050405020304" pitchFamily="18" charset="0"/>
              </a:rPr>
              <a:t>If utilizing the provision in the March 12, 2020, Executive Order to provide “adequate, alternative means of public access,” the method utilized must enable the public to clearly follow the proceedings of the public body while they are occurring.</a:t>
            </a:r>
          </a:p>
          <a:p>
            <a:pPr marL="228600" lvl="1" indent="-228600">
              <a:buFontTx/>
              <a:buChar char="•"/>
            </a:pPr>
            <a:r>
              <a:rPr lang="en-US" altLang="en-US" sz="2000" dirty="0">
                <a:solidFill>
                  <a:schemeClr val="bg1"/>
                </a:solidFill>
                <a:latin typeface="Times New Roman" panose="02020603050405020304" pitchFamily="18" charset="0"/>
              </a:rPr>
              <a:t>Reasonable efforts to accommodate crowds</a:t>
            </a:r>
          </a:p>
          <a:p>
            <a:pPr marL="228600" lvl="1" indent="-228600">
              <a:buFontTx/>
              <a:buChar char="•"/>
            </a:pPr>
            <a:r>
              <a:rPr lang="en-US" altLang="en-US" sz="2000" dirty="0">
                <a:solidFill>
                  <a:schemeClr val="bg1"/>
                </a:solidFill>
                <a:latin typeface="Times New Roman" panose="02020603050405020304" pitchFamily="18" charset="0"/>
              </a:rPr>
              <a:t>Accessible to the disabled</a:t>
            </a:r>
          </a:p>
          <a:p>
            <a:pPr marL="685800" lvl="2" indent="-228600">
              <a:buFontTx/>
              <a:buChar char="•"/>
            </a:pPr>
            <a:r>
              <a:rPr lang="en-US" altLang="en-US" sz="2000" dirty="0">
                <a:solidFill>
                  <a:schemeClr val="bg1"/>
                </a:solidFill>
                <a:latin typeface="Times New Roman" panose="02020603050405020304" pitchFamily="18" charset="0"/>
              </a:rPr>
              <a:t>Americans with Disabilities Act, federal Rehabilitation Act of 1973, state constitutional provisions </a:t>
            </a:r>
          </a:p>
          <a:p>
            <a:pPr marL="685800" lvl="2" indent="-228600">
              <a:buFontTx/>
              <a:buChar char="•"/>
            </a:pPr>
            <a:r>
              <a:rPr lang="en-US" altLang="en-US" sz="2000" dirty="0">
                <a:solidFill>
                  <a:schemeClr val="bg1"/>
                </a:solidFill>
                <a:latin typeface="Times New Roman" panose="02020603050405020304" pitchFamily="18" charset="0"/>
              </a:rPr>
              <a:t>Civil Rights Division of the Attorney General’s Office can assist</a:t>
            </a:r>
          </a:p>
          <a:p>
            <a:pPr marL="1143000" lvl="3" indent="-228600">
              <a:buFontTx/>
              <a:buChar char="•"/>
            </a:pPr>
            <a:r>
              <a:rPr lang="en-US" altLang="en-US" sz="1600" dirty="0">
                <a:solidFill>
                  <a:schemeClr val="bg1"/>
                </a:solidFill>
                <a:latin typeface="Times New Roman" panose="02020603050405020304" pitchFamily="18" charset="0"/>
              </a:rPr>
              <a:t>Contact the Civil Rights Division at (617) 963-2939</a:t>
            </a:r>
          </a:p>
          <a:p>
            <a:pPr marL="228600" lvl="1" indent="-228600">
              <a:buFontTx/>
              <a:buChar char="•"/>
            </a:pPr>
            <a:r>
              <a:rPr lang="en-US" altLang="en-US" sz="2000" dirty="0">
                <a:solidFill>
                  <a:schemeClr val="bg1"/>
                </a:solidFill>
                <a:latin typeface="Times New Roman" panose="02020603050405020304" pitchFamily="18" charset="0"/>
              </a:rPr>
              <a:t>Security policies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E0B7B8-6D14-4ABE-B97B-DCF5FDDF48E1}"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5425" indent="-225425">
              <a:buFont typeface="Arial" pitchFamily="34" charset="0"/>
              <a:buChar char="•"/>
              <a:defRPr/>
            </a:pPr>
            <a:r>
              <a:rPr lang="en-US" sz="1600" dirty="0">
                <a:solidFill>
                  <a:schemeClr val="bg1"/>
                </a:solidFill>
              </a:rPr>
              <a:t>Except in an emergency, a public body must post notice of meeting at least 48 hours in advance, excluding Saturdays, Sundays, and legal holidays</a:t>
            </a:r>
            <a:br>
              <a:rPr lang="en-US" sz="1600" dirty="0">
                <a:solidFill>
                  <a:schemeClr val="bg1"/>
                </a:solidFill>
              </a:rPr>
            </a:br>
            <a:endParaRPr lang="en-US" sz="1600" dirty="0">
              <a:solidFill>
                <a:schemeClr val="bg1"/>
              </a:solidFill>
            </a:endParaRPr>
          </a:p>
          <a:p>
            <a:pPr marL="225425" indent="-225425">
              <a:buFont typeface="Arial" pitchFamily="34" charset="0"/>
              <a:buChar char="•"/>
              <a:defRPr/>
            </a:pPr>
            <a:r>
              <a:rPr lang="en-US" sz="1600" dirty="0">
                <a:solidFill>
                  <a:schemeClr val="bg1"/>
                </a:solidFill>
              </a:rPr>
              <a:t>Notice must include:</a:t>
            </a:r>
          </a:p>
          <a:p>
            <a:pPr marL="682625" lvl="1" indent="-225425">
              <a:buFont typeface="Arial" pitchFamily="34" charset="0"/>
              <a:buChar char="•"/>
              <a:defRPr/>
            </a:pPr>
            <a:r>
              <a:rPr lang="en-US" sz="1600" dirty="0">
                <a:solidFill>
                  <a:schemeClr val="bg1"/>
                </a:solidFill>
              </a:rPr>
              <a:t>Date of meeting</a:t>
            </a:r>
          </a:p>
          <a:p>
            <a:pPr marL="682625" lvl="1" indent="-225425">
              <a:buFont typeface="Arial" pitchFamily="34" charset="0"/>
              <a:buChar char="•"/>
              <a:defRPr/>
            </a:pPr>
            <a:r>
              <a:rPr lang="en-US" sz="1600" dirty="0">
                <a:solidFill>
                  <a:schemeClr val="bg1"/>
                </a:solidFill>
              </a:rPr>
              <a:t>Time of meeting</a:t>
            </a:r>
          </a:p>
          <a:p>
            <a:pPr marL="682625" lvl="1" indent="-225425">
              <a:buFont typeface="Arial" pitchFamily="34" charset="0"/>
              <a:buChar char="•"/>
              <a:defRPr/>
            </a:pPr>
            <a:r>
              <a:rPr lang="en-US" sz="1600" dirty="0">
                <a:solidFill>
                  <a:schemeClr val="bg1"/>
                </a:solidFill>
              </a:rPr>
              <a:t>Place of meeting </a:t>
            </a:r>
          </a:p>
          <a:p>
            <a:pPr marL="682625" lvl="1" indent="-225425">
              <a:buFont typeface="Arial" pitchFamily="34" charset="0"/>
              <a:buChar char="•"/>
              <a:defRPr/>
            </a:pPr>
            <a:r>
              <a:rPr lang="en-US" sz="1600" dirty="0">
                <a:solidFill>
                  <a:schemeClr val="bg1"/>
                </a:solidFill>
              </a:rPr>
              <a:t>List of topics chair reasonably anticipates will be discussed at meeting</a:t>
            </a:r>
          </a:p>
          <a:p>
            <a:pPr marL="1139825" lvl="2" indent="-225425">
              <a:buFont typeface="Arial" pitchFamily="34" charset="0"/>
              <a:buChar char="•"/>
              <a:defRPr/>
            </a:pPr>
            <a:r>
              <a:rPr lang="en-US" sz="1600" dirty="0">
                <a:solidFill>
                  <a:schemeClr val="bg1"/>
                </a:solidFill>
              </a:rPr>
              <a:t>Topics should give enough specificity so that the public will understand what will be discussed.</a:t>
            </a:r>
          </a:p>
          <a:p>
            <a:pPr marL="682625" lvl="1" indent="-225425">
              <a:buFont typeface="Arial" pitchFamily="34" charset="0"/>
              <a:buChar char="•"/>
              <a:defRPr/>
            </a:pPr>
            <a:r>
              <a:rPr lang="en-US" sz="1600" dirty="0">
                <a:solidFill>
                  <a:schemeClr val="bg1"/>
                </a:solidFill>
              </a:rPr>
              <a:t>Date and time notice was posted</a:t>
            </a:r>
          </a:p>
          <a:p>
            <a:pPr marL="1139825" lvl="2" indent="-225425">
              <a:buFont typeface="Arial" pitchFamily="34" charset="0"/>
              <a:buChar char="•"/>
              <a:defRPr/>
            </a:pPr>
            <a:r>
              <a:rPr lang="en-US" sz="1600" dirty="0">
                <a:solidFill>
                  <a:schemeClr val="bg1"/>
                </a:solidFill>
              </a:rPr>
              <a:t>If the notice is revised, the revised notice must record the date and time the original notice was posted, as well as the date and time of the revision</a:t>
            </a:r>
          </a:p>
          <a:p>
            <a:pPr lvl="1">
              <a:defRPr/>
            </a:pPr>
            <a:endParaRPr lang="en-US" sz="1600" dirty="0">
              <a:solidFill>
                <a:schemeClr val="bg1"/>
              </a:solidFill>
            </a:endParaRPr>
          </a:p>
          <a:p>
            <a:pPr marL="228600" lvl="1" indent="-228600">
              <a:buFont typeface="Arial" pitchFamily="34" charset="0"/>
              <a:buChar char="•"/>
              <a:defRPr/>
            </a:pPr>
            <a:endParaRPr lang="en-US" sz="1600" dirty="0">
              <a:solidFill>
                <a:schemeClr val="bg1"/>
              </a:solidFill>
            </a:endParaRPr>
          </a:p>
          <a:p>
            <a:pPr>
              <a:defRPr/>
            </a:pPr>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C55764-7A78-407C-B86F-D4AA65B52066}"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04803"/>
            <a:ext cx="4953000" cy="2590799"/>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05200" y="3886200"/>
            <a:ext cx="50292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5128433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13AD20F3-7D70-48DD-972A-FD6B6E909B53}" type="slidenum">
              <a:rPr lang="en-US" altLang="en-US"/>
              <a:pPr>
                <a:defRPr/>
              </a:pPr>
              <a:t>‹#›</a:t>
            </a:fld>
            <a:endParaRPr lang="en-US" altLang="en-US"/>
          </a:p>
        </p:txBody>
      </p:sp>
      <p:sp>
        <p:nvSpPr>
          <p:cNvPr id="6"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17199084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2743200" y="6477000"/>
            <a:ext cx="3657600" cy="244475"/>
          </a:xfrm>
        </p:spPr>
        <p:txBody>
          <a:bodyPr/>
          <a:lstStyle>
            <a:lvl1pPr algn="ctr">
              <a:defRPr sz="1200">
                <a:solidFill>
                  <a:schemeClr val="bg1">
                    <a:lumMod val="85000"/>
                  </a:schemeClr>
                </a:solidFill>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05211335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pPr>
              <a:defRPr/>
            </a:pPr>
            <a:fld id="{91F2BC37-5656-414A-923F-4C28E69B0795}"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35377425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p:cNvSpPr>
            <a:spLocks noGrp="1"/>
          </p:cNvSpPr>
          <p:nvPr>
            <p:ph type="dt" sz="half" idx="10"/>
          </p:nvPr>
        </p:nvSpPr>
        <p:spPr/>
        <p:txBody>
          <a:bodyPr/>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20762AE2-3BA3-49C6-9700-48CFFD0FB386}" type="slidenum">
              <a:rPr lang="en-US" altLang="en-US"/>
              <a:pPr>
                <a:defRPr/>
              </a:pPr>
              <a:t>‹#›</a:t>
            </a:fld>
            <a:endParaRPr lang="en-US" altLang="en-US"/>
          </a:p>
        </p:txBody>
      </p:sp>
      <p:sp>
        <p:nvSpPr>
          <p:cNvPr id="9"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52949778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8"/>
          <p:cNvSpPr>
            <a:spLocks noGrp="1"/>
          </p:cNvSpPr>
          <p:nvPr>
            <p:ph type="dt" sz="half" idx="10"/>
          </p:nvPr>
        </p:nvSpPr>
        <p:spPr/>
        <p:txBody>
          <a:bodyPr/>
          <a:lstStyle>
            <a:lvl1pPr>
              <a:defRPr/>
            </a:lvl1pPr>
          </a:lstStyle>
          <a:p>
            <a:pPr>
              <a:defRPr/>
            </a:pPr>
            <a:endParaRPr lang="en-US"/>
          </a:p>
        </p:txBody>
      </p:sp>
      <p:sp>
        <p:nvSpPr>
          <p:cNvPr id="4" name="Slide Number Placeholder 10"/>
          <p:cNvSpPr>
            <a:spLocks noGrp="1"/>
          </p:cNvSpPr>
          <p:nvPr>
            <p:ph type="sldNum" sz="quarter" idx="11"/>
          </p:nvPr>
        </p:nvSpPr>
        <p:spPr/>
        <p:txBody>
          <a:bodyPr/>
          <a:lstStyle>
            <a:lvl1pPr>
              <a:defRPr/>
            </a:lvl1pPr>
          </a:lstStyle>
          <a:p>
            <a:pPr>
              <a:defRPr/>
            </a:pPr>
            <a:fld id="{5450BAAA-B61F-46A1-88D2-DF7AC6E46DC4}" type="slidenum">
              <a:rPr lang="en-US" altLang="en-US"/>
              <a:pPr>
                <a:defRPr/>
              </a:pPr>
              <a:t>‹#›</a:t>
            </a:fld>
            <a:endParaRPr lang="en-US" altLang="en-US"/>
          </a:p>
        </p:txBody>
      </p:sp>
      <p:sp>
        <p:nvSpPr>
          <p:cNvPr id="5"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113750292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7"/>
          <p:cNvSpPr>
            <a:spLocks noGrp="1"/>
          </p:cNvSpPr>
          <p:nvPr>
            <p:ph type="dt" sz="half" idx="10"/>
          </p:nvPr>
        </p:nvSpPr>
        <p:spPr/>
        <p:txBody>
          <a:bodyPr/>
          <a:lstStyle>
            <a:lvl1pPr>
              <a:defRPr/>
            </a:lvl1pPr>
          </a:lstStyle>
          <a:p>
            <a:pPr>
              <a:defRPr/>
            </a:pPr>
            <a:endParaRPr lang="en-US"/>
          </a:p>
        </p:txBody>
      </p:sp>
      <p:sp>
        <p:nvSpPr>
          <p:cNvPr id="3" name="Slide Number Placeholder 9"/>
          <p:cNvSpPr>
            <a:spLocks noGrp="1"/>
          </p:cNvSpPr>
          <p:nvPr>
            <p:ph type="sldNum" sz="quarter" idx="11"/>
          </p:nvPr>
        </p:nvSpPr>
        <p:spPr/>
        <p:txBody>
          <a:bodyPr/>
          <a:lstStyle>
            <a:lvl1pPr>
              <a:defRPr/>
            </a:lvl1pPr>
          </a:lstStyle>
          <a:p>
            <a:pPr>
              <a:defRPr/>
            </a:pPr>
            <a:fld id="{8F5D9337-EC76-4FA5-84A3-3466EC8C2BCE}" type="slidenum">
              <a:rPr lang="en-US" altLang="en-US"/>
              <a:pPr>
                <a:defRPr/>
              </a:pPr>
              <a:t>‹#›</a:t>
            </a:fld>
            <a:endParaRPr lang="en-US" altLang="en-US"/>
          </a:p>
        </p:txBody>
      </p:sp>
      <p:sp>
        <p:nvSpPr>
          <p:cNvPr id="4"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175110199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5"/>
          <p:cNvSpPr>
            <a:spLocks noGrp="1"/>
          </p:cNvSpPr>
          <p:nvPr>
            <p:ph type="dt" sz="half" idx="10"/>
          </p:nvPr>
        </p:nvSpPr>
        <p:spPr/>
        <p:txBody>
          <a:bodyPr/>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E59A1BA0-F0D0-4AE3-8325-2BFBD4CB144F}"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75784680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5"/>
          <p:cNvSpPr>
            <a:spLocks noGrp="1"/>
          </p:cNvSpPr>
          <p:nvPr>
            <p:ph type="dt" sz="half" idx="10"/>
          </p:nvPr>
        </p:nvSpPr>
        <p:spPr/>
        <p:txBody>
          <a:bodyPr/>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3F3A1409-63ED-463C-A05D-2BBA4F229A7E}"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4149933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A37AC0B1-353D-4C61-B86D-C5BEDAFFA67F}" type="slidenum">
              <a:rPr lang="en-US" altLang="en-US"/>
              <a:pPr>
                <a:defRPr/>
              </a:pPr>
              <a:t>‹#›</a:t>
            </a:fld>
            <a:endParaRPr lang="en-US" altLang="en-US"/>
          </a:p>
        </p:txBody>
      </p:sp>
      <p:sp>
        <p:nvSpPr>
          <p:cNvPr id="6"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386763217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52600" y="762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971800" y="6356350"/>
            <a:ext cx="3200400"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pPr>
              <a:defRPr/>
            </a:pPr>
            <a:r>
              <a:rPr lang="en-US"/>
              <a:t>©2015 Office of Attorney General Maura Healey. Permission granted to reproduce for personal and educational use, only.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988C3F7-C2D5-41B4-AFBA-55E5CC271D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Lst>
  <p:transition>
    <p:wipe dir="r"/>
  </p:transition>
  <p:hf sldNum="0" hdr="0" dt="0"/>
  <p:txStyles>
    <p:titleStyle>
      <a:lvl1pPr algn="ctr" rtl="0" eaLnBrk="0" fontAlgn="base" hangingPunct="0">
        <a:spcBef>
          <a:spcPct val="0"/>
        </a:spcBef>
        <a:spcAft>
          <a:spcPct val="0"/>
        </a:spcAft>
        <a:defRPr sz="4400" kern="1200">
          <a:solidFill>
            <a:srgbClr val="D9D9D9"/>
          </a:solidFill>
          <a:latin typeface="+mj-lt"/>
          <a:ea typeface="+mj-ea"/>
          <a:cs typeface="+mj-cs"/>
        </a:defRPr>
      </a:lvl1pPr>
      <a:lvl2pPr algn="ctr" rtl="0" eaLnBrk="0" fontAlgn="base" hangingPunct="0">
        <a:spcBef>
          <a:spcPct val="0"/>
        </a:spcBef>
        <a:spcAft>
          <a:spcPct val="0"/>
        </a:spcAft>
        <a:defRPr sz="4400">
          <a:solidFill>
            <a:srgbClr val="D9D9D9"/>
          </a:solidFill>
          <a:latin typeface="Calibri" panose="020F0502020204030204" pitchFamily="34" charset="0"/>
        </a:defRPr>
      </a:lvl2pPr>
      <a:lvl3pPr algn="ctr" rtl="0" eaLnBrk="0" fontAlgn="base" hangingPunct="0">
        <a:spcBef>
          <a:spcPct val="0"/>
        </a:spcBef>
        <a:spcAft>
          <a:spcPct val="0"/>
        </a:spcAft>
        <a:defRPr sz="4400">
          <a:solidFill>
            <a:srgbClr val="D9D9D9"/>
          </a:solidFill>
          <a:latin typeface="Calibri" panose="020F0502020204030204" pitchFamily="34" charset="0"/>
        </a:defRPr>
      </a:lvl3pPr>
      <a:lvl4pPr algn="ctr" rtl="0" eaLnBrk="0" fontAlgn="base" hangingPunct="0">
        <a:spcBef>
          <a:spcPct val="0"/>
        </a:spcBef>
        <a:spcAft>
          <a:spcPct val="0"/>
        </a:spcAft>
        <a:defRPr sz="4400">
          <a:solidFill>
            <a:srgbClr val="D9D9D9"/>
          </a:solidFill>
          <a:latin typeface="Calibri" panose="020F0502020204030204" pitchFamily="34" charset="0"/>
        </a:defRPr>
      </a:lvl4pPr>
      <a:lvl5pPr algn="ctr" rtl="0" eaLnBrk="0" fontAlgn="base" hangingPunct="0">
        <a:spcBef>
          <a:spcPct val="0"/>
        </a:spcBef>
        <a:spcAft>
          <a:spcPct val="0"/>
        </a:spcAft>
        <a:defRPr sz="4400">
          <a:solidFill>
            <a:srgbClr val="D9D9D9"/>
          </a:solidFill>
          <a:latin typeface="Calibri" panose="020F0502020204030204" pitchFamily="34" charset="0"/>
        </a:defRPr>
      </a:lvl5pPr>
      <a:lvl6pPr marL="457200" algn="ctr" rtl="0" fontAlgn="base">
        <a:spcBef>
          <a:spcPct val="0"/>
        </a:spcBef>
        <a:spcAft>
          <a:spcPct val="0"/>
        </a:spcAft>
        <a:defRPr sz="4400">
          <a:solidFill>
            <a:srgbClr val="D9D9D9"/>
          </a:solidFill>
          <a:latin typeface="Calibri" panose="020F0502020204030204" pitchFamily="34" charset="0"/>
        </a:defRPr>
      </a:lvl6pPr>
      <a:lvl7pPr marL="914400" algn="ctr" rtl="0" fontAlgn="base">
        <a:spcBef>
          <a:spcPct val="0"/>
        </a:spcBef>
        <a:spcAft>
          <a:spcPct val="0"/>
        </a:spcAft>
        <a:defRPr sz="4400">
          <a:solidFill>
            <a:srgbClr val="D9D9D9"/>
          </a:solidFill>
          <a:latin typeface="Calibri" panose="020F0502020204030204" pitchFamily="34" charset="0"/>
        </a:defRPr>
      </a:lvl7pPr>
      <a:lvl8pPr marL="1371600" algn="ctr" rtl="0" fontAlgn="base">
        <a:spcBef>
          <a:spcPct val="0"/>
        </a:spcBef>
        <a:spcAft>
          <a:spcPct val="0"/>
        </a:spcAft>
        <a:defRPr sz="4400">
          <a:solidFill>
            <a:srgbClr val="D9D9D9"/>
          </a:solidFill>
          <a:latin typeface="Calibri" panose="020F0502020204030204" pitchFamily="34" charset="0"/>
        </a:defRPr>
      </a:lvl8pPr>
      <a:lvl9pPr marL="1828800" algn="ctr" rtl="0" fontAlgn="base">
        <a:spcBef>
          <a:spcPct val="0"/>
        </a:spcBef>
        <a:spcAft>
          <a:spcPct val="0"/>
        </a:spcAft>
        <a:defRPr sz="4400">
          <a:solidFill>
            <a:srgbClr val="D9D9D9"/>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D9D9D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D9D9D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D9D9D9"/>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D9D9D9"/>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D9D9D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352800" y="838200"/>
            <a:ext cx="5638800" cy="2895600"/>
          </a:xfrm>
        </p:spPr>
        <p:txBody>
          <a:bodyPr rtlCol="0">
            <a:normAutofit fontScale="90000"/>
          </a:bodyPr>
          <a:lstStyle/>
          <a:p>
            <a:pPr eaLnBrk="1" fontAlgn="auto" hangingPunct="1">
              <a:spcAft>
                <a:spcPts val="0"/>
              </a:spcAft>
              <a:defRPr/>
            </a:pPr>
            <a:r>
              <a:rPr lang="en-US" sz="5400" dirty="0">
                <a:solidFill>
                  <a:srgbClr val="FFFF00"/>
                </a:solidFill>
              </a:rPr>
              <a:t>Open Meeting Law:</a:t>
            </a:r>
            <a:br>
              <a:rPr lang="en-US" dirty="0">
                <a:solidFill>
                  <a:srgbClr val="FFFF00"/>
                </a:solidFill>
              </a:rPr>
            </a:br>
            <a:r>
              <a:rPr lang="en-US" sz="3100" dirty="0"/>
              <a:t>Balancing Government Transparency </a:t>
            </a:r>
            <a:br>
              <a:rPr lang="en-US" sz="3100" dirty="0"/>
            </a:br>
            <a:r>
              <a:rPr lang="en-US" sz="3100" dirty="0"/>
              <a:t>with Government Efficiency</a:t>
            </a:r>
            <a:br>
              <a:rPr lang="en-US" sz="3200" dirty="0">
                <a:solidFill>
                  <a:schemeClr val="bg1">
                    <a:lumMod val="85000"/>
                  </a:schemeClr>
                </a:solidFill>
              </a:rPr>
            </a:br>
            <a:br>
              <a:rPr lang="en-US" dirty="0">
                <a:solidFill>
                  <a:srgbClr val="FFFF00"/>
                </a:solidFill>
              </a:rPr>
            </a:br>
            <a:endParaRPr lang="en-US" dirty="0">
              <a:solidFill>
                <a:srgbClr val="FFFF00"/>
              </a:solidFill>
            </a:endParaRPr>
          </a:p>
        </p:txBody>
      </p:sp>
      <p:sp>
        <p:nvSpPr>
          <p:cNvPr id="14339" name="Rectangle 3"/>
          <p:cNvSpPr>
            <a:spLocks noGrp="1" noChangeArrowheads="1"/>
          </p:cNvSpPr>
          <p:nvPr>
            <p:ph type="subTitle" idx="1"/>
          </p:nvPr>
        </p:nvSpPr>
        <p:spPr>
          <a:xfrm>
            <a:off x="3352800" y="4953000"/>
            <a:ext cx="5562600" cy="1447800"/>
          </a:xfrm>
        </p:spPr>
        <p:txBody>
          <a:bodyPr/>
          <a:lstStyle/>
          <a:p>
            <a:pPr algn="r" eaLnBrk="1" hangingPunct="1"/>
            <a:r>
              <a:rPr lang="en-US" altLang="en-US" sz="2400" b="1" i="1" dirty="0">
                <a:solidFill>
                  <a:srgbClr val="FFFF00"/>
                </a:solidFill>
              </a:rPr>
              <a:t> </a:t>
            </a:r>
          </a:p>
        </p:txBody>
      </p:sp>
      <p:sp>
        <p:nvSpPr>
          <p:cNvPr id="4" name="Rectangle 3"/>
          <p:cNvSpPr txBox="1">
            <a:spLocks noChangeArrowheads="1"/>
          </p:cNvSpPr>
          <p:nvPr/>
        </p:nvSpPr>
        <p:spPr bwMode="auto">
          <a:xfrm>
            <a:off x="3505200" y="5105400"/>
            <a:ext cx="556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bg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sz="1800" b="1" i="1" dirty="0">
                <a:effectLst/>
                <a:latin typeface="Calibri" panose="020F0502020204030204" pitchFamily="34" charset="0"/>
                <a:ea typeface="Calibri" panose="020F0502020204030204" pitchFamily="34" charset="0"/>
              </a:rPr>
              <a:t>Special Commission on State Institutions</a:t>
            </a:r>
          </a:p>
          <a:p>
            <a:pPr eaLnBrk="1" hangingPunct="1"/>
            <a:r>
              <a:rPr lang="en-US" altLang="en-US" sz="1800" b="1" i="1" dirty="0">
                <a:latin typeface="Calibri" panose="020F0502020204030204" pitchFamily="34" charset="0"/>
              </a:rPr>
              <a:t>September 6, 2023</a:t>
            </a:r>
            <a:endParaRPr lang="en-US" altLang="en-US" sz="1900" b="1" i="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858000" cy="507831"/>
          </a:xfrm>
          <a:prstGeom prst="rect">
            <a:avLst/>
          </a:prstGeom>
          <a:noFill/>
        </p:spPr>
        <p:txBody>
          <a:bodyPr wrap="square">
            <a:spAutoFit/>
          </a:bodyPr>
          <a:lstStyle/>
          <a:p>
            <a:pPr algn="ctr" eaLnBrk="1" hangingPunct="1">
              <a:defRPr/>
            </a:pPr>
            <a:r>
              <a:rPr lang="en-US" sz="2700" dirty="0">
                <a:solidFill>
                  <a:schemeClr val="bg1"/>
                </a:solidFill>
                <a:latin typeface="+mj-lt"/>
              </a:rPr>
              <a:t>Executive Session</a:t>
            </a:r>
          </a:p>
        </p:txBody>
      </p:sp>
      <p:graphicFrame>
        <p:nvGraphicFramePr>
          <p:cNvPr id="2" name="Diagram 1"/>
          <p:cNvGraphicFramePr/>
          <p:nvPr>
            <p:extLst>
              <p:ext uri="{D42A27DB-BD31-4B8C-83A1-F6EECF244321}">
                <p14:modId xmlns:p14="http://schemas.microsoft.com/office/powerpoint/2010/main" val="3730144768"/>
              </p:ext>
            </p:extLst>
          </p:nvPr>
        </p:nvGraphicFramePr>
        <p:xfrm>
          <a:off x="914400" y="2036768"/>
          <a:ext cx="6858000" cy="4135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43001" y="1528937"/>
            <a:ext cx="6629400" cy="369332"/>
          </a:xfrm>
          <a:prstGeom prst="rect">
            <a:avLst/>
          </a:prstGeom>
          <a:noFill/>
        </p:spPr>
        <p:txBody>
          <a:bodyPr wrap="square" rtlCol="0">
            <a:spAutoFit/>
          </a:bodyPr>
          <a:lstStyle/>
          <a:p>
            <a:pPr algn="ctr"/>
            <a:r>
              <a:rPr lang="en-US" sz="1800" dirty="0">
                <a:solidFill>
                  <a:schemeClr val="bg1"/>
                </a:solidFill>
                <a:latin typeface="+mj-lt"/>
              </a:rPr>
              <a:t>Procedural requirements for entering executive session</a:t>
            </a:r>
          </a:p>
        </p:txBody>
      </p:sp>
      <p:sp>
        <p:nvSpPr>
          <p:cNvPr id="5" name="Footer Placeholder 4">
            <a:extLst>
              <a:ext uri="{FF2B5EF4-FFF2-40B4-BE49-F238E27FC236}">
                <a16:creationId xmlns:a16="http://schemas.microsoft.com/office/drawing/2014/main" id="{FE1E80FF-A281-408C-BB30-A71A0A1A8543}"/>
              </a:ext>
            </a:extLst>
          </p:cNvPr>
          <p:cNvSpPr>
            <a:spLocks noGrp="1"/>
          </p:cNvSpPr>
          <p:nvPr>
            <p:ph type="ftr" sz="quarter" idx="3"/>
          </p:nvPr>
        </p:nvSpPr>
        <p:spPr>
          <a:xfrm>
            <a:off x="1143000" y="6352151"/>
            <a:ext cx="7391400" cy="369332"/>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©2023 Office of Attorney General. Permission granted to reproduce for personal and educational use, only.</a:t>
            </a:r>
            <a:endParaRPr lang="en-US" sz="900"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531896"/>
            <a:ext cx="6858000" cy="507831"/>
          </a:xfrm>
          <a:prstGeom prst="rect">
            <a:avLst/>
          </a:prstGeom>
          <a:noFill/>
        </p:spPr>
        <p:txBody>
          <a:bodyPr>
            <a:spAutoFit/>
          </a:bodyPr>
          <a:lstStyle/>
          <a:p>
            <a:pPr algn="ctr" eaLnBrk="1" hangingPunct="1">
              <a:defRPr/>
            </a:pPr>
            <a:r>
              <a:rPr lang="en-US" sz="2700" dirty="0">
                <a:solidFill>
                  <a:schemeClr val="bg1"/>
                </a:solidFill>
                <a:latin typeface="+mj-lt"/>
              </a:rPr>
              <a:t>Meeting Minutes</a:t>
            </a:r>
          </a:p>
        </p:txBody>
      </p:sp>
      <p:graphicFrame>
        <p:nvGraphicFramePr>
          <p:cNvPr id="81923" name="Object 5"/>
          <p:cNvGraphicFramePr>
            <a:graphicFrameLocks noChangeAspect="1"/>
          </p:cNvGraphicFramePr>
          <p:nvPr>
            <p:extLst>
              <p:ext uri="{D42A27DB-BD31-4B8C-83A1-F6EECF244321}">
                <p14:modId xmlns:p14="http://schemas.microsoft.com/office/powerpoint/2010/main" val="2424006192"/>
              </p:ext>
            </p:extLst>
          </p:nvPr>
        </p:nvGraphicFramePr>
        <p:xfrm>
          <a:off x="513681" y="1562558"/>
          <a:ext cx="3908163" cy="4838241"/>
        </p:xfrm>
        <a:graphic>
          <a:graphicData uri="http://schemas.openxmlformats.org/presentationml/2006/ole">
            <mc:AlternateContent xmlns:mc="http://schemas.openxmlformats.org/markup-compatibility/2006">
              <mc:Choice xmlns:v="urn:schemas-microsoft-com:vml" Requires="v">
                <p:oleObj name="Acrobat Document" r:id="rId3" imgW="5829261" imgH="7543646" progId="AcroExch.Document.7">
                  <p:embed/>
                </p:oleObj>
              </mc:Choice>
              <mc:Fallback>
                <p:oleObj name="Acrobat Document" r:id="rId3" imgW="5829261" imgH="7543646" progId="AcroExch.Document.7">
                  <p:embed/>
                  <p:pic>
                    <p:nvPicPr>
                      <p:cNvPr id="8192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81" y="1562558"/>
                        <a:ext cx="3908163" cy="4838241"/>
                      </a:xfrm>
                      <a:prstGeom prst="rect">
                        <a:avLst/>
                      </a:prstGeom>
                      <a:noFill/>
                      <a:ln>
                        <a:noFill/>
                      </a:ln>
                    </p:spPr>
                  </p:pic>
                </p:oleObj>
              </mc:Fallback>
            </mc:AlternateContent>
          </a:graphicData>
        </a:graphic>
      </p:graphicFrame>
      <p:sp>
        <p:nvSpPr>
          <p:cNvPr id="7" name="TextBox 6"/>
          <p:cNvSpPr txBox="1"/>
          <p:nvPr/>
        </p:nvSpPr>
        <p:spPr>
          <a:xfrm>
            <a:off x="4421845" y="1246560"/>
            <a:ext cx="3657600" cy="5586145"/>
          </a:xfrm>
          <a:prstGeom prst="rect">
            <a:avLst/>
          </a:prstGeom>
          <a:noFill/>
        </p:spPr>
        <p:txBody>
          <a:bodyPr>
            <a:spAutoFit/>
          </a:bodyPr>
          <a:lstStyle/>
          <a:p>
            <a:pPr marL="169069" indent="-169069">
              <a:defRPr/>
            </a:pPr>
            <a:endParaRPr lang="en-US" sz="1700" dirty="0">
              <a:solidFill>
                <a:schemeClr val="bg1"/>
              </a:solidFill>
              <a:latin typeface="+mn-lt"/>
            </a:endParaRPr>
          </a:p>
          <a:p>
            <a:pPr marL="520304" lvl="1" indent="-172641">
              <a:buFont typeface="Arial" pitchFamily="34" charset="0"/>
              <a:buChar char="•"/>
              <a:defRPr/>
            </a:pPr>
            <a:r>
              <a:rPr lang="en-US" sz="1700" dirty="0">
                <a:solidFill>
                  <a:schemeClr val="bg1"/>
                </a:solidFill>
                <a:latin typeface="+mn-lt"/>
              </a:rPr>
              <a:t>Minutes must state the date, time, place of the meeting, and list of members present or absent</a:t>
            </a:r>
          </a:p>
          <a:p>
            <a:pPr marL="520304" lvl="1" indent="-172641">
              <a:defRPr/>
            </a:pPr>
            <a:endParaRPr lang="en-US" sz="1700" dirty="0">
              <a:solidFill>
                <a:schemeClr val="bg1"/>
              </a:solidFill>
              <a:latin typeface="+mn-lt"/>
            </a:endParaRPr>
          </a:p>
          <a:p>
            <a:pPr marL="520304" lvl="1" indent="-172641">
              <a:buFont typeface="Arial" pitchFamily="34" charset="0"/>
              <a:buChar char="•"/>
              <a:defRPr/>
            </a:pPr>
            <a:r>
              <a:rPr lang="en-US" sz="1700" dirty="0">
                <a:solidFill>
                  <a:schemeClr val="bg1"/>
                </a:solidFill>
                <a:latin typeface="+mn-lt"/>
              </a:rPr>
              <a:t>Minutes must include:</a:t>
            </a:r>
          </a:p>
          <a:p>
            <a:pPr marL="863204" lvl="2" indent="-172641">
              <a:buFont typeface="Arial" pitchFamily="34" charset="0"/>
              <a:buChar char="•"/>
              <a:defRPr/>
            </a:pPr>
            <a:r>
              <a:rPr lang="en-US" sz="1700" dirty="0">
                <a:solidFill>
                  <a:schemeClr val="bg1"/>
                </a:solidFill>
                <a:latin typeface="+mn-lt"/>
              </a:rPr>
              <a:t>A summary of discussion of each topic</a:t>
            </a:r>
          </a:p>
          <a:p>
            <a:pPr marL="863204" lvl="2" indent="-172641">
              <a:defRPr/>
            </a:pPr>
            <a:endParaRPr lang="en-US" sz="1700" dirty="0">
              <a:solidFill>
                <a:schemeClr val="bg1"/>
              </a:solidFill>
              <a:latin typeface="+mn-lt"/>
            </a:endParaRPr>
          </a:p>
          <a:p>
            <a:pPr marL="863204" lvl="2" indent="-172641">
              <a:buFont typeface="Arial" pitchFamily="34" charset="0"/>
              <a:buChar char="•"/>
              <a:defRPr/>
            </a:pPr>
            <a:r>
              <a:rPr lang="en-US" sz="1700" dirty="0">
                <a:solidFill>
                  <a:schemeClr val="bg1"/>
                </a:solidFill>
                <a:latin typeface="+mn-lt"/>
              </a:rPr>
              <a:t>Decisions made and actions taken, including a record of all votes - Secret ballots prohibited; roll call votes recorded accordingly</a:t>
            </a:r>
          </a:p>
          <a:p>
            <a:pPr marL="690563" lvl="2">
              <a:defRPr/>
            </a:pPr>
            <a:endParaRPr lang="en-US" sz="1700" dirty="0">
              <a:solidFill>
                <a:schemeClr val="bg1"/>
              </a:solidFill>
              <a:latin typeface="+mn-lt"/>
            </a:endParaRPr>
          </a:p>
          <a:p>
            <a:pPr marL="863204" lvl="2" indent="-172641">
              <a:buFont typeface="Arial" pitchFamily="34" charset="0"/>
              <a:buChar char="•"/>
              <a:defRPr/>
            </a:pPr>
            <a:r>
              <a:rPr lang="en-US" sz="1700" dirty="0">
                <a:solidFill>
                  <a:schemeClr val="bg1"/>
                </a:solidFill>
                <a:latin typeface="+mn-lt"/>
              </a:rPr>
              <a:t>List of documents and other exhibits used by the body at the meeting, including by remote participants</a:t>
            </a:r>
          </a:p>
          <a:p>
            <a:pPr marL="863204" lvl="2" indent="-172641">
              <a:buFont typeface="Arial" pitchFamily="34" charset="0"/>
              <a:buChar char="•"/>
              <a:defRPr/>
            </a:pPr>
            <a:endParaRPr lang="en-US" sz="1700" dirty="0">
              <a:solidFill>
                <a:schemeClr val="bg1"/>
              </a:solidFill>
              <a:latin typeface="+mn-lt"/>
            </a:endParaRPr>
          </a:p>
        </p:txBody>
      </p:sp>
      <p:sp>
        <p:nvSpPr>
          <p:cNvPr id="6" name="Footer Placeholder 1"/>
          <p:cNvSpPr txBox="1">
            <a:spLocks/>
          </p:cNvSpPr>
          <p:nvPr/>
        </p:nvSpPr>
        <p:spPr>
          <a:xfrm>
            <a:off x="971550" y="5715000"/>
            <a:ext cx="7154466" cy="357188"/>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endParaRPr lang="en-US" sz="900" dirty="0">
              <a:solidFill>
                <a:schemeClr val="bg1"/>
              </a:solidFill>
            </a:endParaRPr>
          </a:p>
        </p:txBody>
      </p:sp>
      <p:sp>
        <p:nvSpPr>
          <p:cNvPr id="3" name="Footer Placeholder 2">
            <a:extLst>
              <a:ext uri="{FF2B5EF4-FFF2-40B4-BE49-F238E27FC236}">
                <a16:creationId xmlns:a16="http://schemas.microsoft.com/office/drawing/2014/main" id="{722F2C72-2A79-4A77-830D-7868197E3EAC}"/>
              </a:ext>
            </a:extLst>
          </p:cNvPr>
          <p:cNvSpPr>
            <a:spLocks noGrp="1"/>
          </p:cNvSpPr>
          <p:nvPr>
            <p:ph type="ftr" sz="quarter" idx="3"/>
          </p:nvPr>
        </p:nvSpPr>
        <p:spPr>
          <a:xfrm>
            <a:off x="1371600" y="6326104"/>
            <a:ext cx="5938803" cy="430531"/>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©2023 Office of Attorney General. Permission granted to reproduce for personal and educational use, only.</a:t>
            </a:r>
            <a:endParaRPr lang="en-US" sz="900"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Resources</a:t>
            </a:r>
          </a:p>
        </p:txBody>
      </p:sp>
      <p:sp>
        <p:nvSpPr>
          <p:cNvPr id="5" name="TextBox 4"/>
          <p:cNvSpPr txBox="1"/>
          <p:nvPr/>
        </p:nvSpPr>
        <p:spPr>
          <a:xfrm>
            <a:off x="457200" y="1905000"/>
            <a:ext cx="7772400" cy="1754188"/>
          </a:xfrm>
          <a:prstGeom prst="rect">
            <a:avLst/>
          </a:prstGeom>
          <a:noFill/>
        </p:spPr>
        <p:txBody>
          <a:bodyPr>
            <a:spAutoFit/>
          </a:bodyPr>
          <a:lstStyle/>
          <a:p>
            <a:pPr algn="ctr" eaLnBrk="1" hangingPunct="1">
              <a:spcAft>
                <a:spcPts val="1200"/>
              </a:spcAft>
              <a:defRPr/>
            </a:pPr>
            <a:r>
              <a:rPr lang="en-US" dirty="0">
                <a:solidFill>
                  <a:schemeClr val="bg1"/>
                </a:solidFill>
                <a:latin typeface="+mn-lt"/>
                <a:cs typeface="+mn-cs"/>
              </a:rPr>
              <a:t>Attorney General’s Open Meeting Law Website</a:t>
            </a:r>
          </a:p>
          <a:p>
            <a:pPr algn="ctr" eaLnBrk="1" hangingPunct="1">
              <a:spcAft>
                <a:spcPts val="1200"/>
              </a:spcAft>
              <a:defRPr/>
            </a:pPr>
            <a:r>
              <a:rPr lang="en-US" sz="2000" dirty="0">
                <a:solidFill>
                  <a:schemeClr val="tx2">
                    <a:lumMod val="20000"/>
                    <a:lumOff val="80000"/>
                  </a:schemeClr>
                </a:solidFill>
                <a:latin typeface="+mn-lt"/>
                <a:cs typeface="+mn-cs"/>
              </a:rPr>
              <a:t>http://www.mass.gov/ago/openmeeting </a:t>
            </a:r>
          </a:p>
          <a:p>
            <a:pPr lvl="1" eaLnBrk="1" hangingPunct="1">
              <a:buFont typeface="Arial" pitchFamily="34" charset="0"/>
              <a:buChar char="•"/>
              <a:defRPr/>
            </a:pPr>
            <a:endParaRPr lang="en-US" sz="2000" dirty="0">
              <a:solidFill>
                <a:schemeClr val="bg1"/>
              </a:solidFill>
              <a:latin typeface="+mn-lt"/>
              <a:cs typeface="+mn-cs"/>
            </a:endParaRPr>
          </a:p>
          <a:p>
            <a:pPr eaLnBrk="1" hangingPunct="1">
              <a:defRPr/>
            </a:pPr>
            <a:endParaRPr lang="en-US" dirty="0">
              <a:solidFill>
                <a:schemeClr val="bg1"/>
              </a:solidFill>
              <a:latin typeface="+mn-lt"/>
              <a:cs typeface="+mn-cs"/>
            </a:endParaRPr>
          </a:p>
        </p:txBody>
      </p:sp>
      <p:sp>
        <p:nvSpPr>
          <p:cNvPr id="6" name="TextBox 5"/>
          <p:cNvSpPr txBox="1"/>
          <p:nvPr/>
        </p:nvSpPr>
        <p:spPr>
          <a:xfrm>
            <a:off x="1143000" y="3200400"/>
            <a:ext cx="5715000" cy="3140075"/>
          </a:xfrm>
          <a:prstGeom prst="rect">
            <a:avLst/>
          </a:prstGeom>
          <a:noFill/>
        </p:spPr>
        <p:txBody>
          <a:bodyPr>
            <a:spAutoFit/>
          </a:bodyPr>
          <a:lstStyle/>
          <a:p>
            <a:pPr marL="225425" indent="-225425" eaLnBrk="1" hangingPunct="1">
              <a:spcAft>
                <a:spcPts val="1200"/>
              </a:spcAft>
              <a:buFont typeface="Arial" pitchFamily="34" charset="0"/>
              <a:buChar char="•"/>
              <a:defRPr/>
            </a:pPr>
            <a:r>
              <a:rPr lang="en-US" sz="2000" dirty="0">
                <a:solidFill>
                  <a:schemeClr val="bg1"/>
                </a:solidFill>
                <a:latin typeface="+mj-lt"/>
                <a:cs typeface="+mn-cs"/>
              </a:rPr>
              <a:t>Open Meeting Law:  G.L. c. 30A, §§</a:t>
            </a:r>
            <a:r>
              <a:rPr lang="en-US" sz="2000" b="1" dirty="0">
                <a:solidFill>
                  <a:schemeClr val="bg1"/>
                </a:solidFill>
                <a:latin typeface="+mj-lt"/>
                <a:cs typeface="+mn-cs"/>
              </a:rPr>
              <a:t> </a:t>
            </a:r>
            <a:r>
              <a:rPr lang="en-US" sz="2000" dirty="0">
                <a:solidFill>
                  <a:schemeClr val="bg1"/>
                </a:solidFill>
                <a:latin typeface="+mj-lt"/>
                <a:cs typeface="+mn-cs"/>
              </a:rPr>
              <a:t>18-25</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Regulations:  940 CMR 29.00</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Guide</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FAQs</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Checklists</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Determination Letters</a:t>
            </a:r>
          </a:p>
          <a:p>
            <a:pPr marL="225425" indent="-225425" eaLnBrk="1" hangingPunct="1">
              <a:spcAft>
                <a:spcPts val="1200"/>
              </a:spcAft>
              <a:defRPr/>
            </a:pPr>
            <a:endParaRPr lang="en-US" sz="1800" dirty="0">
              <a:solidFill>
                <a:schemeClr val="bg1"/>
              </a:solidFill>
              <a:latin typeface="+mn-lt"/>
              <a:cs typeface="+mn-cs"/>
            </a:endParaRPr>
          </a:p>
        </p:txBody>
      </p:sp>
      <p:sp>
        <p:nvSpPr>
          <p:cNvPr id="7"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©2023 Office of Attorney General.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Contact Information</a:t>
            </a:r>
          </a:p>
        </p:txBody>
      </p:sp>
      <p:sp>
        <p:nvSpPr>
          <p:cNvPr id="5" name="TextBox 4"/>
          <p:cNvSpPr txBox="1"/>
          <p:nvPr/>
        </p:nvSpPr>
        <p:spPr>
          <a:xfrm>
            <a:off x="762000" y="1295400"/>
            <a:ext cx="7620000" cy="6032500"/>
          </a:xfrm>
          <a:prstGeom prst="rect">
            <a:avLst/>
          </a:prstGeom>
          <a:noFill/>
        </p:spPr>
        <p:txBody>
          <a:bodyPr>
            <a:spAutoFit/>
          </a:bodyPr>
          <a:lstStyle/>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r>
              <a:rPr lang="en-US" sz="2800" dirty="0">
                <a:solidFill>
                  <a:schemeClr val="bg1"/>
                </a:solidFill>
                <a:latin typeface="+mn-lt"/>
                <a:cs typeface="+mn-cs"/>
              </a:rPr>
              <a:t>Office of Attorney General</a:t>
            </a:r>
          </a:p>
          <a:p>
            <a:pPr algn="ctr" eaLnBrk="1" hangingPunct="1">
              <a:spcAft>
                <a:spcPts val="1200"/>
              </a:spcAft>
              <a:defRPr/>
            </a:pPr>
            <a:r>
              <a:rPr lang="en-US" sz="2800" dirty="0">
                <a:solidFill>
                  <a:schemeClr val="bg1"/>
                </a:solidFill>
                <a:latin typeface="+mn-lt"/>
                <a:cs typeface="+mn-cs"/>
              </a:rPr>
              <a:t>Division of Open Government</a:t>
            </a:r>
          </a:p>
          <a:p>
            <a:pPr algn="ctr" eaLnBrk="1" hangingPunct="1">
              <a:spcAft>
                <a:spcPts val="1200"/>
              </a:spcAft>
              <a:defRPr/>
            </a:pPr>
            <a:r>
              <a:rPr lang="en-US" sz="2800" dirty="0">
                <a:solidFill>
                  <a:schemeClr val="bg1"/>
                </a:solidFill>
                <a:latin typeface="+mn-lt"/>
                <a:cs typeface="+mn-cs"/>
              </a:rPr>
              <a:t>One Ashburton Place</a:t>
            </a:r>
          </a:p>
          <a:p>
            <a:pPr algn="ctr" eaLnBrk="1" hangingPunct="1">
              <a:spcAft>
                <a:spcPts val="1200"/>
              </a:spcAft>
              <a:defRPr/>
            </a:pPr>
            <a:r>
              <a:rPr lang="en-US" sz="2800" dirty="0">
                <a:solidFill>
                  <a:schemeClr val="bg1"/>
                </a:solidFill>
                <a:latin typeface="+mn-lt"/>
                <a:cs typeface="+mn-cs"/>
              </a:rPr>
              <a:t>Boston, Massachusetts 02108</a:t>
            </a:r>
          </a:p>
          <a:p>
            <a:pPr algn="ctr" eaLnBrk="1" hangingPunct="1">
              <a:spcAft>
                <a:spcPts val="1200"/>
              </a:spcAft>
              <a:defRPr/>
            </a:pPr>
            <a:r>
              <a:rPr lang="en-US" sz="2800" dirty="0">
                <a:solidFill>
                  <a:schemeClr val="bg1"/>
                </a:solidFill>
                <a:latin typeface="+mj-lt"/>
                <a:cs typeface="+mn-cs"/>
              </a:rPr>
              <a:t>openmeeting@mass.gov</a:t>
            </a:r>
          </a:p>
          <a:p>
            <a:pPr algn="ctr" eaLnBrk="1" hangingPunct="1">
              <a:spcAft>
                <a:spcPts val="1200"/>
              </a:spcAft>
              <a:defRPr/>
            </a:pPr>
            <a:r>
              <a:rPr lang="en-US" sz="2800" dirty="0">
                <a:solidFill>
                  <a:schemeClr val="bg1"/>
                </a:solidFill>
                <a:latin typeface="+mj-lt"/>
                <a:cs typeface="+mn-cs"/>
              </a:rPr>
              <a:t>(617) 963-2540</a:t>
            </a:r>
            <a:endParaRPr lang="en-US" sz="2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©2023 Office of Attorney General.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343400" cy="4952999"/>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itle 1"/>
          <p:cNvSpPr txBox="1">
            <a:spLocks/>
          </p:cNvSpPr>
          <p:nvPr/>
        </p:nvSpPr>
        <p:spPr bwMode="auto">
          <a:xfrm>
            <a:off x="76200" y="1524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3600">
                <a:solidFill>
                  <a:schemeClr val="bg1"/>
                </a:solidFill>
              </a:rPr>
              <a:t>Certification</a:t>
            </a:r>
          </a:p>
        </p:txBody>
      </p:sp>
      <p:sp>
        <p:nvSpPr>
          <p:cNvPr id="20484" name="Rectangle 4"/>
          <p:cNvSpPr>
            <a:spLocks noChangeArrowheads="1"/>
          </p:cNvSpPr>
          <p:nvPr/>
        </p:nvSpPr>
        <p:spPr bwMode="auto">
          <a:xfrm>
            <a:off x="4660900" y="1981200"/>
            <a:ext cx="44640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eaLnBrk="1" hangingPunct="1">
              <a:spcBef>
                <a:spcPct val="0"/>
              </a:spcBef>
              <a:buFont typeface="Arial" panose="020B0604020202020204" pitchFamily="34" charset="0"/>
              <a:buNone/>
              <a:defRPr/>
            </a:pPr>
            <a:r>
              <a:rPr lang="en-US" altLang="en-US" sz="2400" dirty="0">
                <a:solidFill>
                  <a:schemeClr val="bg1"/>
                </a:solidFill>
                <a:latin typeface="+mn-lt"/>
              </a:rPr>
              <a:t>Members must sign certification within two weeks of receipt:</a:t>
            </a:r>
          </a:p>
          <a:p>
            <a:pPr eaLnBrk="1" hangingPunct="1">
              <a:spcBef>
                <a:spcPct val="0"/>
              </a:spcBef>
              <a:buFont typeface="Arial" panose="020B0604020202020204" pitchFamily="34" charset="0"/>
              <a:buNone/>
              <a:defRPr/>
            </a:pPr>
            <a:endParaRPr lang="en-US" altLang="en-US" sz="2400" dirty="0">
              <a:solidFill>
                <a:schemeClr val="bg1"/>
              </a:solidFill>
              <a:latin typeface="+mn-lt"/>
            </a:endParaRPr>
          </a:p>
          <a:p>
            <a:pPr marL="800100" lvl="1" indent="-342900" eaLnBrk="1" hangingPunct="1">
              <a:spcBef>
                <a:spcPct val="0"/>
              </a:spcBef>
              <a:buFont typeface="Arial" panose="020B0604020202020204" pitchFamily="34" charset="0"/>
              <a:buChar char="•"/>
              <a:defRPr/>
            </a:pPr>
            <a:r>
              <a:rPr lang="en-US" altLang="en-US" sz="2000" dirty="0">
                <a:solidFill>
                  <a:schemeClr val="bg1"/>
                </a:solidFill>
                <a:latin typeface="+mn-lt"/>
              </a:rPr>
              <a:t>Read and understand requirements of the law and consequences for violating it</a:t>
            </a:r>
          </a:p>
          <a:p>
            <a:pPr lvl="1" eaLnBrk="1" hangingPunct="1">
              <a:spcBef>
                <a:spcPct val="0"/>
              </a:spcBef>
              <a:buNone/>
              <a:defRPr/>
            </a:pPr>
            <a:endParaRPr lang="en-US" altLang="en-US" sz="2000" dirty="0">
              <a:solidFill>
                <a:schemeClr val="bg1"/>
              </a:solidFill>
              <a:latin typeface="+mn-lt"/>
            </a:endParaRPr>
          </a:p>
          <a:p>
            <a:pPr marL="800100" lvl="1" indent="-342900" eaLnBrk="1" hangingPunct="1">
              <a:spcBef>
                <a:spcPct val="0"/>
              </a:spcBef>
              <a:buFont typeface="Arial" panose="020B0604020202020204" pitchFamily="34" charset="0"/>
              <a:buChar char="•"/>
              <a:defRPr/>
            </a:pPr>
            <a:r>
              <a:rPr lang="en-US" sz="2000" dirty="0">
                <a:solidFill>
                  <a:schemeClr val="bg1"/>
                </a:solidFill>
              </a:rPr>
              <a:t>Educational Materials:</a:t>
            </a:r>
          </a:p>
          <a:p>
            <a:pPr marL="800100" lvl="1" indent="-342900" eaLnBrk="1" hangingPunct="1">
              <a:spcBef>
                <a:spcPct val="0"/>
              </a:spcBef>
              <a:buFont typeface="Arial" panose="020B0604020202020204" pitchFamily="34" charset="0"/>
              <a:buChar char="•"/>
              <a:defRPr/>
            </a:pPr>
            <a:endParaRPr lang="en-US" sz="2000" dirty="0">
              <a:solidFill>
                <a:schemeClr val="bg1"/>
              </a:solidFill>
            </a:endParaRPr>
          </a:p>
          <a:p>
            <a:pPr marL="1485900" lvl="2" indent="-342900" eaLnBrk="1" hangingPunct="1">
              <a:spcBef>
                <a:spcPct val="0"/>
              </a:spcBef>
              <a:defRPr/>
            </a:pPr>
            <a:r>
              <a:rPr lang="en-US" sz="2000" dirty="0" err="1">
                <a:solidFill>
                  <a:schemeClr val="bg1"/>
                </a:solidFill>
              </a:rPr>
              <a:t>OML</a:t>
            </a:r>
            <a:r>
              <a:rPr lang="en-US" sz="2000" dirty="0">
                <a:solidFill>
                  <a:schemeClr val="bg1"/>
                </a:solidFill>
              </a:rPr>
              <a:t> Guide Book</a:t>
            </a:r>
          </a:p>
          <a:p>
            <a:pPr marL="1485900" lvl="2" indent="-342900" eaLnBrk="1" hangingPunct="1">
              <a:spcBef>
                <a:spcPct val="0"/>
              </a:spcBef>
              <a:defRPr/>
            </a:pPr>
            <a:endParaRPr lang="en-US" sz="2000" dirty="0">
              <a:solidFill>
                <a:schemeClr val="bg1"/>
              </a:solidFill>
            </a:endParaRPr>
          </a:p>
          <a:p>
            <a:pPr marL="1485900" lvl="2" indent="-342900" eaLnBrk="1" hangingPunct="1">
              <a:spcBef>
                <a:spcPct val="0"/>
              </a:spcBef>
              <a:defRPr/>
            </a:pPr>
            <a:r>
              <a:rPr lang="en-US" sz="2000" dirty="0">
                <a:solidFill>
                  <a:schemeClr val="bg1"/>
                </a:solidFill>
              </a:rPr>
              <a:t>Last 5 Years of </a:t>
            </a:r>
            <a:r>
              <a:rPr lang="en-US" sz="2000" dirty="0" err="1">
                <a:solidFill>
                  <a:schemeClr val="bg1"/>
                </a:solidFill>
              </a:rPr>
              <a:t>OML</a:t>
            </a:r>
            <a:r>
              <a:rPr lang="en-US" sz="2000" dirty="0">
                <a:solidFill>
                  <a:schemeClr val="bg1"/>
                </a:solidFill>
              </a:rPr>
              <a:t> Determinations</a:t>
            </a:r>
          </a:p>
          <a:p>
            <a:pPr marL="800100" lvl="1" indent="-342900" eaLnBrk="1" hangingPunct="1">
              <a:spcBef>
                <a:spcPct val="0"/>
              </a:spcBef>
              <a:buFont typeface="Arial" panose="020B0604020202020204" pitchFamily="34" charset="0"/>
              <a:buChar char="•"/>
              <a:defRPr/>
            </a:pPr>
            <a:endParaRPr lang="en-US" altLang="en-US" sz="2000" dirty="0">
              <a:solidFill>
                <a:schemeClr val="bg1"/>
              </a:solidFill>
              <a:latin typeface="+mn-lt"/>
            </a:endParaRPr>
          </a:p>
        </p:txBody>
      </p:sp>
      <p:sp>
        <p:nvSpPr>
          <p:cNvPr id="6" name="Footer Placeholder 1"/>
          <p:cNvSpPr txBox="1">
            <a:spLocks/>
          </p:cNvSpPr>
          <p:nvPr/>
        </p:nvSpPr>
        <p:spPr>
          <a:xfrm>
            <a:off x="989013" y="6629400"/>
            <a:ext cx="9144000" cy="3048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200" dirty="0">
                <a:solidFill>
                  <a:schemeClr val="bg1"/>
                </a:solidFill>
                <a:latin typeface="+mj-lt"/>
              </a:rPr>
              <a:t>©2023 Office of Attorney General. Permission granted to reproduce for personal and educational use, only.</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9150" y="457200"/>
            <a:ext cx="4965700" cy="646113"/>
          </a:xfrm>
          <a:prstGeom prst="rect">
            <a:avLst/>
          </a:prstGeom>
          <a:noFill/>
        </p:spPr>
        <p:txBody>
          <a:bodyPr wrap="none">
            <a:spAutoFit/>
          </a:bodyPr>
          <a:lstStyle/>
          <a:p>
            <a:pPr eaLnBrk="1" hangingPunct="1">
              <a:defRPr/>
            </a:pPr>
            <a:r>
              <a:rPr lang="en-US" sz="3600" dirty="0">
                <a:solidFill>
                  <a:schemeClr val="bg1"/>
                </a:solidFill>
                <a:latin typeface="+mn-lt"/>
                <a:cs typeface="+mn-cs"/>
              </a:rPr>
              <a:t>Open Meeting Law Basics</a:t>
            </a:r>
          </a:p>
        </p:txBody>
      </p:sp>
      <p:sp>
        <p:nvSpPr>
          <p:cNvPr id="22531" name="Footer Placeholder 1"/>
          <p:cNvSpPr>
            <a:spLocks noGrp="1"/>
          </p:cNvSpPr>
          <p:nvPr>
            <p:ph type="ftr" sz="quarter" idx="12"/>
          </p:nvPr>
        </p:nvSpPr>
        <p:spPr bwMode="auto">
          <a:xfrm>
            <a:off x="0" y="6477000"/>
            <a:ext cx="9144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r>
              <a:rPr lang="en-US" altLang="en-US" sz="1200" dirty="0">
                <a:solidFill>
                  <a:srgbClr val="FFFFFF"/>
                </a:solidFill>
              </a:rPr>
              <a:t>©2023 Office of Attorney General. Permission granted to reproduce for personal and educational use, only.</a:t>
            </a:r>
          </a:p>
        </p:txBody>
      </p:sp>
      <p:graphicFrame>
        <p:nvGraphicFramePr>
          <p:cNvPr id="2" name="Diagram 1"/>
          <p:cNvGraphicFramePr/>
          <p:nvPr>
            <p:extLst>
              <p:ext uri="{D42A27DB-BD31-4B8C-83A1-F6EECF244321}">
                <p14:modId xmlns:p14="http://schemas.microsoft.com/office/powerpoint/2010/main" val="1558509610"/>
              </p:ext>
            </p:extLst>
          </p:nvPr>
        </p:nvGraphicFramePr>
        <p:xfrm>
          <a:off x="76200" y="1828800"/>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8138"/>
            <a:ext cx="9144000" cy="708025"/>
          </a:xfrm>
          <a:prstGeom prst="rect">
            <a:avLst/>
          </a:prstGeom>
          <a:noFill/>
        </p:spPr>
        <p:txBody>
          <a:bodyPr>
            <a:spAutoFit/>
          </a:bodyPr>
          <a:lstStyle/>
          <a:p>
            <a:pPr algn="ctr" eaLnBrk="1" hangingPunct="1">
              <a:defRPr/>
            </a:pPr>
            <a:r>
              <a:rPr lang="en-US" sz="4000" dirty="0">
                <a:solidFill>
                  <a:schemeClr val="bg1"/>
                </a:solidFill>
                <a:latin typeface="+mj-lt"/>
                <a:cs typeface="+mn-cs"/>
              </a:rPr>
              <a:t>Public Body</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©2023 Office of Attorney General. Permission granted to reproduce for personal and educational use, only</a:t>
            </a:r>
            <a:r>
              <a:rPr lang="en-US" dirty="0">
                <a:solidFill>
                  <a:schemeClr val="bg1"/>
                </a:solidFill>
              </a:rPr>
              <a:t>.</a:t>
            </a:r>
          </a:p>
        </p:txBody>
      </p:sp>
      <p:graphicFrame>
        <p:nvGraphicFramePr>
          <p:cNvPr id="2" name="Diagram 1"/>
          <p:cNvGraphicFramePr/>
          <p:nvPr>
            <p:extLst>
              <p:ext uri="{D42A27DB-BD31-4B8C-83A1-F6EECF244321}">
                <p14:modId xmlns:p14="http://schemas.microsoft.com/office/powerpoint/2010/main" val="2799281232"/>
              </p:ext>
            </p:extLst>
          </p:nvPr>
        </p:nvGraphicFramePr>
        <p:xfrm>
          <a:off x="762000" y="1148969"/>
          <a:ext cx="784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0" y="1598613"/>
            <a:ext cx="7924800" cy="933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12"/>
          </p:nvPr>
        </p:nvSpPr>
        <p:spPr>
          <a:xfrm>
            <a:off x="762000" y="6477000"/>
            <a:ext cx="8229600" cy="228600"/>
          </a:xfrm>
        </p:spPr>
        <p:txBody>
          <a:bodyPr/>
          <a:lstStyle/>
          <a:p>
            <a:pPr>
              <a:defRPr/>
            </a:pPr>
            <a:r>
              <a:rPr lang="en-US" dirty="0">
                <a:latin typeface="+mn-lt"/>
              </a:rPr>
              <a:t>©2023 Office of Attorney General. Permission granted to reproduce for personal and educational use, only.</a:t>
            </a:r>
          </a:p>
        </p:txBody>
      </p:sp>
      <p:sp>
        <p:nvSpPr>
          <p:cNvPr id="3" name="Rectangle 2"/>
          <p:cNvSpPr>
            <a:spLocks noChangeArrowheads="1"/>
          </p:cNvSpPr>
          <p:nvPr/>
        </p:nvSpPr>
        <p:spPr bwMode="auto">
          <a:xfrm>
            <a:off x="0" y="455613"/>
            <a:ext cx="9144000" cy="646112"/>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latin typeface="+mn-lt"/>
                <a:cs typeface="+mn-cs"/>
              </a:rPr>
              <a:t>Quorum and Deliberation </a:t>
            </a:r>
          </a:p>
        </p:txBody>
      </p:sp>
      <p:sp>
        <p:nvSpPr>
          <p:cNvPr id="4" name="Hexagon 3"/>
          <p:cNvSpPr/>
          <p:nvPr/>
        </p:nvSpPr>
        <p:spPr>
          <a:xfrm>
            <a:off x="3070578" y="4318362"/>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5" name="Hexagon 4"/>
          <p:cNvSpPr/>
          <p:nvPr/>
        </p:nvSpPr>
        <p:spPr>
          <a:xfrm>
            <a:off x="3048000" y="5068530"/>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6" name="Hexagon 5"/>
          <p:cNvSpPr/>
          <p:nvPr/>
        </p:nvSpPr>
        <p:spPr>
          <a:xfrm>
            <a:off x="4724400" y="4311370"/>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7" name="Hexagon 6"/>
          <p:cNvSpPr/>
          <p:nvPr/>
        </p:nvSpPr>
        <p:spPr>
          <a:xfrm>
            <a:off x="4724400" y="5068530"/>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8" name="Hexagon 7"/>
          <p:cNvSpPr/>
          <p:nvPr/>
        </p:nvSpPr>
        <p:spPr>
          <a:xfrm>
            <a:off x="3886200" y="5787897"/>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12" name="Rectangle 11"/>
          <p:cNvSpPr/>
          <p:nvPr/>
        </p:nvSpPr>
        <p:spPr>
          <a:xfrm>
            <a:off x="76200" y="1608138"/>
            <a:ext cx="8686800" cy="249299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lvl="1">
              <a:defRPr/>
            </a:pPr>
            <a:r>
              <a:rPr lang="en-US" sz="1800" dirty="0">
                <a:solidFill>
                  <a:schemeClr val="bg1"/>
                </a:solidFill>
                <a:latin typeface="+mj-lt"/>
              </a:rPr>
              <a:t>Quorum: a simple majority of the members of a public body, unless otherwise provided.</a:t>
            </a:r>
          </a:p>
          <a:p>
            <a:pPr lvl="1">
              <a:defRPr/>
            </a:pPr>
            <a:endParaRPr lang="en-US" sz="600" dirty="0">
              <a:solidFill>
                <a:schemeClr val="bg1"/>
              </a:solidFill>
              <a:latin typeface="+mj-lt"/>
            </a:endParaRPr>
          </a:p>
          <a:p>
            <a:pPr lvl="1">
              <a:defRPr/>
            </a:pPr>
            <a:r>
              <a:rPr lang="en-US" sz="1800" dirty="0">
                <a:solidFill>
                  <a:schemeClr val="bg1"/>
                </a:solidFill>
                <a:latin typeface="+mj-lt"/>
              </a:rPr>
              <a:t>Deliberation: an oral or written communication through any medium, </a:t>
            </a:r>
            <a:r>
              <a:rPr lang="en-US" sz="1800" b="1" dirty="0">
                <a:solidFill>
                  <a:schemeClr val="bg1"/>
                </a:solidFill>
                <a:latin typeface="+mj-lt"/>
              </a:rPr>
              <a:t>including </a:t>
            </a:r>
          </a:p>
          <a:p>
            <a:pPr lvl="1">
              <a:defRPr/>
            </a:pPr>
            <a:r>
              <a:rPr lang="en-US" sz="1800" b="1" dirty="0">
                <a:solidFill>
                  <a:schemeClr val="bg1"/>
                </a:solidFill>
                <a:latin typeface="+mj-lt"/>
              </a:rPr>
              <a:t>e-mail</a:t>
            </a:r>
            <a:r>
              <a:rPr lang="en-US" sz="1800" dirty="0">
                <a:solidFill>
                  <a:schemeClr val="bg1"/>
                </a:solidFill>
                <a:latin typeface="+mj-lt"/>
              </a:rPr>
              <a:t>, between or among a quorum of a public body on any public business within its jurisdiction. </a:t>
            </a:r>
            <a:endParaRPr lang="en-US" sz="600" dirty="0">
              <a:solidFill>
                <a:schemeClr val="bg1"/>
              </a:solidFill>
              <a:latin typeface="+mj-lt"/>
            </a:endParaRPr>
          </a:p>
          <a:p>
            <a:pPr lvl="1">
              <a:defRPr/>
            </a:pPr>
            <a:r>
              <a:rPr lang="en-US" sz="1800" dirty="0">
                <a:solidFill>
                  <a:schemeClr val="bg1"/>
                </a:solidFill>
                <a:latin typeface="+mj-lt"/>
              </a:rPr>
              <a:t>“Deliberation” includes almost all communications, </a:t>
            </a:r>
            <a:r>
              <a:rPr lang="en-US" sz="1800" dirty="0">
                <a:solidFill>
                  <a:schemeClr val="bg1"/>
                </a:solidFill>
              </a:rPr>
              <a:t>with limited exceptions for administrative matters such as scheduling meetings, and </a:t>
            </a:r>
            <a:r>
              <a:rPr lang="en-US" sz="1800" dirty="0">
                <a:solidFill>
                  <a:schemeClr val="bg1"/>
                </a:solidFill>
                <a:latin typeface="+mj-lt"/>
              </a:rPr>
              <a:t>is not limited to decision-making or opinion communications.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600200"/>
            <a:ext cx="2438400" cy="47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19" name="Footer Placeholder 1"/>
          <p:cNvSpPr>
            <a:spLocks noGrp="1"/>
          </p:cNvSpPr>
          <p:nvPr>
            <p:ph type="ftr" sz="quarter" idx="12"/>
          </p:nvPr>
        </p:nvSpPr>
        <p:spPr bwMode="auto">
          <a:xfrm>
            <a:off x="366713" y="6416675"/>
            <a:ext cx="8915400" cy="334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1200" dirty="0">
                <a:solidFill>
                  <a:schemeClr val="bg1"/>
                </a:solidFill>
                <a:latin typeface="+mn-lt"/>
              </a:rPr>
              <a:t>©2023 Office of Attorney General. Permission granted to reproduce for personal and educational use, only.</a:t>
            </a:r>
          </a:p>
        </p:txBody>
      </p:sp>
      <p:sp>
        <p:nvSpPr>
          <p:cNvPr id="3" name="Rectangle 2"/>
          <p:cNvSpPr/>
          <p:nvPr/>
        </p:nvSpPr>
        <p:spPr>
          <a:xfrm>
            <a:off x="1246188" y="2392363"/>
            <a:ext cx="4733925" cy="1631950"/>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n-lt"/>
              </a:rPr>
              <a:t>Agenda</a:t>
            </a:r>
          </a:p>
          <a:p>
            <a:pPr>
              <a:defRPr/>
            </a:pPr>
            <a:endParaRPr lang="en-US" sz="3600" dirty="0"/>
          </a:p>
          <a:p>
            <a:pPr>
              <a:defRPr/>
            </a:pPr>
            <a:endParaRPr lang="en-US" altLang="en-US" sz="3600" dirty="0"/>
          </a:p>
        </p:txBody>
      </p:sp>
      <p:sp>
        <p:nvSpPr>
          <p:cNvPr id="4" name="Rectangle 3"/>
          <p:cNvSpPr/>
          <p:nvPr/>
        </p:nvSpPr>
        <p:spPr>
          <a:xfrm>
            <a:off x="0" y="533400"/>
            <a:ext cx="9144000" cy="646113"/>
          </a:xfrm>
          <a:prstGeom prst="rect">
            <a:avLst/>
          </a:prstGeom>
        </p:spPr>
        <p:txBody>
          <a:bodyPr>
            <a:spAutoFit/>
          </a:bodyPr>
          <a:lstStyle/>
          <a:p>
            <a:pPr algn="ctr" eaLnBrk="1" hangingPunct="1">
              <a:defRPr/>
            </a:pPr>
            <a:r>
              <a:rPr lang="en-US" sz="3600" dirty="0">
                <a:solidFill>
                  <a:schemeClr val="bg1"/>
                </a:solidFill>
                <a:latin typeface="+mn-lt"/>
              </a:rPr>
              <a:t>Deliberation</a:t>
            </a:r>
            <a:r>
              <a:rPr lang="en-US" dirty="0">
                <a:solidFill>
                  <a:schemeClr val="bg1"/>
                </a:solidFill>
                <a:latin typeface="+mn-lt"/>
              </a:rPr>
              <a:t> </a:t>
            </a:r>
          </a:p>
        </p:txBody>
      </p:sp>
      <p:sp>
        <p:nvSpPr>
          <p:cNvPr id="34822" name="TextBox 4"/>
          <p:cNvSpPr txBox="1">
            <a:spLocks noChangeArrowheads="1"/>
          </p:cNvSpPr>
          <p:nvPr/>
        </p:nvSpPr>
        <p:spPr bwMode="auto">
          <a:xfrm>
            <a:off x="228600" y="1585913"/>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2400" dirty="0">
                <a:solidFill>
                  <a:schemeClr val="bg1"/>
                </a:solidFill>
                <a:latin typeface="+mn-lt"/>
              </a:rPr>
              <a:t>Not deliberation:</a:t>
            </a:r>
          </a:p>
        </p:txBody>
      </p:sp>
      <p:sp>
        <p:nvSpPr>
          <p:cNvPr id="7" name="Rectangle 6"/>
          <p:cNvSpPr/>
          <p:nvPr/>
        </p:nvSpPr>
        <p:spPr>
          <a:xfrm>
            <a:off x="5562600" y="2389188"/>
            <a:ext cx="4572000" cy="955675"/>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n-lt"/>
              </a:rPr>
              <a:t>Reports or </a:t>
            </a:r>
          </a:p>
          <a:p>
            <a:pPr marL="746125" lvl="2">
              <a:defRPr/>
            </a:pPr>
            <a:r>
              <a:rPr lang="en-US" sz="2800" dirty="0">
                <a:solidFill>
                  <a:schemeClr val="bg1"/>
                </a:solidFill>
                <a:latin typeface="+mn-lt"/>
              </a:rPr>
              <a:t>    documents</a:t>
            </a:r>
          </a:p>
        </p:txBody>
      </p:sp>
      <p:pic>
        <p:nvPicPr>
          <p:cNvPr id="133122" name="Picture 2" descr="Image result for free images 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48" y="2325686"/>
            <a:ext cx="1419225" cy="1457326"/>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34826" name="Rectangle 8"/>
          <p:cNvSpPr>
            <a:spLocks noChangeArrowheads="1"/>
          </p:cNvSpPr>
          <p:nvPr/>
        </p:nvSpPr>
        <p:spPr bwMode="auto">
          <a:xfrm>
            <a:off x="1246188" y="2938463"/>
            <a:ext cx="284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031875" indent="-28575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lvl="2">
              <a:spcBef>
                <a:spcPct val="0"/>
              </a:spcBef>
              <a:defRPr/>
            </a:pPr>
            <a:r>
              <a:rPr lang="en-US" altLang="en-US" sz="2800" dirty="0">
                <a:solidFill>
                  <a:schemeClr val="bg1"/>
                </a:solidFill>
                <a:latin typeface="+mn-lt"/>
              </a:rPr>
              <a:t>Scheduling</a:t>
            </a:r>
            <a:endParaRPr lang="en-US" altLang="en-US" sz="1800" dirty="0">
              <a:solidFill>
                <a:schemeClr val="bg1"/>
              </a:solidFill>
              <a:latin typeface="+mn-lt"/>
            </a:endParaRPr>
          </a:p>
        </p:txBody>
      </p:sp>
      <p:pic>
        <p:nvPicPr>
          <p:cNvPr id="133124" name="Picture 4" descr="Annual, Report, Book, Brochure, Busi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86000"/>
            <a:ext cx="1380258" cy="1371600"/>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12850" y="4419600"/>
            <a:ext cx="3321050" cy="1938992"/>
          </a:xfrm>
          <a:prstGeom prst="rect">
            <a:avLst/>
          </a:prstGeom>
        </p:spPr>
        <p:txBody>
          <a:bodyPr>
            <a:spAutoFit/>
          </a:bodyPr>
          <a:lstStyle/>
          <a:p>
            <a:pPr marL="1031875" lvl="2" indent="-285750">
              <a:buFont typeface="Arial" panose="020B0604020202020204" pitchFamily="34" charset="0"/>
              <a:buChar char="•"/>
              <a:defRPr/>
            </a:pPr>
            <a:r>
              <a:rPr lang="en-US" sz="2800" dirty="0" err="1">
                <a:solidFill>
                  <a:schemeClr val="bg1"/>
                </a:solidFill>
                <a:latin typeface="+mn-lt"/>
              </a:rPr>
              <a:t>Subquorum</a:t>
            </a:r>
            <a:r>
              <a:rPr lang="en-US" sz="2800" dirty="0">
                <a:solidFill>
                  <a:schemeClr val="bg1"/>
                </a:solidFill>
                <a:latin typeface="+mn-lt"/>
              </a:rPr>
              <a:t>, but not subcommittee</a:t>
            </a:r>
          </a:p>
          <a:p>
            <a:pPr>
              <a:defRPr/>
            </a:pPr>
            <a:endParaRPr lang="en-US" sz="3600" dirty="0"/>
          </a:p>
        </p:txBody>
      </p:sp>
      <p:pic>
        <p:nvPicPr>
          <p:cNvPr id="3483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725" y="4419600"/>
            <a:ext cx="1292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Meeting</a:t>
            </a:r>
            <a:endParaRPr lang="en-US" sz="4000" dirty="0">
              <a:solidFill>
                <a:schemeClr val="bg1"/>
              </a:solidFill>
              <a:latin typeface="+mj-lt"/>
              <a:cs typeface="+mn-cs"/>
            </a:endParaRPr>
          </a:p>
        </p:txBody>
      </p:sp>
      <p:sp>
        <p:nvSpPr>
          <p:cNvPr id="6" name="Footer Placeholder 1"/>
          <p:cNvSpPr>
            <a:spLocks noGrp="1"/>
          </p:cNvSpPr>
          <p:nvPr>
            <p:ph type="ftr" sz="quarter" idx="12"/>
          </p:nvPr>
        </p:nvSpPr>
        <p:spPr>
          <a:xfrm>
            <a:off x="0" y="6550025"/>
            <a:ext cx="9144000" cy="304800"/>
          </a:xfrm>
        </p:spPr>
        <p:txBody>
          <a:bodyPr/>
          <a:lstStyle/>
          <a:p>
            <a:pPr>
              <a:defRPr/>
            </a:pPr>
            <a:r>
              <a:rPr lang="en-US" dirty="0">
                <a:solidFill>
                  <a:schemeClr val="bg1"/>
                </a:solidFill>
                <a:latin typeface="+mn-lt"/>
              </a:rPr>
              <a:t>©2023 Office of Attorney General. Permission granted to reproduce for personal and educational use, only.</a:t>
            </a:r>
            <a:endParaRPr lang="en-US" dirty="0">
              <a:solidFill>
                <a:schemeClr val="bg1"/>
              </a:solidFill>
            </a:endParaRPr>
          </a:p>
        </p:txBody>
      </p:sp>
      <p:sp>
        <p:nvSpPr>
          <p:cNvPr id="13" name="TextBox 12"/>
          <p:cNvSpPr txBox="1"/>
          <p:nvPr/>
        </p:nvSpPr>
        <p:spPr>
          <a:xfrm>
            <a:off x="115888" y="2411413"/>
            <a:ext cx="8723312" cy="2677656"/>
          </a:xfrm>
          <a:prstGeom prst="rect">
            <a:avLst/>
          </a:prstGeom>
          <a:noFill/>
        </p:spPr>
        <p:txBody>
          <a:bodyPr wrap="square">
            <a:spAutoFit/>
          </a:bodyPr>
          <a:lstStyle/>
          <a:p>
            <a:pPr eaLnBrk="1" hangingPunct="1">
              <a:defRPr/>
            </a:pPr>
            <a:endParaRPr lang="en-US" dirty="0">
              <a:solidFill>
                <a:schemeClr val="bg1"/>
              </a:solidFill>
              <a:latin typeface="+mn-lt"/>
              <a:cs typeface="+mn-cs"/>
            </a:endParaRPr>
          </a:p>
          <a:p>
            <a:pPr eaLnBrk="1" hangingPunct="1">
              <a:defRPr/>
            </a:pPr>
            <a:r>
              <a:rPr lang="en-US" dirty="0">
                <a:solidFill>
                  <a:schemeClr val="bg1"/>
                </a:solidFill>
                <a:latin typeface="+mn-lt"/>
                <a:cs typeface="+mn-cs"/>
              </a:rPr>
              <a:t>Includes:</a:t>
            </a:r>
          </a:p>
          <a:p>
            <a:pPr marL="342900" indent="-342900" eaLnBrk="1" hangingPunct="1">
              <a:buFont typeface="Arial" panose="020B0604020202020204" pitchFamily="34" charset="0"/>
              <a:buChar char="•"/>
              <a:defRPr/>
            </a:pPr>
            <a:r>
              <a:rPr lang="en-US" dirty="0">
                <a:solidFill>
                  <a:schemeClr val="bg1"/>
                </a:solidFill>
                <a:latin typeface="+mn-lt"/>
                <a:cs typeface="+mn-cs"/>
              </a:rPr>
              <a:t>Regular board meetings</a:t>
            </a:r>
          </a:p>
          <a:p>
            <a:pPr marL="342900" indent="-342900" eaLnBrk="1" hangingPunct="1">
              <a:buFont typeface="Arial" panose="020B0604020202020204" pitchFamily="34" charset="0"/>
              <a:buChar char="•"/>
              <a:defRPr/>
            </a:pPr>
            <a:r>
              <a:rPr lang="en-US" dirty="0">
                <a:solidFill>
                  <a:schemeClr val="bg1"/>
                </a:solidFill>
                <a:latin typeface="+mn-lt"/>
                <a:cs typeface="+mn-cs"/>
              </a:rPr>
              <a:t>Special meetings</a:t>
            </a:r>
          </a:p>
          <a:p>
            <a:pPr marL="342900" indent="-342900" eaLnBrk="1" hangingPunct="1">
              <a:buFont typeface="Arial" panose="020B0604020202020204" pitchFamily="34" charset="0"/>
              <a:buChar char="•"/>
              <a:defRPr/>
            </a:pPr>
            <a:r>
              <a:rPr lang="en-US" dirty="0">
                <a:solidFill>
                  <a:schemeClr val="bg1"/>
                </a:solidFill>
                <a:latin typeface="+mn-lt"/>
                <a:cs typeface="+mn-cs"/>
              </a:rPr>
              <a:t>Retreats</a:t>
            </a:r>
          </a:p>
          <a:p>
            <a:pPr marL="342900" indent="-342900" eaLnBrk="1" hangingPunct="1">
              <a:buFont typeface="Arial" panose="020B0604020202020204" pitchFamily="34" charset="0"/>
              <a:buChar char="•"/>
              <a:defRPr/>
            </a:pPr>
            <a:r>
              <a:rPr lang="en-US" dirty="0">
                <a:solidFill>
                  <a:schemeClr val="bg1"/>
                </a:solidFill>
                <a:latin typeface="+mn-lt"/>
                <a:cs typeface="+mn-cs"/>
              </a:rPr>
              <a:t>Workshops</a:t>
            </a:r>
          </a:p>
          <a:p>
            <a:pPr marL="342900" indent="-342900" eaLnBrk="1" hangingPunct="1">
              <a:buFont typeface="Arial" panose="020B0604020202020204" pitchFamily="34" charset="0"/>
              <a:buChar char="•"/>
              <a:defRPr/>
            </a:pPr>
            <a:endParaRPr lang="en-US" dirty="0">
              <a:solidFill>
                <a:schemeClr val="bg1"/>
              </a:solidFill>
              <a:latin typeface="+mn-lt"/>
              <a:cs typeface="+mn-cs"/>
            </a:endParaRPr>
          </a:p>
        </p:txBody>
      </p:sp>
      <p:graphicFrame>
        <p:nvGraphicFramePr>
          <p:cNvPr id="11" name="Diagram 10"/>
          <p:cNvGraphicFramePr/>
          <p:nvPr/>
        </p:nvGraphicFramePr>
        <p:xfrm>
          <a:off x="871208" y="1433169"/>
          <a:ext cx="7594081" cy="104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646113"/>
          </a:xfrm>
          <a:prstGeom prst="rect">
            <a:avLst/>
          </a:prstGeom>
          <a:noFill/>
        </p:spPr>
        <p:txBody>
          <a:bodyPr>
            <a:spAutoFit/>
          </a:bodyPr>
          <a:lstStyle/>
          <a:p>
            <a:pPr algn="ctr" eaLnBrk="1" hangingPunct="1">
              <a:defRPr/>
            </a:pPr>
            <a:r>
              <a:rPr lang="en-US" sz="3600" dirty="0">
                <a:solidFill>
                  <a:schemeClr val="bg1"/>
                </a:solidFill>
                <a:latin typeface="+mn-lt"/>
                <a:cs typeface="+mn-cs"/>
              </a:rPr>
              <a:t>Accessibility</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©2023 Office of Attorney General. Permission granted to reproduce for personal and educational use, only.</a:t>
            </a:r>
            <a:endParaRPr lang="en-US" dirty="0">
              <a:solidFill>
                <a:schemeClr val="bg1"/>
              </a:solidFill>
            </a:endParaRPr>
          </a:p>
        </p:txBody>
      </p:sp>
      <p:sp>
        <p:nvSpPr>
          <p:cNvPr id="2" name="Rounded Rectangle 1"/>
          <p:cNvSpPr/>
          <p:nvPr/>
        </p:nvSpPr>
        <p:spPr>
          <a:xfrm>
            <a:off x="380999" y="2900038"/>
            <a:ext cx="8458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Reasonable efforts to accommodate crowds</a:t>
            </a:r>
          </a:p>
        </p:txBody>
      </p:sp>
      <p:sp>
        <p:nvSpPr>
          <p:cNvPr id="7" name="Rounded Rectangle 6"/>
          <p:cNvSpPr/>
          <p:nvPr/>
        </p:nvSpPr>
        <p:spPr>
          <a:xfrm>
            <a:off x="378430" y="3689675"/>
            <a:ext cx="846076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Accessible to the disabled</a:t>
            </a:r>
          </a:p>
        </p:txBody>
      </p:sp>
      <p:sp>
        <p:nvSpPr>
          <p:cNvPr id="8" name="Rounded Rectangle 7"/>
          <p:cNvSpPr/>
          <p:nvPr/>
        </p:nvSpPr>
        <p:spPr>
          <a:xfrm>
            <a:off x="378430" y="4515077"/>
            <a:ext cx="8460769" cy="727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Americans with Disabilities Act, federal Rehabilitation Act of 1973, state constitutional provisions</a:t>
            </a:r>
          </a:p>
        </p:txBody>
      </p:sp>
      <p:sp>
        <p:nvSpPr>
          <p:cNvPr id="9" name="Rounded Rectangle 8"/>
          <p:cNvSpPr/>
          <p:nvPr/>
        </p:nvSpPr>
        <p:spPr>
          <a:xfrm>
            <a:off x="378430" y="5446641"/>
            <a:ext cx="8460769" cy="909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a:p>
            <a:pPr lvl="0" algn="ctr"/>
            <a:r>
              <a:rPr lang="en-US" dirty="0"/>
              <a:t>The Attorney General’s Civil Rights Division can assist -</a:t>
            </a:r>
          </a:p>
          <a:p>
            <a:pPr lvl="0" algn="ctr"/>
            <a:r>
              <a:rPr lang="en-US" dirty="0"/>
              <a:t>Contact the Civil Rights Division at (617) 963-2939</a:t>
            </a:r>
          </a:p>
          <a:p>
            <a:pPr algn="ctr"/>
            <a:r>
              <a:rPr lang="en-US" dirty="0"/>
              <a:t> </a:t>
            </a:r>
          </a:p>
        </p:txBody>
      </p:sp>
      <p:sp>
        <p:nvSpPr>
          <p:cNvPr id="11" name="Rounded Rectangle 1">
            <a:extLst>
              <a:ext uri="{FF2B5EF4-FFF2-40B4-BE49-F238E27FC236}">
                <a16:creationId xmlns:a16="http://schemas.microsoft.com/office/drawing/2014/main" id="{232A44CC-4964-412E-AA7A-96683886405A}"/>
              </a:ext>
            </a:extLst>
          </p:cNvPr>
          <p:cNvSpPr/>
          <p:nvPr/>
        </p:nvSpPr>
        <p:spPr>
          <a:xfrm>
            <a:off x="381000" y="1752599"/>
            <a:ext cx="8458200" cy="967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Adequate, alternative access: Ability to clearly follow the proceedings of the public body while they are occurring </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04800"/>
            <a:ext cx="8991600" cy="646113"/>
          </a:xfrm>
          <a:prstGeom prst="rect">
            <a:avLst/>
          </a:prstGeom>
        </p:spPr>
        <p:txBody>
          <a:bodyPr>
            <a:spAutoFit/>
          </a:bodyPr>
          <a:lstStyle/>
          <a:p>
            <a:pPr algn="ctr" eaLnBrk="1" hangingPunct="1">
              <a:defRPr/>
            </a:pPr>
            <a:r>
              <a:rPr lang="en-US" sz="3600" dirty="0">
                <a:solidFill>
                  <a:schemeClr val="bg1"/>
                </a:solidFill>
                <a:latin typeface="+mn-lt"/>
                <a:cs typeface="+mn-cs"/>
              </a:rPr>
              <a:t>Meeting Notices</a:t>
            </a:r>
          </a:p>
        </p:txBody>
      </p:sp>
      <p:pic>
        <p:nvPicPr>
          <p:cNvPr id="2765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4114800" cy="5045075"/>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4343400" y="1600200"/>
          <a:ext cx="45720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©2023 Office of Attorney General.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448413DA-DA09-4CF7-816F-6BEA8CB06E16}"/>
                                            </p:graphicEl>
                                          </p:spTgt>
                                        </p:tgtEl>
                                        <p:attrNameLst>
                                          <p:attrName>style.visibility</p:attrName>
                                        </p:attrNameLst>
                                      </p:cBhvr>
                                      <p:to>
                                        <p:strVal val="visible"/>
                                      </p:to>
                                    </p:set>
                                    <p:animEffect transition="in" filter="fade">
                                      <p:cBhvr>
                                        <p:cTn id="7" dur="1500"/>
                                        <p:tgtEl>
                                          <p:spTgt spid="4">
                                            <p:graphicEl>
                                              <a:dgm id="{448413DA-DA09-4CF7-816F-6BEA8CB06E16}"/>
                                            </p:graphicEl>
                                          </p:spTgt>
                                        </p:tgtEl>
                                      </p:cBhvr>
                                    </p:animEffect>
                                    <p:anim calcmode="lin" valueType="num">
                                      <p:cBhvr>
                                        <p:cTn id="8" dur="1500" fill="hold"/>
                                        <p:tgtEl>
                                          <p:spTgt spid="4">
                                            <p:graphicEl>
                                              <a:dgm id="{448413DA-DA09-4CF7-816F-6BEA8CB06E16}"/>
                                            </p:graphicEl>
                                          </p:spTgt>
                                        </p:tgtEl>
                                        <p:attrNameLst>
                                          <p:attrName>ppt_x</p:attrName>
                                        </p:attrNameLst>
                                      </p:cBhvr>
                                      <p:tavLst>
                                        <p:tav tm="0">
                                          <p:val>
                                            <p:strVal val="#ppt_x"/>
                                          </p:val>
                                        </p:tav>
                                        <p:tav tm="100000">
                                          <p:val>
                                            <p:strVal val="#ppt_x"/>
                                          </p:val>
                                        </p:tav>
                                      </p:tavLst>
                                    </p:anim>
                                    <p:anim calcmode="lin" valueType="num">
                                      <p:cBhvr>
                                        <p:cTn id="9" dur="1500" fill="hold"/>
                                        <p:tgtEl>
                                          <p:spTgt spid="4">
                                            <p:graphicEl>
                                              <a:dgm id="{448413DA-DA09-4CF7-816F-6BEA8CB06E1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FC3DB14-BA34-418B-8E6C-A96AE26A449C}"/>
                                            </p:graphicEl>
                                          </p:spTgt>
                                        </p:tgtEl>
                                        <p:attrNameLst>
                                          <p:attrName>style.visibility</p:attrName>
                                        </p:attrNameLst>
                                      </p:cBhvr>
                                      <p:to>
                                        <p:strVal val="visible"/>
                                      </p:to>
                                    </p:set>
                                    <p:animEffect transition="in" filter="fade">
                                      <p:cBhvr>
                                        <p:cTn id="14" dur="1500"/>
                                        <p:tgtEl>
                                          <p:spTgt spid="4">
                                            <p:graphicEl>
                                              <a:dgm id="{2FC3DB14-BA34-418B-8E6C-A96AE26A449C}"/>
                                            </p:graphicEl>
                                          </p:spTgt>
                                        </p:tgtEl>
                                      </p:cBhvr>
                                    </p:animEffect>
                                    <p:anim calcmode="lin" valueType="num">
                                      <p:cBhvr>
                                        <p:cTn id="15" dur="1500" fill="hold"/>
                                        <p:tgtEl>
                                          <p:spTgt spid="4">
                                            <p:graphicEl>
                                              <a:dgm id="{2FC3DB14-BA34-418B-8E6C-A96AE26A449C}"/>
                                            </p:graphicEl>
                                          </p:spTgt>
                                        </p:tgtEl>
                                        <p:attrNameLst>
                                          <p:attrName>ppt_x</p:attrName>
                                        </p:attrNameLst>
                                      </p:cBhvr>
                                      <p:tavLst>
                                        <p:tav tm="0">
                                          <p:val>
                                            <p:strVal val="#ppt_x"/>
                                          </p:val>
                                        </p:tav>
                                        <p:tav tm="100000">
                                          <p:val>
                                            <p:strVal val="#ppt_x"/>
                                          </p:val>
                                        </p:tav>
                                      </p:tavLst>
                                    </p:anim>
                                    <p:anim calcmode="lin" valueType="num">
                                      <p:cBhvr>
                                        <p:cTn id="16" dur="1500" fill="hold"/>
                                        <p:tgtEl>
                                          <p:spTgt spid="4">
                                            <p:graphicEl>
                                              <a:dgm id="{2FC3DB14-BA34-418B-8E6C-A96AE26A449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969400B8-389C-439D-A250-326B51ADFAF8}"/>
                                            </p:graphicEl>
                                          </p:spTgt>
                                        </p:tgtEl>
                                        <p:attrNameLst>
                                          <p:attrName>style.visibility</p:attrName>
                                        </p:attrNameLst>
                                      </p:cBhvr>
                                      <p:to>
                                        <p:strVal val="visible"/>
                                      </p:to>
                                    </p:set>
                                    <p:animEffect transition="in" filter="fade">
                                      <p:cBhvr>
                                        <p:cTn id="19" dur="1500"/>
                                        <p:tgtEl>
                                          <p:spTgt spid="4">
                                            <p:graphicEl>
                                              <a:dgm id="{969400B8-389C-439D-A250-326B51ADFAF8}"/>
                                            </p:graphicEl>
                                          </p:spTgt>
                                        </p:tgtEl>
                                      </p:cBhvr>
                                    </p:animEffect>
                                    <p:anim calcmode="lin" valueType="num">
                                      <p:cBhvr>
                                        <p:cTn id="20" dur="1500" fill="hold"/>
                                        <p:tgtEl>
                                          <p:spTgt spid="4">
                                            <p:graphicEl>
                                              <a:dgm id="{969400B8-389C-439D-A250-326B51ADFAF8}"/>
                                            </p:graphicEl>
                                          </p:spTgt>
                                        </p:tgtEl>
                                        <p:attrNameLst>
                                          <p:attrName>ppt_x</p:attrName>
                                        </p:attrNameLst>
                                      </p:cBhvr>
                                      <p:tavLst>
                                        <p:tav tm="0">
                                          <p:val>
                                            <p:strVal val="#ppt_x"/>
                                          </p:val>
                                        </p:tav>
                                        <p:tav tm="100000">
                                          <p:val>
                                            <p:strVal val="#ppt_x"/>
                                          </p:val>
                                        </p:tav>
                                      </p:tavLst>
                                    </p:anim>
                                    <p:anim calcmode="lin" valueType="num">
                                      <p:cBhvr>
                                        <p:cTn id="21" dur="1500" fill="hold"/>
                                        <p:tgtEl>
                                          <p:spTgt spid="4">
                                            <p:graphicEl>
                                              <a:dgm id="{969400B8-389C-439D-A250-326B51ADFAF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436D2C1B-9275-4586-AA8A-642549809E54}"/>
                                            </p:graphicEl>
                                          </p:spTgt>
                                        </p:tgtEl>
                                        <p:attrNameLst>
                                          <p:attrName>style.visibility</p:attrName>
                                        </p:attrNameLst>
                                      </p:cBhvr>
                                      <p:to>
                                        <p:strVal val="visible"/>
                                      </p:to>
                                    </p:set>
                                    <p:animEffect transition="in" filter="fade">
                                      <p:cBhvr>
                                        <p:cTn id="26" dur="1500"/>
                                        <p:tgtEl>
                                          <p:spTgt spid="4">
                                            <p:graphicEl>
                                              <a:dgm id="{436D2C1B-9275-4586-AA8A-642549809E54}"/>
                                            </p:graphicEl>
                                          </p:spTgt>
                                        </p:tgtEl>
                                      </p:cBhvr>
                                    </p:animEffect>
                                    <p:anim calcmode="lin" valueType="num">
                                      <p:cBhvr>
                                        <p:cTn id="27" dur="1500" fill="hold"/>
                                        <p:tgtEl>
                                          <p:spTgt spid="4">
                                            <p:graphicEl>
                                              <a:dgm id="{436D2C1B-9275-4586-AA8A-642549809E54}"/>
                                            </p:graphicEl>
                                          </p:spTgt>
                                        </p:tgtEl>
                                        <p:attrNameLst>
                                          <p:attrName>ppt_x</p:attrName>
                                        </p:attrNameLst>
                                      </p:cBhvr>
                                      <p:tavLst>
                                        <p:tav tm="0">
                                          <p:val>
                                            <p:strVal val="#ppt_x"/>
                                          </p:val>
                                        </p:tav>
                                        <p:tav tm="100000">
                                          <p:val>
                                            <p:strVal val="#ppt_x"/>
                                          </p:val>
                                        </p:tav>
                                      </p:tavLst>
                                    </p:anim>
                                    <p:anim calcmode="lin" valueType="num">
                                      <p:cBhvr>
                                        <p:cTn id="28" dur="1500" fill="hold"/>
                                        <p:tgtEl>
                                          <p:spTgt spid="4">
                                            <p:graphicEl>
                                              <a:dgm id="{436D2C1B-9275-4586-AA8A-642549809E54}"/>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9117F8EB-6611-46E1-A5C8-4A597C73AFC5}"/>
                                            </p:graphicEl>
                                          </p:spTgt>
                                        </p:tgtEl>
                                        <p:attrNameLst>
                                          <p:attrName>style.visibility</p:attrName>
                                        </p:attrNameLst>
                                      </p:cBhvr>
                                      <p:to>
                                        <p:strVal val="visible"/>
                                      </p:to>
                                    </p:set>
                                    <p:animEffect transition="in" filter="fade">
                                      <p:cBhvr>
                                        <p:cTn id="31" dur="1500"/>
                                        <p:tgtEl>
                                          <p:spTgt spid="4">
                                            <p:graphicEl>
                                              <a:dgm id="{9117F8EB-6611-46E1-A5C8-4A597C73AFC5}"/>
                                            </p:graphicEl>
                                          </p:spTgt>
                                        </p:tgtEl>
                                      </p:cBhvr>
                                    </p:animEffect>
                                    <p:anim calcmode="lin" valueType="num">
                                      <p:cBhvr>
                                        <p:cTn id="32" dur="1500" fill="hold"/>
                                        <p:tgtEl>
                                          <p:spTgt spid="4">
                                            <p:graphicEl>
                                              <a:dgm id="{9117F8EB-6611-46E1-A5C8-4A597C73AFC5}"/>
                                            </p:graphicEl>
                                          </p:spTgt>
                                        </p:tgtEl>
                                        <p:attrNameLst>
                                          <p:attrName>ppt_x</p:attrName>
                                        </p:attrNameLst>
                                      </p:cBhvr>
                                      <p:tavLst>
                                        <p:tav tm="0">
                                          <p:val>
                                            <p:strVal val="#ppt_x"/>
                                          </p:val>
                                        </p:tav>
                                        <p:tav tm="100000">
                                          <p:val>
                                            <p:strVal val="#ppt_x"/>
                                          </p:val>
                                        </p:tav>
                                      </p:tavLst>
                                    </p:anim>
                                    <p:anim calcmode="lin" valueType="num">
                                      <p:cBhvr>
                                        <p:cTn id="33" dur="1500" fill="hold"/>
                                        <p:tgtEl>
                                          <p:spTgt spid="4">
                                            <p:graphicEl>
                                              <a:dgm id="{9117F8EB-6611-46E1-A5C8-4A597C73AFC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326B9B01-4045-4396-AF3F-84AB0E347FA0}"/>
                                            </p:graphicEl>
                                          </p:spTgt>
                                        </p:tgtEl>
                                        <p:attrNameLst>
                                          <p:attrName>style.visibility</p:attrName>
                                        </p:attrNameLst>
                                      </p:cBhvr>
                                      <p:to>
                                        <p:strVal val="visible"/>
                                      </p:to>
                                    </p:set>
                                    <p:animEffect transition="in" filter="fade">
                                      <p:cBhvr>
                                        <p:cTn id="38" dur="1500"/>
                                        <p:tgtEl>
                                          <p:spTgt spid="4">
                                            <p:graphicEl>
                                              <a:dgm id="{326B9B01-4045-4396-AF3F-84AB0E347FA0}"/>
                                            </p:graphicEl>
                                          </p:spTgt>
                                        </p:tgtEl>
                                      </p:cBhvr>
                                    </p:animEffect>
                                    <p:anim calcmode="lin" valueType="num">
                                      <p:cBhvr>
                                        <p:cTn id="39" dur="1500" fill="hold"/>
                                        <p:tgtEl>
                                          <p:spTgt spid="4">
                                            <p:graphicEl>
                                              <a:dgm id="{326B9B01-4045-4396-AF3F-84AB0E347FA0}"/>
                                            </p:graphicEl>
                                          </p:spTgt>
                                        </p:tgtEl>
                                        <p:attrNameLst>
                                          <p:attrName>ppt_x</p:attrName>
                                        </p:attrNameLst>
                                      </p:cBhvr>
                                      <p:tavLst>
                                        <p:tav tm="0">
                                          <p:val>
                                            <p:strVal val="#ppt_x"/>
                                          </p:val>
                                        </p:tav>
                                        <p:tav tm="100000">
                                          <p:val>
                                            <p:strVal val="#ppt_x"/>
                                          </p:val>
                                        </p:tav>
                                      </p:tavLst>
                                    </p:anim>
                                    <p:anim calcmode="lin" valueType="num">
                                      <p:cBhvr>
                                        <p:cTn id="40" dur="1500" fill="hold"/>
                                        <p:tgtEl>
                                          <p:spTgt spid="4">
                                            <p:graphicEl>
                                              <a:dgm id="{326B9B01-4045-4396-AF3F-84AB0E347FA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A4689BFB-0C1D-4387-8D97-D8EF46C2D29B}"/>
                                            </p:graphicEl>
                                          </p:spTgt>
                                        </p:tgtEl>
                                        <p:attrNameLst>
                                          <p:attrName>style.visibility</p:attrName>
                                        </p:attrNameLst>
                                      </p:cBhvr>
                                      <p:to>
                                        <p:strVal val="visible"/>
                                      </p:to>
                                    </p:set>
                                    <p:animEffect transition="in" filter="fade">
                                      <p:cBhvr>
                                        <p:cTn id="43" dur="1500"/>
                                        <p:tgtEl>
                                          <p:spTgt spid="4">
                                            <p:graphicEl>
                                              <a:dgm id="{A4689BFB-0C1D-4387-8D97-D8EF46C2D29B}"/>
                                            </p:graphicEl>
                                          </p:spTgt>
                                        </p:tgtEl>
                                      </p:cBhvr>
                                    </p:animEffect>
                                    <p:anim calcmode="lin" valueType="num">
                                      <p:cBhvr>
                                        <p:cTn id="44" dur="1500" fill="hold"/>
                                        <p:tgtEl>
                                          <p:spTgt spid="4">
                                            <p:graphicEl>
                                              <a:dgm id="{A4689BFB-0C1D-4387-8D97-D8EF46C2D29B}"/>
                                            </p:graphicEl>
                                          </p:spTgt>
                                        </p:tgtEl>
                                        <p:attrNameLst>
                                          <p:attrName>ppt_x</p:attrName>
                                        </p:attrNameLst>
                                      </p:cBhvr>
                                      <p:tavLst>
                                        <p:tav tm="0">
                                          <p:val>
                                            <p:strVal val="#ppt_x"/>
                                          </p:val>
                                        </p:tav>
                                        <p:tav tm="100000">
                                          <p:val>
                                            <p:strVal val="#ppt_x"/>
                                          </p:val>
                                        </p:tav>
                                      </p:tavLst>
                                    </p:anim>
                                    <p:anim calcmode="lin" valueType="num">
                                      <p:cBhvr>
                                        <p:cTn id="45" dur="1500" fill="hold"/>
                                        <p:tgtEl>
                                          <p:spTgt spid="4">
                                            <p:graphicEl>
                                              <a:dgm id="{A4689BFB-0C1D-4387-8D97-D8EF46C2D29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194D94BF-EC47-448E-9D0E-BE69BAC29AAF}"/>
                                            </p:graphicEl>
                                          </p:spTgt>
                                        </p:tgtEl>
                                        <p:attrNameLst>
                                          <p:attrName>style.visibility</p:attrName>
                                        </p:attrNameLst>
                                      </p:cBhvr>
                                      <p:to>
                                        <p:strVal val="visible"/>
                                      </p:to>
                                    </p:set>
                                    <p:animEffect transition="in" filter="fade">
                                      <p:cBhvr>
                                        <p:cTn id="50" dur="1500"/>
                                        <p:tgtEl>
                                          <p:spTgt spid="4">
                                            <p:graphicEl>
                                              <a:dgm id="{194D94BF-EC47-448E-9D0E-BE69BAC29AAF}"/>
                                            </p:graphicEl>
                                          </p:spTgt>
                                        </p:tgtEl>
                                      </p:cBhvr>
                                    </p:animEffect>
                                    <p:anim calcmode="lin" valueType="num">
                                      <p:cBhvr>
                                        <p:cTn id="51" dur="1500" fill="hold"/>
                                        <p:tgtEl>
                                          <p:spTgt spid="4">
                                            <p:graphicEl>
                                              <a:dgm id="{194D94BF-EC47-448E-9D0E-BE69BAC29AAF}"/>
                                            </p:graphicEl>
                                          </p:spTgt>
                                        </p:tgtEl>
                                        <p:attrNameLst>
                                          <p:attrName>ppt_x</p:attrName>
                                        </p:attrNameLst>
                                      </p:cBhvr>
                                      <p:tavLst>
                                        <p:tav tm="0">
                                          <p:val>
                                            <p:strVal val="#ppt_x"/>
                                          </p:val>
                                        </p:tav>
                                        <p:tav tm="100000">
                                          <p:val>
                                            <p:strVal val="#ppt_x"/>
                                          </p:val>
                                        </p:tav>
                                      </p:tavLst>
                                    </p:anim>
                                    <p:anim calcmode="lin" valueType="num">
                                      <p:cBhvr>
                                        <p:cTn id="52" dur="1500" fill="hold"/>
                                        <p:tgtEl>
                                          <p:spTgt spid="4">
                                            <p:graphicEl>
                                              <a:dgm id="{194D94BF-EC47-448E-9D0E-BE69BAC29AAF}"/>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0BFAB140-BC5A-4D78-B83F-9CBC7416CB31}"/>
                                            </p:graphicEl>
                                          </p:spTgt>
                                        </p:tgtEl>
                                        <p:attrNameLst>
                                          <p:attrName>style.visibility</p:attrName>
                                        </p:attrNameLst>
                                      </p:cBhvr>
                                      <p:to>
                                        <p:strVal val="visible"/>
                                      </p:to>
                                    </p:set>
                                    <p:animEffect transition="in" filter="fade">
                                      <p:cBhvr>
                                        <p:cTn id="55" dur="1500"/>
                                        <p:tgtEl>
                                          <p:spTgt spid="4">
                                            <p:graphicEl>
                                              <a:dgm id="{0BFAB140-BC5A-4D78-B83F-9CBC7416CB31}"/>
                                            </p:graphicEl>
                                          </p:spTgt>
                                        </p:tgtEl>
                                      </p:cBhvr>
                                    </p:animEffect>
                                    <p:anim calcmode="lin" valueType="num">
                                      <p:cBhvr>
                                        <p:cTn id="56" dur="1500" fill="hold"/>
                                        <p:tgtEl>
                                          <p:spTgt spid="4">
                                            <p:graphicEl>
                                              <a:dgm id="{0BFAB140-BC5A-4D78-B83F-9CBC7416CB31}"/>
                                            </p:graphicEl>
                                          </p:spTgt>
                                        </p:tgtEl>
                                        <p:attrNameLst>
                                          <p:attrName>ppt_x</p:attrName>
                                        </p:attrNameLst>
                                      </p:cBhvr>
                                      <p:tavLst>
                                        <p:tav tm="0">
                                          <p:val>
                                            <p:strVal val="#ppt_x"/>
                                          </p:val>
                                        </p:tav>
                                        <p:tav tm="100000">
                                          <p:val>
                                            <p:strVal val="#ppt_x"/>
                                          </p:val>
                                        </p:tav>
                                      </p:tavLst>
                                    </p:anim>
                                    <p:anim calcmode="lin" valueType="num">
                                      <p:cBhvr>
                                        <p:cTn id="57" dur="1500" fill="hold"/>
                                        <p:tgtEl>
                                          <p:spTgt spid="4">
                                            <p:graphicEl>
                                              <a:dgm id="{0BFAB140-BC5A-4D78-B83F-9CBC7416CB3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A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O" id="{9E1DDCE6-065E-4C6D-AE73-BA832B205A05}" vid="{56DDD9AB-8815-4D0E-B020-2573C5489B8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69E4BB138AF244A526A263A35C704F" ma:contentTypeVersion="13" ma:contentTypeDescription="Create a new document." ma:contentTypeScope="" ma:versionID="350f1ec4a1ad31e2df49698f43888972">
  <xsd:schema xmlns:xsd="http://www.w3.org/2001/XMLSchema" xmlns:xs="http://www.w3.org/2001/XMLSchema" xmlns:p="http://schemas.microsoft.com/office/2006/metadata/properties" xmlns:ns1="http://schemas.microsoft.com/sharepoint/v3" xmlns:ns3="797d51f7-6412-47b5-83ef-1cf1e4cef323" xmlns:ns4="0609c2e5-3f51-46c2-b64d-7cffb5b401bd" targetNamespace="http://schemas.microsoft.com/office/2006/metadata/properties" ma:root="true" ma:fieldsID="46d55ed22a19cf6e9c7c27c2c2a8adb9" ns1:_="" ns3:_="" ns4:_="">
    <xsd:import namespace="http://schemas.microsoft.com/sharepoint/v3"/>
    <xsd:import namespace="797d51f7-6412-47b5-83ef-1cf1e4cef323"/>
    <xsd:import namespace="0609c2e5-3f51-46c2-b64d-7cffb5b401b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7d51f7-6412-47b5-83ef-1cf1e4ce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9c2e5-3f51-46c2-b64d-7cffb5b401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1B9BA9-6FCF-4BBF-9C88-0A82044A6D0F}">
  <ds:schemaRefs>
    <ds:schemaRef ds:uri="http://schemas.microsoft.com/sharepoint/v3/contenttype/forms"/>
  </ds:schemaRefs>
</ds:datastoreItem>
</file>

<file path=customXml/itemProps2.xml><?xml version="1.0" encoding="utf-8"?>
<ds:datastoreItem xmlns:ds="http://schemas.openxmlformats.org/officeDocument/2006/customXml" ds:itemID="{3CC22AEC-32D6-4666-AFF4-A602C4CE6F33}">
  <ds:schemaRef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797d51f7-6412-47b5-83ef-1cf1e4cef323"/>
    <ds:schemaRef ds:uri="http://schemas.microsoft.com/office/infopath/2007/PartnerControls"/>
    <ds:schemaRef ds:uri="http://schemas.microsoft.com/sharepoint/v3"/>
    <ds:schemaRef ds:uri="0609c2e5-3f51-46c2-b64d-7cffb5b401bd"/>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FF3B4640-735D-451E-98C6-6A81D82DF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7d51f7-6412-47b5-83ef-1cf1e4cef323"/>
    <ds:schemaRef ds:uri="0609c2e5-3f51-46c2-b64d-7cffb5b40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12495</TotalTime>
  <Words>1160</Words>
  <Application>Microsoft Office PowerPoint</Application>
  <PresentationFormat>On-screen Show (4:3)</PresentationFormat>
  <Paragraphs>167</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AGO</vt:lpstr>
      <vt:lpstr>Acrobat Document</vt:lpstr>
      <vt:lpstr>Open Meeting Law: Balancing Government Transparency  with Government Efficiency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Meeting Law</dc:title>
  <dc:creator>RNasdor</dc:creator>
  <cp:lastModifiedBy>Benedon, Carrie (AGO)</cp:lastModifiedBy>
  <cp:revision>1112</cp:revision>
  <cp:lastPrinted>2017-03-02T14:57:11Z</cp:lastPrinted>
  <dcterms:created xsi:type="dcterms:W3CDTF">2010-04-29T20:03:54Z</dcterms:created>
  <dcterms:modified xsi:type="dcterms:W3CDTF">2023-09-06T17:05:04Z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0x0101003069E4BB138AF244A526A263A35C704F</vt:lpwstr>
  </property>
</Properties>
</file>