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4"/>
  </p:notesMasterIdLst>
  <p:sldIdLst>
    <p:sldId id="256" r:id="rId4"/>
    <p:sldId id="257" r:id="rId5"/>
    <p:sldId id="258" r:id="rId6"/>
    <p:sldId id="259" r:id="rId7"/>
    <p:sldId id="343" r:id="rId8"/>
    <p:sldId id="327" r:id="rId9"/>
    <p:sldId id="338" r:id="rId10"/>
    <p:sldId id="339" r:id="rId11"/>
    <p:sldId id="340" r:id="rId12"/>
    <p:sldId id="341" r:id="rId13"/>
    <p:sldId id="342" r:id="rId14"/>
    <p:sldId id="344" r:id="rId15"/>
    <p:sldId id="345" r:id="rId16"/>
    <p:sldId id="346" r:id="rId17"/>
    <p:sldId id="333" r:id="rId18"/>
    <p:sldId id="275" r:id="rId19"/>
    <p:sldId id="266" r:id="rId20"/>
    <p:sldId id="267" r:id="rId21"/>
    <p:sldId id="269"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2177" autoAdjust="0"/>
  </p:normalViewPr>
  <p:slideViewPr>
    <p:cSldViewPr snapToGrid="0">
      <p:cViewPr varScale="1">
        <p:scale>
          <a:sx n="75" d="100"/>
          <a:sy n="75" d="100"/>
        </p:scale>
        <p:origin x="5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pChg chg="mod">
          <ac:chgData name="Bloom, Ashley (EOTSS)" userId="72d0e8ae-2e4f-4bb9-94cd-a4385f38aed0" providerId="ADAL" clId="{6341E99F-FE11-443E-99D1-906ADAF04BEC}" dt="2024-07-18T18:15:16.884" v="1" actId="20577"/>
          <ac:spMkLst>
            <pc:docMk/>
            <pc:sldMk cId="4274120308" sldId="256"/>
            <ac:spMk id="2" creationId="{5688927A-E7A3-ED63-CCF9-F733A80C60E4}"/>
          </ac:spMkLst>
        </pc:spChg>
      </pc:sldChg>
      <pc:sldChg chg="modSp mod">
        <pc:chgData name="Bloom, Ashley (EOTSS)" userId="72d0e8ae-2e4f-4bb9-94cd-a4385f38aed0" providerId="ADAL" clId="{6341E99F-FE11-443E-99D1-906ADAF04BEC}" dt="2024-07-18T18:18:11.050" v="4" actId="20577"/>
        <pc:sldMkLst>
          <pc:docMk/>
          <pc:sldMk cId="3377139557" sldId="328"/>
        </pc:sldMkLst>
        <pc:spChg chg="mod">
          <ac:chgData name="Bloom, Ashley (EOTSS)" userId="72d0e8ae-2e4f-4bb9-94cd-a4385f38aed0" providerId="ADAL" clId="{6341E99F-FE11-443E-99D1-906ADAF04BEC}" dt="2024-07-18T18:18:11.050" v="4" actId="20577"/>
          <ac:spMkLst>
            <pc:docMk/>
            <pc:sldMk cId="3377139557" sldId="328"/>
            <ac:spMk id="3" creationId="{86789A9A-004D-B769-8591-EF871F7F365D}"/>
          </ac:spMkLst>
        </pc:spChg>
      </pc:sldChg>
      <pc:sldChg chg="modSp mod">
        <pc:chgData name="Bloom, Ashley (EOTSS)" userId="72d0e8ae-2e4f-4bb9-94cd-a4385f38aed0" providerId="ADAL" clId="{6341E99F-FE11-443E-99D1-906ADAF04BEC}" dt="2024-07-19T14:59:48.548" v="425" actId="20577"/>
        <pc:sldMkLst>
          <pc:docMk/>
          <pc:sldMk cId="2168029450" sldId="330"/>
        </pc:sldMkLst>
        <pc:spChg chg="mod">
          <ac:chgData name="Bloom, Ashley (EOTSS)" userId="72d0e8ae-2e4f-4bb9-94cd-a4385f38aed0" providerId="ADAL" clId="{6341E99F-FE11-443E-99D1-906ADAF04BEC}" dt="2024-07-19T14:59:48.548" v="425" actId="20577"/>
          <ac:spMkLst>
            <pc:docMk/>
            <pc:sldMk cId="2168029450" sldId="330"/>
            <ac:spMk id="3" creationId="{D34D7FE2-4446-AC83-3094-617F85DA032C}"/>
          </ac:spMkLst>
        </pc:spChg>
      </pc:sldChg>
      <pc:sldChg chg="modSp mod">
        <pc:chgData name="Bloom, Ashley (EOTSS)" userId="72d0e8ae-2e4f-4bb9-94cd-a4385f38aed0" providerId="ADAL" clId="{6341E99F-FE11-443E-99D1-906ADAF04BEC}" dt="2024-07-19T14:56:10.304" v="402" actId="20577"/>
        <pc:sldMkLst>
          <pc:docMk/>
          <pc:sldMk cId="2729007047" sldId="331"/>
        </pc:sldMkLst>
        <pc:spChg chg="mod">
          <ac:chgData name="Bloom, Ashley (EOTSS)" userId="72d0e8ae-2e4f-4bb9-94cd-a4385f38aed0" providerId="ADAL" clId="{6341E99F-FE11-443E-99D1-906ADAF04BEC}" dt="2024-07-19T14:56:10.304" v="402" actId="20577"/>
          <ac:spMkLst>
            <pc:docMk/>
            <pc:sldMk cId="2729007047" sldId="331"/>
            <ac:spMk id="3" creationId="{1AD71305-76BE-1773-4108-7FEE0C7B1892}"/>
          </ac:spMkLst>
        </pc:spChg>
      </pc:sldChg>
      <pc:sldChg chg="modSp mod">
        <pc:chgData name="Bloom, Ashley (EOTSS)" userId="72d0e8ae-2e4f-4bb9-94cd-a4385f38aed0" providerId="ADAL" clId="{6341E99F-FE11-443E-99D1-906ADAF04BEC}" dt="2024-07-19T13:30:37.259" v="292" actId="1035"/>
        <pc:sldMkLst>
          <pc:docMk/>
          <pc:sldMk cId="1017622597" sldId="334"/>
        </pc:sldMkLst>
        <pc:spChg chg="mod">
          <ac:chgData name="Bloom, Ashley (EOTSS)" userId="72d0e8ae-2e4f-4bb9-94cd-a4385f38aed0" providerId="ADAL" clId="{6341E99F-FE11-443E-99D1-906ADAF04BEC}" dt="2024-07-19T13:30:37.259" v="292" actId="1035"/>
          <ac:spMkLst>
            <pc:docMk/>
            <pc:sldMk cId="1017622597" sldId="334"/>
            <ac:spMk id="3" creationId="{D6C15BC3-19DB-C3F3-F10B-C1FCA7FD29CB}"/>
          </ac:spMkLst>
        </pc:spChg>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pChg chg="mod">
          <ac:chgData name="Bloom, Ashley (EOTSS)" userId="72d0e8ae-2e4f-4bb9-94cd-a4385f38aed0" providerId="ADAL" clId="{8E5B92C7-547A-46CF-A758-C39137076B7B}" dt="2024-08-09T22:42:42.248" v="0" actId="20577"/>
          <ac:spMkLst>
            <pc:docMk/>
            <pc:sldMk cId="518607733" sldId="321"/>
            <ac:spMk id="2" creationId="{F294EE36-9757-A459-D27E-8B9B078AA112}"/>
          </ac:spMkLst>
        </pc:spChg>
      </pc:sldChg>
      <pc:sldChg chg="modSp mod">
        <pc:chgData name="Bloom, Ashley (EOTSS)" userId="72d0e8ae-2e4f-4bb9-94cd-a4385f38aed0" providerId="ADAL" clId="{8E5B92C7-547A-46CF-A758-C39137076B7B}" dt="2024-08-09T22:46:24.220" v="58" actId="20577"/>
        <pc:sldMkLst>
          <pc:docMk/>
          <pc:sldMk cId="3925676025" sldId="326"/>
        </pc:sldMkLst>
        <pc:spChg chg="mod">
          <ac:chgData name="Bloom, Ashley (EOTSS)" userId="72d0e8ae-2e4f-4bb9-94cd-a4385f38aed0" providerId="ADAL" clId="{8E5B92C7-547A-46CF-A758-C39137076B7B}" dt="2024-08-09T22:46:24.220" v="58" actId="20577"/>
          <ac:spMkLst>
            <pc:docMk/>
            <pc:sldMk cId="3925676025" sldId="326"/>
            <ac:spMk id="3" creationId="{FE019644-3B0C-9F1E-BA5E-92235938967F}"/>
          </ac:spMkLst>
        </pc:spChg>
      </pc:sldChg>
      <pc:sldChg chg="modSp del mod">
        <pc:chgData name="Bloom, Ashley (EOTSS)" userId="72d0e8ae-2e4f-4bb9-94cd-a4385f38aed0" providerId="ADAL" clId="{8E5B92C7-547A-46CF-A758-C39137076B7B}" dt="2024-08-09T22:48:23.793" v="67" actId="2696"/>
        <pc:sldMkLst>
          <pc:docMk/>
          <pc:sldMk cId="2729007047" sldId="331"/>
        </pc:sldMkLst>
        <pc:spChg chg="mod">
          <ac:chgData name="Bloom, Ashley (EOTSS)" userId="72d0e8ae-2e4f-4bb9-94cd-a4385f38aed0" providerId="ADAL" clId="{8E5B92C7-547A-46CF-A758-C39137076B7B}" dt="2024-08-09T22:47:48.213" v="66" actId="20577"/>
          <ac:spMkLst>
            <pc:docMk/>
            <pc:sldMk cId="2729007047" sldId="331"/>
            <ac:spMk id="3" creationId="{1AD71305-76BE-1773-4108-7FEE0C7B1892}"/>
          </ac:spMkLst>
        </pc:spChg>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pChg chg="mod ord">
          <ac:chgData name="Bloom, Ashley (EOTSS)" userId="72d0e8ae-2e4f-4bb9-94cd-a4385f38aed0" providerId="ADAL" clId="{8E5B92C7-547A-46CF-A758-C39137076B7B}" dt="2024-08-09T22:43:15.377" v="1" actId="700"/>
          <ac:spMkLst>
            <pc:docMk/>
            <pc:sldMk cId="1793753156" sldId="337"/>
            <ac:spMk id="2" creationId="{BD58BC87-93BD-7475-BE77-47FAB842B2CA}"/>
          </ac:spMkLst>
        </pc:spChg>
        <pc:spChg chg="mod ord">
          <ac:chgData name="Bloom, Ashley (EOTSS)" userId="72d0e8ae-2e4f-4bb9-94cd-a4385f38aed0" providerId="ADAL" clId="{8E5B92C7-547A-46CF-A758-C39137076B7B}" dt="2024-08-09T22:43:34.235" v="3" actId="20577"/>
          <ac:spMkLst>
            <pc:docMk/>
            <pc:sldMk cId="1793753156" sldId="337"/>
            <ac:spMk id="4" creationId="{4933915F-E805-FBAE-B5FB-65707DC76C95}"/>
          </ac:spMkLst>
        </pc:spChg>
        <pc:spChg chg="mod ord">
          <ac:chgData name="Bloom, Ashley (EOTSS)" userId="72d0e8ae-2e4f-4bb9-94cd-a4385f38aed0" providerId="ADAL" clId="{8E5B92C7-547A-46CF-A758-C39137076B7B}" dt="2024-08-09T22:43:46.830" v="5" actId="27636"/>
          <ac:spMkLst>
            <pc:docMk/>
            <pc:sldMk cId="1793753156" sldId="337"/>
            <ac:spMk id="5" creationId="{E09E0F86-C1C4-CD78-C1FC-EEBEB3A5F9FF}"/>
          </ac:spMkLst>
        </pc:spChg>
      </pc:sldChg>
      <pc:sldChg chg="modSp new mod">
        <pc:chgData name="Bloom, Ashley (EOTSS)" userId="72d0e8ae-2e4f-4bb9-94cd-a4385f38aed0" providerId="ADAL" clId="{8E5B92C7-547A-46CF-A758-C39137076B7B}" dt="2024-08-09T23:02:04.724" v="68" actId="12"/>
        <pc:sldMkLst>
          <pc:docMk/>
          <pc:sldMk cId="2554986141" sldId="339"/>
        </pc:sldMkLst>
        <pc:spChg chg="mod">
          <ac:chgData name="Bloom, Ashley (EOTSS)" userId="72d0e8ae-2e4f-4bb9-94cd-a4385f38aed0" providerId="ADAL" clId="{8E5B92C7-547A-46CF-A758-C39137076B7B}" dt="2024-08-09T22:44:29.358" v="40" actId="122"/>
          <ac:spMkLst>
            <pc:docMk/>
            <pc:sldMk cId="2554986141" sldId="339"/>
            <ac:spMk id="2" creationId="{FB108EC3-9EB5-C4D1-31E4-DD0D663FA257}"/>
          </ac:spMkLst>
        </pc:spChg>
        <pc:spChg chg="mod">
          <ac:chgData name="Bloom, Ashley (EOTSS)" userId="72d0e8ae-2e4f-4bb9-94cd-a4385f38aed0" providerId="ADAL" clId="{8E5B92C7-547A-46CF-A758-C39137076B7B}" dt="2024-08-09T23:02:04.724" v="68" actId="12"/>
          <ac:spMkLst>
            <pc:docMk/>
            <pc:sldMk cId="2554986141" sldId="339"/>
            <ac:spMk id="3" creationId="{8A9F5955-B3F6-4B05-9E58-AD90AC89E959}"/>
          </ac:spMkLst>
        </pc:spChg>
      </pc:sldChg>
    </pc:docChg>
  </pc:docChgLst>
  <pc:docChgLst>
    <pc:chgData name="Bloom, Ashley (EOTSS)" userId="72d0e8ae-2e4f-4bb9-94cd-a4385f38aed0" providerId="ADAL" clId="{3517654A-B403-48A9-9849-9F73BB1D5C8C}"/>
    <pc:docChg chg="undo custSel addSld delSld modSld">
      <pc:chgData name="Bloom, Ashley (EOTSS)" userId="72d0e8ae-2e4f-4bb9-94cd-a4385f38aed0" providerId="ADAL" clId="{3517654A-B403-48A9-9849-9F73BB1D5C8C}" dt="2024-09-17T15:40:45.375" v="2494" actId="20577"/>
      <pc:docMkLst>
        <pc:docMk/>
      </pc:docMkLst>
      <pc:sldChg chg="modSp mod">
        <pc:chgData name="Bloom, Ashley (EOTSS)" userId="72d0e8ae-2e4f-4bb9-94cd-a4385f38aed0" providerId="ADAL" clId="{3517654A-B403-48A9-9849-9F73BB1D5C8C}" dt="2024-09-06T19:13:12.950" v="701" actId="20577"/>
        <pc:sldMkLst>
          <pc:docMk/>
          <pc:sldMk cId="4274120308" sldId="256"/>
        </pc:sldMkLst>
        <pc:spChg chg="mod">
          <ac:chgData name="Bloom, Ashley (EOTSS)" userId="72d0e8ae-2e4f-4bb9-94cd-a4385f38aed0" providerId="ADAL" clId="{3517654A-B403-48A9-9849-9F73BB1D5C8C}" dt="2024-08-29T17:48:22.007" v="23" actId="20577"/>
          <ac:spMkLst>
            <pc:docMk/>
            <pc:sldMk cId="4274120308" sldId="256"/>
            <ac:spMk id="2" creationId="{5688927A-E7A3-ED63-CCF9-F733A80C60E4}"/>
          </ac:spMkLst>
        </pc:spChg>
        <pc:spChg chg="mod">
          <ac:chgData name="Bloom, Ashley (EOTSS)" userId="72d0e8ae-2e4f-4bb9-94cd-a4385f38aed0" providerId="ADAL" clId="{3517654A-B403-48A9-9849-9F73BB1D5C8C}" dt="2024-09-06T19:13:12.950" v="701" actId="20577"/>
          <ac:spMkLst>
            <pc:docMk/>
            <pc:sldMk cId="4274120308" sldId="256"/>
            <ac:spMk id="3" creationId="{73DF786E-4EF4-B345-0F01-3F2D068BD41E}"/>
          </ac:spMkLst>
        </pc:spChg>
      </pc:sldChg>
      <pc:sldChg chg="modSp mod">
        <pc:chgData name="Bloom, Ashley (EOTSS)" userId="72d0e8ae-2e4f-4bb9-94cd-a4385f38aed0" providerId="ADAL" clId="{3517654A-B403-48A9-9849-9F73BB1D5C8C}" dt="2024-09-17T15:34:54.085" v="2438" actId="20577"/>
        <pc:sldMkLst>
          <pc:docMk/>
          <pc:sldMk cId="907641570" sldId="257"/>
        </pc:sldMkLst>
        <pc:spChg chg="mod">
          <ac:chgData name="Bloom, Ashley (EOTSS)" userId="72d0e8ae-2e4f-4bb9-94cd-a4385f38aed0" providerId="ADAL" clId="{3517654A-B403-48A9-9849-9F73BB1D5C8C}" dt="2024-09-17T15:34:54.085" v="2438" actId="20577"/>
          <ac:spMkLst>
            <pc:docMk/>
            <pc:sldMk cId="907641570" sldId="257"/>
            <ac:spMk id="3" creationId="{044C0BF8-ACE0-1642-E7A4-63B54E626902}"/>
          </ac:spMkLst>
        </pc:spChg>
      </pc:sldChg>
      <pc:sldChg chg="modSp mod">
        <pc:chgData name="Bloom, Ashley (EOTSS)" userId="72d0e8ae-2e4f-4bb9-94cd-a4385f38aed0" providerId="ADAL" clId="{3517654A-B403-48A9-9849-9F73BB1D5C8C}" dt="2024-08-29T17:49:40.137" v="30" actId="27636"/>
        <pc:sldMkLst>
          <pc:docMk/>
          <pc:sldMk cId="3646040335" sldId="259"/>
        </pc:sldMkLst>
        <pc:spChg chg="mod">
          <ac:chgData name="Bloom, Ashley (EOTSS)" userId="72d0e8ae-2e4f-4bb9-94cd-a4385f38aed0" providerId="ADAL" clId="{3517654A-B403-48A9-9849-9F73BB1D5C8C}" dt="2024-08-29T17:49:40.137" v="30" actId="27636"/>
          <ac:spMkLst>
            <pc:docMk/>
            <pc:sldMk cId="3646040335" sldId="259"/>
            <ac:spMk id="3" creationId="{81D5494F-5A5D-A52F-E47A-0CC0583B1BDA}"/>
          </ac:spMkLst>
        </pc:spChg>
      </pc:sldChg>
      <pc:sldChg chg="modSp mod">
        <pc:chgData name="Bloom, Ashley (EOTSS)" userId="72d0e8ae-2e4f-4bb9-94cd-a4385f38aed0" providerId="ADAL" clId="{3517654A-B403-48A9-9849-9F73BB1D5C8C}" dt="2024-09-17T15:40:45.375" v="2494" actId="20577"/>
        <pc:sldMkLst>
          <pc:docMk/>
          <pc:sldMk cId="2890622037" sldId="275"/>
        </pc:sldMkLst>
        <pc:spChg chg="mod">
          <ac:chgData name="Bloom, Ashley (EOTSS)" userId="72d0e8ae-2e4f-4bb9-94cd-a4385f38aed0" providerId="ADAL" clId="{3517654A-B403-48A9-9849-9F73BB1D5C8C}" dt="2024-09-17T15:40:45.375" v="2494" actId="20577"/>
          <ac:spMkLst>
            <pc:docMk/>
            <pc:sldMk cId="2890622037" sldId="275"/>
            <ac:spMk id="3" creationId="{4DBBF46A-1C58-3DFA-BEE3-38876A216B60}"/>
          </ac:spMkLst>
        </pc:spChg>
      </pc:sldChg>
      <pc:sldChg chg="modSp mod">
        <pc:chgData name="Bloom, Ashley (EOTSS)" userId="72d0e8ae-2e4f-4bb9-94cd-a4385f38aed0" providerId="ADAL" clId="{3517654A-B403-48A9-9849-9F73BB1D5C8C}" dt="2024-08-29T17:52:03.814" v="97" actId="20577"/>
        <pc:sldMkLst>
          <pc:docMk/>
          <pc:sldMk cId="2689717624" sldId="327"/>
        </pc:sldMkLst>
        <pc:spChg chg="mod">
          <ac:chgData name="Bloom, Ashley (EOTSS)" userId="72d0e8ae-2e4f-4bb9-94cd-a4385f38aed0" providerId="ADAL" clId="{3517654A-B403-48A9-9849-9F73BB1D5C8C}" dt="2024-08-29T17:51:10.289" v="92" actId="20577"/>
          <ac:spMkLst>
            <pc:docMk/>
            <pc:sldMk cId="2689717624" sldId="327"/>
            <ac:spMk id="2" creationId="{1D3CAAB8-B132-3A81-DBAE-46A8248008CB}"/>
          </ac:spMkLst>
        </pc:spChg>
        <pc:spChg chg="mod">
          <ac:chgData name="Bloom, Ashley (EOTSS)" userId="72d0e8ae-2e4f-4bb9-94cd-a4385f38aed0" providerId="ADAL" clId="{3517654A-B403-48A9-9849-9F73BB1D5C8C}" dt="2024-08-29T17:52:03.814" v="97" actId="20577"/>
          <ac:spMkLst>
            <pc:docMk/>
            <pc:sldMk cId="2689717624" sldId="327"/>
            <ac:spMk id="3" creationId="{333CE3B7-3719-182B-AB68-E73D8C9E816F}"/>
          </ac:spMkLst>
        </pc:spChg>
      </pc:sldChg>
      <pc:sldChg chg="modSp mod">
        <pc:chgData name="Bloom, Ashley (EOTSS)" userId="72d0e8ae-2e4f-4bb9-94cd-a4385f38aed0" providerId="ADAL" clId="{3517654A-B403-48A9-9849-9F73BB1D5C8C}" dt="2024-08-29T17:58:10.081" v="617" actId="20577"/>
        <pc:sldMkLst>
          <pc:docMk/>
          <pc:sldMk cId="2047830750" sldId="333"/>
        </pc:sldMkLst>
        <pc:spChg chg="mod">
          <ac:chgData name="Bloom, Ashley (EOTSS)" userId="72d0e8ae-2e4f-4bb9-94cd-a4385f38aed0" providerId="ADAL" clId="{3517654A-B403-48A9-9849-9F73BB1D5C8C}" dt="2024-08-29T17:58:10.081" v="617" actId="20577"/>
          <ac:spMkLst>
            <pc:docMk/>
            <pc:sldMk cId="2047830750" sldId="333"/>
            <ac:spMk id="5" creationId="{287D025C-3BFB-7356-B452-63A3CAE75A33}"/>
          </ac:spMkLst>
        </pc:spChg>
      </pc:sldChg>
      <pc:sldChg chg="modSp mod">
        <pc:chgData name="Bloom, Ashley (EOTSS)" userId="72d0e8ae-2e4f-4bb9-94cd-a4385f38aed0" providerId="ADAL" clId="{3517654A-B403-48A9-9849-9F73BB1D5C8C}" dt="2024-08-29T17:58:45.927" v="618" actId="20577"/>
        <pc:sldMkLst>
          <pc:docMk/>
          <pc:sldMk cId="2996991804" sldId="338"/>
        </pc:sldMkLst>
        <pc:spChg chg="mod">
          <ac:chgData name="Bloom, Ashley (EOTSS)" userId="72d0e8ae-2e4f-4bb9-94cd-a4385f38aed0" providerId="ADAL" clId="{3517654A-B403-48A9-9849-9F73BB1D5C8C}" dt="2024-08-29T17:52:54.842" v="130" actId="20577"/>
          <ac:spMkLst>
            <pc:docMk/>
            <pc:sldMk cId="2996991804" sldId="338"/>
            <ac:spMk id="2" creationId="{66B3D192-92C4-1F78-A085-4A7B2467A933}"/>
          </ac:spMkLst>
        </pc:spChg>
        <pc:spChg chg="mod">
          <ac:chgData name="Bloom, Ashley (EOTSS)" userId="72d0e8ae-2e4f-4bb9-94cd-a4385f38aed0" providerId="ADAL" clId="{3517654A-B403-48A9-9849-9F73BB1D5C8C}" dt="2024-08-29T17:58:45.927" v="618" actId="20577"/>
          <ac:spMkLst>
            <pc:docMk/>
            <pc:sldMk cId="2996991804" sldId="338"/>
            <ac:spMk id="3" creationId="{A9A8F773-C5BC-AAC0-FC45-A20603E799AE}"/>
          </ac:spMkLst>
        </pc:spChg>
      </pc:sldChg>
      <pc:sldChg chg="modSp mod">
        <pc:chgData name="Bloom, Ashley (EOTSS)" userId="72d0e8ae-2e4f-4bb9-94cd-a4385f38aed0" providerId="ADAL" clId="{3517654A-B403-48A9-9849-9F73BB1D5C8C}" dt="2024-08-29T17:57:32.529" v="597" actId="20577"/>
        <pc:sldMkLst>
          <pc:docMk/>
          <pc:sldMk cId="2636467834" sldId="340"/>
        </pc:sldMkLst>
        <pc:spChg chg="mod">
          <ac:chgData name="Bloom, Ashley (EOTSS)" userId="72d0e8ae-2e4f-4bb9-94cd-a4385f38aed0" providerId="ADAL" clId="{3517654A-B403-48A9-9849-9F73BB1D5C8C}" dt="2024-08-29T17:57:32.529" v="597" actId="20577"/>
          <ac:spMkLst>
            <pc:docMk/>
            <pc:sldMk cId="2636467834" sldId="340"/>
            <ac:spMk id="3" creationId="{8B8D2E79-13C1-9E06-D93C-A05EEC0EFA89}"/>
          </ac:spMkLst>
        </pc:spChg>
      </pc:sldChg>
      <pc:sldChg chg="modSp mod">
        <pc:chgData name="Bloom, Ashley (EOTSS)" userId="72d0e8ae-2e4f-4bb9-94cd-a4385f38aed0" providerId="ADAL" clId="{3517654A-B403-48A9-9849-9F73BB1D5C8C}" dt="2024-08-30T13:39:49.585" v="681" actId="12"/>
        <pc:sldMkLst>
          <pc:docMk/>
          <pc:sldMk cId="3010108517" sldId="342"/>
        </pc:sldMkLst>
        <pc:spChg chg="mod">
          <ac:chgData name="Bloom, Ashley (EOTSS)" userId="72d0e8ae-2e4f-4bb9-94cd-a4385f38aed0" providerId="ADAL" clId="{3517654A-B403-48A9-9849-9F73BB1D5C8C}" dt="2024-08-30T13:39:49.585" v="681" actId="12"/>
          <ac:spMkLst>
            <pc:docMk/>
            <pc:sldMk cId="3010108517" sldId="342"/>
            <ac:spMk id="3" creationId="{84808A42-024C-600A-AE68-1D81A08EB52E}"/>
          </ac:spMkLst>
        </pc:spChg>
      </pc:sldChg>
      <pc:sldChg chg="modSp new mod">
        <pc:chgData name="Bloom, Ashley (EOTSS)" userId="72d0e8ae-2e4f-4bb9-94cd-a4385f38aed0" providerId="ADAL" clId="{3517654A-B403-48A9-9849-9F73BB1D5C8C}" dt="2024-08-29T17:50:37.997" v="74"/>
        <pc:sldMkLst>
          <pc:docMk/>
          <pc:sldMk cId="2562401094" sldId="343"/>
        </pc:sldMkLst>
        <pc:spChg chg="mod">
          <ac:chgData name="Bloom, Ashley (EOTSS)" userId="72d0e8ae-2e4f-4bb9-94cd-a4385f38aed0" providerId="ADAL" clId="{3517654A-B403-48A9-9849-9F73BB1D5C8C}" dt="2024-08-29T17:50:08.040" v="72" actId="122"/>
          <ac:spMkLst>
            <pc:docMk/>
            <pc:sldMk cId="2562401094" sldId="343"/>
            <ac:spMk id="2" creationId="{BFF2A78A-348B-EFF7-AAF3-FF451F3BBCA2}"/>
          </ac:spMkLst>
        </pc:spChg>
        <pc:spChg chg="mod">
          <ac:chgData name="Bloom, Ashley (EOTSS)" userId="72d0e8ae-2e4f-4bb9-94cd-a4385f38aed0" providerId="ADAL" clId="{3517654A-B403-48A9-9849-9F73BB1D5C8C}" dt="2024-08-29T17:50:37.997" v="74"/>
          <ac:spMkLst>
            <pc:docMk/>
            <pc:sldMk cId="2562401094" sldId="343"/>
            <ac:spMk id="3" creationId="{ACE5A2A7-6F50-01E1-579D-3DC5A48D8C7D}"/>
          </ac:spMkLst>
        </pc:spChg>
      </pc:sldChg>
      <pc:sldChg chg="modSp new mod">
        <pc:chgData name="Bloom, Ashley (EOTSS)" userId="72d0e8ae-2e4f-4bb9-94cd-a4385f38aed0" providerId="ADAL" clId="{3517654A-B403-48A9-9849-9F73BB1D5C8C}" dt="2024-09-17T15:36:48.805" v="2448" actId="20577"/>
        <pc:sldMkLst>
          <pc:docMk/>
          <pc:sldMk cId="1034587649" sldId="344"/>
        </pc:sldMkLst>
        <pc:spChg chg="mod">
          <ac:chgData name="Bloom, Ashley (EOTSS)" userId="72d0e8ae-2e4f-4bb9-94cd-a4385f38aed0" providerId="ADAL" clId="{3517654A-B403-48A9-9849-9F73BB1D5C8C}" dt="2024-09-16T13:04:07.075" v="1276" actId="313"/>
          <ac:spMkLst>
            <pc:docMk/>
            <pc:sldMk cId="1034587649" sldId="344"/>
            <ac:spMk id="2" creationId="{F2836BF2-E661-48EE-B539-B0F351E8DBA8}"/>
          </ac:spMkLst>
        </pc:spChg>
        <pc:spChg chg="mod">
          <ac:chgData name="Bloom, Ashley (EOTSS)" userId="72d0e8ae-2e4f-4bb9-94cd-a4385f38aed0" providerId="ADAL" clId="{3517654A-B403-48A9-9849-9F73BB1D5C8C}" dt="2024-09-17T15:36:48.805" v="2448" actId="20577"/>
          <ac:spMkLst>
            <pc:docMk/>
            <pc:sldMk cId="1034587649" sldId="344"/>
            <ac:spMk id="3" creationId="{2489794B-8DB2-E901-8DD2-56B0FD88191F}"/>
          </ac:spMkLst>
        </pc:spChg>
      </pc:sldChg>
      <pc:sldChg chg="modSp new mod">
        <pc:chgData name="Bloom, Ashley (EOTSS)" userId="72d0e8ae-2e4f-4bb9-94cd-a4385f38aed0" providerId="ADAL" clId="{3517654A-B403-48A9-9849-9F73BB1D5C8C}" dt="2024-09-16T20:34:11.423" v="2005" actId="313"/>
        <pc:sldMkLst>
          <pc:docMk/>
          <pc:sldMk cId="377713376" sldId="345"/>
        </pc:sldMkLst>
        <pc:spChg chg="mod">
          <ac:chgData name="Bloom, Ashley (EOTSS)" userId="72d0e8ae-2e4f-4bb9-94cd-a4385f38aed0" providerId="ADAL" clId="{3517654A-B403-48A9-9849-9F73BB1D5C8C}" dt="2024-09-16T20:23:08.592" v="1458" actId="20577"/>
          <ac:spMkLst>
            <pc:docMk/>
            <pc:sldMk cId="377713376" sldId="345"/>
            <ac:spMk id="2" creationId="{68CE72E4-50B1-33CC-A52A-24B2A60CA6C1}"/>
          </ac:spMkLst>
        </pc:spChg>
        <pc:spChg chg="mod">
          <ac:chgData name="Bloom, Ashley (EOTSS)" userId="72d0e8ae-2e4f-4bb9-94cd-a4385f38aed0" providerId="ADAL" clId="{3517654A-B403-48A9-9849-9F73BB1D5C8C}" dt="2024-09-16T20:34:11.423" v="2005" actId="313"/>
          <ac:spMkLst>
            <pc:docMk/>
            <pc:sldMk cId="377713376" sldId="345"/>
            <ac:spMk id="3" creationId="{1CC92ABB-CAD2-EBAA-B408-70CE2968F2D1}"/>
          </ac:spMkLst>
        </pc:spChg>
      </pc:sldChg>
      <pc:sldChg chg="addSp delSp modSp new del mod">
        <pc:chgData name="Bloom, Ashley (EOTSS)" userId="72d0e8ae-2e4f-4bb9-94cd-a4385f38aed0" providerId="ADAL" clId="{3517654A-B403-48A9-9849-9F73BB1D5C8C}" dt="2024-09-16T20:22:31.876" v="1388" actId="2696"/>
        <pc:sldMkLst>
          <pc:docMk/>
          <pc:sldMk cId="2298007092" sldId="345"/>
        </pc:sldMkLst>
        <pc:spChg chg="mod">
          <ac:chgData name="Bloom, Ashley (EOTSS)" userId="72d0e8ae-2e4f-4bb9-94cd-a4385f38aed0" providerId="ADAL" clId="{3517654A-B403-48A9-9849-9F73BB1D5C8C}" dt="2024-09-16T20:18:46.524" v="1341" actId="122"/>
          <ac:spMkLst>
            <pc:docMk/>
            <pc:sldMk cId="2298007092" sldId="345"/>
            <ac:spMk id="2" creationId="{898ECFEA-5205-ED40-CBB7-0C26640AEA0E}"/>
          </ac:spMkLst>
        </pc:spChg>
        <pc:spChg chg="del">
          <ac:chgData name="Bloom, Ashley (EOTSS)" userId="72d0e8ae-2e4f-4bb9-94cd-a4385f38aed0" providerId="ADAL" clId="{3517654A-B403-48A9-9849-9F73BB1D5C8C}" dt="2024-09-16T20:19:12.802" v="1342" actId="3680"/>
          <ac:spMkLst>
            <pc:docMk/>
            <pc:sldMk cId="2298007092" sldId="345"/>
            <ac:spMk id="3" creationId="{C03CCA6F-9FC3-9713-6D7F-5D25CB5A9627}"/>
          </ac:spMkLst>
        </pc:spChg>
        <pc:graphicFrameChg chg="add mod ord modGraphic">
          <ac:chgData name="Bloom, Ashley (EOTSS)" userId="72d0e8ae-2e4f-4bb9-94cd-a4385f38aed0" providerId="ADAL" clId="{3517654A-B403-48A9-9849-9F73BB1D5C8C}" dt="2024-09-16T20:22:19.672" v="1387" actId="20577"/>
          <ac:graphicFrameMkLst>
            <pc:docMk/>
            <pc:sldMk cId="2298007092" sldId="345"/>
            <ac:graphicFrameMk id="4" creationId="{AA4D21E0-FF3A-409C-1033-1FF0A5CB6312}"/>
          </ac:graphicFrameMkLst>
        </pc:graphicFrameChg>
      </pc:sldChg>
      <pc:sldChg chg="modSp new mod">
        <pc:chgData name="Bloom, Ashley (EOTSS)" userId="72d0e8ae-2e4f-4bb9-94cd-a4385f38aed0" providerId="ADAL" clId="{3517654A-B403-48A9-9849-9F73BB1D5C8C}" dt="2024-09-17T15:38:53.257" v="2476" actId="20577"/>
        <pc:sldMkLst>
          <pc:docMk/>
          <pc:sldMk cId="3383405441" sldId="346"/>
        </pc:sldMkLst>
        <pc:spChg chg="mod">
          <ac:chgData name="Bloom, Ashley (EOTSS)" userId="72d0e8ae-2e4f-4bb9-94cd-a4385f38aed0" providerId="ADAL" clId="{3517654A-B403-48A9-9849-9F73BB1D5C8C}" dt="2024-09-16T20:35:22.132" v="2047" actId="122"/>
          <ac:spMkLst>
            <pc:docMk/>
            <pc:sldMk cId="3383405441" sldId="346"/>
            <ac:spMk id="2" creationId="{E07BB491-8168-356D-13D6-D30267166B9B}"/>
          </ac:spMkLst>
        </pc:spChg>
        <pc:spChg chg="mod">
          <ac:chgData name="Bloom, Ashley (EOTSS)" userId="72d0e8ae-2e4f-4bb9-94cd-a4385f38aed0" providerId="ADAL" clId="{3517654A-B403-48A9-9849-9F73BB1D5C8C}" dt="2024-09-17T15:38:53.257" v="2476" actId="20577"/>
          <ac:spMkLst>
            <pc:docMk/>
            <pc:sldMk cId="3383405441" sldId="346"/>
            <ac:spMk id="3" creationId="{0DF7DA1D-A49E-EDDA-5DE7-2EB8EC92032A}"/>
          </ac:spMkLst>
        </pc:spChg>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pChg chg="mod">
          <ac:chgData name="Bloom, Ashley (EOTSS)" userId="72d0e8ae-2e4f-4bb9-94cd-a4385f38aed0" providerId="ADAL" clId="{22E14732-C1F2-4214-BF17-C33A70748E2C}" dt="2024-08-05T12:59:06.253" v="44" actId="20577"/>
          <ac:spMkLst>
            <pc:docMk/>
            <pc:sldMk cId="4274120308" sldId="256"/>
            <ac:spMk id="2" creationId="{5688927A-E7A3-ED63-CCF9-F733A80C60E4}"/>
          </ac:spMkLst>
        </pc:spChg>
        <pc:spChg chg="mod">
          <ac:chgData name="Bloom, Ashley (EOTSS)" userId="72d0e8ae-2e4f-4bb9-94cd-a4385f38aed0" providerId="ADAL" clId="{22E14732-C1F2-4214-BF17-C33A70748E2C}" dt="2024-08-05T21:24:43.893" v="2224" actId="20577"/>
          <ac:spMkLst>
            <pc:docMk/>
            <pc:sldMk cId="4274120308" sldId="256"/>
            <ac:spMk id="3" creationId="{73DF786E-4EF4-B345-0F01-3F2D068BD41E}"/>
          </ac:spMkLst>
        </pc:spChg>
      </pc:sldChg>
      <pc:sldChg chg="modSp mod">
        <pc:chgData name="Bloom, Ashley (EOTSS)" userId="72d0e8ae-2e4f-4bb9-94cd-a4385f38aed0" providerId="ADAL" clId="{22E14732-C1F2-4214-BF17-C33A70748E2C}" dt="2024-08-05T13:02:46.754" v="200" actId="20577"/>
        <pc:sldMkLst>
          <pc:docMk/>
          <pc:sldMk cId="907641570" sldId="257"/>
        </pc:sldMkLst>
        <pc:spChg chg="mod">
          <ac:chgData name="Bloom, Ashley (EOTSS)" userId="72d0e8ae-2e4f-4bb9-94cd-a4385f38aed0" providerId="ADAL" clId="{22E14732-C1F2-4214-BF17-C33A70748E2C}" dt="2024-08-05T13:02:46.754" v="200" actId="20577"/>
          <ac:spMkLst>
            <pc:docMk/>
            <pc:sldMk cId="907641570" sldId="257"/>
            <ac:spMk id="3" creationId="{044C0BF8-ACE0-1642-E7A4-63B54E626902}"/>
          </ac:spMkLst>
        </pc:spChg>
      </pc:sldChg>
      <pc:sldChg chg="modSp mod">
        <pc:chgData name="Bloom, Ashley (EOTSS)" userId="72d0e8ae-2e4f-4bb9-94cd-a4385f38aed0" providerId="ADAL" clId="{22E14732-C1F2-4214-BF17-C33A70748E2C}" dt="2024-08-06T16:58:18.797" v="2343" actId="20577"/>
        <pc:sldMkLst>
          <pc:docMk/>
          <pc:sldMk cId="3646040335" sldId="259"/>
        </pc:sldMkLst>
        <pc:spChg chg="mod">
          <ac:chgData name="Bloom, Ashley (EOTSS)" userId="72d0e8ae-2e4f-4bb9-94cd-a4385f38aed0" providerId="ADAL" clId="{22E14732-C1F2-4214-BF17-C33A70748E2C}" dt="2024-08-05T13:21:23.748" v="218" actId="20577"/>
          <ac:spMkLst>
            <pc:docMk/>
            <pc:sldMk cId="3646040335" sldId="259"/>
            <ac:spMk id="2" creationId="{9F6013B6-22C5-C5C2-3703-5A033EC84952}"/>
          </ac:spMkLst>
        </pc:spChg>
        <pc:spChg chg="mod">
          <ac:chgData name="Bloom, Ashley (EOTSS)" userId="72d0e8ae-2e4f-4bb9-94cd-a4385f38aed0" providerId="ADAL" clId="{22E14732-C1F2-4214-BF17-C33A70748E2C}" dt="2024-08-06T16:58:18.797" v="2343" actId="20577"/>
          <ac:spMkLst>
            <pc:docMk/>
            <pc:sldMk cId="3646040335" sldId="259"/>
            <ac:spMk id="3" creationId="{81D5494F-5A5D-A52F-E47A-0CC0583B1BDA}"/>
          </ac:spMkLst>
        </pc:spChg>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pChg chg="mod">
          <ac:chgData name="Bloom, Ashley (EOTSS)" userId="72d0e8ae-2e4f-4bb9-94cd-a4385f38aed0" providerId="ADAL" clId="{22E14732-C1F2-4214-BF17-C33A70748E2C}" dt="2024-08-05T13:32:30.501" v="701" actId="20577"/>
          <ac:spMkLst>
            <pc:docMk/>
            <pc:sldMk cId="3153082572" sldId="266"/>
            <ac:spMk id="4" creationId="{75A6813C-6E89-1EE2-AC63-6B853BC1137D}"/>
          </ac:spMkLst>
        </pc:spChg>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pChg chg="mod">
          <ac:chgData name="Bloom, Ashley (EOTSS)" userId="72d0e8ae-2e4f-4bb9-94cd-a4385f38aed0" providerId="ADAL" clId="{22E14732-C1F2-4214-BF17-C33A70748E2C}" dt="2024-08-05T16:31:40.255" v="1478" actId="122"/>
          <ac:spMkLst>
            <pc:docMk/>
            <pc:sldMk cId="2890622037" sldId="275"/>
            <ac:spMk id="2" creationId="{12EBC224-3E84-716D-8D23-88E192793268}"/>
          </ac:spMkLst>
        </pc:spChg>
        <pc:spChg chg="mod">
          <ac:chgData name="Bloom, Ashley (EOTSS)" userId="72d0e8ae-2e4f-4bb9-94cd-a4385f38aed0" providerId="ADAL" clId="{22E14732-C1F2-4214-BF17-C33A70748E2C}" dt="2024-08-05T16:40:56.039" v="2033" actId="20577"/>
          <ac:spMkLst>
            <pc:docMk/>
            <pc:sldMk cId="2890622037" sldId="275"/>
            <ac:spMk id="3" creationId="{4DBBF46A-1C58-3DFA-BEE3-38876A216B60}"/>
          </ac:spMkLst>
        </pc:spChg>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pChg chg="mod">
          <ac:chgData name="Bloom, Ashley (EOTSS)" userId="72d0e8ae-2e4f-4bb9-94cd-a4385f38aed0" providerId="ADAL" clId="{22E14732-C1F2-4214-BF17-C33A70748E2C}" dt="2024-08-05T13:26:43.245" v="568" actId="20577"/>
          <ac:spMkLst>
            <pc:docMk/>
            <pc:sldMk cId="2354202818" sldId="311"/>
            <ac:spMk id="4" creationId="{FD10731A-A3C1-9E72-06BF-8198567D139F}"/>
          </ac:spMkLst>
        </pc:spChg>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pChg chg="mod">
          <ac:chgData name="Bloom, Ashley (EOTSS)" userId="72d0e8ae-2e4f-4bb9-94cd-a4385f38aed0" providerId="ADAL" clId="{22E14732-C1F2-4214-BF17-C33A70748E2C}" dt="2024-08-05T13:22:53.939" v="251" actId="20577"/>
          <ac:spMkLst>
            <pc:docMk/>
            <pc:sldMk cId="2694205135" sldId="318"/>
            <ac:spMk id="4" creationId="{585C4FBB-C0C9-1809-323F-D5D3DC4617DA}"/>
          </ac:spMkLst>
        </pc:spChg>
      </pc:sldChg>
      <pc:sldChg chg="modSp mod">
        <pc:chgData name="Bloom, Ashley (EOTSS)" userId="72d0e8ae-2e4f-4bb9-94cd-a4385f38aed0" providerId="ADAL" clId="{22E14732-C1F2-4214-BF17-C33A70748E2C}" dt="2024-08-06T17:12:12.384" v="2716" actId="20577"/>
        <pc:sldMkLst>
          <pc:docMk/>
          <pc:sldMk cId="518607733" sldId="321"/>
        </pc:sldMkLst>
        <pc:spChg chg="mod">
          <ac:chgData name="Bloom, Ashley (EOTSS)" userId="72d0e8ae-2e4f-4bb9-94cd-a4385f38aed0" providerId="ADAL" clId="{22E14732-C1F2-4214-BF17-C33A70748E2C}" dt="2024-08-06T17:12:12.384" v="2716" actId="20577"/>
          <ac:spMkLst>
            <pc:docMk/>
            <pc:sldMk cId="518607733" sldId="321"/>
            <ac:spMk id="2" creationId="{F294EE36-9757-A459-D27E-8B9B078AA112}"/>
          </ac:spMkLst>
        </pc:spChg>
        <pc:spChg chg="mod">
          <ac:chgData name="Bloom, Ashley (EOTSS)" userId="72d0e8ae-2e4f-4bb9-94cd-a4385f38aed0" providerId="ADAL" clId="{22E14732-C1F2-4214-BF17-C33A70748E2C}" dt="2024-08-05T13:29:42.716" v="612" actId="20577"/>
          <ac:spMkLst>
            <pc:docMk/>
            <pc:sldMk cId="518607733" sldId="321"/>
            <ac:spMk id="4" creationId="{585C4FBB-C0C9-1809-323F-D5D3DC4617DA}"/>
          </ac:spMkLst>
        </pc:spChg>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pChg chg="mod">
          <ac:chgData name="Bloom, Ashley (EOTSS)" userId="72d0e8ae-2e4f-4bb9-94cd-a4385f38aed0" providerId="ADAL" clId="{22E14732-C1F2-4214-BF17-C33A70748E2C}" dt="2024-08-05T21:15:29.800" v="2091" actId="20577"/>
          <ac:spMkLst>
            <pc:docMk/>
            <pc:sldMk cId="2333721303" sldId="324"/>
            <ac:spMk id="2" creationId="{0B56161C-0C76-62D2-9A51-489513EB7E21}"/>
          </ac:spMkLst>
        </pc:spChg>
      </pc:sldChg>
      <pc:sldChg chg="modSp mod">
        <pc:chgData name="Bloom, Ashley (EOTSS)" userId="72d0e8ae-2e4f-4bb9-94cd-a4385f38aed0" providerId="ADAL" clId="{22E14732-C1F2-4214-BF17-C33A70748E2C}" dt="2024-08-06T17:04:07.852" v="2677" actId="27636"/>
        <pc:sldMkLst>
          <pc:docMk/>
          <pc:sldMk cId="2689717624" sldId="327"/>
        </pc:sldMkLst>
        <pc:spChg chg="mod">
          <ac:chgData name="Bloom, Ashley (EOTSS)" userId="72d0e8ae-2e4f-4bb9-94cd-a4385f38aed0" providerId="ADAL" clId="{22E14732-C1F2-4214-BF17-C33A70748E2C}" dt="2024-08-06T16:53:28.845" v="2339" actId="20577"/>
          <ac:spMkLst>
            <pc:docMk/>
            <pc:sldMk cId="2689717624" sldId="327"/>
            <ac:spMk id="2" creationId="{1D3CAAB8-B132-3A81-DBAE-46A8248008CB}"/>
          </ac:spMkLst>
        </pc:spChg>
        <pc:spChg chg="mod">
          <ac:chgData name="Bloom, Ashley (EOTSS)" userId="72d0e8ae-2e4f-4bb9-94cd-a4385f38aed0" providerId="ADAL" clId="{22E14732-C1F2-4214-BF17-C33A70748E2C}" dt="2024-08-06T17:04:07.852" v="2677" actId="27636"/>
          <ac:spMkLst>
            <pc:docMk/>
            <pc:sldMk cId="2689717624" sldId="327"/>
            <ac:spMk id="3" creationId="{333CE3B7-3719-182B-AB68-E73D8C9E816F}"/>
          </ac:spMkLst>
        </pc:spChg>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pChg chg="mod">
          <ac:chgData name="Bloom, Ashley (EOTSS)" userId="72d0e8ae-2e4f-4bb9-94cd-a4385f38aed0" providerId="ADAL" clId="{22E14732-C1F2-4214-BF17-C33A70748E2C}" dt="2024-08-05T21:13:52.052" v="2051" actId="20577"/>
          <ac:spMkLst>
            <pc:docMk/>
            <pc:sldMk cId="193191685" sldId="332"/>
            <ac:spMk id="3" creationId="{81D5494F-5A5D-A52F-E47A-0CC0583B1BDA}"/>
          </ac:spMkLst>
        </pc:spChg>
      </pc:sldChg>
      <pc:sldChg chg="modSp mod">
        <pc:chgData name="Bloom, Ashley (EOTSS)" userId="72d0e8ae-2e4f-4bb9-94cd-a4385f38aed0" providerId="ADAL" clId="{22E14732-C1F2-4214-BF17-C33A70748E2C}" dt="2024-08-05T13:31:05.662" v="679" actId="20577"/>
        <pc:sldMkLst>
          <pc:docMk/>
          <pc:sldMk cId="2047830750" sldId="333"/>
        </pc:sldMkLst>
        <pc:spChg chg="mod">
          <ac:chgData name="Bloom, Ashley (EOTSS)" userId="72d0e8ae-2e4f-4bb9-94cd-a4385f38aed0" providerId="ADAL" clId="{22E14732-C1F2-4214-BF17-C33A70748E2C}" dt="2024-08-05T13:31:05.662" v="679" actId="20577"/>
          <ac:spMkLst>
            <pc:docMk/>
            <pc:sldMk cId="2047830750" sldId="333"/>
            <ac:spMk id="5" creationId="{287D025C-3BFB-7356-B452-63A3CAE75A33}"/>
          </ac:spMkLst>
        </pc:spChg>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pChg chg="del mod ord">
          <ac:chgData name="Bloom, Ashley (EOTSS)" userId="72d0e8ae-2e4f-4bb9-94cd-a4385f38aed0" providerId="ADAL" clId="{22E14732-C1F2-4214-BF17-C33A70748E2C}" dt="2024-08-05T13:27:39.276" v="570" actId="700"/>
          <ac:spMkLst>
            <pc:docMk/>
            <pc:sldMk cId="3220738584" sldId="336"/>
            <ac:spMk id="2" creationId="{0F71F3E9-634A-2B19-DD95-8A73C320FE87}"/>
          </ac:spMkLst>
        </pc:spChg>
        <pc:spChg chg="del mod ord">
          <ac:chgData name="Bloom, Ashley (EOTSS)" userId="72d0e8ae-2e4f-4bb9-94cd-a4385f38aed0" providerId="ADAL" clId="{22E14732-C1F2-4214-BF17-C33A70748E2C}" dt="2024-08-05T13:27:39.276" v="570" actId="700"/>
          <ac:spMkLst>
            <pc:docMk/>
            <pc:sldMk cId="3220738584" sldId="336"/>
            <ac:spMk id="3" creationId="{92F4E42E-DBE7-F61C-F104-2D5407AEAB4F}"/>
          </ac:spMkLst>
        </pc:spChg>
        <pc:spChg chg="add mod ord">
          <ac:chgData name="Bloom, Ashley (EOTSS)" userId="72d0e8ae-2e4f-4bb9-94cd-a4385f38aed0" providerId="ADAL" clId="{22E14732-C1F2-4214-BF17-C33A70748E2C}" dt="2024-08-05T13:29:18.135" v="607" actId="947"/>
          <ac:spMkLst>
            <pc:docMk/>
            <pc:sldMk cId="3220738584" sldId="336"/>
            <ac:spMk id="4" creationId="{C9D00528-9751-C23D-7535-8C07BA7B18A3}"/>
          </ac:spMkLst>
        </pc:spChg>
        <pc:spChg chg="add mod ord">
          <ac:chgData name="Bloom, Ashley (EOTSS)" userId="72d0e8ae-2e4f-4bb9-94cd-a4385f38aed0" providerId="ADAL" clId="{22E14732-C1F2-4214-BF17-C33A70748E2C}" dt="2024-08-05T13:27:39.276" v="570" actId="700"/>
          <ac:spMkLst>
            <pc:docMk/>
            <pc:sldMk cId="3220738584" sldId="336"/>
            <ac:spMk id="5" creationId="{3AA94BBB-B9CC-C70B-C37E-DFA5A3F85AC4}"/>
          </ac:spMkLst>
        </pc:spChg>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pChg chg="mod ord">
          <ac:chgData name="Bloom, Ashley (EOTSS)" userId="72d0e8ae-2e4f-4bb9-94cd-a4385f38aed0" providerId="ADAL" clId="{22E14732-C1F2-4214-BF17-C33A70748E2C}" dt="2024-08-05T16:19:50.525" v="724" actId="700"/>
          <ac:spMkLst>
            <pc:docMk/>
            <pc:sldMk cId="1793753156" sldId="337"/>
            <ac:spMk id="2" creationId="{BD58BC87-93BD-7475-BE77-47FAB842B2CA}"/>
          </ac:spMkLst>
        </pc:spChg>
        <pc:spChg chg="del mod ord">
          <ac:chgData name="Bloom, Ashley (EOTSS)" userId="72d0e8ae-2e4f-4bb9-94cd-a4385f38aed0" providerId="ADAL" clId="{22E14732-C1F2-4214-BF17-C33A70748E2C}" dt="2024-08-05T16:19:50.525" v="724" actId="700"/>
          <ac:spMkLst>
            <pc:docMk/>
            <pc:sldMk cId="1793753156" sldId="337"/>
            <ac:spMk id="3" creationId="{7617CFC5-FB88-9625-7DBA-25C864FBCB99}"/>
          </ac:spMkLst>
        </pc:spChg>
        <pc:spChg chg="add mod ord">
          <ac:chgData name="Bloom, Ashley (EOTSS)" userId="72d0e8ae-2e4f-4bb9-94cd-a4385f38aed0" providerId="ADAL" clId="{22E14732-C1F2-4214-BF17-C33A70748E2C}" dt="2024-08-05T16:28:51.469" v="1421" actId="12"/>
          <ac:spMkLst>
            <pc:docMk/>
            <pc:sldMk cId="1793753156" sldId="337"/>
            <ac:spMk id="4" creationId="{4933915F-E805-FBAE-B5FB-65707DC76C95}"/>
          </ac:spMkLst>
        </pc:spChg>
        <pc:spChg chg="add mod ord">
          <ac:chgData name="Bloom, Ashley (EOTSS)" userId="72d0e8ae-2e4f-4bb9-94cd-a4385f38aed0" providerId="ADAL" clId="{22E14732-C1F2-4214-BF17-C33A70748E2C}" dt="2024-08-05T16:28:33.894" v="1420" actId="12"/>
          <ac:spMkLst>
            <pc:docMk/>
            <pc:sldMk cId="1793753156" sldId="337"/>
            <ac:spMk id="5" creationId="{E09E0F86-C1C4-CD78-C1FC-EEBEB3A5F9FF}"/>
          </ac:spMkLst>
        </pc:spChg>
      </pc:sldChg>
      <pc:sldChg chg="modSp new mod">
        <pc:chgData name="Bloom, Ashley (EOTSS)" userId="72d0e8ae-2e4f-4bb9-94cd-a4385f38aed0" providerId="ADAL" clId="{22E14732-C1F2-4214-BF17-C33A70748E2C}" dt="2024-08-06T17:05:09.913" v="2679" actId="122"/>
        <pc:sldMkLst>
          <pc:docMk/>
          <pc:sldMk cId="2996991804" sldId="338"/>
        </pc:sldMkLst>
        <pc:spChg chg="mod">
          <ac:chgData name="Bloom, Ashley (EOTSS)" userId="72d0e8ae-2e4f-4bb9-94cd-a4385f38aed0" providerId="ADAL" clId="{22E14732-C1F2-4214-BF17-C33A70748E2C}" dt="2024-08-06T17:05:09.913" v="2679" actId="122"/>
          <ac:spMkLst>
            <pc:docMk/>
            <pc:sldMk cId="2996991804" sldId="338"/>
            <ac:spMk id="2" creationId="{66B3D192-92C4-1F78-A085-4A7B2467A933}"/>
          </ac:spMkLst>
        </pc:spChg>
        <pc:spChg chg="mod">
          <ac:chgData name="Bloom, Ashley (EOTSS)" userId="72d0e8ae-2e4f-4bb9-94cd-a4385f38aed0" providerId="ADAL" clId="{22E14732-C1F2-4214-BF17-C33A70748E2C}" dt="2024-08-06T17:00:02.121" v="2419" actId="20577"/>
          <ac:spMkLst>
            <pc:docMk/>
            <pc:sldMk cId="2996991804" sldId="338"/>
            <ac:spMk id="3" creationId="{A9A8F773-C5BC-AAC0-FC45-A20603E799AE}"/>
          </ac:spMkLst>
        </pc:spChg>
      </pc:sldChg>
    </pc:docChg>
  </pc:docChgLst>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8-29T17:46:41.574" v="1146"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pChg chg="mod">
          <ac:chgData name="Bloom, Ashley (EOTSS)" userId="72d0e8ae-2e4f-4bb9-94cd-a4385f38aed0" providerId="ADAL" clId="{4134DF12-6A7D-4455-B2FC-866E5B71D9D5}" dt="2024-08-29T17:26:59.395" v="31" actId="20577"/>
          <ac:spMkLst>
            <pc:docMk/>
            <pc:sldMk cId="4274120308" sldId="256"/>
            <ac:spMk id="3" creationId="{73DF786E-4EF4-B345-0F01-3F2D068BD41E}"/>
          </ac:spMkLst>
        </pc:spChg>
      </pc:sldChg>
      <pc:sldChg chg="modSp mod">
        <pc:chgData name="Bloom, Ashley (EOTSS)" userId="72d0e8ae-2e4f-4bb9-94cd-a4385f38aed0" providerId="ADAL" clId="{4134DF12-6A7D-4455-B2FC-866E5B71D9D5}" dt="2024-08-29T17:28:22.979" v="148" actId="20577"/>
        <pc:sldMkLst>
          <pc:docMk/>
          <pc:sldMk cId="907641570" sldId="257"/>
        </pc:sldMkLst>
        <pc:spChg chg="mod">
          <ac:chgData name="Bloom, Ashley (EOTSS)" userId="72d0e8ae-2e4f-4bb9-94cd-a4385f38aed0" providerId="ADAL" clId="{4134DF12-6A7D-4455-B2FC-866E5B71D9D5}" dt="2024-08-29T17:28:22.979" v="148" actId="20577"/>
          <ac:spMkLst>
            <pc:docMk/>
            <pc:sldMk cId="907641570" sldId="257"/>
            <ac:spMk id="3" creationId="{044C0BF8-ACE0-1642-E7A4-63B54E626902}"/>
          </ac:spMkLst>
        </pc:spChg>
      </pc:sldChg>
      <pc:sldChg chg="modSp mod">
        <pc:chgData name="Bloom, Ashley (EOTSS)" userId="72d0e8ae-2e4f-4bb9-94cd-a4385f38aed0" providerId="ADAL" clId="{4134DF12-6A7D-4455-B2FC-866E5B71D9D5}" dt="2024-08-29T17:42:39.358" v="968" actId="12"/>
        <pc:sldMkLst>
          <pc:docMk/>
          <pc:sldMk cId="2890622037" sldId="275"/>
        </pc:sldMkLst>
        <pc:spChg chg="mod">
          <ac:chgData name="Bloom, Ashley (EOTSS)" userId="72d0e8ae-2e4f-4bb9-94cd-a4385f38aed0" providerId="ADAL" clId="{4134DF12-6A7D-4455-B2FC-866E5B71D9D5}" dt="2024-08-29T17:42:39.358" v="968" actId="12"/>
          <ac:spMkLst>
            <pc:docMk/>
            <pc:sldMk cId="2890622037" sldId="275"/>
            <ac:spMk id="3" creationId="{4DBBF46A-1C58-3DFA-BEE3-38876A216B60}"/>
          </ac:spMkLst>
        </pc:spChg>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pChg chg="del mod ord">
          <ac:chgData name="Bloom, Ashley (EOTSS)" userId="72d0e8ae-2e4f-4bb9-94cd-a4385f38aed0" providerId="ADAL" clId="{4134DF12-6A7D-4455-B2FC-866E5B71D9D5}" dt="2024-08-29T17:29:12.816" v="150" actId="700"/>
          <ac:spMkLst>
            <pc:docMk/>
            <pc:sldMk cId="1451364275" sldId="339"/>
            <ac:spMk id="2" creationId="{1B2C7C87-9F81-DB68-4AE1-BE12C57CACF2}"/>
          </ac:spMkLst>
        </pc:spChg>
        <pc:spChg chg="del mod ord">
          <ac:chgData name="Bloom, Ashley (EOTSS)" userId="72d0e8ae-2e4f-4bb9-94cd-a4385f38aed0" providerId="ADAL" clId="{4134DF12-6A7D-4455-B2FC-866E5B71D9D5}" dt="2024-08-29T17:29:12.816" v="150" actId="700"/>
          <ac:spMkLst>
            <pc:docMk/>
            <pc:sldMk cId="1451364275" sldId="339"/>
            <ac:spMk id="3" creationId="{713143E7-EFDA-C1D6-C680-3F18EBEA248B}"/>
          </ac:spMkLst>
        </pc:spChg>
        <pc:spChg chg="add mod ord">
          <ac:chgData name="Bloom, Ashley (EOTSS)" userId="72d0e8ae-2e4f-4bb9-94cd-a4385f38aed0" providerId="ADAL" clId="{4134DF12-6A7D-4455-B2FC-866E5B71D9D5}" dt="2024-08-29T17:30:45.064" v="196" actId="947"/>
          <ac:spMkLst>
            <pc:docMk/>
            <pc:sldMk cId="1451364275" sldId="339"/>
            <ac:spMk id="4" creationId="{D62AA073-EEE5-17C7-9C76-5ED45613061E}"/>
          </ac:spMkLst>
        </pc:spChg>
        <pc:spChg chg="add mod ord">
          <ac:chgData name="Bloom, Ashley (EOTSS)" userId="72d0e8ae-2e4f-4bb9-94cd-a4385f38aed0" providerId="ADAL" clId="{4134DF12-6A7D-4455-B2FC-866E5B71D9D5}" dt="2024-08-29T17:29:12.816" v="150" actId="700"/>
          <ac:spMkLst>
            <pc:docMk/>
            <pc:sldMk cId="1451364275" sldId="339"/>
            <ac:spMk id="5" creationId="{1A882438-0202-AD37-2403-E958878C21A8}"/>
          </ac:spMkLst>
        </pc:spChg>
      </pc:sldChg>
      <pc:sldChg chg="modSp new mod">
        <pc:chgData name="Bloom, Ashley (EOTSS)" userId="72d0e8ae-2e4f-4bb9-94cd-a4385f38aed0" providerId="ADAL" clId="{4134DF12-6A7D-4455-B2FC-866E5B71D9D5}" dt="2024-08-29T17:35:52.608" v="617" actId="12"/>
        <pc:sldMkLst>
          <pc:docMk/>
          <pc:sldMk cId="2636467834" sldId="340"/>
        </pc:sldMkLst>
        <pc:spChg chg="mod">
          <ac:chgData name="Bloom, Ashley (EOTSS)" userId="72d0e8ae-2e4f-4bb9-94cd-a4385f38aed0" providerId="ADAL" clId="{4134DF12-6A7D-4455-B2FC-866E5B71D9D5}" dt="2024-08-29T17:31:13.580" v="230" actId="122"/>
          <ac:spMkLst>
            <pc:docMk/>
            <pc:sldMk cId="2636467834" sldId="340"/>
            <ac:spMk id="2" creationId="{3D08B2C1-63E7-C30C-0043-F1C67DBD9AFB}"/>
          </ac:spMkLst>
        </pc:spChg>
        <pc:spChg chg="mod">
          <ac:chgData name="Bloom, Ashley (EOTSS)" userId="72d0e8ae-2e4f-4bb9-94cd-a4385f38aed0" providerId="ADAL" clId="{4134DF12-6A7D-4455-B2FC-866E5B71D9D5}" dt="2024-08-29T17:35:52.608" v="617" actId="12"/>
          <ac:spMkLst>
            <pc:docMk/>
            <pc:sldMk cId="2636467834" sldId="340"/>
            <ac:spMk id="3" creationId="{8B8D2E79-13C1-9E06-D93C-A05EEC0EFA89}"/>
          </ac:spMkLst>
        </pc:spChg>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pChg chg="del mod ord">
          <ac:chgData name="Bloom, Ashley (EOTSS)" userId="72d0e8ae-2e4f-4bb9-94cd-a4385f38aed0" providerId="ADAL" clId="{4134DF12-6A7D-4455-B2FC-866E5B71D9D5}" dt="2024-08-29T17:38:25.116" v="647" actId="700"/>
          <ac:spMkLst>
            <pc:docMk/>
            <pc:sldMk cId="875351053" sldId="341"/>
            <ac:spMk id="2" creationId="{AF5758A3-D179-A5EA-C065-D5D15F79FD6B}"/>
          </ac:spMkLst>
        </pc:spChg>
        <pc:spChg chg="mod ord">
          <ac:chgData name="Bloom, Ashley (EOTSS)" userId="72d0e8ae-2e4f-4bb9-94cd-a4385f38aed0" providerId="ADAL" clId="{4134DF12-6A7D-4455-B2FC-866E5B71D9D5}" dt="2024-08-29T17:38:25.116" v="647" actId="700"/>
          <ac:spMkLst>
            <pc:docMk/>
            <pc:sldMk cId="875351053" sldId="341"/>
            <ac:spMk id="3" creationId="{819515FF-0DA9-BA2A-2BFF-F5060E931188}"/>
          </ac:spMkLst>
        </pc:spChg>
        <pc:spChg chg="add mod ord">
          <ac:chgData name="Bloom, Ashley (EOTSS)" userId="72d0e8ae-2e4f-4bb9-94cd-a4385f38aed0" providerId="ADAL" clId="{4134DF12-6A7D-4455-B2FC-866E5B71D9D5}" dt="2024-08-29T17:39:15.282" v="676" actId="947"/>
          <ac:spMkLst>
            <pc:docMk/>
            <pc:sldMk cId="875351053" sldId="341"/>
            <ac:spMk id="4" creationId="{536D487A-4CD6-681A-6EF4-35CFEDD189A2}"/>
          </ac:spMkLst>
        </pc:spChg>
      </pc:sldChg>
      <pc:sldChg chg="modSp new mod">
        <pc:chgData name="Bloom, Ashley (EOTSS)" userId="72d0e8ae-2e4f-4bb9-94cd-a4385f38aed0" providerId="ADAL" clId="{4134DF12-6A7D-4455-B2FC-866E5B71D9D5}" dt="2024-08-29T17:46:41.574" v="1146" actId="20577"/>
        <pc:sldMkLst>
          <pc:docMk/>
          <pc:sldMk cId="3010108517" sldId="342"/>
        </pc:sldMkLst>
        <pc:spChg chg="mod">
          <ac:chgData name="Bloom, Ashley (EOTSS)" userId="72d0e8ae-2e4f-4bb9-94cd-a4385f38aed0" providerId="ADAL" clId="{4134DF12-6A7D-4455-B2FC-866E5B71D9D5}" dt="2024-08-29T17:45:36.591" v="1028" actId="122"/>
          <ac:spMkLst>
            <pc:docMk/>
            <pc:sldMk cId="3010108517" sldId="342"/>
            <ac:spMk id="2" creationId="{BE546871-1E56-CC42-6F9A-311E80F242E5}"/>
          </ac:spMkLst>
        </pc:spChg>
        <pc:spChg chg="mod">
          <ac:chgData name="Bloom, Ashley (EOTSS)" userId="72d0e8ae-2e4f-4bb9-94cd-a4385f38aed0" providerId="ADAL" clId="{4134DF12-6A7D-4455-B2FC-866E5B71D9D5}" dt="2024-08-29T17:46:41.574" v="1146" actId="20577"/>
          <ac:spMkLst>
            <pc:docMk/>
            <pc:sldMk cId="3010108517" sldId="342"/>
            <ac:spMk id="3" creationId="{84808A42-024C-600A-AE68-1D81A08EB52E}"/>
          </ac:spMkLst>
        </pc:spChg>
      </pc:sldChg>
      <pc:sldChg chg="modSp new del mod">
        <pc:chgData name="Bloom, Ashley (EOTSS)" userId="72d0e8ae-2e4f-4bb9-94cd-a4385f38aed0" providerId="ADAL" clId="{4134DF12-6A7D-4455-B2FC-866E5B71D9D5}" dt="2024-08-29T17:45:13.671" v="1010" actId="2696"/>
        <pc:sldMkLst>
          <pc:docMk/>
          <pc:sldMk cId="4017964846" sldId="342"/>
        </pc:sldMkLst>
        <pc:spChg chg="mod">
          <ac:chgData name="Bloom, Ashley (EOTSS)" userId="72d0e8ae-2e4f-4bb9-94cd-a4385f38aed0" providerId="ADAL" clId="{4134DF12-6A7D-4455-B2FC-866E5B71D9D5}" dt="2024-08-29T17:44:14.593" v="1009" actId="122"/>
          <ac:spMkLst>
            <pc:docMk/>
            <pc:sldMk cId="4017964846" sldId="342"/>
            <ac:spMk id="3" creationId="{2FDA7EB0-C45A-73FE-6E31-D6EE5AE237CB}"/>
          </ac:spMkLst>
        </pc:spChg>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pChg chg="mod">
          <ac:chgData name="Bloom, Ashley (EOTSS)" userId="72d0e8ae-2e4f-4bb9-94cd-a4385f38aed0" providerId="ADAL" clId="{01A03B33-CB6A-4743-947B-51B8D2B931F3}" dt="2024-08-27T21:40:41.129" v="166" actId="20577"/>
          <ac:spMkLst>
            <pc:docMk/>
            <pc:sldMk cId="4274120308" sldId="256"/>
            <ac:spMk id="2" creationId="{5688927A-E7A3-ED63-CCF9-F733A80C60E4}"/>
          </ac:spMkLst>
        </pc:spChg>
        <pc:spChg chg="mod">
          <ac:chgData name="Bloom, Ashley (EOTSS)" userId="72d0e8ae-2e4f-4bb9-94cd-a4385f38aed0" providerId="ADAL" clId="{01A03B33-CB6A-4743-947B-51B8D2B931F3}" dt="2024-08-27T21:38:43.898" v="94" actId="20577"/>
          <ac:spMkLst>
            <pc:docMk/>
            <pc:sldMk cId="4274120308" sldId="256"/>
            <ac:spMk id="3" creationId="{73DF786E-4EF4-B345-0F01-3F2D068BD41E}"/>
          </ac:spMkLst>
        </pc:spChg>
      </pc:sldChg>
      <pc:sldChg chg="modSp mod">
        <pc:chgData name="Bloom, Ashley (EOTSS)" userId="72d0e8ae-2e4f-4bb9-94cd-a4385f38aed0" providerId="ADAL" clId="{01A03B33-CB6A-4743-947B-51B8D2B931F3}" dt="2024-08-27T21:45:33.426" v="254" actId="20577"/>
        <pc:sldMkLst>
          <pc:docMk/>
          <pc:sldMk cId="907641570" sldId="257"/>
        </pc:sldMkLst>
        <pc:spChg chg="mod">
          <ac:chgData name="Bloom, Ashley (EOTSS)" userId="72d0e8ae-2e4f-4bb9-94cd-a4385f38aed0" providerId="ADAL" clId="{01A03B33-CB6A-4743-947B-51B8D2B931F3}" dt="2024-08-27T21:45:33.426" v="254" actId="20577"/>
          <ac:spMkLst>
            <pc:docMk/>
            <pc:sldMk cId="907641570" sldId="257"/>
            <ac:spMk id="3" creationId="{044C0BF8-ACE0-1642-E7A4-63B54E626902}"/>
          </ac:spMkLst>
        </pc:spChg>
      </pc:sldChg>
      <pc:sldChg chg="modSp mod">
        <pc:chgData name="Bloom, Ashley (EOTSS)" userId="72d0e8ae-2e4f-4bb9-94cd-a4385f38aed0" providerId="ADAL" clId="{01A03B33-CB6A-4743-947B-51B8D2B931F3}" dt="2024-08-27T21:44:05.034" v="194" actId="27636"/>
        <pc:sldMkLst>
          <pc:docMk/>
          <pc:sldMk cId="2890622037" sldId="275"/>
        </pc:sldMkLst>
        <pc:spChg chg="mod">
          <ac:chgData name="Bloom, Ashley (EOTSS)" userId="72d0e8ae-2e4f-4bb9-94cd-a4385f38aed0" providerId="ADAL" clId="{01A03B33-CB6A-4743-947B-51B8D2B931F3}" dt="2024-08-27T21:44:05.034" v="194" actId="27636"/>
          <ac:spMkLst>
            <pc:docMk/>
            <pc:sldMk cId="2890622037" sldId="275"/>
            <ac:spMk id="3" creationId="{4DBBF46A-1C58-3DFA-BEE3-38876A216B60}"/>
          </ac:spMkLst>
        </pc:spChg>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pChg chg="mod">
          <ac:chgData name="Bloom, Ashley (EOTSS)" userId="72d0e8ae-2e4f-4bb9-94cd-a4385f38aed0" providerId="ADAL" clId="{01A03B33-CB6A-4743-947B-51B8D2B931F3}" dt="2024-08-27T21:54:46.911" v="272" actId="20577"/>
          <ac:spMkLst>
            <pc:docMk/>
            <pc:sldMk cId="2689717624" sldId="327"/>
            <ac:spMk id="2" creationId="{1D3CAAB8-B132-3A81-DBAE-46A8248008CB}"/>
          </ac:spMkLst>
        </pc:spChg>
        <pc:spChg chg="mod">
          <ac:chgData name="Bloom, Ashley (EOTSS)" userId="72d0e8ae-2e4f-4bb9-94cd-a4385f38aed0" providerId="ADAL" clId="{01A03B33-CB6A-4743-947B-51B8D2B931F3}" dt="2024-08-27T21:42:53.216" v="176" actId="27636"/>
          <ac:spMkLst>
            <pc:docMk/>
            <pc:sldMk cId="2689717624" sldId="327"/>
            <ac:spMk id="3" creationId="{333CE3B7-3719-182B-AB68-E73D8C9E816F}"/>
          </ac:spMkLst>
        </pc:spChg>
      </pc:sldChg>
      <pc:sldChg chg="modSp mod">
        <pc:chgData name="Bloom, Ashley (EOTSS)" userId="72d0e8ae-2e4f-4bb9-94cd-a4385f38aed0" providerId="ADAL" clId="{01A03B33-CB6A-4743-947B-51B8D2B931F3}" dt="2024-08-27T21:44:53.072" v="231" actId="20577"/>
        <pc:sldMkLst>
          <pc:docMk/>
          <pc:sldMk cId="2047830750" sldId="333"/>
        </pc:sldMkLst>
        <pc:spChg chg="mod">
          <ac:chgData name="Bloom, Ashley (EOTSS)" userId="72d0e8ae-2e4f-4bb9-94cd-a4385f38aed0" providerId="ADAL" clId="{01A03B33-CB6A-4743-947B-51B8D2B931F3}" dt="2024-08-27T21:44:53.072" v="231" actId="20577"/>
          <ac:spMkLst>
            <pc:docMk/>
            <pc:sldMk cId="2047830750" sldId="333"/>
            <ac:spMk id="5" creationId="{287D025C-3BFB-7356-B452-63A3CAE75A33}"/>
          </ac:spMkLst>
        </pc:spChg>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9/18/2024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7</a:t>
            </a:fld>
            <a:endParaRPr lang="en-US" dirty="0"/>
          </a:p>
        </p:txBody>
      </p:sp>
    </p:spTree>
    <p:extLst>
      <p:ext uri="{BB962C8B-B14F-4D97-AF65-F5344CB8AC3E}">
        <p14:creationId xmlns:p14="http://schemas.microsoft.com/office/powerpoint/2010/main" val="1320060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16</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9/18/2024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9/18/2024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a:t>
            </a:r>
            <a:br>
              <a:rPr lang="en-US" dirty="0">
                <a:solidFill>
                  <a:schemeClr val="bg2"/>
                </a:solidFill>
              </a:rPr>
            </a:br>
            <a:r>
              <a:rPr lang="en-US" dirty="0">
                <a:solidFill>
                  <a:schemeClr val="bg2"/>
                </a:solidFill>
              </a:rPr>
              <a:t>Public Reporting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September 20,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6D487A-4CD6-681A-6EF4-35CFEDD189A2}"/>
              </a:ext>
            </a:extLst>
          </p:cNvPr>
          <p:cNvSpPr>
            <a:spLocks noGrp="1"/>
          </p:cNvSpPr>
          <p:nvPr>
            <p:ph type="ctrTitle"/>
          </p:nvPr>
        </p:nvSpPr>
        <p:spPr/>
        <p:txBody>
          <a:bodyPr/>
          <a:lstStyle/>
          <a:p>
            <a:r>
              <a:rPr lang="en-US" dirty="0">
                <a:solidFill>
                  <a:schemeClr val="bg2"/>
                </a:solidFill>
              </a:rPr>
              <a:t>Discuss and Finalize Goals</a:t>
            </a:r>
          </a:p>
        </p:txBody>
      </p:sp>
      <p:sp>
        <p:nvSpPr>
          <p:cNvPr id="3" name="Content Placeholder 2">
            <a:extLst>
              <a:ext uri="{FF2B5EF4-FFF2-40B4-BE49-F238E27FC236}">
                <a16:creationId xmlns:a16="http://schemas.microsoft.com/office/drawing/2014/main" id="{819515FF-0DA9-BA2A-2BFF-F5060E931188}"/>
              </a:ext>
            </a:extLst>
          </p:cNvPr>
          <p:cNvSpPr>
            <a:spLocks noGrp="1"/>
          </p:cNvSpPr>
          <p:nvPr>
            <p:ph type="subTitle" idx="1"/>
          </p:nvPr>
        </p:nvSpPr>
        <p:spPr/>
        <p:txBody>
          <a:bodyPr/>
          <a:lstStyle/>
          <a:p>
            <a:pPr marL="0" indent="0">
              <a:buNone/>
            </a:pPr>
            <a:r>
              <a:rPr lang="en-US" dirty="0"/>
              <a:t>Discuss and Finalize Goals</a:t>
            </a:r>
          </a:p>
        </p:txBody>
      </p:sp>
    </p:spTree>
    <p:extLst>
      <p:ext uri="{BB962C8B-B14F-4D97-AF65-F5344CB8AC3E}">
        <p14:creationId xmlns:p14="http://schemas.microsoft.com/office/powerpoint/2010/main" val="875351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6871-1E56-CC42-6F9A-311E80F242E5}"/>
              </a:ext>
            </a:extLst>
          </p:cNvPr>
          <p:cNvSpPr>
            <a:spLocks noGrp="1"/>
          </p:cNvSpPr>
          <p:nvPr>
            <p:ph type="title"/>
          </p:nvPr>
        </p:nvSpPr>
        <p:spPr/>
        <p:txBody>
          <a:bodyPr/>
          <a:lstStyle/>
          <a:p>
            <a:pPr algn="ctr"/>
            <a:r>
              <a:rPr lang="en-US" dirty="0"/>
              <a:t>Goals Discussion</a:t>
            </a:r>
          </a:p>
        </p:txBody>
      </p:sp>
      <p:sp>
        <p:nvSpPr>
          <p:cNvPr id="3" name="Content Placeholder 2">
            <a:extLst>
              <a:ext uri="{FF2B5EF4-FFF2-40B4-BE49-F238E27FC236}">
                <a16:creationId xmlns:a16="http://schemas.microsoft.com/office/drawing/2014/main" id="{84808A42-024C-600A-AE68-1D81A08EB52E}"/>
              </a:ext>
            </a:extLst>
          </p:cNvPr>
          <p:cNvSpPr>
            <a:spLocks noGrp="1"/>
          </p:cNvSpPr>
          <p:nvPr>
            <p:ph idx="1"/>
          </p:nvPr>
        </p:nvSpPr>
        <p:spPr/>
        <p:txBody>
          <a:bodyPr>
            <a:normAutofit fontScale="92500" lnSpcReduction="10000"/>
          </a:bodyPr>
          <a:lstStyle/>
          <a:p>
            <a:pPr marL="0" indent="0">
              <a:buNone/>
            </a:pPr>
            <a:r>
              <a:rPr lang="en-US" dirty="0"/>
              <a:t>Discuss and decide on multiple measurable and achievable goals for public reporting</a:t>
            </a:r>
          </a:p>
          <a:p>
            <a:pPr marL="0" indent="0">
              <a:buNone/>
            </a:pPr>
            <a:r>
              <a:rPr lang="en-US" sz="2200" dirty="0"/>
              <a:t> </a:t>
            </a:r>
          </a:p>
          <a:p>
            <a:pPr marL="0" indent="0">
              <a:buNone/>
            </a:pPr>
            <a:r>
              <a:rPr lang="en-US" dirty="0"/>
              <a:t>Proposed goals</a:t>
            </a:r>
          </a:p>
          <a:p>
            <a:pPr marL="342900" marR="0" lvl="0" indent="-342900">
              <a:lnSpc>
                <a:spcPct val="110000"/>
              </a:lnSpc>
              <a:spcBef>
                <a:spcPts val="0"/>
              </a:spcBef>
              <a:spcAft>
                <a:spcPts val="0"/>
              </a:spcAft>
              <a:buFont typeface="+mj-lt"/>
              <a:buAutoNum type="arabicPeriod"/>
            </a:pPr>
            <a:r>
              <a:rPr lang="en-US" sz="2300" b="1" dirty="0">
                <a:effectLst/>
                <a:latin typeface="Aptos" panose="020B0004020202020204" pitchFamily="34" charset="0"/>
                <a:ea typeface="Times New Roman" panose="02020603050405020304" pitchFamily="18" charset="0"/>
                <a:cs typeface="Aptos" panose="020B0004020202020204" pitchFamily="34" charset="0"/>
              </a:rPr>
              <a:t>Review the maturity model that is referenced in the digital accessibility Strategy plan</a:t>
            </a:r>
            <a:r>
              <a:rPr lang="en-US" sz="2300" dirty="0">
                <a:effectLst/>
                <a:latin typeface="Aptos" panose="020B0004020202020204" pitchFamily="34" charset="0"/>
                <a:ea typeface="Times New Roman" panose="02020603050405020304" pitchFamily="18" charset="0"/>
                <a:cs typeface="Aptos" panose="020B0004020202020204" pitchFamily="34" charset="0"/>
              </a:rPr>
              <a:t>:  gain a common understanding of the model and the key dimensions, determine metrics associated with the model’s dimension that can be applied to each Secretariat</a:t>
            </a:r>
            <a:endParaRPr lang="en-US" sz="23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nSpc>
                <a:spcPct val="110000"/>
              </a:lnSpc>
              <a:spcBef>
                <a:spcPts val="0"/>
              </a:spcBef>
              <a:spcAft>
                <a:spcPts val="0"/>
              </a:spcAft>
              <a:buFont typeface="+mj-lt"/>
              <a:buAutoNum type="arabicPeriod"/>
            </a:pPr>
            <a:r>
              <a:rPr lang="en-US" sz="2300" b="1" dirty="0">
                <a:effectLst/>
                <a:latin typeface="Aptos" panose="020B0004020202020204" pitchFamily="34" charset="0"/>
                <a:ea typeface="Times New Roman" panose="02020603050405020304" pitchFamily="18" charset="0"/>
                <a:cs typeface="Aptos" panose="020B0004020202020204" pitchFamily="34" charset="0"/>
              </a:rPr>
              <a:t>Engage with constituency on metrics that matter to them</a:t>
            </a:r>
            <a:r>
              <a:rPr lang="en-US" sz="2300" dirty="0">
                <a:effectLst/>
                <a:latin typeface="Aptos" panose="020B0004020202020204" pitchFamily="34" charset="0"/>
                <a:ea typeface="Times New Roman" panose="02020603050405020304" pitchFamily="18" charset="0"/>
                <a:cs typeface="Aptos" panose="020B0004020202020204" pitchFamily="34" charset="0"/>
              </a:rPr>
              <a:t>:  meet with constituents and socialize metrics to determine if they are meaningful or if there are other metrics to consider</a:t>
            </a:r>
            <a:endParaRPr lang="en-US" sz="23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nSpc>
                <a:spcPct val="110000"/>
              </a:lnSpc>
              <a:spcBef>
                <a:spcPts val="0"/>
              </a:spcBef>
              <a:spcAft>
                <a:spcPts val="0"/>
              </a:spcAft>
              <a:buFont typeface="+mj-lt"/>
              <a:buAutoNum type="arabicPeriod"/>
            </a:pPr>
            <a:r>
              <a:rPr lang="en-US" sz="2300" b="1" dirty="0">
                <a:effectLst/>
                <a:latin typeface="Aptos" panose="020B0004020202020204" pitchFamily="34" charset="0"/>
                <a:ea typeface="Times New Roman" panose="02020603050405020304" pitchFamily="18" charset="0"/>
                <a:cs typeface="Aptos" panose="020B0004020202020204" pitchFamily="34" charset="0"/>
              </a:rPr>
              <a:t>Reporting platform selection</a:t>
            </a:r>
            <a:r>
              <a:rPr lang="en-US" sz="2300" dirty="0">
                <a:effectLst/>
                <a:latin typeface="Aptos" panose="020B0004020202020204" pitchFamily="34" charset="0"/>
                <a:ea typeface="Times New Roman" panose="02020603050405020304" pitchFamily="18" charset="0"/>
                <a:cs typeface="Aptos" panose="020B0004020202020204" pitchFamily="34" charset="0"/>
              </a:rPr>
              <a:t>:  review existing reporting platforms to determine suitability, cost/effort, and gain consensus on a selection</a:t>
            </a:r>
            <a:endParaRPr lang="en-US" sz="23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301010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6BF2-E661-48EE-B539-B0F351E8DBA8}"/>
              </a:ext>
            </a:extLst>
          </p:cNvPr>
          <p:cNvSpPr>
            <a:spLocks noGrp="1"/>
          </p:cNvSpPr>
          <p:nvPr>
            <p:ph type="title"/>
          </p:nvPr>
        </p:nvSpPr>
        <p:spPr/>
        <p:txBody>
          <a:bodyPr/>
          <a:lstStyle/>
          <a:p>
            <a:pPr algn="ctr"/>
            <a:r>
              <a:rPr lang="en-US" dirty="0"/>
              <a:t>Digital Accessibility Maturity Model Pillars</a:t>
            </a:r>
          </a:p>
        </p:txBody>
      </p:sp>
      <p:sp>
        <p:nvSpPr>
          <p:cNvPr id="3" name="Content Placeholder 2">
            <a:extLst>
              <a:ext uri="{FF2B5EF4-FFF2-40B4-BE49-F238E27FC236}">
                <a16:creationId xmlns:a16="http://schemas.microsoft.com/office/drawing/2014/main" id="{2489794B-8DB2-E901-8DD2-56B0FD88191F}"/>
              </a:ext>
            </a:extLst>
          </p:cNvPr>
          <p:cNvSpPr>
            <a:spLocks noGrp="1"/>
          </p:cNvSpPr>
          <p:nvPr>
            <p:ph idx="1"/>
          </p:nvPr>
        </p:nvSpPr>
        <p:spPr>
          <a:xfrm>
            <a:off x="838200" y="1825624"/>
            <a:ext cx="10515600" cy="4410075"/>
          </a:xfrm>
        </p:spPr>
        <p:txBody>
          <a:bodyPr>
            <a:normAutofit fontScale="62500" lnSpcReduction="20000"/>
          </a:bodyPr>
          <a:lstStyle/>
          <a:p>
            <a:pPr marL="0" indent="0">
              <a:buNone/>
            </a:pPr>
            <a:r>
              <a:rPr lang="en-US" dirty="0"/>
              <a:t>Digital Accessibility Transformation Index, has maturity scale from 0 to 5 for each pillar </a:t>
            </a:r>
            <a:br>
              <a:rPr lang="en-US" dirty="0"/>
            </a:br>
            <a:endParaRPr lang="en-US" dirty="0"/>
          </a:p>
          <a:p>
            <a:r>
              <a:rPr lang="en-US" dirty="0"/>
              <a:t>Design</a:t>
            </a:r>
          </a:p>
          <a:p>
            <a:r>
              <a:rPr lang="en-US" dirty="0"/>
              <a:t>Development</a:t>
            </a:r>
          </a:p>
          <a:p>
            <a:r>
              <a:rPr lang="en-US" dirty="0"/>
              <a:t>Testing/Validation</a:t>
            </a:r>
          </a:p>
          <a:p>
            <a:r>
              <a:rPr lang="en-US" dirty="0"/>
              <a:t>Training</a:t>
            </a:r>
          </a:p>
          <a:p>
            <a:r>
              <a:rPr lang="en-US" dirty="0"/>
              <a:t>Customer Support</a:t>
            </a:r>
          </a:p>
          <a:p>
            <a:r>
              <a:rPr lang="en-US" dirty="0"/>
              <a:t>Policy/Governance/Risk Management</a:t>
            </a:r>
          </a:p>
          <a:p>
            <a:r>
              <a:rPr lang="en-US" dirty="0"/>
              <a:t>Legal</a:t>
            </a:r>
          </a:p>
          <a:p>
            <a:r>
              <a:rPr lang="en-US" dirty="0"/>
              <a:t>Diversity Equity Inclusion</a:t>
            </a:r>
          </a:p>
          <a:p>
            <a:r>
              <a:rPr lang="en-US" dirty="0"/>
              <a:t>Procurement</a:t>
            </a:r>
          </a:p>
          <a:p>
            <a:r>
              <a:rPr lang="en-US" dirty="0"/>
              <a:t>Communications</a:t>
            </a:r>
          </a:p>
          <a:p>
            <a:r>
              <a:rPr lang="en-US" dirty="0"/>
              <a:t>Organizational Support</a:t>
            </a:r>
          </a:p>
          <a:p>
            <a:r>
              <a:rPr lang="en-US" dirty="0"/>
              <a:t>Human Resources</a:t>
            </a:r>
          </a:p>
        </p:txBody>
      </p:sp>
    </p:spTree>
    <p:extLst>
      <p:ext uri="{BB962C8B-B14F-4D97-AF65-F5344CB8AC3E}">
        <p14:creationId xmlns:p14="http://schemas.microsoft.com/office/powerpoint/2010/main" val="1034587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E72E4-50B1-33CC-A52A-24B2A60CA6C1}"/>
              </a:ext>
            </a:extLst>
          </p:cNvPr>
          <p:cNvSpPr>
            <a:spLocks noGrp="1"/>
          </p:cNvSpPr>
          <p:nvPr>
            <p:ph type="title"/>
          </p:nvPr>
        </p:nvSpPr>
        <p:spPr/>
        <p:txBody>
          <a:bodyPr/>
          <a:lstStyle/>
          <a:p>
            <a:pPr algn="ctr"/>
            <a:r>
              <a:rPr lang="en-US" dirty="0"/>
              <a:t>Digital Accessibility Maturity Level Definitions</a:t>
            </a:r>
          </a:p>
        </p:txBody>
      </p:sp>
      <p:sp>
        <p:nvSpPr>
          <p:cNvPr id="3" name="Content Placeholder 2">
            <a:extLst>
              <a:ext uri="{FF2B5EF4-FFF2-40B4-BE49-F238E27FC236}">
                <a16:creationId xmlns:a16="http://schemas.microsoft.com/office/drawing/2014/main" id="{1CC92ABB-CAD2-EBAA-B408-70CE2968F2D1}"/>
              </a:ext>
            </a:extLst>
          </p:cNvPr>
          <p:cNvSpPr>
            <a:spLocks noGrp="1"/>
          </p:cNvSpPr>
          <p:nvPr>
            <p:ph idx="1"/>
          </p:nvPr>
        </p:nvSpPr>
        <p:spPr>
          <a:xfrm>
            <a:off x="838200" y="1825624"/>
            <a:ext cx="10515600" cy="4486275"/>
          </a:xfrm>
        </p:spPr>
        <p:txBody>
          <a:bodyPr>
            <a:normAutofit fontScale="92500" lnSpcReduction="10000"/>
          </a:bodyPr>
          <a:lstStyle/>
          <a:p>
            <a:pPr marL="1092200" indent="-1028700">
              <a:buNone/>
            </a:pPr>
            <a:r>
              <a:rPr lang="en-US" b="1" dirty="0"/>
              <a:t>Zero 0</a:t>
            </a:r>
            <a:r>
              <a:rPr lang="en-US" dirty="0"/>
              <a:t>: Not started</a:t>
            </a:r>
          </a:p>
          <a:p>
            <a:pPr marL="1092200" indent="-1028700">
              <a:buNone/>
            </a:pPr>
            <a:r>
              <a:rPr lang="en-US" b="1" dirty="0"/>
              <a:t>One 1</a:t>
            </a:r>
            <a:r>
              <a:rPr lang="en-US" dirty="0"/>
              <a:t>: Informed, reactive approach, processes not well documented, unpredictable</a:t>
            </a:r>
          </a:p>
          <a:p>
            <a:pPr marL="1092200" indent="-1028700">
              <a:buNone/>
            </a:pPr>
            <a:r>
              <a:rPr lang="en-US" b="1" dirty="0"/>
              <a:t>Two 2</a:t>
            </a:r>
            <a:r>
              <a:rPr lang="en-US" dirty="0"/>
              <a:t>: Defined, reactive with defined and documented standards and some defined practices</a:t>
            </a:r>
          </a:p>
          <a:p>
            <a:pPr marL="1092200" indent="-1028700">
              <a:buNone/>
            </a:pPr>
            <a:r>
              <a:rPr lang="en-US" b="1" dirty="0"/>
              <a:t>Three 3</a:t>
            </a:r>
            <a:r>
              <a:rPr lang="en-US" dirty="0"/>
              <a:t>: Repeatable, proactive and consistent with documented enterprise processes and standards</a:t>
            </a:r>
          </a:p>
          <a:p>
            <a:pPr marL="1092200" indent="-1028700">
              <a:buNone/>
            </a:pPr>
            <a:r>
              <a:rPr lang="en-US" b="1" dirty="0"/>
              <a:t>Four 4</a:t>
            </a:r>
            <a:r>
              <a:rPr lang="en-US" dirty="0"/>
              <a:t>: Monitoring, defined consistent processes and standards that can be measured and tracked</a:t>
            </a:r>
          </a:p>
          <a:p>
            <a:pPr marL="1092200" indent="-1028700">
              <a:buNone/>
            </a:pPr>
            <a:r>
              <a:rPr lang="en-US" b="1" dirty="0"/>
              <a:t>Five 5</a:t>
            </a:r>
            <a:r>
              <a:rPr lang="en-US" dirty="0"/>
              <a:t>: Optimized, all accessibility activities imbedded into the enterprise that are monitored and measured            </a:t>
            </a:r>
          </a:p>
        </p:txBody>
      </p:sp>
    </p:spTree>
    <p:extLst>
      <p:ext uri="{BB962C8B-B14F-4D97-AF65-F5344CB8AC3E}">
        <p14:creationId xmlns:p14="http://schemas.microsoft.com/office/powerpoint/2010/main" val="377713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BB491-8168-356D-13D6-D30267166B9B}"/>
              </a:ext>
            </a:extLst>
          </p:cNvPr>
          <p:cNvSpPr>
            <a:spLocks noGrp="1"/>
          </p:cNvSpPr>
          <p:nvPr>
            <p:ph type="title"/>
          </p:nvPr>
        </p:nvSpPr>
        <p:spPr/>
        <p:txBody>
          <a:bodyPr/>
          <a:lstStyle/>
          <a:p>
            <a:pPr algn="ctr"/>
            <a:r>
              <a:rPr lang="en-US" dirty="0"/>
              <a:t>Digital Accessibility Metrics to Track</a:t>
            </a:r>
          </a:p>
        </p:txBody>
      </p:sp>
      <p:sp>
        <p:nvSpPr>
          <p:cNvPr id="3" name="Content Placeholder 2">
            <a:extLst>
              <a:ext uri="{FF2B5EF4-FFF2-40B4-BE49-F238E27FC236}">
                <a16:creationId xmlns:a16="http://schemas.microsoft.com/office/drawing/2014/main" id="{0DF7DA1D-A49E-EDDA-5DE7-2EB8EC92032A}"/>
              </a:ext>
            </a:extLst>
          </p:cNvPr>
          <p:cNvSpPr>
            <a:spLocks noGrp="1"/>
          </p:cNvSpPr>
          <p:nvPr>
            <p:ph idx="1"/>
          </p:nvPr>
        </p:nvSpPr>
        <p:spPr/>
        <p:txBody>
          <a:bodyPr>
            <a:normAutofit fontScale="92500" lnSpcReduction="20000"/>
          </a:bodyPr>
          <a:lstStyle/>
          <a:p>
            <a:pPr marL="0" indent="0">
              <a:buNone/>
            </a:pPr>
            <a:r>
              <a:rPr lang="en-US" dirty="0"/>
              <a:t>Based on the Digital Accessibility Transformation Index maturity model</a:t>
            </a:r>
          </a:p>
          <a:p>
            <a:pPr marL="0" indent="0">
              <a:buNone/>
            </a:pPr>
            <a:endParaRPr lang="en-US" dirty="0"/>
          </a:p>
          <a:p>
            <a:pPr marL="514350" indent="-514350">
              <a:buFont typeface="+mj-lt"/>
              <a:buAutoNum type="arabicPeriod"/>
            </a:pPr>
            <a:r>
              <a:rPr lang="en-US" dirty="0"/>
              <a:t>Testing and Validation</a:t>
            </a:r>
          </a:p>
          <a:p>
            <a:pPr marL="514350" indent="-514350">
              <a:buFont typeface="+mj-lt"/>
              <a:buAutoNum type="arabicPeriod"/>
            </a:pPr>
            <a:r>
              <a:rPr lang="en-US" dirty="0"/>
              <a:t>Training</a:t>
            </a:r>
          </a:p>
          <a:p>
            <a:pPr marL="514350" indent="-514350">
              <a:buFont typeface="+mj-lt"/>
              <a:buAutoNum type="arabicPeriod"/>
            </a:pPr>
            <a:r>
              <a:rPr lang="en-US" dirty="0"/>
              <a:t>Diversity, Equity, Inclusion</a:t>
            </a:r>
          </a:p>
          <a:p>
            <a:pPr marL="514350" indent="-514350">
              <a:buFont typeface="+mj-lt"/>
              <a:buAutoNum type="arabicPeriod"/>
            </a:pPr>
            <a:r>
              <a:rPr lang="en-US" dirty="0"/>
              <a:t>Procurement</a:t>
            </a:r>
          </a:p>
          <a:p>
            <a:pPr marL="514350" indent="-514350">
              <a:buFont typeface="+mj-lt"/>
              <a:buAutoNum type="arabicPeriod"/>
            </a:pPr>
            <a:r>
              <a:rPr lang="en-US" dirty="0"/>
              <a:t>Human Resources</a:t>
            </a:r>
          </a:p>
          <a:p>
            <a:pPr marL="0" indent="0">
              <a:buNone/>
            </a:pPr>
            <a:endParaRPr lang="en-US" dirty="0"/>
          </a:p>
          <a:p>
            <a:pPr marL="0" indent="0">
              <a:buNone/>
            </a:pPr>
            <a:r>
              <a:rPr lang="en-US" dirty="0"/>
              <a:t>Are these areas measurable for reporting?</a:t>
            </a:r>
          </a:p>
          <a:p>
            <a:pPr marL="0" indent="0">
              <a:buNone/>
            </a:pPr>
            <a:r>
              <a:rPr lang="en-US" dirty="0"/>
              <a:t>If yes, what metrics could we use for each area?</a:t>
            </a:r>
          </a:p>
          <a:p>
            <a:pPr marL="0" indent="0">
              <a:buNone/>
            </a:pPr>
            <a:endParaRPr lang="en-US" dirty="0"/>
          </a:p>
        </p:txBody>
      </p:sp>
    </p:spTree>
    <p:extLst>
      <p:ext uri="{BB962C8B-B14F-4D97-AF65-F5344CB8AC3E}">
        <p14:creationId xmlns:p14="http://schemas.microsoft.com/office/powerpoint/2010/main" val="338340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Public Reporting Working Group</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lnSpc>
                <a:spcPct val="100000"/>
              </a:lnSpc>
              <a:buFont typeface="+mj-lt"/>
              <a:buAutoNum type="arabicPeriod"/>
            </a:pPr>
            <a:r>
              <a:rPr lang="en-US" dirty="0"/>
              <a:t>Present progress update including goals at the October 7</a:t>
            </a:r>
            <a:r>
              <a:rPr lang="en-US" baseline="30000" dirty="0"/>
              <a:t>th</a:t>
            </a:r>
            <a:r>
              <a:rPr lang="en-US" dirty="0"/>
              <a:t> board meeting</a:t>
            </a:r>
          </a:p>
          <a:p>
            <a:pPr marL="514350" indent="-514350">
              <a:lnSpc>
                <a:spcPct val="100000"/>
              </a:lnSpc>
              <a:buFont typeface="+mj-lt"/>
              <a:buAutoNum type="arabicPeriod"/>
            </a:pPr>
            <a:r>
              <a:rPr lang="en-US" dirty="0"/>
              <a:t>Ongoing meetings to identify dashboard tool and reporting metrics possibilities </a:t>
            </a:r>
          </a:p>
          <a:p>
            <a:pPr marL="514350" indent="-514350">
              <a:lnSpc>
                <a:spcPct val="100000"/>
              </a:lnSpc>
              <a:buFont typeface="+mj-lt"/>
              <a:buAutoNum type="arabicPeriod"/>
            </a:pPr>
            <a:r>
              <a:rPr lang="en-US" dirty="0"/>
              <a:t>Present recommendations for board feedback at a future meeting</a:t>
            </a:r>
          </a:p>
          <a:p>
            <a:pPr marL="0" indent="0">
              <a:buNone/>
            </a:pPr>
            <a:endParaRPr lang="en-US" dirty="0"/>
          </a:p>
        </p:txBody>
      </p:sp>
    </p:spTree>
    <p:extLst>
      <p:ext uri="{BB962C8B-B14F-4D97-AF65-F5344CB8AC3E}">
        <p14:creationId xmlns:p14="http://schemas.microsoft.com/office/powerpoint/2010/main" val="2890622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Review Discussion Points from August Meeting</a:t>
            </a:r>
          </a:p>
          <a:p>
            <a:pPr marL="514350" indent="-514350">
              <a:buFont typeface="+mj-lt"/>
              <a:buAutoNum type="arabicPeriod"/>
            </a:pPr>
            <a:r>
              <a:rPr lang="en-US" dirty="0"/>
              <a:t>Discuss and Finalize Goals</a:t>
            </a:r>
          </a:p>
          <a:p>
            <a:pPr marL="514350" indent="-514350">
              <a:buFont typeface="+mj-lt"/>
              <a:buAutoNum type="arabicPeriod"/>
            </a:pPr>
            <a:r>
              <a:rPr lang="en-US" dirty="0"/>
              <a:t>Overview of the Digital Accessibility Transformation Index Maturity Model</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fontScale="85000" lnSpcReduction="20000"/>
          </a:bodyPr>
          <a:lstStyle/>
          <a:p>
            <a:pPr marL="609600" indent="-457200">
              <a:lnSpc>
                <a:spcPct val="110000"/>
              </a:lnSpc>
            </a:pPr>
            <a:r>
              <a:rPr lang="en-US" b="1" dirty="0"/>
              <a:t>Jason Snyder</a:t>
            </a:r>
            <a:r>
              <a:rPr lang="en-US" dirty="0"/>
              <a:t>,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lnSpc>
                <a:spcPct val="110000"/>
              </a:lnSpc>
            </a:pPr>
            <a:r>
              <a:rPr lang="en-US" b="1" dirty="0"/>
              <a:t>Ashley Bloom</a:t>
            </a:r>
            <a:r>
              <a:rPr lang="en-US" dirty="0"/>
              <a:t>, CIAO, Executive Office of Technology Services and Security</a:t>
            </a:r>
          </a:p>
          <a:p>
            <a:pPr marL="609600" indent="-457200">
              <a:lnSpc>
                <a:spcPct val="110000"/>
              </a:lnSpc>
            </a:pPr>
            <a:r>
              <a:rPr lang="en-US" b="1" dirty="0"/>
              <a:t>Mark Fine</a:t>
            </a:r>
            <a:r>
              <a:rPr lang="en-US" dirty="0"/>
              <a:t>,</a:t>
            </a:r>
            <a:r>
              <a:rPr lang="en-US" dirty="0">
                <a:ea typeface="Noto Sans Light" panose="020B0402040504020204" pitchFamily="34" charset="0"/>
                <a:cs typeface="Noto Sans Light" panose="020B0402040504020204" pitchFamily="34" charset="0"/>
              </a:rPr>
              <a:t> Assistant Secretary for Administration, Executive Office of Administration and Finance</a:t>
            </a:r>
          </a:p>
          <a:p>
            <a:pPr marL="609600" indent="-457200">
              <a:lnSpc>
                <a:spcPct val="110000"/>
              </a:lnSpc>
            </a:pPr>
            <a:r>
              <a:rPr lang="en-US" b="1" dirty="0"/>
              <a:t>Caroline Whitehouse</a:t>
            </a:r>
            <a:r>
              <a:rPr lang="en-US" dirty="0"/>
              <a:t>, </a:t>
            </a:r>
            <a:r>
              <a:rPr lang="en-US" dirty="0">
                <a:ea typeface="Noto Sans Light" panose="020B0402040504020204" pitchFamily="34" charset="0"/>
                <a:cs typeface="Noto Sans Light" panose="020B0402040504020204" pitchFamily="34" charset="0"/>
              </a:rPr>
              <a:t>Director of Communications or designee, Executive Office of Health and Human Services</a:t>
            </a:r>
          </a:p>
          <a:p>
            <a:pPr marL="609600" indent="-457200">
              <a:lnSpc>
                <a:spcPct val="110000"/>
              </a:lnSpc>
            </a:pPr>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a:t>
            </a:r>
          </a:p>
          <a:p>
            <a:pPr marL="609600" indent="-457200">
              <a:lnSpc>
                <a:spcPct val="110000"/>
              </a:lnSpc>
            </a:pPr>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pPr marL="152400" indent="0">
              <a:buNone/>
            </a:pPr>
            <a:endParaRPr lang="en-US"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A78A-348B-EFF7-AAF3-FF451F3BBCA2}"/>
              </a:ext>
            </a:extLst>
          </p:cNvPr>
          <p:cNvSpPr>
            <a:spLocks noGrp="1"/>
          </p:cNvSpPr>
          <p:nvPr>
            <p:ph type="title"/>
          </p:nvPr>
        </p:nvSpPr>
        <p:spPr/>
        <p:txBody>
          <a:bodyPr/>
          <a:lstStyle/>
          <a:p>
            <a:pPr algn="ctr"/>
            <a:r>
              <a:rPr lang="en-US" dirty="0"/>
              <a:t>Working Group Member Roll Call Continued</a:t>
            </a:r>
          </a:p>
        </p:txBody>
      </p:sp>
      <p:sp>
        <p:nvSpPr>
          <p:cNvPr id="3" name="Content Placeholder 2">
            <a:extLst>
              <a:ext uri="{FF2B5EF4-FFF2-40B4-BE49-F238E27FC236}">
                <a16:creationId xmlns:a16="http://schemas.microsoft.com/office/drawing/2014/main" id="{ACE5A2A7-6F50-01E1-579D-3DC5A48D8C7D}"/>
              </a:ext>
            </a:extLst>
          </p:cNvPr>
          <p:cNvSpPr>
            <a:spLocks noGrp="1"/>
          </p:cNvSpPr>
          <p:nvPr>
            <p:ph idx="1"/>
          </p:nvPr>
        </p:nvSpPr>
        <p:spPr/>
        <p:txBody>
          <a:bodyPr/>
          <a:lstStyle/>
          <a:p>
            <a:r>
              <a:rPr lang="en-US" b="1" dirty="0"/>
              <a:t>Maria Michalski</a:t>
            </a:r>
            <a:r>
              <a:rPr lang="en-US" dirty="0"/>
              <a:t>, 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of Transportation</a:t>
            </a:r>
          </a:p>
          <a:p>
            <a:endParaRPr lang="en-US" b="1" dirty="0">
              <a:ea typeface="Noto Sans Light" panose="020B0402040504020204" pitchFamily="34" charset="0"/>
              <a:cs typeface="Noto Sans Light" panose="020B0402040504020204" pitchFamily="34" charset="0"/>
            </a:endParaRPr>
          </a:p>
          <a:p>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56240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Public Reporting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Increase accountability and transparency through the use of public reporting to identify trends, gaps, opportunities for improvement and demonstrate maturity.</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Reporting Requirements</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normAutofit fontScale="92500" lnSpcReduction="10000"/>
          </a:bodyPr>
          <a:lstStyle/>
          <a:p>
            <a:pPr marL="0" indent="0">
              <a:buNone/>
            </a:pPr>
            <a:r>
              <a:rPr lang="en-US" dirty="0"/>
              <a:t>Executive Order 614 states the following for public reporting:</a:t>
            </a:r>
          </a:p>
          <a:p>
            <a:pPr marL="0" indent="0">
              <a:buNone/>
            </a:pPr>
            <a:endParaRPr lang="en-US" dirty="0"/>
          </a:p>
          <a:p>
            <a:pPr marL="0" indent="0">
              <a:lnSpc>
                <a:spcPct val="110000"/>
              </a:lnSpc>
              <a:buNone/>
            </a:pPr>
            <a:r>
              <a:rPr lang="en-US" dirty="0"/>
              <a:t>The CIAO, in conjunction with the Board, shall design and implement a mechanism to track and report digital accessibility and equity metrics for Commonwealth agencies. The metrics shall be displayed on a public facing dashboard, developed by EOTSS to encourage accountability and transparency regarding digital accessibility and equity. The SIAOs, at the direction of the CIAO, shall be responsible for tracking, maintaining, and reporting digital accessibility and equity metrics from their respective Secretariats, as determined by the CIAO. </a:t>
            </a:r>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2AA073-EEE5-17C7-9C76-5ED45613061E}"/>
              </a:ext>
            </a:extLst>
          </p:cNvPr>
          <p:cNvSpPr>
            <a:spLocks noGrp="1"/>
          </p:cNvSpPr>
          <p:nvPr>
            <p:ph type="ctrTitle"/>
          </p:nvPr>
        </p:nvSpPr>
        <p:spPr/>
        <p:txBody>
          <a:bodyPr/>
          <a:lstStyle/>
          <a:p>
            <a:r>
              <a:rPr lang="en-US" dirty="0">
                <a:solidFill>
                  <a:schemeClr val="bg2"/>
                </a:solidFill>
              </a:rPr>
              <a:t>Review Discussion Points from August Meeting</a:t>
            </a:r>
          </a:p>
        </p:txBody>
      </p:sp>
      <p:sp>
        <p:nvSpPr>
          <p:cNvPr id="5" name="Subtitle 4">
            <a:extLst>
              <a:ext uri="{FF2B5EF4-FFF2-40B4-BE49-F238E27FC236}">
                <a16:creationId xmlns:a16="http://schemas.microsoft.com/office/drawing/2014/main" id="{1A882438-0202-AD37-2403-E958878C21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136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B2C1-63E7-C30C-0043-F1C67DBD9AFB}"/>
              </a:ext>
            </a:extLst>
          </p:cNvPr>
          <p:cNvSpPr>
            <a:spLocks noGrp="1"/>
          </p:cNvSpPr>
          <p:nvPr>
            <p:ph type="title"/>
          </p:nvPr>
        </p:nvSpPr>
        <p:spPr/>
        <p:txBody>
          <a:bodyPr/>
          <a:lstStyle/>
          <a:p>
            <a:pPr algn="ctr"/>
            <a:r>
              <a:rPr lang="en-US" dirty="0"/>
              <a:t>August Meeting Discussion Points</a:t>
            </a:r>
          </a:p>
        </p:txBody>
      </p:sp>
      <p:sp>
        <p:nvSpPr>
          <p:cNvPr id="3" name="Content Placeholder 2">
            <a:extLst>
              <a:ext uri="{FF2B5EF4-FFF2-40B4-BE49-F238E27FC236}">
                <a16:creationId xmlns:a16="http://schemas.microsoft.com/office/drawing/2014/main" id="{8B8D2E79-13C1-9E06-D93C-A05EEC0EFA89}"/>
              </a:ext>
            </a:extLst>
          </p:cNvPr>
          <p:cNvSpPr>
            <a:spLocks noGrp="1"/>
          </p:cNvSpPr>
          <p:nvPr>
            <p:ph idx="1"/>
          </p:nvPr>
        </p:nvSpPr>
        <p:spPr/>
        <p:txBody>
          <a:bodyPr/>
          <a:lstStyle/>
          <a:p>
            <a:r>
              <a:rPr lang="en-US" dirty="0"/>
              <a:t>Aligning dashboard metrics to strategic plan for digital accessibility</a:t>
            </a:r>
          </a:p>
          <a:p>
            <a:r>
              <a:rPr lang="en-US" dirty="0"/>
              <a:t>Tracking issue count/remediation for high-traffic sites and apps</a:t>
            </a:r>
          </a:p>
          <a:p>
            <a:r>
              <a:rPr lang="en-US" dirty="0"/>
              <a:t>Inclusion of documents as an area, has challenges</a:t>
            </a:r>
          </a:p>
          <a:p>
            <a:r>
              <a:rPr lang="en-US" dirty="0"/>
              <a:t>Simple dashboard to drill down presenting 11 secretariats accessibility status</a:t>
            </a:r>
          </a:p>
          <a:p>
            <a:r>
              <a:rPr lang="en-US" dirty="0"/>
              <a:t>Where the dashboard will live, mass.gov or another platform that is accessible (Power BI)</a:t>
            </a:r>
          </a:p>
          <a:p>
            <a:r>
              <a:rPr lang="en-US" dirty="0"/>
              <a:t>Getting external feedback on what to report on for accessibility</a:t>
            </a:r>
          </a:p>
          <a:p>
            <a:pPr marL="0" indent="0">
              <a:buNone/>
            </a:pPr>
            <a:endParaRPr lang="en-US" dirty="0"/>
          </a:p>
        </p:txBody>
      </p:sp>
    </p:spTree>
    <p:extLst>
      <p:ext uri="{BB962C8B-B14F-4D97-AF65-F5344CB8AC3E}">
        <p14:creationId xmlns:p14="http://schemas.microsoft.com/office/powerpoint/2010/main" val="2636467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8282</TotalTime>
  <Words>817</Words>
  <Application>Microsoft Office PowerPoint</Application>
  <PresentationFormat>Widescreen</PresentationFormat>
  <Paragraphs>97</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Noto Sans Light</vt:lpstr>
      <vt:lpstr>Aptos</vt:lpstr>
      <vt:lpstr>Aptos Display</vt:lpstr>
      <vt:lpstr>Arial</vt:lpstr>
      <vt:lpstr>Noto Sans</vt:lpstr>
      <vt:lpstr>Wingdings</vt:lpstr>
      <vt:lpstr>Office Theme</vt:lpstr>
      <vt:lpstr>Digital Accessibility and Equity Governance Board  Public Reporting Working Group Meeting</vt:lpstr>
      <vt:lpstr>Meeting Agenda</vt:lpstr>
      <vt:lpstr>Introduction and Roll Call</vt:lpstr>
      <vt:lpstr>Working Group Member Roll Call</vt:lpstr>
      <vt:lpstr>Working Group Member Roll Call Continued</vt:lpstr>
      <vt:lpstr>Public Reporting Objective</vt:lpstr>
      <vt:lpstr>Executive Order 614 Reporting Requirements</vt:lpstr>
      <vt:lpstr>Review Discussion Points from August Meeting</vt:lpstr>
      <vt:lpstr>August Meeting Discussion Points</vt:lpstr>
      <vt:lpstr>Discuss and Finalize Goals</vt:lpstr>
      <vt:lpstr>Goals Discussion</vt:lpstr>
      <vt:lpstr>Digital Accessibility Maturity Model Pillars</vt:lpstr>
      <vt:lpstr>Digital Accessibility Maturity Level Definitions</vt:lpstr>
      <vt:lpstr>Digital Accessibility Metrics to Track</vt:lpstr>
      <vt:lpstr>Next Steps  for Public Reporting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30</cp:revision>
  <dcterms:created xsi:type="dcterms:W3CDTF">2024-03-08T14:56:14Z</dcterms:created>
  <dcterms:modified xsi:type="dcterms:W3CDTF">2024-09-18T15:21:37Z</dcterms:modified>
</cp:coreProperties>
</file>