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4"/>
  </p:notesMasterIdLst>
  <p:sldIdLst>
    <p:sldId id="256" r:id="rId4"/>
    <p:sldId id="257" r:id="rId5"/>
    <p:sldId id="258" r:id="rId6"/>
    <p:sldId id="259" r:id="rId7"/>
    <p:sldId id="343" r:id="rId8"/>
    <p:sldId id="327" r:id="rId9"/>
    <p:sldId id="338" r:id="rId10"/>
    <p:sldId id="339" r:id="rId11"/>
    <p:sldId id="340" r:id="rId12"/>
    <p:sldId id="341" r:id="rId13"/>
    <p:sldId id="342" r:id="rId14"/>
    <p:sldId id="344" r:id="rId15"/>
    <p:sldId id="345" r:id="rId16"/>
    <p:sldId id="346" r:id="rId17"/>
    <p:sldId id="333" r:id="rId18"/>
    <p:sldId id="275" r:id="rId19"/>
    <p:sldId id="266" r:id="rId20"/>
    <p:sldId id="267" r:id="rId21"/>
    <p:sldId id="269" r:id="rId22"/>
    <p:sldId id="27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2177" autoAdjust="0"/>
  </p:normalViewPr>
  <p:slideViewPr>
    <p:cSldViewPr snapToGrid="0">
      <p:cViewPr varScale="1">
        <p:scale>
          <a:sx n="75" d="100"/>
          <a:sy n="75" d="100"/>
        </p:scale>
        <p:origin x="54" y="5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pChg chg="mod">
          <ac:chgData name="Bloom, Ashley (EOTSS)" userId="72d0e8ae-2e4f-4bb9-94cd-a4385f38aed0" providerId="ADAL" clId="{8E5B92C7-547A-46CF-A758-C39137076B7B}" dt="2024-08-09T22:42:42.248" v="0" actId="20577"/>
          <ac:spMkLst>
            <pc:docMk/>
            <pc:sldMk cId="518607733" sldId="321"/>
            <ac:spMk id="2" creationId="{F294EE36-9757-A459-D27E-8B9B078AA112}"/>
          </ac:spMkLst>
        </pc:spChg>
      </pc:sldChg>
      <pc:sldChg chg="modSp mod">
        <pc:chgData name="Bloom, Ashley (EOTSS)" userId="72d0e8ae-2e4f-4bb9-94cd-a4385f38aed0" providerId="ADAL" clId="{8E5B92C7-547A-46CF-A758-C39137076B7B}" dt="2024-08-09T22:46:24.220" v="58" actId="20577"/>
        <pc:sldMkLst>
          <pc:docMk/>
          <pc:sldMk cId="3925676025" sldId="326"/>
        </pc:sldMkLst>
        <pc:spChg chg="mod">
          <ac:chgData name="Bloom, Ashley (EOTSS)" userId="72d0e8ae-2e4f-4bb9-94cd-a4385f38aed0" providerId="ADAL" clId="{8E5B92C7-547A-46CF-A758-C39137076B7B}" dt="2024-08-09T22:46:24.220" v="58" actId="20577"/>
          <ac:spMkLst>
            <pc:docMk/>
            <pc:sldMk cId="3925676025" sldId="326"/>
            <ac:spMk id="3" creationId="{FE019644-3B0C-9F1E-BA5E-92235938967F}"/>
          </ac:spMkLst>
        </pc:spChg>
      </pc:sldChg>
      <pc:sldChg chg="modSp del mod">
        <pc:chgData name="Bloom, Ashley (EOTSS)" userId="72d0e8ae-2e4f-4bb9-94cd-a4385f38aed0" providerId="ADAL" clId="{8E5B92C7-547A-46CF-A758-C39137076B7B}" dt="2024-08-09T22:48:23.793" v="67" actId="2696"/>
        <pc:sldMkLst>
          <pc:docMk/>
          <pc:sldMk cId="2729007047" sldId="331"/>
        </pc:sldMkLst>
        <pc:spChg chg="mod">
          <ac:chgData name="Bloom, Ashley (EOTSS)" userId="72d0e8ae-2e4f-4bb9-94cd-a4385f38aed0" providerId="ADAL" clId="{8E5B92C7-547A-46CF-A758-C39137076B7B}" dt="2024-08-09T22:47:48.213" v="66" actId="20577"/>
          <ac:spMkLst>
            <pc:docMk/>
            <pc:sldMk cId="2729007047" sldId="331"/>
            <ac:spMk id="3" creationId="{1AD71305-76BE-1773-4108-7FEE0C7B1892}"/>
          </ac:spMkLst>
        </pc:spChg>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pChg chg="mod ord">
          <ac:chgData name="Bloom, Ashley (EOTSS)" userId="72d0e8ae-2e4f-4bb9-94cd-a4385f38aed0" providerId="ADAL" clId="{8E5B92C7-547A-46CF-A758-C39137076B7B}" dt="2024-08-09T22:43:15.377" v="1" actId="700"/>
          <ac:spMkLst>
            <pc:docMk/>
            <pc:sldMk cId="1793753156" sldId="337"/>
            <ac:spMk id="2" creationId="{BD58BC87-93BD-7475-BE77-47FAB842B2CA}"/>
          </ac:spMkLst>
        </pc:spChg>
        <pc:spChg chg="mod ord">
          <ac:chgData name="Bloom, Ashley (EOTSS)" userId="72d0e8ae-2e4f-4bb9-94cd-a4385f38aed0" providerId="ADAL" clId="{8E5B92C7-547A-46CF-A758-C39137076B7B}" dt="2024-08-09T22:43:34.235" v="3" actId="20577"/>
          <ac:spMkLst>
            <pc:docMk/>
            <pc:sldMk cId="1793753156" sldId="337"/>
            <ac:spMk id="4" creationId="{4933915F-E805-FBAE-B5FB-65707DC76C95}"/>
          </ac:spMkLst>
        </pc:spChg>
        <pc:spChg chg="mod ord">
          <ac:chgData name="Bloom, Ashley (EOTSS)" userId="72d0e8ae-2e4f-4bb9-94cd-a4385f38aed0" providerId="ADAL" clId="{8E5B92C7-547A-46CF-A758-C39137076B7B}" dt="2024-08-09T22:43:46.830" v="5" actId="27636"/>
          <ac:spMkLst>
            <pc:docMk/>
            <pc:sldMk cId="1793753156" sldId="337"/>
            <ac:spMk id="5" creationId="{E09E0F86-C1C4-CD78-C1FC-EEBEB3A5F9FF}"/>
          </ac:spMkLst>
        </pc:spChg>
      </pc:sldChg>
      <pc:sldChg chg="modSp new mod">
        <pc:chgData name="Bloom, Ashley (EOTSS)" userId="72d0e8ae-2e4f-4bb9-94cd-a4385f38aed0" providerId="ADAL" clId="{8E5B92C7-547A-46CF-A758-C39137076B7B}" dt="2024-08-09T23:02:04.724" v="68" actId="12"/>
        <pc:sldMkLst>
          <pc:docMk/>
          <pc:sldMk cId="2554986141" sldId="339"/>
        </pc:sldMkLst>
        <pc:spChg chg="mod">
          <ac:chgData name="Bloom, Ashley (EOTSS)" userId="72d0e8ae-2e4f-4bb9-94cd-a4385f38aed0" providerId="ADAL" clId="{8E5B92C7-547A-46CF-A758-C39137076B7B}" dt="2024-08-09T22:44:29.358" v="40" actId="122"/>
          <ac:spMkLst>
            <pc:docMk/>
            <pc:sldMk cId="2554986141" sldId="339"/>
            <ac:spMk id="2" creationId="{FB108EC3-9EB5-C4D1-31E4-DD0D663FA257}"/>
          </ac:spMkLst>
        </pc:spChg>
        <pc:spChg chg="mod">
          <ac:chgData name="Bloom, Ashley (EOTSS)" userId="72d0e8ae-2e4f-4bb9-94cd-a4385f38aed0" providerId="ADAL" clId="{8E5B92C7-547A-46CF-A758-C39137076B7B}" dt="2024-08-09T23:02:04.724" v="68" actId="12"/>
          <ac:spMkLst>
            <pc:docMk/>
            <pc:sldMk cId="2554986141" sldId="339"/>
            <ac:spMk id="3" creationId="{8A9F5955-B3F6-4B05-9E58-AD90AC89E959}"/>
          </ac:spMkLst>
        </pc:spChg>
      </pc:sldChg>
    </pc:docChg>
  </pc:docChgLst>
  <pc:docChgLst>
    <pc:chgData name="Bloom, Ashley (EOTSS)" userId="72d0e8ae-2e4f-4bb9-94cd-a4385f38aed0" providerId="ADAL" clId="{3517654A-B403-48A9-9849-9F73BB1D5C8C}"/>
    <pc:docChg chg="undo custSel addSld delSld modSld">
      <pc:chgData name="Bloom, Ashley (EOTSS)" userId="72d0e8ae-2e4f-4bb9-94cd-a4385f38aed0" providerId="ADAL" clId="{3517654A-B403-48A9-9849-9F73BB1D5C8C}" dt="2024-09-17T15:40:45.375" v="2494" actId="20577"/>
      <pc:docMkLst>
        <pc:docMk/>
      </pc:docMkLst>
      <pc:sldChg chg="modSp mod">
        <pc:chgData name="Bloom, Ashley (EOTSS)" userId="72d0e8ae-2e4f-4bb9-94cd-a4385f38aed0" providerId="ADAL" clId="{3517654A-B403-48A9-9849-9F73BB1D5C8C}" dt="2024-09-06T19:13:12.950" v="701" actId="20577"/>
        <pc:sldMkLst>
          <pc:docMk/>
          <pc:sldMk cId="4274120308" sldId="256"/>
        </pc:sldMkLst>
        <pc:spChg chg="mod">
          <ac:chgData name="Bloom, Ashley (EOTSS)" userId="72d0e8ae-2e4f-4bb9-94cd-a4385f38aed0" providerId="ADAL" clId="{3517654A-B403-48A9-9849-9F73BB1D5C8C}" dt="2024-08-29T17:48:22.007" v="23" actId="20577"/>
          <ac:spMkLst>
            <pc:docMk/>
            <pc:sldMk cId="4274120308" sldId="256"/>
            <ac:spMk id="2" creationId="{5688927A-E7A3-ED63-CCF9-F733A80C60E4}"/>
          </ac:spMkLst>
        </pc:spChg>
        <pc:spChg chg="mod">
          <ac:chgData name="Bloom, Ashley (EOTSS)" userId="72d0e8ae-2e4f-4bb9-94cd-a4385f38aed0" providerId="ADAL" clId="{3517654A-B403-48A9-9849-9F73BB1D5C8C}" dt="2024-09-06T19:13:12.950" v="701" actId="20577"/>
          <ac:spMkLst>
            <pc:docMk/>
            <pc:sldMk cId="4274120308" sldId="256"/>
            <ac:spMk id="3" creationId="{73DF786E-4EF4-B345-0F01-3F2D068BD41E}"/>
          </ac:spMkLst>
        </pc:spChg>
      </pc:sldChg>
      <pc:sldChg chg="modSp mod">
        <pc:chgData name="Bloom, Ashley (EOTSS)" userId="72d0e8ae-2e4f-4bb9-94cd-a4385f38aed0" providerId="ADAL" clId="{3517654A-B403-48A9-9849-9F73BB1D5C8C}" dt="2024-09-17T15:34:54.085" v="2438" actId="20577"/>
        <pc:sldMkLst>
          <pc:docMk/>
          <pc:sldMk cId="907641570" sldId="257"/>
        </pc:sldMkLst>
        <pc:spChg chg="mod">
          <ac:chgData name="Bloom, Ashley (EOTSS)" userId="72d0e8ae-2e4f-4bb9-94cd-a4385f38aed0" providerId="ADAL" clId="{3517654A-B403-48A9-9849-9F73BB1D5C8C}" dt="2024-09-17T15:34:54.085" v="2438" actId="20577"/>
          <ac:spMkLst>
            <pc:docMk/>
            <pc:sldMk cId="907641570" sldId="257"/>
            <ac:spMk id="3" creationId="{044C0BF8-ACE0-1642-E7A4-63B54E626902}"/>
          </ac:spMkLst>
        </pc:spChg>
      </pc:sldChg>
      <pc:sldChg chg="modSp mod">
        <pc:chgData name="Bloom, Ashley (EOTSS)" userId="72d0e8ae-2e4f-4bb9-94cd-a4385f38aed0" providerId="ADAL" clId="{3517654A-B403-48A9-9849-9F73BB1D5C8C}" dt="2024-08-29T17:49:40.137" v="30" actId="27636"/>
        <pc:sldMkLst>
          <pc:docMk/>
          <pc:sldMk cId="3646040335" sldId="259"/>
        </pc:sldMkLst>
        <pc:spChg chg="mod">
          <ac:chgData name="Bloom, Ashley (EOTSS)" userId="72d0e8ae-2e4f-4bb9-94cd-a4385f38aed0" providerId="ADAL" clId="{3517654A-B403-48A9-9849-9F73BB1D5C8C}" dt="2024-08-29T17:49:40.137" v="30" actId="27636"/>
          <ac:spMkLst>
            <pc:docMk/>
            <pc:sldMk cId="3646040335" sldId="259"/>
            <ac:spMk id="3" creationId="{81D5494F-5A5D-A52F-E47A-0CC0583B1BDA}"/>
          </ac:spMkLst>
        </pc:spChg>
      </pc:sldChg>
      <pc:sldChg chg="modSp mod">
        <pc:chgData name="Bloom, Ashley (EOTSS)" userId="72d0e8ae-2e4f-4bb9-94cd-a4385f38aed0" providerId="ADAL" clId="{3517654A-B403-48A9-9849-9F73BB1D5C8C}" dt="2024-09-17T15:40:45.375" v="2494" actId="20577"/>
        <pc:sldMkLst>
          <pc:docMk/>
          <pc:sldMk cId="2890622037" sldId="275"/>
        </pc:sldMkLst>
        <pc:spChg chg="mod">
          <ac:chgData name="Bloom, Ashley (EOTSS)" userId="72d0e8ae-2e4f-4bb9-94cd-a4385f38aed0" providerId="ADAL" clId="{3517654A-B403-48A9-9849-9F73BB1D5C8C}" dt="2024-09-17T15:40:45.375" v="2494" actId="20577"/>
          <ac:spMkLst>
            <pc:docMk/>
            <pc:sldMk cId="2890622037" sldId="275"/>
            <ac:spMk id="3" creationId="{4DBBF46A-1C58-3DFA-BEE3-38876A216B60}"/>
          </ac:spMkLst>
        </pc:spChg>
      </pc:sldChg>
      <pc:sldChg chg="modSp mod">
        <pc:chgData name="Bloom, Ashley (EOTSS)" userId="72d0e8ae-2e4f-4bb9-94cd-a4385f38aed0" providerId="ADAL" clId="{3517654A-B403-48A9-9849-9F73BB1D5C8C}" dt="2024-08-29T17:52:03.814" v="97" actId="20577"/>
        <pc:sldMkLst>
          <pc:docMk/>
          <pc:sldMk cId="2689717624" sldId="327"/>
        </pc:sldMkLst>
        <pc:spChg chg="mod">
          <ac:chgData name="Bloom, Ashley (EOTSS)" userId="72d0e8ae-2e4f-4bb9-94cd-a4385f38aed0" providerId="ADAL" clId="{3517654A-B403-48A9-9849-9F73BB1D5C8C}" dt="2024-08-29T17:51:10.289" v="92" actId="20577"/>
          <ac:spMkLst>
            <pc:docMk/>
            <pc:sldMk cId="2689717624" sldId="327"/>
            <ac:spMk id="2" creationId="{1D3CAAB8-B132-3A81-DBAE-46A8248008CB}"/>
          </ac:spMkLst>
        </pc:spChg>
        <pc:spChg chg="mod">
          <ac:chgData name="Bloom, Ashley (EOTSS)" userId="72d0e8ae-2e4f-4bb9-94cd-a4385f38aed0" providerId="ADAL" clId="{3517654A-B403-48A9-9849-9F73BB1D5C8C}" dt="2024-08-29T17:52:03.814" v="97" actId="20577"/>
          <ac:spMkLst>
            <pc:docMk/>
            <pc:sldMk cId="2689717624" sldId="327"/>
            <ac:spMk id="3" creationId="{333CE3B7-3719-182B-AB68-E73D8C9E816F}"/>
          </ac:spMkLst>
        </pc:spChg>
      </pc:sldChg>
      <pc:sldChg chg="modSp mod">
        <pc:chgData name="Bloom, Ashley (EOTSS)" userId="72d0e8ae-2e4f-4bb9-94cd-a4385f38aed0" providerId="ADAL" clId="{3517654A-B403-48A9-9849-9F73BB1D5C8C}" dt="2024-08-29T17:58:10.081" v="617" actId="20577"/>
        <pc:sldMkLst>
          <pc:docMk/>
          <pc:sldMk cId="2047830750" sldId="333"/>
        </pc:sldMkLst>
        <pc:spChg chg="mod">
          <ac:chgData name="Bloom, Ashley (EOTSS)" userId="72d0e8ae-2e4f-4bb9-94cd-a4385f38aed0" providerId="ADAL" clId="{3517654A-B403-48A9-9849-9F73BB1D5C8C}" dt="2024-08-29T17:58:10.081" v="617" actId="20577"/>
          <ac:spMkLst>
            <pc:docMk/>
            <pc:sldMk cId="2047830750" sldId="333"/>
            <ac:spMk id="5" creationId="{287D025C-3BFB-7356-B452-63A3CAE75A33}"/>
          </ac:spMkLst>
        </pc:spChg>
      </pc:sldChg>
      <pc:sldChg chg="modSp mod">
        <pc:chgData name="Bloom, Ashley (EOTSS)" userId="72d0e8ae-2e4f-4bb9-94cd-a4385f38aed0" providerId="ADAL" clId="{3517654A-B403-48A9-9849-9F73BB1D5C8C}" dt="2024-08-29T17:58:45.927" v="618" actId="20577"/>
        <pc:sldMkLst>
          <pc:docMk/>
          <pc:sldMk cId="2996991804" sldId="338"/>
        </pc:sldMkLst>
        <pc:spChg chg="mod">
          <ac:chgData name="Bloom, Ashley (EOTSS)" userId="72d0e8ae-2e4f-4bb9-94cd-a4385f38aed0" providerId="ADAL" clId="{3517654A-B403-48A9-9849-9F73BB1D5C8C}" dt="2024-08-29T17:52:54.842" v="130" actId="20577"/>
          <ac:spMkLst>
            <pc:docMk/>
            <pc:sldMk cId="2996991804" sldId="338"/>
            <ac:spMk id="2" creationId="{66B3D192-92C4-1F78-A085-4A7B2467A933}"/>
          </ac:spMkLst>
        </pc:spChg>
        <pc:spChg chg="mod">
          <ac:chgData name="Bloom, Ashley (EOTSS)" userId="72d0e8ae-2e4f-4bb9-94cd-a4385f38aed0" providerId="ADAL" clId="{3517654A-B403-48A9-9849-9F73BB1D5C8C}" dt="2024-08-29T17:58:45.927" v="618" actId="20577"/>
          <ac:spMkLst>
            <pc:docMk/>
            <pc:sldMk cId="2996991804" sldId="338"/>
            <ac:spMk id="3" creationId="{A9A8F773-C5BC-AAC0-FC45-A20603E799AE}"/>
          </ac:spMkLst>
        </pc:spChg>
      </pc:sldChg>
      <pc:sldChg chg="modSp mod">
        <pc:chgData name="Bloom, Ashley (EOTSS)" userId="72d0e8ae-2e4f-4bb9-94cd-a4385f38aed0" providerId="ADAL" clId="{3517654A-B403-48A9-9849-9F73BB1D5C8C}" dt="2024-08-29T17:57:32.529" v="597" actId="20577"/>
        <pc:sldMkLst>
          <pc:docMk/>
          <pc:sldMk cId="2636467834" sldId="340"/>
        </pc:sldMkLst>
        <pc:spChg chg="mod">
          <ac:chgData name="Bloom, Ashley (EOTSS)" userId="72d0e8ae-2e4f-4bb9-94cd-a4385f38aed0" providerId="ADAL" clId="{3517654A-B403-48A9-9849-9F73BB1D5C8C}" dt="2024-08-29T17:57:32.529" v="597" actId="20577"/>
          <ac:spMkLst>
            <pc:docMk/>
            <pc:sldMk cId="2636467834" sldId="340"/>
            <ac:spMk id="3" creationId="{8B8D2E79-13C1-9E06-D93C-A05EEC0EFA89}"/>
          </ac:spMkLst>
        </pc:spChg>
      </pc:sldChg>
      <pc:sldChg chg="modSp mod">
        <pc:chgData name="Bloom, Ashley (EOTSS)" userId="72d0e8ae-2e4f-4bb9-94cd-a4385f38aed0" providerId="ADAL" clId="{3517654A-B403-48A9-9849-9F73BB1D5C8C}" dt="2024-08-30T13:39:49.585" v="681" actId="12"/>
        <pc:sldMkLst>
          <pc:docMk/>
          <pc:sldMk cId="3010108517" sldId="342"/>
        </pc:sldMkLst>
        <pc:spChg chg="mod">
          <ac:chgData name="Bloom, Ashley (EOTSS)" userId="72d0e8ae-2e4f-4bb9-94cd-a4385f38aed0" providerId="ADAL" clId="{3517654A-B403-48A9-9849-9F73BB1D5C8C}" dt="2024-08-30T13:39:49.585" v="681" actId="12"/>
          <ac:spMkLst>
            <pc:docMk/>
            <pc:sldMk cId="3010108517" sldId="342"/>
            <ac:spMk id="3" creationId="{84808A42-024C-600A-AE68-1D81A08EB52E}"/>
          </ac:spMkLst>
        </pc:spChg>
      </pc:sldChg>
      <pc:sldChg chg="modSp new mod">
        <pc:chgData name="Bloom, Ashley (EOTSS)" userId="72d0e8ae-2e4f-4bb9-94cd-a4385f38aed0" providerId="ADAL" clId="{3517654A-B403-48A9-9849-9F73BB1D5C8C}" dt="2024-08-29T17:50:37.997" v="74"/>
        <pc:sldMkLst>
          <pc:docMk/>
          <pc:sldMk cId="2562401094" sldId="343"/>
        </pc:sldMkLst>
        <pc:spChg chg="mod">
          <ac:chgData name="Bloom, Ashley (EOTSS)" userId="72d0e8ae-2e4f-4bb9-94cd-a4385f38aed0" providerId="ADAL" clId="{3517654A-B403-48A9-9849-9F73BB1D5C8C}" dt="2024-08-29T17:50:08.040" v="72" actId="122"/>
          <ac:spMkLst>
            <pc:docMk/>
            <pc:sldMk cId="2562401094" sldId="343"/>
            <ac:spMk id="2" creationId="{BFF2A78A-348B-EFF7-AAF3-FF451F3BBCA2}"/>
          </ac:spMkLst>
        </pc:spChg>
        <pc:spChg chg="mod">
          <ac:chgData name="Bloom, Ashley (EOTSS)" userId="72d0e8ae-2e4f-4bb9-94cd-a4385f38aed0" providerId="ADAL" clId="{3517654A-B403-48A9-9849-9F73BB1D5C8C}" dt="2024-08-29T17:50:37.997" v="74"/>
          <ac:spMkLst>
            <pc:docMk/>
            <pc:sldMk cId="2562401094" sldId="343"/>
            <ac:spMk id="3" creationId="{ACE5A2A7-6F50-01E1-579D-3DC5A48D8C7D}"/>
          </ac:spMkLst>
        </pc:spChg>
      </pc:sldChg>
      <pc:sldChg chg="modSp new mod">
        <pc:chgData name="Bloom, Ashley (EOTSS)" userId="72d0e8ae-2e4f-4bb9-94cd-a4385f38aed0" providerId="ADAL" clId="{3517654A-B403-48A9-9849-9F73BB1D5C8C}" dt="2024-09-17T15:36:48.805" v="2448" actId="20577"/>
        <pc:sldMkLst>
          <pc:docMk/>
          <pc:sldMk cId="1034587649" sldId="344"/>
        </pc:sldMkLst>
        <pc:spChg chg="mod">
          <ac:chgData name="Bloom, Ashley (EOTSS)" userId="72d0e8ae-2e4f-4bb9-94cd-a4385f38aed0" providerId="ADAL" clId="{3517654A-B403-48A9-9849-9F73BB1D5C8C}" dt="2024-09-16T13:04:07.075" v="1276" actId="313"/>
          <ac:spMkLst>
            <pc:docMk/>
            <pc:sldMk cId="1034587649" sldId="344"/>
            <ac:spMk id="2" creationId="{F2836BF2-E661-48EE-B539-B0F351E8DBA8}"/>
          </ac:spMkLst>
        </pc:spChg>
        <pc:spChg chg="mod">
          <ac:chgData name="Bloom, Ashley (EOTSS)" userId="72d0e8ae-2e4f-4bb9-94cd-a4385f38aed0" providerId="ADAL" clId="{3517654A-B403-48A9-9849-9F73BB1D5C8C}" dt="2024-09-17T15:36:48.805" v="2448" actId="20577"/>
          <ac:spMkLst>
            <pc:docMk/>
            <pc:sldMk cId="1034587649" sldId="344"/>
            <ac:spMk id="3" creationId="{2489794B-8DB2-E901-8DD2-56B0FD88191F}"/>
          </ac:spMkLst>
        </pc:spChg>
      </pc:sldChg>
      <pc:sldChg chg="modSp new mod">
        <pc:chgData name="Bloom, Ashley (EOTSS)" userId="72d0e8ae-2e4f-4bb9-94cd-a4385f38aed0" providerId="ADAL" clId="{3517654A-B403-48A9-9849-9F73BB1D5C8C}" dt="2024-09-16T20:34:11.423" v="2005" actId="313"/>
        <pc:sldMkLst>
          <pc:docMk/>
          <pc:sldMk cId="377713376" sldId="345"/>
        </pc:sldMkLst>
        <pc:spChg chg="mod">
          <ac:chgData name="Bloom, Ashley (EOTSS)" userId="72d0e8ae-2e4f-4bb9-94cd-a4385f38aed0" providerId="ADAL" clId="{3517654A-B403-48A9-9849-9F73BB1D5C8C}" dt="2024-09-16T20:23:08.592" v="1458" actId="20577"/>
          <ac:spMkLst>
            <pc:docMk/>
            <pc:sldMk cId="377713376" sldId="345"/>
            <ac:spMk id="2" creationId="{68CE72E4-50B1-33CC-A52A-24B2A60CA6C1}"/>
          </ac:spMkLst>
        </pc:spChg>
        <pc:spChg chg="mod">
          <ac:chgData name="Bloom, Ashley (EOTSS)" userId="72d0e8ae-2e4f-4bb9-94cd-a4385f38aed0" providerId="ADAL" clId="{3517654A-B403-48A9-9849-9F73BB1D5C8C}" dt="2024-09-16T20:34:11.423" v="2005" actId="313"/>
          <ac:spMkLst>
            <pc:docMk/>
            <pc:sldMk cId="377713376" sldId="345"/>
            <ac:spMk id="3" creationId="{1CC92ABB-CAD2-EBAA-B408-70CE2968F2D1}"/>
          </ac:spMkLst>
        </pc:spChg>
      </pc:sldChg>
      <pc:sldChg chg="addSp delSp modSp new del mod">
        <pc:chgData name="Bloom, Ashley (EOTSS)" userId="72d0e8ae-2e4f-4bb9-94cd-a4385f38aed0" providerId="ADAL" clId="{3517654A-B403-48A9-9849-9F73BB1D5C8C}" dt="2024-09-16T20:22:31.876" v="1388" actId="2696"/>
        <pc:sldMkLst>
          <pc:docMk/>
          <pc:sldMk cId="2298007092" sldId="345"/>
        </pc:sldMkLst>
        <pc:spChg chg="mod">
          <ac:chgData name="Bloom, Ashley (EOTSS)" userId="72d0e8ae-2e4f-4bb9-94cd-a4385f38aed0" providerId="ADAL" clId="{3517654A-B403-48A9-9849-9F73BB1D5C8C}" dt="2024-09-16T20:18:46.524" v="1341" actId="122"/>
          <ac:spMkLst>
            <pc:docMk/>
            <pc:sldMk cId="2298007092" sldId="345"/>
            <ac:spMk id="2" creationId="{898ECFEA-5205-ED40-CBB7-0C26640AEA0E}"/>
          </ac:spMkLst>
        </pc:spChg>
        <pc:spChg chg="del">
          <ac:chgData name="Bloom, Ashley (EOTSS)" userId="72d0e8ae-2e4f-4bb9-94cd-a4385f38aed0" providerId="ADAL" clId="{3517654A-B403-48A9-9849-9F73BB1D5C8C}" dt="2024-09-16T20:19:12.802" v="1342" actId="3680"/>
          <ac:spMkLst>
            <pc:docMk/>
            <pc:sldMk cId="2298007092" sldId="345"/>
            <ac:spMk id="3" creationId="{C03CCA6F-9FC3-9713-6D7F-5D25CB5A9627}"/>
          </ac:spMkLst>
        </pc:spChg>
        <pc:graphicFrameChg chg="add mod ord modGraphic">
          <ac:chgData name="Bloom, Ashley (EOTSS)" userId="72d0e8ae-2e4f-4bb9-94cd-a4385f38aed0" providerId="ADAL" clId="{3517654A-B403-48A9-9849-9F73BB1D5C8C}" dt="2024-09-16T20:22:19.672" v="1387" actId="20577"/>
          <ac:graphicFrameMkLst>
            <pc:docMk/>
            <pc:sldMk cId="2298007092" sldId="345"/>
            <ac:graphicFrameMk id="4" creationId="{AA4D21E0-FF3A-409C-1033-1FF0A5CB6312}"/>
          </ac:graphicFrameMkLst>
        </pc:graphicFrameChg>
      </pc:sldChg>
      <pc:sldChg chg="modSp new mod">
        <pc:chgData name="Bloom, Ashley (EOTSS)" userId="72d0e8ae-2e4f-4bb9-94cd-a4385f38aed0" providerId="ADAL" clId="{3517654A-B403-48A9-9849-9F73BB1D5C8C}" dt="2024-09-17T15:38:53.257" v="2476" actId="20577"/>
        <pc:sldMkLst>
          <pc:docMk/>
          <pc:sldMk cId="3383405441" sldId="346"/>
        </pc:sldMkLst>
        <pc:spChg chg="mod">
          <ac:chgData name="Bloom, Ashley (EOTSS)" userId="72d0e8ae-2e4f-4bb9-94cd-a4385f38aed0" providerId="ADAL" clId="{3517654A-B403-48A9-9849-9F73BB1D5C8C}" dt="2024-09-16T20:35:22.132" v="2047" actId="122"/>
          <ac:spMkLst>
            <pc:docMk/>
            <pc:sldMk cId="3383405441" sldId="346"/>
            <ac:spMk id="2" creationId="{E07BB491-8168-356D-13D6-D30267166B9B}"/>
          </ac:spMkLst>
        </pc:spChg>
        <pc:spChg chg="mod">
          <ac:chgData name="Bloom, Ashley (EOTSS)" userId="72d0e8ae-2e4f-4bb9-94cd-a4385f38aed0" providerId="ADAL" clId="{3517654A-B403-48A9-9849-9F73BB1D5C8C}" dt="2024-09-17T15:38:53.257" v="2476" actId="20577"/>
          <ac:spMkLst>
            <pc:docMk/>
            <pc:sldMk cId="3383405441" sldId="346"/>
            <ac:spMk id="3" creationId="{0DF7DA1D-A49E-EDDA-5DE7-2EB8EC92032A}"/>
          </ac:spMkLst>
        </pc:spChg>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pChg chg="mod">
          <ac:chgData name="Bloom, Ashley (EOTSS)" userId="72d0e8ae-2e4f-4bb9-94cd-a4385f38aed0" providerId="ADAL" clId="{22E14732-C1F2-4214-BF17-C33A70748E2C}" dt="2024-08-05T12:59:06.253" v="44" actId="20577"/>
          <ac:spMkLst>
            <pc:docMk/>
            <pc:sldMk cId="4274120308" sldId="256"/>
            <ac:spMk id="2" creationId="{5688927A-E7A3-ED63-CCF9-F733A80C60E4}"/>
          </ac:spMkLst>
        </pc:spChg>
        <pc:spChg chg="mod">
          <ac:chgData name="Bloom, Ashley (EOTSS)" userId="72d0e8ae-2e4f-4bb9-94cd-a4385f38aed0" providerId="ADAL" clId="{22E14732-C1F2-4214-BF17-C33A70748E2C}" dt="2024-08-05T21:24:43.893" v="2224" actId="20577"/>
          <ac:spMkLst>
            <pc:docMk/>
            <pc:sldMk cId="4274120308" sldId="256"/>
            <ac:spMk id="3" creationId="{73DF786E-4EF4-B345-0F01-3F2D068BD41E}"/>
          </ac:spMkLst>
        </pc:spChg>
      </pc:sldChg>
      <pc:sldChg chg="modSp mod">
        <pc:chgData name="Bloom, Ashley (EOTSS)" userId="72d0e8ae-2e4f-4bb9-94cd-a4385f38aed0" providerId="ADAL" clId="{22E14732-C1F2-4214-BF17-C33A70748E2C}" dt="2024-08-05T13:02:46.754" v="200" actId="20577"/>
        <pc:sldMkLst>
          <pc:docMk/>
          <pc:sldMk cId="907641570" sldId="257"/>
        </pc:sldMkLst>
        <pc:spChg chg="mod">
          <ac:chgData name="Bloom, Ashley (EOTSS)" userId="72d0e8ae-2e4f-4bb9-94cd-a4385f38aed0" providerId="ADAL" clId="{22E14732-C1F2-4214-BF17-C33A70748E2C}" dt="2024-08-05T13:02:46.754" v="200" actId="20577"/>
          <ac:spMkLst>
            <pc:docMk/>
            <pc:sldMk cId="907641570" sldId="257"/>
            <ac:spMk id="3" creationId="{044C0BF8-ACE0-1642-E7A4-63B54E626902}"/>
          </ac:spMkLst>
        </pc:spChg>
      </pc:sldChg>
      <pc:sldChg chg="modSp mod">
        <pc:chgData name="Bloom, Ashley (EOTSS)" userId="72d0e8ae-2e4f-4bb9-94cd-a4385f38aed0" providerId="ADAL" clId="{22E14732-C1F2-4214-BF17-C33A70748E2C}" dt="2024-08-06T16:58:18.797" v="2343" actId="20577"/>
        <pc:sldMkLst>
          <pc:docMk/>
          <pc:sldMk cId="3646040335" sldId="259"/>
        </pc:sldMkLst>
        <pc:spChg chg="mod">
          <ac:chgData name="Bloom, Ashley (EOTSS)" userId="72d0e8ae-2e4f-4bb9-94cd-a4385f38aed0" providerId="ADAL" clId="{22E14732-C1F2-4214-BF17-C33A70748E2C}" dt="2024-08-05T13:21:23.748" v="218" actId="20577"/>
          <ac:spMkLst>
            <pc:docMk/>
            <pc:sldMk cId="3646040335" sldId="259"/>
            <ac:spMk id="2" creationId="{9F6013B6-22C5-C5C2-3703-5A033EC84952}"/>
          </ac:spMkLst>
        </pc:spChg>
        <pc:spChg chg="mod">
          <ac:chgData name="Bloom, Ashley (EOTSS)" userId="72d0e8ae-2e4f-4bb9-94cd-a4385f38aed0" providerId="ADAL" clId="{22E14732-C1F2-4214-BF17-C33A70748E2C}" dt="2024-08-06T16:58:18.797" v="2343" actId="20577"/>
          <ac:spMkLst>
            <pc:docMk/>
            <pc:sldMk cId="3646040335" sldId="259"/>
            <ac:spMk id="3" creationId="{81D5494F-5A5D-A52F-E47A-0CC0583B1BDA}"/>
          </ac:spMkLst>
        </pc:spChg>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pChg chg="mod">
          <ac:chgData name="Bloom, Ashley (EOTSS)" userId="72d0e8ae-2e4f-4bb9-94cd-a4385f38aed0" providerId="ADAL" clId="{22E14732-C1F2-4214-BF17-C33A70748E2C}" dt="2024-08-05T13:32:30.501" v="701" actId="20577"/>
          <ac:spMkLst>
            <pc:docMk/>
            <pc:sldMk cId="3153082572" sldId="266"/>
            <ac:spMk id="4" creationId="{75A6813C-6E89-1EE2-AC63-6B853BC1137D}"/>
          </ac:spMkLst>
        </pc:spChg>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pChg chg="mod">
          <ac:chgData name="Bloom, Ashley (EOTSS)" userId="72d0e8ae-2e4f-4bb9-94cd-a4385f38aed0" providerId="ADAL" clId="{22E14732-C1F2-4214-BF17-C33A70748E2C}" dt="2024-08-05T16:31:40.255" v="1478" actId="122"/>
          <ac:spMkLst>
            <pc:docMk/>
            <pc:sldMk cId="2890622037" sldId="275"/>
            <ac:spMk id="2" creationId="{12EBC224-3E84-716D-8D23-88E192793268}"/>
          </ac:spMkLst>
        </pc:spChg>
        <pc:spChg chg="mod">
          <ac:chgData name="Bloom, Ashley (EOTSS)" userId="72d0e8ae-2e4f-4bb9-94cd-a4385f38aed0" providerId="ADAL" clId="{22E14732-C1F2-4214-BF17-C33A70748E2C}" dt="2024-08-05T16:40:56.039" v="2033" actId="20577"/>
          <ac:spMkLst>
            <pc:docMk/>
            <pc:sldMk cId="2890622037" sldId="275"/>
            <ac:spMk id="3" creationId="{4DBBF46A-1C58-3DFA-BEE3-38876A216B60}"/>
          </ac:spMkLst>
        </pc:spChg>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pChg chg="mod">
          <ac:chgData name="Bloom, Ashley (EOTSS)" userId="72d0e8ae-2e4f-4bb9-94cd-a4385f38aed0" providerId="ADAL" clId="{22E14732-C1F2-4214-BF17-C33A70748E2C}" dt="2024-08-05T13:26:43.245" v="568" actId="20577"/>
          <ac:spMkLst>
            <pc:docMk/>
            <pc:sldMk cId="2354202818" sldId="311"/>
            <ac:spMk id="4" creationId="{FD10731A-A3C1-9E72-06BF-8198567D139F}"/>
          </ac:spMkLst>
        </pc:spChg>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pChg chg="mod">
          <ac:chgData name="Bloom, Ashley (EOTSS)" userId="72d0e8ae-2e4f-4bb9-94cd-a4385f38aed0" providerId="ADAL" clId="{22E14732-C1F2-4214-BF17-C33A70748E2C}" dt="2024-08-05T13:22:53.939" v="251" actId="20577"/>
          <ac:spMkLst>
            <pc:docMk/>
            <pc:sldMk cId="2694205135" sldId="318"/>
            <ac:spMk id="4" creationId="{585C4FBB-C0C9-1809-323F-D5D3DC4617DA}"/>
          </ac:spMkLst>
        </pc:spChg>
      </pc:sldChg>
      <pc:sldChg chg="modSp mod">
        <pc:chgData name="Bloom, Ashley (EOTSS)" userId="72d0e8ae-2e4f-4bb9-94cd-a4385f38aed0" providerId="ADAL" clId="{22E14732-C1F2-4214-BF17-C33A70748E2C}" dt="2024-08-06T17:12:12.384" v="2716" actId="20577"/>
        <pc:sldMkLst>
          <pc:docMk/>
          <pc:sldMk cId="518607733" sldId="321"/>
        </pc:sldMkLst>
        <pc:spChg chg="mod">
          <ac:chgData name="Bloom, Ashley (EOTSS)" userId="72d0e8ae-2e4f-4bb9-94cd-a4385f38aed0" providerId="ADAL" clId="{22E14732-C1F2-4214-BF17-C33A70748E2C}" dt="2024-08-06T17:12:12.384" v="2716" actId="20577"/>
          <ac:spMkLst>
            <pc:docMk/>
            <pc:sldMk cId="518607733" sldId="321"/>
            <ac:spMk id="2" creationId="{F294EE36-9757-A459-D27E-8B9B078AA112}"/>
          </ac:spMkLst>
        </pc:spChg>
        <pc:spChg chg="mod">
          <ac:chgData name="Bloom, Ashley (EOTSS)" userId="72d0e8ae-2e4f-4bb9-94cd-a4385f38aed0" providerId="ADAL" clId="{22E14732-C1F2-4214-BF17-C33A70748E2C}" dt="2024-08-05T13:29:42.716" v="612" actId="20577"/>
          <ac:spMkLst>
            <pc:docMk/>
            <pc:sldMk cId="518607733" sldId="321"/>
            <ac:spMk id="4" creationId="{585C4FBB-C0C9-1809-323F-D5D3DC4617DA}"/>
          </ac:spMkLst>
        </pc:spChg>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pChg chg="mod">
          <ac:chgData name="Bloom, Ashley (EOTSS)" userId="72d0e8ae-2e4f-4bb9-94cd-a4385f38aed0" providerId="ADAL" clId="{22E14732-C1F2-4214-BF17-C33A70748E2C}" dt="2024-08-05T21:15:29.800" v="2091" actId="20577"/>
          <ac:spMkLst>
            <pc:docMk/>
            <pc:sldMk cId="2333721303" sldId="324"/>
            <ac:spMk id="2" creationId="{0B56161C-0C76-62D2-9A51-489513EB7E21}"/>
          </ac:spMkLst>
        </pc:spChg>
      </pc:sldChg>
      <pc:sldChg chg="modSp mod">
        <pc:chgData name="Bloom, Ashley (EOTSS)" userId="72d0e8ae-2e4f-4bb9-94cd-a4385f38aed0" providerId="ADAL" clId="{22E14732-C1F2-4214-BF17-C33A70748E2C}" dt="2024-08-06T17:04:07.852" v="2677" actId="27636"/>
        <pc:sldMkLst>
          <pc:docMk/>
          <pc:sldMk cId="2689717624" sldId="327"/>
        </pc:sldMkLst>
        <pc:spChg chg="mod">
          <ac:chgData name="Bloom, Ashley (EOTSS)" userId="72d0e8ae-2e4f-4bb9-94cd-a4385f38aed0" providerId="ADAL" clId="{22E14732-C1F2-4214-BF17-C33A70748E2C}" dt="2024-08-06T16:53:28.845" v="2339" actId="20577"/>
          <ac:spMkLst>
            <pc:docMk/>
            <pc:sldMk cId="2689717624" sldId="327"/>
            <ac:spMk id="2" creationId="{1D3CAAB8-B132-3A81-DBAE-46A8248008CB}"/>
          </ac:spMkLst>
        </pc:spChg>
        <pc:spChg chg="mod">
          <ac:chgData name="Bloom, Ashley (EOTSS)" userId="72d0e8ae-2e4f-4bb9-94cd-a4385f38aed0" providerId="ADAL" clId="{22E14732-C1F2-4214-BF17-C33A70748E2C}" dt="2024-08-06T17:04:07.852" v="2677" actId="27636"/>
          <ac:spMkLst>
            <pc:docMk/>
            <pc:sldMk cId="2689717624" sldId="327"/>
            <ac:spMk id="3" creationId="{333CE3B7-3719-182B-AB68-E73D8C9E816F}"/>
          </ac:spMkLst>
        </pc:spChg>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pChg chg="mod">
          <ac:chgData name="Bloom, Ashley (EOTSS)" userId="72d0e8ae-2e4f-4bb9-94cd-a4385f38aed0" providerId="ADAL" clId="{22E14732-C1F2-4214-BF17-C33A70748E2C}" dt="2024-08-05T21:13:52.052" v="2051" actId="20577"/>
          <ac:spMkLst>
            <pc:docMk/>
            <pc:sldMk cId="193191685" sldId="332"/>
            <ac:spMk id="3" creationId="{81D5494F-5A5D-A52F-E47A-0CC0583B1BDA}"/>
          </ac:spMkLst>
        </pc:spChg>
      </pc:sldChg>
      <pc:sldChg chg="modSp mod">
        <pc:chgData name="Bloom, Ashley (EOTSS)" userId="72d0e8ae-2e4f-4bb9-94cd-a4385f38aed0" providerId="ADAL" clId="{22E14732-C1F2-4214-BF17-C33A70748E2C}" dt="2024-08-05T13:31:05.662" v="679" actId="20577"/>
        <pc:sldMkLst>
          <pc:docMk/>
          <pc:sldMk cId="2047830750" sldId="333"/>
        </pc:sldMkLst>
        <pc:spChg chg="mod">
          <ac:chgData name="Bloom, Ashley (EOTSS)" userId="72d0e8ae-2e4f-4bb9-94cd-a4385f38aed0" providerId="ADAL" clId="{22E14732-C1F2-4214-BF17-C33A70748E2C}" dt="2024-08-05T13:31:05.662" v="679" actId="20577"/>
          <ac:spMkLst>
            <pc:docMk/>
            <pc:sldMk cId="2047830750" sldId="333"/>
            <ac:spMk id="5" creationId="{287D025C-3BFB-7356-B452-63A3CAE75A33}"/>
          </ac:spMkLst>
        </pc:spChg>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pChg chg="del mod ord">
          <ac:chgData name="Bloom, Ashley (EOTSS)" userId="72d0e8ae-2e4f-4bb9-94cd-a4385f38aed0" providerId="ADAL" clId="{22E14732-C1F2-4214-BF17-C33A70748E2C}" dt="2024-08-05T13:27:39.276" v="570" actId="700"/>
          <ac:spMkLst>
            <pc:docMk/>
            <pc:sldMk cId="3220738584" sldId="336"/>
            <ac:spMk id="2" creationId="{0F71F3E9-634A-2B19-DD95-8A73C320FE87}"/>
          </ac:spMkLst>
        </pc:spChg>
        <pc:spChg chg="del mod ord">
          <ac:chgData name="Bloom, Ashley (EOTSS)" userId="72d0e8ae-2e4f-4bb9-94cd-a4385f38aed0" providerId="ADAL" clId="{22E14732-C1F2-4214-BF17-C33A70748E2C}" dt="2024-08-05T13:27:39.276" v="570" actId="700"/>
          <ac:spMkLst>
            <pc:docMk/>
            <pc:sldMk cId="3220738584" sldId="336"/>
            <ac:spMk id="3" creationId="{92F4E42E-DBE7-F61C-F104-2D5407AEAB4F}"/>
          </ac:spMkLst>
        </pc:spChg>
        <pc:spChg chg="add mod ord">
          <ac:chgData name="Bloom, Ashley (EOTSS)" userId="72d0e8ae-2e4f-4bb9-94cd-a4385f38aed0" providerId="ADAL" clId="{22E14732-C1F2-4214-BF17-C33A70748E2C}" dt="2024-08-05T13:29:18.135" v="607" actId="947"/>
          <ac:spMkLst>
            <pc:docMk/>
            <pc:sldMk cId="3220738584" sldId="336"/>
            <ac:spMk id="4" creationId="{C9D00528-9751-C23D-7535-8C07BA7B18A3}"/>
          </ac:spMkLst>
        </pc:spChg>
        <pc:spChg chg="add mod ord">
          <ac:chgData name="Bloom, Ashley (EOTSS)" userId="72d0e8ae-2e4f-4bb9-94cd-a4385f38aed0" providerId="ADAL" clId="{22E14732-C1F2-4214-BF17-C33A70748E2C}" dt="2024-08-05T13:27:39.276" v="570" actId="700"/>
          <ac:spMkLst>
            <pc:docMk/>
            <pc:sldMk cId="3220738584" sldId="336"/>
            <ac:spMk id="5" creationId="{3AA94BBB-B9CC-C70B-C37E-DFA5A3F85AC4}"/>
          </ac:spMkLst>
        </pc:spChg>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pChg chg="mod ord">
          <ac:chgData name="Bloom, Ashley (EOTSS)" userId="72d0e8ae-2e4f-4bb9-94cd-a4385f38aed0" providerId="ADAL" clId="{22E14732-C1F2-4214-BF17-C33A70748E2C}" dt="2024-08-05T16:19:50.525" v="724" actId="700"/>
          <ac:spMkLst>
            <pc:docMk/>
            <pc:sldMk cId="1793753156" sldId="337"/>
            <ac:spMk id="2" creationId="{BD58BC87-93BD-7475-BE77-47FAB842B2CA}"/>
          </ac:spMkLst>
        </pc:spChg>
        <pc:spChg chg="del mod ord">
          <ac:chgData name="Bloom, Ashley (EOTSS)" userId="72d0e8ae-2e4f-4bb9-94cd-a4385f38aed0" providerId="ADAL" clId="{22E14732-C1F2-4214-BF17-C33A70748E2C}" dt="2024-08-05T16:19:50.525" v="724" actId="700"/>
          <ac:spMkLst>
            <pc:docMk/>
            <pc:sldMk cId="1793753156" sldId="337"/>
            <ac:spMk id="3" creationId="{7617CFC5-FB88-9625-7DBA-25C864FBCB99}"/>
          </ac:spMkLst>
        </pc:spChg>
        <pc:spChg chg="add mod ord">
          <ac:chgData name="Bloom, Ashley (EOTSS)" userId="72d0e8ae-2e4f-4bb9-94cd-a4385f38aed0" providerId="ADAL" clId="{22E14732-C1F2-4214-BF17-C33A70748E2C}" dt="2024-08-05T16:28:51.469" v="1421" actId="12"/>
          <ac:spMkLst>
            <pc:docMk/>
            <pc:sldMk cId="1793753156" sldId="337"/>
            <ac:spMk id="4" creationId="{4933915F-E805-FBAE-B5FB-65707DC76C95}"/>
          </ac:spMkLst>
        </pc:spChg>
        <pc:spChg chg="add mod ord">
          <ac:chgData name="Bloom, Ashley (EOTSS)" userId="72d0e8ae-2e4f-4bb9-94cd-a4385f38aed0" providerId="ADAL" clId="{22E14732-C1F2-4214-BF17-C33A70748E2C}" dt="2024-08-05T16:28:33.894" v="1420" actId="12"/>
          <ac:spMkLst>
            <pc:docMk/>
            <pc:sldMk cId="1793753156" sldId="337"/>
            <ac:spMk id="5" creationId="{E09E0F86-C1C4-CD78-C1FC-EEBEB3A5F9FF}"/>
          </ac:spMkLst>
        </pc:spChg>
      </pc:sldChg>
      <pc:sldChg chg="modSp new mod">
        <pc:chgData name="Bloom, Ashley (EOTSS)" userId="72d0e8ae-2e4f-4bb9-94cd-a4385f38aed0" providerId="ADAL" clId="{22E14732-C1F2-4214-BF17-C33A70748E2C}" dt="2024-08-06T17:05:09.913" v="2679" actId="122"/>
        <pc:sldMkLst>
          <pc:docMk/>
          <pc:sldMk cId="2996991804" sldId="338"/>
        </pc:sldMkLst>
        <pc:spChg chg="mod">
          <ac:chgData name="Bloom, Ashley (EOTSS)" userId="72d0e8ae-2e4f-4bb9-94cd-a4385f38aed0" providerId="ADAL" clId="{22E14732-C1F2-4214-BF17-C33A70748E2C}" dt="2024-08-06T17:05:09.913" v="2679" actId="122"/>
          <ac:spMkLst>
            <pc:docMk/>
            <pc:sldMk cId="2996991804" sldId="338"/>
            <ac:spMk id="2" creationId="{66B3D192-92C4-1F78-A085-4A7B2467A933}"/>
          </ac:spMkLst>
        </pc:spChg>
        <pc:spChg chg="mod">
          <ac:chgData name="Bloom, Ashley (EOTSS)" userId="72d0e8ae-2e4f-4bb9-94cd-a4385f38aed0" providerId="ADAL" clId="{22E14732-C1F2-4214-BF17-C33A70748E2C}" dt="2024-08-06T17:00:02.121" v="2419" actId="20577"/>
          <ac:spMkLst>
            <pc:docMk/>
            <pc:sldMk cId="2996991804" sldId="338"/>
            <ac:spMk id="3" creationId="{A9A8F773-C5BC-AAC0-FC45-A20603E799AE}"/>
          </ac:spMkLst>
        </pc:spChg>
      </pc:sldChg>
    </pc:docChg>
  </pc:docChgLst>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8-29T17:46:41.574" v="1146"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pChg chg="mod">
          <ac:chgData name="Bloom, Ashley (EOTSS)" userId="72d0e8ae-2e4f-4bb9-94cd-a4385f38aed0" providerId="ADAL" clId="{4134DF12-6A7D-4455-B2FC-866E5B71D9D5}" dt="2024-08-29T17:26:59.395" v="31" actId="20577"/>
          <ac:spMkLst>
            <pc:docMk/>
            <pc:sldMk cId="4274120308" sldId="256"/>
            <ac:spMk id="3" creationId="{73DF786E-4EF4-B345-0F01-3F2D068BD41E}"/>
          </ac:spMkLst>
        </pc:spChg>
      </pc:sldChg>
      <pc:sldChg chg="modSp mod">
        <pc:chgData name="Bloom, Ashley (EOTSS)" userId="72d0e8ae-2e4f-4bb9-94cd-a4385f38aed0" providerId="ADAL" clId="{4134DF12-6A7D-4455-B2FC-866E5B71D9D5}" dt="2024-08-29T17:28:22.979" v="148" actId="20577"/>
        <pc:sldMkLst>
          <pc:docMk/>
          <pc:sldMk cId="907641570" sldId="257"/>
        </pc:sldMkLst>
        <pc:spChg chg="mod">
          <ac:chgData name="Bloom, Ashley (EOTSS)" userId="72d0e8ae-2e4f-4bb9-94cd-a4385f38aed0" providerId="ADAL" clId="{4134DF12-6A7D-4455-B2FC-866E5B71D9D5}" dt="2024-08-29T17:28:22.979" v="148" actId="20577"/>
          <ac:spMkLst>
            <pc:docMk/>
            <pc:sldMk cId="907641570" sldId="257"/>
            <ac:spMk id="3" creationId="{044C0BF8-ACE0-1642-E7A4-63B54E626902}"/>
          </ac:spMkLst>
        </pc:spChg>
      </pc:sldChg>
      <pc:sldChg chg="modSp mod">
        <pc:chgData name="Bloom, Ashley (EOTSS)" userId="72d0e8ae-2e4f-4bb9-94cd-a4385f38aed0" providerId="ADAL" clId="{4134DF12-6A7D-4455-B2FC-866E5B71D9D5}" dt="2024-08-29T17:42:39.358" v="968" actId="12"/>
        <pc:sldMkLst>
          <pc:docMk/>
          <pc:sldMk cId="2890622037" sldId="275"/>
        </pc:sldMkLst>
        <pc:spChg chg="mod">
          <ac:chgData name="Bloom, Ashley (EOTSS)" userId="72d0e8ae-2e4f-4bb9-94cd-a4385f38aed0" providerId="ADAL" clId="{4134DF12-6A7D-4455-B2FC-866E5B71D9D5}" dt="2024-08-29T17:42:39.358" v="968" actId="12"/>
          <ac:spMkLst>
            <pc:docMk/>
            <pc:sldMk cId="2890622037" sldId="275"/>
            <ac:spMk id="3" creationId="{4DBBF46A-1C58-3DFA-BEE3-38876A216B60}"/>
          </ac:spMkLst>
        </pc:spChg>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pChg chg="del mod ord">
          <ac:chgData name="Bloom, Ashley (EOTSS)" userId="72d0e8ae-2e4f-4bb9-94cd-a4385f38aed0" providerId="ADAL" clId="{4134DF12-6A7D-4455-B2FC-866E5B71D9D5}" dt="2024-08-29T17:29:12.816" v="150" actId="700"/>
          <ac:spMkLst>
            <pc:docMk/>
            <pc:sldMk cId="1451364275" sldId="339"/>
            <ac:spMk id="2" creationId="{1B2C7C87-9F81-DB68-4AE1-BE12C57CACF2}"/>
          </ac:spMkLst>
        </pc:spChg>
        <pc:spChg chg="del mod ord">
          <ac:chgData name="Bloom, Ashley (EOTSS)" userId="72d0e8ae-2e4f-4bb9-94cd-a4385f38aed0" providerId="ADAL" clId="{4134DF12-6A7D-4455-B2FC-866E5B71D9D5}" dt="2024-08-29T17:29:12.816" v="150" actId="700"/>
          <ac:spMkLst>
            <pc:docMk/>
            <pc:sldMk cId="1451364275" sldId="339"/>
            <ac:spMk id="3" creationId="{713143E7-EFDA-C1D6-C680-3F18EBEA248B}"/>
          </ac:spMkLst>
        </pc:spChg>
        <pc:spChg chg="add mod ord">
          <ac:chgData name="Bloom, Ashley (EOTSS)" userId="72d0e8ae-2e4f-4bb9-94cd-a4385f38aed0" providerId="ADAL" clId="{4134DF12-6A7D-4455-B2FC-866E5B71D9D5}" dt="2024-08-29T17:30:45.064" v="196" actId="947"/>
          <ac:spMkLst>
            <pc:docMk/>
            <pc:sldMk cId="1451364275" sldId="339"/>
            <ac:spMk id="4" creationId="{D62AA073-EEE5-17C7-9C76-5ED45613061E}"/>
          </ac:spMkLst>
        </pc:spChg>
        <pc:spChg chg="add mod ord">
          <ac:chgData name="Bloom, Ashley (EOTSS)" userId="72d0e8ae-2e4f-4bb9-94cd-a4385f38aed0" providerId="ADAL" clId="{4134DF12-6A7D-4455-B2FC-866E5B71D9D5}" dt="2024-08-29T17:29:12.816" v="150" actId="700"/>
          <ac:spMkLst>
            <pc:docMk/>
            <pc:sldMk cId="1451364275" sldId="339"/>
            <ac:spMk id="5" creationId="{1A882438-0202-AD37-2403-E958878C21A8}"/>
          </ac:spMkLst>
        </pc:spChg>
      </pc:sldChg>
      <pc:sldChg chg="modSp new mod">
        <pc:chgData name="Bloom, Ashley (EOTSS)" userId="72d0e8ae-2e4f-4bb9-94cd-a4385f38aed0" providerId="ADAL" clId="{4134DF12-6A7D-4455-B2FC-866E5B71D9D5}" dt="2024-08-29T17:35:52.608" v="617" actId="12"/>
        <pc:sldMkLst>
          <pc:docMk/>
          <pc:sldMk cId="2636467834" sldId="340"/>
        </pc:sldMkLst>
        <pc:spChg chg="mod">
          <ac:chgData name="Bloom, Ashley (EOTSS)" userId="72d0e8ae-2e4f-4bb9-94cd-a4385f38aed0" providerId="ADAL" clId="{4134DF12-6A7D-4455-B2FC-866E5B71D9D5}" dt="2024-08-29T17:31:13.580" v="230" actId="122"/>
          <ac:spMkLst>
            <pc:docMk/>
            <pc:sldMk cId="2636467834" sldId="340"/>
            <ac:spMk id="2" creationId="{3D08B2C1-63E7-C30C-0043-F1C67DBD9AFB}"/>
          </ac:spMkLst>
        </pc:spChg>
        <pc:spChg chg="mod">
          <ac:chgData name="Bloom, Ashley (EOTSS)" userId="72d0e8ae-2e4f-4bb9-94cd-a4385f38aed0" providerId="ADAL" clId="{4134DF12-6A7D-4455-B2FC-866E5B71D9D5}" dt="2024-08-29T17:35:52.608" v="617" actId="12"/>
          <ac:spMkLst>
            <pc:docMk/>
            <pc:sldMk cId="2636467834" sldId="340"/>
            <ac:spMk id="3" creationId="{8B8D2E79-13C1-9E06-D93C-A05EEC0EFA89}"/>
          </ac:spMkLst>
        </pc:spChg>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pChg chg="del mod ord">
          <ac:chgData name="Bloom, Ashley (EOTSS)" userId="72d0e8ae-2e4f-4bb9-94cd-a4385f38aed0" providerId="ADAL" clId="{4134DF12-6A7D-4455-B2FC-866E5B71D9D5}" dt="2024-08-29T17:38:25.116" v="647" actId="700"/>
          <ac:spMkLst>
            <pc:docMk/>
            <pc:sldMk cId="875351053" sldId="341"/>
            <ac:spMk id="2" creationId="{AF5758A3-D179-A5EA-C065-D5D15F79FD6B}"/>
          </ac:spMkLst>
        </pc:spChg>
        <pc:spChg chg="mod ord">
          <ac:chgData name="Bloom, Ashley (EOTSS)" userId="72d0e8ae-2e4f-4bb9-94cd-a4385f38aed0" providerId="ADAL" clId="{4134DF12-6A7D-4455-B2FC-866E5B71D9D5}" dt="2024-08-29T17:38:25.116" v="647" actId="700"/>
          <ac:spMkLst>
            <pc:docMk/>
            <pc:sldMk cId="875351053" sldId="341"/>
            <ac:spMk id="3" creationId="{819515FF-0DA9-BA2A-2BFF-F5060E931188}"/>
          </ac:spMkLst>
        </pc:spChg>
        <pc:spChg chg="add mod ord">
          <ac:chgData name="Bloom, Ashley (EOTSS)" userId="72d0e8ae-2e4f-4bb9-94cd-a4385f38aed0" providerId="ADAL" clId="{4134DF12-6A7D-4455-B2FC-866E5B71D9D5}" dt="2024-08-29T17:39:15.282" v="676" actId="947"/>
          <ac:spMkLst>
            <pc:docMk/>
            <pc:sldMk cId="875351053" sldId="341"/>
            <ac:spMk id="4" creationId="{536D487A-4CD6-681A-6EF4-35CFEDD189A2}"/>
          </ac:spMkLst>
        </pc:spChg>
      </pc:sldChg>
      <pc:sldChg chg="modSp new mod">
        <pc:chgData name="Bloom, Ashley (EOTSS)" userId="72d0e8ae-2e4f-4bb9-94cd-a4385f38aed0" providerId="ADAL" clId="{4134DF12-6A7D-4455-B2FC-866E5B71D9D5}" dt="2024-08-29T17:46:41.574" v="1146" actId="20577"/>
        <pc:sldMkLst>
          <pc:docMk/>
          <pc:sldMk cId="3010108517" sldId="342"/>
        </pc:sldMkLst>
        <pc:spChg chg="mod">
          <ac:chgData name="Bloom, Ashley (EOTSS)" userId="72d0e8ae-2e4f-4bb9-94cd-a4385f38aed0" providerId="ADAL" clId="{4134DF12-6A7D-4455-B2FC-866E5B71D9D5}" dt="2024-08-29T17:45:36.591" v="1028" actId="122"/>
          <ac:spMkLst>
            <pc:docMk/>
            <pc:sldMk cId="3010108517" sldId="342"/>
            <ac:spMk id="2" creationId="{BE546871-1E56-CC42-6F9A-311E80F242E5}"/>
          </ac:spMkLst>
        </pc:spChg>
        <pc:spChg chg="mod">
          <ac:chgData name="Bloom, Ashley (EOTSS)" userId="72d0e8ae-2e4f-4bb9-94cd-a4385f38aed0" providerId="ADAL" clId="{4134DF12-6A7D-4455-B2FC-866E5B71D9D5}" dt="2024-08-29T17:46:41.574" v="1146" actId="20577"/>
          <ac:spMkLst>
            <pc:docMk/>
            <pc:sldMk cId="3010108517" sldId="342"/>
            <ac:spMk id="3" creationId="{84808A42-024C-600A-AE68-1D81A08EB52E}"/>
          </ac:spMkLst>
        </pc:spChg>
      </pc:sldChg>
      <pc:sldChg chg="modSp new del mod">
        <pc:chgData name="Bloom, Ashley (EOTSS)" userId="72d0e8ae-2e4f-4bb9-94cd-a4385f38aed0" providerId="ADAL" clId="{4134DF12-6A7D-4455-B2FC-866E5B71D9D5}" dt="2024-08-29T17:45:13.671" v="1010" actId="2696"/>
        <pc:sldMkLst>
          <pc:docMk/>
          <pc:sldMk cId="4017964846" sldId="342"/>
        </pc:sldMkLst>
        <pc:spChg chg="mod">
          <ac:chgData name="Bloom, Ashley (EOTSS)" userId="72d0e8ae-2e4f-4bb9-94cd-a4385f38aed0" providerId="ADAL" clId="{4134DF12-6A7D-4455-B2FC-866E5B71D9D5}" dt="2024-08-29T17:44:14.593" v="1009" actId="122"/>
          <ac:spMkLst>
            <pc:docMk/>
            <pc:sldMk cId="4017964846" sldId="342"/>
            <ac:spMk id="3" creationId="{2FDA7EB0-C45A-73FE-6E31-D6EE5AE237CB}"/>
          </ac:spMkLst>
        </pc:spChg>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pChg chg="mod">
          <ac:chgData name="Bloom, Ashley (EOTSS)" userId="72d0e8ae-2e4f-4bb9-94cd-a4385f38aed0" providerId="ADAL" clId="{01A03B33-CB6A-4743-947B-51B8D2B931F3}" dt="2024-08-27T21:40:41.129" v="166" actId="20577"/>
          <ac:spMkLst>
            <pc:docMk/>
            <pc:sldMk cId="4274120308" sldId="256"/>
            <ac:spMk id="2" creationId="{5688927A-E7A3-ED63-CCF9-F733A80C60E4}"/>
          </ac:spMkLst>
        </pc:spChg>
        <pc:spChg chg="mod">
          <ac:chgData name="Bloom, Ashley (EOTSS)" userId="72d0e8ae-2e4f-4bb9-94cd-a4385f38aed0" providerId="ADAL" clId="{01A03B33-CB6A-4743-947B-51B8D2B931F3}" dt="2024-08-27T21:38:43.898" v="94" actId="20577"/>
          <ac:spMkLst>
            <pc:docMk/>
            <pc:sldMk cId="4274120308" sldId="256"/>
            <ac:spMk id="3" creationId="{73DF786E-4EF4-B345-0F01-3F2D068BD41E}"/>
          </ac:spMkLst>
        </pc:spChg>
      </pc:sldChg>
      <pc:sldChg chg="modSp mod">
        <pc:chgData name="Bloom, Ashley (EOTSS)" userId="72d0e8ae-2e4f-4bb9-94cd-a4385f38aed0" providerId="ADAL" clId="{01A03B33-CB6A-4743-947B-51B8D2B931F3}" dt="2024-08-27T21:45:33.426" v="254" actId="20577"/>
        <pc:sldMkLst>
          <pc:docMk/>
          <pc:sldMk cId="907641570" sldId="257"/>
        </pc:sldMkLst>
        <pc:spChg chg="mod">
          <ac:chgData name="Bloom, Ashley (EOTSS)" userId="72d0e8ae-2e4f-4bb9-94cd-a4385f38aed0" providerId="ADAL" clId="{01A03B33-CB6A-4743-947B-51B8D2B931F3}" dt="2024-08-27T21:45:33.426" v="254" actId="20577"/>
          <ac:spMkLst>
            <pc:docMk/>
            <pc:sldMk cId="907641570" sldId="257"/>
            <ac:spMk id="3" creationId="{044C0BF8-ACE0-1642-E7A4-63B54E626902}"/>
          </ac:spMkLst>
        </pc:spChg>
      </pc:sldChg>
      <pc:sldChg chg="modSp mod">
        <pc:chgData name="Bloom, Ashley (EOTSS)" userId="72d0e8ae-2e4f-4bb9-94cd-a4385f38aed0" providerId="ADAL" clId="{01A03B33-CB6A-4743-947B-51B8D2B931F3}" dt="2024-08-27T21:44:05.034" v="194" actId="27636"/>
        <pc:sldMkLst>
          <pc:docMk/>
          <pc:sldMk cId="2890622037" sldId="275"/>
        </pc:sldMkLst>
        <pc:spChg chg="mod">
          <ac:chgData name="Bloom, Ashley (EOTSS)" userId="72d0e8ae-2e4f-4bb9-94cd-a4385f38aed0" providerId="ADAL" clId="{01A03B33-CB6A-4743-947B-51B8D2B931F3}" dt="2024-08-27T21:44:05.034" v="194" actId="27636"/>
          <ac:spMkLst>
            <pc:docMk/>
            <pc:sldMk cId="2890622037" sldId="275"/>
            <ac:spMk id="3" creationId="{4DBBF46A-1C58-3DFA-BEE3-38876A216B60}"/>
          </ac:spMkLst>
        </pc:spChg>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pChg chg="mod">
          <ac:chgData name="Bloom, Ashley (EOTSS)" userId="72d0e8ae-2e4f-4bb9-94cd-a4385f38aed0" providerId="ADAL" clId="{01A03B33-CB6A-4743-947B-51B8D2B931F3}" dt="2024-08-27T21:54:46.911" v="272" actId="20577"/>
          <ac:spMkLst>
            <pc:docMk/>
            <pc:sldMk cId="2689717624" sldId="327"/>
            <ac:spMk id="2" creationId="{1D3CAAB8-B132-3A81-DBAE-46A8248008CB}"/>
          </ac:spMkLst>
        </pc:spChg>
        <pc:spChg chg="mod">
          <ac:chgData name="Bloom, Ashley (EOTSS)" userId="72d0e8ae-2e4f-4bb9-94cd-a4385f38aed0" providerId="ADAL" clId="{01A03B33-CB6A-4743-947B-51B8D2B931F3}" dt="2024-08-27T21:42:53.216" v="176" actId="27636"/>
          <ac:spMkLst>
            <pc:docMk/>
            <pc:sldMk cId="2689717624" sldId="327"/>
            <ac:spMk id="3" creationId="{333CE3B7-3719-182B-AB68-E73D8C9E816F}"/>
          </ac:spMkLst>
        </pc:spChg>
      </pc:sldChg>
      <pc:sldChg chg="modSp mod">
        <pc:chgData name="Bloom, Ashley (EOTSS)" userId="72d0e8ae-2e4f-4bb9-94cd-a4385f38aed0" providerId="ADAL" clId="{01A03B33-CB6A-4743-947B-51B8D2B931F3}" dt="2024-08-27T21:44:53.072" v="231" actId="20577"/>
        <pc:sldMkLst>
          <pc:docMk/>
          <pc:sldMk cId="2047830750" sldId="333"/>
        </pc:sldMkLst>
        <pc:spChg chg="mod">
          <ac:chgData name="Bloom, Ashley (EOTSS)" userId="72d0e8ae-2e4f-4bb9-94cd-a4385f38aed0" providerId="ADAL" clId="{01A03B33-CB6A-4743-947B-51B8D2B931F3}" dt="2024-08-27T21:44:53.072" v="231" actId="20577"/>
          <ac:spMkLst>
            <pc:docMk/>
            <pc:sldMk cId="2047830750" sldId="333"/>
            <ac:spMk id="5" creationId="{287D025C-3BFB-7356-B452-63A3CAE75A33}"/>
          </ac:spMkLst>
        </pc:spChg>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9/18/2024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7</a:t>
            </a:fld>
            <a:endParaRPr lang="en-US" dirty="0"/>
          </a:p>
        </p:txBody>
      </p:sp>
    </p:spTree>
    <p:extLst>
      <p:ext uri="{BB962C8B-B14F-4D97-AF65-F5344CB8AC3E}">
        <p14:creationId xmlns:p14="http://schemas.microsoft.com/office/powerpoint/2010/main" val="1320060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16</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9/18/2024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9/18/2024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a:t>
            </a:r>
            <a:br>
              <a:rPr lang="en-US" dirty="0">
                <a:solidFill>
                  <a:schemeClr val="bg2"/>
                </a:solidFill>
              </a:rPr>
            </a:br>
            <a:r>
              <a:rPr lang="en-US" dirty="0">
                <a:solidFill>
                  <a:schemeClr val="bg2"/>
                </a:solidFill>
              </a:rPr>
              <a:t>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September 20,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6D487A-4CD6-681A-6EF4-35CFEDD189A2}"/>
              </a:ext>
            </a:extLst>
          </p:cNvPr>
          <p:cNvSpPr>
            <a:spLocks noGrp="1"/>
          </p:cNvSpPr>
          <p:nvPr>
            <p:ph type="ctrTitle"/>
          </p:nvPr>
        </p:nvSpPr>
        <p:spPr/>
        <p:txBody>
          <a:bodyPr/>
          <a:lstStyle/>
          <a:p>
            <a:r>
              <a:rPr lang="en-US" dirty="0">
                <a:solidFill>
                  <a:schemeClr val="bg2"/>
                </a:solidFill>
              </a:rPr>
              <a:t>Discuss and Finalize Goals</a:t>
            </a:r>
          </a:p>
        </p:txBody>
      </p:sp>
      <p:sp>
        <p:nvSpPr>
          <p:cNvPr id="3" name="Content Placeholder 2">
            <a:extLst>
              <a:ext uri="{FF2B5EF4-FFF2-40B4-BE49-F238E27FC236}">
                <a16:creationId xmlns:a16="http://schemas.microsoft.com/office/drawing/2014/main" id="{819515FF-0DA9-BA2A-2BFF-F5060E931188}"/>
              </a:ext>
            </a:extLst>
          </p:cNvPr>
          <p:cNvSpPr>
            <a:spLocks noGrp="1"/>
          </p:cNvSpPr>
          <p:nvPr>
            <p:ph type="subTitle" idx="1"/>
          </p:nvPr>
        </p:nvSpPr>
        <p:spPr/>
        <p:txBody>
          <a:bodyPr/>
          <a:lstStyle/>
          <a:p>
            <a:pPr marL="0" indent="0">
              <a:buNone/>
            </a:pPr>
            <a:r>
              <a:rPr lang="en-US" dirty="0"/>
              <a:t>Discuss and Finalize Goals</a:t>
            </a:r>
          </a:p>
        </p:txBody>
      </p:sp>
    </p:spTree>
    <p:extLst>
      <p:ext uri="{BB962C8B-B14F-4D97-AF65-F5344CB8AC3E}">
        <p14:creationId xmlns:p14="http://schemas.microsoft.com/office/powerpoint/2010/main" val="875351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46871-1E56-CC42-6F9A-311E80F242E5}"/>
              </a:ext>
            </a:extLst>
          </p:cNvPr>
          <p:cNvSpPr>
            <a:spLocks noGrp="1"/>
          </p:cNvSpPr>
          <p:nvPr>
            <p:ph type="title"/>
          </p:nvPr>
        </p:nvSpPr>
        <p:spPr/>
        <p:txBody>
          <a:bodyPr/>
          <a:lstStyle/>
          <a:p>
            <a:pPr algn="ctr"/>
            <a:r>
              <a:rPr lang="en-US" dirty="0"/>
              <a:t>Goals Discussion</a:t>
            </a:r>
          </a:p>
        </p:txBody>
      </p:sp>
      <p:sp>
        <p:nvSpPr>
          <p:cNvPr id="3" name="Content Placeholder 2">
            <a:extLst>
              <a:ext uri="{FF2B5EF4-FFF2-40B4-BE49-F238E27FC236}">
                <a16:creationId xmlns:a16="http://schemas.microsoft.com/office/drawing/2014/main" id="{84808A42-024C-600A-AE68-1D81A08EB52E}"/>
              </a:ext>
            </a:extLst>
          </p:cNvPr>
          <p:cNvSpPr>
            <a:spLocks noGrp="1"/>
          </p:cNvSpPr>
          <p:nvPr>
            <p:ph idx="1"/>
          </p:nvPr>
        </p:nvSpPr>
        <p:spPr/>
        <p:txBody>
          <a:bodyPr>
            <a:normAutofit fontScale="92500" lnSpcReduction="10000"/>
          </a:bodyPr>
          <a:lstStyle/>
          <a:p>
            <a:pPr marL="0" indent="0">
              <a:buNone/>
            </a:pPr>
            <a:r>
              <a:rPr lang="en-US" dirty="0"/>
              <a:t>Discuss and decide on multiple measurable and achievable goals for public reporting</a:t>
            </a:r>
          </a:p>
          <a:p>
            <a:pPr marL="0" indent="0">
              <a:buNone/>
            </a:pPr>
            <a:r>
              <a:rPr lang="en-US" sz="2200" dirty="0"/>
              <a:t> </a:t>
            </a:r>
          </a:p>
          <a:p>
            <a:pPr marL="0" indent="0">
              <a:buNone/>
            </a:pPr>
            <a:r>
              <a:rPr lang="en-US" dirty="0"/>
              <a:t>Proposed goals</a:t>
            </a:r>
          </a:p>
          <a:p>
            <a:pPr marL="342900" marR="0" lvl="0" indent="-342900">
              <a:lnSpc>
                <a:spcPct val="110000"/>
              </a:lnSpc>
              <a:spcBef>
                <a:spcPts val="0"/>
              </a:spcBef>
              <a:spcAft>
                <a:spcPts val="0"/>
              </a:spcAft>
              <a:buFont typeface="+mj-lt"/>
              <a:buAutoNum type="arabicPeriod"/>
            </a:pPr>
            <a:r>
              <a:rPr lang="en-US" sz="2300" b="1" dirty="0">
                <a:effectLst/>
                <a:latin typeface="Aptos" panose="020B0004020202020204" pitchFamily="34" charset="0"/>
                <a:ea typeface="Times New Roman" panose="02020603050405020304" pitchFamily="18" charset="0"/>
                <a:cs typeface="Aptos" panose="020B0004020202020204" pitchFamily="34" charset="0"/>
              </a:rPr>
              <a:t>Review the maturity model that is referenced in the digital accessibility Strategy plan</a:t>
            </a:r>
            <a:r>
              <a:rPr lang="en-US" sz="2300" dirty="0">
                <a:effectLst/>
                <a:latin typeface="Aptos" panose="020B0004020202020204" pitchFamily="34" charset="0"/>
                <a:ea typeface="Times New Roman" panose="02020603050405020304" pitchFamily="18" charset="0"/>
                <a:cs typeface="Aptos" panose="020B0004020202020204" pitchFamily="34" charset="0"/>
              </a:rPr>
              <a:t>:  gain a common understanding of the model and the key dimensions, determine metrics associated with the model’s dimension that can be applied to each Secretariat</a:t>
            </a:r>
            <a:endParaRPr lang="en-US" sz="23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110000"/>
              </a:lnSpc>
              <a:spcBef>
                <a:spcPts val="0"/>
              </a:spcBef>
              <a:spcAft>
                <a:spcPts val="0"/>
              </a:spcAft>
              <a:buFont typeface="+mj-lt"/>
              <a:buAutoNum type="arabicPeriod"/>
            </a:pPr>
            <a:r>
              <a:rPr lang="en-US" sz="2300" b="1" dirty="0">
                <a:effectLst/>
                <a:latin typeface="Aptos" panose="020B0004020202020204" pitchFamily="34" charset="0"/>
                <a:ea typeface="Times New Roman" panose="02020603050405020304" pitchFamily="18" charset="0"/>
                <a:cs typeface="Aptos" panose="020B0004020202020204" pitchFamily="34" charset="0"/>
              </a:rPr>
              <a:t>Engage with constituency on metrics that matter to them</a:t>
            </a:r>
            <a:r>
              <a:rPr lang="en-US" sz="2300" dirty="0">
                <a:effectLst/>
                <a:latin typeface="Aptos" panose="020B0004020202020204" pitchFamily="34" charset="0"/>
                <a:ea typeface="Times New Roman" panose="02020603050405020304" pitchFamily="18" charset="0"/>
                <a:cs typeface="Aptos" panose="020B0004020202020204" pitchFamily="34" charset="0"/>
              </a:rPr>
              <a:t>:  meet with constituents and socialize metrics to determine if they are meaningful or if there are other metrics to consider</a:t>
            </a:r>
            <a:endParaRPr lang="en-US" sz="23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110000"/>
              </a:lnSpc>
              <a:spcBef>
                <a:spcPts val="0"/>
              </a:spcBef>
              <a:spcAft>
                <a:spcPts val="0"/>
              </a:spcAft>
              <a:buFont typeface="+mj-lt"/>
              <a:buAutoNum type="arabicPeriod"/>
            </a:pPr>
            <a:r>
              <a:rPr lang="en-US" sz="2300" b="1" dirty="0">
                <a:effectLst/>
                <a:latin typeface="Aptos" panose="020B0004020202020204" pitchFamily="34" charset="0"/>
                <a:ea typeface="Times New Roman" panose="02020603050405020304" pitchFamily="18" charset="0"/>
                <a:cs typeface="Aptos" panose="020B0004020202020204" pitchFamily="34" charset="0"/>
              </a:rPr>
              <a:t>Reporting platform selection</a:t>
            </a:r>
            <a:r>
              <a:rPr lang="en-US" sz="2300" dirty="0">
                <a:effectLst/>
                <a:latin typeface="Aptos" panose="020B0004020202020204" pitchFamily="34" charset="0"/>
                <a:ea typeface="Times New Roman" panose="02020603050405020304" pitchFamily="18" charset="0"/>
                <a:cs typeface="Aptos" panose="020B0004020202020204" pitchFamily="34" charset="0"/>
              </a:rPr>
              <a:t>:  review existing reporting platforms to determine suitability, cost/effort, and gain consensus on a selection</a:t>
            </a:r>
            <a:endParaRPr lang="en-US" sz="23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p:txBody>
      </p:sp>
    </p:spTree>
    <p:extLst>
      <p:ext uri="{BB962C8B-B14F-4D97-AF65-F5344CB8AC3E}">
        <p14:creationId xmlns:p14="http://schemas.microsoft.com/office/powerpoint/2010/main" val="3010108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36BF2-E661-48EE-B539-B0F351E8DBA8}"/>
              </a:ext>
            </a:extLst>
          </p:cNvPr>
          <p:cNvSpPr>
            <a:spLocks noGrp="1"/>
          </p:cNvSpPr>
          <p:nvPr>
            <p:ph type="title"/>
          </p:nvPr>
        </p:nvSpPr>
        <p:spPr/>
        <p:txBody>
          <a:bodyPr/>
          <a:lstStyle/>
          <a:p>
            <a:pPr algn="ctr"/>
            <a:r>
              <a:rPr lang="en-US" dirty="0"/>
              <a:t>Digital Accessibility Maturity Model Pillars</a:t>
            </a:r>
          </a:p>
        </p:txBody>
      </p:sp>
      <p:sp>
        <p:nvSpPr>
          <p:cNvPr id="3" name="Content Placeholder 2">
            <a:extLst>
              <a:ext uri="{FF2B5EF4-FFF2-40B4-BE49-F238E27FC236}">
                <a16:creationId xmlns:a16="http://schemas.microsoft.com/office/drawing/2014/main" id="{2489794B-8DB2-E901-8DD2-56B0FD88191F}"/>
              </a:ext>
            </a:extLst>
          </p:cNvPr>
          <p:cNvSpPr>
            <a:spLocks noGrp="1"/>
          </p:cNvSpPr>
          <p:nvPr>
            <p:ph idx="1"/>
          </p:nvPr>
        </p:nvSpPr>
        <p:spPr>
          <a:xfrm>
            <a:off x="838200" y="1825624"/>
            <a:ext cx="10515600" cy="4410075"/>
          </a:xfrm>
        </p:spPr>
        <p:txBody>
          <a:bodyPr>
            <a:normAutofit fontScale="62500" lnSpcReduction="20000"/>
          </a:bodyPr>
          <a:lstStyle/>
          <a:p>
            <a:pPr marL="0" indent="0">
              <a:buNone/>
            </a:pPr>
            <a:r>
              <a:rPr lang="en-US" dirty="0"/>
              <a:t>Digital Accessibility Transformation Index, has maturity scale from 0 to 5 for each pillar </a:t>
            </a:r>
            <a:br>
              <a:rPr lang="en-US" dirty="0"/>
            </a:br>
            <a:endParaRPr lang="en-US" dirty="0"/>
          </a:p>
          <a:p>
            <a:r>
              <a:rPr lang="en-US" dirty="0"/>
              <a:t>Design</a:t>
            </a:r>
          </a:p>
          <a:p>
            <a:r>
              <a:rPr lang="en-US" dirty="0"/>
              <a:t>Development</a:t>
            </a:r>
          </a:p>
          <a:p>
            <a:r>
              <a:rPr lang="en-US" dirty="0"/>
              <a:t>Testing/Validation</a:t>
            </a:r>
          </a:p>
          <a:p>
            <a:r>
              <a:rPr lang="en-US" dirty="0"/>
              <a:t>Training</a:t>
            </a:r>
          </a:p>
          <a:p>
            <a:r>
              <a:rPr lang="en-US" dirty="0"/>
              <a:t>Customer Support</a:t>
            </a:r>
          </a:p>
          <a:p>
            <a:r>
              <a:rPr lang="en-US" dirty="0"/>
              <a:t>Policy/Governance/Risk Management</a:t>
            </a:r>
          </a:p>
          <a:p>
            <a:r>
              <a:rPr lang="en-US" dirty="0"/>
              <a:t>Legal</a:t>
            </a:r>
          </a:p>
          <a:p>
            <a:r>
              <a:rPr lang="en-US" dirty="0"/>
              <a:t>Diversity Equity Inclusion</a:t>
            </a:r>
          </a:p>
          <a:p>
            <a:r>
              <a:rPr lang="en-US" dirty="0"/>
              <a:t>Procurement</a:t>
            </a:r>
          </a:p>
          <a:p>
            <a:r>
              <a:rPr lang="en-US" dirty="0"/>
              <a:t>Communications</a:t>
            </a:r>
          </a:p>
          <a:p>
            <a:r>
              <a:rPr lang="en-US" dirty="0"/>
              <a:t>Organizational Support</a:t>
            </a:r>
          </a:p>
          <a:p>
            <a:r>
              <a:rPr lang="en-US" dirty="0"/>
              <a:t>Human Resources</a:t>
            </a:r>
          </a:p>
        </p:txBody>
      </p:sp>
    </p:spTree>
    <p:extLst>
      <p:ext uri="{BB962C8B-B14F-4D97-AF65-F5344CB8AC3E}">
        <p14:creationId xmlns:p14="http://schemas.microsoft.com/office/powerpoint/2010/main" val="1034587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E72E4-50B1-33CC-A52A-24B2A60CA6C1}"/>
              </a:ext>
            </a:extLst>
          </p:cNvPr>
          <p:cNvSpPr>
            <a:spLocks noGrp="1"/>
          </p:cNvSpPr>
          <p:nvPr>
            <p:ph type="title"/>
          </p:nvPr>
        </p:nvSpPr>
        <p:spPr/>
        <p:txBody>
          <a:bodyPr/>
          <a:lstStyle/>
          <a:p>
            <a:pPr algn="ctr"/>
            <a:r>
              <a:rPr lang="en-US" dirty="0"/>
              <a:t>Digital Accessibility Maturity Level Definitions</a:t>
            </a:r>
          </a:p>
        </p:txBody>
      </p:sp>
      <p:sp>
        <p:nvSpPr>
          <p:cNvPr id="3" name="Content Placeholder 2">
            <a:extLst>
              <a:ext uri="{FF2B5EF4-FFF2-40B4-BE49-F238E27FC236}">
                <a16:creationId xmlns:a16="http://schemas.microsoft.com/office/drawing/2014/main" id="{1CC92ABB-CAD2-EBAA-B408-70CE2968F2D1}"/>
              </a:ext>
            </a:extLst>
          </p:cNvPr>
          <p:cNvSpPr>
            <a:spLocks noGrp="1"/>
          </p:cNvSpPr>
          <p:nvPr>
            <p:ph idx="1"/>
          </p:nvPr>
        </p:nvSpPr>
        <p:spPr>
          <a:xfrm>
            <a:off x="838200" y="1825624"/>
            <a:ext cx="10515600" cy="4486275"/>
          </a:xfrm>
        </p:spPr>
        <p:txBody>
          <a:bodyPr>
            <a:normAutofit fontScale="92500" lnSpcReduction="10000"/>
          </a:bodyPr>
          <a:lstStyle/>
          <a:p>
            <a:pPr marL="1092200" indent="-1028700">
              <a:buNone/>
            </a:pPr>
            <a:r>
              <a:rPr lang="en-US" b="1" dirty="0"/>
              <a:t>Zero 0</a:t>
            </a:r>
            <a:r>
              <a:rPr lang="en-US" dirty="0"/>
              <a:t>: Not started</a:t>
            </a:r>
          </a:p>
          <a:p>
            <a:pPr marL="1092200" indent="-1028700">
              <a:buNone/>
            </a:pPr>
            <a:r>
              <a:rPr lang="en-US" b="1" dirty="0"/>
              <a:t>One 1</a:t>
            </a:r>
            <a:r>
              <a:rPr lang="en-US" dirty="0"/>
              <a:t>: Informed, reactive approach, processes not well documented, unpredictable</a:t>
            </a:r>
          </a:p>
          <a:p>
            <a:pPr marL="1092200" indent="-1028700">
              <a:buNone/>
            </a:pPr>
            <a:r>
              <a:rPr lang="en-US" b="1" dirty="0"/>
              <a:t>Two 2</a:t>
            </a:r>
            <a:r>
              <a:rPr lang="en-US" dirty="0"/>
              <a:t>: Defined, reactive with defined and documented standards and some defined practices</a:t>
            </a:r>
          </a:p>
          <a:p>
            <a:pPr marL="1092200" indent="-1028700">
              <a:buNone/>
            </a:pPr>
            <a:r>
              <a:rPr lang="en-US" b="1" dirty="0"/>
              <a:t>Three 3</a:t>
            </a:r>
            <a:r>
              <a:rPr lang="en-US" dirty="0"/>
              <a:t>: Repeatable, proactive and consistent with documented enterprise processes and standards</a:t>
            </a:r>
          </a:p>
          <a:p>
            <a:pPr marL="1092200" indent="-1028700">
              <a:buNone/>
            </a:pPr>
            <a:r>
              <a:rPr lang="en-US" b="1" dirty="0"/>
              <a:t>Four 4</a:t>
            </a:r>
            <a:r>
              <a:rPr lang="en-US" dirty="0"/>
              <a:t>: Monitoring, defined consistent processes and standards that can be measured and tracked</a:t>
            </a:r>
          </a:p>
          <a:p>
            <a:pPr marL="1092200" indent="-1028700">
              <a:buNone/>
            </a:pPr>
            <a:r>
              <a:rPr lang="en-US" b="1" dirty="0"/>
              <a:t>Five 5</a:t>
            </a:r>
            <a:r>
              <a:rPr lang="en-US" dirty="0"/>
              <a:t>: Optimized, all accessibility activities imbedded into the enterprise that are monitored and measured            </a:t>
            </a:r>
          </a:p>
        </p:txBody>
      </p:sp>
    </p:spTree>
    <p:extLst>
      <p:ext uri="{BB962C8B-B14F-4D97-AF65-F5344CB8AC3E}">
        <p14:creationId xmlns:p14="http://schemas.microsoft.com/office/powerpoint/2010/main" val="377713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B491-8168-356D-13D6-D30267166B9B}"/>
              </a:ext>
            </a:extLst>
          </p:cNvPr>
          <p:cNvSpPr>
            <a:spLocks noGrp="1"/>
          </p:cNvSpPr>
          <p:nvPr>
            <p:ph type="title"/>
          </p:nvPr>
        </p:nvSpPr>
        <p:spPr/>
        <p:txBody>
          <a:bodyPr/>
          <a:lstStyle/>
          <a:p>
            <a:pPr algn="ctr"/>
            <a:r>
              <a:rPr lang="en-US" dirty="0"/>
              <a:t>Digital Accessibility Metrics to Track</a:t>
            </a:r>
          </a:p>
        </p:txBody>
      </p:sp>
      <p:sp>
        <p:nvSpPr>
          <p:cNvPr id="3" name="Content Placeholder 2">
            <a:extLst>
              <a:ext uri="{FF2B5EF4-FFF2-40B4-BE49-F238E27FC236}">
                <a16:creationId xmlns:a16="http://schemas.microsoft.com/office/drawing/2014/main" id="{0DF7DA1D-A49E-EDDA-5DE7-2EB8EC92032A}"/>
              </a:ext>
            </a:extLst>
          </p:cNvPr>
          <p:cNvSpPr>
            <a:spLocks noGrp="1"/>
          </p:cNvSpPr>
          <p:nvPr>
            <p:ph idx="1"/>
          </p:nvPr>
        </p:nvSpPr>
        <p:spPr/>
        <p:txBody>
          <a:bodyPr>
            <a:normAutofit fontScale="92500" lnSpcReduction="20000"/>
          </a:bodyPr>
          <a:lstStyle/>
          <a:p>
            <a:pPr marL="0" indent="0">
              <a:buNone/>
            </a:pPr>
            <a:r>
              <a:rPr lang="en-US" dirty="0"/>
              <a:t>Based on the Digital Accessibility Transformation Index maturity model</a:t>
            </a:r>
          </a:p>
          <a:p>
            <a:pPr marL="0" indent="0">
              <a:buNone/>
            </a:pPr>
            <a:endParaRPr lang="en-US" dirty="0"/>
          </a:p>
          <a:p>
            <a:pPr marL="514350" indent="-514350">
              <a:buFont typeface="+mj-lt"/>
              <a:buAutoNum type="arabicPeriod"/>
            </a:pPr>
            <a:r>
              <a:rPr lang="en-US" dirty="0"/>
              <a:t>Testing and Validation</a:t>
            </a:r>
          </a:p>
          <a:p>
            <a:pPr marL="514350" indent="-514350">
              <a:buFont typeface="+mj-lt"/>
              <a:buAutoNum type="arabicPeriod"/>
            </a:pPr>
            <a:r>
              <a:rPr lang="en-US" dirty="0"/>
              <a:t>Training</a:t>
            </a:r>
          </a:p>
          <a:p>
            <a:pPr marL="514350" indent="-514350">
              <a:buFont typeface="+mj-lt"/>
              <a:buAutoNum type="arabicPeriod"/>
            </a:pPr>
            <a:r>
              <a:rPr lang="en-US" dirty="0"/>
              <a:t>Diversity, Equity, Inclusion</a:t>
            </a:r>
          </a:p>
          <a:p>
            <a:pPr marL="514350" indent="-514350">
              <a:buFont typeface="+mj-lt"/>
              <a:buAutoNum type="arabicPeriod"/>
            </a:pPr>
            <a:r>
              <a:rPr lang="en-US" dirty="0"/>
              <a:t>Procurement</a:t>
            </a:r>
          </a:p>
          <a:p>
            <a:pPr marL="514350" indent="-514350">
              <a:buFont typeface="+mj-lt"/>
              <a:buAutoNum type="arabicPeriod"/>
            </a:pPr>
            <a:r>
              <a:rPr lang="en-US" dirty="0"/>
              <a:t>Human Resources</a:t>
            </a:r>
          </a:p>
          <a:p>
            <a:pPr marL="0" indent="0">
              <a:buNone/>
            </a:pPr>
            <a:endParaRPr lang="en-US" dirty="0"/>
          </a:p>
          <a:p>
            <a:pPr marL="0" indent="0">
              <a:buNone/>
            </a:pPr>
            <a:r>
              <a:rPr lang="en-US" dirty="0"/>
              <a:t>Are these areas measurable for reporting?</a:t>
            </a:r>
          </a:p>
          <a:p>
            <a:pPr marL="0" indent="0">
              <a:buNone/>
            </a:pPr>
            <a:r>
              <a:rPr lang="en-US" dirty="0"/>
              <a:t>If yes, what metrics could we use for each area?</a:t>
            </a:r>
          </a:p>
          <a:p>
            <a:pPr marL="0" indent="0">
              <a:buNone/>
            </a:pPr>
            <a:endParaRPr lang="en-US" dirty="0"/>
          </a:p>
        </p:txBody>
      </p:sp>
    </p:spTree>
    <p:extLst>
      <p:ext uri="{BB962C8B-B14F-4D97-AF65-F5344CB8AC3E}">
        <p14:creationId xmlns:p14="http://schemas.microsoft.com/office/powerpoint/2010/main" val="3383405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lnSpc>
                <a:spcPct val="100000"/>
              </a:lnSpc>
              <a:buFont typeface="+mj-lt"/>
              <a:buAutoNum type="arabicPeriod"/>
            </a:pPr>
            <a:r>
              <a:rPr lang="en-US" dirty="0"/>
              <a:t>Present progress update including goals at the October 7</a:t>
            </a:r>
            <a:r>
              <a:rPr lang="en-US" baseline="30000" dirty="0"/>
              <a:t>th</a:t>
            </a:r>
            <a:r>
              <a:rPr lang="en-US" dirty="0"/>
              <a:t> board meeting</a:t>
            </a:r>
          </a:p>
          <a:p>
            <a:pPr marL="514350" indent="-514350">
              <a:lnSpc>
                <a:spcPct val="100000"/>
              </a:lnSpc>
              <a:buFont typeface="+mj-lt"/>
              <a:buAutoNum type="arabicPeriod"/>
            </a:pPr>
            <a:r>
              <a:rPr lang="en-US" dirty="0"/>
              <a:t>Ongoing meetings to identify dashboard tool and reporting metrics possibilities </a:t>
            </a:r>
          </a:p>
          <a:p>
            <a:pPr marL="514350" indent="-514350">
              <a:lnSpc>
                <a:spcPct val="100000"/>
              </a:lnSpc>
              <a:buFont typeface="+mj-lt"/>
              <a:buAutoNum type="arabicPeriod"/>
            </a:pPr>
            <a:r>
              <a:rPr lang="en-US" dirty="0"/>
              <a:t>Present recommendations for board feedback at a future meeting</a:t>
            </a:r>
          </a:p>
          <a:p>
            <a:pPr marL="0" indent="0">
              <a:buNone/>
            </a:pPr>
            <a:endParaRPr lang="en-US" dirty="0"/>
          </a:p>
        </p:txBody>
      </p:sp>
    </p:spTree>
    <p:extLst>
      <p:ext uri="{BB962C8B-B14F-4D97-AF65-F5344CB8AC3E}">
        <p14:creationId xmlns:p14="http://schemas.microsoft.com/office/powerpoint/2010/main" val="2890622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Review Discussion Points from August Meeting</a:t>
            </a:r>
          </a:p>
          <a:p>
            <a:pPr marL="514350" indent="-514350">
              <a:buFont typeface="+mj-lt"/>
              <a:buAutoNum type="arabicPeriod"/>
            </a:pPr>
            <a:r>
              <a:rPr lang="en-US" dirty="0"/>
              <a:t>Discuss and Finalize Goals</a:t>
            </a:r>
          </a:p>
          <a:p>
            <a:pPr marL="514350" indent="-514350">
              <a:buFont typeface="+mj-lt"/>
              <a:buAutoNum type="arabicPeriod"/>
            </a:pPr>
            <a:r>
              <a:rPr lang="en-US" dirty="0"/>
              <a:t>Overview of the Digital Accessibility Transformation Index Maturity Model</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t>Caroline Whitehouse</a:t>
            </a:r>
            <a:r>
              <a:rPr lang="en-US" dirty="0"/>
              <a:t>, </a:t>
            </a:r>
            <a:r>
              <a:rPr lang="en-US" dirty="0">
                <a:ea typeface="Noto Sans Light" panose="020B0402040504020204" pitchFamily="34" charset="0"/>
                <a:cs typeface="Noto Sans Light" panose="020B0402040504020204" pitchFamily="34" charset="0"/>
              </a:rPr>
              <a:t>Director of Communications or designee, 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normAutofit fontScale="92500" lnSpcReduction="10000"/>
          </a:bodyPr>
          <a:lstStyle/>
          <a:p>
            <a:pPr marL="0" indent="0">
              <a:buNone/>
            </a:pPr>
            <a:r>
              <a:rPr lang="en-US" dirty="0"/>
              <a:t>Executive Order 614 states the following for public reporting:</a:t>
            </a:r>
          </a:p>
          <a:p>
            <a:pPr marL="0" indent="0">
              <a:buNone/>
            </a:pPr>
            <a:endParaRPr lang="en-US" dirty="0"/>
          </a:p>
          <a:p>
            <a:pPr marL="0" indent="0">
              <a:lnSpc>
                <a:spcPct val="110000"/>
              </a:lnSpc>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2AA073-EEE5-17C7-9C76-5ED45613061E}"/>
              </a:ext>
            </a:extLst>
          </p:cNvPr>
          <p:cNvSpPr>
            <a:spLocks noGrp="1"/>
          </p:cNvSpPr>
          <p:nvPr>
            <p:ph type="ctrTitle"/>
          </p:nvPr>
        </p:nvSpPr>
        <p:spPr/>
        <p:txBody>
          <a:bodyPr/>
          <a:lstStyle/>
          <a:p>
            <a:r>
              <a:rPr lang="en-US" dirty="0">
                <a:solidFill>
                  <a:schemeClr val="bg2"/>
                </a:solidFill>
              </a:rPr>
              <a:t>Review Discussion Points from August Meeting</a:t>
            </a:r>
          </a:p>
        </p:txBody>
      </p:sp>
      <p:sp>
        <p:nvSpPr>
          <p:cNvPr id="5" name="Subtitle 4">
            <a:extLst>
              <a:ext uri="{FF2B5EF4-FFF2-40B4-BE49-F238E27FC236}">
                <a16:creationId xmlns:a16="http://schemas.microsoft.com/office/drawing/2014/main" id="{1A882438-0202-AD37-2403-E958878C21A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51364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8B2C1-63E7-C30C-0043-F1C67DBD9AFB}"/>
              </a:ext>
            </a:extLst>
          </p:cNvPr>
          <p:cNvSpPr>
            <a:spLocks noGrp="1"/>
          </p:cNvSpPr>
          <p:nvPr>
            <p:ph type="title"/>
          </p:nvPr>
        </p:nvSpPr>
        <p:spPr/>
        <p:txBody>
          <a:bodyPr/>
          <a:lstStyle/>
          <a:p>
            <a:pPr algn="ctr"/>
            <a:r>
              <a:rPr lang="en-US" dirty="0"/>
              <a:t>August Meeting Discussion Points</a:t>
            </a:r>
          </a:p>
        </p:txBody>
      </p:sp>
      <p:sp>
        <p:nvSpPr>
          <p:cNvPr id="3" name="Content Placeholder 2">
            <a:extLst>
              <a:ext uri="{FF2B5EF4-FFF2-40B4-BE49-F238E27FC236}">
                <a16:creationId xmlns:a16="http://schemas.microsoft.com/office/drawing/2014/main" id="{8B8D2E79-13C1-9E06-D93C-A05EEC0EFA89}"/>
              </a:ext>
            </a:extLst>
          </p:cNvPr>
          <p:cNvSpPr>
            <a:spLocks noGrp="1"/>
          </p:cNvSpPr>
          <p:nvPr>
            <p:ph idx="1"/>
          </p:nvPr>
        </p:nvSpPr>
        <p:spPr/>
        <p:txBody>
          <a:bodyPr/>
          <a:lstStyle/>
          <a:p>
            <a:r>
              <a:rPr lang="en-US" dirty="0"/>
              <a:t>Aligning dashboard metrics to strategic plan for digital accessibility</a:t>
            </a:r>
          </a:p>
          <a:p>
            <a:r>
              <a:rPr lang="en-US" dirty="0"/>
              <a:t>Tracking issue count/remediation for high-traffic sites and apps</a:t>
            </a:r>
          </a:p>
          <a:p>
            <a:r>
              <a:rPr lang="en-US" dirty="0"/>
              <a:t>Inclusion of documents as an area, has challenges</a:t>
            </a:r>
          </a:p>
          <a:p>
            <a:r>
              <a:rPr lang="en-US" dirty="0"/>
              <a:t>Simple dashboard to drill down presenting 11 secretariats accessibility status</a:t>
            </a:r>
          </a:p>
          <a:p>
            <a:r>
              <a:rPr lang="en-US" dirty="0"/>
              <a:t>Where the dashboard will live, mass.gov or another platform that is accessible (Power BI)</a:t>
            </a:r>
          </a:p>
          <a:p>
            <a:r>
              <a:rPr lang="en-US" dirty="0"/>
              <a:t>Getting external feedback on what to report on for accessibility</a:t>
            </a:r>
          </a:p>
          <a:p>
            <a:pPr marL="0" indent="0">
              <a:buNone/>
            </a:pPr>
            <a:endParaRPr lang="en-US" dirty="0"/>
          </a:p>
        </p:txBody>
      </p:sp>
    </p:spTree>
    <p:extLst>
      <p:ext uri="{BB962C8B-B14F-4D97-AF65-F5344CB8AC3E}">
        <p14:creationId xmlns:p14="http://schemas.microsoft.com/office/powerpoint/2010/main" val="2636467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8282</TotalTime>
  <Words>817</Words>
  <Application>Microsoft Office PowerPoint</Application>
  <PresentationFormat>Widescreen</PresentationFormat>
  <Paragraphs>97</Paragraphs>
  <Slides>20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Introduction and Roll Call</vt:lpstr>
      <vt:lpstr>Working Group Member Roll Call</vt:lpstr>
      <vt:lpstr>Working Group Member Roll Call Continued</vt:lpstr>
      <vt:lpstr>Public Reporting Objective</vt:lpstr>
      <vt:lpstr>Executive Order 614 Reporting Requirements</vt:lpstr>
      <vt:lpstr>Review Discussion Points from August Meeting</vt:lpstr>
      <vt:lpstr>August Meeting Discussion Points</vt:lpstr>
      <vt:lpstr>Discuss and Finalize Goals</vt:lpstr>
      <vt:lpstr>Goals Discussion</vt:lpstr>
      <vt:lpstr>Digital Accessibility Maturity Model Pillars</vt:lpstr>
      <vt:lpstr>Digital Accessibility Maturity Level Definitions</vt:lpstr>
      <vt:lpstr>Digital Accessibility Metrics to Track</vt:lpstr>
      <vt:lpstr>Next Steps  for Public Reporting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30</cp:revision>
  <dcterms:created xsi:type="dcterms:W3CDTF">2024-03-08T14:56:14Z</dcterms:created>
  <dcterms:modified xsi:type="dcterms:W3CDTF">2024-09-18T15:21:37Z</dcterms:modified>
</cp:coreProperties>
</file>