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81" d="100"/>
          <a:sy n="81" d="100"/>
        </p:scale>
        <p:origin x="-204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315D6-B6A7-4D48-B2C9-D6BDAEC8685D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61F5D8-0E0D-49A2-B1C6-D80FF7F13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473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226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xmlns="" id="{4598BE3F-4A85-4B60-9E01-0D2C92B8C0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hlinkClick r:id="rId2"/>
              </a:rPr>
              <a:t>EPIA</a:t>
            </a:r>
            <a:r>
              <a:rPr lang="en-US" dirty="0" smtClean="0">
                <a:hlinkClick r:id="rId2"/>
              </a:rPr>
              <a:t/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September 2020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Ages 0-17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xmlns="" id="{8CB6136D-1AA1-4397-9791-9D2676BD30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Referrals in time period: 91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xmlns="" id="{0DC1F1C1-E147-4DA0-8183-13722E30A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xmlns="" id="{3972097A-2FF3-4B11-92BE-21D69496BA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xmlns="" id="{5E70CE87-916A-4C37-82FC-E7F147045F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184" y="0"/>
            <a:ext cx="9095632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xmlns="" id="{52ADD90E-ADFE-4A45-88E0-027B478D5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15" y="0"/>
            <a:ext cx="10749169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xmlns="" id="{D104489D-673D-4383-8F14-241FAFCFF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xmlns="" id="{40E2B826-2D44-42A8-9663-2C8F280FC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xmlns="" id="{4573F479-B64F-4124-8DCB-966B5E177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xmlns="" id="{F5AEBB08-AB56-4A00-B5CF-6718889479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xmlns="" id="{C9CF9A75-99B2-4945-87E4-D5F4CEB99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48" y="0"/>
            <a:ext cx="9356103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xmlns="" id="{8B53C11C-E704-4405-ADAF-4AB783FEC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012" y="0"/>
            <a:ext cx="9597976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0"/>
            <a:ext cx="9525000" cy="634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xmlns="" id="{899FFC0B-DDD6-45F6-BE5F-E3A75EF1B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621" y="128954"/>
            <a:ext cx="9525000" cy="6236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Last 12 Months Accumulated Data (White page)">
            <a:extLst>
              <a:ext uri="{FF2B5EF4-FFF2-40B4-BE49-F238E27FC236}">
                <a16:creationId xmlns:a16="http://schemas.microsoft.com/office/drawing/2014/main" xmlns="" id="{05DE1EA5-E995-4FD7-B526-E9089D5D11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Number of Referrals - 12 months">
            <a:extLst>
              <a:ext uri="{FF2B5EF4-FFF2-40B4-BE49-F238E27FC236}">
                <a16:creationId xmlns:a16="http://schemas.microsoft.com/office/drawing/2014/main" xmlns="" id="{799B2B96-3EAB-4F1B-9974-630E00C7A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by Age Group - 12 months (Line)">
            <a:extLst>
              <a:ext uri="{FF2B5EF4-FFF2-40B4-BE49-F238E27FC236}">
                <a16:creationId xmlns:a16="http://schemas.microsoft.com/office/drawing/2014/main" xmlns="" id="{F7036A96-56F9-45D0-A871-B4A106EE76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45" y="0"/>
            <a:ext cx="10542309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with State Agency Involvement - 12 months (Line)">
            <a:extLst>
              <a:ext uri="{FF2B5EF4-FFF2-40B4-BE49-F238E27FC236}">
                <a16:creationId xmlns:a16="http://schemas.microsoft.com/office/drawing/2014/main" xmlns="" id="{DCBC974F-583B-4F93-89AD-432E6323F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11" y="0"/>
            <a:ext cx="10636577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Average Time (Days) to Placement after Referral by Referral Date - 12 months">
            <a:extLst>
              <a:ext uri="{FF2B5EF4-FFF2-40B4-BE49-F238E27FC236}">
                <a16:creationId xmlns:a16="http://schemas.microsoft.com/office/drawing/2014/main" xmlns="" id="{3022DE13-7AD7-4CEF-A63D-51BE030FE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55" y="0"/>
            <a:ext cx="10652289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:a16="http://schemas.microsoft.com/office/drawing/2014/main" xmlns="" id="{951CA4E7-84AB-4786-B3B7-88DA10EBF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48" y="0"/>
            <a:ext cx="9356103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:a16="http://schemas.microsoft.com/office/drawing/2014/main" xmlns="" id="{4ECA29AD-0A97-4929-9BE8-62EE23821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:a16="http://schemas.microsoft.com/office/drawing/2014/main" xmlns="" id="{ADC133A6-9990-4332-9306-9B1CD8DF6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20 Boarding / Placement Hospitals - 12 months">
            <a:extLst>
              <a:ext uri="{FF2B5EF4-FFF2-40B4-BE49-F238E27FC236}">
                <a16:creationId xmlns:a16="http://schemas.microsoft.com/office/drawing/2014/main" xmlns="" id="{229075A3-88A8-4DDB-BD26-9956BB1A26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53</Words>
  <Application>Microsoft Office PowerPoint</Application>
  <PresentationFormat>Custom</PresentationFormat>
  <Paragraphs>48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EPIA September 2020 Ages 0-17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September 2020 Ages 0-17</dc:title>
  <dc:creator>MacLeod, Jill (DMH)</dc:creator>
  <cp:lastModifiedBy>MacLeod, Jill (DMH)</cp:lastModifiedBy>
  <cp:revision>2</cp:revision>
  <dcterms:created xsi:type="dcterms:W3CDTF">2020-11-04T14:15:51Z</dcterms:created>
  <dcterms:modified xsi:type="dcterms:W3CDTF">2020-11-04T14:28:12Z</dcterms:modified>
</cp:coreProperties>
</file>