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315D6-B6A7-4D48-B2C9-D6BDAEC8685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F5D8-0E0D-49A2-B1C6-D80FF7F1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2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4598BE3F-4A85-4B60-9E01-0D2C92B8C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September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8CB6136D-1AA1-4397-9791-9D2676BD3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91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C9CF9A75-99B2-4945-87E4-D5F4CEB9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8B53C11C-E704-4405-ADAF-4AB783FE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34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899FFC0B-DDD6-45F6-BE5F-E3A75EF1B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21" y="128954"/>
            <a:ext cx="9525000" cy="623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05DE1EA5-E995-4FD7-B526-E9089D5D1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799B2B96-3EAB-4F1B-9974-630E00C7A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F7036A96-56F9-45D0-A871-B4A106EE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DCBC974F-583B-4F93-89AD-432E6323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3022DE13-7AD7-4CEF-A63D-51BE030F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0DC1F1C1-E147-4DA0-8183-13722E30A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951CA4E7-84AB-4786-B3B7-88DA10EBF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4ECA29AD-0A97-4929-9BE8-62EE23821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ADC133A6-9990-4332-9306-9B1CD8DF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229075A3-88A8-4DDB-BD26-9956BB1A2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3972097A-2FF3-4B11-92BE-21D69496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5E70CE87-916A-4C37-82FC-E7F14704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52ADD90E-ADFE-4A45-88E0-027B478D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5" y="0"/>
            <a:ext cx="1074916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D104489D-673D-4383-8F14-241FAFCF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40E2B826-2D44-42A8-9663-2C8F280F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4573F479-B64F-4124-8DCB-966B5E17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F5AEBB08-AB56-4A00-B5CF-67188894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</Words>
  <Application>Microsoft Office PowerPoint</Application>
  <PresentationFormat>Custom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EPIA September 2020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September 2020 Ages 0-17</dc:title>
  <dc:creator>MacLeod, Jill (DMH)</dc:creator>
  <cp:lastModifiedBy>MacLeod, Jill (DMH)</cp:lastModifiedBy>
  <cp:revision>2</cp:revision>
  <dcterms:created xsi:type="dcterms:W3CDTF">2020-11-04T14:15:51Z</dcterms:created>
  <dcterms:modified xsi:type="dcterms:W3CDTF">2020-11-04T14:28:12Z</dcterms:modified>
</cp:coreProperties>
</file>