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9386" autoAdjust="0"/>
  </p:normalViewPr>
  <p:slideViewPr>
    <p:cSldViewPr snapToGrid="0">
      <p:cViewPr>
        <p:scale>
          <a:sx n="81" d="100"/>
          <a:sy n="81" d="100"/>
        </p:scale>
        <p:origin x="-20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DD96-A213-48CE-A9A4-CD71EBE7670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642CB-F173-4DFB-BEF4-EE44A42C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2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B3027CE2-2126-4CD5-AA58-C9E8440D1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September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D6429DEC-B972-43D8-B004-C875ADF67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456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xmlns="" id="{44BD4A20-AF76-4EC8-81F1-434A81E8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xmlns="" id="{2B2EA6BB-3713-4B5E-ABC6-B6609068C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xmlns="" id="{EBEFDC8E-83C9-41FB-B2FF-3B9EB990D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DBD2143E-7D88-48A8-AA21-C266FA902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525000" cy="64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xmlns="" id="{9CDF1437-41C6-4057-A797-925D241F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xmlns="" id="{75C59B42-0CDE-4BA1-ABD1-A5592D47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xmlns="" id="{49006803-B4F9-435D-956C-30E2425E2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46C0232F-7C75-45A0-BB2D-2A8163096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D2EFF81B-D891-467F-A5AA-6D960FA60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xmlns="" id="{42EBD4B2-AFE4-4981-B4AD-F10ACCF3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30F41BF9-11A3-4F9B-B368-346518927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" y="0"/>
            <a:ext cx="93668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EF990ED8-5BFE-4F2F-98A7-8AC882FC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BA7A9AE8-F6AF-4AD5-9567-80A768165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xmlns="" id="{9E7190C6-7935-41EE-8C45-8E10D93E8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xmlns="" id="{3744753D-FBD7-4F75-8CF5-65382A6F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xmlns="" id="{5475525F-EFD1-4FBB-BBF1-A57797483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xmlns="" id="{11749139-5611-4066-BE27-EF527D8D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5" y="0"/>
            <a:ext cx="1074916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xmlns="" id="{25487E6C-10D8-4795-BD4F-CB95E92FC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xmlns="" id="{126B945B-CCAF-46AE-B64C-DD7997BC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xmlns="" id="{B1F63492-5976-405C-8C19-CB74F893F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E4172B86-2922-4ABA-910A-386BC5A3B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</Words>
  <Application>Microsoft Office PowerPoint</Application>
  <PresentationFormat>Custom</PresentationFormat>
  <Paragraphs>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EPIA September 2020 Age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September 2020 Age 18 and over</dc:title>
  <dc:creator>MacLeod, Jill (DMH)</dc:creator>
  <cp:lastModifiedBy>MacLeod, Jill (DMH)</cp:lastModifiedBy>
  <cp:revision>2</cp:revision>
  <dcterms:created xsi:type="dcterms:W3CDTF">2020-11-04T14:12:48Z</dcterms:created>
  <dcterms:modified xsi:type="dcterms:W3CDTF">2020-11-04T15:31:52Z</dcterms:modified>
</cp:coreProperties>
</file>