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9386" autoAdjust="0"/>
  </p:normalViewPr>
  <p:slideViewPr>
    <p:cSldViewPr snapToGrid="0">
      <p:cViewPr>
        <p:scale>
          <a:sx n="81" d="100"/>
          <a:sy n="81" d="100"/>
        </p:scale>
        <p:origin x="-204" y="-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3DD96-A213-48CE-A9A4-CD71EBE76701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D642CB-F173-4DFB-BEF4-EE44A42C32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903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226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xmlns="" id="{B3027CE2-2126-4CD5-AA58-C9E8440D13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hlinkClick r:id="rId2"/>
              </a:rPr>
              <a:t>EPIA</a:t>
            </a:r>
            <a:r>
              <a:rPr lang="en-US" dirty="0" smtClean="0">
                <a:hlinkClick r:id="rId2"/>
              </a:rPr>
              <a:t/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September 2020</a:t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Age 18 and over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xmlns="" id="{D6429DEC-B972-43D8-B004-C875ADF672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Referrals in time period: 456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xmlns="" id="{42EBD4B2-AFE4-4981-B4AD-F10ACCF32A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xmlns="" id="{3744753D-FBD7-4F75-8CF5-65382A6FB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xmlns="" id="{5475525F-EFD1-4FBB-BBF1-A57797483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184" y="0"/>
            <a:ext cx="9095632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xmlns="" id="{11749139-5611-4066-BE27-EF527D8DD9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15" y="0"/>
            <a:ext cx="10749169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:a16="http://schemas.microsoft.com/office/drawing/2014/main" xmlns="" id="{25487E6C-10D8-4795-BD4F-CB95E92FC0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:a16="http://schemas.microsoft.com/office/drawing/2014/main" xmlns="" id="{126B945B-CCAF-46AE-B64C-DD7997BCF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:a16="http://schemas.microsoft.com/office/drawing/2014/main" xmlns="" id="{B1F63492-5976-405C-8C19-CB74F893F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xmlns="" id="{E4172B86-2922-4ABA-910A-386BC5A3B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:a16="http://schemas.microsoft.com/office/drawing/2014/main" xmlns="" id="{44BD4A20-AF76-4EC8-81F1-434A81E82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48" y="0"/>
            <a:ext cx="9356103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:a16="http://schemas.microsoft.com/office/drawing/2014/main" xmlns="" id="{2B2EA6BB-3713-4B5E-ABC6-B6609068C9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012" y="0"/>
            <a:ext cx="9597976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op 20 Boarding / Placement Hospitals">
            <a:extLst>
              <a:ext uri="{FF2B5EF4-FFF2-40B4-BE49-F238E27FC236}">
                <a16:creationId xmlns:a16="http://schemas.microsoft.com/office/drawing/2014/main" xmlns="" id="{EBEFDC8E-83C9-41FB-B2FF-3B9EB990DF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:a16="http://schemas.microsoft.com/office/drawing/2014/main" xmlns="" id="{DBD2143E-7D88-48A8-AA21-C266FA902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0"/>
            <a:ext cx="9525000" cy="6435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Last 12 Months Accumulated Data (White page)">
            <a:extLst>
              <a:ext uri="{FF2B5EF4-FFF2-40B4-BE49-F238E27FC236}">
                <a16:creationId xmlns:a16="http://schemas.microsoft.com/office/drawing/2014/main" xmlns="" id="{9CDF1437-41C6-4057-A797-925D241F0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Number of Referrals - 12 months">
            <a:extLst>
              <a:ext uri="{FF2B5EF4-FFF2-40B4-BE49-F238E27FC236}">
                <a16:creationId xmlns:a16="http://schemas.microsoft.com/office/drawing/2014/main" xmlns="" id="{75C59B42-0CDE-4BA1-ABD1-A5592D478A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by Age Group - 12 months (Line)">
            <a:extLst>
              <a:ext uri="{FF2B5EF4-FFF2-40B4-BE49-F238E27FC236}">
                <a16:creationId xmlns:a16="http://schemas.microsoft.com/office/drawing/2014/main" xmlns="" id="{49006803-B4F9-435D-956C-30E2425E26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45" y="0"/>
            <a:ext cx="10542309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with State Agency Involvement - 12 months (Line)">
            <a:extLst>
              <a:ext uri="{FF2B5EF4-FFF2-40B4-BE49-F238E27FC236}">
                <a16:creationId xmlns:a16="http://schemas.microsoft.com/office/drawing/2014/main" xmlns="" id="{46C0232F-7C75-45A0-BB2D-2A8163096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11" y="0"/>
            <a:ext cx="10636577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Average Time (Days) to Placement after Referral by Referral Date - 12 months">
            <a:extLst>
              <a:ext uri="{FF2B5EF4-FFF2-40B4-BE49-F238E27FC236}">
                <a16:creationId xmlns:a16="http://schemas.microsoft.com/office/drawing/2014/main" xmlns="" id="{D2EFF81B-D891-467F-A5AA-6D960FA60B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55" y="0"/>
            <a:ext cx="10652289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15 Primary Barriers to Placement - 12 months">
            <a:extLst>
              <a:ext uri="{FF2B5EF4-FFF2-40B4-BE49-F238E27FC236}">
                <a16:creationId xmlns:a16="http://schemas.microsoft.com/office/drawing/2014/main" xmlns="" id="{30F41BF9-11A3-4F9B-B368-346518927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84" y="0"/>
            <a:ext cx="9366832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Line graph)">
            <a:extLst>
              <a:ext uri="{FF2B5EF4-FFF2-40B4-BE49-F238E27FC236}">
                <a16:creationId xmlns:a16="http://schemas.microsoft.com/office/drawing/2014/main" xmlns="" id="{EF990ED8-5BFE-4F2F-98A7-8AC882FCD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Table)">
            <a:extLst>
              <a:ext uri="{FF2B5EF4-FFF2-40B4-BE49-F238E27FC236}">
                <a16:creationId xmlns:a16="http://schemas.microsoft.com/office/drawing/2014/main" xmlns="" id="{BA7A9AE8-F6AF-4AD5-9567-80A768165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20 Boarding / Placement Hospitals - 12 months">
            <a:extLst>
              <a:ext uri="{FF2B5EF4-FFF2-40B4-BE49-F238E27FC236}">
                <a16:creationId xmlns:a16="http://schemas.microsoft.com/office/drawing/2014/main" xmlns="" id="{9E7190C6-7935-41EE-8C45-8E10D93E8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53</Words>
  <Application>Microsoft Office PowerPoint</Application>
  <PresentationFormat>Custom</PresentationFormat>
  <Paragraphs>48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EPIA September 2020 Age 18 and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September 2020 Age 18 and over</dc:title>
  <dc:creator>MacLeod, Jill (DMH)</dc:creator>
  <cp:lastModifiedBy>MacLeod, Jill (DMH)</cp:lastModifiedBy>
  <cp:revision>2</cp:revision>
  <dcterms:created xsi:type="dcterms:W3CDTF">2020-11-04T14:12:48Z</dcterms:created>
  <dcterms:modified xsi:type="dcterms:W3CDTF">2020-11-04T15:31:52Z</dcterms:modified>
</cp:coreProperties>
</file>