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>
        <p:scale>
          <a:sx n="81" d="100"/>
          <a:sy n="81" d="100"/>
        </p:scale>
        <p:origin x="-204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5AA35-6147-4F73-9E8B-9E567DB6C83A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41D2A-C481-4B58-966E-EB65C414B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36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226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xmlns="" id="{07ADA392-8BA5-448D-9761-489E54CC65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hlinkClick r:id="rId2"/>
              </a:rPr>
              <a:t>EPIA</a:t>
            </a:r>
            <a:r>
              <a:rPr lang="en-US" dirty="0" smtClean="0">
                <a:hlinkClick r:id="rId2"/>
              </a:rPr>
              <a:t/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September 2020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All Ages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xmlns="" id="{98923D64-BADC-4A84-AD8B-84D75D0F7A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Referrals in Time period: 547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Ethnicity">
            <a:extLst>
              <a:ext uri="{FF2B5EF4-FFF2-40B4-BE49-F238E27FC236}">
                <a16:creationId xmlns:a16="http://schemas.microsoft.com/office/drawing/2014/main" xmlns="" id="{7C4BC7D8-EDBE-46C5-A694-F7F8AA91A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Primary Barriers to Placement">
            <a:extLst>
              <a:ext uri="{FF2B5EF4-FFF2-40B4-BE49-F238E27FC236}">
                <a16:creationId xmlns:a16="http://schemas.microsoft.com/office/drawing/2014/main" xmlns="" id="{CABE855F-9ABB-477C-94DD-5DE68F6D4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84" y="0"/>
            <a:ext cx="9366832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Diagnosis">
            <a:extLst>
              <a:ext uri="{FF2B5EF4-FFF2-40B4-BE49-F238E27FC236}">
                <a16:creationId xmlns:a16="http://schemas.microsoft.com/office/drawing/2014/main" xmlns="" id="{6A8F1A64-F719-4CD2-A244-0C0066968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12" y="0"/>
            <a:ext cx="9597976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0"/>
            <a:ext cx="9525000" cy="629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oarding Facilities where  &amp;quot;Level of Care Changed&amp;quot;">
            <a:extLst>
              <a:ext uri="{FF2B5EF4-FFF2-40B4-BE49-F238E27FC236}">
                <a16:creationId xmlns:a16="http://schemas.microsoft.com/office/drawing/2014/main" xmlns="" id="{FA7E55A2-6BEF-47FB-9525-229C218F6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562" y="11725"/>
            <a:ext cx="9525000" cy="628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Last 12 Months Accumulated Data (White page)">
            <a:extLst>
              <a:ext uri="{FF2B5EF4-FFF2-40B4-BE49-F238E27FC236}">
                <a16:creationId xmlns:a16="http://schemas.microsoft.com/office/drawing/2014/main" xmlns="" id="{36B7A94A-98C6-4ABF-AED7-786A00EAC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Number of Referrals - 12 months">
            <a:extLst>
              <a:ext uri="{FF2B5EF4-FFF2-40B4-BE49-F238E27FC236}">
                <a16:creationId xmlns:a16="http://schemas.microsoft.com/office/drawing/2014/main" xmlns="" id="{7C565183-E0D4-479A-BEFB-9F6BAAB90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by Age Group - 12 months (Line)">
            <a:extLst>
              <a:ext uri="{FF2B5EF4-FFF2-40B4-BE49-F238E27FC236}">
                <a16:creationId xmlns:a16="http://schemas.microsoft.com/office/drawing/2014/main" xmlns="" id="{C976CF05-CF9C-42F5-9392-6FEF5F5F5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45" y="0"/>
            <a:ext cx="1054230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with State Agency Involvement - 12 months (Line)">
            <a:extLst>
              <a:ext uri="{FF2B5EF4-FFF2-40B4-BE49-F238E27FC236}">
                <a16:creationId xmlns:a16="http://schemas.microsoft.com/office/drawing/2014/main" xmlns="" id="{195382BA-003B-4222-8F6F-C34305B88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" y="0"/>
            <a:ext cx="10636577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846"/>
            <a:ext cx="12871938" cy="616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261" y="6433466"/>
            <a:ext cx="9507416" cy="42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814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Average Time (Days) to Placement after Referral by Referral Date - 12 months">
            <a:extLst>
              <a:ext uri="{FF2B5EF4-FFF2-40B4-BE49-F238E27FC236}">
                <a16:creationId xmlns:a16="http://schemas.microsoft.com/office/drawing/2014/main" xmlns="" id="{48157A04-EF8B-46E1-A3A4-1D48A476C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55" y="0"/>
            <a:ext cx="1065228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Top 15 Primary Barriers to Placement - 12 months">
            <a:extLst>
              <a:ext uri="{FF2B5EF4-FFF2-40B4-BE49-F238E27FC236}">
                <a16:creationId xmlns:a16="http://schemas.microsoft.com/office/drawing/2014/main" xmlns="" id="{4B94FD08-82EE-4F42-9F2D-2BDE091CD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84" y="0"/>
            <a:ext cx="9366832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5 Barriers to Placement by Month - 12 months (Line graph)">
            <a:extLst>
              <a:ext uri="{FF2B5EF4-FFF2-40B4-BE49-F238E27FC236}">
                <a16:creationId xmlns:a16="http://schemas.microsoft.com/office/drawing/2014/main" xmlns="" id="{DFF45437-1786-40D5-ABA1-E39063250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Table)">
            <a:extLst>
              <a:ext uri="{FF2B5EF4-FFF2-40B4-BE49-F238E27FC236}">
                <a16:creationId xmlns:a16="http://schemas.microsoft.com/office/drawing/2014/main" xmlns="" id="{B5AB0090-AF35-424A-AC8D-2C1B52BDC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20 Boarding / Placement Hospitals - 12 months">
            <a:extLst>
              <a:ext uri="{FF2B5EF4-FFF2-40B4-BE49-F238E27FC236}">
                <a16:creationId xmlns:a16="http://schemas.microsoft.com/office/drawing/2014/main" xmlns="" id="{27AAE8C3-AA37-433C-A55B-5B4E0CF2C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">
            <a:extLst>
              <a:ext uri="{FF2B5EF4-FFF2-40B4-BE49-F238E27FC236}">
                <a16:creationId xmlns:a16="http://schemas.microsoft.com/office/drawing/2014/main" xmlns="" id="{5853377A-86A9-496C-8267-C5BD152B8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xmlns="" id="{A4988F1E-425C-4FDC-A0DC-D8D63064A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xmlns="" id="{D034FC7A-F24F-42FE-9632-474C444B3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84" y="0"/>
            <a:ext cx="9095632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xmlns="" id="{D499B8A5-8BB7-4B7E-A1A0-A13E1E9A6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15" y="0"/>
            <a:ext cx="1074916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Referrals by Age Group">
            <a:extLst>
              <a:ext uri="{FF2B5EF4-FFF2-40B4-BE49-F238E27FC236}">
                <a16:creationId xmlns:a16="http://schemas.microsoft.com/office/drawing/2014/main" xmlns="" id="{BDE0AA79-A3E2-4F0E-819B-AF5117219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Gender">
            <a:extLst>
              <a:ext uri="{FF2B5EF4-FFF2-40B4-BE49-F238E27FC236}">
                <a16:creationId xmlns:a16="http://schemas.microsoft.com/office/drawing/2014/main" xmlns="" id="{770B0065-416D-46F1-83A9-A19491F3D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Race">
            <a:extLst>
              <a:ext uri="{FF2B5EF4-FFF2-40B4-BE49-F238E27FC236}">
                <a16:creationId xmlns:a16="http://schemas.microsoft.com/office/drawing/2014/main" xmlns="" id="{7F9DCA11-0BA9-461B-944A-DBD0F7712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55</Words>
  <Application>Microsoft Office PowerPoint</Application>
  <PresentationFormat>Custom</PresentationFormat>
  <Paragraphs>50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EPIA September 2020 All 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September 2020</dc:title>
  <dc:creator>MacLeod, Jill (DMH)</dc:creator>
  <cp:lastModifiedBy>MacLeod, Jill (DMH)</cp:lastModifiedBy>
  <cp:revision>3</cp:revision>
  <dcterms:created xsi:type="dcterms:W3CDTF">2020-11-04T14:02:21Z</dcterms:created>
  <dcterms:modified xsi:type="dcterms:W3CDTF">2020-11-04T15:30:56Z</dcterms:modified>
</cp:coreProperties>
</file>