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0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5AA35-6147-4F73-9E8B-9E567DB6C83A}" type="datetimeFigureOut">
              <a:rPr lang="en-US" smtClean="0"/>
              <a:t>11/4/2020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41D2A-C481-4B58-966E-EB65C414B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3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226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07ADA392-8BA5-448D-9761-489E54CC65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September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98923D64-BADC-4A84-AD8B-84D75D0F7A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Referrals in Time period: 547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846"/>
            <a:ext cx="12871938" cy="6163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261" y="6433466"/>
            <a:ext cx="9507416" cy="426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81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xmlns="" id="{5853377A-86A9-496C-8267-C5BD152B8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xmlns="" id="{A4988F1E-425C-4FDC-A0DC-D8D63064A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xmlns="" id="{D034FC7A-F24F-42FE-9632-474C444B3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xmlns="" id="{D499B8A5-8BB7-4B7E-A1A0-A13E1E9A6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5" y="0"/>
            <a:ext cx="1074916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xmlns="" id="{BDE0AA79-A3E2-4F0E-819B-AF5117219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xmlns="" id="{770B0065-416D-46F1-83A9-A19491F3D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xmlns="" id="{7F9DCA11-0BA9-461B-944A-DBD0F7712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xmlns="" id="{7C4BC7D8-EDBE-46C5-A694-F7F8AA91A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xmlns="" id="{CABE855F-9ABB-477C-94DD-5DE68F6D4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84" y="0"/>
            <a:ext cx="93668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xmlns="" id="{6A8F1A64-F719-4CD2-A244-0C0066968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0"/>
            <a:ext cx="9525000" cy="629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FA7E55A2-6BEF-47FB-9525-229C218F6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562" y="11725"/>
            <a:ext cx="9525000" cy="6283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xmlns="" id="{36B7A94A-98C6-4ABF-AED7-786A00EAC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xmlns="" id="{7C565183-E0D4-479A-BEFB-9F6BAAB90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xmlns="" id="{C976CF05-CF9C-42F5-9392-6FEF5F5F5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195382BA-003B-4222-8F6F-C34305B88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48157A04-EF8B-46E1-A3A4-1D48A476C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xmlns="" id="{4B94FD08-82EE-4F42-9F2D-2BDE091CD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84" y="0"/>
            <a:ext cx="93668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xmlns="" id="{DFF45437-1786-40D5-ABA1-E39063250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xmlns="" id="{B5AB0090-AF35-424A-AC8D-2C1B52BDC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xmlns="" id="{27AAE8C3-AA37-433C-A55B-5B4E0CF2C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11/4/2020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55</Words>
  <Application>Microsoft Office PowerPoint</Application>
  <PresentationFormat>Custom</PresentationFormat>
  <Paragraphs>50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EPIA September 2020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September 2020</dc:title>
  <dc:creator>MacLeod, Jill (DMH)</dc:creator>
  <cp:lastModifiedBy>MacLeod, Jill (DMH)</cp:lastModifiedBy>
  <cp:revision>3</cp:revision>
  <dcterms:created xsi:type="dcterms:W3CDTF">2020-11-04T14:02:21Z</dcterms:created>
  <dcterms:modified xsi:type="dcterms:W3CDTF">2020-11-04T15:30:56Z</dcterms:modified>
</cp:coreProperties>
</file>