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133E0-FDBB-4819-998B-9056EA090FD1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160CD-7E5E-47C3-86BE-71BA86FE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1/24/2022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596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B44EF2CE-0F19-4F6E-8A9C-33B8FBE070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September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079A26FE-465D-459D-AEF0-603176989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237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4FC75-103A-4880-9C14-CB4D8D225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36CD3-C774-4C1D-998A-BABCD478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CC14CD68-9704-4284-9F12-C47F6A8BB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80" y="0"/>
            <a:ext cx="872564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00627-CB68-4833-9C82-1C295017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2915F7-019E-4F64-BEA9-C2CFC151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A20295CB-3693-48FF-99C8-15A308136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52" y="0"/>
            <a:ext cx="8867695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562D4D-A5EC-4CD4-A513-CF0DA8DD2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6E7A87-04B7-4FF5-8B68-361457A6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2D4A06C8-1FD0-42CE-899D-818857988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F9064-6C43-4793-A459-EB0D1DF5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0B36F-2D41-4390-AEA0-B9AD0DEE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15B7F581-91E6-4E91-AACF-13D1EBF74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8F645-ED2D-46CB-9EF9-1934A679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B1CEB-D075-413B-8EFC-FBDA4B55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F03BD586-EEF7-4CF7-9B26-01A5D4030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B06905-2776-49EB-8BDE-7CBB7F5B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1AF7C9-CECD-4647-96F5-77AB62E4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C35E447D-E253-42C5-99C1-386043773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12E9F-7458-40AE-AD16-AE80E703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587B6E-DFDB-4EA0-84FF-ADB9CA09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2069C4A4-5C1D-412A-8BC1-D9413EA5D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547A1-02D0-4D88-907B-E2B3520D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D4DD70-1711-42C1-AFAC-A6AB2A89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0C17308B-00A2-4ACD-825B-158287111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89" y="0"/>
            <a:ext cx="947802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FCA26-2CCC-4683-9090-AEDE6FBE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852CBC-432F-488A-A968-100513F4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569DD82E-7E1E-4314-9004-AD5A1262D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26" y="0"/>
            <a:ext cx="953794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C1320E-0753-4270-A84D-9E27BE8B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8296EC-9FC4-49A0-959E-EC86472B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31663231-4CD8-4868-ADF4-2E0C4696E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33" y="0"/>
            <a:ext cx="954793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EECFDF-33ED-4A8B-A269-F86ECDC4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12495C-8889-4A0C-B9D9-5D9340A8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AFEB690F-319F-4076-B2E1-2B3FB99D4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2A87D-4CE3-429D-B016-8442D17C8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EE45E-6C1C-484E-A5B5-B932C915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42A08E1F-18F3-4174-B250-13CCC05F4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80" y="0"/>
            <a:ext cx="872564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4F023C-FEC4-41B7-942C-3AB1D74A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7AD1C0-FBF8-4905-BCFD-254677B8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E0EA5510-EDE7-4242-84FE-FE29C87A3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53E79-FEA3-45C3-84AC-41325DD7B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3D4AA6-F746-4EB6-B5CB-A9CABC8AC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5689606B-1EA0-4782-A000-F514925D0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75DA94-7313-453E-9447-7C064EFF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C71AB-363B-44C3-A7C8-00AB57B13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6491C679-742D-4C49-8FE9-913875645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9DE83-1D14-4718-B803-28B1AAC5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5428A-7E4A-499F-A0D4-4E876517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988582B7-33B9-48FE-B796-218E3FF8B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0EBBD1-0957-43F2-A8B4-69C5E22D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D2714-41B7-48F8-A71F-492A1C11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94C5FA8D-1D55-4EBB-A644-000E78BE6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59" y="0"/>
            <a:ext cx="85716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E4458-E66B-4902-9894-57635D4A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B772B-D78C-4C50-9F4C-E3797200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FB65B77B-0338-4CD1-AD20-D0D35FD1E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23" y="0"/>
            <a:ext cx="897335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02DA7-86F5-4868-B47F-ED7C59B3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BC1F2-6F4B-462F-8C7E-B61AC785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72BCC970-C78B-4392-9DBF-EE21D360F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9C25D3-6D49-4061-927C-DFEBED6D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46E26C-C6EA-45C3-BDC1-C847F9D2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56F5A744-2C5A-49DF-95A0-B7BDEE47F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BE4D6D-6F0E-4699-BAAA-A1BBD0F7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2F396A-F2C6-49A3-84E7-7DA2380F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EA35138F-4ABB-4CC0-9105-8924893E3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D1F1A-797B-42D0-9534-60D839AC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4BCB73-72F8-4DFF-96DE-B42D0018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98983ACD-36F3-4943-BCA9-200E63E31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B73C2-2EEE-45B2-A5A1-8DE84FEE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2F19BC-44C5-45EB-BD57-A8CA6F86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61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EPIA –  September 2021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–  September 2021 Ages 0-17</dc:title>
  <dc:creator>MacLeod, Jill (DMH)</dc:creator>
  <cp:lastModifiedBy>MacLeod, Jill (DMH)</cp:lastModifiedBy>
  <cp:revision>2</cp:revision>
  <dcterms:created xsi:type="dcterms:W3CDTF">2022-01-24T18:17:07Z</dcterms:created>
  <dcterms:modified xsi:type="dcterms:W3CDTF">2022-01-24T18:35:50Z</dcterms:modified>
</cp:coreProperties>
</file>