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306AA-2715-4E0B-A0A8-6A957BF85260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061A5-044F-45A7-A2B2-8CFDAAD98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100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96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F0DD3C85-F7E2-46AF-B1EF-22C4B9C9CF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September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7E531AB1-6DCC-4383-918E-C13EC6F86A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563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F0E07-0935-4344-B370-4157D0734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018A2B-1C5A-4033-9CE8-833107DB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D9AEBB01-B235-4B66-833D-363F7BCB8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80" y="0"/>
            <a:ext cx="872564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8A1C7C-9DFB-45DB-8D59-8E1964AA2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C3DAD0-E4C7-46AA-9018-BBC499DA9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838C8BCE-F002-4B0C-98F8-010BA0380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52" y="0"/>
            <a:ext cx="8867695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4A9D52-B8FC-473B-8FB1-D34E4244D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DF8615-A66C-437A-85E0-D87058B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C0F3DF2C-9A58-414B-8C0B-C8E6856DA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567ED-17B5-4B50-899B-3D49DF08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56A1EC-7A31-4C5E-A1EC-925D050EE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DD29472C-D568-49F8-9306-B1E4B4BAA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9F86F9-919A-44A7-899E-DE56A3B8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BADBEE-EFC9-4CB7-9E84-2B058F4CA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502565CC-82E7-4026-8FE4-12A66EDDE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EA100A-05C0-4E00-AEF8-C161C4723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2FFF22-EEFF-4995-BE70-8CFD7F186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0E7EBAA3-C26C-4BB4-9A19-43ED7CC9F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DE9BF3-C019-4962-AD73-B22DF55A5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86AD87-7FB5-4C5A-9570-F35835A3D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F731C525-7551-4D44-9CD6-D7A8A9740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130DE-565C-41B3-9BD0-D06B314E2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E25C7F-EB51-4079-9F0F-F9F3D2FB9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9ED94F3A-E5B5-4DC1-ABCF-5F693A8CD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9" y="0"/>
            <a:ext cx="947802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4D447E-8FB6-492E-B8CF-22211C9C2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9A777F-60A7-48FF-B427-807C72E07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64965FCF-4C9C-419F-8878-BB2B099BB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26" y="0"/>
            <a:ext cx="953794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0057B4-7716-47D2-A01F-4DE5A75F5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0D8E60-B774-4FEC-8FD0-BB900E6C5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19943033-B02A-471D-BFBC-C7D18F642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33" y="0"/>
            <a:ext cx="954793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9E992-B0BE-44C9-85C3-77725E58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21295A-2BFD-46D2-8719-8A1351C65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835E5EA7-2E47-47A8-937B-0D2844994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3485F7-166B-4F89-B723-131B0B0FE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2BFF0-D3F3-4C81-8586-4B202F5B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E5FEB2B3-92F1-4FC9-95F9-36F6FB0FA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80" y="0"/>
            <a:ext cx="872564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EA9D4A-B79F-4EDE-9E5D-987880E5E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39372-6EF4-4EC1-9FA8-AFA353CA8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874E60C9-85B0-4358-9070-063044383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45634-3F43-4D3D-8344-4AEFDAA61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F1C1E6-02AA-4C3D-9194-432A226F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62DA62B7-5367-46B2-AF19-AEFFDFB87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236A33-63C9-4B33-95AF-FD443E40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E3B549-EAA9-452E-A16A-74380357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6D20373E-82EF-4F26-8581-2C8C5B29C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F5594-227B-4598-90A7-820CF233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E4DF4B-3750-4649-A273-78F9355B8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7F478C28-2725-4321-ADA0-4DD7974936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7E7533-FAEA-4E54-802B-DAA5F557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BDDD3-C3BC-454E-A4A3-91BC1FF8A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E48FE1FB-41AF-4C37-BF64-47C53379D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159" y="0"/>
            <a:ext cx="85716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2E646E-2171-49E0-B265-87F7F723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BE7EA7-8A6F-4C04-A430-5C813324F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599956BA-8392-44DE-9A35-5F02D1807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23" y="0"/>
            <a:ext cx="897335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5F148E-02B8-4A5B-AF39-068C92EF1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927D9B-B3E1-483D-91D2-E5303436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D66A4916-1CD3-4D37-9409-A2C54CC6B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6E9677-8431-4482-9A57-3A4420307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6E6FE0-BD82-4FFF-955C-C10DDA0FE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EDD8DA86-EBFA-453C-B440-C70847441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F25900-8792-421F-B200-5B4F0DFAF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461C64-3B92-488F-8C46-D58FDF784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DBAA4331-E0FC-43F2-87BC-9AC79BB89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6810E3-F016-4049-9CAA-237EF765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76F95-6BF1-4CC6-9140-0291D8D64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DCB294E6-63F5-4D3C-88A3-827A96F11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36ECBF-F296-4F74-87B9-E91223876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3A42B4-210A-442D-8BBD-25070496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EPIA –  September 2021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September 2021 Ages 18 and over</dc:title>
  <dc:creator>MacLeod, Jill (DMH)</dc:creator>
  <cp:lastModifiedBy>MacLeod, Jill (DMH)</cp:lastModifiedBy>
  <cp:revision>1</cp:revision>
  <dcterms:created xsi:type="dcterms:W3CDTF">2022-01-24T18:25:44Z</dcterms:created>
  <dcterms:modified xsi:type="dcterms:W3CDTF">2022-01-24T18:29:34Z</dcterms:modified>
</cp:coreProperties>
</file>