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06AA-2715-4E0B-A0A8-6A957BF8526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061A5-044F-45A7-A2B2-8CFDAAD98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F0DD3C85-F7E2-46AF-B1EF-22C4B9C9C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E531AB1-6DCC-4383-918E-C13EC6F8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563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F0E07-0935-4344-B370-4157D073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18A2B-1C5A-4033-9CE8-833107DB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D9AEBB01-B235-4B66-833D-363F7BCB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80" y="0"/>
            <a:ext cx="872564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A1C7C-9DFB-45DB-8D59-8E1964AA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C3DAD0-E4C7-46AA-9018-BBC499DA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838C8BCE-F002-4B0C-98F8-010BA038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52" y="0"/>
            <a:ext cx="886769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A9D52-B8FC-473B-8FB1-D34E424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F8615-A66C-437A-85E0-D87058B1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C0F3DF2C-9A58-414B-8C0B-C8E6856D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567ED-17B5-4B50-899B-3D49DF08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A1EC-7A31-4C5E-A1EC-925D050E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DD29472C-D568-49F8-9306-B1E4B4BAA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F86F9-919A-44A7-899E-DE56A3B8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ADBEE-EFC9-4CB7-9E84-2B058F4C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502565CC-82E7-4026-8FE4-12A66EDDE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A100A-05C0-4E00-AEF8-C161C472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FFF22-EEFF-4995-BE70-8CFD7F18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0E7EBAA3-C26C-4BB4-9A19-43ED7CC9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E9BF3-C019-4962-AD73-B22DF55A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6AD87-7FB5-4C5A-9570-F35835A3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F731C525-7551-4D44-9CD6-D7A8A974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130DE-565C-41B3-9BD0-D06B31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25C7F-EB51-4079-9F0F-F9F3D2FB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9ED94F3A-E5B5-4DC1-ABCF-5F693A8CD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9" y="0"/>
            <a:ext cx="947802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D447E-8FB6-492E-B8CF-22211C9C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A777F-60A7-48FF-B427-807C72E0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64965FCF-4C9C-419F-8878-BB2B099B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6" y="0"/>
            <a:ext cx="95379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57B4-7716-47D2-A01F-4DE5A75F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D8E60-B774-4FEC-8FD0-BB900E6C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19943033-B02A-471D-BFBC-C7D18F642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3" y="0"/>
            <a:ext cx="954793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9E992-B0BE-44C9-85C3-77725E58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1295A-2BFD-46D2-8719-8A1351C6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835E5EA7-2E47-47A8-937B-0D2844994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485F7-166B-4F89-B723-131B0B0F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BFF0-D3F3-4C81-8586-4B202F5B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E5FEB2B3-92F1-4FC9-95F9-36F6FB0FA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80" y="0"/>
            <a:ext cx="872564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A9D4A-B79F-4EDE-9E5D-987880E5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39372-6EF4-4EC1-9FA8-AFA353CA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874E60C9-85B0-4358-9070-06304438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45634-3F43-4D3D-8344-4AEFDAA6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1C1E6-02AA-4C3D-9194-432A226F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62DA62B7-5367-46B2-AF19-AEFFDFB87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36A33-63C9-4B33-95AF-FD443E40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3B549-EAA9-452E-A16A-74380357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6D20373E-82EF-4F26-8581-2C8C5B29C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F5594-227B-4598-90A7-820CF233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4DF4B-3750-4649-A273-78F9355B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7F478C28-2725-4321-ADA0-4DD79749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E7533-FAEA-4E54-802B-DAA5F557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BDDD3-C3BC-454E-A4A3-91BC1FF8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E48FE1FB-41AF-4C37-BF64-47C53379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9" y="0"/>
            <a:ext cx="85716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E646E-2171-49E0-B265-87F7F723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E7EA7-8A6F-4C04-A430-5C813324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599956BA-8392-44DE-9A35-5F02D180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23" y="0"/>
            <a:ext cx="897335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F148E-02B8-4A5B-AF39-068C92EF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27D9B-B3E1-483D-91D2-E530343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D66A4916-1CD3-4D37-9409-A2C54CC6B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E9677-8431-4482-9A57-3A442030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E6FE0-BD82-4FFF-955C-C10DDA0F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EDD8DA86-EBFA-453C-B440-C7084744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25900-8792-421F-B200-5B4F0DFA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61C64-3B92-488F-8C46-D58FDF78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DBAA4331-E0FC-43F2-87BC-9AC79BB8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810E3-F016-4049-9CAA-237EF765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76F95-6BF1-4CC6-9140-0291D8D6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DCB294E6-63F5-4D3C-88A3-827A96F1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6ECBF-F296-4F74-87B9-E9122387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A42B4-210A-442D-8BBD-25070496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September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September 2021 Ages 18 and over</dc:title>
  <dc:creator>MacLeod, Jill (DMH)</dc:creator>
  <cp:lastModifiedBy>MacLeod, Jill (DMH)</cp:lastModifiedBy>
  <cp:revision>1</cp:revision>
  <dcterms:created xsi:type="dcterms:W3CDTF">2022-01-24T18:25:44Z</dcterms:created>
  <dcterms:modified xsi:type="dcterms:W3CDTF">2022-01-24T18:29:34Z</dcterms:modified>
</cp:coreProperties>
</file>