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0" d="100"/>
          <a:sy n="60" d="100"/>
        </p:scale>
        <p:origin x="60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72047E-D564-460E-AAD6-6EFB49D0E799}" type="datetimeFigureOut">
              <a:rPr lang="en-US" smtClean="0"/>
              <a:t>1/24/2022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32A62-60A9-47E7-8AA1-42D6BFB146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1/24/2022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596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1AD79EAE-9EAE-4C0B-B68E-42C9E2BD57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September 2021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All Ages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98527E44-962B-4566-923E-607D5DE2F4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800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CE136-C5F4-44C4-8103-A74141A83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0D98A7-95E8-40E8-9CB8-5DF6E2EBD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Ethnicity">
            <a:extLst>
              <a:ext uri="{FF2B5EF4-FFF2-40B4-BE49-F238E27FC236}">
                <a16:creationId xmlns:a16="http://schemas.microsoft.com/office/drawing/2014/main" id="{461F74DC-5555-405C-A11F-5058EB972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FEED4E-1BC1-4600-BADD-E22FA0691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C206A7-AE00-48AD-A131-3C15291AD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Primary Barriers to Placement">
            <a:extLst>
              <a:ext uri="{FF2B5EF4-FFF2-40B4-BE49-F238E27FC236}">
                <a16:creationId xmlns:a16="http://schemas.microsoft.com/office/drawing/2014/main" id="{328A37F1-D0B3-4561-9601-4E1947E04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3AAC0-AE3F-47C8-8EF4-91ED3345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3B64D8-306B-44EB-87FB-8124CF1A8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Diagnosis">
            <a:extLst>
              <a:ext uri="{FF2B5EF4-FFF2-40B4-BE49-F238E27FC236}">
                <a16:creationId xmlns:a16="http://schemas.microsoft.com/office/drawing/2014/main" id="{571392C6-FE1F-480B-A7E9-0AB363E39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150" y="0"/>
            <a:ext cx="724369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B49DEE-25BA-4C66-8395-7D224EED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2F5714-1CB4-4A6F-911A-BDF457755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Top 20 Boarding / Placement Hospitals">
            <a:extLst>
              <a:ext uri="{FF2B5EF4-FFF2-40B4-BE49-F238E27FC236}">
                <a16:creationId xmlns:a16="http://schemas.microsoft.com/office/drawing/2014/main" id="{A06847EE-2594-4627-8934-7D61E544A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EFF06F-3197-4E95-A75C-4BE9136D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07942A-B6DB-4367-A876-D94043582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oarding Facilities where  &amp;quot;Level of Care Changed&amp;quot;">
            <a:extLst>
              <a:ext uri="{FF2B5EF4-FFF2-40B4-BE49-F238E27FC236}">
                <a16:creationId xmlns:a16="http://schemas.microsoft.com/office/drawing/2014/main" id="{C8EFFF9D-16C7-4FB5-82D9-0467DB98B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85759D-5D0C-4ABD-9D53-477F1D61C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367673-B454-4120-BCD6-DFF351FC0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Referrals for Uninsured by Boarding / Placement Hospital">
            <a:extLst>
              <a:ext uri="{FF2B5EF4-FFF2-40B4-BE49-F238E27FC236}">
                <a16:creationId xmlns:a16="http://schemas.microsoft.com/office/drawing/2014/main" id="{92264220-8054-4ACD-BD54-1276AB01B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3D7FE0-6E89-4395-BC38-2BF198C5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88BD92-144C-42EA-B29F-B94B4301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Last 12 Months Accumulated Data (White page)">
            <a:extLst>
              <a:ext uri="{FF2B5EF4-FFF2-40B4-BE49-F238E27FC236}">
                <a16:creationId xmlns:a16="http://schemas.microsoft.com/office/drawing/2014/main" id="{F3C4353B-E034-42DF-AFB6-8BE421324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9D75E9-955D-42DB-B2A6-B12ACF0F1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72EA4E-9094-4734-976C-FEF2E10D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Number of Referrals - 12 months">
            <a:extLst>
              <a:ext uri="{FF2B5EF4-FFF2-40B4-BE49-F238E27FC236}">
                <a16:creationId xmlns:a16="http://schemas.microsoft.com/office/drawing/2014/main" id="{809AB9B9-2712-41A8-9C2C-32798A2D8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C9D7F9-0DC3-4925-8B92-4FF74621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E3FB25-7EC7-4D11-BD1F-2D129C5EA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by Age Group - 12 months (Line)">
            <a:extLst>
              <a:ext uri="{FF2B5EF4-FFF2-40B4-BE49-F238E27FC236}">
                <a16:creationId xmlns:a16="http://schemas.microsoft.com/office/drawing/2014/main" id="{C2D00165-AB78-4018-BDDC-4036D6751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979" y="0"/>
            <a:ext cx="78800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D3288C-9E57-4287-B683-7C0B7012D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595D6C-7A0B-4AFA-BC60-0B3B7768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with State Agency Involvement - 12 months (Line)">
            <a:extLst>
              <a:ext uri="{FF2B5EF4-FFF2-40B4-BE49-F238E27FC236}">
                <a16:creationId xmlns:a16="http://schemas.microsoft.com/office/drawing/2014/main" id="{69BB2CA7-C6F3-415B-84C9-6DABED033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017" y="0"/>
            <a:ext cx="793996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D7A90-0090-4A88-A735-C04CE0B26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9D4A8B-7CA0-4635-9440-86A707BB6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EAFD6-13C6-41EC-840E-13B1236B5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9A044B-443B-4E59-8121-B497E7DC1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76E9A-FCCC-4B2D-8599-94C1FE19E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14" y="136525"/>
            <a:ext cx="11937791" cy="6086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05CF70-529B-41A1-A077-EE8F6C9C9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004" y="6356350"/>
            <a:ext cx="9507416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820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7D08E7FC-7291-436B-8AFF-47DD601166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0F2621-FAF5-43B5-B90B-FBECE145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E2D600-2364-4F62-88B2-12148BAB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Top 15 Primary Barriers to Placement - 12 months">
            <a:extLst>
              <a:ext uri="{FF2B5EF4-FFF2-40B4-BE49-F238E27FC236}">
                <a16:creationId xmlns:a16="http://schemas.microsoft.com/office/drawing/2014/main" id="{ADCBBB5F-858E-4962-AF6F-DE0937151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170" y="0"/>
            <a:ext cx="712765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2A6B54-00B0-4EE8-B47E-A94BBC3A8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8B0505-6462-463F-B0B9-CFB62BFDB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5 Barriers to Placement by Month - 12 months (Line graph)">
            <a:extLst>
              <a:ext uri="{FF2B5EF4-FFF2-40B4-BE49-F238E27FC236}">
                <a16:creationId xmlns:a16="http://schemas.microsoft.com/office/drawing/2014/main" id="{671719A4-AAAC-4B6E-A445-A5C4C0E61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723646-23CF-4E9C-825A-779C44993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E27A2F-846D-4AA6-9047-436CB9DA5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Table)">
            <a:extLst>
              <a:ext uri="{FF2B5EF4-FFF2-40B4-BE49-F238E27FC236}">
                <a16:creationId xmlns:a16="http://schemas.microsoft.com/office/drawing/2014/main" id="{A716263B-ED3D-4466-A420-7E85A9251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D6311-0641-4CAF-B0A9-E1B30A66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520135-E05C-49E5-B2E1-4A4C60A3F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20 Boarding / Placement Hospitals - 12 months">
            <a:extLst>
              <a:ext uri="{FF2B5EF4-FFF2-40B4-BE49-F238E27FC236}">
                <a16:creationId xmlns:a16="http://schemas.microsoft.com/office/drawing/2014/main" id="{24A381DE-AE69-41C8-BBD0-7C78EB044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47B6ED-F5F4-4385-B663-D354F31A3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9346A6-DD90-4FB6-B9B3-65B2356DF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Repeat EPIA Referrals">
            <a:extLst>
              <a:ext uri="{FF2B5EF4-FFF2-40B4-BE49-F238E27FC236}">
                <a16:creationId xmlns:a16="http://schemas.microsoft.com/office/drawing/2014/main" id="{E154D5B8-FC62-4CA8-9CDD-667EF47A4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CDFAE3-DEC7-4CFE-90EB-4A39BAEFD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8EA0DE-FFCA-4E29-B8EC-EFC8F0A8D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lide25" descr="RePeat Boarding Risk">
            <a:extLst>
              <a:ext uri="{FF2B5EF4-FFF2-40B4-BE49-F238E27FC236}">
                <a16:creationId xmlns:a16="http://schemas.microsoft.com/office/drawing/2014/main" id="{5C64AFFF-89A1-42C7-85C4-41B5101E8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92723-C0A9-4D37-81A3-2B928EE41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6567B9-2CF2-46C0-95D8-FD9B01E77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">
            <a:extLst>
              <a:ext uri="{FF2B5EF4-FFF2-40B4-BE49-F238E27FC236}">
                <a16:creationId xmlns:a16="http://schemas.microsoft.com/office/drawing/2014/main" id="{8FA36F21-DF16-4683-887D-228CC2305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91A204-88C5-48DF-B153-CB41E7091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46C92-18A8-4E89-B9E9-98978AA7E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393BFC3F-AABD-4FA3-BAE7-A6DF944B4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1C33A-1132-49FB-ADAD-CAD9442F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D1FD9-F8B9-4BA4-94F0-C58B41A1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D0436AC3-C0B1-4FE9-B726-AD94C9B212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051" y="0"/>
            <a:ext cx="700189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1C9690-F474-45B4-AD48-B27541BFD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C663DF-EBE2-4E67-BF95-6079E1F7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B8873183-E5C4-4539-80EA-75CFBE3C3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55" y="0"/>
            <a:ext cx="742789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16D151-4F7F-4C0C-976E-C71123C4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752781-DA49-4EDA-AF93-F67C75AE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Referrals by Age Group">
            <a:extLst>
              <a:ext uri="{FF2B5EF4-FFF2-40B4-BE49-F238E27FC236}">
                <a16:creationId xmlns:a16="http://schemas.microsoft.com/office/drawing/2014/main" id="{D151E343-CDA3-4678-9F52-4AF201EFC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970322-20EA-4051-8EBC-B435B7F3C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A019E3-7249-489E-97C2-98214A94D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Gender">
            <a:extLst>
              <a:ext uri="{FF2B5EF4-FFF2-40B4-BE49-F238E27FC236}">
                <a16:creationId xmlns:a16="http://schemas.microsoft.com/office/drawing/2014/main" id="{4DC6F5FB-651B-48A6-B00E-9CE8623E5E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FDEEB-D891-459A-B155-6CAFC1EE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99CC2E-12AA-4863-9B94-4834C821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Race">
            <a:extLst>
              <a:ext uri="{FF2B5EF4-FFF2-40B4-BE49-F238E27FC236}">
                <a16:creationId xmlns:a16="http://schemas.microsoft.com/office/drawing/2014/main" id="{27E2D855-C3F8-4965-A476-07CE6A5D1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F463F-3EFA-480B-9E4E-7C8BD04ED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1/24/2022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9CEA57-5D50-4436-851E-7650247E8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67</Words>
  <Application>Microsoft Office PowerPoint</Application>
  <PresentationFormat>Widescreen</PresentationFormat>
  <Paragraphs>54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EPIA –  September 2021 All 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- September 2021</dc:title>
  <dc:creator>MacLeod, Jill (DMH)</dc:creator>
  <cp:lastModifiedBy>MacLeod, Jill (DMH)</cp:lastModifiedBy>
  <cp:revision>3</cp:revision>
  <dcterms:created xsi:type="dcterms:W3CDTF">2022-01-24T18:07:45Z</dcterms:created>
  <dcterms:modified xsi:type="dcterms:W3CDTF">2022-01-24T19:23:19Z</dcterms:modified>
</cp:coreProperties>
</file>