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047E-D564-460E-AAD6-6EFB49D0E79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32A62-60A9-47E7-8AA1-42D6BFB14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9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AD79EAE-9EAE-4C0B-B68E-42C9E2BD5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September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8527E44-962B-4566-923E-607D5DE2F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800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CE136-C5F4-44C4-8103-A74141A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D98A7-95E8-40E8-9CB8-5DF6E2E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461F74DC-5555-405C-A11F-5058EB97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EED4E-1BC1-4600-BADD-E22FA069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206A7-AE00-48AD-A131-3C15291A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328A37F1-D0B3-4561-9601-4E1947E04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3AAC0-AE3F-47C8-8EF4-91ED3345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B64D8-306B-44EB-87FB-8124CF1A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571392C6-FE1F-480B-A7E9-0AB363E3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50" y="0"/>
            <a:ext cx="72436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49DEE-25BA-4C66-8395-7D224EE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F5714-1CB4-4A6F-911A-BDF45775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A06847EE-2594-4627-8934-7D61E544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FF06F-3197-4E95-A75C-4BE9136D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7942A-B6DB-4367-A876-D9404358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C8EFFF9D-16C7-4FB5-82D9-0467DB98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5759D-5D0C-4ABD-9D53-477F1D61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67673-B454-4120-BCD6-DFF351FC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92264220-8054-4ACD-BD54-1276AB01B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D7FE0-6E89-4395-BC38-2BF198C5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8BD92-144C-42EA-B29F-B94B4301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F3C4353B-E034-42DF-AFB6-8BE42132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D75E9-955D-42DB-B2A6-B12ACF0F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2EA4E-9094-4734-976C-FEF2E10D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809AB9B9-2712-41A8-9C2C-32798A2D8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9D7F9-0DC3-4925-8B92-4FF74621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3FB25-7EC7-4D11-BD1F-2D129C5E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C2D00165-AB78-4018-BDDC-4036D6751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9" y="0"/>
            <a:ext cx="78800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3288C-9E57-4287-B683-7C0B7012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95D6C-7A0B-4AFA-BC60-0B3B7768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69BB2CA7-C6F3-415B-84C9-6DABED033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7" y="0"/>
            <a:ext cx="79399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D7A90-0090-4A88-A735-C04CE0B2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D4A8B-7CA0-4635-9440-86A707BB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AFD6-13C6-41EC-840E-13B1236B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A044B-443B-4E59-8121-B497E7DC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6E9A-FCCC-4B2D-8599-94C1FE19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4" y="136525"/>
            <a:ext cx="11937791" cy="608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5CF70-529B-41A1-A077-EE8F6C9C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56350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82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7D08E7FC-7291-436B-8AFF-47DD60116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F2621-FAF5-43B5-B90B-FBECE145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2D600-2364-4F62-88B2-12148BAB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ADCBBB5F-858E-4962-AF6F-DE093715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A6B54-00B0-4EE8-B47E-A94BBC3A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B0505-6462-463F-B0B9-CFB62BFD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671719A4-AAAC-4B6E-A445-A5C4C0E6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23646-23CF-4E9C-825A-779C4499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27A2F-846D-4AA6-9047-436CB9DA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A716263B-ED3D-4466-A420-7E85A9251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D6311-0641-4CAF-B0A9-E1B30A66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20135-E05C-49E5-B2E1-4A4C60A3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24A381DE-AE69-41C8-BBD0-7C78EB044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7B6ED-F5F4-4385-B663-D354F31A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346A6-DD90-4FB6-B9B3-65B2356D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E154D5B8-FC62-4CA8-9CDD-667EF47A4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DFAE3-DEC7-4CFE-90EB-4A39BAEF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EA0DE-FFCA-4E29-B8EC-EFC8F0A8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5C64AFFF-89A1-42C7-85C4-41B5101E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92723-C0A9-4D37-81A3-2B928EE4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567B9-2CF2-46C0-95D8-FD9B01E7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8FA36F21-DF16-4683-887D-228CC230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1A204-88C5-48DF-B153-CB41E709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46C92-18A8-4E89-B9E9-98978AA7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93BFC3F-AABD-4FA3-BAE7-A6DF944B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1C33A-1132-49FB-ADAD-CAD9442F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D1FD9-F8B9-4BA4-94F0-C58B41A1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0436AC3-C0B1-4FE9-B726-AD94C9B21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1" y="0"/>
            <a:ext cx="700189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C9690-F474-45B4-AD48-B27541BF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663DF-EBE2-4E67-BF95-6079E1F7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B8873183-E5C4-4539-80EA-75CFBE3C3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6D151-4F7F-4C0C-976E-C71123C4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752781-DA49-4EDA-AF93-F67C75AE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D151E343-CDA3-4678-9F52-4AF201EFC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0322-20EA-4051-8EBC-B435B7F3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019E3-7249-489E-97C2-98214A9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4DC6F5FB-651B-48A6-B00E-9CE8623E5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FDEEB-D891-459A-B155-6CAFC1EE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9CC2E-12AA-4863-9B94-4834C821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27E2D855-C3F8-4965-A476-07CE6A5D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F463F-3EFA-480B-9E4E-7C8BD04E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CEA57-5D50-4436-851E-7650247E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Office PowerPoint</Application>
  <PresentationFormat>Widescreen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EPIA –  September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September 2021</dc:title>
  <dc:creator>MacLeod, Jill (DMH)</dc:creator>
  <cp:lastModifiedBy>MacLeod, Jill (DMH)</cp:lastModifiedBy>
  <cp:revision>3</cp:revision>
  <dcterms:created xsi:type="dcterms:W3CDTF">2022-01-24T18:07:45Z</dcterms:created>
  <dcterms:modified xsi:type="dcterms:W3CDTF">2022-01-24T19:23:19Z</dcterms:modified>
</cp:coreProperties>
</file>