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7B227-BBAA-49B4-9E6E-3C433460390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7E319-3CB6-445A-BE01-AA06BCE0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99E6E371-5906-4F2C-957F-532F36146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August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0598BCA-1D10-49E4-91AB-EE60E19AB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507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3B25-5479-4C88-BDDB-65F94292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62741-841A-46D0-BC20-70B74057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2079AEB2-FE86-40EB-8529-A345C92C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5A689-9E9F-41A9-9CD7-92C5FC95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6813E-6172-49A9-B1D8-D3FFB26F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F57B7B6-F441-44DC-BBF7-E2719AC4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D89D2-1064-4109-AAE4-3718B7AB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52984-CE20-49B8-BB5C-852E3EB9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5665BF71-CA00-484C-9FC4-30012D830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95F80-7971-439B-95E0-3CEDDC26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84DCA-FA35-4241-AFBC-8E837956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C641DC14-E4D4-4C7C-998D-0E90EFD6A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C46FA-6F96-4B99-BDE3-830E08B8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952BD-12BC-40A9-B29C-AD4886C3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FB53ECB9-0AAC-45B1-AB4E-A08771E7F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BB335-5E45-42E4-B099-79C02D94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0B133-3383-49B0-A001-34DD797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9D0B450D-AC99-4884-BCFD-CBF38719F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10C2F-E7BF-4EB3-905F-8EA18208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26951-5C5A-4F24-88CC-C9B5B0CC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583C2BAB-112B-43A5-B1F4-B1007CD89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20569-FA2D-4596-8822-302A211A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A4501-A13D-4619-919D-AE9992C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80F55CC9-F675-44FE-B74B-54F7C588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7AB67-568E-4B20-A057-3CC1A89E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C2D47-9B13-44A7-A362-64879B10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EA2769EA-3F3B-40BB-9FD5-78CA38E40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2AE9E-807A-46BE-8841-BD6C7A7F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4B848-135E-4631-A057-1D252B7E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0285DC81-3C70-4D0D-A4FE-99D8572A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3872C-A905-40AA-9989-835ACD04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26632-DD98-45DB-A862-430C68A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8922E553-E125-4185-A752-DC9C89100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9A908-C32C-4263-A801-26B708A0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0D2E9-CEB6-4FAE-AEEA-A0EE4243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81B591D2-6A96-478A-AFB0-B2BE39637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8B0E1-901C-435E-A933-C9D7D1D2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8C0A5-EA6E-4C0A-A9EF-F8CA482F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BD7CBAD3-3CFB-410D-A5A8-216D47C1E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E2DD3-C8DB-488F-A457-35EAEE1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877C92-175F-4E25-A0EA-A1506D3A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B1A2CDD6-4F47-4B4D-BAE9-E2836364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98114-F915-4F9A-AB1A-D56E40D2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56AE1-5853-4589-A2D7-60A0F88B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E6218AAC-33F7-4208-A271-D1127B57E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FC188-F06D-4AD8-9B3C-D441B510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5FB60-C5EA-4F33-93DE-4D02CFEF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2FC64D28-1183-4593-906B-25EAF293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7A5B1-A077-40D9-A547-D8568CAF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94C91-7E9D-4254-BAFC-F20D1CE4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62C3D653-3F92-4ECD-9FA3-AF573A23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B8E45-3328-4CB1-8F36-DD468CAF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6E37C-7376-47DF-A80A-E84F9306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E1FE310-F7D7-481C-A140-D3797BB6A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EC9DC-B644-4454-9E7F-800DF9B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A65F5-A9EA-4431-8359-69A094E3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33A1F13D-992C-46F0-BF71-C5B528A25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702B1-0432-4D52-9C81-C44A647E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F7F299-6E8A-47A3-A183-D225788D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061EFE62-9AF9-4436-AA16-D3B788F7E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5B320-0A7B-4FC8-9BE2-BEC6A93D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2B055-2A35-4C81-9FC9-6B921691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0FDAB12B-B951-49A7-974D-09B1FEF1E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3ADC0-CF86-48F5-B585-3B608D40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0615B-9F4E-4783-AC63-DEA3CB2F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D31854AE-40BD-4570-A753-B7B99BB78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F6D0C-A00A-4752-91DC-9390AC6C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422A1-7EE5-4BDF-BC40-FA7FFF7C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F5446B3D-CEE9-4570-AF49-C890982F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C71A4-F7BF-4478-BD22-51CE9E22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07B93-4C12-4FC2-BE96-F6618E2C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August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August 2022 Ages 18 and over</dc:title>
  <dc:creator>MacLeod, Jill (DMH)</dc:creator>
  <cp:lastModifiedBy>MacLeod, Jill (DMH)</cp:lastModifiedBy>
  <cp:revision>1</cp:revision>
  <dcterms:created xsi:type="dcterms:W3CDTF">2023-04-28T14:29:08Z</dcterms:created>
  <dcterms:modified xsi:type="dcterms:W3CDTF">2023-04-28T14:30:30Z</dcterms:modified>
</cp:coreProperties>
</file>