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F7286-A7D4-457D-A28C-55D4300F1AA0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4FB5C-982F-4FAB-A8FF-DE24BCFB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E5F-6D95-435A-BCB6-353B61F75F56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7307-7B7A-4959-ACB0-F17A8921833F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AB2B-B50D-4FA7-B8C7-EBAF2F15727C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0DB2-22AB-4B3B-B204-E162703CF540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4515-8D31-4E83-ACA6-F9292D09354D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0930-A499-4097-9B8F-75A2BB288833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006F-9992-4FA2-912E-FAD93D35031C}" type="datetime1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D67E-4A4A-459B-83C5-E31191816D08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22F-2ED7-41CD-B76C-61E529324CF4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79C5-1038-41A3-823E-44AE7F0DB66E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6414-21FE-46B3-A038-BB72481F774C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0170-311A-48CA-AFBB-9804F96A8402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6763E5CA-CA19-4755-BD66-DBA8BF2FA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September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3AB0495D-A5E6-4E07-84B8-31591DC33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121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ED176-EE18-48A2-9856-CB014FBE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025D-29EA-4C98-88E2-405E93606C0A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A2FD9-4391-4296-856C-D3BDE5C4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75A2CACE-B82D-4FC5-BA64-CE952C37D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52396-C596-443D-B649-CCD5E5A8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1175-1998-4405-8532-07A80337E94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1E4353-3BE8-453B-A97F-F9D49DC8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F3F3DA5A-B414-43D2-83CA-778FBEAC1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F104A-F895-4056-8B39-9BC3A7D4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96CE-2CDC-4B93-A018-8998080061CE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85529-7F2F-4CAA-B7DC-D14A8439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8D097974-FE36-4477-925C-7F971BF20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AC35C-E90C-45C7-89D5-8BCDEFEF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C6E2-F4AE-4EB0-AF87-0D7F3C01F54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3EB60-69D2-4FC4-8472-DC626062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F8139B39-0494-4EE5-B20D-4E62F4198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9BDEC-0366-439E-BF3B-5E95611E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FBF8-319B-418B-A3C0-BE63A091D23D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E9952-841B-4B5A-B855-0DA63DF8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104874EC-3196-407D-A256-4727D2BAD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D1867-4765-4EC3-B2BC-772D669B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B81-CF02-4F4E-A1C9-27E295181089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DBBB3-5433-4050-BD21-A5A0C340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07777CA2-6672-4FB0-8DBB-530BC78AB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070BA-C6E8-4FEA-B106-E7B827C7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C1F9-ADB3-4A2E-8A33-087CF30C595A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2684E-F11F-4A3E-AC26-75068E81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E0E4ABAD-C445-4321-98D9-EC0BF629E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9E784-D8DE-4CD2-90D5-D27FC042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7B19-49F1-4A5D-9D3E-81657ED15CC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7B4A6-ED64-4D57-9E81-8C8F6786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4C952D75-C4C3-4F32-B249-A8E4D7B22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61CE5-CADA-48DB-97BA-EFF8C75E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44C7-036F-4A76-9919-4B95B33E36D3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19FCE-6F8B-4CD8-B57B-DB392B40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AC01CAF6-A6C0-4107-A8B2-4794A06D5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692F5-B317-4469-8464-10F2DA86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A5A5-ECCF-4EA6-B20F-26FF17A02394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1FF386-8C80-4984-87C2-EE8DAEC4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6100F237-B8B3-451E-A475-67F099705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690ACE-885D-4772-8DFD-6D169C61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0972-9C2D-4A86-B4A2-398CFA8A601D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2D032-E88E-4D76-877D-6123E096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A43AB0A8-27F6-4CAA-B7D9-FACE2626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DECFB-90FD-4083-B1BC-10897C5F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6E19-9282-4440-8761-AD9C5CB0DAFC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9DD59-433A-46FA-AFB4-A7AF3D55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183BD7A2-58D7-4012-A9ED-35AFCB02F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B8C7E-ECB8-4549-96D9-29FF44DE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4B72-9087-4D9A-9846-A3B1BC8CE50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9C1FB-5967-4166-850E-077C0CD6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6F322080-8F33-4FB2-A3B5-01F2F0707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E51A4-C770-4CE9-A352-CD4C0636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BEA7-BCB5-4995-B666-16D8FEC3014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8344E-1EBE-49DE-93AD-9247C1A8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51D62E5D-9779-4BBC-ABF2-128C1BD3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6547F-47DD-4ADD-B7DE-0341FCAA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F91E-D284-4260-9CA7-19278420F3D8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D41E8A-D5D2-4AEB-8C92-F5BE8E38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0361BC79-26D9-42F0-BBBA-75DAD7B15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79217-0179-408F-8BE6-6C6C5C33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D788-7DBA-47DA-BD28-E1373DBDAF0D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08C050-F262-4A3C-81C5-21B5EA13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4A918A2F-C3B7-470E-9287-DC29AC059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3FAB3-19CA-41D1-A988-6D6E5C0B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C86-441C-4C1B-8968-707E73892E58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27D7DE-A59F-4B45-A315-47386297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1BA34055-8FD2-4088-AD38-EA714F5B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DA6CE-EBDC-4223-BC29-6552C999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948B-E380-4717-B96E-73748F6C2E4C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88369-1CA7-44A1-89A3-9B4935F8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A68F7C8A-6CCB-45B5-B157-BFDDCCB69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1FC44-5C76-49FB-B3D8-F0C982B0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65-601C-4898-9FAA-0A0C7D2A923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A44EB-7156-4F49-8222-F8A7484D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E1824361-7DDD-4CED-AA1B-71F48B9F1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5D28D-5D18-4558-BF7C-7A106F5E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F475-CD3B-4B91-8B02-2794D81C0FB4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6D701-83BE-4E96-A526-82DE9FDD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37EE3EE9-DACE-484A-BD7B-E52685B06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12411-1AA3-4496-ADD2-0C30931A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100-B0AA-4711-BAC9-6767A0F0728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088F2-C4C9-4DEF-96B4-159EAC99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780937C9-914B-4448-8A6F-8DBA54A44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38B48D-25CE-44D8-BDF9-6D3ADC47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25D-37D7-490D-8F63-76522DC1207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FD5851-00AC-422B-9C21-5F35956E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D8D7A022-BC9A-434F-BB39-28A9C998E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6B2A3-6508-435A-8A52-CB41A8C4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F25B-76D1-4A24-A2E5-A95C2764CD9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EF96E-F336-47AE-91A1-A2287111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B366CABC-BA35-43B1-A96C-C1F55EFB8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262A1-2818-419D-A630-65BB87A0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0760-8396-4898-BE4F-22DF972D936A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CA90C0-987B-4352-A99F-3124DD5D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September 2022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September 2022 Ages 0-17</dc:title>
  <dc:creator>MacLeod, Jill (DMH)</dc:creator>
  <cp:lastModifiedBy>MacLeod, Jill (DMH)</cp:lastModifiedBy>
  <cp:revision>1</cp:revision>
  <dcterms:created xsi:type="dcterms:W3CDTF">2023-04-28T14:59:36Z</dcterms:created>
  <dcterms:modified xsi:type="dcterms:W3CDTF">2023-04-28T15:00:50Z</dcterms:modified>
</cp:coreProperties>
</file>