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9F7286-A7D4-457D-A28C-55D4300F1AA0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74FB5C-982F-4FAB-A8FF-DE24BCFBE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7950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F0E5F-6D95-435A-BCB6-353B61F75F56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E0DB2-22AB-4B3B-B204-E162703CF540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4515-8D31-4E83-ACA6-F9292D09354D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FF0930-A499-4097-9B8F-75A2BB288833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FA006F-9992-4FA2-912E-FAD93D35031C}" type="datetime1">
              <a:rPr lang="en-US" smtClean="0"/>
              <a:t>4/28/2023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DD67E-4A4A-459B-83C5-E31191816D08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322F-2ED7-41CD-B76C-61E529324CF4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1179C5-1038-41A3-823E-44AE7F0DB66E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76414-21FE-46B3-A038-BB72481F774C}" type="datetime1">
              <a:rPr lang="en-US" smtClean="0"/>
              <a:t>4/28/2023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77307-7B7A-4959-ACB0-F17A8921833F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3AB2B-B50D-4FA7-B8C7-EBAF2F15727C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E40170-311A-48CA-AFBB-9804F96A8402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763E5CA-CA19-4755-BD66-DBA8BF2FA8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September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3AB0495D-A5E6-4E07-84B8-31591DC336E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121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0ED176-EE18-48A2-9856-CB014FBE7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C9025D-29EA-4C98-88E2-405E93606C0A}" type="datetime1">
              <a:rPr lang="en-US" smtClean="0"/>
              <a:t>4/28/2023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2A2FD9-4391-4296-856C-D3BDE5C40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A43AB0A8-27F6-4CAA-B7D9-FACE2626D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1DECFB-90FD-4083-B1BC-10897C5F3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6E19-9282-4440-8761-AD9C5CB0DAFC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39DD59-433A-46FA-AFB4-A7AF3D55A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1BA34055-8FD2-4088-AD38-EA714F5BE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9DA6CE-EBDC-4223-BC29-6552C9997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0E948B-E380-4717-B96E-73748F6C2E4C}" type="datetime1">
              <a:rPr lang="en-US" smtClean="0"/>
              <a:t>4/28/2023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088369-1CA7-44A1-89A3-9B4935F80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A68F7C8A-6CCB-45B5-B157-BFDDCCB692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A1FC44-5C76-49FB-B3D8-F0C982B0D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A68365-601C-4898-9FAA-0A0C7D2A923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6A44EB-7156-4F49-8222-F8A7484DB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E1824361-7DDD-4CED-AA1B-71F48B9F1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95D28D-5D18-4558-BF7C-7A106F5EC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4F475-CD3B-4B91-8B02-2794D81C0FB4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D6D701-83BE-4E96-A526-82DE9FDD2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37EE3EE9-DACE-484A-BD7B-E52685B065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0E12411-1AA3-4496-ADD2-0C30931AF4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22100-B0AA-4711-BAC9-6767A0F0728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0088F2-C4C9-4DEF-96B4-159EAC99D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780937C9-914B-4448-8A6F-8DBA54A44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38B48D-25CE-44D8-BDF9-6D3ADC471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DB25D-37D7-490D-8F63-76522DC1207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FD5851-00AC-422B-9C21-5F35956E30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D8D7A022-BC9A-434F-BB39-28A9C998E9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16B2A3-6508-435A-8A52-CB41A8C478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4DF25B-76D1-4A24-A2E5-A95C2764CD9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3EF96E-F336-47AE-91A1-A22871112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B366CABC-BA35-43B1-A96C-C1F55EFB8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6262A1-2818-419D-A630-65BB87A02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F0760-8396-4898-BE4F-22DF972D936A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CA90C0-987B-4352-A99F-3124DD5D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75A2CACE-B82D-4FC5-BA64-CE952C37D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852396-C596-443D-B649-CCD5E5A82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F1175-1998-4405-8532-07A80337E94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1E4353-3BE8-453B-A97F-F9D49DC8A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F3F3DA5A-B414-43D2-83CA-778FBEAC1B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9F104A-F895-4056-8B39-9BC3A7D44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F96CE-2CDC-4B93-A018-8998080061CE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85529-7F2F-4CAA-B7DC-D14A8439B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8D097974-FE36-4477-925C-7F971BF208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9AC35C-E90C-45C7-89D5-8BCDEFEF2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7C6E2-F4AE-4EB0-AF87-0D7F3C01F54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3EB60-69D2-4FC4-8472-DC626062D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F8139B39-0494-4EE5-B20D-4E62F4198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E89BDEC-0366-439E-BF3B-5E95611E1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8DFBF8-319B-418B-A3C0-BE63A091D23D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E9952-841B-4B5A-B855-0DA63DF8E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104874EC-3196-407D-A256-4727D2BAD9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7D1867-4765-4EC3-B2BC-772D669B9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18B81-CF02-4F4E-A1C9-27E295181089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0DBBB3-5433-4050-BD21-A5A0C3408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07777CA2-6672-4FB0-8DBB-530BC78AB7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B9070BA-C6E8-4FEA-B106-E7B827C7B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0C1F9-ADB3-4A2E-8A33-087CF30C595A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F2684E-F11F-4A3E-AC26-75068E819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E0E4ABAD-C445-4321-98D9-EC0BF629ED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F99E784-D8DE-4CD2-90D5-D27FC0424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77B19-49F1-4A5D-9D3E-81657ED15CC7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97B4A6-ED64-4D57-9E81-8C8F67861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4C952D75-C4C3-4F32-B249-A8E4D7B22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5E61CE5-CADA-48DB-97BA-EFF8C75E8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644C7-036F-4A76-9919-4B95B33E36D3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F19FCE-6F8B-4CD8-B57B-DB392B402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AC01CAF6-A6C0-4107-A8B2-4794A06D5A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5692F5-B317-4469-8464-10F2DA860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4AA5A5-ECCF-4EA6-B20F-26FF17A02394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1FF386-8C80-4984-87C2-EE8DAEC48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6100F237-B8B3-451E-A475-67F0997058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690ACE-885D-4772-8DFD-6D169C61A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0972-9C2D-4A86-B4A2-398CFA8A601D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92D032-E88E-4D76-877D-6123E096DD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183BD7A2-58D7-4012-A9ED-35AFCB02F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2B8C7E-ECB8-4549-96D9-29FF44DE7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74B72-9087-4D9A-9846-A3B1BC8CE50B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59C1FB-5967-4166-850E-077C0CD618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6F322080-8F33-4FB2-A3B5-01F2F07078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4E51A4-C770-4CE9-A352-CD4C06366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C3BEA7-BCB5-4995-B666-16D8FEC30142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A8344E-1EBE-49DE-93AD-9247C1A8B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51D62E5D-9779-4BBC-ABF2-128C1BD319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AF6547F-47DD-4ADD-B7DE-0341FCAAF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DF91E-D284-4260-9CA7-19278420F3D8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ED41E8A-D5D2-4AEB-8C92-F5BE8E383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0361BC79-26D9-42F0-BBBA-75DAD7B152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AB79217-0179-408F-8BE6-6C6C5C331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6D788-7DBA-47DA-BD28-E1373DBDAF0D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08C050-F262-4A3C-81C5-21B5EA13D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4A918A2F-C3B7-470E-9287-DC29AC059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03FAB3-19CA-41D1-A988-6D6E5C0BBE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4AEC86-441C-4C1B-8968-707E73892E58}" type="datetime1">
              <a:rPr lang="en-US" smtClean="0"/>
              <a:t>4/28/2023</a:t>
            </a:fld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B27D7DE-A59F-4B45-A315-473862972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September 2022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September 2022 Ages 0-17</dc:title>
  <dc:creator>MacLeod, Jill (DMH)</dc:creator>
  <cp:lastModifiedBy>MacLeod, Jill (DMH)</cp:lastModifiedBy>
  <cp:revision>1</cp:revision>
  <dcterms:created xsi:type="dcterms:W3CDTF">2023-04-28T14:59:36Z</dcterms:created>
  <dcterms:modified xsi:type="dcterms:W3CDTF">2023-04-28T15:00:50Z</dcterms:modified>
</cp:coreProperties>
</file>