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3A8D-7BF3-413F-82F3-56C749D65B8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89B8-A212-4EE4-ADCC-C700E38C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4FEC-3F87-42C1-A09B-A92D164BAE3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9AC7-EC39-4195-AA9D-E4BACE6DC2C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859E-C16C-43D3-9724-F1CD63A1391E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87D0-2113-45AA-86E7-9B38FB4CC714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4B1A-E6E1-4B42-A763-665E79B81DE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D789-D0D7-472C-BFCD-EEE20ADAEF2C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4961-24C3-417B-AFF4-BE1FC6363783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FCC0-7560-49A3-AB4A-CA85BE4E86B0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FC50-0B4D-41E1-8E13-E9B58204D2BE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E806-D9F3-40FE-9C94-956D0157247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645F-35D3-4561-90CB-7C7FC3722587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C47B-1D78-4689-9301-BCC8B630568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5189643-9DDC-4151-A713-F3269C620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September 2023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3CBA0E9-350D-4201-8BC6-1FC1C8EA2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215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139B-1D4F-83F6-AC1E-42ACF412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3C5D-FDCE-4187-9D60-348094762B6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BE7AA-945E-93B5-B36F-7B1F0072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8EB75F6F-C5D1-44AF-9845-A94F7864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1732F-244F-4ECF-2272-58FF3AC7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F93-48CF-4392-AE46-81BD819628E8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63B3D-A13D-AEE5-1882-1E7D22A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CB510BB4-956E-4C36-B97B-400A18201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7D8EC-F044-EB5F-EB35-96EA4103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9930-0FB6-4F92-82EB-700AD4E94CA8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E5748-05CB-D82D-1719-7CC4C8D6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76283963-FAB9-4FC2-892C-C56ED7F3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B404A-EE73-56D6-3DCA-120656A9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6084-AA26-4CBD-9550-A8C75452D95B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EBD55-15B2-D9D2-2982-AF0389A9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05FE2448-1440-4302-81CD-A6F133075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757"/>
            <a:ext cx="12192000" cy="36504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09307-68C7-9DDE-0291-A4905A51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C10C-842D-4151-A505-F80825B58410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D85AF-7EAD-E3DD-2562-4221889F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B48CB09C-819D-452A-844A-8846FCFB3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A5F97-7061-D331-FEA2-9958D412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BD57-6C68-4997-B6A1-05A06D691F87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7EBFC-616B-FF88-081D-DF7AB8F0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81D41861-0237-4ADB-9729-0B3B5A80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5CD4-27DD-0D2A-5975-D40E4697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D065-E797-4987-8BFD-7FD1F7E27A52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7A911-EE70-7433-601B-45872ED1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4EFB946D-C134-4797-8296-08EE4AF1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AFFA5-ED42-B2F2-1F14-9474000F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FE42-BE4A-475D-A6C9-CCC25D7C218C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E06CC-4B8E-A0B2-97A5-870585A8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A243EE4E-6A25-4A4C-B815-4C9F917C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B6CF6-2DE7-A67D-E6C7-E4598BE6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251-534D-4996-94CA-FA3B2F135914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65A92-65FE-A3F5-8F4F-0AA03F3D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F26525EA-7B97-4B39-9BCC-711C75D26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73ADB-0BCA-B917-13BD-9B636A4E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17E-A6E1-48E5-ABD4-18883715EFA6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C0C71-D219-81E0-772E-2BC71527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9588A0CE-4357-4707-BFC4-08EB2056B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158D5-2414-0D20-1A6E-CA216AE6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64D6-1445-4F1C-894A-9BDEB2797B49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1646B-A1C7-FE1F-21CF-7A38C305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FC322D3E-AC62-490B-855C-22956DBA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21953-7D46-462A-CFFB-48D601C6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FABF-2B9F-47A1-9D79-60AA809E69E9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A251C-306C-334B-B99E-811703A8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342D8670-B5AC-421A-85EE-B7960C93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8B091-F6C5-AED4-C83F-8E7DAEDF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97A0-2C5B-44F3-AA94-A4A914C68334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07B4B-2288-40FB-03F8-D0F4CA30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FF06457D-D430-495A-81A3-4257174C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9AB5B-D493-AA9C-BEE1-A07DF491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A11-C982-49F2-9523-6DE5D9F22259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AE820-D0C3-1F65-FFCA-5FF51A7B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FE43C572-1780-41DE-8C37-F3A27354E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B20DB-2D98-B3A9-08A8-DC8E7DB5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12E8-8AE3-4FA0-93A6-EAB50DF94448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DBC25-0546-A6A1-C4A6-021193C1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F3A8A4AA-80C7-4B03-89A9-91252D5A8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D13B8-0D43-2F43-1C00-19E6FA75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5F6-1F1D-43AA-B451-4ABAA2D4DB93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8C0F2-FFD2-4A5D-6CC4-BA30ECCB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September 2023 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September 2023  Ages 18 and over</dc:title>
  <dc:creator>MacLeod, Jill (DMH)</dc:creator>
  <cp:lastModifiedBy>MacLeod, Jill (DMH)</cp:lastModifiedBy>
  <cp:revision>1</cp:revision>
  <dcterms:created xsi:type="dcterms:W3CDTF">2023-10-12T12:59:52Z</dcterms:created>
  <dcterms:modified xsi:type="dcterms:W3CDTF">2023-10-12T13:55:00Z</dcterms:modified>
</cp:coreProperties>
</file>