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6941F-82B3-43C5-90DB-0FBA0811CB08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2744C-A085-460E-92DA-9B92D91BF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022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2E6AD-776E-4625-89CE-63CE0414F1B9}" type="datetime1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B57D4-E23B-4310-B3AB-79324EB50D5F}" type="datetime1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80395-90D2-4428-BD55-D26DC0997DB8}" type="datetime1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427C8-6BD9-40ED-BC86-0D0E42978CBF}" type="datetime1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EC113-7C31-4529-8C6E-E0ADE9BFC588}" type="datetime1">
              <a:rPr lang="en-US" smtClean="0"/>
              <a:t>10/12/2023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A44ED-FFBE-4583-A2F5-6696AC7D76E7}" type="datetime1">
              <a:rPr lang="en-US" smtClean="0"/>
              <a:t>10/12/2023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801B-E34E-4DBE-9316-F364470941EC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31DF-1D87-4FA9-9108-AA4348D01F02}" type="datetime1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9D28-9455-4564-9F4A-80AE61BEF52A}" type="datetime1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F5F30-4EE5-4FCB-A1EE-24D8D06E878D}" type="datetime1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7E0E-3B41-4096-B634-277026259B7B}" type="datetime1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E1FE0-8DE0-43F8-B6FD-A1BC0BF27CF6}" type="datetime1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mhtbl-wap1.cs.govt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32E17663-C62D-4BDF-BC44-A4400FBF7D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September 2023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 to 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AB12DC5A-8E29-416E-A835-DC75B6AFB4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98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1A870-7310-C9E4-64BA-3B88368B1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2DDA6-85D9-41A3-845A-AC285EA5F571}" type="datetime1">
              <a:rPr lang="en-US" smtClean="0"/>
              <a:t>10/12/2023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8C57DC-0CA7-BEB1-305A-B2661567D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9FC61492-B4A2-41A5-A724-4526CB43CD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14ED9E-F25F-5464-C5B4-4C3719C8B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3992-BD2F-46FF-99E5-692821894E7A}" type="datetime1">
              <a:rPr lang="en-US" smtClean="0"/>
              <a:t>10/12/2023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D4F1EC-A9BA-2FDA-CA94-B7EDF2F9E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30BCA586-D7DF-4923-B515-355E3A8C2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1DE3C0-61B0-03F1-D18F-912FB285A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74B91-2E2D-4B16-817B-0EB5F7E9A8F3}" type="datetime1">
              <a:rPr lang="en-US" smtClean="0"/>
              <a:t>10/12/2023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6A69DF-86F3-5FD7-F4DB-EDEF2AB1D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74EA4766-B557-4D8C-95D4-AF65CE8E76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1DDC3E-E1FC-F2CB-63D9-EF5614EC5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073F7-B77F-468A-AB05-32809ED8059E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663E9E-5A07-A590-C08F-B99959247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0B08C6B3-AE84-4245-B993-5024CC98B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DA45B4-BCED-9D84-10DB-30A2F0E71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5DBD7-5F96-47DE-BF4B-904435F19457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665B2A-729A-E0EE-9F8E-D01BCA592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5A8FF69D-430B-47B4-A271-B281515D2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09" y="0"/>
            <a:ext cx="1024818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6BA7F2-E2FA-7A7F-6AA6-A44F82F37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D5D5E-84CA-4163-962D-725905862A6E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015A94-5D38-0080-C0BB-1366E1C0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EBCF93A4-2797-46D9-B629-55B4676C6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63E925-4C34-B0D0-C96E-708CC5AB6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8BBEE-8956-48AF-AAD5-ACA0A61997C4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3A14AC-00AC-F025-8145-760B2C799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F827DE13-1A0B-4279-BDA3-F130F68C1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460DE4-6B89-BC66-576C-3C70E0FF9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F9ACA-C573-45D5-9603-49ECC2B85487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CDE31E-4C72-F55E-8E73-2107A8650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C79F19FD-4075-4BDD-9B05-3E3D8AF3E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2E1D06-E025-26D7-907B-9B3E1CD3E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4A9CE-DDCD-4BDA-8BC4-D9D8851B34F5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3FD4E3-7891-BF41-6DEC-31F9AB5C8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6DE85A37-B865-46C2-8FA0-620DE4AB3B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DB06D9-7BA6-EA13-1F0C-B6570052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122F-2F14-4656-9AA8-50CED5FFF377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422017-49A0-EA7D-8B0D-0C1816187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2CBBF984-F235-4E7D-B78B-71809D281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89D9D6-6C0D-51CA-DB74-A65AED016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B8F3D-1A7B-45A5-B184-F263A34E074B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4BF53A-D196-B808-C436-A7AB6584B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D01D6A3B-DD40-4D73-B1A1-7B18DD3D4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5491"/>
            <a:ext cx="12192000" cy="314701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FB610B-A1D7-DC4A-18A4-E69A66DAE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88FD7-B175-4CD9-9150-3014437A9C8D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6742C3-E8E6-0FD8-BB29-C50D8F8CC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F82720E4-7992-4D89-B38C-2A088C041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540"/>
            <a:ext cx="12192000" cy="311691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E80F14-319F-EB78-A23E-44322D4FF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B766-A131-4B5B-B7CB-ABDEE1D26555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438BFA-BAD6-F957-8BE6-7647B2E1D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CBB5CFC0-9C1F-40AC-BE85-7925E48DC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FCEAB6-5C42-8050-E708-3B89018FF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7ECCC-9F70-48FD-9810-80B341818A37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4F409D-4B34-631F-6A15-08C0E7D1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1292D313-82BF-4827-8487-8AB1290B0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D8DE9E-BD44-C658-615D-CDD7ACCE6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DED41-F4D3-4392-85D1-2CF713D60330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FED9CA-835E-22BD-9E74-8D83B9EE7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382C24A7-2F85-4CAA-B874-37F844E37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AC5E1-837D-CEE4-614A-BD0949A2E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7AB42-BDD8-42F7-9ECB-7B60E289D66B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8194A4-C2C1-20A1-6764-1D1F3CAE2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50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September 2023  Ages 0 to 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September 2023  Ages 0 to 17</dc:title>
  <dc:creator>MacLeod, Jill (DMH)</dc:creator>
  <cp:lastModifiedBy>MacLeod, Jill (DMH)</cp:lastModifiedBy>
  <cp:revision>1</cp:revision>
  <dcterms:created xsi:type="dcterms:W3CDTF">2023-10-12T12:58:17Z</dcterms:created>
  <dcterms:modified xsi:type="dcterms:W3CDTF">2023-10-12T13:51:56Z</dcterms:modified>
</cp:coreProperties>
</file>