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993" autoAdjust="0"/>
    <p:restoredTop sz="94660"/>
  </p:normalViewPr>
  <p:slideViewPr>
    <p:cSldViewPr snapToGrid="0">
      <p:cViewPr varScale="1">
        <p:scale>
          <a:sx n="63" d="100"/>
          <a:sy n="63" d="100"/>
        </p:scale>
        <p:origin x="656" y="6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676941F-82B3-43C5-90DB-0FBA0811CB08}" type="datetimeFigureOut">
              <a:rPr lang="en-US" smtClean="0"/>
              <a:t>10/12/2023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0C2744C-A085-460E-92DA-9B92D91BFC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702234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D1A6E6-075E-4828-AF88-09BD0A74259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F3800DB-487B-4E23-AC0B-90C9ED4E107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64DF5B1-3694-42A9-866E-9F1FF6CF0C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32E6AD-776E-4625-89CE-63CE0414F1B9}" type="datetime1">
              <a:rPr lang="en-US" smtClean="0"/>
              <a:t>10/12/2023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4718E67-8162-4BE0-9B01-22B89A120A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1568B9D-A8C9-40C5-85B0-14F435F39C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3D32D-F1BC-4E9C-97E1-36CFF5B223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67383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6536FE-B6CA-4D45-A719-6B51F3FF6D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FB9388C-63B0-4DA8-97D0-BEEDCF401CA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ED9BDB0-2A2B-43AC-965A-A9E7E7F741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CF5F30-4EE5-4FCB-A1EE-24D8D06E878D}" type="datetime1">
              <a:rPr lang="en-US" smtClean="0"/>
              <a:t>10/12/2023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67DA7C3-2A5B-4BED-A540-9136486CC5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35888E8-31D6-4E51-9228-0D6066FED5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3D32D-F1BC-4E9C-97E1-36CFF5B223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11606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3D010CA-6776-433E-8E25-97899E08288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6391E6E-3CF5-4535-B37E-E30058EA284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A6ADEE3-AAA7-4846-8EC6-84B1537C1D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4D7E0E-3B41-4096-B634-277026259B7B}" type="datetime1">
              <a:rPr lang="en-US" smtClean="0"/>
              <a:t>10/12/2023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01DABD6-6E60-4895-89B1-3604A484D2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9A4D314-6D1C-4A42-A445-B77646B2B2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3D32D-F1BC-4E9C-97E1-36CFF5B223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55267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34D5D7-9AEB-44F2-8A04-0694BE1520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3CE933F-693D-4770-8DC4-A5A086AC8AC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2A7849A-1CE6-4F5C-95D7-EA8DA5EE55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0B57D4-E23B-4310-B3AB-79324EB50D5F}" type="datetime1">
              <a:rPr lang="en-US" smtClean="0"/>
              <a:t>10/12/2023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9FE1FD0-B95E-4CF6-9A27-0F91F96DAE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96123BE-5891-49D6-A758-867A98F38D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3D32D-F1BC-4E9C-97E1-36CFF5B223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97226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A85FC7-1BEA-438E-A0A7-88FF551122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BD5F5C0-417B-4A28-8AE9-A79AC74A625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4BC6257-C490-4059-9E97-16E46673C6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380395-90D2-4428-BD55-D26DC0997DB8}" type="datetime1">
              <a:rPr lang="en-US" smtClean="0"/>
              <a:t>10/12/2023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A4051CD-74EC-43C1-9F21-D33BD297FC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BC95141-29DC-41BA-BE25-E899055F31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3D32D-F1BC-4E9C-97E1-36CFF5B223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45323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34FC21-AE04-4050-80E6-D9DCA4B50C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1885F7E-EF45-48F7-9E54-C6806D0E963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724501F-6ED5-4112-B037-D3E9F8CF2C8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861E48C-176E-4E60-8CB3-5425169963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9427C8-6BD9-40ED-BC86-0D0E42978CBF}" type="datetime1">
              <a:rPr lang="en-US" smtClean="0"/>
              <a:t>10/12/2023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852202B-C929-4B39-AF47-D17C38F868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DEEEBF3-930A-4A23-810D-C1880E7A6D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3D32D-F1BC-4E9C-97E1-36CFF5B223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33845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448E08-A828-430D-B8A6-7302E570AD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1FF5402-465C-4E68-BF7E-BFE1177B55A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69B917D-5EC9-44FC-B8A7-9ADF4ADC4FA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3DCF5D4-E55C-42FF-A7E5-2466DE35B8C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7579A7F-77F4-4169-8D51-21234419984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A735923-3BB5-4F33-8E76-56665E95B5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EEC113-7C31-4529-8C6E-E0ADE9BFC588}" type="datetime1">
              <a:rPr lang="en-US" smtClean="0"/>
              <a:t>10/12/2023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A43FC79-7089-4373-88DC-12501E7820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4E0BEB1-B009-47B7-B159-DE05E615E7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3D32D-F1BC-4E9C-97E1-36CFF5B223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97265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65FFCC-78CC-4E9D-A277-8230F27334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44CEFE7-D923-48C1-B2FE-8110829C69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4A44ED-FFBE-4583-A2F5-6696AC7D76E7}" type="datetime1">
              <a:rPr lang="en-US" smtClean="0"/>
              <a:t>10/12/2023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68F91C9-7841-4F7B-8F24-B5FF45B5B3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8896739-CF17-4867-A5ED-317AD19F5A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3D32D-F1BC-4E9C-97E1-36CFF5B223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31143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4E8942B-5ECF-4556-91C2-496E4C52EF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4D801B-E34E-4DBE-9316-F364470941EC}" type="datetime1">
              <a:rPr lang="en-US" smtClean="0"/>
              <a:t>10/12/2023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E1589EF-E9AD-45F7-BFBE-6F8AD35703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E18E0FA-5424-403C-8462-1B7C301C65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3D32D-F1BC-4E9C-97E1-36CFF5B223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62404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B27A56-C315-441C-9002-DFD599AED2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9F57D9A-8037-4B31-951B-4675ADA6939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763141B-5121-4179-B3F6-52956912224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A60C32E-3427-4696-A55A-56886EA24A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8631DF-1D87-4FA9-9108-AA4348D01F02}" type="datetime1">
              <a:rPr lang="en-US" smtClean="0"/>
              <a:t>10/12/2023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DDFE526-7D20-4EC0-9624-E779812957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7AA82D7-E462-4060-85D6-85CF555401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3D32D-F1BC-4E9C-97E1-36CFF5B223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03051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5E919B-BF68-4590-8CA9-A51BAC0F75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04BC1AA-5C68-47DC-BBF0-1E309865E5A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F81A636-7F9C-43EC-B2F2-6FB3323CB79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D19410E-A050-4AA2-BC89-EF52EB1C34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3D9D28-9455-4564-9F4A-80AE61BEF52A}" type="datetime1">
              <a:rPr lang="en-US" smtClean="0"/>
              <a:t>10/12/2023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0C23AB0-18A5-4589-926D-C00F68CFEA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754EE52-EECA-4C6E-83E9-6382044D35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3D32D-F1BC-4E9C-97E1-36CFF5B223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96888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C3F6010-77C4-45FE-968C-712199A585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19B1B2C-5D5F-46D9-92F5-ECDF2816A1F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0334894-C6F5-46F1-BAA2-AFEA88E6816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82E1FE0-8DE0-43F8-B6FD-A1BC0BF27CF6}" type="datetime1">
              <a:rPr lang="en-US" smtClean="0"/>
              <a:t>10/12/2023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75B1C84-4663-4022-BBEA-7667FEBCF3F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72820DA-1F3A-421F-A770-A6347089E36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03D32D-F1BC-4E9C-97E1-36CFF5B223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48520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https://dmhtbl-wap1.cs.govt.state.ma.us/#/site/Others/workbooks/2017/views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1">
            <a:extLst>
              <a:ext uri="{FF2B5EF4-FFF2-40B4-BE49-F238E27FC236}">
                <a16:creationId xmlns:a16="http://schemas.microsoft.com/office/drawing/2014/main" id="{32E17663-C62D-4BDF-BC44-A4400FBF7D4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>
                <a:hlinkClick r:id="rId2"/>
              </a:rPr>
              <a:t>EPIA Monthly Report</a:t>
            </a:r>
            <a:br>
              <a:rPr lang="en-us" dirty="0">
                <a:hlinkClick r:id="rId2"/>
              </a:rPr>
            </a:br>
            <a:r>
              <a:rPr lang="en-US" dirty="0">
                <a:hlinkClick r:id="rId2"/>
              </a:rPr>
              <a:t>September 2023 </a:t>
            </a:r>
            <a:br>
              <a:rPr lang="en-US" dirty="0">
                <a:hlinkClick r:id="rId2"/>
              </a:rPr>
            </a:br>
            <a:r>
              <a:rPr lang="en-US" dirty="0">
                <a:hlinkClick r:id="rId2"/>
              </a:rPr>
              <a:t>Ages 0 to 17</a:t>
            </a:r>
            <a:endParaRPr lang="en-us" dirty="0">
              <a:hlinkClick r:id="rId2"/>
            </a:endParaRPr>
          </a:p>
        </p:txBody>
      </p:sp>
      <p:sp>
        <p:nvSpPr>
          <p:cNvPr id="3" name="slide1">
            <a:extLst>
              <a:ext uri="{FF2B5EF4-FFF2-40B4-BE49-F238E27FC236}">
                <a16:creationId xmlns:a16="http://schemas.microsoft.com/office/drawing/2014/main" id="{AB12DC5A-8E29-416E-A835-DC75B6AFB42B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Number of referrals in period: 98</a:t>
            </a:r>
            <a:endParaRPr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0F1A870-7310-C9E4-64BA-3B88368B18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32DDA6-85D9-41A3-845A-AC285EA5F571}" type="datetime1">
              <a:rPr lang="en-US" smtClean="0"/>
              <a:t>10/12/2023</a:t>
            </a:fld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A8C57DC-0CA7-BEB1-305A-B2661567DB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3D32D-F1BC-4E9C-97E1-36CFF5B22341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99258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slide10" descr="Referrals by Race">
            <a:extLst>
              <a:ext uri="{FF2B5EF4-FFF2-40B4-BE49-F238E27FC236}">
                <a16:creationId xmlns:a16="http://schemas.microsoft.com/office/drawing/2014/main" id="{6DE85A37-B865-46C2-8FA0-620DE4AB3B6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3500" y="95250"/>
            <a:ext cx="9525000" cy="6667500"/>
          </a:xfrm>
          <a:prstGeom prst="rect">
            <a:avLst/>
          </a:prstGeom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7DB06D9-7BA6-EA13-1F0C-B65700524B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93122F-2F14-4656-9AA8-50CED5FFF377}" type="datetime1">
              <a:rPr lang="en-US" smtClean="0"/>
              <a:t>10/12/2023</a:t>
            </a:fld>
            <a:endParaRPr lang="en-US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E4422017-49A0-EA7D-8B0D-0C18161874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3D32D-F1BC-4E9C-97E1-36CFF5B22341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99258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slide11" descr="Referrals by Ethnicity">
            <a:extLst>
              <a:ext uri="{FF2B5EF4-FFF2-40B4-BE49-F238E27FC236}">
                <a16:creationId xmlns:a16="http://schemas.microsoft.com/office/drawing/2014/main" id="{2CBBF984-F235-4E7D-B78B-71809D281D1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3500" y="95250"/>
            <a:ext cx="9525000" cy="6667500"/>
          </a:xfrm>
          <a:prstGeom prst="rect">
            <a:avLst/>
          </a:prstGeom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B89D9D6-6C0D-51CA-DB74-A65AED0161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9B8F3D-1A7B-45A5-B184-F263A34E074B}" type="datetime1">
              <a:rPr lang="en-US" smtClean="0"/>
              <a:t>10/12/2023</a:t>
            </a:fld>
            <a:endParaRPr lang="en-US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04BF53A-D196-B808-C436-A7AB6584B5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3D32D-F1BC-4E9C-97E1-36CFF5B22341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99258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slide12" descr="Diagnosis ">
            <a:extLst>
              <a:ext uri="{FF2B5EF4-FFF2-40B4-BE49-F238E27FC236}">
                <a16:creationId xmlns:a16="http://schemas.microsoft.com/office/drawing/2014/main" id="{D01D6A3B-DD40-4D73-B1A1-7B18DD3D42B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855491"/>
            <a:ext cx="12192000" cy="3147017"/>
          </a:xfrm>
          <a:prstGeom prst="rect">
            <a:avLst/>
          </a:prstGeom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7FB610B-A1D7-DC4A-18A4-E69A66DAE9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B88FD7-B175-4CD9-9150-3014437A9C8D}" type="datetime1">
              <a:rPr lang="en-US" smtClean="0"/>
              <a:t>10/12/2023</a:t>
            </a:fld>
            <a:endParaRPr lang="en-US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DB6742C3-E8E6-0FD8-BB29-C50D8F8CC3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3D32D-F1BC-4E9C-97E1-36CFF5B22341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99258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slide13" descr="Barriers">
            <a:extLst>
              <a:ext uri="{FF2B5EF4-FFF2-40B4-BE49-F238E27FC236}">
                <a16:creationId xmlns:a16="http://schemas.microsoft.com/office/drawing/2014/main" id="{F82720E4-7992-4D89-B38C-2A088C04132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870540"/>
            <a:ext cx="12192000" cy="3116919"/>
          </a:xfrm>
          <a:prstGeom prst="rect">
            <a:avLst/>
          </a:prstGeom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1E80F14-319F-EB78-A23E-44322D4FF0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D0B766-A131-4B5B-B7CB-ABDEE1D26555}" type="datetime1">
              <a:rPr lang="en-US" smtClean="0"/>
              <a:t>10/12/2023</a:t>
            </a:fld>
            <a:endParaRPr lang="en-US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12438BFA-BAD6-F957-8BE6-7647B2E1DE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3D32D-F1BC-4E9C-97E1-36CFF5B22341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99258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slide14" descr="Top 20 Boarding / Placement Hospitals">
            <a:extLst>
              <a:ext uri="{FF2B5EF4-FFF2-40B4-BE49-F238E27FC236}">
                <a16:creationId xmlns:a16="http://schemas.microsoft.com/office/drawing/2014/main" id="{CBB5CFC0-9C1F-40AC-BE85-7925E48DCCE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AFCEAB6-5C42-8050-E708-3B89018FFA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87ECCC-9F70-48FD-9810-80B341818A37}" type="datetime1">
              <a:rPr lang="en-US" smtClean="0"/>
              <a:t>10/12/2023</a:t>
            </a:fld>
            <a:endParaRPr lang="en-US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DB4F409D-4B34-631F-6A15-08C0E7D114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3D32D-F1BC-4E9C-97E1-36CFF5B22341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99258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slide15" descr="Boarding Facilities where  &amp;quot;Level of Care Changed&amp;quot;">
            <a:extLst>
              <a:ext uri="{FF2B5EF4-FFF2-40B4-BE49-F238E27FC236}">
                <a16:creationId xmlns:a16="http://schemas.microsoft.com/office/drawing/2014/main" id="{1292D313-82BF-4827-8487-8AB1290B001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5692" y="0"/>
            <a:ext cx="8440616" cy="6858000"/>
          </a:xfrm>
          <a:prstGeom prst="rect">
            <a:avLst/>
          </a:prstGeom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ED8DE9E-BD44-C658-615D-CDD7ACCE6E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ADED41-F4D3-4392-85D1-2CF713D60330}" type="datetime1">
              <a:rPr lang="en-US" smtClean="0"/>
              <a:t>10/12/2023</a:t>
            </a:fld>
            <a:endParaRPr lang="en-US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DFED9CA-835E-22BD-9E74-8D83B9EE78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3D32D-F1BC-4E9C-97E1-36CFF5B22341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99258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slide16" descr="Referrals for Uninsured by Boarding / Placement Hospital">
            <a:extLst>
              <a:ext uri="{FF2B5EF4-FFF2-40B4-BE49-F238E27FC236}">
                <a16:creationId xmlns:a16="http://schemas.microsoft.com/office/drawing/2014/main" id="{382C24A7-2F85-4CAA-B874-37F844E37D1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ECAC5E1-837D-CEE4-614A-BD0949A2EB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07AB42-BDD8-42F7-9ECB-7B60E289D66B}" type="datetime1">
              <a:rPr lang="en-US" smtClean="0"/>
              <a:t>10/12/2023</a:t>
            </a:fld>
            <a:endParaRPr lang="en-US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68194A4-C2C1-20A1-6764-1D1F3CAE24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3D32D-F1BC-4E9C-97E1-36CFF5B22341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99258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de2" descr="EPIA Monthly ">
            <a:extLst>
              <a:ext uri="{FF2B5EF4-FFF2-40B4-BE49-F238E27FC236}">
                <a16:creationId xmlns:a16="http://schemas.microsoft.com/office/drawing/2014/main" id="{9FC61492-B4A2-41A5-A724-4526CB43CDD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0"/>
            <a:ext cx="11430000" cy="6858000"/>
          </a:xfrm>
          <a:prstGeom prst="rect">
            <a:avLst/>
          </a:prstGeom>
        </p:spPr>
      </p:pic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714ED9E-F25F-5464-C5B4-4C3719C8B7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FB3992-BD2F-46FF-99E5-692821894E7A}" type="datetime1">
              <a:rPr lang="en-US" smtClean="0"/>
              <a:t>10/12/2023</a:t>
            </a:fld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FD4F1EC-A9BA-2FDA-CA94-B7EDF2F9EA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3D32D-F1BC-4E9C-97E1-36CFF5B22341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99258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slide3" descr="Referrals by Insurance Plan Type Commercial split">
            <a:extLst>
              <a:ext uri="{FF2B5EF4-FFF2-40B4-BE49-F238E27FC236}">
                <a16:creationId xmlns:a16="http://schemas.microsoft.com/office/drawing/2014/main" id="{30BCA586-D7DF-4923-B515-355E3A8C2E5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51DE3C0-61B0-03F1-D18F-912FB285A2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E74B91-2E2D-4B16-817B-0EB5F7E9A8F3}" type="datetime1">
              <a:rPr lang="en-US" smtClean="0"/>
              <a:t>10/12/2023</a:t>
            </a:fld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26A69DF-86F3-5FD7-F4DB-EDEF2AB1D4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3D32D-F1BC-4E9C-97E1-36CFF5B22341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99258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lide4" descr=" Referring Organization Type">
            <a:extLst>
              <a:ext uri="{FF2B5EF4-FFF2-40B4-BE49-F238E27FC236}">
                <a16:creationId xmlns:a16="http://schemas.microsoft.com/office/drawing/2014/main" id="{74EA4766-B557-4D8C-95D4-AF65CE8E76A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9750" y="0"/>
            <a:ext cx="8572500" cy="6858000"/>
          </a:xfrm>
          <a:prstGeom prst="rect">
            <a:avLst/>
          </a:prstGeom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61DDC3E-E1FC-F2CB-63D9-EF5614EC56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9073F7-B77F-468A-AB05-32809ED8059E}" type="datetime1">
              <a:rPr lang="en-US" smtClean="0"/>
              <a:t>10/12/2023</a:t>
            </a:fld>
            <a:endParaRPr lang="en-US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9F663E9E-5A07-A590-C08F-B99959247E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3D32D-F1BC-4E9C-97E1-36CFF5B22341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99258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slide5" descr="Time to Referral (Days) from Initial Evaluation">
            <a:extLst>
              <a:ext uri="{FF2B5EF4-FFF2-40B4-BE49-F238E27FC236}">
                <a16:creationId xmlns:a16="http://schemas.microsoft.com/office/drawing/2014/main" id="{0B08C6B3-AE84-4245-B993-5024CC98B36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2944" y="0"/>
            <a:ext cx="9306112" cy="6857999"/>
          </a:xfrm>
          <a:prstGeom prst="rect">
            <a:avLst/>
          </a:prstGeom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BDA45B4-BCED-9D84-10DB-30A2F0E71F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95DBD7-5F96-47DE-BF4B-904435F19457}" type="datetime1">
              <a:rPr lang="en-US" smtClean="0"/>
              <a:t>10/12/2023</a:t>
            </a:fld>
            <a:endParaRPr lang="en-US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AD665B2A-729A-E0EE-9F8E-D01BCA592D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3D32D-F1BC-4E9C-97E1-36CFF5B22341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99258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slide6" descr="Time to Referral (Days) from Initial Evaluation by Outcome">
            <a:extLst>
              <a:ext uri="{FF2B5EF4-FFF2-40B4-BE49-F238E27FC236}">
                <a16:creationId xmlns:a16="http://schemas.microsoft.com/office/drawing/2014/main" id="{5A8FF69D-430B-47B4-A271-B281515D225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909" y="0"/>
            <a:ext cx="10248182" cy="6858000"/>
          </a:xfrm>
          <a:prstGeom prst="rect">
            <a:avLst/>
          </a:prstGeom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F6BA7F2-E2FA-7A7F-6AA6-A44F82F372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CD5D5E-84CA-4163-962D-725905862A6E}" type="datetime1">
              <a:rPr lang="en-US" smtClean="0"/>
              <a:t>10/12/2023</a:t>
            </a:fld>
            <a:endParaRPr lang="en-US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7015A94-5D38-0080-C0BB-1366E1C0BE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3D32D-F1BC-4E9C-97E1-36CFF5B22341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99258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slide7" descr="Time to Placement from Referral">
            <a:extLst>
              <a:ext uri="{FF2B5EF4-FFF2-40B4-BE49-F238E27FC236}">
                <a16:creationId xmlns:a16="http://schemas.microsoft.com/office/drawing/2014/main" id="{EBCF93A4-2797-46D9-B629-55B4676C6AE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2944" y="0"/>
            <a:ext cx="9306112" cy="6857999"/>
          </a:xfrm>
          <a:prstGeom prst="rect">
            <a:avLst/>
          </a:prstGeom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863E925-4C34-B0D0-C96E-708CC5AB69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38BBEE-8956-48AF-AAD5-ACA0A61997C4}" type="datetime1">
              <a:rPr lang="en-US" smtClean="0"/>
              <a:t>10/12/2023</a:t>
            </a:fld>
            <a:endParaRPr lang="en-US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E53A14AC-00AC-F025-8145-760B2C7996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3D32D-F1BC-4E9C-97E1-36CFF5B22341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99258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slide8" descr="Referrals by Age Group">
            <a:extLst>
              <a:ext uri="{FF2B5EF4-FFF2-40B4-BE49-F238E27FC236}">
                <a16:creationId xmlns:a16="http://schemas.microsoft.com/office/drawing/2014/main" id="{F827DE13-1A0B-4279-BDA3-F130F68C14A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3500" y="95250"/>
            <a:ext cx="9525000" cy="6667500"/>
          </a:xfrm>
          <a:prstGeom prst="rect">
            <a:avLst/>
          </a:prstGeom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F460DE4-6B89-BC66-576C-3C70E0FF94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5F9ACA-C573-45D5-9603-49ECC2B85487}" type="datetime1">
              <a:rPr lang="en-US" smtClean="0"/>
              <a:t>10/12/2023</a:t>
            </a:fld>
            <a:endParaRPr lang="en-US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F7CDE31E-4C72-F55E-8E73-2107A86500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3D32D-F1BC-4E9C-97E1-36CFF5B22341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99258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slide9" descr="Referrals by Gender">
            <a:extLst>
              <a:ext uri="{FF2B5EF4-FFF2-40B4-BE49-F238E27FC236}">
                <a16:creationId xmlns:a16="http://schemas.microsoft.com/office/drawing/2014/main" id="{C79F19FD-4075-4BDD-9B05-3E3D8AF3EBB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3500" y="95250"/>
            <a:ext cx="9525000" cy="6667500"/>
          </a:xfrm>
          <a:prstGeom prst="rect">
            <a:avLst/>
          </a:prstGeom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42E1D06-E025-26D7-907B-9B3E1CD3E2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A4A9CE-DDCD-4BDA-8BC4-D9D8851B34F5}" type="datetime1">
              <a:rPr lang="en-US" smtClean="0"/>
              <a:t>10/12/2023</a:t>
            </a:fld>
            <a:endParaRPr lang="en-US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9B3FD4E3-7891-BF41-6DEC-31F9AB5C88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3D32D-F1BC-4E9C-97E1-36CFF5B22341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99258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</TotalTime>
  <Words>50</Words>
  <Application>Microsoft Office PowerPoint</Application>
  <PresentationFormat>Widescreen</PresentationFormat>
  <Paragraphs>34</Paragraphs>
  <Slides>16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0" baseType="lpstr">
      <vt:lpstr>Arial</vt:lpstr>
      <vt:lpstr>Calibri</vt:lpstr>
      <vt:lpstr>Calibri Light</vt:lpstr>
      <vt:lpstr>Office Theme</vt:lpstr>
      <vt:lpstr>EPIA Monthly Report September 2023  Ages 0 to 17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EPIA Monthly Report September 2023  Ages 0 to 17</dc:title>
  <dc:creator>MacLeod, Jill (DMH)</dc:creator>
  <cp:lastModifiedBy>MacLeod, Jill (DMH)</cp:lastModifiedBy>
  <cp:revision>1</cp:revision>
  <dcterms:created xsi:type="dcterms:W3CDTF">2023-10-12T12:58:17Z</dcterms:created>
  <dcterms:modified xsi:type="dcterms:W3CDTF">2023-10-12T13:51:56Z</dcterms:modified>
</cp:coreProperties>
</file>