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E286F-A61D-4EE5-BC06-1D0522FC155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A3F76-7C2A-450E-80A9-C534EDD6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A9C2365-B31B-428D-8252-6899F62C1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September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522E345-1E19-4DF7-A34C-2B126633E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313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55A5-6B07-6B91-3361-86C888F8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0D0A-CF42-D534-22F5-AD171251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4BE25B96-8209-460A-9340-095F4F3BA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689A3-3B25-F3C1-9929-35CCB88E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06EAD-F44F-B24B-30D0-E2476539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3D3E0307-A551-4C7E-9C3E-C56809D1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099CA-6703-B6E2-31BB-83E58211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B94BC-004B-E672-13E0-113B7FAB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4977567F-37F5-4F71-B96D-222FBE4A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5DE0E-21AF-54C8-2996-61AFDF96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FC646-E9C7-1A45-68F9-A49ACDC3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587E9813-8EF6-4471-A7CA-FDB48F5D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A9AF1-E386-A66F-D4BC-3607D96A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8FFE8-CBE3-9690-022C-6A17E1AB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20E35F51-C28C-4647-AD0B-C98C0B3FC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6EF7E-FA45-36FC-0CFD-3ADE5D58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480E4-6057-2AF9-3992-4CEF0D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819CA5F5-11FA-434E-9FE1-7711458AA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A47CA-8934-3B49-FA60-D1CC7501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224C1-3F16-0383-D353-6BD085A3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C9296CC6-CE3E-42B4-9BA5-DE8C8085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CD9C4-A1BE-FA7E-FE98-F354917B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79935-A147-5F90-7A7C-435D8B94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B41763A5-A2EF-4C4A-AB41-5596FD5F4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D65B0-BFD5-9E82-0C38-5FA83B3F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BAE8A-6D52-6982-2CC8-C3CBBCD0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8DFE6EC5-8B00-45FD-9A5F-AB2A3D92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8E08E-2FAB-A3D1-6CF9-CC1457A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3E241-15D0-E9BA-1ACC-B77DD9AF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BD85F4B4-3DC5-4765-82DD-AB3C917B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1A43E-978E-C730-F24C-38191491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0B787-91A9-F9F6-9FF6-482F42BC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BF770204-A5F6-4EE9-BBB6-50F599D8C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EA726-6105-9679-83D4-3C42C0ED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F0563-7943-5816-F9F3-487F2ED7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E4A2B49F-BAAE-41BC-8CE3-80AD378C9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231E9-C924-E0A9-F5BB-0C5CB291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3A1D6-01D7-056E-84EE-48255141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49CD2EF9-8ECD-47F4-991B-F4431D70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DA345-E24C-AF05-A74D-27E4CA1F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1F0B1-C05A-1FAF-A34A-6CD07532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1D8A3D29-6635-417E-B30C-865635195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C6598-D630-2ACB-AAD2-1385CB0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85453-9A26-F5D3-FE53-F2EBF596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41622AEF-3FFF-433F-8EB0-2A50DD04A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8B929-9817-E610-C65B-B8B3CB6B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DC271-C7F9-3CC5-B6A9-104ED65B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September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September 2023 All Ages</dc:title>
  <dc:creator>MacLeod, Jill (DMH)</dc:creator>
  <cp:lastModifiedBy>MacLeod, Jill (DMH)</cp:lastModifiedBy>
  <cp:revision>3</cp:revision>
  <dcterms:created xsi:type="dcterms:W3CDTF">2023-10-12T12:53:27Z</dcterms:created>
  <dcterms:modified xsi:type="dcterms:W3CDTF">2023-10-12T13:43:20Z</dcterms:modified>
</cp:coreProperties>
</file>