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E5032-FB90-4054-B077-F262F5D190DE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FCE6E-3860-4B20-A40B-122BBF4DD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8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10/10/2024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965662B1-EB9C-4257-8437-7850A771FB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F4302982-34AA-4785-A9DA-3619952CEE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2024</a:t>
            </a:r>
          </a:p>
          <a:p>
            <a:r>
              <a:rPr lang="en-US" dirty="0"/>
              <a:t>Does not include referrals received as part of BHTRP Pilot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04B88-70AA-A816-E555-646EF21FE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9CD77-4B72-39E1-B660-C09583FC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BCC1565E-E2C9-4B95-917B-D3ADD9203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01AF9E-BF3B-3E34-A74F-35200360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287D8-680F-3ED2-8895-AE631A904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Average Time to Placement and Number of Referrals">
            <a:extLst>
              <a:ext uri="{FF2B5EF4-FFF2-40B4-BE49-F238E27FC236}">
                <a16:creationId xmlns:a16="http://schemas.microsoft.com/office/drawing/2014/main" id="{1849C0C9-CA02-4A48-A244-686EA971E8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CA8630-E974-C658-1186-D508EB291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4DE81-A3A7-01F5-6B85-A24C70944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1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 With Group selections">
            <a:extLst>
              <a:ext uri="{FF2B5EF4-FFF2-40B4-BE49-F238E27FC236}">
                <a16:creationId xmlns:a16="http://schemas.microsoft.com/office/drawing/2014/main" id="{9C1F8396-D5A9-4380-A202-56C522534D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0D590D-0332-3A12-BE1B-F276F1FC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10/10/2024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C2B5D-0D49-ADA4-B9C1-2D0C09639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5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2024-10-10T13:29:00Z</dcterms:created>
  <dcterms:modified xsi:type="dcterms:W3CDTF">2024-10-10T17:44:44Z</dcterms:modified>
</cp:coreProperties>
</file>