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69" r:id="rId5"/>
    <p:sldMasterId id="2147483781" r:id="rId6"/>
    <p:sldMasterId id="2147483787" r:id="rId7"/>
    <p:sldMasterId id="2147483793" r:id="rId8"/>
  </p:sldMasterIdLst>
  <p:notesMasterIdLst>
    <p:notesMasterId r:id="rId82"/>
  </p:notesMasterIdLst>
  <p:handoutMasterIdLst>
    <p:handoutMasterId r:id="rId83"/>
  </p:handoutMasterIdLst>
  <p:sldIdLst>
    <p:sldId id="2380" r:id="rId9"/>
    <p:sldId id="785" r:id="rId10"/>
    <p:sldId id="2409" r:id="rId11"/>
    <p:sldId id="2443" r:id="rId12"/>
    <p:sldId id="2427" r:id="rId13"/>
    <p:sldId id="2444" r:id="rId14"/>
    <p:sldId id="2446" r:id="rId15"/>
    <p:sldId id="2456" r:id="rId16"/>
    <p:sldId id="2447" r:id="rId17"/>
    <p:sldId id="2378" r:id="rId18"/>
    <p:sldId id="409" r:id="rId19"/>
    <p:sldId id="410" r:id="rId20"/>
    <p:sldId id="413" r:id="rId21"/>
    <p:sldId id="411" r:id="rId22"/>
    <p:sldId id="414" r:id="rId23"/>
    <p:sldId id="2465" r:id="rId24"/>
    <p:sldId id="2469" r:id="rId25"/>
    <p:sldId id="2470" r:id="rId26"/>
    <p:sldId id="2471" r:id="rId27"/>
    <p:sldId id="2472" r:id="rId28"/>
    <p:sldId id="2145707198" r:id="rId29"/>
    <p:sldId id="2145707170" r:id="rId30"/>
    <p:sldId id="2145707196" r:id="rId31"/>
    <p:sldId id="2145707197" r:id="rId32"/>
    <p:sldId id="2145707193" r:id="rId33"/>
    <p:sldId id="2145707172" r:id="rId34"/>
    <p:sldId id="2145707199" r:id="rId35"/>
    <p:sldId id="2145707175" r:id="rId36"/>
    <p:sldId id="2145707189" r:id="rId37"/>
    <p:sldId id="2145707178" r:id="rId38"/>
    <p:sldId id="2145707185" r:id="rId39"/>
    <p:sldId id="2145707184" r:id="rId40"/>
    <p:sldId id="256" r:id="rId41"/>
    <p:sldId id="257" r:id="rId42"/>
    <p:sldId id="258" r:id="rId43"/>
    <p:sldId id="259" r:id="rId44"/>
    <p:sldId id="260" r:id="rId45"/>
    <p:sldId id="261" r:id="rId46"/>
    <p:sldId id="262" r:id="rId47"/>
    <p:sldId id="263" r:id="rId48"/>
    <p:sldId id="264" r:id="rId49"/>
    <p:sldId id="265" r:id="rId50"/>
    <p:sldId id="266" r:id="rId51"/>
    <p:sldId id="267" r:id="rId52"/>
    <p:sldId id="268" r:id="rId53"/>
    <p:sldId id="269" r:id="rId54"/>
    <p:sldId id="270" r:id="rId55"/>
    <p:sldId id="271" r:id="rId56"/>
    <p:sldId id="272" r:id="rId57"/>
    <p:sldId id="273" r:id="rId58"/>
    <p:sldId id="274" r:id="rId59"/>
    <p:sldId id="275" r:id="rId60"/>
    <p:sldId id="2468" r:id="rId61"/>
    <p:sldId id="277" r:id="rId62"/>
    <p:sldId id="278" r:id="rId63"/>
    <p:sldId id="2452" r:id="rId64"/>
    <p:sldId id="2450" r:id="rId65"/>
    <p:sldId id="2454" r:id="rId66"/>
    <p:sldId id="2458" r:id="rId67"/>
    <p:sldId id="2455" r:id="rId68"/>
    <p:sldId id="2464" r:id="rId69"/>
    <p:sldId id="2448" r:id="rId70"/>
    <p:sldId id="2449" r:id="rId71"/>
    <p:sldId id="2466" r:id="rId72"/>
    <p:sldId id="2445" r:id="rId73"/>
    <p:sldId id="2440" r:id="rId74"/>
    <p:sldId id="2453" r:id="rId75"/>
    <p:sldId id="2442" r:id="rId76"/>
    <p:sldId id="2441" r:id="rId77"/>
    <p:sldId id="2425" r:id="rId78"/>
    <p:sldId id="2430" r:id="rId79"/>
    <p:sldId id="2467" r:id="rId80"/>
    <p:sldId id="2372" r:id="rId8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5B1695D1-E363-4ABC-B316-D37746C49AFC}">
          <p14:sldIdLst>
            <p14:sldId id="2380"/>
            <p14:sldId id="785"/>
            <p14:sldId id="2409"/>
          </p14:sldIdLst>
        </p14:section>
        <p14:section name="LBE Grants" id="{65B7BD83-87F9-4306-A646-5719F3079FCC}">
          <p14:sldIdLst>
            <p14:sldId id="2443"/>
            <p14:sldId id="2427"/>
            <p14:sldId id="2444"/>
            <p14:sldId id="2446"/>
            <p14:sldId id="2456"/>
            <p14:sldId id="2447"/>
          </p14:sldIdLst>
        </p14:section>
        <p14:section name="Speakers" id="{9B763BB4-1D2C-410B-8AD7-21C69DBE1048}">
          <p14:sldIdLst>
            <p14:sldId id="2378"/>
            <p14:sldId id="409"/>
            <p14:sldId id="410"/>
            <p14:sldId id="413"/>
            <p14:sldId id="411"/>
            <p14:sldId id="414"/>
            <p14:sldId id="2465"/>
            <p14:sldId id="2469"/>
            <p14:sldId id="2470"/>
            <p14:sldId id="2471"/>
            <p14:sldId id="2472"/>
            <p14:sldId id="2145707198"/>
            <p14:sldId id="2145707170"/>
            <p14:sldId id="2145707196"/>
            <p14:sldId id="2145707197"/>
            <p14:sldId id="2145707193"/>
            <p14:sldId id="2145707172"/>
            <p14:sldId id="2145707199"/>
            <p14:sldId id="2145707175"/>
            <p14:sldId id="2145707189"/>
            <p14:sldId id="2145707178"/>
            <p14:sldId id="2145707185"/>
            <p14:sldId id="2145707184"/>
          </p14:sldIdLst>
        </p14:section>
        <p14:section name="MassDEP" id="{03D3274A-027D-4B70-9785-99A56D716AD3}">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468"/>
            <p14:sldId id="277"/>
            <p14:sldId id="278"/>
          </p14:sldIdLst>
        </p14:section>
        <p14:section name="Updates + Reminders" id="{C357925E-22EE-4F5C-BA45-85D7FCECC488}">
          <p14:sldIdLst>
            <p14:sldId id="2452"/>
            <p14:sldId id="2450"/>
            <p14:sldId id="2454"/>
            <p14:sldId id="2458"/>
            <p14:sldId id="2455"/>
            <p14:sldId id="2464"/>
            <p14:sldId id="2448"/>
            <p14:sldId id="2449"/>
            <p14:sldId id="2466"/>
          </p14:sldIdLst>
        </p14:section>
        <p14:section name="RD" id="{AAFACCC0-751F-4FF4-AB65-44A80271CD4B}">
          <p14:sldIdLst>
            <p14:sldId id="2445"/>
            <p14:sldId id="2440"/>
            <p14:sldId id="2453"/>
            <p14:sldId id="2442"/>
            <p14:sldId id="2441"/>
            <p14:sldId id="2425"/>
            <p14:sldId id="2430"/>
            <p14:sldId id="2467"/>
            <p14:sldId id="2372"/>
          </p14:sldIdLst>
        </p14:section>
      </p14:sectionLst>
    </p:ext>
    <p:ext uri="{EFAFB233-063F-42B5-8137-9DF3F51BA10A}">
      <p15:sldGuideLst xmlns:p15="http://schemas.microsoft.com/office/powerpoint/2012/main">
        <p15:guide id="1" orient="horz" pos="480" userDrawn="1">
          <p15:clr>
            <a:srgbClr val="A4A3A4"/>
          </p15:clr>
        </p15:guide>
        <p15:guide id="2" pos="456" userDrawn="1">
          <p15:clr>
            <a:srgbClr val="A4A3A4"/>
          </p15:clr>
        </p15:guide>
        <p15:guide id="3" orient="horz" pos="3840" userDrawn="1">
          <p15:clr>
            <a:srgbClr val="A4A3A4"/>
          </p15:clr>
        </p15:guide>
        <p15:guide id="4" pos="720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6D78648-A5EF-3F34-7A15-C9FFB6B5B39D}" name="Zrzavy, Arianna (ENE)" initials="AZ" userId="S::Arianna.Zrzavy@mass.gov::ec233688-fa39-44e8-ba1f-6bc6425294ee" providerId="AD"/>
  <p188:author id="{7238CA49-ADF8-951E-88B2-DDAE4906492C}" name="Fred Martins" initials="FM" userId="S::fmartins@discoverasg.com::18b38f81-ca96-41ce-a464-9d5d9ed6e065" providerId="AD"/>
  <p188:author id="{BA587090-36AE-D88C-C14B-1D3568D3844F}" name="Mafe Della Porta" initials="MP" userId="S::MDellaPorta@discoverasg.com::26b8a7e8-0152-47a3-a130-010c6d04d889" providerId="AD"/>
  <p188:author id="{B5162BBA-BC95-17E2-BDF6-3AB5A782941A}" name="Vitello, Sophia (ENE)" initials="SV" userId="S::Sophia.Vitello@mass.gov::901a5a57-0f88-4322-9ffe-fb3ca6d0a6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enerous Art" initials="GA" lastIdx="1" clrIdx="0">
    <p:extLst>
      <p:ext uri="{19B8F6BF-5375-455C-9EA6-DF929625EA0E}">
        <p15:presenceInfo xmlns:p15="http://schemas.microsoft.com/office/powerpoint/2012/main" userId="74acd13c187467fd" providerId="Windows Live"/>
      </p:ext>
    </p:extLst>
  </p:cmAuthor>
  <p:cmAuthor id="2" name="generous art" initials="ga" lastIdx="2" clrIdx="1">
    <p:extLst>
      <p:ext uri="{19B8F6BF-5375-455C-9EA6-DF929625EA0E}">
        <p15:presenceInfo xmlns:p15="http://schemas.microsoft.com/office/powerpoint/2012/main" userId="3478c8d77a17236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3232"/>
    <a:srgbClr val="C89A08"/>
    <a:srgbClr val="165A26"/>
    <a:srgbClr val="FEF168"/>
    <a:srgbClr val="3567B1"/>
    <a:srgbClr val="2E3690"/>
    <a:srgbClr val="F6C31F"/>
    <a:srgbClr val="A5C939"/>
    <a:srgbClr val="2CB34B"/>
    <a:srgbClr val="705D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A5CD29-8050-450B-9493-63FF3DE06C02}" v="21" dt="2026-09-22T13:55:53.4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9" autoAdjust="0"/>
    <p:restoredTop sz="94632" autoAdjust="0"/>
  </p:normalViewPr>
  <p:slideViewPr>
    <p:cSldViewPr snapToGrid="0">
      <p:cViewPr varScale="1">
        <p:scale>
          <a:sx n="104" d="100"/>
          <a:sy n="104" d="100"/>
        </p:scale>
        <p:origin x="756" y="51"/>
      </p:cViewPr>
      <p:guideLst>
        <p:guide orient="horz" pos="480"/>
        <p:guide pos="456"/>
        <p:guide orient="horz" pos="3840"/>
        <p:guide pos="7200"/>
      </p:guideLst>
    </p:cSldViewPr>
  </p:slideViewPr>
  <p:outlineViewPr>
    <p:cViewPr>
      <p:scale>
        <a:sx n="33" d="100"/>
        <a:sy n="33" d="100"/>
      </p:scale>
      <p:origin x="0" y="-15489"/>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commentAuthors" Target="commentAuthors.xml"/><Relationship Id="rId89" Type="http://schemas.microsoft.com/office/2015/10/relationships/revisionInfo" Target="revisionInfo.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5" Type="http://schemas.openxmlformats.org/officeDocument/2006/relationships/slideMaster" Target="slideMasters/slideMaster2.xml"/><Relationship Id="rId90" Type="http://schemas.microsoft.com/office/2018/10/relationships/authors" Target="authors.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handoutMaster" Target="handoutMasters/handoutMaster1.xml"/><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7" Type="http://schemas.openxmlformats.org/officeDocument/2006/relationships/slideMaster" Target="slideMasters/slideMaster4.xml"/><Relationship Id="rId71" Type="http://schemas.openxmlformats.org/officeDocument/2006/relationships/slide" Target="slides/slide63.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theme" Target="theme/theme1.xml"/><Relationship Id="rId61" Type="http://schemas.openxmlformats.org/officeDocument/2006/relationships/slide" Target="slides/slide53.xml"/><Relationship Id="rId82" Type="http://schemas.openxmlformats.org/officeDocument/2006/relationships/notesMaster" Target="notesMasters/notesMaster1.xml"/><Relationship Id="rId19" Type="http://schemas.openxmlformats.org/officeDocument/2006/relationships/slide" Target="slides/slide11.xml"/></Relationships>
</file>

<file path=ppt/diagrams/_rels/data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 Id="rId5" Type="http://schemas.openxmlformats.org/officeDocument/2006/relationships/image" Target="../media/image27.jpeg"/><Relationship Id="rId4" Type="http://schemas.openxmlformats.org/officeDocument/2006/relationships/image" Target="../media/image26.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 Id="rId5" Type="http://schemas.openxmlformats.org/officeDocument/2006/relationships/image" Target="../media/image27.jpeg"/><Relationship Id="rId4" Type="http://schemas.openxmlformats.org/officeDocument/2006/relationships/image" Target="../media/image26.jpeg"/></Relationships>
</file>

<file path=ppt/diagrams/colors1.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1">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22E933-514D-4AE9-85EE-6EE988D39862}" type="doc">
      <dgm:prSet loTypeId="urn:microsoft.com/office/officeart/2008/layout/PictureStrips" loCatId="picture" qsTypeId="urn:microsoft.com/office/officeart/2005/8/quickstyle/simple1#2" qsCatId="simple" csTypeId="urn:microsoft.com/office/officeart/2005/8/colors/accent0_3#1" csCatId="mainScheme" phldr="1"/>
      <dgm:spPr/>
      <dgm:t>
        <a:bodyPr/>
        <a:lstStyle/>
        <a:p>
          <a:endParaRPr lang="en-US"/>
        </a:p>
      </dgm:t>
    </dgm:pt>
    <dgm:pt modelId="{DECE0403-8CB0-4A86-8C12-130107FA308E}">
      <dgm:prSet phldrT="[Text]" phldr="0"/>
      <dgm:spPr/>
      <dgm:t>
        <a:bodyPr/>
        <a:lstStyle/>
        <a:p>
          <a:r>
            <a:rPr lang="en-US" b="1"/>
            <a:t>Solar-Decarb.</a:t>
          </a:r>
        </a:p>
      </dgm:t>
    </dgm:pt>
    <dgm:pt modelId="{603C38CA-E33F-4D00-90C9-90A890FD8EEE}" type="parTrans" cxnId="{871B7FCC-40A8-429F-901D-1A0BD23D9B38}">
      <dgm:prSet/>
      <dgm:spPr/>
      <dgm:t>
        <a:bodyPr/>
        <a:lstStyle/>
        <a:p>
          <a:endParaRPr lang="en-US"/>
        </a:p>
      </dgm:t>
    </dgm:pt>
    <dgm:pt modelId="{8CB2491B-94FE-4A88-8F36-B4A9D356FDF6}" type="sibTrans" cxnId="{871B7FCC-40A8-429F-901D-1A0BD23D9B38}">
      <dgm:prSet/>
      <dgm:spPr/>
      <dgm:t>
        <a:bodyPr/>
        <a:lstStyle/>
        <a:p>
          <a:endParaRPr lang="en-US"/>
        </a:p>
      </dgm:t>
    </dgm:pt>
    <dgm:pt modelId="{1874E229-A037-40CC-9CBC-EF188B4779FF}">
      <dgm:prSet phldrT="[Text]"/>
      <dgm:spPr/>
      <dgm:t>
        <a:bodyPr/>
        <a:lstStyle/>
        <a:p>
          <a:r>
            <a:rPr lang="en-US" b="0">
              <a:ea typeface="Open Sans" panose="020B0606030504020204" pitchFamily="34" charset="0"/>
              <a:cs typeface="Open Sans" panose="020B0606030504020204" pitchFamily="34" charset="0"/>
            </a:rPr>
            <a:t>Incentives for solar PV, decarb. projects, and associated EVSE &amp; storage</a:t>
          </a:r>
          <a:endParaRPr lang="en-US" b="0"/>
        </a:p>
      </dgm:t>
    </dgm:pt>
    <dgm:pt modelId="{B7C0ED2B-B4BA-4122-9E2D-7CCA8B1966C9}" type="parTrans" cxnId="{D8A2ACA5-8075-4F12-AF09-0814F01DF330}">
      <dgm:prSet/>
      <dgm:spPr/>
      <dgm:t>
        <a:bodyPr/>
        <a:lstStyle/>
        <a:p>
          <a:endParaRPr lang="en-US"/>
        </a:p>
      </dgm:t>
    </dgm:pt>
    <dgm:pt modelId="{2E0D8FDB-7B86-4347-BB78-147D0FD01830}" type="sibTrans" cxnId="{D8A2ACA5-8075-4F12-AF09-0814F01DF330}">
      <dgm:prSet/>
      <dgm:spPr/>
      <dgm:t>
        <a:bodyPr/>
        <a:lstStyle/>
        <a:p>
          <a:endParaRPr lang="en-US"/>
        </a:p>
      </dgm:t>
    </dgm:pt>
    <dgm:pt modelId="{AA5D6805-02ED-469E-8F14-7B5E4CF78AD3}">
      <dgm:prSet phldrT="[Text]" phldr="0"/>
      <dgm:spPr/>
      <dgm:t>
        <a:bodyPr/>
        <a:lstStyle/>
        <a:p>
          <a:r>
            <a:rPr lang="en-US" b="1"/>
            <a:t>Equipment Decarb.</a:t>
          </a:r>
        </a:p>
      </dgm:t>
    </dgm:pt>
    <dgm:pt modelId="{CFAF0462-8906-4746-B759-F4C9F1B9CBEE}" type="parTrans" cxnId="{3D8EF1D3-85B5-4915-B152-1C94F76EA213}">
      <dgm:prSet/>
      <dgm:spPr/>
      <dgm:t>
        <a:bodyPr/>
        <a:lstStyle/>
        <a:p>
          <a:endParaRPr lang="en-US"/>
        </a:p>
      </dgm:t>
    </dgm:pt>
    <dgm:pt modelId="{794263D0-A3B3-49AD-8949-D45872D3C765}" type="sibTrans" cxnId="{3D8EF1D3-85B5-4915-B152-1C94F76EA213}">
      <dgm:prSet/>
      <dgm:spPr/>
      <dgm:t>
        <a:bodyPr/>
        <a:lstStyle/>
        <a:p>
          <a:endParaRPr lang="en-US"/>
        </a:p>
      </dgm:t>
    </dgm:pt>
    <dgm:pt modelId="{CB04C6B7-C6B4-47D0-B8B1-4383E09DE68E}">
      <dgm:prSet phldrT="[Text]"/>
      <dgm:spPr/>
      <dgm:t>
        <a:bodyPr/>
        <a:lstStyle/>
        <a:p>
          <a:r>
            <a:rPr lang="en-US" b="0">
              <a:ea typeface="Open Sans" panose="020B0606030504020204" pitchFamily="34" charset="0"/>
              <a:cs typeface="Open Sans" panose="020B0606030504020204" pitchFamily="34" charset="0"/>
            </a:rPr>
            <a:t>Partial cost coverage for electrifying state-owned equipment</a:t>
          </a:r>
          <a:endParaRPr lang="en-US" b="0"/>
        </a:p>
      </dgm:t>
    </dgm:pt>
    <dgm:pt modelId="{66914CF9-A436-4137-8AFF-F817BED36179}" type="parTrans" cxnId="{23138248-AE68-4305-98BD-8B55B054F614}">
      <dgm:prSet/>
      <dgm:spPr/>
      <dgm:t>
        <a:bodyPr/>
        <a:lstStyle/>
        <a:p>
          <a:endParaRPr lang="en-US"/>
        </a:p>
      </dgm:t>
    </dgm:pt>
    <dgm:pt modelId="{9ADF81D9-7304-4593-B78F-CE3DEDB67AAA}" type="sibTrans" cxnId="{23138248-AE68-4305-98BD-8B55B054F614}">
      <dgm:prSet/>
      <dgm:spPr/>
      <dgm:t>
        <a:bodyPr/>
        <a:lstStyle/>
        <a:p>
          <a:endParaRPr lang="en-US"/>
        </a:p>
      </dgm:t>
    </dgm:pt>
    <dgm:pt modelId="{50199B63-957F-440A-AD80-F7B1893A25C7}">
      <dgm:prSet phldrT="[Text]" phldr="0"/>
      <dgm:spPr/>
      <dgm:t>
        <a:bodyPr/>
        <a:lstStyle/>
        <a:p>
          <a:r>
            <a:rPr lang="en-US" b="1"/>
            <a:t>Fleet EV Charging</a:t>
          </a:r>
        </a:p>
      </dgm:t>
    </dgm:pt>
    <dgm:pt modelId="{5BE59D02-D178-4F3F-A514-E74D6C70FDFC}" type="parTrans" cxnId="{39DFBEB1-221E-4FEA-A149-2ED0EF41D9F3}">
      <dgm:prSet/>
      <dgm:spPr/>
      <dgm:t>
        <a:bodyPr/>
        <a:lstStyle/>
        <a:p>
          <a:endParaRPr lang="en-US"/>
        </a:p>
      </dgm:t>
    </dgm:pt>
    <dgm:pt modelId="{8C81ECE8-1DB1-491E-88F1-037B01F42655}" type="sibTrans" cxnId="{39DFBEB1-221E-4FEA-A149-2ED0EF41D9F3}">
      <dgm:prSet/>
      <dgm:spPr/>
      <dgm:t>
        <a:bodyPr/>
        <a:lstStyle/>
        <a:p>
          <a:endParaRPr lang="en-US"/>
        </a:p>
      </dgm:t>
    </dgm:pt>
    <dgm:pt modelId="{2FD85E29-0BE8-4A6A-9C32-F30F00235A06}">
      <dgm:prSet phldrT="[Text]" phldr="0"/>
      <dgm:spPr/>
      <dgm:t>
        <a:bodyPr/>
        <a:lstStyle/>
        <a:p>
          <a:r>
            <a:rPr lang="en-US" b="0">
              <a:ea typeface="Open Sans" panose="020B0606030504020204" pitchFamily="34" charset="0"/>
              <a:cs typeface="Open Sans" panose="020B0606030504020204" pitchFamily="34" charset="0"/>
            </a:rPr>
            <a:t>Up to 100% cost coverage for EVSE at state facilities &amp; approved domicile locations </a:t>
          </a:r>
          <a:endParaRPr lang="en-US" b="0"/>
        </a:p>
      </dgm:t>
    </dgm:pt>
    <dgm:pt modelId="{91D7F907-5FE0-431A-80D2-59BAE24B4D1D}" type="parTrans" cxnId="{5B6CF06B-C400-4640-A701-979217C2BDD8}">
      <dgm:prSet/>
      <dgm:spPr/>
      <dgm:t>
        <a:bodyPr/>
        <a:lstStyle/>
        <a:p>
          <a:endParaRPr lang="en-US"/>
        </a:p>
      </dgm:t>
    </dgm:pt>
    <dgm:pt modelId="{62163B98-B682-4ADE-AB87-D17BD14618E2}" type="sibTrans" cxnId="{5B6CF06B-C400-4640-A701-979217C2BDD8}">
      <dgm:prSet/>
      <dgm:spPr/>
      <dgm:t>
        <a:bodyPr/>
        <a:lstStyle/>
        <a:p>
          <a:endParaRPr lang="en-US"/>
        </a:p>
      </dgm:t>
    </dgm:pt>
    <dgm:pt modelId="{539BF14D-E190-4079-A3C7-6B660A35DEF8}">
      <dgm:prSet phldrT="[Text]" phldr="0"/>
      <dgm:spPr/>
      <dgm:t>
        <a:bodyPr/>
        <a:lstStyle/>
        <a:p>
          <a:r>
            <a:rPr lang="en-US" b="1"/>
            <a:t>Feasibility Studies</a:t>
          </a:r>
        </a:p>
      </dgm:t>
    </dgm:pt>
    <dgm:pt modelId="{37747663-5936-48F5-A125-5EBDE5AAB7E8}" type="parTrans" cxnId="{145B326E-A803-4982-B79D-BE3036390AEA}">
      <dgm:prSet/>
      <dgm:spPr/>
      <dgm:t>
        <a:bodyPr/>
        <a:lstStyle/>
        <a:p>
          <a:endParaRPr lang="en-US"/>
        </a:p>
      </dgm:t>
    </dgm:pt>
    <dgm:pt modelId="{D2CD989B-15FB-4B1F-BE2F-0CDD8F64383C}" type="sibTrans" cxnId="{145B326E-A803-4982-B79D-BE3036390AEA}">
      <dgm:prSet/>
      <dgm:spPr/>
      <dgm:t>
        <a:bodyPr/>
        <a:lstStyle/>
        <a:p>
          <a:endParaRPr lang="en-US"/>
        </a:p>
      </dgm:t>
    </dgm:pt>
    <dgm:pt modelId="{FE53E72F-4CA2-4A9D-B663-C82BB4C9DD44}">
      <dgm:prSet phldrT="[Text]" phldr="0"/>
      <dgm:spPr/>
      <dgm:t>
        <a:bodyPr/>
        <a:lstStyle/>
        <a:p>
          <a:r>
            <a:rPr lang="en-US" b="1"/>
            <a:t>Solar &amp; Decarb. Repair</a:t>
          </a:r>
        </a:p>
      </dgm:t>
    </dgm:pt>
    <dgm:pt modelId="{BCD80181-E887-4500-A285-39E7B5848B52}" type="parTrans" cxnId="{23541F30-D19C-4129-9D6A-02D657F6CB9A}">
      <dgm:prSet/>
      <dgm:spPr/>
      <dgm:t>
        <a:bodyPr/>
        <a:lstStyle/>
        <a:p>
          <a:endParaRPr lang="en-US"/>
        </a:p>
      </dgm:t>
    </dgm:pt>
    <dgm:pt modelId="{D4785B75-0F4F-4BFE-9B06-60BE582DDC45}" type="sibTrans" cxnId="{23541F30-D19C-4129-9D6A-02D657F6CB9A}">
      <dgm:prSet/>
      <dgm:spPr/>
      <dgm:t>
        <a:bodyPr/>
        <a:lstStyle/>
        <a:p>
          <a:endParaRPr lang="en-US"/>
        </a:p>
      </dgm:t>
    </dgm:pt>
    <dgm:pt modelId="{232C008F-EDBF-4906-B37A-A28F0152F076}">
      <dgm:prSet phldrT="[Text]" phldr="0"/>
      <dgm:spPr/>
      <dgm:t>
        <a:bodyPr/>
        <a:lstStyle/>
        <a:p>
          <a:r>
            <a:rPr lang="en-US" b="0">
              <a:ea typeface="Open Sans" panose="020B0606030504020204" pitchFamily="34" charset="0"/>
              <a:cs typeface="Open Sans" panose="020B0606030504020204" pitchFamily="34" charset="0"/>
            </a:rPr>
            <a:t>Funds examination of sustainability technologies and strategies</a:t>
          </a:r>
          <a:endParaRPr lang="en-US" b="0"/>
        </a:p>
      </dgm:t>
    </dgm:pt>
    <dgm:pt modelId="{492434BF-5F7A-49AE-8023-67B5BAC6BA8B}" type="parTrans" cxnId="{A3D554BD-BB00-4B53-B9E5-093C8930DFE0}">
      <dgm:prSet/>
      <dgm:spPr/>
      <dgm:t>
        <a:bodyPr/>
        <a:lstStyle/>
        <a:p>
          <a:endParaRPr lang="en-US"/>
        </a:p>
      </dgm:t>
    </dgm:pt>
    <dgm:pt modelId="{1F867892-E413-45C4-B756-15AC7556217E}" type="sibTrans" cxnId="{A3D554BD-BB00-4B53-B9E5-093C8930DFE0}">
      <dgm:prSet/>
      <dgm:spPr/>
      <dgm:t>
        <a:bodyPr/>
        <a:lstStyle/>
        <a:p>
          <a:endParaRPr lang="en-US"/>
        </a:p>
      </dgm:t>
    </dgm:pt>
    <dgm:pt modelId="{9DEB6660-80E9-454B-9815-A6047C61EF4E}">
      <dgm:prSet phldrT="[Text]" phldr="0"/>
      <dgm:spPr/>
      <dgm:t>
        <a:bodyPr/>
        <a:lstStyle/>
        <a:p>
          <a:r>
            <a:rPr lang="en-US" b="0">
              <a:ea typeface="Open Sans" panose="020B0606030504020204" pitchFamily="34" charset="0"/>
              <a:cs typeface="Open Sans" panose="020B0606030504020204" pitchFamily="34" charset="0"/>
            </a:rPr>
            <a:t>Cost coverage for repair or replacement of critical components for existing systems</a:t>
          </a:r>
          <a:endParaRPr lang="en-US" b="0"/>
        </a:p>
      </dgm:t>
    </dgm:pt>
    <dgm:pt modelId="{50BD62EE-F108-4C61-BFA9-23B7EEBFD8FA}" type="parTrans" cxnId="{5D5C29CC-36B6-43A2-BCCE-A67D65F9B1DB}">
      <dgm:prSet/>
      <dgm:spPr/>
      <dgm:t>
        <a:bodyPr/>
        <a:lstStyle/>
        <a:p>
          <a:endParaRPr lang="en-US"/>
        </a:p>
      </dgm:t>
    </dgm:pt>
    <dgm:pt modelId="{CF9D9434-6374-4AB5-AF45-2763A34A1AF2}" type="sibTrans" cxnId="{5D5C29CC-36B6-43A2-BCCE-A67D65F9B1DB}">
      <dgm:prSet/>
      <dgm:spPr/>
      <dgm:t>
        <a:bodyPr/>
        <a:lstStyle/>
        <a:p>
          <a:endParaRPr lang="en-US"/>
        </a:p>
      </dgm:t>
    </dgm:pt>
    <dgm:pt modelId="{9469434C-3FD6-42B7-AC87-5013001EDFA0}" type="pres">
      <dgm:prSet presAssocID="{5322E933-514D-4AE9-85EE-6EE988D39862}" presName="Name0" presStyleCnt="0">
        <dgm:presLayoutVars>
          <dgm:dir/>
          <dgm:resizeHandles val="exact"/>
        </dgm:presLayoutVars>
      </dgm:prSet>
      <dgm:spPr/>
    </dgm:pt>
    <dgm:pt modelId="{E030FE3C-E168-4452-A392-5042744012E4}" type="pres">
      <dgm:prSet presAssocID="{DECE0403-8CB0-4A86-8C12-130107FA308E}" presName="composite" presStyleCnt="0"/>
      <dgm:spPr/>
    </dgm:pt>
    <dgm:pt modelId="{65F1F1A4-5B18-42DA-8EF6-088DD84BF8AE}" type="pres">
      <dgm:prSet presAssocID="{DECE0403-8CB0-4A86-8C12-130107FA308E}" presName="rect1" presStyleLbl="trAlignAcc1" presStyleIdx="0" presStyleCnt="5">
        <dgm:presLayoutVars>
          <dgm:bulletEnabled val="1"/>
        </dgm:presLayoutVars>
      </dgm:prSet>
      <dgm:spPr/>
    </dgm:pt>
    <dgm:pt modelId="{83DCA19F-566A-445A-9B15-47871E3A58C0}" type="pres">
      <dgm:prSet presAssocID="{DECE0403-8CB0-4A86-8C12-130107FA308E}" presName="rect2" presStyleLbl="fgImgPlace1" presStyleIdx="0" presStyleCnt="5"/>
      <dgm:spPr>
        <a:blipFill>
          <a:blip xmlns:r="http://schemas.openxmlformats.org/officeDocument/2006/relationships" r:embed="rId1"/>
          <a:srcRect/>
          <a:stretch>
            <a:fillRect l="-63000" r="-63000"/>
          </a:stretch>
        </a:blipFill>
      </dgm:spPr>
      <dgm:extLst>
        <a:ext uri="{E40237B7-FDA0-4F09-8148-C483321AD2D9}">
          <dgm14:cNvPr xmlns:dgm14="http://schemas.microsoft.com/office/drawing/2010/diagram" id="0" name="" descr="View of solar farm"/>
        </a:ext>
      </dgm:extLst>
    </dgm:pt>
    <dgm:pt modelId="{1C99A298-2C48-4FB8-B053-668CA837526F}" type="pres">
      <dgm:prSet presAssocID="{8CB2491B-94FE-4A88-8F36-B4A9D356FDF6}" presName="sibTrans" presStyleCnt="0"/>
      <dgm:spPr/>
    </dgm:pt>
    <dgm:pt modelId="{EA6442EA-5DDE-43D6-9CA4-914E7A98C143}" type="pres">
      <dgm:prSet presAssocID="{AA5D6805-02ED-469E-8F14-7B5E4CF78AD3}" presName="composite" presStyleCnt="0"/>
      <dgm:spPr/>
    </dgm:pt>
    <dgm:pt modelId="{8F8CB6E0-61F5-4F56-AEF3-E199133D9920}" type="pres">
      <dgm:prSet presAssocID="{AA5D6805-02ED-469E-8F14-7B5E4CF78AD3}" presName="rect1" presStyleLbl="trAlignAcc1" presStyleIdx="1" presStyleCnt="5">
        <dgm:presLayoutVars>
          <dgm:bulletEnabled val="1"/>
        </dgm:presLayoutVars>
      </dgm:prSet>
      <dgm:spPr/>
    </dgm:pt>
    <dgm:pt modelId="{65F5C609-570D-444B-ADE9-19370C2D0F18}" type="pres">
      <dgm:prSet presAssocID="{AA5D6805-02ED-469E-8F14-7B5E4CF78AD3}" presName="rect2" presStyleLbl="fgImgPlace1" presStyleIdx="1" presStyleCnt="5"/>
      <dgm:spPr>
        <a:blipFill dpi="0" rotWithShape="1">
          <a:blip xmlns:r="http://schemas.openxmlformats.org/officeDocument/2006/relationships" r:embed="rId2"/>
          <a:srcRect/>
          <a:stretch>
            <a:fillRect l="-78045" r="-47955"/>
          </a:stretch>
        </a:blipFill>
      </dgm:spPr>
      <dgm:extLst>
        <a:ext uri="{E40237B7-FDA0-4F09-8148-C483321AD2D9}">
          <dgm14:cNvPr xmlns:dgm14="http://schemas.microsoft.com/office/drawing/2010/diagram" id="0" name="" descr="Aerial view of person pushing lawn mower on grass between garden bed and path"/>
        </a:ext>
      </dgm:extLst>
    </dgm:pt>
    <dgm:pt modelId="{6057621F-BB84-45D2-9079-C8B7AFFED6B2}" type="pres">
      <dgm:prSet presAssocID="{794263D0-A3B3-49AD-8949-D45872D3C765}" presName="sibTrans" presStyleCnt="0"/>
      <dgm:spPr/>
    </dgm:pt>
    <dgm:pt modelId="{5DA326F7-0793-403A-B919-96D59AD97CB4}" type="pres">
      <dgm:prSet presAssocID="{50199B63-957F-440A-AD80-F7B1893A25C7}" presName="composite" presStyleCnt="0"/>
      <dgm:spPr/>
    </dgm:pt>
    <dgm:pt modelId="{EBE7115C-A803-4BA7-95CA-2D514D0263A0}" type="pres">
      <dgm:prSet presAssocID="{50199B63-957F-440A-AD80-F7B1893A25C7}" presName="rect1" presStyleLbl="trAlignAcc1" presStyleIdx="2" presStyleCnt="5">
        <dgm:presLayoutVars>
          <dgm:bulletEnabled val="1"/>
        </dgm:presLayoutVars>
      </dgm:prSet>
      <dgm:spPr/>
    </dgm:pt>
    <dgm:pt modelId="{55A4DE5B-3A1E-416B-BCC3-EC58C79BC766}" type="pres">
      <dgm:prSet presAssocID="{50199B63-957F-440A-AD80-F7B1893A25C7}" presName="rect2" presStyleLbl="fgImgPlace1" presStyleIdx="2" presStyleCnt="5"/>
      <dgm:spPr>
        <a:blipFill dpi="0" rotWithShape="1">
          <a:blip xmlns:r="http://schemas.openxmlformats.org/officeDocument/2006/relationships" r:embed="rId3"/>
          <a:srcRect/>
          <a:stretch>
            <a:fillRect l="-15861" t="334" r="-108139" b="-334"/>
          </a:stretch>
        </a:blipFill>
      </dgm:spPr>
      <dgm:extLst>
        <a:ext uri="{E40237B7-FDA0-4F09-8148-C483321AD2D9}">
          <dgm14:cNvPr xmlns:dgm14="http://schemas.microsoft.com/office/drawing/2010/diagram" id="0" name="" descr="Electric car charger"/>
        </a:ext>
      </dgm:extLst>
    </dgm:pt>
    <dgm:pt modelId="{6948F4C1-8DA1-499D-9E1C-45246C0996D3}" type="pres">
      <dgm:prSet presAssocID="{8C81ECE8-1DB1-491E-88F1-037B01F42655}" presName="sibTrans" presStyleCnt="0"/>
      <dgm:spPr/>
    </dgm:pt>
    <dgm:pt modelId="{E07DE30D-DDF2-40E6-88BB-983DBC3396C0}" type="pres">
      <dgm:prSet presAssocID="{539BF14D-E190-4079-A3C7-6B660A35DEF8}" presName="composite" presStyleCnt="0"/>
      <dgm:spPr/>
    </dgm:pt>
    <dgm:pt modelId="{F2E7CD86-3C32-46B5-B616-83F7975CFA47}" type="pres">
      <dgm:prSet presAssocID="{539BF14D-E190-4079-A3C7-6B660A35DEF8}" presName="rect1" presStyleLbl="trAlignAcc1" presStyleIdx="3" presStyleCnt="5">
        <dgm:presLayoutVars>
          <dgm:bulletEnabled val="1"/>
        </dgm:presLayoutVars>
      </dgm:prSet>
      <dgm:spPr/>
    </dgm:pt>
    <dgm:pt modelId="{9897A9A0-9C1C-48BE-B2C0-2227C147EFD8}" type="pres">
      <dgm:prSet presAssocID="{539BF14D-E190-4079-A3C7-6B660A35DEF8}" presName="rect2" presStyleLbl="fgImgPlace1" presStyleIdx="3" presStyleCnt="5"/>
      <dgm:spPr>
        <a:blipFill dpi="0" rotWithShape="1">
          <a:blip xmlns:r="http://schemas.openxmlformats.org/officeDocument/2006/relationships" r:embed="rId4"/>
          <a:srcRect/>
          <a:stretch>
            <a:fillRect l="-8336" r="-117664"/>
          </a:stretch>
        </a:blipFill>
      </dgm:spPr>
      <dgm:extLst>
        <a:ext uri="{E40237B7-FDA0-4F09-8148-C483321AD2D9}">
          <dgm14:cNvPr xmlns:dgm14="http://schemas.microsoft.com/office/drawing/2010/diagram" id="0" name="" descr="Angled shot of pen on a graph"/>
        </a:ext>
      </dgm:extLst>
    </dgm:pt>
    <dgm:pt modelId="{847A8D56-0FBE-49D2-B7D9-9F448C6A9ED4}" type="pres">
      <dgm:prSet presAssocID="{D2CD989B-15FB-4B1F-BE2F-0CDD8F64383C}" presName="sibTrans" presStyleCnt="0"/>
      <dgm:spPr/>
    </dgm:pt>
    <dgm:pt modelId="{D762A44C-C8D2-4D1A-9D62-42659B7578F4}" type="pres">
      <dgm:prSet presAssocID="{FE53E72F-4CA2-4A9D-B663-C82BB4C9DD44}" presName="composite" presStyleCnt="0"/>
      <dgm:spPr/>
    </dgm:pt>
    <dgm:pt modelId="{6145D232-30FB-44E9-831D-45B657301706}" type="pres">
      <dgm:prSet presAssocID="{FE53E72F-4CA2-4A9D-B663-C82BB4C9DD44}" presName="rect1" presStyleLbl="trAlignAcc1" presStyleIdx="4" presStyleCnt="5">
        <dgm:presLayoutVars>
          <dgm:bulletEnabled val="1"/>
        </dgm:presLayoutVars>
      </dgm:prSet>
      <dgm:spPr/>
    </dgm:pt>
    <dgm:pt modelId="{5C1BCC74-35FC-4C0F-A838-B1D7402B5261}" type="pres">
      <dgm:prSet presAssocID="{FE53E72F-4CA2-4A9D-B663-C82BB4C9DD44}" presName="rect2" presStyleLbl="fgImgPlace1" presStyleIdx="4" presStyleCnt="5"/>
      <dgm:spPr>
        <a:blipFill dpi="0" rotWithShape="1">
          <a:blip xmlns:r="http://schemas.openxmlformats.org/officeDocument/2006/relationships" r:embed="rId5"/>
          <a:srcRect/>
          <a:stretch>
            <a:fillRect l="-52468" t="334" r="-73532" b="-334"/>
          </a:stretch>
        </a:blipFill>
      </dgm:spPr>
      <dgm:extLst>
        <a:ext uri="{E40237B7-FDA0-4F09-8148-C483321AD2D9}">
          <dgm14:cNvPr xmlns:dgm14="http://schemas.microsoft.com/office/drawing/2010/diagram" id="0" name="" descr="Solar panel installation"/>
        </a:ext>
      </dgm:extLst>
    </dgm:pt>
  </dgm:ptLst>
  <dgm:cxnLst>
    <dgm:cxn modelId="{23541F30-D19C-4129-9D6A-02D657F6CB9A}" srcId="{5322E933-514D-4AE9-85EE-6EE988D39862}" destId="{FE53E72F-4CA2-4A9D-B663-C82BB4C9DD44}" srcOrd="4" destOrd="0" parTransId="{BCD80181-E887-4500-A285-39E7B5848B52}" sibTransId="{D4785B75-0F4F-4BFE-9B06-60BE582DDC45}"/>
    <dgm:cxn modelId="{029DB844-6D1A-4E56-9D02-8A0D7D287CA7}" type="presOf" srcId="{CB04C6B7-C6B4-47D0-B8B1-4383E09DE68E}" destId="{8F8CB6E0-61F5-4F56-AEF3-E199133D9920}" srcOrd="0" destOrd="1" presId="urn:microsoft.com/office/officeart/2008/layout/PictureStrips"/>
    <dgm:cxn modelId="{23138248-AE68-4305-98BD-8B55B054F614}" srcId="{AA5D6805-02ED-469E-8F14-7B5E4CF78AD3}" destId="{CB04C6B7-C6B4-47D0-B8B1-4383E09DE68E}" srcOrd="0" destOrd="0" parTransId="{66914CF9-A436-4137-8AFF-F817BED36179}" sibTransId="{9ADF81D9-7304-4593-B78F-CE3DEDB67AAA}"/>
    <dgm:cxn modelId="{5B6CF06B-C400-4640-A701-979217C2BDD8}" srcId="{50199B63-957F-440A-AD80-F7B1893A25C7}" destId="{2FD85E29-0BE8-4A6A-9C32-F30F00235A06}" srcOrd="0" destOrd="0" parTransId="{91D7F907-5FE0-431A-80D2-59BAE24B4D1D}" sibTransId="{62163B98-B682-4ADE-AB87-D17BD14618E2}"/>
    <dgm:cxn modelId="{145B326E-A803-4982-B79D-BE3036390AEA}" srcId="{5322E933-514D-4AE9-85EE-6EE988D39862}" destId="{539BF14D-E190-4079-A3C7-6B660A35DEF8}" srcOrd="3" destOrd="0" parTransId="{37747663-5936-48F5-A125-5EBDE5AAB7E8}" sibTransId="{D2CD989B-15FB-4B1F-BE2F-0CDD8F64383C}"/>
    <dgm:cxn modelId="{1D399A6E-3B5F-493D-9E47-CE17AADE1E42}" type="presOf" srcId="{50199B63-957F-440A-AD80-F7B1893A25C7}" destId="{EBE7115C-A803-4BA7-95CA-2D514D0263A0}" srcOrd="0" destOrd="0" presId="urn:microsoft.com/office/officeart/2008/layout/PictureStrips"/>
    <dgm:cxn modelId="{D3DA096F-1092-4E6A-9C51-89BB853FB635}" type="presOf" srcId="{5322E933-514D-4AE9-85EE-6EE988D39862}" destId="{9469434C-3FD6-42B7-AC87-5013001EDFA0}" srcOrd="0" destOrd="0" presId="urn:microsoft.com/office/officeart/2008/layout/PictureStrips"/>
    <dgm:cxn modelId="{06F64386-459A-400F-BCA0-A2DA0E0C07DB}" type="presOf" srcId="{9DEB6660-80E9-454B-9815-A6047C61EF4E}" destId="{6145D232-30FB-44E9-831D-45B657301706}" srcOrd="0" destOrd="1" presId="urn:microsoft.com/office/officeart/2008/layout/PictureStrips"/>
    <dgm:cxn modelId="{92667E90-002E-40B9-937E-B80D19E4D7C1}" type="presOf" srcId="{DECE0403-8CB0-4A86-8C12-130107FA308E}" destId="{65F1F1A4-5B18-42DA-8EF6-088DD84BF8AE}" srcOrd="0" destOrd="0" presId="urn:microsoft.com/office/officeart/2008/layout/PictureStrips"/>
    <dgm:cxn modelId="{B695CE9B-58C8-4F39-AE63-5A6DB7C390A6}" type="presOf" srcId="{AA5D6805-02ED-469E-8F14-7B5E4CF78AD3}" destId="{8F8CB6E0-61F5-4F56-AEF3-E199133D9920}" srcOrd="0" destOrd="0" presId="urn:microsoft.com/office/officeart/2008/layout/PictureStrips"/>
    <dgm:cxn modelId="{A6431F9F-EE00-4831-87D7-44E1F0C37F1F}" type="presOf" srcId="{232C008F-EDBF-4906-B37A-A28F0152F076}" destId="{F2E7CD86-3C32-46B5-B616-83F7975CFA47}" srcOrd="0" destOrd="1" presId="urn:microsoft.com/office/officeart/2008/layout/PictureStrips"/>
    <dgm:cxn modelId="{D8A2ACA5-8075-4F12-AF09-0814F01DF330}" srcId="{DECE0403-8CB0-4A86-8C12-130107FA308E}" destId="{1874E229-A037-40CC-9CBC-EF188B4779FF}" srcOrd="0" destOrd="0" parTransId="{B7C0ED2B-B4BA-4122-9E2D-7CCA8B1966C9}" sibTransId="{2E0D8FDB-7B86-4347-BB78-147D0FD01830}"/>
    <dgm:cxn modelId="{39DFBEB1-221E-4FEA-A149-2ED0EF41D9F3}" srcId="{5322E933-514D-4AE9-85EE-6EE988D39862}" destId="{50199B63-957F-440A-AD80-F7B1893A25C7}" srcOrd="2" destOrd="0" parTransId="{5BE59D02-D178-4F3F-A514-E74D6C70FDFC}" sibTransId="{8C81ECE8-1DB1-491E-88F1-037B01F42655}"/>
    <dgm:cxn modelId="{4DB52CB6-2A73-4A31-AB99-F177578A0F27}" type="presOf" srcId="{FE53E72F-4CA2-4A9D-B663-C82BB4C9DD44}" destId="{6145D232-30FB-44E9-831D-45B657301706}" srcOrd="0" destOrd="0" presId="urn:microsoft.com/office/officeart/2008/layout/PictureStrips"/>
    <dgm:cxn modelId="{A3D554BD-BB00-4B53-B9E5-093C8930DFE0}" srcId="{539BF14D-E190-4079-A3C7-6B660A35DEF8}" destId="{232C008F-EDBF-4906-B37A-A28F0152F076}" srcOrd="0" destOrd="0" parTransId="{492434BF-5F7A-49AE-8023-67B5BAC6BA8B}" sibTransId="{1F867892-E413-45C4-B756-15AC7556217E}"/>
    <dgm:cxn modelId="{5D5C29CC-36B6-43A2-BCCE-A67D65F9B1DB}" srcId="{FE53E72F-4CA2-4A9D-B663-C82BB4C9DD44}" destId="{9DEB6660-80E9-454B-9815-A6047C61EF4E}" srcOrd="0" destOrd="0" parTransId="{50BD62EE-F108-4C61-BFA9-23B7EEBFD8FA}" sibTransId="{CF9D9434-6374-4AB5-AF45-2763A34A1AF2}"/>
    <dgm:cxn modelId="{871B7FCC-40A8-429F-901D-1A0BD23D9B38}" srcId="{5322E933-514D-4AE9-85EE-6EE988D39862}" destId="{DECE0403-8CB0-4A86-8C12-130107FA308E}" srcOrd="0" destOrd="0" parTransId="{603C38CA-E33F-4D00-90C9-90A890FD8EEE}" sibTransId="{8CB2491B-94FE-4A88-8F36-B4A9D356FDF6}"/>
    <dgm:cxn modelId="{3D8EF1D3-85B5-4915-B152-1C94F76EA213}" srcId="{5322E933-514D-4AE9-85EE-6EE988D39862}" destId="{AA5D6805-02ED-469E-8F14-7B5E4CF78AD3}" srcOrd="1" destOrd="0" parTransId="{CFAF0462-8906-4746-B759-F4C9F1B9CBEE}" sibTransId="{794263D0-A3B3-49AD-8949-D45872D3C765}"/>
    <dgm:cxn modelId="{E2A8DEE2-CFAD-46B4-A399-BC9C7D3829B4}" type="presOf" srcId="{539BF14D-E190-4079-A3C7-6B660A35DEF8}" destId="{F2E7CD86-3C32-46B5-B616-83F7975CFA47}" srcOrd="0" destOrd="0" presId="urn:microsoft.com/office/officeart/2008/layout/PictureStrips"/>
    <dgm:cxn modelId="{23D85DE4-E23D-48F9-80A4-092574ED3007}" type="presOf" srcId="{2FD85E29-0BE8-4A6A-9C32-F30F00235A06}" destId="{EBE7115C-A803-4BA7-95CA-2D514D0263A0}" srcOrd="0" destOrd="1" presId="urn:microsoft.com/office/officeart/2008/layout/PictureStrips"/>
    <dgm:cxn modelId="{AC7D50E4-06CE-436E-8632-C08A3F961EFA}" type="presOf" srcId="{1874E229-A037-40CC-9CBC-EF188B4779FF}" destId="{65F1F1A4-5B18-42DA-8EF6-088DD84BF8AE}" srcOrd="0" destOrd="1" presId="urn:microsoft.com/office/officeart/2008/layout/PictureStrips"/>
    <dgm:cxn modelId="{4AD0689C-BAE0-4BFD-9967-5406D119AE98}" type="presParOf" srcId="{9469434C-3FD6-42B7-AC87-5013001EDFA0}" destId="{E030FE3C-E168-4452-A392-5042744012E4}" srcOrd="0" destOrd="0" presId="urn:microsoft.com/office/officeart/2008/layout/PictureStrips"/>
    <dgm:cxn modelId="{DB1288C1-0CEF-4258-9480-F3BD922838E6}" type="presParOf" srcId="{E030FE3C-E168-4452-A392-5042744012E4}" destId="{65F1F1A4-5B18-42DA-8EF6-088DD84BF8AE}" srcOrd="0" destOrd="0" presId="urn:microsoft.com/office/officeart/2008/layout/PictureStrips"/>
    <dgm:cxn modelId="{5055F33B-DB69-4E1B-9DB4-65C601FB3234}" type="presParOf" srcId="{E030FE3C-E168-4452-A392-5042744012E4}" destId="{83DCA19F-566A-445A-9B15-47871E3A58C0}" srcOrd="1" destOrd="0" presId="urn:microsoft.com/office/officeart/2008/layout/PictureStrips"/>
    <dgm:cxn modelId="{747883FE-030B-4007-8597-9BD4BC70309D}" type="presParOf" srcId="{9469434C-3FD6-42B7-AC87-5013001EDFA0}" destId="{1C99A298-2C48-4FB8-B053-668CA837526F}" srcOrd="1" destOrd="0" presId="urn:microsoft.com/office/officeart/2008/layout/PictureStrips"/>
    <dgm:cxn modelId="{7FBE13A1-377F-4ABF-9848-424FDAF54128}" type="presParOf" srcId="{9469434C-3FD6-42B7-AC87-5013001EDFA0}" destId="{EA6442EA-5DDE-43D6-9CA4-914E7A98C143}" srcOrd="2" destOrd="0" presId="urn:microsoft.com/office/officeart/2008/layout/PictureStrips"/>
    <dgm:cxn modelId="{95D80F91-81CF-45AC-B81B-DE641BB450AA}" type="presParOf" srcId="{EA6442EA-5DDE-43D6-9CA4-914E7A98C143}" destId="{8F8CB6E0-61F5-4F56-AEF3-E199133D9920}" srcOrd="0" destOrd="0" presId="urn:microsoft.com/office/officeart/2008/layout/PictureStrips"/>
    <dgm:cxn modelId="{BBB4F4A5-07A4-4AD8-AABE-CB80D154BEBF}" type="presParOf" srcId="{EA6442EA-5DDE-43D6-9CA4-914E7A98C143}" destId="{65F5C609-570D-444B-ADE9-19370C2D0F18}" srcOrd="1" destOrd="0" presId="urn:microsoft.com/office/officeart/2008/layout/PictureStrips"/>
    <dgm:cxn modelId="{DB65CA1E-30E1-4871-9C3A-D3AADC841E08}" type="presParOf" srcId="{9469434C-3FD6-42B7-AC87-5013001EDFA0}" destId="{6057621F-BB84-45D2-9079-C8B7AFFED6B2}" srcOrd="3" destOrd="0" presId="urn:microsoft.com/office/officeart/2008/layout/PictureStrips"/>
    <dgm:cxn modelId="{E4EFA526-6CCD-419C-BD88-E81B5485491C}" type="presParOf" srcId="{9469434C-3FD6-42B7-AC87-5013001EDFA0}" destId="{5DA326F7-0793-403A-B919-96D59AD97CB4}" srcOrd="4" destOrd="0" presId="urn:microsoft.com/office/officeart/2008/layout/PictureStrips"/>
    <dgm:cxn modelId="{32C68325-764F-4FDE-9B6A-2F8C612F0FB7}" type="presParOf" srcId="{5DA326F7-0793-403A-B919-96D59AD97CB4}" destId="{EBE7115C-A803-4BA7-95CA-2D514D0263A0}" srcOrd="0" destOrd="0" presId="urn:microsoft.com/office/officeart/2008/layout/PictureStrips"/>
    <dgm:cxn modelId="{B7AF9119-A156-484C-9685-2068BF6A6795}" type="presParOf" srcId="{5DA326F7-0793-403A-B919-96D59AD97CB4}" destId="{55A4DE5B-3A1E-416B-BCC3-EC58C79BC766}" srcOrd="1" destOrd="0" presId="urn:microsoft.com/office/officeart/2008/layout/PictureStrips"/>
    <dgm:cxn modelId="{A11AACBE-717E-4933-BAEE-B65237876DF3}" type="presParOf" srcId="{9469434C-3FD6-42B7-AC87-5013001EDFA0}" destId="{6948F4C1-8DA1-499D-9E1C-45246C0996D3}" srcOrd="5" destOrd="0" presId="urn:microsoft.com/office/officeart/2008/layout/PictureStrips"/>
    <dgm:cxn modelId="{E0120143-1641-4A1B-80E4-867D0EE3542C}" type="presParOf" srcId="{9469434C-3FD6-42B7-AC87-5013001EDFA0}" destId="{E07DE30D-DDF2-40E6-88BB-983DBC3396C0}" srcOrd="6" destOrd="0" presId="urn:microsoft.com/office/officeart/2008/layout/PictureStrips"/>
    <dgm:cxn modelId="{EE11DFF4-2AD6-44DF-AE94-24B71C9ECBCC}" type="presParOf" srcId="{E07DE30D-DDF2-40E6-88BB-983DBC3396C0}" destId="{F2E7CD86-3C32-46B5-B616-83F7975CFA47}" srcOrd="0" destOrd="0" presId="urn:microsoft.com/office/officeart/2008/layout/PictureStrips"/>
    <dgm:cxn modelId="{5401357B-E758-45DE-8A9E-266E45A9E382}" type="presParOf" srcId="{E07DE30D-DDF2-40E6-88BB-983DBC3396C0}" destId="{9897A9A0-9C1C-48BE-B2C0-2227C147EFD8}" srcOrd="1" destOrd="0" presId="urn:microsoft.com/office/officeart/2008/layout/PictureStrips"/>
    <dgm:cxn modelId="{11B9D2B6-134E-4C25-8AB0-F1D3C8F3D3EF}" type="presParOf" srcId="{9469434C-3FD6-42B7-AC87-5013001EDFA0}" destId="{847A8D56-0FBE-49D2-B7D9-9F448C6A9ED4}" srcOrd="7" destOrd="0" presId="urn:microsoft.com/office/officeart/2008/layout/PictureStrips"/>
    <dgm:cxn modelId="{3841BADD-2E5E-47A6-8C45-1D5316E4AB30}" type="presParOf" srcId="{9469434C-3FD6-42B7-AC87-5013001EDFA0}" destId="{D762A44C-C8D2-4D1A-9D62-42659B7578F4}" srcOrd="8" destOrd="0" presId="urn:microsoft.com/office/officeart/2008/layout/PictureStrips"/>
    <dgm:cxn modelId="{7064BA2A-25DC-47CE-B78B-974C276B9430}" type="presParOf" srcId="{D762A44C-C8D2-4D1A-9D62-42659B7578F4}" destId="{6145D232-30FB-44E9-831D-45B657301706}" srcOrd="0" destOrd="0" presId="urn:microsoft.com/office/officeart/2008/layout/PictureStrips"/>
    <dgm:cxn modelId="{A495F02F-0FF0-4C5E-87A9-8CB98C717F25}" type="presParOf" srcId="{D762A44C-C8D2-4D1A-9D62-42659B7578F4}" destId="{5C1BCC74-35FC-4C0F-A838-B1D7402B5261}"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2060BF-5D55-4854-B84A-DEA067E62859}" type="doc">
      <dgm:prSet loTypeId="urn:microsoft.com/office/officeart/2005/8/layout/hProcess9" loCatId="process" qsTypeId="urn:microsoft.com/office/officeart/2005/8/quickstyle/simple1#1" qsCatId="simple" csTypeId="urn:microsoft.com/office/officeart/2005/8/colors/accent4_2#1" csCatId="accent4" phldr="1"/>
      <dgm:spPr/>
      <dgm:t>
        <a:bodyPr/>
        <a:lstStyle/>
        <a:p>
          <a:endParaRPr lang="en-US"/>
        </a:p>
      </dgm:t>
    </dgm:pt>
    <dgm:pt modelId="{8CFB60ED-0010-4351-AB4B-03E76E02A04D}">
      <dgm:prSet phldrT="[Text]" phldr="0"/>
      <dgm:spPr/>
      <dgm:t>
        <a:bodyPr/>
        <a:lstStyle/>
        <a:p>
          <a:r>
            <a:rPr lang="en-US"/>
            <a:t>LBE published RD guidance and forms on our website</a:t>
          </a:r>
        </a:p>
      </dgm:t>
    </dgm:pt>
    <dgm:pt modelId="{CE916F57-CE1B-4E57-825D-F7725324F8DE}" type="parTrans" cxnId="{60185A6B-7B7E-4077-B461-3A4A0E50263A}">
      <dgm:prSet/>
      <dgm:spPr/>
      <dgm:t>
        <a:bodyPr/>
        <a:lstStyle/>
        <a:p>
          <a:endParaRPr lang="en-US"/>
        </a:p>
      </dgm:t>
    </dgm:pt>
    <dgm:pt modelId="{50CD8643-0E4B-4B28-9019-38A19524E007}" type="sibTrans" cxnId="{60185A6B-7B7E-4077-B461-3A4A0E50263A}">
      <dgm:prSet/>
      <dgm:spPr/>
      <dgm:t>
        <a:bodyPr/>
        <a:lstStyle/>
        <a:p>
          <a:endParaRPr lang="en-US"/>
        </a:p>
      </dgm:t>
    </dgm:pt>
    <dgm:pt modelId="{D7EB04F9-CF79-4BE2-9378-709B3A7A37E2}">
      <dgm:prSet phldrT="[Text]" phldr="0"/>
      <dgm:spPr/>
      <dgm:t>
        <a:bodyPr/>
        <a:lstStyle/>
        <a:p>
          <a:r>
            <a:rPr lang="en-US"/>
            <a:t>LBE will host office hours on RD policy for interested entities</a:t>
          </a:r>
        </a:p>
      </dgm:t>
    </dgm:pt>
    <dgm:pt modelId="{A4B859C0-E048-4503-9315-96165BADA02B}" type="parTrans" cxnId="{2D96606D-E4B8-4CD0-82F2-7B84EDBF9384}">
      <dgm:prSet/>
      <dgm:spPr/>
      <dgm:t>
        <a:bodyPr/>
        <a:lstStyle/>
        <a:p>
          <a:endParaRPr lang="en-US"/>
        </a:p>
      </dgm:t>
    </dgm:pt>
    <dgm:pt modelId="{754FFC7D-A253-44F9-B5D4-2D7FA233D05B}" type="sibTrans" cxnId="{2D96606D-E4B8-4CD0-82F2-7B84EDBF9384}">
      <dgm:prSet/>
      <dgm:spPr/>
      <dgm:t>
        <a:bodyPr/>
        <a:lstStyle/>
        <a:p>
          <a:endParaRPr lang="en-US"/>
        </a:p>
      </dgm:t>
    </dgm:pt>
    <dgm:pt modelId="{613F93EE-961F-4E3E-AC36-CADFFAC6974E}">
      <dgm:prSet phldrT="[Text]" phldr="0"/>
      <dgm:spPr/>
      <dgm:t>
        <a:bodyPr/>
        <a:lstStyle/>
        <a:p>
          <a:r>
            <a:rPr lang="en-US"/>
            <a:t>LBE will evaluate if any adjustments are needed to the process</a:t>
          </a:r>
        </a:p>
      </dgm:t>
    </dgm:pt>
    <dgm:pt modelId="{0512AAC5-69A1-44DA-86AC-64B66268552A}" type="parTrans" cxnId="{1EE80B6D-3198-4C6D-94CF-4118A5D97960}">
      <dgm:prSet/>
      <dgm:spPr/>
      <dgm:t>
        <a:bodyPr/>
        <a:lstStyle/>
        <a:p>
          <a:endParaRPr lang="en-US"/>
        </a:p>
      </dgm:t>
    </dgm:pt>
    <dgm:pt modelId="{4AC3B2A0-BB41-4585-BF13-C02973A7B088}" type="sibTrans" cxnId="{1EE80B6D-3198-4C6D-94CF-4118A5D97960}">
      <dgm:prSet/>
      <dgm:spPr/>
      <dgm:t>
        <a:bodyPr/>
        <a:lstStyle/>
        <a:p>
          <a:endParaRPr lang="en-US"/>
        </a:p>
      </dgm:t>
    </dgm:pt>
    <dgm:pt modelId="{C94F5E5D-7918-41BE-AC77-A32C1D504D8C}" type="pres">
      <dgm:prSet presAssocID="{B42060BF-5D55-4854-B84A-DEA067E62859}" presName="CompostProcess" presStyleCnt="0">
        <dgm:presLayoutVars>
          <dgm:dir/>
          <dgm:resizeHandles val="exact"/>
        </dgm:presLayoutVars>
      </dgm:prSet>
      <dgm:spPr/>
    </dgm:pt>
    <dgm:pt modelId="{D91A9741-630F-4C05-883C-5A63266BFF34}" type="pres">
      <dgm:prSet presAssocID="{B42060BF-5D55-4854-B84A-DEA067E62859}" presName="arrow" presStyleLbl="bgShp" presStyleIdx="0" presStyleCnt="1"/>
      <dgm:spPr/>
    </dgm:pt>
    <dgm:pt modelId="{6914A088-C411-45F7-9680-BE7CEE9F5B0A}" type="pres">
      <dgm:prSet presAssocID="{B42060BF-5D55-4854-B84A-DEA067E62859}" presName="linearProcess" presStyleCnt="0"/>
      <dgm:spPr/>
    </dgm:pt>
    <dgm:pt modelId="{7F5D1097-081C-4938-A3E0-F4AAAF8EDD55}" type="pres">
      <dgm:prSet presAssocID="{8CFB60ED-0010-4351-AB4B-03E76E02A04D}" presName="textNode" presStyleLbl="node1" presStyleIdx="0" presStyleCnt="3">
        <dgm:presLayoutVars>
          <dgm:bulletEnabled val="1"/>
        </dgm:presLayoutVars>
      </dgm:prSet>
      <dgm:spPr/>
    </dgm:pt>
    <dgm:pt modelId="{291B74F0-B470-4E3A-96D6-638B236C44B3}" type="pres">
      <dgm:prSet presAssocID="{50CD8643-0E4B-4B28-9019-38A19524E007}" presName="sibTrans" presStyleCnt="0"/>
      <dgm:spPr/>
    </dgm:pt>
    <dgm:pt modelId="{890993AF-9862-43D8-8E64-E6204F0157BF}" type="pres">
      <dgm:prSet presAssocID="{D7EB04F9-CF79-4BE2-9378-709B3A7A37E2}" presName="textNode" presStyleLbl="node1" presStyleIdx="1" presStyleCnt="3">
        <dgm:presLayoutVars>
          <dgm:bulletEnabled val="1"/>
        </dgm:presLayoutVars>
      </dgm:prSet>
      <dgm:spPr/>
    </dgm:pt>
    <dgm:pt modelId="{FB8D256E-9479-49B1-8743-71F510040A05}" type="pres">
      <dgm:prSet presAssocID="{754FFC7D-A253-44F9-B5D4-2D7FA233D05B}" presName="sibTrans" presStyleCnt="0"/>
      <dgm:spPr/>
    </dgm:pt>
    <dgm:pt modelId="{C1121D97-92A0-4829-BE90-6EA24BFFB6B0}" type="pres">
      <dgm:prSet presAssocID="{613F93EE-961F-4E3E-AC36-CADFFAC6974E}" presName="textNode" presStyleLbl="node1" presStyleIdx="2" presStyleCnt="3">
        <dgm:presLayoutVars>
          <dgm:bulletEnabled val="1"/>
        </dgm:presLayoutVars>
      </dgm:prSet>
      <dgm:spPr/>
    </dgm:pt>
  </dgm:ptLst>
  <dgm:cxnLst>
    <dgm:cxn modelId="{EAD8CD4A-9D06-4959-B3A9-7223A70C9131}" type="presOf" srcId="{B42060BF-5D55-4854-B84A-DEA067E62859}" destId="{C94F5E5D-7918-41BE-AC77-A32C1D504D8C}" srcOrd="0" destOrd="0" presId="urn:microsoft.com/office/officeart/2005/8/layout/hProcess9"/>
    <dgm:cxn modelId="{60185A6B-7B7E-4077-B461-3A4A0E50263A}" srcId="{B42060BF-5D55-4854-B84A-DEA067E62859}" destId="{8CFB60ED-0010-4351-AB4B-03E76E02A04D}" srcOrd="0" destOrd="0" parTransId="{CE916F57-CE1B-4E57-825D-F7725324F8DE}" sibTransId="{50CD8643-0E4B-4B28-9019-38A19524E007}"/>
    <dgm:cxn modelId="{1EE80B6D-3198-4C6D-94CF-4118A5D97960}" srcId="{B42060BF-5D55-4854-B84A-DEA067E62859}" destId="{613F93EE-961F-4E3E-AC36-CADFFAC6974E}" srcOrd="2" destOrd="0" parTransId="{0512AAC5-69A1-44DA-86AC-64B66268552A}" sibTransId="{4AC3B2A0-BB41-4585-BF13-C02973A7B088}"/>
    <dgm:cxn modelId="{2D96606D-E4B8-4CD0-82F2-7B84EDBF9384}" srcId="{B42060BF-5D55-4854-B84A-DEA067E62859}" destId="{D7EB04F9-CF79-4BE2-9378-709B3A7A37E2}" srcOrd="1" destOrd="0" parTransId="{A4B859C0-E048-4503-9315-96165BADA02B}" sibTransId="{754FFC7D-A253-44F9-B5D4-2D7FA233D05B}"/>
    <dgm:cxn modelId="{2753A876-F579-4706-909B-71A2A9750008}" type="presOf" srcId="{8CFB60ED-0010-4351-AB4B-03E76E02A04D}" destId="{7F5D1097-081C-4938-A3E0-F4AAAF8EDD55}" srcOrd="0" destOrd="0" presId="urn:microsoft.com/office/officeart/2005/8/layout/hProcess9"/>
    <dgm:cxn modelId="{2DFECD5A-D021-492C-9191-CBD130C9520D}" type="presOf" srcId="{D7EB04F9-CF79-4BE2-9378-709B3A7A37E2}" destId="{890993AF-9862-43D8-8E64-E6204F0157BF}" srcOrd="0" destOrd="0" presId="urn:microsoft.com/office/officeart/2005/8/layout/hProcess9"/>
    <dgm:cxn modelId="{E83575D5-9197-4E4D-9868-E68DAF68752E}" type="presOf" srcId="{613F93EE-961F-4E3E-AC36-CADFFAC6974E}" destId="{C1121D97-92A0-4829-BE90-6EA24BFFB6B0}" srcOrd="0" destOrd="0" presId="urn:microsoft.com/office/officeart/2005/8/layout/hProcess9"/>
    <dgm:cxn modelId="{62BF0C66-DB9A-45C6-A275-06F52033DF8D}" type="presParOf" srcId="{C94F5E5D-7918-41BE-AC77-A32C1D504D8C}" destId="{D91A9741-630F-4C05-883C-5A63266BFF34}" srcOrd="0" destOrd="0" presId="urn:microsoft.com/office/officeart/2005/8/layout/hProcess9"/>
    <dgm:cxn modelId="{570CACEE-4E0F-4E4B-9963-D3D5834848CE}" type="presParOf" srcId="{C94F5E5D-7918-41BE-AC77-A32C1D504D8C}" destId="{6914A088-C411-45F7-9680-BE7CEE9F5B0A}" srcOrd="1" destOrd="0" presId="urn:microsoft.com/office/officeart/2005/8/layout/hProcess9"/>
    <dgm:cxn modelId="{9E2D6199-E657-4B90-8B5C-C367202FE486}" type="presParOf" srcId="{6914A088-C411-45F7-9680-BE7CEE9F5B0A}" destId="{7F5D1097-081C-4938-A3E0-F4AAAF8EDD55}" srcOrd="0" destOrd="0" presId="urn:microsoft.com/office/officeart/2005/8/layout/hProcess9"/>
    <dgm:cxn modelId="{39F68A37-DDFE-4BFA-A670-2AC4E5C5D15F}" type="presParOf" srcId="{6914A088-C411-45F7-9680-BE7CEE9F5B0A}" destId="{291B74F0-B470-4E3A-96D6-638B236C44B3}" srcOrd="1" destOrd="0" presId="urn:microsoft.com/office/officeart/2005/8/layout/hProcess9"/>
    <dgm:cxn modelId="{5B75F190-62D2-4BED-B77C-DFEF9BEA9364}" type="presParOf" srcId="{6914A088-C411-45F7-9680-BE7CEE9F5B0A}" destId="{890993AF-9862-43D8-8E64-E6204F0157BF}" srcOrd="2" destOrd="0" presId="urn:microsoft.com/office/officeart/2005/8/layout/hProcess9"/>
    <dgm:cxn modelId="{1CFA8DF4-C7DC-40DB-8F63-72D4A90A86D9}" type="presParOf" srcId="{6914A088-C411-45F7-9680-BE7CEE9F5B0A}" destId="{FB8D256E-9479-49B1-8743-71F510040A05}" srcOrd="3" destOrd="0" presId="urn:microsoft.com/office/officeart/2005/8/layout/hProcess9"/>
    <dgm:cxn modelId="{81039A8E-E10D-4DD3-8E20-C28DF0B05404}" type="presParOf" srcId="{6914A088-C411-45F7-9680-BE7CEE9F5B0A}" destId="{C1121D97-92A0-4829-BE90-6EA24BFFB6B0}"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F1F1A4-5B18-42DA-8EF6-088DD84BF8AE}">
      <dsp:nvSpPr>
        <dsp:cNvPr id="0" name=""/>
        <dsp:cNvSpPr/>
      </dsp:nvSpPr>
      <dsp:spPr>
        <a:xfrm>
          <a:off x="1152265" y="252418"/>
          <a:ext cx="4433548" cy="1385483"/>
        </a:xfrm>
        <a:prstGeom prst="rect">
          <a:avLst/>
        </a:prstGeom>
        <a:solidFill>
          <a:schemeClr val="lt2">
            <a:alpha val="4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38434"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a:t>Solar-Decarb.</a:t>
          </a:r>
        </a:p>
        <a:p>
          <a:pPr marL="171450" lvl="1" indent="-171450" algn="l" defTabSz="755650">
            <a:lnSpc>
              <a:spcPct val="90000"/>
            </a:lnSpc>
            <a:spcBef>
              <a:spcPct val="0"/>
            </a:spcBef>
            <a:spcAft>
              <a:spcPct val="15000"/>
            </a:spcAft>
            <a:buChar char="•"/>
          </a:pPr>
          <a:r>
            <a:rPr lang="en-US" sz="1700" b="0" kern="1200">
              <a:ea typeface="Open Sans" panose="020B0606030504020204" pitchFamily="34" charset="0"/>
              <a:cs typeface="Open Sans" panose="020B0606030504020204" pitchFamily="34" charset="0"/>
            </a:rPr>
            <a:t>Incentives for solar PV, decarb. projects, and associated EVSE &amp; storage</a:t>
          </a:r>
          <a:endParaRPr lang="en-US" sz="1700" b="0" kern="1200"/>
        </a:p>
      </dsp:txBody>
      <dsp:txXfrm>
        <a:off x="1152265" y="252418"/>
        <a:ext cx="4433548" cy="1385483"/>
      </dsp:txXfrm>
    </dsp:sp>
    <dsp:sp modelId="{83DCA19F-566A-445A-9B15-47871E3A58C0}">
      <dsp:nvSpPr>
        <dsp:cNvPr id="0" name=""/>
        <dsp:cNvSpPr/>
      </dsp:nvSpPr>
      <dsp:spPr>
        <a:xfrm>
          <a:off x="967534" y="52293"/>
          <a:ext cx="969838" cy="1454757"/>
        </a:xfrm>
        <a:prstGeom prst="rect">
          <a:avLst/>
        </a:prstGeom>
        <a:blipFill>
          <a:blip xmlns:r="http://schemas.openxmlformats.org/officeDocument/2006/relationships" r:embed="rId1"/>
          <a:srcRect/>
          <a:stretch>
            <a:fillRect l="-63000" r="-63000"/>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F8CB6E0-61F5-4F56-AEF3-E199133D9920}">
      <dsp:nvSpPr>
        <dsp:cNvPr id="0" name=""/>
        <dsp:cNvSpPr/>
      </dsp:nvSpPr>
      <dsp:spPr>
        <a:xfrm>
          <a:off x="5980669" y="252418"/>
          <a:ext cx="4433548" cy="1385483"/>
        </a:xfrm>
        <a:prstGeom prst="rect">
          <a:avLst/>
        </a:prstGeom>
        <a:solidFill>
          <a:schemeClr val="lt2">
            <a:alpha val="4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38434"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a:t>Equipment Decarb.</a:t>
          </a:r>
        </a:p>
        <a:p>
          <a:pPr marL="171450" lvl="1" indent="-171450" algn="l" defTabSz="755650">
            <a:lnSpc>
              <a:spcPct val="90000"/>
            </a:lnSpc>
            <a:spcBef>
              <a:spcPct val="0"/>
            </a:spcBef>
            <a:spcAft>
              <a:spcPct val="15000"/>
            </a:spcAft>
            <a:buChar char="•"/>
          </a:pPr>
          <a:r>
            <a:rPr lang="en-US" sz="1700" b="0" kern="1200">
              <a:ea typeface="Open Sans" panose="020B0606030504020204" pitchFamily="34" charset="0"/>
              <a:cs typeface="Open Sans" panose="020B0606030504020204" pitchFamily="34" charset="0"/>
            </a:rPr>
            <a:t>Partial cost coverage for electrifying state-owned equipment</a:t>
          </a:r>
          <a:endParaRPr lang="en-US" sz="1700" b="0" kern="1200"/>
        </a:p>
      </dsp:txBody>
      <dsp:txXfrm>
        <a:off x="5980669" y="252418"/>
        <a:ext cx="4433548" cy="1385483"/>
      </dsp:txXfrm>
    </dsp:sp>
    <dsp:sp modelId="{65F5C609-570D-444B-ADE9-19370C2D0F18}">
      <dsp:nvSpPr>
        <dsp:cNvPr id="0" name=""/>
        <dsp:cNvSpPr/>
      </dsp:nvSpPr>
      <dsp:spPr>
        <a:xfrm>
          <a:off x="5795938" y="52293"/>
          <a:ext cx="969838" cy="1454757"/>
        </a:xfrm>
        <a:prstGeom prst="rect">
          <a:avLst/>
        </a:prstGeom>
        <a:blipFill dpi="0" rotWithShape="1">
          <a:blip xmlns:r="http://schemas.openxmlformats.org/officeDocument/2006/relationships" r:embed="rId2"/>
          <a:srcRect/>
          <a:stretch>
            <a:fillRect l="-78045" r="-47955"/>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BE7115C-A803-4BA7-95CA-2D514D0263A0}">
      <dsp:nvSpPr>
        <dsp:cNvPr id="0" name=""/>
        <dsp:cNvSpPr/>
      </dsp:nvSpPr>
      <dsp:spPr>
        <a:xfrm>
          <a:off x="1152265" y="1996588"/>
          <a:ext cx="4433548" cy="1385483"/>
        </a:xfrm>
        <a:prstGeom prst="rect">
          <a:avLst/>
        </a:prstGeom>
        <a:solidFill>
          <a:schemeClr val="lt2">
            <a:alpha val="4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38434"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a:t>Fleet EV Charging</a:t>
          </a:r>
        </a:p>
        <a:p>
          <a:pPr marL="171450" lvl="1" indent="-171450" algn="l" defTabSz="755650">
            <a:lnSpc>
              <a:spcPct val="90000"/>
            </a:lnSpc>
            <a:spcBef>
              <a:spcPct val="0"/>
            </a:spcBef>
            <a:spcAft>
              <a:spcPct val="15000"/>
            </a:spcAft>
            <a:buChar char="•"/>
          </a:pPr>
          <a:r>
            <a:rPr lang="en-US" sz="1700" b="0" kern="1200">
              <a:ea typeface="Open Sans" panose="020B0606030504020204" pitchFamily="34" charset="0"/>
              <a:cs typeface="Open Sans" panose="020B0606030504020204" pitchFamily="34" charset="0"/>
            </a:rPr>
            <a:t>Up to 100% cost coverage for EVSE at state facilities &amp; approved domicile locations </a:t>
          </a:r>
          <a:endParaRPr lang="en-US" sz="1700" b="0" kern="1200"/>
        </a:p>
      </dsp:txBody>
      <dsp:txXfrm>
        <a:off x="1152265" y="1996588"/>
        <a:ext cx="4433548" cy="1385483"/>
      </dsp:txXfrm>
    </dsp:sp>
    <dsp:sp modelId="{55A4DE5B-3A1E-416B-BCC3-EC58C79BC766}">
      <dsp:nvSpPr>
        <dsp:cNvPr id="0" name=""/>
        <dsp:cNvSpPr/>
      </dsp:nvSpPr>
      <dsp:spPr>
        <a:xfrm>
          <a:off x="967534" y="1796463"/>
          <a:ext cx="969838" cy="1454757"/>
        </a:xfrm>
        <a:prstGeom prst="rect">
          <a:avLst/>
        </a:prstGeom>
        <a:blipFill dpi="0" rotWithShape="1">
          <a:blip xmlns:r="http://schemas.openxmlformats.org/officeDocument/2006/relationships" r:embed="rId3"/>
          <a:srcRect/>
          <a:stretch>
            <a:fillRect l="-15861" t="334" r="-108139" b="-334"/>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2E7CD86-3C32-46B5-B616-83F7975CFA47}">
      <dsp:nvSpPr>
        <dsp:cNvPr id="0" name=""/>
        <dsp:cNvSpPr/>
      </dsp:nvSpPr>
      <dsp:spPr>
        <a:xfrm>
          <a:off x="5980669" y="1996588"/>
          <a:ext cx="4433548" cy="1385483"/>
        </a:xfrm>
        <a:prstGeom prst="rect">
          <a:avLst/>
        </a:prstGeom>
        <a:solidFill>
          <a:schemeClr val="lt2">
            <a:alpha val="4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38434"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a:t>Feasibility Studies</a:t>
          </a:r>
        </a:p>
        <a:p>
          <a:pPr marL="171450" lvl="1" indent="-171450" algn="l" defTabSz="755650">
            <a:lnSpc>
              <a:spcPct val="90000"/>
            </a:lnSpc>
            <a:spcBef>
              <a:spcPct val="0"/>
            </a:spcBef>
            <a:spcAft>
              <a:spcPct val="15000"/>
            </a:spcAft>
            <a:buChar char="•"/>
          </a:pPr>
          <a:r>
            <a:rPr lang="en-US" sz="1700" b="0" kern="1200">
              <a:ea typeface="Open Sans" panose="020B0606030504020204" pitchFamily="34" charset="0"/>
              <a:cs typeface="Open Sans" panose="020B0606030504020204" pitchFamily="34" charset="0"/>
            </a:rPr>
            <a:t>Funds examination of sustainability technologies and strategies</a:t>
          </a:r>
          <a:endParaRPr lang="en-US" sz="1700" b="0" kern="1200"/>
        </a:p>
      </dsp:txBody>
      <dsp:txXfrm>
        <a:off x="5980669" y="1996588"/>
        <a:ext cx="4433548" cy="1385483"/>
      </dsp:txXfrm>
    </dsp:sp>
    <dsp:sp modelId="{9897A9A0-9C1C-48BE-B2C0-2227C147EFD8}">
      <dsp:nvSpPr>
        <dsp:cNvPr id="0" name=""/>
        <dsp:cNvSpPr/>
      </dsp:nvSpPr>
      <dsp:spPr>
        <a:xfrm>
          <a:off x="5795938" y="1796463"/>
          <a:ext cx="969838" cy="1454757"/>
        </a:xfrm>
        <a:prstGeom prst="rect">
          <a:avLst/>
        </a:prstGeom>
        <a:blipFill dpi="0" rotWithShape="1">
          <a:blip xmlns:r="http://schemas.openxmlformats.org/officeDocument/2006/relationships" r:embed="rId4"/>
          <a:srcRect/>
          <a:stretch>
            <a:fillRect l="-8336" r="-117664"/>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45D232-30FB-44E9-831D-45B657301706}">
      <dsp:nvSpPr>
        <dsp:cNvPr id="0" name=""/>
        <dsp:cNvSpPr/>
      </dsp:nvSpPr>
      <dsp:spPr>
        <a:xfrm>
          <a:off x="3566467" y="3740758"/>
          <a:ext cx="4433548" cy="1385483"/>
        </a:xfrm>
        <a:prstGeom prst="rect">
          <a:avLst/>
        </a:prstGeom>
        <a:solidFill>
          <a:schemeClr val="lt2">
            <a:alpha val="40000"/>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38434"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a:t>Solar &amp; Decarb. Repair</a:t>
          </a:r>
        </a:p>
        <a:p>
          <a:pPr marL="171450" lvl="1" indent="-171450" algn="l" defTabSz="755650">
            <a:lnSpc>
              <a:spcPct val="90000"/>
            </a:lnSpc>
            <a:spcBef>
              <a:spcPct val="0"/>
            </a:spcBef>
            <a:spcAft>
              <a:spcPct val="15000"/>
            </a:spcAft>
            <a:buChar char="•"/>
          </a:pPr>
          <a:r>
            <a:rPr lang="en-US" sz="1700" b="0" kern="1200">
              <a:ea typeface="Open Sans" panose="020B0606030504020204" pitchFamily="34" charset="0"/>
              <a:cs typeface="Open Sans" panose="020B0606030504020204" pitchFamily="34" charset="0"/>
            </a:rPr>
            <a:t>Cost coverage for repair or replacement of critical components for existing systems</a:t>
          </a:r>
          <a:endParaRPr lang="en-US" sz="1700" b="0" kern="1200"/>
        </a:p>
      </dsp:txBody>
      <dsp:txXfrm>
        <a:off x="3566467" y="3740758"/>
        <a:ext cx="4433548" cy="1385483"/>
      </dsp:txXfrm>
    </dsp:sp>
    <dsp:sp modelId="{5C1BCC74-35FC-4C0F-A838-B1D7402B5261}">
      <dsp:nvSpPr>
        <dsp:cNvPr id="0" name=""/>
        <dsp:cNvSpPr/>
      </dsp:nvSpPr>
      <dsp:spPr>
        <a:xfrm>
          <a:off x="3381736" y="3540633"/>
          <a:ext cx="969838" cy="1454757"/>
        </a:xfrm>
        <a:prstGeom prst="rect">
          <a:avLst/>
        </a:prstGeom>
        <a:blipFill dpi="0" rotWithShape="1">
          <a:blip xmlns:r="http://schemas.openxmlformats.org/officeDocument/2006/relationships" r:embed="rId5"/>
          <a:srcRect/>
          <a:stretch>
            <a:fillRect l="-52468" t="334" r="-73532" b="-334"/>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A9741-630F-4C05-883C-5A63266BFF34}">
      <dsp:nvSpPr>
        <dsp:cNvPr id="0" name=""/>
        <dsp:cNvSpPr/>
      </dsp:nvSpPr>
      <dsp:spPr>
        <a:xfrm>
          <a:off x="822245" y="0"/>
          <a:ext cx="9318783" cy="4572000"/>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5D1097-081C-4938-A3E0-F4AAAF8EDD55}">
      <dsp:nvSpPr>
        <dsp:cNvPr id="0" name=""/>
        <dsp:cNvSpPr/>
      </dsp:nvSpPr>
      <dsp:spPr>
        <a:xfrm>
          <a:off x="371509" y="1371599"/>
          <a:ext cx="3288982" cy="18288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LBE published RD guidance and forms on our website</a:t>
          </a:r>
        </a:p>
      </dsp:txBody>
      <dsp:txXfrm>
        <a:off x="460784" y="1460874"/>
        <a:ext cx="3110432" cy="1650250"/>
      </dsp:txXfrm>
    </dsp:sp>
    <dsp:sp modelId="{890993AF-9862-43D8-8E64-E6204F0157BF}">
      <dsp:nvSpPr>
        <dsp:cNvPr id="0" name=""/>
        <dsp:cNvSpPr/>
      </dsp:nvSpPr>
      <dsp:spPr>
        <a:xfrm>
          <a:off x="3837146" y="1371599"/>
          <a:ext cx="3288982" cy="18288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LBE will host office hours on RD policy for interested entities</a:t>
          </a:r>
        </a:p>
      </dsp:txBody>
      <dsp:txXfrm>
        <a:off x="3926421" y="1460874"/>
        <a:ext cx="3110432" cy="1650250"/>
      </dsp:txXfrm>
    </dsp:sp>
    <dsp:sp modelId="{C1121D97-92A0-4829-BE90-6EA24BFFB6B0}">
      <dsp:nvSpPr>
        <dsp:cNvPr id="0" name=""/>
        <dsp:cNvSpPr/>
      </dsp:nvSpPr>
      <dsp:spPr>
        <a:xfrm>
          <a:off x="7302783" y="1371599"/>
          <a:ext cx="3288982" cy="18288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LBE will evaluate if any adjustments are needed to the process</a:t>
          </a:r>
        </a:p>
      </dsp:txBody>
      <dsp:txXfrm>
        <a:off x="7392058" y="1460874"/>
        <a:ext cx="3110432" cy="1650250"/>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7996EEF-566E-7A88-F308-3D4015628DB1}"/>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C67DBD38-A3EA-998C-B5B7-F0D7645121A8}"/>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073912D-7C6A-43A1-BD4F-844544856533}" type="datetimeFigureOut">
              <a:rPr lang="en-US" smtClean="0"/>
              <a:t>9/21/2026</a:t>
            </a:fld>
            <a:endParaRPr lang="en-US"/>
          </a:p>
        </p:txBody>
      </p:sp>
      <p:sp>
        <p:nvSpPr>
          <p:cNvPr id="4" name="Footer Placeholder 3">
            <a:extLst>
              <a:ext uri="{FF2B5EF4-FFF2-40B4-BE49-F238E27FC236}">
                <a16:creationId xmlns:a16="http://schemas.microsoft.com/office/drawing/2014/main" id="{6E8E6501-4663-6A70-ADCD-586B90C8C4C3}"/>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a:t>asd</a:t>
            </a:r>
          </a:p>
        </p:txBody>
      </p:sp>
      <p:sp>
        <p:nvSpPr>
          <p:cNvPr id="5" name="Slide Number Placeholder 4">
            <a:extLst>
              <a:ext uri="{FF2B5EF4-FFF2-40B4-BE49-F238E27FC236}">
                <a16:creationId xmlns:a16="http://schemas.microsoft.com/office/drawing/2014/main" id="{2BB7DFDC-48CD-9984-5DE0-373B2C55F49C}"/>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0673D9B-926C-4BC4-9140-1F67C9ADB123}" type="slidenum">
              <a:rPr lang="en-US" smtClean="0"/>
              <a:t>‹#›</a:t>
            </a:fld>
            <a:endParaRPr lang="en-US"/>
          </a:p>
        </p:txBody>
      </p:sp>
    </p:spTree>
    <p:extLst>
      <p:ext uri="{BB962C8B-B14F-4D97-AF65-F5344CB8AC3E}">
        <p14:creationId xmlns:p14="http://schemas.microsoft.com/office/powerpoint/2010/main" val="3624622697"/>
      </p:ext>
    </p:extLst>
  </p:cSld>
  <p:clrMap bg1="lt1" tx1="dk1" bg2="lt2" tx2="dk2" accent1="accent1" accent2="accent2" accent3="accent3" accent4="accent4" accent5="accent5" accent6="accent6" hlink="hlink" folHlink="folHlink"/>
  <p:hf hdr="0" dt="0"/>
  <p:extLst>
    <p:ext uri="{56416CCD-93CA-4268-BC5B-53C4BB910035}">
      <p15:sldGuideLst xmlns:p15="http://schemas.microsoft.com/office/powerpoint/2012/main">
        <p15:guide id="1" orient="horz" pos="2928" userDrawn="1">
          <p15:clr>
            <a:srgbClr val="F26B43"/>
          </p15:clr>
        </p15:guide>
        <p15:guide id="2" pos="2208"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74FE013-DFAD-47F3-8033-9665BED8131A}" type="datetimeFigureOut">
              <a:rPr lang="en-US" smtClean="0"/>
              <a:t>9/21/2026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r>
              <a:rPr lang="en-US"/>
              <a:t>asd</a:t>
            </a: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D92C89D-BD90-4BEA-9FEE-1597522CD497}" type="slidenum">
              <a:rPr lang="en-US" smtClean="0"/>
              <a:t>‹#›</a:t>
            </a:fld>
            <a:endParaRPr lang="en-US"/>
          </a:p>
        </p:txBody>
      </p:sp>
    </p:spTree>
    <p:extLst>
      <p:ext uri="{BB962C8B-B14F-4D97-AF65-F5344CB8AC3E}">
        <p14:creationId xmlns:p14="http://schemas.microsoft.com/office/powerpoint/2010/main" val="132465272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 selection of vendors, not inclusive of vendors or their products</a:t>
            </a:r>
          </a:p>
        </p:txBody>
      </p:sp>
      <p:sp>
        <p:nvSpPr>
          <p:cNvPr id="4" name="Footer Placeholder 3"/>
          <p:cNvSpPr>
            <a:spLocks noGrp="1"/>
          </p:cNvSpPr>
          <p:nvPr>
            <p:ph type="ftr" sz="quarter" idx="4"/>
          </p:nvPr>
        </p:nvSpPr>
        <p:spPr/>
        <p:txBody>
          <a:bodyPr/>
          <a:lstStyle/>
          <a:p>
            <a:r>
              <a:rPr lang="en-US"/>
              <a:t>asd</a:t>
            </a:r>
          </a:p>
        </p:txBody>
      </p:sp>
      <p:sp>
        <p:nvSpPr>
          <p:cNvPr id="5" name="Slide Number Placeholder 4"/>
          <p:cNvSpPr>
            <a:spLocks noGrp="1"/>
          </p:cNvSpPr>
          <p:nvPr>
            <p:ph type="sldNum" sz="quarter" idx="5"/>
          </p:nvPr>
        </p:nvSpPr>
        <p:spPr/>
        <p:txBody>
          <a:bodyPr/>
          <a:lstStyle/>
          <a:p>
            <a:fld id="{1D92C89D-BD90-4BEA-9FEE-1597522CD497}" type="slidenum">
              <a:rPr lang="en-US" smtClean="0"/>
              <a:t>10</a:t>
            </a:fld>
            <a:endParaRPr lang="en-US"/>
          </a:p>
        </p:txBody>
      </p:sp>
    </p:spTree>
    <p:extLst>
      <p:ext uri="{BB962C8B-B14F-4D97-AF65-F5344CB8AC3E}">
        <p14:creationId xmlns:p14="http://schemas.microsoft.com/office/powerpoint/2010/main" val="2933369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a:extLst>
              <a:ext uri="{FF2B5EF4-FFF2-40B4-BE49-F238E27FC236}">
                <a16:creationId xmlns:a16="http://schemas.microsoft.com/office/drawing/2014/main" id="{90965360-1336-D078-7D3B-CA70D0C9D3F3}"/>
              </a:ext>
            </a:extLst>
          </p:cNvPr>
          <p:cNvSpPr>
            <a:spLocks noGrp="1" noRot="1" noChangeAspect="1" noTextEdit="1"/>
          </p:cNvSpPr>
          <p:nvPr>
            <p:ph type="sldImg"/>
          </p:nvPr>
        </p:nvSpPr>
        <p:spPr>
          <a:ln>
            <a:headEnd/>
            <a:tailEnd/>
          </a:ln>
        </p:spPr>
      </p:sp>
      <p:sp>
        <p:nvSpPr>
          <p:cNvPr id="106498" name="Notes Placeholder 2">
            <a:extLst>
              <a:ext uri="{FF2B5EF4-FFF2-40B4-BE49-F238E27FC236}">
                <a16:creationId xmlns:a16="http://schemas.microsoft.com/office/drawing/2014/main" id="{4203AD63-7DF1-0CEF-3C72-FDE91A39E3E8}"/>
              </a:ext>
            </a:extLst>
          </p:cNvPr>
          <p:cNvSpPr txBox="1">
            <a:spLocks noGrp="1" noChangeArrowheads="1"/>
          </p:cNvSpPr>
          <p:nvPr>
            <p:ph type="body" idx="1"/>
          </p:nvPr>
        </p:nvSpPr>
        <p:spPr/>
        <p:txBody>
          <a:bodyPr/>
          <a:lstStyle/>
          <a:p>
            <a:pPr eaLnBrk="1" hangingPunct="1">
              <a:buSzPts val="1100"/>
              <a:buFont typeface="Arial" panose="020B0604020202020204" pitchFamily="34" charset="0"/>
              <a:buChar char="●"/>
            </a:pPr>
            <a:endParaRPr lang="en-US" altLang="en-US" sz="1100">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67ED2-BA79-EBD2-50BC-9F40F3D0F37B}"/>
            </a:ext>
          </a:extLst>
        </p:cNvPr>
        <p:cNvGrpSpPr/>
        <p:nvPr/>
      </p:nvGrpSpPr>
      <p:grpSpPr>
        <a:xfrm>
          <a:off x="0" y="0"/>
          <a:ext cx="0" cy="0"/>
          <a:chOff x="0" y="0"/>
          <a:chExt cx="0" cy="0"/>
        </a:xfrm>
      </p:grpSpPr>
      <p:sp>
        <p:nvSpPr>
          <p:cNvPr id="106497" name="Slide Image Placeholder 1">
            <a:extLst>
              <a:ext uri="{FF2B5EF4-FFF2-40B4-BE49-F238E27FC236}">
                <a16:creationId xmlns:a16="http://schemas.microsoft.com/office/drawing/2014/main" id="{2C6C86E4-7869-4962-20F6-A4273D0399D6}"/>
              </a:ext>
            </a:extLst>
          </p:cNvPr>
          <p:cNvSpPr>
            <a:spLocks noGrp="1" noRot="1" noChangeAspect="1" noTextEdit="1"/>
          </p:cNvSpPr>
          <p:nvPr>
            <p:ph type="sldImg"/>
          </p:nvPr>
        </p:nvSpPr>
        <p:spPr>
          <a:ln>
            <a:headEnd/>
            <a:tailEnd/>
          </a:ln>
        </p:spPr>
      </p:sp>
      <p:sp>
        <p:nvSpPr>
          <p:cNvPr id="106498" name="Notes Placeholder 2">
            <a:extLst>
              <a:ext uri="{FF2B5EF4-FFF2-40B4-BE49-F238E27FC236}">
                <a16:creationId xmlns:a16="http://schemas.microsoft.com/office/drawing/2014/main" id="{9686069C-4B7C-2941-4B85-A394E816C5B7}"/>
              </a:ext>
            </a:extLst>
          </p:cNvPr>
          <p:cNvSpPr txBox="1">
            <a:spLocks noGrp="1" noChangeArrowheads="1"/>
          </p:cNvSpPr>
          <p:nvPr>
            <p:ph type="body" idx="1"/>
          </p:nvPr>
        </p:nvSpPr>
        <p:spPr/>
        <p:txBody>
          <a:bodyPr/>
          <a:lstStyle/>
          <a:p>
            <a:pPr eaLnBrk="1" hangingPunct="1">
              <a:buSzPts val="1100"/>
              <a:buFont typeface="Arial" panose="020B0604020202020204" pitchFamily="34" charset="0"/>
              <a:buChar char="●"/>
            </a:pPr>
            <a:endParaRPr lang="en-US" altLang="en-US"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0219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Ensuring alignment with CECP and DEP’s emissions tracking protocols</a:t>
            </a:r>
          </a:p>
        </p:txBody>
      </p:sp>
      <p:sp>
        <p:nvSpPr>
          <p:cNvPr id="4" name="Footer Placeholder 3"/>
          <p:cNvSpPr>
            <a:spLocks noGrp="1"/>
          </p:cNvSpPr>
          <p:nvPr>
            <p:ph type="ftr" sz="quarter" idx="4"/>
          </p:nvPr>
        </p:nvSpPr>
        <p:spPr/>
        <p:txBody>
          <a:bodyPr/>
          <a:lstStyle/>
          <a:p>
            <a:r>
              <a:rPr lang="en-US"/>
              <a:t>asd</a:t>
            </a:r>
          </a:p>
        </p:txBody>
      </p:sp>
      <p:sp>
        <p:nvSpPr>
          <p:cNvPr id="5" name="Slide Number Placeholder 4"/>
          <p:cNvSpPr>
            <a:spLocks noGrp="1"/>
          </p:cNvSpPr>
          <p:nvPr>
            <p:ph type="sldNum" sz="quarter" idx="5"/>
          </p:nvPr>
        </p:nvSpPr>
        <p:spPr/>
        <p:txBody>
          <a:bodyPr/>
          <a:lstStyle/>
          <a:p>
            <a:fld id="{1D92C89D-BD90-4BEA-9FEE-1597522CD497}" type="slidenum">
              <a:rPr lang="en-US" smtClean="0"/>
              <a:t>67</a:t>
            </a:fld>
            <a:endParaRPr lang="en-US"/>
          </a:p>
        </p:txBody>
      </p:sp>
    </p:spTree>
    <p:extLst>
      <p:ext uri="{BB962C8B-B14F-4D97-AF65-F5344CB8AC3E}">
        <p14:creationId xmlns:p14="http://schemas.microsoft.com/office/powerpoint/2010/main" val="3013438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a:t>Acknowledging electrification challenges; policy is intended as a transition for now until electrification is readily available</a:t>
            </a:r>
          </a:p>
          <a:p>
            <a:endParaRPr lang="en-US"/>
          </a:p>
        </p:txBody>
      </p:sp>
      <p:sp>
        <p:nvSpPr>
          <p:cNvPr id="4" name="Footer Placeholder 3"/>
          <p:cNvSpPr>
            <a:spLocks noGrp="1"/>
          </p:cNvSpPr>
          <p:nvPr>
            <p:ph type="ftr" sz="quarter" idx="4"/>
          </p:nvPr>
        </p:nvSpPr>
        <p:spPr/>
        <p:txBody>
          <a:bodyPr/>
          <a:lstStyle/>
          <a:p>
            <a:r>
              <a:rPr lang="en-US"/>
              <a:t>asd</a:t>
            </a:r>
          </a:p>
        </p:txBody>
      </p:sp>
      <p:sp>
        <p:nvSpPr>
          <p:cNvPr id="5" name="Slide Number Placeholder 4"/>
          <p:cNvSpPr>
            <a:spLocks noGrp="1"/>
          </p:cNvSpPr>
          <p:nvPr>
            <p:ph type="sldNum" sz="quarter" idx="5"/>
          </p:nvPr>
        </p:nvSpPr>
        <p:spPr/>
        <p:txBody>
          <a:bodyPr/>
          <a:lstStyle/>
          <a:p>
            <a:fld id="{1D92C89D-BD90-4BEA-9FEE-1597522CD497}" type="slidenum">
              <a:rPr lang="en-US" smtClean="0"/>
              <a:t>69</a:t>
            </a:fld>
            <a:endParaRPr lang="en-US"/>
          </a:p>
        </p:txBody>
      </p:sp>
    </p:spTree>
    <p:extLst>
      <p:ext uri="{BB962C8B-B14F-4D97-AF65-F5344CB8AC3E}">
        <p14:creationId xmlns:p14="http://schemas.microsoft.com/office/powerpoint/2010/main" val="35110270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pic>
        <p:nvPicPr>
          <p:cNvPr id="8" name="Graphic 7" descr="DOER Logo">
            <a:extLst>
              <a:ext uri="{FF2B5EF4-FFF2-40B4-BE49-F238E27FC236}">
                <a16:creationId xmlns:a16="http://schemas.microsoft.com/office/drawing/2014/main" id="{7DD5ECDE-C8DE-FBE9-22E2-1FF75400745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25672" y="1133990"/>
            <a:ext cx="3646712" cy="1010773"/>
          </a:xfrm>
          <a:prstGeom prst="rect">
            <a:avLst/>
          </a:prstGeom>
        </p:spPr>
      </p:pic>
      <p:sp>
        <p:nvSpPr>
          <p:cNvPr id="2" name="Title 1">
            <a:extLst>
              <a:ext uri="{FF2B5EF4-FFF2-40B4-BE49-F238E27FC236}">
                <a16:creationId xmlns:a16="http://schemas.microsoft.com/office/drawing/2014/main" id="{43A0CEE7-3220-5C2D-7B8D-60B03B446C7B}"/>
              </a:ext>
            </a:extLst>
          </p:cNvPr>
          <p:cNvSpPr>
            <a:spLocks noGrp="1"/>
          </p:cNvSpPr>
          <p:nvPr>
            <p:ph type="title" hasCustomPrompt="1"/>
          </p:nvPr>
        </p:nvSpPr>
        <p:spPr>
          <a:xfrm>
            <a:off x="1693568" y="2127070"/>
            <a:ext cx="5924607" cy="595365"/>
          </a:xfrm>
        </p:spPr>
        <p:txBody>
          <a:bodyPr>
            <a:normAutofit/>
          </a:bodyPr>
          <a:lstStyle>
            <a:lvl1pPr>
              <a:defRPr lang="en-US" sz="4000" b="1" kern="1200" dirty="0">
                <a:solidFill>
                  <a:srgbClr val="2E3690"/>
                </a:solidFill>
                <a:latin typeface="Avenir Next LT Pro" panose="020B0504020202020204" pitchFamily="34" charset="0"/>
                <a:ea typeface="+mn-ea"/>
                <a:cs typeface="+mn-cs"/>
              </a:defRPr>
            </a:lvl1pPr>
          </a:lstStyle>
          <a:p>
            <a:pPr marL="0" lvl="0" indent="0" algn="l" defTabSz="914400" rtl="0" eaLnBrk="1" latinLnBrk="0" hangingPunct="1">
              <a:lnSpc>
                <a:spcPct val="90000"/>
              </a:lnSpc>
              <a:spcBef>
                <a:spcPts val="1000"/>
              </a:spcBef>
              <a:buFontTx/>
              <a:buNone/>
            </a:pPr>
            <a:r>
              <a:rPr lang="en-US"/>
              <a:t>Click to edit Headline</a:t>
            </a:r>
          </a:p>
        </p:txBody>
      </p:sp>
      <p:sp>
        <p:nvSpPr>
          <p:cNvPr id="11" name="Text Placeholder 9">
            <a:extLst>
              <a:ext uri="{FF2B5EF4-FFF2-40B4-BE49-F238E27FC236}">
                <a16:creationId xmlns:a16="http://schemas.microsoft.com/office/drawing/2014/main" id="{55922968-0027-8B8D-415B-9A33156F3B25}"/>
              </a:ext>
            </a:extLst>
          </p:cNvPr>
          <p:cNvSpPr>
            <a:spLocks noGrp="1"/>
          </p:cNvSpPr>
          <p:nvPr>
            <p:ph type="body" sz="quarter" idx="11"/>
          </p:nvPr>
        </p:nvSpPr>
        <p:spPr>
          <a:xfrm>
            <a:off x="1693568" y="2856968"/>
            <a:ext cx="5924607" cy="280572"/>
          </a:xfrm>
          <a:prstGeom prst="rect">
            <a:avLst/>
          </a:prstGeom>
        </p:spPr>
        <p:txBody>
          <a:bodyPr>
            <a:normAutofit/>
          </a:bodyPr>
          <a:lstStyle>
            <a:lvl1pPr marL="0" indent="0">
              <a:buFontTx/>
              <a:buNone/>
              <a:defRPr sz="2000" b="1">
                <a:solidFill>
                  <a:schemeClr val="accent2">
                    <a:lumMod val="50000"/>
                  </a:schemeClr>
                </a:solidFill>
                <a:latin typeface="Avenir Next LT Pro" panose="020B0504020202020204" pitchFamily="34" charset="0"/>
              </a:defRPr>
            </a:lvl1pPr>
            <a:lvl2pPr marL="457200" indent="0">
              <a:buNone/>
              <a:defRPr/>
            </a:lvl2pPr>
          </a:lstStyle>
          <a:p>
            <a:pPr lvl="0"/>
            <a:r>
              <a:rPr lang="en-US"/>
              <a:t>Click to edit Master text styles</a:t>
            </a:r>
          </a:p>
        </p:txBody>
      </p:sp>
      <p:cxnSp>
        <p:nvCxnSpPr>
          <p:cNvPr id="7" name="Straight Connector 6">
            <a:extLst>
              <a:ext uri="{FF2B5EF4-FFF2-40B4-BE49-F238E27FC236}">
                <a16:creationId xmlns:a16="http://schemas.microsoft.com/office/drawing/2014/main" id="{9E6A8AA7-D4A2-C24B-F475-F55EC0C647C2}"/>
              </a:ext>
              <a:ext uri="{C183D7F6-B498-43B3-948B-1728B52AA6E4}">
                <adec:decorative xmlns:adec="http://schemas.microsoft.com/office/drawing/2017/decorative" val="1"/>
              </a:ext>
            </a:extLst>
          </p:cNvPr>
          <p:cNvCxnSpPr>
            <a:cxnSpLocks/>
          </p:cNvCxnSpPr>
          <p:nvPr userDrawn="1"/>
        </p:nvCxnSpPr>
        <p:spPr>
          <a:xfrm>
            <a:off x="1763706" y="3576540"/>
            <a:ext cx="423794" cy="0"/>
          </a:xfrm>
          <a:prstGeom prst="line">
            <a:avLst/>
          </a:prstGeom>
          <a:ln w="31750">
            <a:solidFill>
              <a:srgbClr val="3567B1"/>
            </a:solidFill>
          </a:ln>
        </p:spPr>
        <p:style>
          <a:lnRef idx="1">
            <a:schemeClr val="accent1"/>
          </a:lnRef>
          <a:fillRef idx="0">
            <a:schemeClr val="accent1"/>
          </a:fillRef>
          <a:effectRef idx="0">
            <a:schemeClr val="accent1"/>
          </a:effectRef>
          <a:fontRef idx="minor">
            <a:schemeClr val="tx1"/>
          </a:fontRef>
        </p:style>
      </p:cxnSp>
      <p:sp>
        <p:nvSpPr>
          <p:cNvPr id="12" name="Text Placeholder 9">
            <a:extLst>
              <a:ext uri="{FF2B5EF4-FFF2-40B4-BE49-F238E27FC236}">
                <a16:creationId xmlns:a16="http://schemas.microsoft.com/office/drawing/2014/main" id="{1AFA61F2-4CEF-45EC-BF49-7EC8ACE63624}"/>
              </a:ext>
            </a:extLst>
          </p:cNvPr>
          <p:cNvSpPr>
            <a:spLocks noGrp="1"/>
          </p:cNvSpPr>
          <p:nvPr>
            <p:ph type="body" sz="quarter" idx="12"/>
          </p:nvPr>
        </p:nvSpPr>
        <p:spPr>
          <a:xfrm>
            <a:off x="1683943" y="3676245"/>
            <a:ext cx="5924607" cy="1466123"/>
          </a:xfrm>
          <a:prstGeom prst="rect">
            <a:avLst/>
          </a:prstGeom>
        </p:spPr>
        <p:txBody>
          <a:bodyPr/>
          <a:lstStyle>
            <a:lvl1pPr marL="0" indent="0">
              <a:buFontTx/>
              <a:buNone/>
              <a:defRPr sz="1400" b="0">
                <a:solidFill>
                  <a:schemeClr val="tx1"/>
                </a:solidFill>
              </a:defRPr>
            </a:lvl1pPr>
            <a:lvl2pPr marL="457200" indent="0">
              <a:buNone/>
              <a:defRPr/>
            </a:lvl2pPr>
          </a:lstStyle>
          <a:p>
            <a:pPr lvl="0"/>
            <a:r>
              <a:rPr lang="en-US"/>
              <a:t>Click to edit Master text styles</a:t>
            </a:r>
          </a:p>
        </p:txBody>
      </p:sp>
      <p:sp>
        <p:nvSpPr>
          <p:cNvPr id="13" name="Text Placeholder 9">
            <a:extLst>
              <a:ext uri="{FF2B5EF4-FFF2-40B4-BE49-F238E27FC236}">
                <a16:creationId xmlns:a16="http://schemas.microsoft.com/office/drawing/2014/main" id="{477F348C-CFEF-3F1C-2EDB-CDF05681CD4E}"/>
              </a:ext>
            </a:extLst>
          </p:cNvPr>
          <p:cNvSpPr>
            <a:spLocks noGrp="1"/>
          </p:cNvSpPr>
          <p:nvPr>
            <p:ph type="body" sz="quarter" idx="13"/>
          </p:nvPr>
        </p:nvSpPr>
        <p:spPr>
          <a:xfrm>
            <a:off x="1686136" y="5568144"/>
            <a:ext cx="4037858" cy="207960"/>
          </a:xfrm>
          <a:prstGeom prst="rect">
            <a:avLst/>
          </a:prstGeom>
        </p:spPr>
        <p:txBody>
          <a:bodyPr/>
          <a:lstStyle>
            <a:lvl1pPr marL="0" indent="0">
              <a:buFontTx/>
              <a:buNone/>
              <a:defRPr sz="1200" b="0">
                <a:solidFill>
                  <a:schemeClr val="accent2">
                    <a:lumMod val="50000"/>
                  </a:schemeClr>
                </a:solidFill>
              </a:defRPr>
            </a:lvl1pPr>
            <a:lvl2pPr marL="457200" indent="0">
              <a:buNone/>
              <a:defRPr/>
            </a:lvl2pPr>
          </a:lstStyle>
          <a:p>
            <a:pPr lvl="0"/>
            <a:r>
              <a:rPr lang="en-US"/>
              <a:t>Click to edit Master text styles</a:t>
            </a:r>
          </a:p>
        </p:txBody>
      </p:sp>
      <p:sp>
        <p:nvSpPr>
          <p:cNvPr id="14" name="Text Placeholder 9">
            <a:extLst>
              <a:ext uri="{FF2B5EF4-FFF2-40B4-BE49-F238E27FC236}">
                <a16:creationId xmlns:a16="http://schemas.microsoft.com/office/drawing/2014/main" id="{12DCF026-FB49-1E15-6F9F-D012EC414D42}"/>
              </a:ext>
            </a:extLst>
          </p:cNvPr>
          <p:cNvSpPr>
            <a:spLocks noGrp="1"/>
          </p:cNvSpPr>
          <p:nvPr>
            <p:ph type="body" sz="quarter" idx="14"/>
          </p:nvPr>
        </p:nvSpPr>
        <p:spPr>
          <a:xfrm>
            <a:off x="1686136" y="5769392"/>
            <a:ext cx="4037858" cy="207960"/>
          </a:xfrm>
          <a:prstGeom prst="rect">
            <a:avLst/>
          </a:prstGeom>
        </p:spPr>
        <p:txBody>
          <a:bodyPr/>
          <a:lstStyle>
            <a:lvl1pPr marL="0" indent="0">
              <a:buFontTx/>
              <a:buNone/>
              <a:defRPr sz="1600" b="1">
                <a:solidFill>
                  <a:srgbClr val="2E3690"/>
                </a:solidFill>
              </a:defRPr>
            </a:lvl1pPr>
            <a:lvl2pPr marL="457200" indent="0">
              <a:buNone/>
              <a:defRPr/>
            </a:lvl2pPr>
          </a:lstStyle>
          <a:p>
            <a:pPr lvl="0"/>
            <a:r>
              <a:rPr lang="en-US"/>
              <a:t>Click to edit Master text styles</a:t>
            </a:r>
          </a:p>
        </p:txBody>
      </p:sp>
      <p:sp>
        <p:nvSpPr>
          <p:cNvPr id="18" name="Picture Placeholder 17">
            <a:extLst>
              <a:ext uri="{FF2B5EF4-FFF2-40B4-BE49-F238E27FC236}">
                <a16:creationId xmlns:a16="http://schemas.microsoft.com/office/drawing/2014/main" id="{5C513051-0591-5F92-674C-96A626B890B3}"/>
              </a:ext>
              <a:ext uri="{C183D7F6-B498-43B3-948B-1728B52AA6E4}">
                <adec:decorative xmlns:adec="http://schemas.microsoft.com/office/drawing/2017/decorative" val="1"/>
              </a:ext>
            </a:extLst>
          </p:cNvPr>
          <p:cNvSpPr>
            <a:spLocks noGrp="1"/>
          </p:cNvSpPr>
          <p:nvPr>
            <p:ph type="pic" sz="quarter" idx="15" hasCustomPrompt="1"/>
          </p:nvPr>
        </p:nvSpPr>
        <p:spPr>
          <a:xfrm>
            <a:off x="7795300" y="5"/>
            <a:ext cx="4396700" cy="6857995"/>
          </a:xfrm>
          <a:prstGeom prst="rect">
            <a:avLst/>
          </a:prstGeom>
          <a:solidFill>
            <a:srgbClr val="39B54A"/>
          </a:solidFill>
        </p:spPr>
        <p:txBody>
          <a:bodyPr anchor="ctr"/>
          <a:lstStyle>
            <a:lvl1pPr marL="0" indent="0" algn="ctr">
              <a:buFontTx/>
              <a:buNone/>
              <a:defRPr b="0">
                <a:solidFill>
                  <a:schemeClr val="bg1"/>
                </a:solidFill>
              </a:defRPr>
            </a:lvl1pPr>
          </a:lstStyle>
          <a:p>
            <a:r>
              <a:rPr lang="en-US"/>
              <a:t>Image Holder</a:t>
            </a:r>
          </a:p>
        </p:txBody>
      </p:sp>
    </p:spTree>
    <p:extLst>
      <p:ext uri="{BB962C8B-B14F-4D97-AF65-F5344CB8AC3E}">
        <p14:creationId xmlns:p14="http://schemas.microsoft.com/office/powerpoint/2010/main" val="29040974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53B6A3-DEF1-9129-B2AA-6EB306D41641}"/>
              </a:ext>
              <a:ext uri="{C183D7F6-B498-43B3-948B-1728B52AA6E4}">
                <adec:decorative xmlns:adec="http://schemas.microsoft.com/office/drawing/2017/decorative" val="1"/>
              </a:ext>
            </a:extLst>
          </p:cNvPr>
          <p:cNvSpPr/>
          <p:nvPr userDrawn="1"/>
        </p:nvSpPr>
        <p:spPr>
          <a:xfrm>
            <a:off x="0" y="1"/>
            <a:ext cx="12192000" cy="6858000"/>
          </a:xfrm>
          <a:prstGeom prst="rect">
            <a:avLst/>
          </a:prstGeom>
          <a:solidFill>
            <a:srgbClr val="2E369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OER Logo">
            <a:extLst>
              <a:ext uri="{FF2B5EF4-FFF2-40B4-BE49-F238E27FC236}">
                <a16:creationId xmlns:a16="http://schemas.microsoft.com/office/drawing/2014/main" id="{46E1C7B2-5C32-E23A-B1CC-8BE1971DA6D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50714" y="1133990"/>
            <a:ext cx="3646712" cy="1010773"/>
          </a:xfrm>
          <a:prstGeom prst="rect">
            <a:avLst/>
          </a:prstGeom>
        </p:spPr>
      </p:pic>
      <p:sp>
        <p:nvSpPr>
          <p:cNvPr id="4" name="Title 3">
            <a:extLst>
              <a:ext uri="{FF2B5EF4-FFF2-40B4-BE49-F238E27FC236}">
                <a16:creationId xmlns:a16="http://schemas.microsoft.com/office/drawing/2014/main" id="{6675D725-7597-A97E-F095-B2B06007A2DC}"/>
              </a:ext>
            </a:extLst>
          </p:cNvPr>
          <p:cNvSpPr>
            <a:spLocks noGrp="1"/>
          </p:cNvSpPr>
          <p:nvPr>
            <p:ph type="title" hasCustomPrompt="1"/>
          </p:nvPr>
        </p:nvSpPr>
        <p:spPr>
          <a:xfrm>
            <a:off x="1688077" y="2171592"/>
            <a:ext cx="5489147" cy="607100"/>
          </a:xfrm>
        </p:spPr>
        <p:txBody>
          <a:bodyPr/>
          <a:lstStyle>
            <a:lvl1pPr>
              <a:defRPr>
                <a:solidFill>
                  <a:schemeClr val="bg1"/>
                </a:solidFill>
              </a:defRPr>
            </a:lvl1pPr>
          </a:lstStyle>
          <a:p>
            <a:r>
              <a:rPr lang="en-US"/>
              <a:t>Click to edit Headline</a:t>
            </a:r>
          </a:p>
        </p:txBody>
      </p:sp>
      <p:sp>
        <p:nvSpPr>
          <p:cNvPr id="22" name="Text Placeholder 9">
            <a:extLst>
              <a:ext uri="{FF2B5EF4-FFF2-40B4-BE49-F238E27FC236}">
                <a16:creationId xmlns:a16="http://schemas.microsoft.com/office/drawing/2014/main" id="{76540332-2BC7-E582-347C-EAB3BEA1DD26}"/>
              </a:ext>
            </a:extLst>
          </p:cNvPr>
          <p:cNvSpPr>
            <a:spLocks noGrp="1"/>
          </p:cNvSpPr>
          <p:nvPr>
            <p:ph type="body" sz="quarter" idx="11"/>
          </p:nvPr>
        </p:nvSpPr>
        <p:spPr>
          <a:xfrm>
            <a:off x="1697702" y="2856968"/>
            <a:ext cx="5479523" cy="280572"/>
          </a:xfrm>
          <a:prstGeom prst="rect">
            <a:avLst/>
          </a:prstGeom>
        </p:spPr>
        <p:txBody>
          <a:bodyPr/>
          <a:lstStyle>
            <a:lvl1pPr marL="0" indent="0">
              <a:buFontTx/>
              <a:buNone/>
              <a:defRPr sz="1800" b="1">
                <a:solidFill>
                  <a:schemeClr val="bg1"/>
                </a:solidFill>
              </a:defRPr>
            </a:lvl1pPr>
            <a:lvl2pPr marL="457200" indent="0">
              <a:buNone/>
              <a:defRPr/>
            </a:lvl2pPr>
          </a:lstStyle>
          <a:p>
            <a:pPr lvl="0"/>
            <a:r>
              <a:rPr lang="en-US"/>
              <a:t>Click to edit Master text styles</a:t>
            </a:r>
          </a:p>
        </p:txBody>
      </p:sp>
      <p:cxnSp>
        <p:nvCxnSpPr>
          <p:cNvPr id="20" name="Straight Connector 19">
            <a:extLst>
              <a:ext uri="{FF2B5EF4-FFF2-40B4-BE49-F238E27FC236}">
                <a16:creationId xmlns:a16="http://schemas.microsoft.com/office/drawing/2014/main" id="{C482C316-80D0-736E-5C79-330DB6C1334F}"/>
              </a:ext>
              <a:ext uri="{C183D7F6-B498-43B3-948B-1728B52AA6E4}">
                <adec:decorative xmlns:adec="http://schemas.microsoft.com/office/drawing/2017/decorative" val="1"/>
              </a:ext>
            </a:extLst>
          </p:cNvPr>
          <p:cNvCxnSpPr>
            <a:cxnSpLocks/>
          </p:cNvCxnSpPr>
          <p:nvPr userDrawn="1"/>
        </p:nvCxnSpPr>
        <p:spPr>
          <a:xfrm>
            <a:off x="1782125" y="3609591"/>
            <a:ext cx="423794"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Text Placeholder 9">
            <a:extLst>
              <a:ext uri="{FF2B5EF4-FFF2-40B4-BE49-F238E27FC236}">
                <a16:creationId xmlns:a16="http://schemas.microsoft.com/office/drawing/2014/main" id="{BE9AC7AA-EE5A-C29E-B809-673931F7CD2C}"/>
              </a:ext>
            </a:extLst>
          </p:cNvPr>
          <p:cNvSpPr>
            <a:spLocks noGrp="1"/>
          </p:cNvSpPr>
          <p:nvPr>
            <p:ph type="body" sz="quarter" idx="12"/>
          </p:nvPr>
        </p:nvSpPr>
        <p:spPr>
          <a:xfrm>
            <a:off x="1688077" y="3676245"/>
            <a:ext cx="5479523" cy="1466123"/>
          </a:xfrm>
          <a:prstGeom prst="rect">
            <a:avLst/>
          </a:prstGeom>
        </p:spPr>
        <p:txBody>
          <a:bodyPr/>
          <a:lstStyle>
            <a:lvl1pPr marL="0" indent="0">
              <a:buFontTx/>
              <a:buNone/>
              <a:defRPr sz="1400" b="0">
                <a:solidFill>
                  <a:schemeClr val="bg1"/>
                </a:solidFill>
              </a:defRPr>
            </a:lvl1pPr>
            <a:lvl2pPr marL="457200" indent="0">
              <a:buNone/>
              <a:defRPr/>
            </a:lvl2pPr>
          </a:lstStyle>
          <a:p>
            <a:pPr lvl="0"/>
            <a:r>
              <a:rPr lang="en-US"/>
              <a:t>Click to edit Master text styles</a:t>
            </a:r>
          </a:p>
        </p:txBody>
      </p:sp>
      <p:sp>
        <p:nvSpPr>
          <p:cNvPr id="24" name="Text Placeholder 9">
            <a:extLst>
              <a:ext uri="{FF2B5EF4-FFF2-40B4-BE49-F238E27FC236}">
                <a16:creationId xmlns:a16="http://schemas.microsoft.com/office/drawing/2014/main" id="{EECA00D2-20E5-0D19-B355-5261F1519C49}"/>
              </a:ext>
            </a:extLst>
          </p:cNvPr>
          <p:cNvSpPr>
            <a:spLocks noGrp="1"/>
          </p:cNvSpPr>
          <p:nvPr>
            <p:ph type="body" sz="quarter" idx="13"/>
          </p:nvPr>
        </p:nvSpPr>
        <p:spPr>
          <a:xfrm>
            <a:off x="1697702" y="5568143"/>
            <a:ext cx="5479522" cy="257711"/>
          </a:xfrm>
          <a:prstGeom prst="rect">
            <a:avLst/>
          </a:prstGeom>
        </p:spPr>
        <p:txBody>
          <a:bodyPr/>
          <a:lstStyle>
            <a:lvl1pPr marL="0" indent="0">
              <a:buFontTx/>
              <a:buNone/>
              <a:defRPr sz="1200" b="0">
                <a:solidFill>
                  <a:schemeClr val="bg1"/>
                </a:solidFill>
              </a:defRPr>
            </a:lvl1pPr>
            <a:lvl2pPr marL="457200" indent="0">
              <a:buNone/>
              <a:defRPr/>
            </a:lvl2pPr>
          </a:lstStyle>
          <a:p>
            <a:pPr lvl="0"/>
            <a:r>
              <a:rPr lang="en-US"/>
              <a:t>Click to edit Master text styles</a:t>
            </a:r>
          </a:p>
        </p:txBody>
      </p:sp>
      <p:sp>
        <p:nvSpPr>
          <p:cNvPr id="25" name="Text Placeholder 9">
            <a:extLst>
              <a:ext uri="{FF2B5EF4-FFF2-40B4-BE49-F238E27FC236}">
                <a16:creationId xmlns:a16="http://schemas.microsoft.com/office/drawing/2014/main" id="{0D9A3C95-CC42-D41E-31F9-81895895D78A}"/>
              </a:ext>
            </a:extLst>
          </p:cNvPr>
          <p:cNvSpPr>
            <a:spLocks noGrp="1"/>
          </p:cNvSpPr>
          <p:nvPr>
            <p:ph type="body" sz="quarter" idx="14"/>
          </p:nvPr>
        </p:nvSpPr>
        <p:spPr>
          <a:xfrm>
            <a:off x="1697702" y="5769391"/>
            <a:ext cx="5479522" cy="257711"/>
          </a:xfrm>
          <a:prstGeom prst="rect">
            <a:avLst/>
          </a:prstGeom>
        </p:spPr>
        <p:txBody>
          <a:bodyPr/>
          <a:lstStyle>
            <a:lvl1pPr marL="0" indent="0">
              <a:buFontTx/>
              <a:buNone/>
              <a:defRPr sz="1600" b="1">
                <a:solidFill>
                  <a:schemeClr val="bg1"/>
                </a:solidFill>
              </a:defRPr>
            </a:lvl1pPr>
            <a:lvl2pPr marL="457200" indent="0">
              <a:buNone/>
              <a:defRPr/>
            </a:lvl2pPr>
          </a:lstStyle>
          <a:p>
            <a:pPr lvl="0"/>
            <a:r>
              <a:rPr lang="en-US"/>
              <a:t>Click to edit Master text styles</a:t>
            </a:r>
          </a:p>
        </p:txBody>
      </p:sp>
      <p:pic>
        <p:nvPicPr>
          <p:cNvPr id="7" name="Picture 6" descr="DOER Logo with Photos of Wind Turbines, Solar Panels, Electric Vehicle Charging, and Heat Pump Condenser ">
            <a:extLst>
              <a:ext uri="{FF2B5EF4-FFF2-40B4-BE49-F238E27FC236}">
                <a16:creationId xmlns:a16="http://schemas.microsoft.com/office/drawing/2014/main" id="{EBDA8D45-0660-15A0-D7B8-B5F1443C34F4}"/>
              </a:ext>
            </a:extLst>
          </p:cNvPr>
          <p:cNvPicPr>
            <a:picLocks noChangeAspect="1"/>
          </p:cNvPicPr>
          <p:nvPr userDrawn="1"/>
        </p:nvPicPr>
        <p:blipFill>
          <a:blip r:embed="rId3">
            <a:extLst>
              <a:ext uri="{28A0092B-C50C-407E-A947-70E740481C1C}">
                <a14:useLocalDpi xmlns:a14="http://schemas.microsoft.com/office/drawing/2010/main" val="0"/>
              </a:ext>
            </a:extLst>
          </a:blip>
          <a:srcRect r="24457" b="22774"/>
          <a:stretch/>
        </p:blipFill>
        <p:spPr>
          <a:xfrm>
            <a:off x="6962117" y="1439500"/>
            <a:ext cx="5229883" cy="5418500"/>
          </a:xfrm>
          <a:prstGeom prst="rect">
            <a:avLst/>
          </a:prstGeom>
        </p:spPr>
      </p:pic>
    </p:spTree>
    <p:extLst>
      <p:ext uri="{BB962C8B-B14F-4D97-AF65-F5344CB8AC3E}">
        <p14:creationId xmlns:p14="http://schemas.microsoft.com/office/powerpoint/2010/main" val="3372510056"/>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A14413EB-F0DA-8D0D-EEC1-A28A419A778A}"/>
              </a:ext>
              <a:ext uri="{C183D7F6-B498-43B3-948B-1728B52AA6E4}">
                <adec:decorative xmlns:adec="http://schemas.microsoft.com/office/drawing/2017/decorative" val="1"/>
              </a:ext>
            </a:extLst>
          </p:cNvPr>
          <p:cNvCxnSpPr>
            <a:cxnSpLocks/>
          </p:cNvCxnSpPr>
          <p:nvPr userDrawn="1"/>
        </p:nvCxnSpPr>
        <p:spPr>
          <a:xfrm>
            <a:off x="2405270" y="5898524"/>
            <a:ext cx="9322904" cy="0"/>
          </a:xfrm>
          <a:prstGeom prst="line">
            <a:avLst/>
          </a:prstGeom>
          <a:ln w="63500">
            <a:solidFill>
              <a:srgbClr val="FBB04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A0F26F6-B14D-CA0E-1E6B-D93A62E4F0E8}"/>
              </a:ext>
            </a:extLst>
          </p:cNvPr>
          <p:cNvSpPr>
            <a:spLocks noGrp="1"/>
          </p:cNvSpPr>
          <p:nvPr>
            <p:ph type="title" hasCustomPrompt="1"/>
          </p:nvPr>
        </p:nvSpPr>
        <p:spPr>
          <a:xfrm>
            <a:off x="2826557" y="1140114"/>
            <a:ext cx="6752718" cy="848734"/>
          </a:xfrm>
        </p:spPr>
        <p:txBody>
          <a:bodyPr/>
          <a:lstStyle>
            <a:lvl1pPr>
              <a:defRPr/>
            </a:lvl1pPr>
          </a:lstStyle>
          <a:p>
            <a:r>
              <a:rPr lang="en-US"/>
              <a:t>Click to edit Headline</a:t>
            </a:r>
          </a:p>
        </p:txBody>
      </p:sp>
      <p:sp>
        <p:nvSpPr>
          <p:cNvPr id="13" name="Text Placeholder 9">
            <a:extLst>
              <a:ext uri="{FF2B5EF4-FFF2-40B4-BE49-F238E27FC236}">
                <a16:creationId xmlns:a16="http://schemas.microsoft.com/office/drawing/2014/main" id="{971FEA7D-174E-50AE-0F7A-E1B19853FBE1}"/>
              </a:ext>
            </a:extLst>
          </p:cNvPr>
          <p:cNvSpPr>
            <a:spLocks noGrp="1"/>
          </p:cNvSpPr>
          <p:nvPr>
            <p:ph type="body" sz="quarter" idx="12"/>
          </p:nvPr>
        </p:nvSpPr>
        <p:spPr>
          <a:xfrm>
            <a:off x="2826557" y="2173334"/>
            <a:ext cx="6752719" cy="3442275"/>
          </a:xfrm>
          <a:prstGeom prst="rect">
            <a:avLst/>
          </a:prstGeom>
        </p:spPr>
        <p:txBody>
          <a:bodyPr>
            <a:normAutofit/>
          </a:bodyPr>
          <a:lstStyle>
            <a:lvl1pPr marL="0" indent="0">
              <a:lnSpc>
                <a:spcPct val="200000"/>
              </a:lnSpc>
              <a:buFontTx/>
              <a:buNone/>
              <a:defRPr sz="1400" b="0">
                <a:solidFill>
                  <a:schemeClr val="tx1"/>
                </a:solidFill>
              </a:defRPr>
            </a:lvl1pPr>
            <a:lvl2pPr marL="457200" indent="0">
              <a:buNone/>
              <a:defRPr/>
            </a:lvl2pPr>
          </a:lstStyle>
          <a:p>
            <a:pPr lvl="0"/>
            <a:r>
              <a:rPr lang="en-US"/>
              <a:t>Click to edit Master text styles</a:t>
            </a:r>
          </a:p>
        </p:txBody>
      </p:sp>
      <p:grpSp>
        <p:nvGrpSpPr>
          <p:cNvPr id="3" name="Group 2">
            <a:extLst>
              <a:ext uri="{FF2B5EF4-FFF2-40B4-BE49-F238E27FC236}">
                <a16:creationId xmlns:a16="http://schemas.microsoft.com/office/drawing/2014/main" id="{E61DE57B-D22B-71F8-F698-94D0D9C01047}"/>
              </a:ext>
              <a:ext uri="{C183D7F6-B498-43B3-948B-1728B52AA6E4}">
                <adec:decorative xmlns:adec="http://schemas.microsoft.com/office/drawing/2017/decorative" val="1"/>
              </a:ext>
            </a:extLst>
          </p:cNvPr>
          <p:cNvGrpSpPr/>
          <p:nvPr userDrawn="1"/>
        </p:nvGrpSpPr>
        <p:grpSpPr>
          <a:xfrm>
            <a:off x="0" y="-1"/>
            <a:ext cx="2430001" cy="6858001"/>
            <a:chOff x="0" y="-1"/>
            <a:chExt cx="2430001" cy="6858001"/>
          </a:xfrm>
        </p:grpSpPr>
        <p:pic>
          <p:nvPicPr>
            <p:cNvPr id="8" name="Graphic 7">
              <a:extLst>
                <a:ext uri="{FF2B5EF4-FFF2-40B4-BE49-F238E27FC236}">
                  <a16:creationId xmlns:a16="http://schemas.microsoft.com/office/drawing/2014/main" id="{03088CDB-991F-C5C9-492F-AD29892EC50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
              <a:ext cx="2425700" cy="6858001"/>
            </a:xfrm>
            <a:prstGeom prst="rect">
              <a:avLst/>
            </a:prstGeom>
          </p:spPr>
        </p:pic>
        <p:pic>
          <p:nvPicPr>
            <p:cNvPr id="5" name="Graphic 4">
              <a:extLst>
                <a:ext uri="{FF2B5EF4-FFF2-40B4-BE49-F238E27FC236}">
                  <a16:creationId xmlns:a16="http://schemas.microsoft.com/office/drawing/2014/main" id="{7D30B4D8-2E5E-37FA-BB8F-61F60CF509B7}"/>
                </a:ext>
                <a:ext uri="{C183D7F6-B498-43B3-948B-1728B52AA6E4}">
                  <adec:decorative xmlns:adec="http://schemas.microsoft.com/office/drawing/2017/decorative" val="1"/>
                </a:ext>
              </a:extLst>
            </p:cNvPr>
            <p:cNvPicPr>
              <a:picLocks noChangeAspect="1"/>
            </p:cNvPicPr>
            <p:nvPr userDrawn="1"/>
          </p:nvPicPr>
          <p:blipFill>
            <a:blip>
              <a:alphaModFix amt="18000"/>
              <a:extLst>
                <a:ext uri="{96DAC541-7B7A-43D3-8B79-37D633B846F1}">
                  <asvg:svgBlip xmlns:asvg="http://schemas.microsoft.com/office/drawing/2016/SVG/main" r:embed="rId3"/>
                </a:ext>
              </a:extLst>
            </a:blip>
            <a:srcRect b="2237"/>
            <a:stretch/>
          </p:blipFill>
          <p:spPr>
            <a:xfrm>
              <a:off x="0" y="0"/>
              <a:ext cx="2430001" cy="6858000"/>
            </a:xfrm>
            <a:prstGeom prst="rect">
              <a:avLst/>
            </a:prstGeom>
          </p:spPr>
        </p:pic>
      </p:grpSp>
    </p:spTree>
    <p:extLst>
      <p:ext uri="{BB962C8B-B14F-4D97-AF65-F5344CB8AC3E}">
        <p14:creationId xmlns:p14="http://schemas.microsoft.com/office/powerpoint/2010/main" val="408684091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ing Blank - 1">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2424B57-0AC2-4AEA-068E-E1C1F169BAB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2" y="1533376"/>
            <a:ext cx="190552" cy="4521737"/>
          </a:xfrm>
          <a:prstGeom prst="rect">
            <a:avLst/>
          </a:prstGeom>
        </p:spPr>
      </p:pic>
      <p:sp>
        <p:nvSpPr>
          <p:cNvPr id="3" name="Title 2">
            <a:extLst>
              <a:ext uri="{FF2B5EF4-FFF2-40B4-BE49-F238E27FC236}">
                <a16:creationId xmlns:a16="http://schemas.microsoft.com/office/drawing/2014/main" id="{3FAA18A7-D93F-D9A2-AFD4-9F7DE99145FA}"/>
              </a:ext>
            </a:extLst>
          </p:cNvPr>
          <p:cNvSpPr>
            <a:spLocks noGrp="1"/>
          </p:cNvSpPr>
          <p:nvPr>
            <p:ph type="title"/>
          </p:nvPr>
        </p:nvSpPr>
        <p:spPr>
          <a:xfrm>
            <a:off x="500131" y="760200"/>
            <a:ext cx="10367486" cy="559264"/>
          </a:xfrm>
        </p:spPr>
        <p:txBody>
          <a:bodyPr/>
          <a:lstStyle/>
          <a:p>
            <a:r>
              <a:rPr lang="en-US"/>
              <a:t>Click to edit Master title style</a:t>
            </a:r>
          </a:p>
        </p:txBody>
      </p:sp>
    </p:spTree>
    <p:extLst>
      <p:ext uri="{BB962C8B-B14F-4D97-AF65-F5344CB8AC3E}">
        <p14:creationId xmlns:p14="http://schemas.microsoft.com/office/powerpoint/2010/main" val="54343029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ing Blank - 2">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6B5EC02B-B87D-8B39-75CC-7739F0F7DD01}"/>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2" y="1533376"/>
            <a:ext cx="190552" cy="4521737"/>
          </a:xfrm>
          <a:prstGeom prst="rect">
            <a:avLst/>
          </a:prstGeom>
        </p:spPr>
      </p:pic>
      <p:sp>
        <p:nvSpPr>
          <p:cNvPr id="3" name="Title 2">
            <a:extLst>
              <a:ext uri="{FF2B5EF4-FFF2-40B4-BE49-F238E27FC236}">
                <a16:creationId xmlns:a16="http://schemas.microsoft.com/office/drawing/2014/main" id="{9DAEE9A1-611C-069E-7A0C-537D5478EB0D}"/>
              </a:ext>
            </a:extLst>
          </p:cNvPr>
          <p:cNvSpPr>
            <a:spLocks noGrp="1"/>
          </p:cNvSpPr>
          <p:nvPr>
            <p:ph type="title"/>
          </p:nvPr>
        </p:nvSpPr>
        <p:spPr>
          <a:xfrm>
            <a:off x="507999" y="673970"/>
            <a:ext cx="10367486" cy="697630"/>
          </a:xfrm>
        </p:spPr>
        <p:txBody>
          <a:bodyPr/>
          <a:lstStyle/>
          <a:p>
            <a:r>
              <a:rPr lang="en-US"/>
              <a:t>Click to edit Master title style</a:t>
            </a:r>
          </a:p>
        </p:txBody>
      </p:sp>
    </p:spTree>
    <p:extLst>
      <p:ext uri="{BB962C8B-B14F-4D97-AF65-F5344CB8AC3E}">
        <p14:creationId xmlns:p14="http://schemas.microsoft.com/office/powerpoint/2010/main" val="1765406501"/>
      </p:ext>
    </p:extLst>
  </p:cSld>
  <p:clrMapOvr>
    <a:masterClrMapping/>
  </p:clrMapOvr>
  <p:extLst>
    <p:ext uri="{DCECCB84-F9BA-43D5-87BE-67443E8EF086}">
      <p15:sldGuideLst xmlns:p15="http://schemas.microsoft.com/office/powerpoint/2012/main">
        <p15:guide id="1" orient="horz" pos="864">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ing Blank - 3">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0088E647-65AF-FDFF-380E-A9C8D6A286F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2" y="1533376"/>
            <a:ext cx="190552" cy="4521737"/>
          </a:xfrm>
          <a:prstGeom prst="rect">
            <a:avLst/>
          </a:prstGeom>
        </p:spPr>
      </p:pic>
      <p:sp>
        <p:nvSpPr>
          <p:cNvPr id="5" name="Title 4">
            <a:extLst>
              <a:ext uri="{FF2B5EF4-FFF2-40B4-BE49-F238E27FC236}">
                <a16:creationId xmlns:a16="http://schemas.microsoft.com/office/drawing/2014/main" id="{C4D2D0D3-98C0-6453-E0F6-FCB3A7CE1C2A}"/>
              </a:ext>
            </a:extLst>
          </p:cNvPr>
          <p:cNvSpPr>
            <a:spLocks noGrp="1"/>
          </p:cNvSpPr>
          <p:nvPr>
            <p:ph type="title"/>
          </p:nvPr>
        </p:nvSpPr>
        <p:spPr>
          <a:xfrm>
            <a:off x="500131" y="668594"/>
            <a:ext cx="10367486" cy="697630"/>
          </a:xfrm>
        </p:spPr>
        <p:txBody>
          <a:bodyPr/>
          <a:lstStyle/>
          <a:p>
            <a:r>
              <a:rPr lang="en-US"/>
              <a:t>Click to edit Master title style</a:t>
            </a:r>
          </a:p>
        </p:txBody>
      </p:sp>
    </p:spTree>
    <p:extLst>
      <p:ext uri="{BB962C8B-B14F-4D97-AF65-F5344CB8AC3E}">
        <p14:creationId xmlns:p14="http://schemas.microsoft.com/office/powerpoint/2010/main" val="50618752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cxnSp>
        <p:nvCxnSpPr>
          <p:cNvPr id="2" name="Straight Arrow Connector 1">
            <a:extLst>
              <a:ext uri="{FF2B5EF4-FFF2-40B4-BE49-F238E27FC236}">
                <a16:creationId xmlns:a16="http://schemas.microsoft.com/office/drawing/2014/main" id="{05622F16-26B5-0AFE-06FB-DA0F0ECB9DDC}"/>
              </a:ext>
              <a:ext uri="{C183D7F6-B498-43B3-948B-1728B52AA6E4}">
                <adec:decorative xmlns:adec="http://schemas.microsoft.com/office/drawing/2017/decorative" val="1"/>
              </a:ext>
            </a:extLst>
          </p:cNvPr>
          <p:cNvCxnSpPr>
            <a:cxnSpLocks/>
            <a:stCxn id="28" idx="6"/>
          </p:cNvCxnSpPr>
          <p:nvPr userDrawn="1"/>
        </p:nvCxnSpPr>
        <p:spPr>
          <a:xfrm>
            <a:off x="2008760" y="5822077"/>
            <a:ext cx="1317688" cy="0"/>
          </a:xfrm>
          <a:prstGeom prst="straightConnector1">
            <a:avLst/>
          </a:prstGeom>
          <a:ln>
            <a:solidFill>
              <a:srgbClr val="A5C939"/>
            </a:solidFill>
            <a:tailEnd type="oval"/>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F670168E-B408-D406-0EE4-3C7E9DFF0888}"/>
              </a:ext>
              <a:ext uri="{C183D7F6-B498-43B3-948B-1728B52AA6E4}">
                <adec:decorative xmlns:adec="http://schemas.microsoft.com/office/drawing/2017/decorative" val="1"/>
              </a:ext>
            </a:extLst>
          </p:cNvPr>
          <p:cNvCxnSpPr>
            <a:cxnSpLocks/>
            <a:stCxn id="20" idx="6"/>
          </p:cNvCxnSpPr>
          <p:nvPr userDrawn="1"/>
        </p:nvCxnSpPr>
        <p:spPr>
          <a:xfrm>
            <a:off x="1349983" y="5254657"/>
            <a:ext cx="1976465" cy="108"/>
          </a:xfrm>
          <a:prstGeom prst="straightConnector1">
            <a:avLst/>
          </a:prstGeom>
          <a:ln>
            <a:solidFill>
              <a:srgbClr val="A5C939"/>
            </a:solidFill>
            <a:tailEnd type="oval"/>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036E22C4-6861-2A44-DE98-3EBE5254EAF6}"/>
              </a:ext>
              <a:ext uri="{C183D7F6-B498-43B3-948B-1728B52AA6E4}">
                <adec:decorative xmlns:adec="http://schemas.microsoft.com/office/drawing/2017/decorative" val="1"/>
              </a:ext>
            </a:extLst>
          </p:cNvPr>
          <p:cNvCxnSpPr>
            <a:cxnSpLocks/>
            <a:stCxn id="19" idx="6"/>
          </p:cNvCxnSpPr>
          <p:nvPr userDrawn="1"/>
        </p:nvCxnSpPr>
        <p:spPr>
          <a:xfrm flipV="1">
            <a:off x="1350309" y="4067167"/>
            <a:ext cx="1976139" cy="10054"/>
          </a:xfrm>
          <a:prstGeom prst="straightConnector1">
            <a:avLst/>
          </a:prstGeom>
          <a:ln>
            <a:solidFill>
              <a:srgbClr val="A5C939"/>
            </a:solidFill>
            <a:tailEnd type="oval"/>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3911A83F-CACD-3CBB-3D78-6982EC47EC7B}"/>
              </a:ext>
              <a:ext uri="{C183D7F6-B498-43B3-948B-1728B52AA6E4}">
                <adec:decorative xmlns:adec="http://schemas.microsoft.com/office/drawing/2017/decorative" val="1"/>
              </a:ext>
            </a:extLst>
          </p:cNvPr>
          <p:cNvCxnSpPr>
            <a:cxnSpLocks/>
            <a:stCxn id="21" idx="6"/>
          </p:cNvCxnSpPr>
          <p:nvPr userDrawn="1"/>
        </p:nvCxnSpPr>
        <p:spPr>
          <a:xfrm>
            <a:off x="2001582" y="4646545"/>
            <a:ext cx="1324866" cy="0"/>
          </a:xfrm>
          <a:prstGeom prst="straightConnector1">
            <a:avLst/>
          </a:prstGeom>
          <a:ln>
            <a:solidFill>
              <a:srgbClr val="A5C939"/>
            </a:solidFill>
            <a:tailEnd type="ova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58363267-6B9D-DC41-4461-139C6AB1BC3F}"/>
              </a:ext>
            </a:extLst>
          </p:cNvPr>
          <p:cNvSpPr>
            <a:spLocks noGrp="1"/>
          </p:cNvSpPr>
          <p:nvPr>
            <p:ph type="title" hasCustomPrompt="1"/>
          </p:nvPr>
        </p:nvSpPr>
        <p:spPr>
          <a:xfrm>
            <a:off x="508611" y="815009"/>
            <a:ext cx="10515600" cy="626043"/>
          </a:xfrm>
        </p:spPr>
        <p:txBody>
          <a:bodyPr/>
          <a:lstStyle>
            <a:lvl1pPr>
              <a:defRPr/>
            </a:lvl1pPr>
          </a:lstStyle>
          <a:p>
            <a:r>
              <a:rPr lang="en-US"/>
              <a:t>Click to edit Headline</a:t>
            </a:r>
          </a:p>
        </p:txBody>
      </p:sp>
      <p:sp>
        <p:nvSpPr>
          <p:cNvPr id="13" name="Text Placeholder 9">
            <a:extLst>
              <a:ext uri="{FF2B5EF4-FFF2-40B4-BE49-F238E27FC236}">
                <a16:creationId xmlns:a16="http://schemas.microsoft.com/office/drawing/2014/main" id="{3EA491ED-3790-3EAE-1EAD-B23AFEFD6D63}"/>
              </a:ext>
            </a:extLst>
          </p:cNvPr>
          <p:cNvSpPr>
            <a:spLocks noGrp="1"/>
          </p:cNvSpPr>
          <p:nvPr>
            <p:ph type="body" sz="quarter" idx="13"/>
          </p:nvPr>
        </p:nvSpPr>
        <p:spPr>
          <a:xfrm>
            <a:off x="508611" y="1597185"/>
            <a:ext cx="5497553" cy="891555"/>
          </a:xfrm>
          <a:prstGeom prst="rect">
            <a:avLst/>
          </a:prstGeom>
        </p:spPr>
        <p:txBody>
          <a:bodyPr>
            <a:normAutofit/>
          </a:bodyPr>
          <a:lstStyle>
            <a:lvl1pPr marL="0" indent="0">
              <a:lnSpc>
                <a:spcPct val="100000"/>
              </a:lnSpc>
              <a:buFontTx/>
              <a:buNone/>
              <a:defRPr sz="1600" b="0">
                <a:solidFill>
                  <a:schemeClr val="accent2">
                    <a:lumMod val="50000"/>
                  </a:schemeClr>
                </a:solidFill>
              </a:defRPr>
            </a:lvl1pPr>
            <a:lvl2pPr marL="457200" indent="0">
              <a:buNone/>
              <a:defRPr/>
            </a:lvl2pPr>
          </a:lstStyle>
          <a:p>
            <a:pPr lvl="0"/>
            <a:r>
              <a:rPr lang="en-US"/>
              <a:t>Click to edit Master text styles</a:t>
            </a:r>
          </a:p>
        </p:txBody>
      </p:sp>
      <p:sp>
        <p:nvSpPr>
          <p:cNvPr id="19" name="Picture Placeholder 28">
            <a:extLst>
              <a:ext uri="{FF2B5EF4-FFF2-40B4-BE49-F238E27FC236}">
                <a16:creationId xmlns:a16="http://schemas.microsoft.com/office/drawing/2014/main" id="{11B9B941-C8A1-E93D-681A-22CCAEFAA270}"/>
              </a:ext>
            </a:extLst>
          </p:cNvPr>
          <p:cNvSpPr>
            <a:spLocks noGrp="1"/>
          </p:cNvSpPr>
          <p:nvPr>
            <p:ph type="pic" sz="quarter" idx="17" hasCustomPrompt="1"/>
          </p:nvPr>
        </p:nvSpPr>
        <p:spPr>
          <a:xfrm>
            <a:off x="618606" y="3710588"/>
            <a:ext cx="731703" cy="733266"/>
          </a:xfrm>
          <a:prstGeom prst="ellipse">
            <a:avLst/>
          </a:prstGeom>
          <a:solidFill>
            <a:srgbClr val="D7D9E1"/>
          </a:solidFill>
        </p:spPr>
        <p:txBody>
          <a:bodyPr anchor="ctr"/>
          <a:lstStyle>
            <a:lvl1pPr marL="0" indent="0" algn="ctr">
              <a:buNone/>
              <a:defRPr sz="1200">
                <a:solidFill>
                  <a:schemeClr val="tx1"/>
                </a:solidFill>
              </a:defRPr>
            </a:lvl1pPr>
          </a:lstStyle>
          <a:p>
            <a:r>
              <a:rPr lang="en-US"/>
              <a:t>Image Holder</a:t>
            </a:r>
          </a:p>
        </p:txBody>
      </p:sp>
      <p:sp>
        <p:nvSpPr>
          <p:cNvPr id="12" name="Text Placeholder 9">
            <a:extLst>
              <a:ext uri="{FF2B5EF4-FFF2-40B4-BE49-F238E27FC236}">
                <a16:creationId xmlns:a16="http://schemas.microsoft.com/office/drawing/2014/main" id="{E1721CBB-198F-1AA9-3E0D-9950767D1C50}"/>
              </a:ext>
            </a:extLst>
          </p:cNvPr>
          <p:cNvSpPr>
            <a:spLocks noGrp="1"/>
          </p:cNvSpPr>
          <p:nvPr>
            <p:ph type="body" sz="quarter" idx="12"/>
          </p:nvPr>
        </p:nvSpPr>
        <p:spPr>
          <a:xfrm>
            <a:off x="3465334" y="3891963"/>
            <a:ext cx="2540830" cy="264698"/>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sp>
        <p:nvSpPr>
          <p:cNvPr id="21" name="Picture Placeholder 28">
            <a:extLst>
              <a:ext uri="{FF2B5EF4-FFF2-40B4-BE49-F238E27FC236}">
                <a16:creationId xmlns:a16="http://schemas.microsoft.com/office/drawing/2014/main" id="{D53F356F-ABD3-320F-1648-799FA5DBA488}"/>
              </a:ext>
            </a:extLst>
          </p:cNvPr>
          <p:cNvSpPr>
            <a:spLocks noGrp="1"/>
          </p:cNvSpPr>
          <p:nvPr>
            <p:ph type="pic" sz="quarter" idx="19" hasCustomPrompt="1"/>
          </p:nvPr>
        </p:nvSpPr>
        <p:spPr>
          <a:xfrm>
            <a:off x="1266616" y="4278277"/>
            <a:ext cx="734966" cy="736536"/>
          </a:xfrm>
          <a:prstGeom prst="ellipse">
            <a:avLst/>
          </a:prstGeom>
          <a:solidFill>
            <a:srgbClr val="D7D9E1"/>
          </a:solidFill>
        </p:spPr>
        <p:txBody>
          <a:bodyPr anchor="ctr"/>
          <a:lstStyle>
            <a:lvl1pPr marL="0" indent="0" algn="ctr">
              <a:buNone/>
              <a:defRPr sz="1200">
                <a:solidFill>
                  <a:schemeClr val="tx1"/>
                </a:solidFill>
              </a:defRPr>
            </a:lvl1pPr>
          </a:lstStyle>
          <a:p>
            <a:r>
              <a:rPr lang="en-US"/>
              <a:t>Image Holder</a:t>
            </a:r>
          </a:p>
        </p:txBody>
      </p:sp>
      <p:sp>
        <p:nvSpPr>
          <p:cNvPr id="14" name="Text Placeholder 9">
            <a:extLst>
              <a:ext uri="{FF2B5EF4-FFF2-40B4-BE49-F238E27FC236}">
                <a16:creationId xmlns:a16="http://schemas.microsoft.com/office/drawing/2014/main" id="{47B12242-E636-0392-111D-4C478DBA8C0A}"/>
              </a:ext>
            </a:extLst>
          </p:cNvPr>
          <p:cNvSpPr>
            <a:spLocks noGrp="1"/>
          </p:cNvSpPr>
          <p:nvPr>
            <p:ph type="body" sz="quarter" idx="14"/>
          </p:nvPr>
        </p:nvSpPr>
        <p:spPr>
          <a:xfrm>
            <a:off x="3459625" y="4480659"/>
            <a:ext cx="2540830" cy="264698"/>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sp>
        <p:nvSpPr>
          <p:cNvPr id="20" name="Picture Placeholder 28">
            <a:extLst>
              <a:ext uri="{FF2B5EF4-FFF2-40B4-BE49-F238E27FC236}">
                <a16:creationId xmlns:a16="http://schemas.microsoft.com/office/drawing/2014/main" id="{FFC19914-A43F-C076-9121-279F310CC8C5}"/>
              </a:ext>
            </a:extLst>
          </p:cNvPr>
          <p:cNvSpPr>
            <a:spLocks noGrp="1"/>
          </p:cNvSpPr>
          <p:nvPr>
            <p:ph type="pic" sz="quarter" idx="18" hasCustomPrompt="1"/>
          </p:nvPr>
        </p:nvSpPr>
        <p:spPr>
          <a:xfrm>
            <a:off x="595994" y="4876857"/>
            <a:ext cx="753989" cy="755599"/>
          </a:xfrm>
          <a:prstGeom prst="ellipse">
            <a:avLst/>
          </a:prstGeom>
          <a:solidFill>
            <a:srgbClr val="D7D9E1"/>
          </a:solidFill>
        </p:spPr>
        <p:txBody>
          <a:bodyPr anchor="ctr"/>
          <a:lstStyle>
            <a:lvl1pPr marL="0" indent="0" algn="ctr">
              <a:buNone/>
              <a:defRPr sz="1200">
                <a:solidFill>
                  <a:schemeClr val="tx1"/>
                </a:solidFill>
              </a:defRPr>
            </a:lvl1pPr>
          </a:lstStyle>
          <a:p>
            <a:r>
              <a:rPr lang="en-US"/>
              <a:t>Image Holder</a:t>
            </a:r>
          </a:p>
        </p:txBody>
      </p:sp>
      <p:sp>
        <p:nvSpPr>
          <p:cNvPr id="15" name="Text Placeholder 9">
            <a:extLst>
              <a:ext uri="{FF2B5EF4-FFF2-40B4-BE49-F238E27FC236}">
                <a16:creationId xmlns:a16="http://schemas.microsoft.com/office/drawing/2014/main" id="{A2A1FC23-F677-63C6-E6E6-636247F64BDD}"/>
              </a:ext>
            </a:extLst>
          </p:cNvPr>
          <p:cNvSpPr>
            <a:spLocks noGrp="1"/>
          </p:cNvSpPr>
          <p:nvPr>
            <p:ph type="body" sz="quarter" idx="15"/>
          </p:nvPr>
        </p:nvSpPr>
        <p:spPr>
          <a:xfrm>
            <a:off x="3459625" y="5069355"/>
            <a:ext cx="2540830" cy="264698"/>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sp>
        <p:nvSpPr>
          <p:cNvPr id="28" name="Picture Placeholder 28">
            <a:extLst>
              <a:ext uri="{FF2B5EF4-FFF2-40B4-BE49-F238E27FC236}">
                <a16:creationId xmlns:a16="http://schemas.microsoft.com/office/drawing/2014/main" id="{87C72D05-1D1E-33AF-3E74-9CD428A3D797}"/>
              </a:ext>
            </a:extLst>
          </p:cNvPr>
          <p:cNvSpPr>
            <a:spLocks noGrp="1"/>
          </p:cNvSpPr>
          <p:nvPr>
            <p:ph type="pic" sz="quarter" idx="20" hasCustomPrompt="1"/>
          </p:nvPr>
        </p:nvSpPr>
        <p:spPr>
          <a:xfrm>
            <a:off x="1266615" y="5450212"/>
            <a:ext cx="742145" cy="743730"/>
          </a:xfrm>
          <a:prstGeom prst="ellipse">
            <a:avLst/>
          </a:prstGeom>
          <a:solidFill>
            <a:srgbClr val="D7D9E1"/>
          </a:solidFill>
        </p:spPr>
        <p:txBody>
          <a:bodyPr anchor="ctr"/>
          <a:lstStyle>
            <a:lvl1pPr marL="0" indent="0" algn="ctr">
              <a:buNone/>
              <a:defRPr sz="1200">
                <a:solidFill>
                  <a:schemeClr val="tx1"/>
                </a:solidFill>
              </a:defRPr>
            </a:lvl1pPr>
          </a:lstStyle>
          <a:p>
            <a:r>
              <a:rPr lang="en-US"/>
              <a:t>Image Holder</a:t>
            </a:r>
          </a:p>
        </p:txBody>
      </p:sp>
      <p:sp>
        <p:nvSpPr>
          <p:cNvPr id="17" name="Text Placeholder 9">
            <a:extLst>
              <a:ext uri="{FF2B5EF4-FFF2-40B4-BE49-F238E27FC236}">
                <a16:creationId xmlns:a16="http://schemas.microsoft.com/office/drawing/2014/main" id="{B47103E4-EF70-F741-F8D0-29EF5210AC2A}"/>
              </a:ext>
            </a:extLst>
          </p:cNvPr>
          <p:cNvSpPr>
            <a:spLocks noGrp="1"/>
          </p:cNvSpPr>
          <p:nvPr>
            <p:ph type="body" sz="quarter" idx="16"/>
          </p:nvPr>
        </p:nvSpPr>
        <p:spPr>
          <a:xfrm>
            <a:off x="3453916" y="5658052"/>
            <a:ext cx="2540830" cy="264698"/>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sp>
        <p:nvSpPr>
          <p:cNvPr id="8" name="Picture Placeholder 3">
            <a:extLst>
              <a:ext uri="{FF2B5EF4-FFF2-40B4-BE49-F238E27FC236}">
                <a16:creationId xmlns:a16="http://schemas.microsoft.com/office/drawing/2014/main" id="{CF9F868D-2199-57C5-305D-B4EFF32C2DAD}"/>
              </a:ext>
            </a:extLst>
          </p:cNvPr>
          <p:cNvSpPr>
            <a:spLocks noGrp="1"/>
          </p:cNvSpPr>
          <p:nvPr>
            <p:ph type="pic" sz="quarter" idx="10" hasCustomPrompt="1"/>
          </p:nvPr>
        </p:nvSpPr>
        <p:spPr>
          <a:xfrm>
            <a:off x="6261100" y="2826338"/>
            <a:ext cx="5462442" cy="3353006"/>
          </a:xfrm>
          <a:custGeom>
            <a:avLst/>
            <a:gdLst>
              <a:gd name="connsiteX0" fmla="*/ 0 w 5168900"/>
              <a:gd name="connsiteY0" fmla="*/ 0 h 2971800"/>
              <a:gd name="connsiteX1" fmla="*/ 5168900 w 5168900"/>
              <a:gd name="connsiteY1" fmla="*/ 0 h 2971800"/>
              <a:gd name="connsiteX2" fmla="*/ 5168900 w 5168900"/>
              <a:gd name="connsiteY2" fmla="*/ 2971800 h 2971800"/>
              <a:gd name="connsiteX3" fmla="*/ 0 w 5168900"/>
              <a:gd name="connsiteY3" fmla="*/ 2971800 h 2971800"/>
            </a:gdLst>
            <a:ahLst/>
            <a:cxnLst>
              <a:cxn ang="0">
                <a:pos x="connsiteX0" y="connsiteY0"/>
              </a:cxn>
              <a:cxn ang="0">
                <a:pos x="connsiteX1" y="connsiteY1"/>
              </a:cxn>
              <a:cxn ang="0">
                <a:pos x="connsiteX2" y="connsiteY2"/>
              </a:cxn>
              <a:cxn ang="0">
                <a:pos x="connsiteX3" y="connsiteY3"/>
              </a:cxn>
            </a:cxnLst>
            <a:rect l="l" t="t" r="r" b="b"/>
            <a:pathLst>
              <a:path w="5168900" h="2971800">
                <a:moveTo>
                  <a:pt x="0" y="0"/>
                </a:moveTo>
                <a:lnTo>
                  <a:pt x="5168900" y="0"/>
                </a:lnTo>
                <a:lnTo>
                  <a:pt x="5168900" y="2971800"/>
                </a:lnTo>
                <a:lnTo>
                  <a:pt x="0" y="2971800"/>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Tree>
    <p:extLst>
      <p:ext uri="{BB962C8B-B14F-4D97-AF65-F5344CB8AC3E}">
        <p14:creationId xmlns:p14="http://schemas.microsoft.com/office/powerpoint/2010/main" val="965727723"/>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otes">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0088E647-65AF-FDFF-380E-A9C8D6A286F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0" y="1473398"/>
            <a:ext cx="12192000" cy="4786163"/>
          </a:xfrm>
          <a:prstGeom prst="rect">
            <a:avLst/>
          </a:prstGeom>
        </p:spPr>
      </p:pic>
      <p:sp>
        <p:nvSpPr>
          <p:cNvPr id="4" name="Title 3">
            <a:extLst>
              <a:ext uri="{FF2B5EF4-FFF2-40B4-BE49-F238E27FC236}">
                <a16:creationId xmlns:a16="http://schemas.microsoft.com/office/drawing/2014/main" id="{F6ECF8A0-18DA-727A-B7BA-96D667F15B41}"/>
              </a:ext>
            </a:extLst>
          </p:cNvPr>
          <p:cNvSpPr>
            <a:spLocks noGrp="1"/>
          </p:cNvSpPr>
          <p:nvPr>
            <p:ph type="title"/>
          </p:nvPr>
        </p:nvSpPr>
        <p:spPr>
          <a:xfrm>
            <a:off x="508610" y="513566"/>
            <a:ext cx="11214931" cy="802516"/>
          </a:xfrm>
        </p:spPr>
        <p:txBody>
          <a:bodyPr/>
          <a:lstStyle/>
          <a:p>
            <a:r>
              <a:rPr lang="en-US"/>
              <a:t>Click to edit Master title style</a:t>
            </a:r>
          </a:p>
        </p:txBody>
      </p:sp>
      <p:sp>
        <p:nvSpPr>
          <p:cNvPr id="3" name="Text Placeholder 9">
            <a:extLst>
              <a:ext uri="{FF2B5EF4-FFF2-40B4-BE49-F238E27FC236}">
                <a16:creationId xmlns:a16="http://schemas.microsoft.com/office/drawing/2014/main" id="{7B787F84-0871-F228-8025-0DD33407120E}"/>
              </a:ext>
            </a:extLst>
          </p:cNvPr>
          <p:cNvSpPr>
            <a:spLocks noGrp="1"/>
          </p:cNvSpPr>
          <p:nvPr>
            <p:ph type="body" sz="quarter" idx="13"/>
          </p:nvPr>
        </p:nvSpPr>
        <p:spPr>
          <a:xfrm>
            <a:off x="508611" y="1612583"/>
            <a:ext cx="11214931" cy="4263116"/>
          </a:xfrm>
          <a:prstGeom prst="rect">
            <a:avLst/>
          </a:prstGeom>
        </p:spPr>
        <p:txBody>
          <a:bodyPr numCol="2" spcCol="548640">
            <a:normAutofit/>
          </a:bodyPr>
          <a:lstStyle>
            <a:lvl1pPr marL="0" indent="0">
              <a:lnSpc>
                <a:spcPct val="100000"/>
              </a:lnSpc>
              <a:buFontTx/>
              <a:buNone/>
              <a:defRPr sz="1400" b="0">
                <a:solidFill>
                  <a:schemeClr val="bg1"/>
                </a:solidFill>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111084636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Notes">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0088E647-65AF-FDFF-380E-A9C8D6A286F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0" y="1454862"/>
            <a:ext cx="12192000" cy="4786163"/>
          </a:xfrm>
          <a:prstGeom prst="rect">
            <a:avLst/>
          </a:prstGeom>
        </p:spPr>
      </p:pic>
      <p:sp>
        <p:nvSpPr>
          <p:cNvPr id="4" name="Title 3">
            <a:extLst>
              <a:ext uri="{FF2B5EF4-FFF2-40B4-BE49-F238E27FC236}">
                <a16:creationId xmlns:a16="http://schemas.microsoft.com/office/drawing/2014/main" id="{F6ECF8A0-18DA-727A-B7BA-96D667F15B41}"/>
              </a:ext>
            </a:extLst>
          </p:cNvPr>
          <p:cNvSpPr>
            <a:spLocks noGrp="1"/>
          </p:cNvSpPr>
          <p:nvPr>
            <p:ph type="title"/>
          </p:nvPr>
        </p:nvSpPr>
        <p:spPr>
          <a:xfrm>
            <a:off x="508610" y="513566"/>
            <a:ext cx="11214931" cy="802516"/>
          </a:xfrm>
        </p:spPr>
        <p:txBody>
          <a:bodyPr/>
          <a:lstStyle>
            <a:lvl1pPr>
              <a:defRPr>
                <a:solidFill>
                  <a:schemeClr val="accent2">
                    <a:lumMod val="50000"/>
                  </a:schemeClr>
                </a:solidFill>
              </a:defRPr>
            </a:lvl1pPr>
          </a:lstStyle>
          <a:p>
            <a:r>
              <a:rPr lang="en-US"/>
              <a:t>Click to edit Master title style</a:t>
            </a:r>
          </a:p>
        </p:txBody>
      </p:sp>
      <p:sp>
        <p:nvSpPr>
          <p:cNvPr id="3" name="Text Placeholder 9">
            <a:extLst>
              <a:ext uri="{FF2B5EF4-FFF2-40B4-BE49-F238E27FC236}">
                <a16:creationId xmlns:a16="http://schemas.microsoft.com/office/drawing/2014/main" id="{7B787F84-0871-F228-8025-0DD33407120E}"/>
              </a:ext>
            </a:extLst>
          </p:cNvPr>
          <p:cNvSpPr>
            <a:spLocks noGrp="1"/>
          </p:cNvSpPr>
          <p:nvPr>
            <p:ph type="body" sz="quarter" idx="13"/>
          </p:nvPr>
        </p:nvSpPr>
        <p:spPr>
          <a:xfrm>
            <a:off x="508611" y="1612583"/>
            <a:ext cx="11214931" cy="4263116"/>
          </a:xfrm>
          <a:prstGeom prst="rect">
            <a:avLst/>
          </a:prstGeom>
        </p:spPr>
        <p:txBody>
          <a:bodyPr numCol="2" spcCol="548640">
            <a:normAutofit/>
          </a:bodyPr>
          <a:lstStyle>
            <a:lvl1pPr marL="0" indent="0">
              <a:lnSpc>
                <a:spcPct val="100000"/>
              </a:lnSpc>
              <a:buFontTx/>
              <a:buNone/>
              <a:defRPr sz="1400" b="0">
                <a:solidFill>
                  <a:schemeClr val="bg1"/>
                </a:solidFill>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644369423"/>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eneral Text 1">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2424B57-0AC2-4AEA-068E-E1C1F169BAB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2" y="1533376"/>
            <a:ext cx="190552" cy="4521737"/>
          </a:xfrm>
          <a:prstGeom prst="rect">
            <a:avLst/>
          </a:prstGeom>
        </p:spPr>
      </p:pic>
      <p:sp>
        <p:nvSpPr>
          <p:cNvPr id="3" name="Title 2">
            <a:extLst>
              <a:ext uri="{FF2B5EF4-FFF2-40B4-BE49-F238E27FC236}">
                <a16:creationId xmlns:a16="http://schemas.microsoft.com/office/drawing/2014/main" id="{3FAA18A7-D93F-D9A2-AFD4-9F7DE99145FA}"/>
              </a:ext>
            </a:extLst>
          </p:cNvPr>
          <p:cNvSpPr>
            <a:spLocks noGrp="1"/>
          </p:cNvSpPr>
          <p:nvPr>
            <p:ph type="title"/>
          </p:nvPr>
        </p:nvSpPr>
        <p:spPr>
          <a:xfrm>
            <a:off x="500131" y="760200"/>
            <a:ext cx="10367486" cy="559264"/>
          </a:xfrm>
        </p:spPr>
        <p:txBody>
          <a:bodyPr/>
          <a:lstStyle/>
          <a:p>
            <a:r>
              <a:rPr lang="en-US"/>
              <a:t>Click to edit Master title style</a:t>
            </a:r>
          </a:p>
        </p:txBody>
      </p:sp>
      <p:sp>
        <p:nvSpPr>
          <p:cNvPr id="8" name="Text Placeholder 9">
            <a:extLst>
              <a:ext uri="{FF2B5EF4-FFF2-40B4-BE49-F238E27FC236}">
                <a16:creationId xmlns:a16="http://schemas.microsoft.com/office/drawing/2014/main" id="{C07119CF-64DB-52A8-28F1-9D0FA7457CE3}"/>
              </a:ext>
            </a:extLst>
          </p:cNvPr>
          <p:cNvSpPr>
            <a:spLocks noGrp="1"/>
          </p:cNvSpPr>
          <p:nvPr>
            <p:ph type="body" sz="quarter" idx="12"/>
          </p:nvPr>
        </p:nvSpPr>
        <p:spPr>
          <a:xfrm>
            <a:off x="500131" y="1533377"/>
            <a:ext cx="10367486" cy="328878"/>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sp>
        <p:nvSpPr>
          <p:cNvPr id="10" name="Text Placeholder 9">
            <a:extLst>
              <a:ext uri="{FF2B5EF4-FFF2-40B4-BE49-F238E27FC236}">
                <a16:creationId xmlns:a16="http://schemas.microsoft.com/office/drawing/2014/main" id="{E3F48A27-2B0E-8D65-9813-2B3C6F8426B4}"/>
              </a:ext>
            </a:extLst>
          </p:cNvPr>
          <p:cNvSpPr>
            <a:spLocks noGrp="1"/>
          </p:cNvSpPr>
          <p:nvPr>
            <p:ph type="body" sz="quarter" idx="14"/>
          </p:nvPr>
        </p:nvSpPr>
        <p:spPr>
          <a:xfrm>
            <a:off x="500130" y="2039938"/>
            <a:ext cx="10367486" cy="39085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226264"/>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eneral Text 2">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6B5EC02B-B87D-8B39-75CC-7739F0F7DD01}"/>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2" y="1533376"/>
            <a:ext cx="190552" cy="4521737"/>
          </a:xfrm>
          <a:prstGeom prst="rect">
            <a:avLst/>
          </a:prstGeom>
        </p:spPr>
      </p:pic>
      <p:sp>
        <p:nvSpPr>
          <p:cNvPr id="9" name="Text Placeholder 9">
            <a:extLst>
              <a:ext uri="{FF2B5EF4-FFF2-40B4-BE49-F238E27FC236}">
                <a16:creationId xmlns:a16="http://schemas.microsoft.com/office/drawing/2014/main" id="{D2996455-6EAE-4C12-07F9-CF95B2215350}"/>
              </a:ext>
            </a:extLst>
          </p:cNvPr>
          <p:cNvSpPr>
            <a:spLocks noGrp="1"/>
          </p:cNvSpPr>
          <p:nvPr>
            <p:ph type="body" sz="quarter" idx="12"/>
          </p:nvPr>
        </p:nvSpPr>
        <p:spPr>
          <a:xfrm>
            <a:off x="500131" y="1533377"/>
            <a:ext cx="10367486" cy="328878"/>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sp>
        <p:nvSpPr>
          <p:cNvPr id="10" name="Title 2">
            <a:extLst>
              <a:ext uri="{FF2B5EF4-FFF2-40B4-BE49-F238E27FC236}">
                <a16:creationId xmlns:a16="http://schemas.microsoft.com/office/drawing/2014/main" id="{64A92D12-F37E-89FA-2887-63E0F361FFB2}"/>
              </a:ext>
            </a:extLst>
          </p:cNvPr>
          <p:cNvSpPr>
            <a:spLocks noGrp="1"/>
          </p:cNvSpPr>
          <p:nvPr>
            <p:ph type="title"/>
          </p:nvPr>
        </p:nvSpPr>
        <p:spPr>
          <a:xfrm>
            <a:off x="500131" y="760200"/>
            <a:ext cx="10367486" cy="559264"/>
          </a:xfrm>
        </p:spPr>
        <p:txBody>
          <a:bodyPr/>
          <a:lstStyle/>
          <a:p>
            <a:r>
              <a:rPr lang="en-US"/>
              <a:t>Click to edit Master title style</a:t>
            </a:r>
          </a:p>
        </p:txBody>
      </p:sp>
      <p:sp>
        <p:nvSpPr>
          <p:cNvPr id="11" name="Text Placeholder 9">
            <a:extLst>
              <a:ext uri="{FF2B5EF4-FFF2-40B4-BE49-F238E27FC236}">
                <a16:creationId xmlns:a16="http://schemas.microsoft.com/office/drawing/2014/main" id="{B6FC4084-51B9-0A77-1F68-66E7ADE11872}"/>
              </a:ext>
            </a:extLst>
          </p:cNvPr>
          <p:cNvSpPr>
            <a:spLocks noGrp="1"/>
          </p:cNvSpPr>
          <p:nvPr>
            <p:ph type="body" sz="quarter" idx="14"/>
          </p:nvPr>
        </p:nvSpPr>
        <p:spPr>
          <a:xfrm>
            <a:off x="500130" y="2039938"/>
            <a:ext cx="10367486" cy="39085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1208010"/>
      </p:ext>
    </p:extLst>
  </p:cSld>
  <p:clrMapOvr>
    <a:masterClrMapping/>
  </p:clrMapOvr>
  <p:extLst>
    <p:ext uri="{DCECCB84-F9BA-43D5-87BE-67443E8EF086}">
      <p15:sldGuideLst xmlns:p15="http://schemas.microsoft.com/office/powerpoint/2012/main">
        <p15:guide id="1" orient="horz" pos="864"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eneral Text 3">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0088E647-65AF-FDFF-380E-A9C8D6A286F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2" y="1533376"/>
            <a:ext cx="190552" cy="4521737"/>
          </a:xfrm>
          <a:prstGeom prst="rect">
            <a:avLst/>
          </a:prstGeom>
        </p:spPr>
      </p:pic>
      <p:sp>
        <p:nvSpPr>
          <p:cNvPr id="8" name="Text Placeholder 9">
            <a:extLst>
              <a:ext uri="{FF2B5EF4-FFF2-40B4-BE49-F238E27FC236}">
                <a16:creationId xmlns:a16="http://schemas.microsoft.com/office/drawing/2014/main" id="{5208655E-0E07-DDF8-FE55-ABCFDFB8CFAA}"/>
              </a:ext>
            </a:extLst>
          </p:cNvPr>
          <p:cNvSpPr>
            <a:spLocks noGrp="1"/>
          </p:cNvSpPr>
          <p:nvPr>
            <p:ph type="body" sz="quarter" idx="12"/>
          </p:nvPr>
        </p:nvSpPr>
        <p:spPr>
          <a:xfrm>
            <a:off x="500131" y="1533377"/>
            <a:ext cx="10367486" cy="328878"/>
          </a:xfrm>
          <a:prstGeom prst="rect">
            <a:avLst/>
          </a:prstGeom>
        </p:spPr>
        <p:txBody>
          <a:bodyPr>
            <a:normAutofit/>
          </a:bodyPr>
          <a:lstStyle>
            <a:lvl1pPr marL="0" indent="0">
              <a:lnSpc>
                <a:spcPct val="100000"/>
              </a:lnSpc>
              <a:buFontTx/>
              <a:buNone/>
              <a:defRPr sz="2000" b="1">
                <a:solidFill>
                  <a:srgbClr val="C89A08"/>
                </a:solidFill>
              </a:defRPr>
            </a:lvl1pPr>
            <a:lvl2pPr marL="457200" indent="0">
              <a:buNone/>
              <a:defRPr/>
            </a:lvl2pPr>
          </a:lstStyle>
          <a:p>
            <a:pPr lvl="0"/>
            <a:r>
              <a:rPr lang="en-US"/>
              <a:t>Click to edit</a:t>
            </a:r>
          </a:p>
        </p:txBody>
      </p:sp>
      <p:sp>
        <p:nvSpPr>
          <p:cNvPr id="9" name="Title 2">
            <a:extLst>
              <a:ext uri="{FF2B5EF4-FFF2-40B4-BE49-F238E27FC236}">
                <a16:creationId xmlns:a16="http://schemas.microsoft.com/office/drawing/2014/main" id="{F99C4F1A-4762-631A-6130-10DB30546EF5}"/>
              </a:ext>
            </a:extLst>
          </p:cNvPr>
          <p:cNvSpPr>
            <a:spLocks noGrp="1"/>
          </p:cNvSpPr>
          <p:nvPr>
            <p:ph type="title"/>
          </p:nvPr>
        </p:nvSpPr>
        <p:spPr>
          <a:xfrm>
            <a:off x="500131" y="760200"/>
            <a:ext cx="10367486" cy="559264"/>
          </a:xfrm>
        </p:spPr>
        <p:txBody>
          <a:bodyPr/>
          <a:lstStyle/>
          <a:p>
            <a:r>
              <a:rPr lang="en-US"/>
              <a:t>Click to edit Master title style</a:t>
            </a:r>
          </a:p>
        </p:txBody>
      </p:sp>
      <p:sp>
        <p:nvSpPr>
          <p:cNvPr id="10" name="Text Placeholder 9">
            <a:extLst>
              <a:ext uri="{FF2B5EF4-FFF2-40B4-BE49-F238E27FC236}">
                <a16:creationId xmlns:a16="http://schemas.microsoft.com/office/drawing/2014/main" id="{F0862E4C-5F04-7F55-B1A8-A6E8321C646D}"/>
              </a:ext>
            </a:extLst>
          </p:cNvPr>
          <p:cNvSpPr>
            <a:spLocks noGrp="1"/>
          </p:cNvSpPr>
          <p:nvPr>
            <p:ph type="body" sz="quarter" idx="14"/>
          </p:nvPr>
        </p:nvSpPr>
        <p:spPr>
          <a:xfrm>
            <a:off x="500130" y="2039938"/>
            <a:ext cx="10367486" cy="39085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2765420"/>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eneral Text 1 (two columns)">
    <p:spTree>
      <p:nvGrpSpPr>
        <p:cNvPr id="1" name=""/>
        <p:cNvGrpSpPr/>
        <p:nvPr/>
      </p:nvGrpSpPr>
      <p:grpSpPr>
        <a:xfrm>
          <a:off x="0" y="0"/>
          <a:ext cx="0" cy="0"/>
          <a:chOff x="0" y="0"/>
          <a:chExt cx="0" cy="0"/>
        </a:xfrm>
      </p:grpSpPr>
      <p:sp>
        <p:nvSpPr>
          <p:cNvPr id="15" name="Title 4">
            <a:extLst>
              <a:ext uri="{FF2B5EF4-FFF2-40B4-BE49-F238E27FC236}">
                <a16:creationId xmlns:a16="http://schemas.microsoft.com/office/drawing/2014/main" id="{CC2F163B-5695-5E37-5696-1AB6C33F6BB7}"/>
              </a:ext>
            </a:extLst>
          </p:cNvPr>
          <p:cNvSpPr>
            <a:spLocks noGrp="1"/>
          </p:cNvSpPr>
          <p:nvPr>
            <p:ph type="title"/>
          </p:nvPr>
        </p:nvSpPr>
        <p:spPr>
          <a:xfrm>
            <a:off x="500131" y="668594"/>
            <a:ext cx="10367486" cy="697630"/>
          </a:xfrm>
        </p:spPr>
        <p:txBody>
          <a:bodyPr/>
          <a:lstStyle/>
          <a:p>
            <a:r>
              <a:rPr lang="en-US"/>
              <a:t>Click to edit Master title style</a:t>
            </a:r>
          </a:p>
        </p:txBody>
      </p:sp>
      <p:sp>
        <p:nvSpPr>
          <p:cNvPr id="8" name="Text Placeholder 9">
            <a:extLst>
              <a:ext uri="{FF2B5EF4-FFF2-40B4-BE49-F238E27FC236}">
                <a16:creationId xmlns:a16="http://schemas.microsoft.com/office/drawing/2014/main" id="{C07119CF-64DB-52A8-28F1-9D0FA7457CE3}"/>
              </a:ext>
            </a:extLst>
          </p:cNvPr>
          <p:cNvSpPr>
            <a:spLocks noGrp="1"/>
          </p:cNvSpPr>
          <p:nvPr>
            <p:ph type="body" sz="quarter" idx="12"/>
          </p:nvPr>
        </p:nvSpPr>
        <p:spPr>
          <a:xfrm>
            <a:off x="500131" y="1533377"/>
            <a:ext cx="5017816" cy="328878"/>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pic>
        <p:nvPicPr>
          <p:cNvPr id="2" name="Graphic 1">
            <a:extLst>
              <a:ext uri="{FF2B5EF4-FFF2-40B4-BE49-F238E27FC236}">
                <a16:creationId xmlns:a16="http://schemas.microsoft.com/office/drawing/2014/main" id="{C2424B57-0AC2-4AEA-068E-E1C1F169BAB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2" y="1533376"/>
            <a:ext cx="190552" cy="4521737"/>
          </a:xfrm>
          <a:prstGeom prst="rect">
            <a:avLst/>
          </a:prstGeom>
        </p:spPr>
      </p:pic>
      <p:cxnSp>
        <p:nvCxnSpPr>
          <p:cNvPr id="9" name="Straight Connector 8">
            <a:extLst>
              <a:ext uri="{FF2B5EF4-FFF2-40B4-BE49-F238E27FC236}">
                <a16:creationId xmlns:a16="http://schemas.microsoft.com/office/drawing/2014/main" id="{3C9C4ACE-F069-1D3A-79D4-1C218D1713A3}"/>
              </a:ext>
              <a:ext uri="{C183D7F6-B498-43B3-948B-1728B52AA6E4}">
                <adec:decorative xmlns:adec="http://schemas.microsoft.com/office/drawing/2017/decorative" val="1"/>
              </a:ext>
            </a:extLst>
          </p:cNvPr>
          <p:cNvCxnSpPr/>
          <p:nvPr userDrawn="1"/>
        </p:nvCxnSpPr>
        <p:spPr>
          <a:xfrm>
            <a:off x="5675379" y="1533376"/>
            <a:ext cx="0" cy="4521737"/>
          </a:xfrm>
          <a:prstGeom prst="line">
            <a:avLst/>
          </a:prstGeom>
          <a:ln w="9525">
            <a:solidFill>
              <a:srgbClr val="2CB34B"/>
            </a:solidFill>
          </a:ln>
        </p:spPr>
        <p:style>
          <a:lnRef idx="1">
            <a:schemeClr val="dk1"/>
          </a:lnRef>
          <a:fillRef idx="0">
            <a:schemeClr val="dk1"/>
          </a:fillRef>
          <a:effectRef idx="0">
            <a:schemeClr val="dk1"/>
          </a:effectRef>
          <a:fontRef idx="minor">
            <a:schemeClr val="tx1"/>
          </a:fontRef>
        </p:style>
      </p:cxnSp>
      <p:sp>
        <p:nvSpPr>
          <p:cNvPr id="6" name="Text Placeholder 5">
            <a:extLst>
              <a:ext uri="{FF2B5EF4-FFF2-40B4-BE49-F238E27FC236}">
                <a16:creationId xmlns:a16="http://schemas.microsoft.com/office/drawing/2014/main" id="{51EFA3D4-8117-6DA7-41C5-AC750BA83058}"/>
              </a:ext>
            </a:extLst>
          </p:cNvPr>
          <p:cNvSpPr>
            <a:spLocks noGrp="1"/>
          </p:cNvSpPr>
          <p:nvPr>
            <p:ph type="body" sz="quarter" idx="16"/>
          </p:nvPr>
        </p:nvSpPr>
        <p:spPr>
          <a:xfrm>
            <a:off x="500063" y="2035175"/>
            <a:ext cx="5014912" cy="401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9">
            <a:extLst>
              <a:ext uri="{FF2B5EF4-FFF2-40B4-BE49-F238E27FC236}">
                <a16:creationId xmlns:a16="http://schemas.microsoft.com/office/drawing/2014/main" id="{59A8B7CA-8679-DAEB-D5BB-A41270259E6D}"/>
              </a:ext>
            </a:extLst>
          </p:cNvPr>
          <p:cNvSpPr>
            <a:spLocks noGrp="1"/>
          </p:cNvSpPr>
          <p:nvPr>
            <p:ph type="body" sz="quarter" idx="15"/>
          </p:nvPr>
        </p:nvSpPr>
        <p:spPr>
          <a:xfrm>
            <a:off x="5836082" y="1533377"/>
            <a:ext cx="5017816" cy="328878"/>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sp>
        <p:nvSpPr>
          <p:cNvPr id="13" name="Text Placeholder 12">
            <a:extLst>
              <a:ext uri="{FF2B5EF4-FFF2-40B4-BE49-F238E27FC236}">
                <a16:creationId xmlns:a16="http://schemas.microsoft.com/office/drawing/2014/main" id="{7174CF1E-DFBB-BCC2-B604-A7EC943C80D9}"/>
              </a:ext>
            </a:extLst>
          </p:cNvPr>
          <p:cNvSpPr>
            <a:spLocks noGrp="1"/>
          </p:cNvSpPr>
          <p:nvPr>
            <p:ph type="body" sz="quarter" idx="17"/>
          </p:nvPr>
        </p:nvSpPr>
        <p:spPr>
          <a:xfrm>
            <a:off x="5835650" y="2035175"/>
            <a:ext cx="5017815" cy="401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2111414"/>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General Text 1 (two columns)">
    <p:spTree>
      <p:nvGrpSpPr>
        <p:cNvPr id="1" name=""/>
        <p:cNvGrpSpPr/>
        <p:nvPr/>
      </p:nvGrpSpPr>
      <p:grpSpPr>
        <a:xfrm>
          <a:off x="0" y="0"/>
          <a:ext cx="0" cy="0"/>
          <a:chOff x="0" y="0"/>
          <a:chExt cx="0" cy="0"/>
        </a:xfrm>
      </p:grpSpPr>
      <p:sp>
        <p:nvSpPr>
          <p:cNvPr id="8" name="Text Placeholder 9">
            <a:extLst>
              <a:ext uri="{FF2B5EF4-FFF2-40B4-BE49-F238E27FC236}">
                <a16:creationId xmlns:a16="http://schemas.microsoft.com/office/drawing/2014/main" id="{C07119CF-64DB-52A8-28F1-9D0FA7457CE3}"/>
              </a:ext>
            </a:extLst>
          </p:cNvPr>
          <p:cNvSpPr>
            <a:spLocks noGrp="1"/>
          </p:cNvSpPr>
          <p:nvPr>
            <p:ph type="body" sz="quarter" idx="12"/>
          </p:nvPr>
        </p:nvSpPr>
        <p:spPr>
          <a:xfrm>
            <a:off x="500131" y="1533377"/>
            <a:ext cx="5017816" cy="328878"/>
          </a:xfrm>
          <a:prstGeom prst="rect">
            <a:avLst/>
          </a:prstGeom>
        </p:spPr>
        <p:txBody>
          <a:bodyPr>
            <a:normAutofit/>
          </a:bodyPr>
          <a:lstStyle>
            <a:lvl1pPr marL="0" indent="0">
              <a:lnSpc>
                <a:spcPct val="100000"/>
              </a:lnSpc>
              <a:buFontTx/>
              <a:buNone/>
              <a:defRPr sz="2000" b="1">
                <a:solidFill>
                  <a:schemeClr val="tx1"/>
                </a:solidFill>
              </a:defRPr>
            </a:lvl1pPr>
            <a:lvl2pPr marL="457200" indent="0">
              <a:buNone/>
              <a:defRPr/>
            </a:lvl2pPr>
          </a:lstStyle>
          <a:p>
            <a:pPr lvl="0"/>
            <a:r>
              <a:rPr lang="en-US"/>
              <a:t>Click to edit</a:t>
            </a:r>
          </a:p>
        </p:txBody>
      </p:sp>
      <p:pic>
        <p:nvPicPr>
          <p:cNvPr id="2" name="Graphic 1">
            <a:extLst>
              <a:ext uri="{FF2B5EF4-FFF2-40B4-BE49-F238E27FC236}">
                <a16:creationId xmlns:a16="http://schemas.microsoft.com/office/drawing/2014/main" id="{C2424B57-0AC2-4AEA-068E-E1C1F169BAB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2" y="1533376"/>
            <a:ext cx="190552" cy="4521737"/>
          </a:xfrm>
          <a:prstGeom prst="rect">
            <a:avLst/>
          </a:prstGeom>
        </p:spPr>
      </p:pic>
      <p:cxnSp>
        <p:nvCxnSpPr>
          <p:cNvPr id="9" name="Straight Connector 8">
            <a:extLst>
              <a:ext uri="{FF2B5EF4-FFF2-40B4-BE49-F238E27FC236}">
                <a16:creationId xmlns:a16="http://schemas.microsoft.com/office/drawing/2014/main" id="{3C9C4ACE-F069-1D3A-79D4-1C218D1713A3}"/>
              </a:ext>
              <a:ext uri="{C183D7F6-B498-43B3-948B-1728B52AA6E4}">
                <adec:decorative xmlns:adec="http://schemas.microsoft.com/office/drawing/2017/decorative" val="1"/>
              </a:ext>
            </a:extLst>
          </p:cNvPr>
          <p:cNvCxnSpPr/>
          <p:nvPr userDrawn="1"/>
        </p:nvCxnSpPr>
        <p:spPr>
          <a:xfrm>
            <a:off x="5694629" y="1533376"/>
            <a:ext cx="0" cy="4521737"/>
          </a:xfrm>
          <a:prstGeom prst="line">
            <a:avLst/>
          </a:prstGeom>
          <a:ln w="9525">
            <a:solidFill>
              <a:srgbClr val="2E3690"/>
            </a:solidFill>
          </a:ln>
        </p:spPr>
        <p:style>
          <a:lnRef idx="1">
            <a:schemeClr val="dk1"/>
          </a:lnRef>
          <a:fillRef idx="0">
            <a:schemeClr val="dk1"/>
          </a:fillRef>
          <a:effectRef idx="0">
            <a:schemeClr val="dk1"/>
          </a:effectRef>
          <a:fontRef idx="minor">
            <a:schemeClr val="tx1"/>
          </a:fontRef>
        </p:style>
      </p:cxnSp>
      <p:sp>
        <p:nvSpPr>
          <p:cNvPr id="11" name="Text Placeholder 9">
            <a:extLst>
              <a:ext uri="{FF2B5EF4-FFF2-40B4-BE49-F238E27FC236}">
                <a16:creationId xmlns:a16="http://schemas.microsoft.com/office/drawing/2014/main" id="{59A8B7CA-8679-DAEB-D5BB-A41270259E6D}"/>
              </a:ext>
            </a:extLst>
          </p:cNvPr>
          <p:cNvSpPr>
            <a:spLocks noGrp="1"/>
          </p:cNvSpPr>
          <p:nvPr>
            <p:ph type="body" sz="quarter" idx="15"/>
          </p:nvPr>
        </p:nvSpPr>
        <p:spPr>
          <a:xfrm>
            <a:off x="5836082" y="1533377"/>
            <a:ext cx="5017816" cy="328878"/>
          </a:xfrm>
          <a:prstGeom prst="rect">
            <a:avLst/>
          </a:prstGeom>
        </p:spPr>
        <p:txBody>
          <a:bodyPr>
            <a:normAutofit/>
          </a:bodyPr>
          <a:lstStyle>
            <a:lvl1pPr marL="0" indent="0">
              <a:lnSpc>
                <a:spcPct val="100000"/>
              </a:lnSpc>
              <a:buFontTx/>
              <a:buNone/>
              <a:defRPr sz="2000" b="1">
                <a:solidFill>
                  <a:schemeClr val="tx1"/>
                </a:solidFill>
              </a:defRPr>
            </a:lvl1pPr>
            <a:lvl2pPr marL="457200" indent="0">
              <a:buNone/>
              <a:defRPr/>
            </a:lvl2pPr>
          </a:lstStyle>
          <a:p>
            <a:pPr lvl="0"/>
            <a:r>
              <a:rPr lang="en-US"/>
              <a:t>Click to edit</a:t>
            </a:r>
          </a:p>
        </p:txBody>
      </p:sp>
      <p:sp>
        <p:nvSpPr>
          <p:cNvPr id="12" name="Title 4">
            <a:extLst>
              <a:ext uri="{FF2B5EF4-FFF2-40B4-BE49-F238E27FC236}">
                <a16:creationId xmlns:a16="http://schemas.microsoft.com/office/drawing/2014/main" id="{A3ABCB3C-49B5-D1ED-6504-9B57F2603130}"/>
              </a:ext>
            </a:extLst>
          </p:cNvPr>
          <p:cNvSpPr>
            <a:spLocks noGrp="1"/>
          </p:cNvSpPr>
          <p:nvPr>
            <p:ph type="title"/>
          </p:nvPr>
        </p:nvSpPr>
        <p:spPr>
          <a:xfrm>
            <a:off x="500131" y="668594"/>
            <a:ext cx="10367486" cy="697630"/>
          </a:xfrm>
        </p:spPr>
        <p:txBody>
          <a:bodyPr/>
          <a:lstStyle/>
          <a:p>
            <a:r>
              <a:rPr lang="en-US"/>
              <a:t>Click to edit Master title style</a:t>
            </a:r>
          </a:p>
        </p:txBody>
      </p:sp>
      <p:sp>
        <p:nvSpPr>
          <p:cNvPr id="13" name="Text Placeholder 5">
            <a:extLst>
              <a:ext uri="{FF2B5EF4-FFF2-40B4-BE49-F238E27FC236}">
                <a16:creationId xmlns:a16="http://schemas.microsoft.com/office/drawing/2014/main" id="{99660326-5712-4CCC-6904-B8ACAB8469D7}"/>
              </a:ext>
            </a:extLst>
          </p:cNvPr>
          <p:cNvSpPr>
            <a:spLocks noGrp="1"/>
          </p:cNvSpPr>
          <p:nvPr>
            <p:ph type="body" sz="quarter" idx="16"/>
          </p:nvPr>
        </p:nvSpPr>
        <p:spPr>
          <a:xfrm>
            <a:off x="500063" y="2035175"/>
            <a:ext cx="5014912" cy="401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2">
            <a:extLst>
              <a:ext uri="{FF2B5EF4-FFF2-40B4-BE49-F238E27FC236}">
                <a16:creationId xmlns:a16="http://schemas.microsoft.com/office/drawing/2014/main" id="{30125A1C-BBC7-05A8-7CEE-9906DCAEBFF2}"/>
              </a:ext>
            </a:extLst>
          </p:cNvPr>
          <p:cNvSpPr>
            <a:spLocks noGrp="1"/>
          </p:cNvSpPr>
          <p:nvPr>
            <p:ph type="body" sz="quarter" idx="17"/>
          </p:nvPr>
        </p:nvSpPr>
        <p:spPr>
          <a:xfrm>
            <a:off x="5835650" y="2035175"/>
            <a:ext cx="5017815" cy="401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773247"/>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eneral Text 3 (two columns)">
    <p:spTree>
      <p:nvGrpSpPr>
        <p:cNvPr id="1" name=""/>
        <p:cNvGrpSpPr/>
        <p:nvPr/>
      </p:nvGrpSpPr>
      <p:grpSpPr>
        <a:xfrm>
          <a:off x="0" y="0"/>
          <a:ext cx="0" cy="0"/>
          <a:chOff x="0" y="0"/>
          <a:chExt cx="0" cy="0"/>
        </a:xfrm>
      </p:grpSpPr>
      <p:sp>
        <p:nvSpPr>
          <p:cNvPr id="15" name="Title 4">
            <a:extLst>
              <a:ext uri="{FF2B5EF4-FFF2-40B4-BE49-F238E27FC236}">
                <a16:creationId xmlns:a16="http://schemas.microsoft.com/office/drawing/2014/main" id="{6CB69DA0-79D4-5BD3-3DF8-DAA289CEF06C}"/>
              </a:ext>
            </a:extLst>
          </p:cNvPr>
          <p:cNvSpPr>
            <a:spLocks noGrp="1"/>
          </p:cNvSpPr>
          <p:nvPr>
            <p:ph type="title"/>
          </p:nvPr>
        </p:nvSpPr>
        <p:spPr>
          <a:xfrm>
            <a:off x="500131" y="668594"/>
            <a:ext cx="10367486" cy="697630"/>
          </a:xfrm>
        </p:spPr>
        <p:txBody>
          <a:bodyPr/>
          <a:lstStyle/>
          <a:p>
            <a:r>
              <a:rPr lang="en-US"/>
              <a:t>Click to edit Master title style</a:t>
            </a:r>
          </a:p>
        </p:txBody>
      </p:sp>
      <p:sp>
        <p:nvSpPr>
          <p:cNvPr id="8" name="Text Placeholder 9">
            <a:extLst>
              <a:ext uri="{FF2B5EF4-FFF2-40B4-BE49-F238E27FC236}">
                <a16:creationId xmlns:a16="http://schemas.microsoft.com/office/drawing/2014/main" id="{C07119CF-64DB-52A8-28F1-9D0FA7457CE3}"/>
              </a:ext>
            </a:extLst>
          </p:cNvPr>
          <p:cNvSpPr>
            <a:spLocks noGrp="1"/>
          </p:cNvSpPr>
          <p:nvPr>
            <p:ph type="body" sz="quarter" idx="12"/>
          </p:nvPr>
        </p:nvSpPr>
        <p:spPr>
          <a:xfrm>
            <a:off x="500131" y="1533377"/>
            <a:ext cx="5017816" cy="328878"/>
          </a:xfrm>
          <a:prstGeom prst="rect">
            <a:avLst/>
          </a:prstGeom>
        </p:spPr>
        <p:txBody>
          <a:bodyPr>
            <a:normAutofit/>
          </a:bodyPr>
          <a:lstStyle>
            <a:lvl1pPr marL="0" indent="0">
              <a:lnSpc>
                <a:spcPct val="100000"/>
              </a:lnSpc>
              <a:buFontTx/>
              <a:buNone/>
              <a:defRPr sz="2000" b="1">
                <a:solidFill>
                  <a:srgbClr val="C89A08"/>
                </a:solidFill>
              </a:defRPr>
            </a:lvl1pPr>
            <a:lvl2pPr marL="457200" indent="0">
              <a:buNone/>
              <a:defRPr/>
            </a:lvl2pPr>
          </a:lstStyle>
          <a:p>
            <a:pPr lvl="0"/>
            <a:r>
              <a:rPr lang="en-US"/>
              <a:t>Click to edit</a:t>
            </a:r>
          </a:p>
        </p:txBody>
      </p:sp>
      <p:sp>
        <p:nvSpPr>
          <p:cNvPr id="13" name="Text Placeholder 5">
            <a:extLst>
              <a:ext uri="{FF2B5EF4-FFF2-40B4-BE49-F238E27FC236}">
                <a16:creationId xmlns:a16="http://schemas.microsoft.com/office/drawing/2014/main" id="{7CC11A67-5F0D-42CE-E116-286563AE6337}"/>
              </a:ext>
            </a:extLst>
          </p:cNvPr>
          <p:cNvSpPr>
            <a:spLocks noGrp="1"/>
          </p:cNvSpPr>
          <p:nvPr>
            <p:ph type="body" sz="quarter" idx="16"/>
          </p:nvPr>
        </p:nvSpPr>
        <p:spPr>
          <a:xfrm>
            <a:off x="500063" y="2035175"/>
            <a:ext cx="5014912" cy="401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3C9C4ACE-F069-1D3A-79D4-1C218D1713A3}"/>
              </a:ext>
              <a:ext uri="{C183D7F6-B498-43B3-948B-1728B52AA6E4}">
                <adec:decorative xmlns:adec="http://schemas.microsoft.com/office/drawing/2017/decorative" val="1"/>
              </a:ext>
            </a:extLst>
          </p:cNvPr>
          <p:cNvCxnSpPr/>
          <p:nvPr userDrawn="1"/>
        </p:nvCxnSpPr>
        <p:spPr>
          <a:xfrm>
            <a:off x="5694629" y="1533376"/>
            <a:ext cx="0" cy="4521737"/>
          </a:xfrm>
          <a:prstGeom prst="line">
            <a:avLst/>
          </a:prstGeom>
          <a:ln w="9525">
            <a:solidFill>
              <a:srgbClr val="F6C31F"/>
            </a:solidFill>
          </a:ln>
        </p:spPr>
        <p:style>
          <a:lnRef idx="1">
            <a:schemeClr val="dk1"/>
          </a:lnRef>
          <a:fillRef idx="0">
            <a:schemeClr val="dk1"/>
          </a:fillRef>
          <a:effectRef idx="0">
            <a:schemeClr val="dk1"/>
          </a:effectRef>
          <a:fontRef idx="minor">
            <a:schemeClr val="tx1"/>
          </a:fontRef>
        </p:style>
      </p:cxnSp>
      <p:sp>
        <p:nvSpPr>
          <p:cNvPr id="11" name="Text Placeholder 9">
            <a:extLst>
              <a:ext uri="{FF2B5EF4-FFF2-40B4-BE49-F238E27FC236}">
                <a16:creationId xmlns:a16="http://schemas.microsoft.com/office/drawing/2014/main" id="{59A8B7CA-8679-DAEB-D5BB-A41270259E6D}"/>
              </a:ext>
            </a:extLst>
          </p:cNvPr>
          <p:cNvSpPr>
            <a:spLocks noGrp="1"/>
          </p:cNvSpPr>
          <p:nvPr>
            <p:ph type="body" sz="quarter" idx="15"/>
          </p:nvPr>
        </p:nvSpPr>
        <p:spPr>
          <a:xfrm>
            <a:off x="5836082" y="1533377"/>
            <a:ext cx="5017816" cy="328878"/>
          </a:xfrm>
          <a:prstGeom prst="rect">
            <a:avLst/>
          </a:prstGeom>
        </p:spPr>
        <p:txBody>
          <a:bodyPr>
            <a:normAutofit/>
          </a:bodyPr>
          <a:lstStyle>
            <a:lvl1pPr marL="0" indent="0">
              <a:lnSpc>
                <a:spcPct val="100000"/>
              </a:lnSpc>
              <a:buFontTx/>
              <a:buNone/>
              <a:defRPr sz="2000" b="1">
                <a:solidFill>
                  <a:srgbClr val="C89A08"/>
                </a:solidFill>
              </a:defRPr>
            </a:lvl1pPr>
            <a:lvl2pPr marL="457200" indent="0">
              <a:buNone/>
              <a:defRPr/>
            </a:lvl2pPr>
          </a:lstStyle>
          <a:p>
            <a:pPr lvl="0"/>
            <a:r>
              <a:rPr lang="en-US"/>
              <a:t>Click to edit</a:t>
            </a:r>
          </a:p>
        </p:txBody>
      </p:sp>
      <p:pic>
        <p:nvPicPr>
          <p:cNvPr id="3" name="Graphic 2">
            <a:extLst>
              <a:ext uri="{FF2B5EF4-FFF2-40B4-BE49-F238E27FC236}">
                <a16:creationId xmlns:a16="http://schemas.microsoft.com/office/drawing/2014/main" id="{2B93558A-56C8-A04C-A238-07B3CC5BFBA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2" y="1533376"/>
            <a:ext cx="190552" cy="4521737"/>
          </a:xfrm>
          <a:prstGeom prst="rect">
            <a:avLst/>
          </a:prstGeom>
        </p:spPr>
      </p:pic>
      <p:sp>
        <p:nvSpPr>
          <p:cNvPr id="14" name="Text Placeholder 12">
            <a:extLst>
              <a:ext uri="{FF2B5EF4-FFF2-40B4-BE49-F238E27FC236}">
                <a16:creationId xmlns:a16="http://schemas.microsoft.com/office/drawing/2014/main" id="{9677ED2D-D2A3-FEA4-C4EF-15D24F424307}"/>
              </a:ext>
            </a:extLst>
          </p:cNvPr>
          <p:cNvSpPr>
            <a:spLocks noGrp="1"/>
          </p:cNvSpPr>
          <p:nvPr>
            <p:ph type="body" sz="quarter" idx="17"/>
          </p:nvPr>
        </p:nvSpPr>
        <p:spPr>
          <a:xfrm>
            <a:off x="5835650" y="2035175"/>
            <a:ext cx="5017815" cy="401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963993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eneral Text 1 (three columns)">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97F56BCF-55FD-3802-DEF4-9C30AD86035E}"/>
              </a:ext>
            </a:extLst>
          </p:cNvPr>
          <p:cNvSpPr>
            <a:spLocks noGrp="1"/>
          </p:cNvSpPr>
          <p:nvPr>
            <p:ph type="title"/>
          </p:nvPr>
        </p:nvSpPr>
        <p:spPr>
          <a:xfrm>
            <a:off x="500131" y="668594"/>
            <a:ext cx="10367486" cy="697630"/>
          </a:xfrm>
        </p:spPr>
        <p:txBody>
          <a:bodyPr/>
          <a:lstStyle/>
          <a:p>
            <a:r>
              <a:rPr lang="en-US"/>
              <a:t>Click to edit Master title style</a:t>
            </a:r>
          </a:p>
        </p:txBody>
      </p:sp>
      <p:sp>
        <p:nvSpPr>
          <p:cNvPr id="8" name="Text Placeholder 9">
            <a:extLst>
              <a:ext uri="{FF2B5EF4-FFF2-40B4-BE49-F238E27FC236}">
                <a16:creationId xmlns:a16="http://schemas.microsoft.com/office/drawing/2014/main" id="{C07119CF-64DB-52A8-28F1-9D0FA7457CE3}"/>
              </a:ext>
            </a:extLst>
          </p:cNvPr>
          <p:cNvSpPr>
            <a:spLocks noGrp="1"/>
          </p:cNvSpPr>
          <p:nvPr>
            <p:ph type="body" sz="quarter" idx="12"/>
          </p:nvPr>
        </p:nvSpPr>
        <p:spPr>
          <a:xfrm>
            <a:off x="500131" y="1533377"/>
            <a:ext cx="5017816" cy="328878"/>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sp>
        <p:nvSpPr>
          <p:cNvPr id="11" name="Text Placeholder 5">
            <a:extLst>
              <a:ext uri="{FF2B5EF4-FFF2-40B4-BE49-F238E27FC236}">
                <a16:creationId xmlns:a16="http://schemas.microsoft.com/office/drawing/2014/main" id="{DD026D23-7D9F-B70A-FC7A-F238A539D549}"/>
              </a:ext>
            </a:extLst>
          </p:cNvPr>
          <p:cNvSpPr>
            <a:spLocks noGrp="1"/>
          </p:cNvSpPr>
          <p:nvPr>
            <p:ph type="body" sz="quarter" idx="16"/>
          </p:nvPr>
        </p:nvSpPr>
        <p:spPr>
          <a:xfrm>
            <a:off x="500063" y="2035175"/>
            <a:ext cx="5014912" cy="401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Graphic 1">
            <a:extLst>
              <a:ext uri="{FF2B5EF4-FFF2-40B4-BE49-F238E27FC236}">
                <a16:creationId xmlns:a16="http://schemas.microsoft.com/office/drawing/2014/main" id="{C2424B57-0AC2-4AEA-068E-E1C1F169BAB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2" y="1533376"/>
            <a:ext cx="190552" cy="4521737"/>
          </a:xfrm>
          <a:prstGeom prst="rect">
            <a:avLst/>
          </a:prstGeom>
        </p:spPr>
      </p:pic>
      <p:cxnSp>
        <p:nvCxnSpPr>
          <p:cNvPr id="9" name="Straight Connector 8">
            <a:extLst>
              <a:ext uri="{FF2B5EF4-FFF2-40B4-BE49-F238E27FC236}">
                <a16:creationId xmlns:a16="http://schemas.microsoft.com/office/drawing/2014/main" id="{3C9C4ACE-F069-1D3A-79D4-1C218D1713A3}"/>
              </a:ext>
              <a:ext uri="{C183D7F6-B498-43B3-948B-1728B52AA6E4}">
                <adec:decorative xmlns:adec="http://schemas.microsoft.com/office/drawing/2017/decorative" val="1"/>
              </a:ext>
            </a:extLst>
          </p:cNvPr>
          <p:cNvCxnSpPr/>
          <p:nvPr userDrawn="1"/>
        </p:nvCxnSpPr>
        <p:spPr>
          <a:xfrm>
            <a:off x="5695974" y="1533376"/>
            <a:ext cx="0" cy="4521737"/>
          </a:xfrm>
          <a:prstGeom prst="line">
            <a:avLst/>
          </a:prstGeom>
          <a:ln w="9525">
            <a:solidFill>
              <a:srgbClr val="2CB34B"/>
            </a:solidFill>
          </a:ln>
        </p:spPr>
        <p:style>
          <a:lnRef idx="1">
            <a:schemeClr val="dk1"/>
          </a:lnRef>
          <a:fillRef idx="0">
            <a:schemeClr val="dk1"/>
          </a:fillRef>
          <a:effectRef idx="0">
            <a:schemeClr val="dk1"/>
          </a:effectRef>
          <a:fontRef idx="minor">
            <a:schemeClr val="tx1"/>
          </a:fontRef>
        </p:style>
      </p:cxnSp>
      <p:sp>
        <p:nvSpPr>
          <p:cNvPr id="4" name="Text Placeholder 9">
            <a:extLst>
              <a:ext uri="{FF2B5EF4-FFF2-40B4-BE49-F238E27FC236}">
                <a16:creationId xmlns:a16="http://schemas.microsoft.com/office/drawing/2014/main" id="{F4CB22AB-306C-7C33-3E76-2B9DF78E8AD1}"/>
              </a:ext>
            </a:extLst>
          </p:cNvPr>
          <p:cNvSpPr>
            <a:spLocks noGrp="1"/>
          </p:cNvSpPr>
          <p:nvPr>
            <p:ph type="body" sz="quarter" idx="15"/>
          </p:nvPr>
        </p:nvSpPr>
        <p:spPr>
          <a:xfrm>
            <a:off x="5836082" y="1533377"/>
            <a:ext cx="5017816" cy="328878"/>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cxnSp>
        <p:nvCxnSpPr>
          <p:cNvPr id="6" name="Straight Connector 5">
            <a:extLst>
              <a:ext uri="{FF2B5EF4-FFF2-40B4-BE49-F238E27FC236}">
                <a16:creationId xmlns:a16="http://schemas.microsoft.com/office/drawing/2014/main" id="{89A16E8F-8C1E-F37C-F17F-BCDF0057D8B0}"/>
              </a:ext>
              <a:ext uri="{C183D7F6-B498-43B3-948B-1728B52AA6E4}">
                <adec:decorative xmlns:adec="http://schemas.microsoft.com/office/drawing/2017/decorative" val="1"/>
              </a:ext>
            </a:extLst>
          </p:cNvPr>
          <p:cNvCxnSpPr>
            <a:cxnSpLocks/>
          </p:cNvCxnSpPr>
          <p:nvPr userDrawn="1"/>
        </p:nvCxnSpPr>
        <p:spPr>
          <a:xfrm flipH="1" flipV="1">
            <a:off x="5695975" y="3792643"/>
            <a:ext cx="5174131" cy="2"/>
          </a:xfrm>
          <a:prstGeom prst="line">
            <a:avLst/>
          </a:prstGeom>
          <a:ln w="9525">
            <a:solidFill>
              <a:srgbClr val="2CB34B"/>
            </a:solidFill>
          </a:ln>
        </p:spPr>
        <p:style>
          <a:lnRef idx="1">
            <a:schemeClr val="dk1"/>
          </a:lnRef>
          <a:fillRef idx="0">
            <a:schemeClr val="dk1"/>
          </a:fillRef>
          <a:effectRef idx="0">
            <a:schemeClr val="dk1"/>
          </a:effectRef>
          <a:fontRef idx="minor">
            <a:schemeClr val="tx1"/>
          </a:fontRef>
        </p:style>
      </p:cxnSp>
      <p:sp>
        <p:nvSpPr>
          <p:cNvPr id="14" name="Text Placeholder 12">
            <a:extLst>
              <a:ext uri="{FF2B5EF4-FFF2-40B4-BE49-F238E27FC236}">
                <a16:creationId xmlns:a16="http://schemas.microsoft.com/office/drawing/2014/main" id="{8B2EEAA5-BB21-0E22-D76D-99AB71ACD3A6}"/>
              </a:ext>
            </a:extLst>
          </p:cNvPr>
          <p:cNvSpPr>
            <a:spLocks noGrp="1"/>
          </p:cNvSpPr>
          <p:nvPr>
            <p:ph type="body" sz="quarter" idx="18"/>
          </p:nvPr>
        </p:nvSpPr>
        <p:spPr>
          <a:xfrm>
            <a:off x="5835650" y="2035175"/>
            <a:ext cx="5017815" cy="1526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9">
            <a:extLst>
              <a:ext uri="{FF2B5EF4-FFF2-40B4-BE49-F238E27FC236}">
                <a16:creationId xmlns:a16="http://schemas.microsoft.com/office/drawing/2014/main" id="{4B51F0DA-9B33-334B-5BA1-225A33DB55B2}"/>
              </a:ext>
            </a:extLst>
          </p:cNvPr>
          <p:cNvSpPr>
            <a:spLocks noGrp="1"/>
          </p:cNvSpPr>
          <p:nvPr>
            <p:ph type="body" sz="quarter" idx="17"/>
          </p:nvPr>
        </p:nvSpPr>
        <p:spPr>
          <a:xfrm>
            <a:off x="5844563" y="4023939"/>
            <a:ext cx="5017816" cy="328878"/>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sp>
        <p:nvSpPr>
          <p:cNvPr id="15" name="Text Placeholder 12">
            <a:extLst>
              <a:ext uri="{FF2B5EF4-FFF2-40B4-BE49-F238E27FC236}">
                <a16:creationId xmlns:a16="http://schemas.microsoft.com/office/drawing/2014/main" id="{A5AD4DA4-1A07-B8CD-6671-C48E20DDF41E}"/>
              </a:ext>
            </a:extLst>
          </p:cNvPr>
          <p:cNvSpPr>
            <a:spLocks noGrp="1"/>
          </p:cNvSpPr>
          <p:nvPr>
            <p:ph type="body" sz="quarter" idx="19"/>
          </p:nvPr>
        </p:nvSpPr>
        <p:spPr>
          <a:xfrm>
            <a:off x="5844563" y="4525738"/>
            <a:ext cx="5017815" cy="1526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3996036"/>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eneral Text 2 (three columns)">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2E7DCAF4-B46C-5C7E-2B09-DD679FC7013F}"/>
              </a:ext>
            </a:extLst>
          </p:cNvPr>
          <p:cNvSpPr>
            <a:spLocks noGrp="1"/>
          </p:cNvSpPr>
          <p:nvPr>
            <p:ph type="title"/>
          </p:nvPr>
        </p:nvSpPr>
        <p:spPr>
          <a:xfrm>
            <a:off x="500131" y="668594"/>
            <a:ext cx="10367486" cy="697630"/>
          </a:xfrm>
        </p:spPr>
        <p:txBody>
          <a:bodyPr/>
          <a:lstStyle/>
          <a:p>
            <a:r>
              <a:rPr lang="en-US"/>
              <a:t>Click to edit Master title style</a:t>
            </a:r>
          </a:p>
        </p:txBody>
      </p:sp>
      <p:sp>
        <p:nvSpPr>
          <p:cNvPr id="8" name="Text Placeholder 9">
            <a:extLst>
              <a:ext uri="{FF2B5EF4-FFF2-40B4-BE49-F238E27FC236}">
                <a16:creationId xmlns:a16="http://schemas.microsoft.com/office/drawing/2014/main" id="{C07119CF-64DB-52A8-28F1-9D0FA7457CE3}"/>
              </a:ext>
            </a:extLst>
          </p:cNvPr>
          <p:cNvSpPr>
            <a:spLocks noGrp="1"/>
          </p:cNvSpPr>
          <p:nvPr>
            <p:ph type="body" sz="quarter" idx="12"/>
          </p:nvPr>
        </p:nvSpPr>
        <p:spPr>
          <a:xfrm>
            <a:off x="500131" y="1533377"/>
            <a:ext cx="5017816" cy="328878"/>
          </a:xfrm>
          <a:prstGeom prst="rect">
            <a:avLst/>
          </a:prstGeom>
        </p:spPr>
        <p:txBody>
          <a:bodyPr>
            <a:normAutofit/>
          </a:bodyPr>
          <a:lstStyle>
            <a:lvl1pPr marL="0" indent="0">
              <a:lnSpc>
                <a:spcPct val="100000"/>
              </a:lnSpc>
              <a:buFontTx/>
              <a:buNone/>
              <a:defRPr sz="2000" b="1">
                <a:solidFill>
                  <a:schemeClr val="tx1"/>
                </a:solidFill>
              </a:defRPr>
            </a:lvl1pPr>
            <a:lvl2pPr marL="457200" indent="0">
              <a:buNone/>
              <a:defRPr/>
            </a:lvl2pPr>
          </a:lstStyle>
          <a:p>
            <a:pPr lvl="0"/>
            <a:r>
              <a:rPr lang="en-US"/>
              <a:t>Click to edit</a:t>
            </a:r>
          </a:p>
        </p:txBody>
      </p:sp>
      <p:sp>
        <p:nvSpPr>
          <p:cNvPr id="11" name="Text Placeholder 5">
            <a:extLst>
              <a:ext uri="{FF2B5EF4-FFF2-40B4-BE49-F238E27FC236}">
                <a16:creationId xmlns:a16="http://schemas.microsoft.com/office/drawing/2014/main" id="{7924BD8C-BCC0-2EDB-90C7-D5D4902FE7CC}"/>
              </a:ext>
            </a:extLst>
          </p:cNvPr>
          <p:cNvSpPr>
            <a:spLocks noGrp="1"/>
          </p:cNvSpPr>
          <p:nvPr>
            <p:ph type="body" sz="quarter" idx="16"/>
          </p:nvPr>
        </p:nvSpPr>
        <p:spPr>
          <a:xfrm>
            <a:off x="500063" y="2035175"/>
            <a:ext cx="5014912" cy="401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Graphic 1">
            <a:extLst>
              <a:ext uri="{FF2B5EF4-FFF2-40B4-BE49-F238E27FC236}">
                <a16:creationId xmlns:a16="http://schemas.microsoft.com/office/drawing/2014/main" id="{C2424B57-0AC2-4AEA-068E-E1C1F169BAB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2" y="1533376"/>
            <a:ext cx="190552" cy="4521737"/>
          </a:xfrm>
          <a:prstGeom prst="rect">
            <a:avLst/>
          </a:prstGeom>
        </p:spPr>
      </p:pic>
      <p:cxnSp>
        <p:nvCxnSpPr>
          <p:cNvPr id="9" name="Straight Connector 8">
            <a:extLst>
              <a:ext uri="{FF2B5EF4-FFF2-40B4-BE49-F238E27FC236}">
                <a16:creationId xmlns:a16="http://schemas.microsoft.com/office/drawing/2014/main" id="{3C9C4ACE-F069-1D3A-79D4-1C218D1713A3}"/>
              </a:ext>
              <a:ext uri="{C183D7F6-B498-43B3-948B-1728B52AA6E4}">
                <adec:decorative xmlns:adec="http://schemas.microsoft.com/office/drawing/2017/decorative" val="1"/>
              </a:ext>
            </a:extLst>
          </p:cNvPr>
          <p:cNvCxnSpPr/>
          <p:nvPr userDrawn="1"/>
        </p:nvCxnSpPr>
        <p:spPr>
          <a:xfrm>
            <a:off x="5694629" y="1533376"/>
            <a:ext cx="0" cy="4521737"/>
          </a:xfrm>
          <a:prstGeom prst="line">
            <a:avLst/>
          </a:prstGeom>
          <a:ln w="9525">
            <a:solidFill>
              <a:srgbClr val="2E3690"/>
            </a:solidFill>
          </a:ln>
        </p:spPr>
        <p:style>
          <a:lnRef idx="1">
            <a:schemeClr val="dk1"/>
          </a:lnRef>
          <a:fillRef idx="0">
            <a:schemeClr val="dk1"/>
          </a:fillRef>
          <a:effectRef idx="0">
            <a:schemeClr val="dk1"/>
          </a:effectRef>
          <a:fontRef idx="minor">
            <a:schemeClr val="tx1"/>
          </a:fontRef>
        </p:style>
      </p:cxnSp>
      <p:sp>
        <p:nvSpPr>
          <p:cNvPr id="4" name="Text Placeholder 9">
            <a:extLst>
              <a:ext uri="{FF2B5EF4-FFF2-40B4-BE49-F238E27FC236}">
                <a16:creationId xmlns:a16="http://schemas.microsoft.com/office/drawing/2014/main" id="{81150548-76D2-E98E-4F65-D185C5FFBECB}"/>
              </a:ext>
            </a:extLst>
          </p:cNvPr>
          <p:cNvSpPr>
            <a:spLocks noGrp="1"/>
          </p:cNvSpPr>
          <p:nvPr>
            <p:ph type="body" sz="quarter" idx="15"/>
          </p:nvPr>
        </p:nvSpPr>
        <p:spPr>
          <a:xfrm>
            <a:off x="5836082" y="1533377"/>
            <a:ext cx="5017816" cy="328878"/>
          </a:xfrm>
          <a:prstGeom prst="rect">
            <a:avLst/>
          </a:prstGeom>
        </p:spPr>
        <p:txBody>
          <a:bodyPr>
            <a:normAutofit/>
          </a:bodyPr>
          <a:lstStyle>
            <a:lvl1pPr marL="0" indent="0">
              <a:lnSpc>
                <a:spcPct val="100000"/>
              </a:lnSpc>
              <a:buFontTx/>
              <a:buNone/>
              <a:defRPr sz="2000" b="1">
                <a:solidFill>
                  <a:schemeClr val="tx1"/>
                </a:solidFill>
              </a:defRPr>
            </a:lvl1pPr>
            <a:lvl2pPr marL="457200" indent="0">
              <a:buNone/>
              <a:defRPr/>
            </a:lvl2pPr>
          </a:lstStyle>
          <a:p>
            <a:pPr lvl="0"/>
            <a:r>
              <a:rPr lang="en-US"/>
              <a:t>Click to edit</a:t>
            </a:r>
          </a:p>
        </p:txBody>
      </p:sp>
      <p:sp>
        <p:nvSpPr>
          <p:cNvPr id="14" name="Text Placeholder 12">
            <a:extLst>
              <a:ext uri="{FF2B5EF4-FFF2-40B4-BE49-F238E27FC236}">
                <a16:creationId xmlns:a16="http://schemas.microsoft.com/office/drawing/2014/main" id="{819BEFC5-B7A9-B90F-699A-E3EE5DAB8C8E}"/>
              </a:ext>
            </a:extLst>
          </p:cNvPr>
          <p:cNvSpPr>
            <a:spLocks noGrp="1"/>
          </p:cNvSpPr>
          <p:nvPr>
            <p:ph type="body" sz="quarter" idx="18"/>
          </p:nvPr>
        </p:nvSpPr>
        <p:spPr>
          <a:xfrm>
            <a:off x="5835650" y="2035175"/>
            <a:ext cx="5017815" cy="1526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DFCDEDCE-C345-73A3-0578-2CFB2804C45A}"/>
              </a:ext>
              <a:ext uri="{C183D7F6-B498-43B3-948B-1728B52AA6E4}">
                <adec:decorative xmlns:adec="http://schemas.microsoft.com/office/drawing/2017/decorative" val="1"/>
              </a:ext>
            </a:extLst>
          </p:cNvPr>
          <p:cNvCxnSpPr>
            <a:cxnSpLocks/>
          </p:cNvCxnSpPr>
          <p:nvPr userDrawn="1"/>
        </p:nvCxnSpPr>
        <p:spPr>
          <a:xfrm flipH="1">
            <a:off x="5694629" y="3792645"/>
            <a:ext cx="5154882" cy="0"/>
          </a:xfrm>
          <a:prstGeom prst="line">
            <a:avLst/>
          </a:prstGeom>
          <a:ln w="9525">
            <a:solidFill>
              <a:srgbClr val="2E3690"/>
            </a:solidFill>
          </a:ln>
        </p:spPr>
        <p:style>
          <a:lnRef idx="1">
            <a:schemeClr val="dk1"/>
          </a:lnRef>
          <a:fillRef idx="0">
            <a:schemeClr val="dk1"/>
          </a:fillRef>
          <a:effectRef idx="0">
            <a:schemeClr val="dk1"/>
          </a:effectRef>
          <a:fontRef idx="minor">
            <a:schemeClr val="tx1"/>
          </a:fontRef>
        </p:style>
      </p:cxnSp>
      <p:sp>
        <p:nvSpPr>
          <p:cNvPr id="13" name="Text Placeholder 9">
            <a:extLst>
              <a:ext uri="{FF2B5EF4-FFF2-40B4-BE49-F238E27FC236}">
                <a16:creationId xmlns:a16="http://schemas.microsoft.com/office/drawing/2014/main" id="{C2D4B695-5BDF-0A4E-DE6E-81DBE53CE0A5}"/>
              </a:ext>
            </a:extLst>
          </p:cNvPr>
          <p:cNvSpPr>
            <a:spLocks noGrp="1"/>
          </p:cNvSpPr>
          <p:nvPr>
            <p:ph type="body" sz="quarter" idx="17"/>
          </p:nvPr>
        </p:nvSpPr>
        <p:spPr>
          <a:xfrm>
            <a:off x="5844563" y="4023939"/>
            <a:ext cx="5017816" cy="328878"/>
          </a:xfrm>
          <a:prstGeom prst="rect">
            <a:avLst/>
          </a:prstGeom>
        </p:spPr>
        <p:txBody>
          <a:bodyPr>
            <a:normAutofit/>
          </a:bodyPr>
          <a:lstStyle>
            <a:lvl1pPr marL="0" indent="0">
              <a:lnSpc>
                <a:spcPct val="100000"/>
              </a:lnSpc>
              <a:buFontTx/>
              <a:buNone/>
              <a:defRPr sz="2000" b="1">
                <a:solidFill>
                  <a:schemeClr val="tx1"/>
                </a:solidFill>
              </a:defRPr>
            </a:lvl1pPr>
            <a:lvl2pPr marL="457200" indent="0">
              <a:buNone/>
              <a:defRPr/>
            </a:lvl2pPr>
          </a:lstStyle>
          <a:p>
            <a:pPr lvl="0"/>
            <a:r>
              <a:rPr lang="en-US"/>
              <a:t>Click to edit</a:t>
            </a:r>
          </a:p>
        </p:txBody>
      </p:sp>
      <p:sp>
        <p:nvSpPr>
          <p:cNvPr id="15" name="Text Placeholder 12">
            <a:extLst>
              <a:ext uri="{FF2B5EF4-FFF2-40B4-BE49-F238E27FC236}">
                <a16:creationId xmlns:a16="http://schemas.microsoft.com/office/drawing/2014/main" id="{584D4F74-5C3C-60FD-A3C7-DB0A9C003F78}"/>
              </a:ext>
            </a:extLst>
          </p:cNvPr>
          <p:cNvSpPr>
            <a:spLocks noGrp="1"/>
          </p:cNvSpPr>
          <p:nvPr>
            <p:ph type="body" sz="quarter" idx="19"/>
          </p:nvPr>
        </p:nvSpPr>
        <p:spPr>
          <a:xfrm>
            <a:off x="5844563" y="4525738"/>
            <a:ext cx="5017815" cy="1526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183279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eneral Text 3 (three columns)">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2B825459-F6C3-9F1D-EEB6-BD5E10D25877}"/>
              </a:ext>
            </a:extLst>
          </p:cNvPr>
          <p:cNvSpPr>
            <a:spLocks noGrp="1"/>
          </p:cNvSpPr>
          <p:nvPr>
            <p:ph type="title"/>
          </p:nvPr>
        </p:nvSpPr>
        <p:spPr>
          <a:xfrm>
            <a:off x="500131" y="668594"/>
            <a:ext cx="10367486" cy="697630"/>
          </a:xfrm>
        </p:spPr>
        <p:txBody>
          <a:bodyPr/>
          <a:lstStyle/>
          <a:p>
            <a:r>
              <a:rPr lang="en-US"/>
              <a:t>Click to edit Master title style</a:t>
            </a:r>
          </a:p>
        </p:txBody>
      </p:sp>
      <p:sp>
        <p:nvSpPr>
          <p:cNvPr id="8" name="Text Placeholder 9">
            <a:extLst>
              <a:ext uri="{FF2B5EF4-FFF2-40B4-BE49-F238E27FC236}">
                <a16:creationId xmlns:a16="http://schemas.microsoft.com/office/drawing/2014/main" id="{C07119CF-64DB-52A8-28F1-9D0FA7457CE3}"/>
              </a:ext>
            </a:extLst>
          </p:cNvPr>
          <p:cNvSpPr>
            <a:spLocks noGrp="1"/>
          </p:cNvSpPr>
          <p:nvPr>
            <p:ph type="body" sz="quarter" idx="12"/>
          </p:nvPr>
        </p:nvSpPr>
        <p:spPr>
          <a:xfrm>
            <a:off x="500131" y="1533377"/>
            <a:ext cx="5017816" cy="328878"/>
          </a:xfrm>
          <a:prstGeom prst="rect">
            <a:avLst/>
          </a:prstGeom>
        </p:spPr>
        <p:txBody>
          <a:bodyPr>
            <a:normAutofit/>
          </a:bodyPr>
          <a:lstStyle>
            <a:lvl1pPr marL="0" indent="0">
              <a:lnSpc>
                <a:spcPct val="100000"/>
              </a:lnSpc>
              <a:buFontTx/>
              <a:buNone/>
              <a:defRPr sz="2000" b="1">
                <a:solidFill>
                  <a:srgbClr val="C89A08"/>
                </a:solidFill>
              </a:defRPr>
            </a:lvl1pPr>
            <a:lvl2pPr marL="457200" indent="0">
              <a:buNone/>
              <a:defRPr/>
            </a:lvl2pPr>
          </a:lstStyle>
          <a:p>
            <a:pPr lvl="0"/>
            <a:r>
              <a:rPr lang="en-US"/>
              <a:t>Click to edit</a:t>
            </a:r>
          </a:p>
        </p:txBody>
      </p:sp>
      <p:sp>
        <p:nvSpPr>
          <p:cNvPr id="11" name="Text Placeholder 5">
            <a:extLst>
              <a:ext uri="{FF2B5EF4-FFF2-40B4-BE49-F238E27FC236}">
                <a16:creationId xmlns:a16="http://schemas.microsoft.com/office/drawing/2014/main" id="{DC3A6C39-309A-083A-1E60-A314475BFFA8}"/>
              </a:ext>
            </a:extLst>
          </p:cNvPr>
          <p:cNvSpPr>
            <a:spLocks noGrp="1"/>
          </p:cNvSpPr>
          <p:nvPr>
            <p:ph type="body" sz="quarter" idx="16"/>
          </p:nvPr>
        </p:nvSpPr>
        <p:spPr>
          <a:xfrm>
            <a:off x="500063" y="2035175"/>
            <a:ext cx="5014912" cy="401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3C9C4ACE-F069-1D3A-79D4-1C218D1713A3}"/>
              </a:ext>
              <a:ext uri="{C183D7F6-B498-43B3-948B-1728B52AA6E4}">
                <adec:decorative xmlns:adec="http://schemas.microsoft.com/office/drawing/2017/decorative" val="1"/>
              </a:ext>
            </a:extLst>
          </p:cNvPr>
          <p:cNvCxnSpPr/>
          <p:nvPr userDrawn="1"/>
        </p:nvCxnSpPr>
        <p:spPr>
          <a:xfrm>
            <a:off x="5694629" y="1533376"/>
            <a:ext cx="0" cy="4521737"/>
          </a:xfrm>
          <a:prstGeom prst="line">
            <a:avLst/>
          </a:prstGeom>
          <a:ln w="9525">
            <a:solidFill>
              <a:srgbClr val="F6C31F"/>
            </a:solidFill>
          </a:ln>
        </p:spPr>
        <p:style>
          <a:lnRef idx="1">
            <a:schemeClr val="dk1"/>
          </a:lnRef>
          <a:fillRef idx="0">
            <a:schemeClr val="dk1"/>
          </a:fillRef>
          <a:effectRef idx="0">
            <a:schemeClr val="dk1"/>
          </a:effectRef>
          <a:fontRef idx="minor">
            <a:schemeClr val="tx1"/>
          </a:fontRef>
        </p:style>
      </p:cxnSp>
      <p:pic>
        <p:nvPicPr>
          <p:cNvPr id="3" name="Graphic 2">
            <a:extLst>
              <a:ext uri="{FF2B5EF4-FFF2-40B4-BE49-F238E27FC236}">
                <a16:creationId xmlns:a16="http://schemas.microsoft.com/office/drawing/2014/main" id="{2B93558A-56C8-A04C-A238-07B3CC5BFBA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2" y="1533376"/>
            <a:ext cx="190552" cy="4521737"/>
          </a:xfrm>
          <a:prstGeom prst="rect">
            <a:avLst/>
          </a:prstGeom>
        </p:spPr>
      </p:pic>
      <p:sp>
        <p:nvSpPr>
          <p:cNvPr id="4" name="Text Placeholder 9">
            <a:extLst>
              <a:ext uri="{FF2B5EF4-FFF2-40B4-BE49-F238E27FC236}">
                <a16:creationId xmlns:a16="http://schemas.microsoft.com/office/drawing/2014/main" id="{D21CE111-F8BD-13D4-9B82-C722F9EBF599}"/>
              </a:ext>
            </a:extLst>
          </p:cNvPr>
          <p:cNvSpPr>
            <a:spLocks noGrp="1"/>
          </p:cNvSpPr>
          <p:nvPr>
            <p:ph type="body" sz="quarter" idx="15"/>
          </p:nvPr>
        </p:nvSpPr>
        <p:spPr>
          <a:xfrm>
            <a:off x="5836082" y="1533377"/>
            <a:ext cx="5017816" cy="328878"/>
          </a:xfrm>
          <a:prstGeom prst="rect">
            <a:avLst/>
          </a:prstGeom>
        </p:spPr>
        <p:txBody>
          <a:bodyPr>
            <a:normAutofit/>
          </a:bodyPr>
          <a:lstStyle>
            <a:lvl1pPr marL="0" indent="0">
              <a:lnSpc>
                <a:spcPct val="100000"/>
              </a:lnSpc>
              <a:buFontTx/>
              <a:buNone/>
              <a:defRPr sz="2000" b="1">
                <a:solidFill>
                  <a:srgbClr val="C89A08"/>
                </a:solidFill>
              </a:defRPr>
            </a:lvl1pPr>
            <a:lvl2pPr marL="457200" indent="0">
              <a:buNone/>
              <a:defRPr/>
            </a:lvl2pPr>
          </a:lstStyle>
          <a:p>
            <a:pPr lvl="0"/>
            <a:r>
              <a:rPr lang="en-US"/>
              <a:t>Click to edit</a:t>
            </a:r>
          </a:p>
        </p:txBody>
      </p:sp>
      <p:sp>
        <p:nvSpPr>
          <p:cNvPr id="14" name="Text Placeholder 12">
            <a:extLst>
              <a:ext uri="{FF2B5EF4-FFF2-40B4-BE49-F238E27FC236}">
                <a16:creationId xmlns:a16="http://schemas.microsoft.com/office/drawing/2014/main" id="{E51267CA-C108-2667-89C1-F497B180A0FD}"/>
              </a:ext>
            </a:extLst>
          </p:cNvPr>
          <p:cNvSpPr>
            <a:spLocks noGrp="1"/>
          </p:cNvSpPr>
          <p:nvPr>
            <p:ph type="body" sz="quarter" idx="18"/>
          </p:nvPr>
        </p:nvSpPr>
        <p:spPr>
          <a:xfrm>
            <a:off x="5835650" y="2035175"/>
            <a:ext cx="5017815" cy="1526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5C627F1F-F584-A1CE-EEBB-28421FDDC5BC}"/>
              </a:ext>
              <a:ext uri="{C183D7F6-B498-43B3-948B-1728B52AA6E4}">
                <adec:decorative xmlns:adec="http://schemas.microsoft.com/office/drawing/2017/decorative" val="1"/>
              </a:ext>
            </a:extLst>
          </p:cNvPr>
          <p:cNvCxnSpPr>
            <a:cxnSpLocks/>
          </p:cNvCxnSpPr>
          <p:nvPr userDrawn="1"/>
        </p:nvCxnSpPr>
        <p:spPr>
          <a:xfrm flipH="1">
            <a:off x="5694629" y="3792645"/>
            <a:ext cx="5154882" cy="0"/>
          </a:xfrm>
          <a:prstGeom prst="line">
            <a:avLst/>
          </a:prstGeom>
          <a:ln w="9525">
            <a:solidFill>
              <a:srgbClr val="F6C31F"/>
            </a:solidFill>
          </a:ln>
        </p:spPr>
        <p:style>
          <a:lnRef idx="1">
            <a:schemeClr val="dk1"/>
          </a:lnRef>
          <a:fillRef idx="0">
            <a:schemeClr val="dk1"/>
          </a:fillRef>
          <a:effectRef idx="0">
            <a:schemeClr val="dk1"/>
          </a:effectRef>
          <a:fontRef idx="minor">
            <a:schemeClr val="tx1"/>
          </a:fontRef>
        </p:style>
      </p:cxnSp>
      <p:sp>
        <p:nvSpPr>
          <p:cNvPr id="13" name="Text Placeholder 9">
            <a:extLst>
              <a:ext uri="{FF2B5EF4-FFF2-40B4-BE49-F238E27FC236}">
                <a16:creationId xmlns:a16="http://schemas.microsoft.com/office/drawing/2014/main" id="{FBB8E481-BBAF-9212-0291-AF268D9D4808}"/>
              </a:ext>
            </a:extLst>
          </p:cNvPr>
          <p:cNvSpPr>
            <a:spLocks noGrp="1"/>
          </p:cNvSpPr>
          <p:nvPr>
            <p:ph type="body" sz="quarter" idx="17"/>
          </p:nvPr>
        </p:nvSpPr>
        <p:spPr>
          <a:xfrm>
            <a:off x="5844563" y="4023939"/>
            <a:ext cx="5017816" cy="328878"/>
          </a:xfrm>
          <a:prstGeom prst="rect">
            <a:avLst/>
          </a:prstGeom>
        </p:spPr>
        <p:txBody>
          <a:bodyPr>
            <a:normAutofit/>
          </a:bodyPr>
          <a:lstStyle>
            <a:lvl1pPr marL="0" indent="0">
              <a:lnSpc>
                <a:spcPct val="100000"/>
              </a:lnSpc>
              <a:buFontTx/>
              <a:buNone/>
              <a:defRPr sz="2000" b="1">
                <a:solidFill>
                  <a:srgbClr val="C89A08"/>
                </a:solidFill>
              </a:defRPr>
            </a:lvl1pPr>
            <a:lvl2pPr marL="457200" indent="0">
              <a:buNone/>
              <a:defRPr/>
            </a:lvl2pPr>
          </a:lstStyle>
          <a:p>
            <a:pPr lvl="0"/>
            <a:r>
              <a:rPr lang="en-US"/>
              <a:t>Click to edit</a:t>
            </a:r>
          </a:p>
        </p:txBody>
      </p:sp>
      <p:sp>
        <p:nvSpPr>
          <p:cNvPr id="15" name="Text Placeholder 12">
            <a:extLst>
              <a:ext uri="{FF2B5EF4-FFF2-40B4-BE49-F238E27FC236}">
                <a16:creationId xmlns:a16="http://schemas.microsoft.com/office/drawing/2014/main" id="{898BE486-AFAE-B292-CC97-091105433ED9}"/>
              </a:ext>
            </a:extLst>
          </p:cNvPr>
          <p:cNvSpPr>
            <a:spLocks noGrp="1"/>
          </p:cNvSpPr>
          <p:nvPr>
            <p:ph type="body" sz="quarter" idx="19"/>
          </p:nvPr>
        </p:nvSpPr>
        <p:spPr>
          <a:xfrm>
            <a:off x="5844563" y="4525738"/>
            <a:ext cx="5017815" cy="1526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2443260"/>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62CC2954-E7A0-40D6-9D03-8A5B547BCC9B}"/>
              </a:ext>
            </a:extLst>
          </p:cNvPr>
          <p:cNvSpPr>
            <a:spLocks noGrp="1"/>
          </p:cNvSpPr>
          <p:nvPr>
            <p:ph type="title"/>
          </p:nvPr>
        </p:nvSpPr>
        <p:spPr>
          <a:xfrm>
            <a:off x="500131" y="668594"/>
            <a:ext cx="10367486" cy="697630"/>
          </a:xfrm>
        </p:spPr>
        <p:txBody>
          <a:bodyPr/>
          <a:lstStyle/>
          <a:p>
            <a:r>
              <a:rPr lang="en-US"/>
              <a:t>Click to edit Master title style</a:t>
            </a:r>
          </a:p>
        </p:txBody>
      </p:sp>
      <p:grpSp>
        <p:nvGrpSpPr>
          <p:cNvPr id="5" name="Group 4">
            <a:extLst>
              <a:ext uri="{FF2B5EF4-FFF2-40B4-BE49-F238E27FC236}">
                <a16:creationId xmlns:a16="http://schemas.microsoft.com/office/drawing/2014/main" id="{475BB950-4573-B5E8-BFD6-AE28CDD03375}"/>
              </a:ext>
              <a:ext uri="{C183D7F6-B498-43B3-948B-1728B52AA6E4}">
                <adec:decorative xmlns:adec="http://schemas.microsoft.com/office/drawing/2017/decorative" val="1"/>
              </a:ext>
            </a:extLst>
          </p:cNvPr>
          <p:cNvGrpSpPr/>
          <p:nvPr userDrawn="1"/>
        </p:nvGrpSpPr>
        <p:grpSpPr>
          <a:xfrm>
            <a:off x="3807863" y="1644622"/>
            <a:ext cx="4576274" cy="4544784"/>
            <a:chOff x="2961391" y="1342718"/>
            <a:chExt cx="4576274" cy="4544784"/>
          </a:xfrm>
        </p:grpSpPr>
        <p:grpSp>
          <p:nvGrpSpPr>
            <p:cNvPr id="6" name="Group 5">
              <a:extLst>
                <a:ext uri="{FF2B5EF4-FFF2-40B4-BE49-F238E27FC236}">
                  <a16:creationId xmlns:a16="http://schemas.microsoft.com/office/drawing/2014/main" id="{3EC31179-E96E-41A5-38D8-1C0A6486E150}"/>
                </a:ext>
              </a:extLst>
            </p:cNvPr>
            <p:cNvGrpSpPr/>
            <p:nvPr/>
          </p:nvGrpSpPr>
          <p:grpSpPr>
            <a:xfrm>
              <a:off x="2976340" y="1342718"/>
              <a:ext cx="4561325" cy="4544784"/>
              <a:chOff x="2976340" y="1342718"/>
              <a:chExt cx="4561325" cy="4544784"/>
            </a:xfrm>
          </p:grpSpPr>
          <p:sp>
            <p:nvSpPr>
              <p:cNvPr id="15" name="Freeform: Shape 14">
                <a:extLst>
                  <a:ext uri="{FF2B5EF4-FFF2-40B4-BE49-F238E27FC236}">
                    <a16:creationId xmlns:a16="http://schemas.microsoft.com/office/drawing/2014/main" id="{46F437EA-5557-D450-1E41-B5640400DD10}"/>
                  </a:ext>
                </a:extLst>
              </p:cNvPr>
              <p:cNvSpPr/>
              <p:nvPr/>
            </p:nvSpPr>
            <p:spPr>
              <a:xfrm rot="8100000">
                <a:off x="4053159" y="1386244"/>
                <a:ext cx="1354982" cy="1267932"/>
              </a:xfrm>
              <a:custGeom>
                <a:avLst/>
                <a:gdLst>
                  <a:gd name="connsiteX0" fmla="*/ 0 w 1354982"/>
                  <a:gd name="connsiteY0" fmla="*/ 719338 h 1267932"/>
                  <a:gd name="connsiteX1" fmla="*/ 719338 w 1354982"/>
                  <a:gd name="connsiteY1" fmla="*/ 0 h 1267932"/>
                  <a:gd name="connsiteX2" fmla="*/ 720766 w 1354982"/>
                  <a:gd name="connsiteY2" fmla="*/ 1292 h 1267932"/>
                  <a:gd name="connsiteX3" fmla="*/ 1324879 w 1354982"/>
                  <a:gd name="connsiteY3" fmla="*/ 249198 h 1267932"/>
                  <a:gd name="connsiteX4" fmla="*/ 1354982 w 1354982"/>
                  <a:gd name="connsiteY4" fmla="*/ 250636 h 1267932"/>
                  <a:gd name="connsiteX5" fmla="*/ 1354982 w 1354982"/>
                  <a:gd name="connsiteY5" fmla="*/ 1267932 h 1267932"/>
                  <a:gd name="connsiteX6" fmla="*/ 1227369 w 1354982"/>
                  <a:gd name="connsiteY6" fmla="*/ 1261839 h 1267932"/>
                  <a:gd name="connsiteX7" fmla="*/ 78689 w 1354982"/>
                  <a:gd name="connsiteY7" fmla="*/ 790462 h 1267932"/>
                  <a:gd name="connsiteX8" fmla="*/ 0 w 1354982"/>
                  <a:gd name="connsiteY8" fmla="*/ 719338 h 126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4982" h="1267932">
                    <a:moveTo>
                      <a:pt x="0" y="719338"/>
                    </a:moveTo>
                    <a:lnTo>
                      <a:pt x="719338" y="0"/>
                    </a:lnTo>
                    <a:lnTo>
                      <a:pt x="720766" y="1292"/>
                    </a:lnTo>
                    <a:cubicBezTo>
                      <a:pt x="898069" y="145903"/>
                      <a:pt x="1109068" y="228539"/>
                      <a:pt x="1324879" y="249198"/>
                    </a:cubicBezTo>
                    <a:lnTo>
                      <a:pt x="1354982" y="250636"/>
                    </a:lnTo>
                    <a:lnTo>
                      <a:pt x="1354982" y="1267932"/>
                    </a:lnTo>
                    <a:lnTo>
                      <a:pt x="1227369" y="1261839"/>
                    </a:lnTo>
                    <a:cubicBezTo>
                      <a:pt x="817018" y="1222557"/>
                      <a:pt x="415820" y="1065432"/>
                      <a:pt x="78689" y="790462"/>
                    </a:cubicBezTo>
                    <a:lnTo>
                      <a:pt x="0" y="719338"/>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3ACC7C9-091D-1D83-E840-A7DBA721CE46}"/>
                  </a:ext>
                </a:extLst>
              </p:cNvPr>
              <p:cNvSpPr/>
              <p:nvPr/>
            </p:nvSpPr>
            <p:spPr>
              <a:xfrm rot="8100000">
                <a:off x="5160997" y="1342718"/>
                <a:ext cx="1267931" cy="1354983"/>
              </a:xfrm>
              <a:custGeom>
                <a:avLst/>
                <a:gdLst>
                  <a:gd name="connsiteX0" fmla="*/ 548593 w 1267931"/>
                  <a:gd name="connsiteY0" fmla="*/ 1354983 h 1354983"/>
                  <a:gd name="connsiteX1" fmla="*/ 477470 w 1267931"/>
                  <a:gd name="connsiteY1" fmla="*/ 1276294 h 1354983"/>
                  <a:gd name="connsiteX2" fmla="*/ 6093 w 1267931"/>
                  <a:gd name="connsiteY2" fmla="*/ 127614 h 1354983"/>
                  <a:gd name="connsiteX3" fmla="*/ 0 w 1267931"/>
                  <a:gd name="connsiteY3" fmla="*/ 0 h 1354983"/>
                  <a:gd name="connsiteX4" fmla="*/ 1017298 w 1267931"/>
                  <a:gd name="connsiteY4" fmla="*/ 0 h 1354983"/>
                  <a:gd name="connsiteX5" fmla="*/ 1018735 w 1267931"/>
                  <a:gd name="connsiteY5" fmla="*/ 30106 h 1354983"/>
                  <a:gd name="connsiteX6" fmla="*/ 1266642 w 1267931"/>
                  <a:gd name="connsiteY6" fmla="*/ 634219 h 1354983"/>
                  <a:gd name="connsiteX7" fmla="*/ 1267931 w 1267931"/>
                  <a:gd name="connsiteY7" fmla="*/ 635645 h 1354983"/>
                  <a:gd name="connsiteX8" fmla="*/ 548593 w 1267931"/>
                  <a:gd name="connsiteY8" fmla="*/ 1354983 h 1354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7931" h="1354983">
                    <a:moveTo>
                      <a:pt x="548593" y="1354983"/>
                    </a:moveTo>
                    <a:lnTo>
                      <a:pt x="477470" y="1276294"/>
                    </a:lnTo>
                    <a:cubicBezTo>
                      <a:pt x="202500" y="939163"/>
                      <a:pt x="45375" y="537965"/>
                      <a:pt x="6093" y="127614"/>
                    </a:cubicBezTo>
                    <a:lnTo>
                      <a:pt x="0" y="0"/>
                    </a:lnTo>
                    <a:lnTo>
                      <a:pt x="1017298" y="0"/>
                    </a:lnTo>
                    <a:lnTo>
                      <a:pt x="1018735" y="30106"/>
                    </a:lnTo>
                    <a:cubicBezTo>
                      <a:pt x="1039395" y="245917"/>
                      <a:pt x="1122030" y="456915"/>
                      <a:pt x="1266642" y="634219"/>
                    </a:cubicBezTo>
                    <a:lnTo>
                      <a:pt x="1267931" y="635645"/>
                    </a:lnTo>
                    <a:lnTo>
                      <a:pt x="548593" y="1354983"/>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E060F73B-BFF7-DC0C-7A26-B8103C4D81B6}"/>
                  </a:ext>
                </a:extLst>
              </p:cNvPr>
              <p:cNvSpPr/>
              <p:nvPr/>
            </p:nvSpPr>
            <p:spPr>
              <a:xfrm rot="8100000">
                <a:off x="2976340" y="2490907"/>
                <a:ext cx="1321375" cy="1298160"/>
              </a:xfrm>
              <a:custGeom>
                <a:avLst/>
                <a:gdLst>
                  <a:gd name="connsiteX0" fmla="*/ 0 w 1321375"/>
                  <a:gd name="connsiteY0" fmla="*/ 1298160 h 1298160"/>
                  <a:gd name="connsiteX1" fmla="*/ 0 w 1321375"/>
                  <a:gd name="connsiteY1" fmla="*/ 276934 h 1298160"/>
                  <a:gd name="connsiteX2" fmla="*/ 66683 w 1321375"/>
                  <a:gd name="connsiteY2" fmla="*/ 267311 h 1298160"/>
                  <a:gd name="connsiteX3" fmla="*/ 563426 w 1321375"/>
                  <a:gd name="connsiteY3" fmla="*/ 34900 h 1298160"/>
                  <a:gd name="connsiteX4" fmla="*/ 602037 w 1321375"/>
                  <a:gd name="connsiteY4" fmla="*/ 0 h 1298160"/>
                  <a:gd name="connsiteX5" fmla="*/ 1321375 w 1321375"/>
                  <a:gd name="connsiteY5" fmla="*/ 719338 h 1298160"/>
                  <a:gd name="connsiteX6" fmla="*/ 1205503 w 1321375"/>
                  <a:gd name="connsiteY6" fmla="*/ 824070 h 1298160"/>
                  <a:gd name="connsiteX7" fmla="*/ 56822 w 1321375"/>
                  <a:gd name="connsiteY7" fmla="*/ 1295447 h 1298160"/>
                  <a:gd name="connsiteX8" fmla="*/ 0 w 1321375"/>
                  <a:gd name="connsiteY8" fmla="*/ 1298160 h 1298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75" h="1298160">
                    <a:moveTo>
                      <a:pt x="0" y="1298160"/>
                    </a:moveTo>
                    <a:lnTo>
                      <a:pt x="0" y="276934"/>
                    </a:lnTo>
                    <a:lnTo>
                      <a:pt x="66683" y="267311"/>
                    </a:lnTo>
                    <a:cubicBezTo>
                      <a:pt x="244521" y="232880"/>
                      <a:pt x="415673" y="155410"/>
                      <a:pt x="563426" y="34900"/>
                    </a:cubicBezTo>
                    <a:lnTo>
                      <a:pt x="602037" y="0"/>
                    </a:lnTo>
                    <a:lnTo>
                      <a:pt x="1321375" y="719338"/>
                    </a:lnTo>
                    <a:lnTo>
                      <a:pt x="1205503" y="824070"/>
                    </a:lnTo>
                    <a:cubicBezTo>
                      <a:pt x="868371" y="1099040"/>
                      <a:pt x="467173" y="1256165"/>
                      <a:pt x="56822" y="1295447"/>
                    </a:cubicBezTo>
                    <a:lnTo>
                      <a:pt x="0" y="129816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68E17239-18E3-8F32-B831-A44CDA905620}"/>
                  </a:ext>
                </a:extLst>
              </p:cNvPr>
              <p:cNvSpPr/>
              <p:nvPr/>
            </p:nvSpPr>
            <p:spPr>
              <a:xfrm rot="8100000">
                <a:off x="6239504" y="2479300"/>
                <a:ext cx="1298161" cy="1321374"/>
              </a:xfrm>
              <a:custGeom>
                <a:avLst/>
                <a:gdLst>
                  <a:gd name="connsiteX0" fmla="*/ 0 w 1298161"/>
                  <a:gd name="connsiteY0" fmla="*/ 1321374 h 1321374"/>
                  <a:gd name="connsiteX1" fmla="*/ 2713 w 1298161"/>
                  <a:gd name="connsiteY1" fmla="*/ 1264553 h 1321374"/>
                  <a:gd name="connsiteX2" fmla="*/ 474090 w 1298161"/>
                  <a:gd name="connsiteY2" fmla="*/ 115873 h 1321374"/>
                  <a:gd name="connsiteX3" fmla="*/ 578822 w 1298161"/>
                  <a:gd name="connsiteY3" fmla="*/ 0 h 1321374"/>
                  <a:gd name="connsiteX4" fmla="*/ 1298161 w 1298161"/>
                  <a:gd name="connsiteY4" fmla="*/ 719340 h 1321374"/>
                  <a:gd name="connsiteX5" fmla="*/ 1263262 w 1298161"/>
                  <a:gd name="connsiteY5" fmla="*/ 757951 h 1321374"/>
                  <a:gd name="connsiteX6" fmla="*/ 1030850 w 1298161"/>
                  <a:gd name="connsiteY6" fmla="*/ 1254694 h 1321374"/>
                  <a:gd name="connsiteX7" fmla="*/ 1021227 w 1298161"/>
                  <a:gd name="connsiteY7" fmla="*/ 1321374 h 1321374"/>
                  <a:gd name="connsiteX8" fmla="*/ 0 w 1298161"/>
                  <a:gd name="connsiteY8" fmla="*/ 1321374 h 132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8161" h="1321374">
                    <a:moveTo>
                      <a:pt x="0" y="1321374"/>
                    </a:moveTo>
                    <a:lnTo>
                      <a:pt x="2713" y="1264553"/>
                    </a:lnTo>
                    <a:cubicBezTo>
                      <a:pt x="41995" y="854202"/>
                      <a:pt x="199120" y="453004"/>
                      <a:pt x="474090" y="115873"/>
                    </a:cubicBezTo>
                    <a:lnTo>
                      <a:pt x="578822" y="0"/>
                    </a:lnTo>
                    <a:lnTo>
                      <a:pt x="1298161" y="719340"/>
                    </a:lnTo>
                    <a:lnTo>
                      <a:pt x="1263262" y="757951"/>
                    </a:lnTo>
                    <a:cubicBezTo>
                      <a:pt x="1142752" y="905704"/>
                      <a:pt x="1065281" y="1076856"/>
                      <a:pt x="1030850" y="1254694"/>
                    </a:cubicBezTo>
                    <a:lnTo>
                      <a:pt x="1021227" y="1321374"/>
                    </a:lnTo>
                    <a:lnTo>
                      <a:pt x="0" y="1321374"/>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D08843A8-A44E-4BFC-7BE7-0AFF50E079D0}"/>
                  </a:ext>
                </a:extLst>
              </p:cNvPr>
              <p:cNvSpPr/>
              <p:nvPr/>
            </p:nvSpPr>
            <p:spPr>
              <a:xfrm rot="8100000">
                <a:off x="3045719" y="3517948"/>
                <a:ext cx="1237798" cy="1317800"/>
              </a:xfrm>
              <a:custGeom>
                <a:avLst/>
                <a:gdLst>
                  <a:gd name="connsiteX0" fmla="*/ 722813 w 1237798"/>
                  <a:gd name="connsiteY0" fmla="*/ 1317800 h 1317800"/>
                  <a:gd name="connsiteX1" fmla="*/ 0 w 1237798"/>
                  <a:gd name="connsiteY1" fmla="*/ 594986 h 1317800"/>
                  <a:gd name="connsiteX2" fmla="*/ 38298 w 1237798"/>
                  <a:gd name="connsiteY2" fmla="*/ 542893 h 1317800"/>
                  <a:gd name="connsiteX3" fmla="*/ 219063 w 1237798"/>
                  <a:gd name="connsiteY3" fmla="*/ 30106 h 1317800"/>
                  <a:gd name="connsiteX4" fmla="*/ 220501 w 1237798"/>
                  <a:gd name="connsiteY4" fmla="*/ 1 h 1317800"/>
                  <a:gd name="connsiteX5" fmla="*/ 1237798 w 1237798"/>
                  <a:gd name="connsiteY5" fmla="*/ 0 h 1317800"/>
                  <a:gd name="connsiteX6" fmla="*/ 1231705 w 1237798"/>
                  <a:gd name="connsiteY6" fmla="*/ 127614 h 1317800"/>
                  <a:gd name="connsiteX7" fmla="*/ 760329 w 1237798"/>
                  <a:gd name="connsiteY7" fmla="*/ 1276294 h 1317800"/>
                  <a:gd name="connsiteX8" fmla="*/ 722813 w 1237798"/>
                  <a:gd name="connsiteY8" fmla="*/ 1317800 h 13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798" h="1317800">
                    <a:moveTo>
                      <a:pt x="722813" y="1317800"/>
                    </a:moveTo>
                    <a:lnTo>
                      <a:pt x="0" y="594986"/>
                    </a:lnTo>
                    <a:lnTo>
                      <a:pt x="38298" y="542893"/>
                    </a:lnTo>
                    <a:cubicBezTo>
                      <a:pt x="141592" y="386449"/>
                      <a:pt x="201847" y="209949"/>
                      <a:pt x="219063" y="30106"/>
                    </a:cubicBezTo>
                    <a:lnTo>
                      <a:pt x="220501" y="1"/>
                    </a:lnTo>
                    <a:lnTo>
                      <a:pt x="1237798" y="0"/>
                    </a:lnTo>
                    <a:lnTo>
                      <a:pt x="1231705" y="127614"/>
                    </a:lnTo>
                    <a:cubicBezTo>
                      <a:pt x="1192424" y="537965"/>
                      <a:pt x="1035298" y="939163"/>
                      <a:pt x="760329" y="1276294"/>
                    </a:cubicBezTo>
                    <a:lnTo>
                      <a:pt x="722813" y="131780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D504E86-995E-9438-8B1A-E7DD4042FF8E}"/>
                  </a:ext>
                </a:extLst>
              </p:cNvPr>
              <p:cNvSpPr/>
              <p:nvPr/>
            </p:nvSpPr>
            <p:spPr>
              <a:xfrm rot="8100000">
                <a:off x="6202095" y="3557947"/>
                <a:ext cx="1317799" cy="1237800"/>
              </a:xfrm>
              <a:custGeom>
                <a:avLst/>
                <a:gdLst>
                  <a:gd name="connsiteX0" fmla="*/ 722816 w 1317799"/>
                  <a:gd name="connsiteY0" fmla="*/ 1237800 h 1237800"/>
                  <a:gd name="connsiteX1" fmla="*/ 0 w 1317799"/>
                  <a:gd name="connsiteY1" fmla="*/ 514985 h 1237800"/>
                  <a:gd name="connsiteX2" fmla="*/ 41506 w 1317799"/>
                  <a:gd name="connsiteY2" fmla="*/ 477470 h 1237800"/>
                  <a:gd name="connsiteX3" fmla="*/ 1190186 w 1317799"/>
                  <a:gd name="connsiteY3" fmla="*/ 6093 h 1237800"/>
                  <a:gd name="connsiteX4" fmla="*/ 1317799 w 1317799"/>
                  <a:gd name="connsiteY4" fmla="*/ 0 h 1237800"/>
                  <a:gd name="connsiteX5" fmla="*/ 1317799 w 1317799"/>
                  <a:gd name="connsiteY5" fmla="*/ 1017299 h 1237800"/>
                  <a:gd name="connsiteX6" fmla="*/ 1287696 w 1317799"/>
                  <a:gd name="connsiteY6" fmla="*/ 1018737 h 1237800"/>
                  <a:gd name="connsiteX7" fmla="*/ 774909 w 1317799"/>
                  <a:gd name="connsiteY7" fmla="*/ 1199502 h 1237800"/>
                  <a:gd name="connsiteX8" fmla="*/ 722816 w 1317799"/>
                  <a:gd name="connsiteY8" fmla="*/ 1237800 h 12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7799" h="1237800">
                    <a:moveTo>
                      <a:pt x="722816" y="1237800"/>
                    </a:moveTo>
                    <a:lnTo>
                      <a:pt x="0" y="514985"/>
                    </a:lnTo>
                    <a:lnTo>
                      <a:pt x="41506" y="477470"/>
                    </a:lnTo>
                    <a:cubicBezTo>
                      <a:pt x="378637" y="202500"/>
                      <a:pt x="779835" y="45375"/>
                      <a:pt x="1190186" y="6093"/>
                    </a:cubicBezTo>
                    <a:lnTo>
                      <a:pt x="1317799" y="0"/>
                    </a:lnTo>
                    <a:lnTo>
                      <a:pt x="1317799" y="1017299"/>
                    </a:lnTo>
                    <a:lnTo>
                      <a:pt x="1287696" y="1018737"/>
                    </a:lnTo>
                    <a:cubicBezTo>
                      <a:pt x="1107853" y="1035953"/>
                      <a:pt x="931353" y="1096208"/>
                      <a:pt x="774909" y="1199502"/>
                    </a:cubicBezTo>
                    <a:lnTo>
                      <a:pt x="722816" y="123780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CEE2D27C-AD23-CE75-B959-9A28E19D8E05}"/>
                  </a:ext>
                </a:extLst>
              </p:cNvPr>
              <p:cNvSpPr/>
              <p:nvPr/>
            </p:nvSpPr>
            <p:spPr>
              <a:xfrm rot="8100000">
                <a:off x="5126644" y="4613130"/>
                <a:ext cx="1284191" cy="1264552"/>
              </a:xfrm>
              <a:custGeom>
                <a:avLst/>
                <a:gdLst>
                  <a:gd name="connsiteX0" fmla="*/ 0 w 1284191"/>
                  <a:gd name="connsiteY0" fmla="*/ 1021228 h 1264552"/>
                  <a:gd name="connsiteX1" fmla="*/ 0 w 1284191"/>
                  <a:gd name="connsiteY1" fmla="*/ 0 h 1264552"/>
                  <a:gd name="connsiteX2" fmla="*/ 56822 w 1284191"/>
                  <a:gd name="connsiteY2" fmla="*/ 2713 h 1264552"/>
                  <a:gd name="connsiteX3" fmla="*/ 1205503 w 1284191"/>
                  <a:gd name="connsiteY3" fmla="*/ 474090 h 1264552"/>
                  <a:gd name="connsiteX4" fmla="*/ 1284191 w 1284191"/>
                  <a:gd name="connsiteY4" fmla="*/ 545213 h 1264552"/>
                  <a:gd name="connsiteX5" fmla="*/ 564852 w 1284191"/>
                  <a:gd name="connsiteY5" fmla="*/ 1264552 h 1264552"/>
                  <a:gd name="connsiteX6" fmla="*/ 563426 w 1284191"/>
                  <a:gd name="connsiteY6" fmla="*/ 1263263 h 1264552"/>
                  <a:gd name="connsiteX7" fmla="*/ 66683 w 1284191"/>
                  <a:gd name="connsiteY7" fmla="*/ 1030851 h 1264552"/>
                  <a:gd name="connsiteX8" fmla="*/ 0 w 1284191"/>
                  <a:gd name="connsiteY8" fmla="*/ 1021228 h 1264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4191" h="1264552">
                    <a:moveTo>
                      <a:pt x="0" y="1021228"/>
                    </a:moveTo>
                    <a:lnTo>
                      <a:pt x="0" y="0"/>
                    </a:lnTo>
                    <a:lnTo>
                      <a:pt x="56822" y="2713"/>
                    </a:lnTo>
                    <a:cubicBezTo>
                      <a:pt x="467173" y="41995"/>
                      <a:pt x="868371" y="199120"/>
                      <a:pt x="1205503" y="474090"/>
                    </a:cubicBezTo>
                    <a:lnTo>
                      <a:pt x="1284191" y="545213"/>
                    </a:lnTo>
                    <a:lnTo>
                      <a:pt x="564852" y="1264552"/>
                    </a:lnTo>
                    <a:lnTo>
                      <a:pt x="563426" y="1263263"/>
                    </a:lnTo>
                    <a:cubicBezTo>
                      <a:pt x="415673" y="1142753"/>
                      <a:pt x="244520" y="1065283"/>
                      <a:pt x="66683" y="1030851"/>
                    </a:cubicBezTo>
                    <a:lnTo>
                      <a:pt x="0" y="1021228"/>
                    </a:lnTo>
                    <a:close/>
                  </a:path>
                </a:pathLst>
              </a:cu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F2E06620-58BD-5277-996D-48B5F360FA57}"/>
                  </a:ext>
                </a:extLst>
              </p:cNvPr>
              <p:cNvSpPr/>
              <p:nvPr/>
            </p:nvSpPr>
            <p:spPr>
              <a:xfrm rot="8100000">
                <a:off x="4124597" y="4603311"/>
                <a:ext cx="1264553" cy="1284191"/>
              </a:xfrm>
              <a:custGeom>
                <a:avLst/>
                <a:gdLst>
                  <a:gd name="connsiteX0" fmla="*/ 243326 w 1264553"/>
                  <a:gd name="connsiteY0" fmla="*/ 1284191 h 1284191"/>
                  <a:gd name="connsiteX1" fmla="*/ 233703 w 1264553"/>
                  <a:gd name="connsiteY1" fmla="*/ 1217511 h 1284191"/>
                  <a:gd name="connsiteX2" fmla="*/ 1291 w 1264553"/>
                  <a:gd name="connsiteY2" fmla="*/ 720768 h 1284191"/>
                  <a:gd name="connsiteX3" fmla="*/ 0 w 1264553"/>
                  <a:gd name="connsiteY3" fmla="*/ 719340 h 1284191"/>
                  <a:gd name="connsiteX4" fmla="*/ 719340 w 1264553"/>
                  <a:gd name="connsiteY4" fmla="*/ 0 h 1284191"/>
                  <a:gd name="connsiteX5" fmla="*/ 790464 w 1264553"/>
                  <a:gd name="connsiteY5" fmla="*/ 78690 h 1284191"/>
                  <a:gd name="connsiteX6" fmla="*/ 1261840 w 1264553"/>
                  <a:gd name="connsiteY6" fmla="*/ 1227370 h 1284191"/>
                  <a:gd name="connsiteX7" fmla="*/ 1264553 w 1264553"/>
                  <a:gd name="connsiteY7" fmla="*/ 1284191 h 1284191"/>
                  <a:gd name="connsiteX8" fmla="*/ 243326 w 1264553"/>
                  <a:gd name="connsiteY8" fmla="*/ 1284191 h 12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4553" h="1284191">
                    <a:moveTo>
                      <a:pt x="243326" y="1284191"/>
                    </a:moveTo>
                    <a:lnTo>
                      <a:pt x="233703" y="1217511"/>
                    </a:lnTo>
                    <a:cubicBezTo>
                      <a:pt x="199272" y="1039673"/>
                      <a:pt x="121801" y="868521"/>
                      <a:pt x="1291" y="720768"/>
                    </a:cubicBezTo>
                    <a:lnTo>
                      <a:pt x="0" y="719340"/>
                    </a:lnTo>
                    <a:lnTo>
                      <a:pt x="719340" y="0"/>
                    </a:lnTo>
                    <a:lnTo>
                      <a:pt x="790464" y="78690"/>
                    </a:lnTo>
                    <a:cubicBezTo>
                      <a:pt x="1065433" y="415821"/>
                      <a:pt x="1222559" y="817019"/>
                      <a:pt x="1261840" y="1227370"/>
                    </a:cubicBezTo>
                    <a:lnTo>
                      <a:pt x="1264553" y="1284191"/>
                    </a:lnTo>
                    <a:lnTo>
                      <a:pt x="243326" y="1284191"/>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Oval 6">
              <a:extLst>
                <a:ext uri="{FF2B5EF4-FFF2-40B4-BE49-F238E27FC236}">
                  <a16:creationId xmlns:a16="http://schemas.microsoft.com/office/drawing/2014/main" id="{DFE505B0-44EA-0EBB-F431-3464F9A39614}"/>
                </a:ext>
              </a:extLst>
            </p:cNvPr>
            <p:cNvSpPr/>
            <p:nvPr/>
          </p:nvSpPr>
          <p:spPr>
            <a:xfrm>
              <a:off x="6922686" y="4176847"/>
              <a:ext cx="589020" cy="589020"/>
            </a:xfrm>
            <a:prstGeom prst="ellipse">
              <a:avLst/>
            </a:prstGeom>
            <a:solidFill>
              <a:schemeClr val="bg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51FF1E6-E310-682F-44C1-AE030CC9323B}"/>
                </a:ext>
              </a:extLst>
            </p:cNvPr>
            <p:cNvSpPr/>
            <p:nvPr/>
          </p:nvSpPr>
          <p:spPr>
            <a:xfrm>
              <a:off x="6922686" y="2573572"/>
              <a:ext cx="589020" cy="589020"/>
            </a:xfrm>
            <a:prstGeom prst="ellipse">
              <a:avLst/>
            </a:prstGeom>
            <a:solidFill>
              <a:schemeClr val="bg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9B1B38DB-2775-11FF-6BC5-7F5547ED0987}"/>
                </a:ext>
              </a:extLst>
            </p:cNvPr>
            <p:cNvSpPr/>
            <p:nvPr/>
          </p:nvSpPr>
          <p:spPr>
            <a:xfrm>
              <a:off x="5749228" y="1383840"/>
              <a:ext cx="589020" cy="589020"/>
            </a:xfrm>
            <a:prstGeom prst="ellipse">
              <a:avLst/>
            </a:prstGeom>
            <a:solidFill>
              <a:schemeClr val="bg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5C17E339-DD12-FF4E-84EE-C6A6BBC803DE}"/>
                </a:ext>
              </a:extLst>
            </p:cNvPr>
            <p:cNvSpPr/>
            <p:nvPr/>
          </p:nvSpPr>
          <p:spPr>
            <a:xfrm>
              <a:off x="4178230" y="1383840"/>
              <a:ext cx="589020" cy="589020"/>
            </a:xfrm>
            <a:prstGeom prst="ellipse">
              <a:avLst/>
            </a:prstGeom>
            <a:solidFill>
              <a:schemeClr val="bg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6664F46-58A3-56AD-93CF-E368D6403C9A}"/>
                </a:ext>
              </a:extLst>
            </p:cNvPr>
            <p:cNvSpPr/>
            <p:nvPr/>
          </p:nvSpPr>
          <p:spPr>
            <a:xfrm>
              <a:off x="2961391" y="2552764"/>
              <a:ext cx="589020" cy="589020"/>
            </a:xfrm>
            <a:prstGeom prst="ellipse">
              <a:avLst/>
            </a:prstGeom>
            <a:solidFill>
              <a:schemeClr val="bg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526FFCCA-FA3B-34B7-86FC-DAED8CA385A4}"/>
                </a:ext>
              </a:extLst>
            </p:cNvPr>
            <p:cNvSpPr/>
            <p:nvPr/>
          </p:nvSpPr>
          <p:spPr>
            <a:xfrm>
              <a:off x="3013906" y="4197656"/>
              <a:ext cx="589020" cy="589020"/>
            </a:xfrm>
            <a:prstGeom prst="ellipse">
              <a:avLst/>
            </a:prstGeom>
            <a:solidFill>
              <a:schemeClr val="bg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CC8399D-9281-0F02-510E-781C1A2DD49C}"/>
                </a:ext>
              </a:extLst>
            </p:cNvPr>
            <p:cNvSpPr/>
            <p:nvPr/>
          </p:nvSpPr>
          <p:spPr>
            <a:xfrm>
              <a:off x="4183417" y="5245406"/>
              <a:ext cx="589020" cy="589020"/>
            </a:xfrm>
            <a:prstGeom prst="ellipse">
              <a:avLst/>
            </a:prstGeom>
            <a:solidFill>
              <a:schemeClr val="bg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0F46A062-1CC4-423D-307D-0BE8EF361989}"/>
                </a:ext>
              </a:extLst>
            </p:cNvPr>
            <p:cNvSpPr/>
            <p:nvPr/>
          </p:nvSpPr>
          <p:spPr>
            <a:xfrm>
              <a:off x="5749228" y="5297326"/>
              <a:ext cx="589020" cy="589020"/>
            </a:xfrm>
            <a:prstGeom prst="ellipse">
              <a:avLst/>
            </a:prstGeom>
            <a:solidFill>
              <a:schemeClr val="bg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 Placeholder 23">
            <a:extLst>
              <a:ext uri="{FF2B5EF4-FFF2-40B4-BE49-F238E27FC236}">
                <a16:creationId xmlns:a16="http://schemas.microsoft.com/office/drawing/2014/main" id="{1E4AB642-D899-EA03-902B-FCAD86277500}"/>
              </a:ext>
            </a:extLst>
          </p:cNvPr>
          <p:cNvSpPr>
            <a:spLocks noGrp="1"/>
          </p:cNvSpPr>
          <p:nvPr>
            <p:ph type="body" sz="quarter" idx="12" hasCustomPrompt="1"/>
          </p:nvPr>
        </p:nvSpPr>
        <p:spPr>
          <a:xfrm>
            <a:off x="7420383" y="1693014"/>
            <a:ext cx="2381250" cy="404812"/>
          </a:xfrm>
        </p:spPr>
        <p:txBody>
          <a:bodyPr anchor="ctr"/>
          <a:lstStyle>
            <a:lvl1pPr marL="45720" indent="0">
              <a:buNone/>
              <a:defRPr sz="2000"/>
            </a:lvl1pPr>
          </a:lstStyle>
          <a:p>
            <a:pPr lvl="0"/>
            <a:r>
              <a:rPr lang="en-US"/>
              <a:t>Text</a:t>
            </a:r>
          </a:p>
        </p:txBody>
      </p:sp>
      <p:sp>
        <p:nvSpPr>
          <p:cNvPr id="24" name="Text Placeholder 23">
            <a:extLst>
              <a:ext uri="{FF2B5EF4-FFF2-40B4-BE49-F238E27FC236}">
                <a16:creationId xmlns:a16="http://schemas.microsoft.com/office/drawing/2014/main" id="{EC7B3A1C-BE05-15A1-5C88-D6A6D16C06A8}"/>
              </a:ext>
            </a:extLst>
          </p:cNvPr>
          <p:cNvSpPr>
            <a:spLocks noGrp="1"/>
          </p:cNvSpPr>
          <p:nvPr>
            <p:ph type="body" sz="quarter" idx="10" hasCustomPrompt="1"/>
          </p:nvPr>
        </p:nvSpPr>
        <p:spPr>
          <a:xfrm>
            <a:off x="8486367" y="2946772"/>
            <a:ext cx="2381250" cy="404812"/>
          </a:xfrm>
        </p:spPr>
        <p:txBody>
          <a:bodyPr anchor="ctr"/>
          <a:lstStyle>
            <a:lvl1pPr marL="45720" indent="0">
              <a:buNone/>
              <a:defRPr sz="2000"/>
            </a:lvl1pPr>
          </a:lstStyle>
          <a:p>
            <a:pPr lvl="0"/>
            <a:r>
              <a:rPr lang="en-US"/>
              <a:t>Text</a:t>
            </a:r>
          </a:p>
        </p:txBody>
      </p:sp>
      <p:sp>
        <p:nvSpPr>
          <p:cNvPr id="25" name="Text Placeholder 23">
            <a:extLst>
              <a:ext uri="{FF2B5EF4-FFF2-40B4-BE49-F238E27FC236}">
                <a16:creationId xmlns:a16="http://schemas.microsoft.com/office/drawing/2014/main" id="{5886D40C-D4EE-06F5-7DF0-85CF4675718E}"/>
              </a:ext>
            </a:extLst>
          </p:cNvPr>
          <p:cNvSpPr>
            <a:spLocks noGrp="1"/>
          </p:cNvSpPr>
          <p:nvPr>
            <p:ph type="body" sz="quarter" idx="11" hasCustomPrompt="1"/>
          </p:nvPr>
        </p:nvSpPr>
        <p:spPr>
          <a:xfrm>
            <a:off x="8481562" y="4729726"/>
            <a:ext cx="2381250" cy="404812"/>
          </a:xfrm>
        </p:spPr>
        <p:txBody>
          <a:bodyPr anchor="ctr"/>
          <a:lstStyle>
            <a:lvl1pPr marL="45720" indent="0">
              <a:buNone/>
              <a:defRPr sz="2000"/>
            </a:lvl1pPr>
          </a:lstStyle>
          <a:p>
            <a:pPr lvl="0"/>
            <a:r>
              <a:rPr lang="en-US"/>
              <a:t>Text</a:t>
            </a:r>
          </a:p>
        </p:txBody>
      </p:sp>
      <p:sp>
        <p:nvSpPr>
          <p:cNvPr id="27" name="Text Placeholder 23">
            <a:extLst>
              <a:ext uri="{FF2B5EF4-FFF2-40B4-BE49-F238E27FC236}">
                <a16:creationId xmlns:a16="http://schemas.microsoft.com/office/drawing/2014/main" id="{2749A3E1-DE6C-6E9D-453E-4D1B752DCCAD}"/>
              </a:ext>
            </a:extLst>
          </p:cNvPr>
          <p:cNvSpPr>
            <a:spLocks noGrp="1"/>
          </p:cNvSpPr>
          <p:nvPr>
            <p:ph type="body" sz="quarter" idx="13" hasCustomPrompt="1"/>
          </p:nvPr>
        </p:nvSpPr>
        <p:spPr>
          <a:xfrm>
            <a:off x="7420383" y="6036945"/>
            <a:ext cx="2381250" cy="404812"/>
          </a:xfrm>
        </p:spPr>
        <p:txBody>
          <a:bodyPr anchor="ctr"/>
          <a:lstStyle>
            <a:lvl1pPr marL="45720" indent="0">
              <a:buNone/>
              <a:defRPr sz="2000"/>
            </a:lvl1pPr>
          </a:lstStyle>
          <a:p>
            <a:pPr lvl="0"/>
            <a:r>
              <a:rPr lang="en-US"/>
              <a:t>Text</a:t>
            </a:r>
          </a:p>
        </p:txBody>
      </p:sp>
      <p:sp>
        <p:nvSpPr>
          <p:cNvPr id="31" name="Text Placeholder 23">
            <a:extLst>
              <a:ext uri="{FF2B5EF4-FFF2-40B4-BE49-F238E27FC236}">
                <a16:creationId xmlns:a16="http://schemas.microsoft.com/office/drawing/2014/main" id="{616FA95E-C945-4136-334E-917669AA2FA1}"/>
              </a:ext>
            </a:extLst>
          </p:cNvPr>
          <p:cNvSpPr>
            <a:spLocks noGrp="1"/>
          </p:cNvSpPr>
          <p:nvPr>
            <p:ph type="body" sz="quarter" idx="17" hasCustomPrompt="1"/>
          </p:nvPr>
        </p:nvSpPr>
        <p:spPr>
          <a:xfrm>
            <a:off x="2416924" y="6043615"/>
            <a:ext cx="2381250" cy="404812"/>
          </a:xfrm>
        </p:spPr>
        <p:txBody>
          <a:bodyPr anchor="ctr"/>
          <a:lstStyle>
            <a:lvl1pPr marL="45720" indent="0" algn="r">
              <a:buNone/>
              <a:defRPr sz="2000"/>
            </a:lvl1pPr>
          </a:lstStyle>
          <a:p>
            <a:pPr lvl="0"/>
            <a:r>
              <a:rPr lang="en-US"/>
              <a:t>Text</a:t>
            </a:r>
          </a:p>
        </p:txBody>
      </p:sp>
      <p:sp>
        <p:nvSpPr>
          <p:cNvPr id="30" name="Text Placeholder 23">
            <a:extLst>
              <a:ext uri="{FF2B5EF4-FFF2-40B4-BE49-F238E27FC236}">
                <a16:creationId xmlns:a16="http://schemas.microsoft.com/office/drawing/2014/main" id="{C1E2149C-A25E-5B68-E779-C06D346CB995}"/>
              </a:ext>
            </a:extLst>
          </p:cNvPr>
          <p:cNvSpPr>
            <a:spLocks noGrp="1"/>
          </p:cNvSpPr>
          <p:nvPr>
            <p:ph type="body" sz="quarter" idx="16" hasCustomPrompt="1"/>
          </p:nvPr>
        </p:nvSpPr>
        <p:spPr>
          <a:xfrm>
            <a:off x="1352713" y="4672759"/>
            <a:ext cx="2381250" cy="404812"/>
          </a:xfrm>
        </p:spPr>
        <p:txBody>
          <a:bodyPr anchor="ctr"/>
          <a:lstStyle>
            <a:lvl1pPr marL="45720" indent="0" algn="r">
              <a:buNone/>
              <a:defRPr sz="2000"/>
            </a:lvl1pPr>
          </a:lstStyle>
          <a:p>
            <a:pPr lvl="0"/>
            <a:r>
              <a:rPr lang="en-US"/>
              <a:t>Text</a:t>
            </a:r>
          </a:p>
        </p:txBody>
      </p:sp>
      <p:sp>
        <p:nvSpPr>
          <p:cNvPr id="29" name="Text Placeholder 23">
            <a:extLst>
              <a:ext uri="{FF2B5EF4-FFF2-40B4-BE49-F238E27FC236}">
                <a16:creationId xmlns:a16="http://schemas.microsoft.com/office/drawing/2014/main" id="{EAD7F917-4E59-F8EE-BBAC-6DC435B24F8D}"/>
              </a:ext>
            </a:extLst>
          </p:cNvPr>
          <p:cNvSpPr>
            <a:spLocks noGrp="1"/>
          </p:cNvSpPr>
          <p:nvPr>
            <p:ph type="body" sz="quarter" idx="15" hasCustomPrompt="1"/>
          </p:nvPr>
        </p:nvSpPr>
        <p:spPr>
          <a:xfrm>
            <a:off x="1298424" y="2967580"/>
            <a:ext cx="2381250" cy="404812"/>
          </a:xfrm>
        </p:spPr>
        <p:txBody>
          <a:bodyPr anchor="ctr"/>
          <a:lstStyle>
            <a:lvl1pPr marL="45720" indent="0" algn="r">
              <a:buNone/>
              <a:defRPr sz="2000"/>
            </a:lvl1pPr>
          </a:lstStyle>
          <a:p>
            <a:pPr lvl="0"/>
            <a:r>
              <a:rPr lang="en-US"/>
              <a:t>Text</a:t>
            </a:r>
          </a:p>
        </p:txBody>
      </p:sp>
      <p:sp>
        <p:nvSpPr>
          <p:cNvPr id="28" name="Text Placeholder 23">
            <a:extLst>
              <a:ext uri="{FF2B5EF4-FFF2-40B4-BE49-F238E27FC236}">
                <a16:creationId xmlns:a16="http://schemas.microsoft.com/office/drawing/2014/main" id="{D142D4F6-1A22-4557-A65F-FB6CC0DC6C3E}"/>
              </a:ext>
            </a:extLst>
          </p:cNvPr>
          <p:cNvSpPr>
            <a:spLocks noGrp="1"/>
          </p:cNvSpPr>
          <p:nvPr>
            <p:ph type="body" sz="quarter" idx="14" hasCustomPrompt="1"/>
          </p:nvPr>
        </p:nvSpPr>
        <p:spPr>
          <a:xfrm>
            <a:off x="2259397" y="1659781"/>
            <a:ext cx="2381250" cy="404812"/>
          </a:xfrm>
        </p:spPr>
        <p:txBody>
          <a:bodyPr anchor="ctr"/>
          <a:lstStyle>
            <a:lvl1pPr marL="45720" indent="0" algn="r">
              <a:buNone/>
              <a:defRPr sz="2000"/>
            </a:lvl1pPr>
          </a:lstStyle>
          <a:p>
            <a:pPr lvl="0"/>
            <a:r>
              <a:rPr lang="en-US"/>
              <a:t>Text</a:t>
            </a:r>
          </a:p>
        </p:txBody>
      </p:sp>
      <p:pic>
        <p:nvPicPr>
          <p:cNvPr id="32" name="Graphic 31">
            <a:extLst>
              <a:ext uri="{FF2B5EF4-FFF2-40B4-BE49-F238E27FC236}">
                <a16:creationId xmlns:a16="http://schemas.microsoft.com/office/drawing/2014/main" id="{F443DE19-E944-8929-83AF-2122F4F249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2" y="1533376"/>
            <a:ext cx="190552" cy="4521737"/>
          </a:xfrm>
          <a:prstGeom prst="rect">
            <a:avLst/>
          </a:prstGeom>
        </p:spPr>
      </p:pic>
    </p:spTree>
    <p:extLst>
      <p:ext uri="{BB962C8B-B14F-4D97-AF65-F5344CB8AC3E}">
        <p14:creationId xmlns:p14="http://schemas.microsoft.com/office/powerpoint/2010/main" val="33633675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7CB700D-010E-608D-1BBB-CE6134D61EEB}"/>
              </a:ext>
              <a:ext uri="{C183D7F6-B498-43B3-948B-1728B52AA6E4}">
                <adec:decorative xmlns:adec="http://schemas.microsoft.com/office/drawing/2017/decorative" val="1"/>
              </a:ext>
            </a:extLst>
          </p:cNvPr>
          <p:cNvGrpSpPr/>
          <p:nvPr userDrawn="1"/>
        </p:nvGrpSpPr>
        <p:grpSpPr>
          <a:xfrm>
            <a:off x="500131" y="5800868"/>
            <a:ext cx="3428812" cy="777075"/>
            <a:chOff x="3965886" y="3429432"/>
            <a:chExt cx="3657112" cy="828815"/>
          </a:xfrm>
        </p:grpSpPr>
        <p:sp>
          <p:nvSpPr>
            <p:cNvPr id="4" name="Freeform: Shape 3">
              <a:extLst>
                <a:ext uri="{FF2B5EF4-FFF2-40B4-BE49-F238E27FC236}">
                  <a16:creationId xmlns:a16="http://schemas.microsoft.com/office/drawing/2014/main" id="{D0E67CAE-23BC-423A-75C4-197CD39BE7C5}"/>
                </a:ext>
              </a:extLst>
            </p:cNvPr>
            <p:cNvSpPr/>
            <p:nvPr/>
          </p:nvSpPr>
          <p:spPr>
            <a:xfrm rot="16200000">
              <a:off x="5583053" y="2218303"/>
              <a:ext cx="828815" cy="3251074"/>
            </a:xfrm>
            <a:custGeom>
              <a:avLst/>
              <a:gdLst>
                <a:gd name="connsiteX0" fmla="*/ 1022446 w 1022446"/>
                <a:gd name="connsiteY0" fmla="*/ 3062463 h 3437901"/>
                <a:gd name="connsiteX1" fmla="*/ 511223 w 1022446"/>
                <a:gd name="connsiteY1" fmla="*/ 3437901 h 3437901"/>
                <a:gd name="connsiteX2" fmla="*/ 0 w 1022446"/>
                <a:gd name="connsiteY2" fmla="*/ 3062463 h 3437901"/>
                <a:gd name="connsiteX3" fmla="*/ 2 w 1022446"/>
                <a:gd name="connsiteY3" fmla="*/ 3062452 h 3437901"/>
                <a:gd name="connsiteX4" fmla="*/ 2 w 1022446"/>
                <a:gd name="connsiteY4" fmla="*/ 0 h 3437901"/>
                <a:gd name="connsiteX5" fmla="*/ 1022446 w 1022446"/>
                <a:gd name="connsiteY5" fmla="*/ 0 h 3437901"/>
                <a:gd name="connsiteX6" fmla="*/ 1022446 w 1022446"/>
                <a:gd name="connsiteY6" fmla="*/ 3062460 h 34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2446" h="3437901">
                  <a:moveTo>
                    <a:pt x="1022446" y="3062463"/>
                  </a:moveTo>
                  <a:cubicBezTo>
                    <a:pt x="1022446" y="3269812"/>
                    <a:pt x="793564" y="3437901"/>
                    <a:pt x="511223" y="3437901"/>
                  </a:cubicBezTo>
                  <a:cubicBezTo>
                    <a:pt x="228882" y="3437901"/>
                    <a:pt x="0" y="3269812"/>
                    <a:pt x="0" y="3062463"/>
                  </a:cubicBezTo>
                  <a:lnTo>
                    <a:pt x="2" y="3062452"/>
                  </a:lnTo>
                  <a:lnTo>
                    <a:pt x="2" y="0"/>
                  </a:lnTo>
                  <a:lnTo>
                    <a:pt x="1022446" y="0"/>
                  </a:lnTo>
                  <a:lnTo>
                    <a:pt x="1022446" y="3062460"/>
                  </a:lnTo>
                  <a:close/>
                </a:path>
              </a:pathLst>
            </a:custGeom>
            <a:solidFill>
              <a:schemeClr val="bg1"/>
            </a:solid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BA2443B-975C-FF75-95FA-A846CD09D268}"/>
                </a:ext>
              </a:extLst>
            </p:cNvPr>
            <p:cNvSpPr/>
            <p:nvPr/>
          </p:nvSpPr>
          <p:spPr>
            <a:xfrm rot="16200000">
              <a:off x="3951083" y="3541051"/>
              <a:ext cx="635186" cy="605579"/>
            </a:xfrm>
            <a:prstGeom prst="ellipse">
              <a:avLst/>
            </a:prstGeom>
            <a:solidFill>
              <a:schemeClr val="bg1"/>
            </a:solid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F475B1D9-AB49-F6D7-C32B-DFC2789A879D}"/>
              </a:ext>
              <a:ext uri="{C183D7F6-B498-43B3-948B-1728B52AA6E4}">
                <adec:decorative xmlns:adec="http://schemas.microsoft.com/office/drawing/2017/decorative" val="1"/>
              </a:ext>
            </a:extLst>
          </p:cNvPr>
          <p:cNvGrpSpPr/>
          <p:nvPr userDrawn="1"/>
        </p:nvGrpSpPr>
        <p:grpSpPr>
          <a:xfrm>
            <a:off x="500131" y="1627388"/>
            <a:ext cx="3428812" cy="777075"/>
            <a:chOff x="3965886" y="3429432"/>
            <a:chExt cx="3657112" cy="828815"/>
          </a:xfrm>
        </p:grpSpPr>
        <p:sp>
          <p:nvSpPr>
            <p:cNvPr id="8" name="Freeform: Shape 7">
              <a:extLst>
                <a:ext uri="{FF2B5EF4-FFF2-40B4-BE49-F238E27FC236}">
                  <a16:creationId xmlns:a16="http://schemas.microsoft.com/office/drawing/2014/main" id="{74526D95-2EE2-EA2F-3FA4-9895463F5712}"/>
                </a:ext>
              </a:extLst>
            </p:cNvPr>
            <p:cNvSpPr/>
            <p:nvPr/>
          </p:nvSpPr>
          <p:spPr>
            <a:xfrm rot="16200000">
              <a:off x="5583053" y="2218303"/>
              <a:ext cx="828815" cy="3251074"/>
            </a:xfrm>
            <a:custGeom>
              <a:avLst/>
              <a:gdLst>
                <a:gd name="connsiteX0" fmla="*/ 1022446 w 1022446"/>
                <a:gd name="connsiteY0" fmla="*/ 3062463 h 3437901"/>
                <a:gd name="connsiteX1" fmla="*/ 511223 w 1022446"/>
                <a:gd name="connsiteY1" fmla="*/ 3437901 h 3437901"/>
                <a:gd name="connsiteX2" fmla="*/ 0 w 1022446"/>
                <a:gd name="connsiteY2" fmla="*/ 3062463 h 3437901"/>
                <a:gd name="connsiteX3" fmla="*/ 2 w 1022446"/>
                <a:gd name="connsiteY3" fmla="*/ 3062452 h 3437901"/>
                <a:gd name="connsiteX4" fmla="*/ 2 w 1022446"/>
                <a:gd name="connsiteY4" fmla="*/ 0 h 3437901"/>
                <a:gd name="connsiteX5" fmla="*/ 1022446 w 1022446"/>
                <a:gd name="connsiteY5" fmla="*/ 0 h 3437901"/>
                <a:gd name="connsiteX6" fmla="*/ 1022446 w 1022446"/>
                <a:gd name="connsiteY6" fmla="*/ 3062460 h 34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2446" h="3437901">
                  <a:moveTo>
                    <a:pt x="1022446" y="3062463"/>
                  </a:moveTo>
                  <a:cubicBezTo>
                    <a:pt x="1022446" y="3269812"/>
                    <a:pt x="793564" y="3437901"/>
                    <a:pt x="511223" y="3437901"/>
                  </a:cubicBezTo>
                  <a:cubicBezTo>
                    <a:pt x="228882" y="3437901"/>
                    <a:pt x="0" y="3269812"/>
                    <a:pt x="0" y="3062463"/>
                  </a:cubicBezTo>
                  <a:lnTo>
                    <a:pt x="2" y="3062452"/>
                  </a:lnTo>
                  <a:lnTo>
                    <a:pt x="2" y="0"/>
                  </a:lnTo>
                  <a:lnTo>
                    <a:pt x="1022446" y="0"/>
                  </a:lnTo>
                  <a:lnTo>
                    <a:pt x="1022446" y="3062460"/>
                  </a:lnTo>
                  <a:close/>
                </a:path>
              </a:pathLst>
            </a:cu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516B288F-7364-D3AA-1F94-1C85E031F847}"/>
                </a:ext>
              </a:extLst>
            </p:cNvPr>
            <p:cNvSpPr/>
            <p:nvPr/>
          </p:nvSpPr>
          <p:spPr>
            <a:xfrm rot="16200000">
              <a:off x="3951083" y="3541051"/>
              <a:ext cx="635186" cy="605579"/>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0124452E-88BF-D729-44CB-6CB7511AAA2E}"/>
              </a:ext>
              <a:ext uri="{C183D7F6-B498-43B3-948B-1728B52AA6E4}">
                <adec:decorative xmlns:adec="http://schemas.microsoft.com/office/drawing/2017/decorative" val="1"/>
              </a:ext>
            </a:extLst>
          </p:cNvPr>
          <p:cNvGrpSpPr/>
          <p:nvPr userDrawn="1"/>
        </p:nvGrpSpPr>
        <p:grpSpPr>
          <a:xfrm>
            <a:off x="500131" y="3714128"/>
            <a:ext cx="3428812" cy="777075"/>
            <a:chOff x="3965886" y="3429432"/>
            <a:chExt cx="3657112" cy="828815"/>
          </a:xfrm>
        </p:grpSpPr>
        <p:sp>
          <p:nvSpPr>
            <p:cNvPr id="12" name="Freeform: Shape 11">
              <a:extLst>
                <a:ext uri="{FF2B5EF4-FFF2-40B4-BE49-F238E27FC236}">
                  <a16:creationId xmlns:a16="http://schemas.microsoft.com/office/drawing/2014/main" id="{F3A68A1D-9C48-E1B8-CA30-027F963B0F49}"/>
                </a:ext>
              </a:extLst>
            </p:cNvPr>
            <p:cNvSpPr/>
            <p:nvPr/>
          </p:nvSpPr>
          <p:spPr>
            <a:xfrm rot="16200000">
              <a:off x="5583053" y="2218303"/>
              <a:ext cx="828815" cy="3251074"/>
            </a:xfrm>
            <a:custGeom>
              <a:avLst/>
              <a:gdLst>
                <a:gd name="connsiteX0" fmla="*/ 1022446 w 1022446"/>
                <a:gd name="connsiteY0" fmla="*/ 3062463 h 3437901"/>
                <a:gd name="connsiteX1" fmla="*/ 511223 w 1022446"/>
                <a:gd name="connsiteY1" fmla="*/ 3437901 h 3437901"/>
                <a:gd name="connsiteX2" fmla="*/ 0 w 1022446"/>
                <a:gd name="connsiteY2" fmla="*/ 3062463 h 3437901"/>
                <a:gd name="connsiteX3" fmla="*/ 2 w 1022446"/>
                <a:gd name="connsiteY3" fmla="*/ 3062452 h 3437901"/>
                <a:gd name="connsiteX4" fmla="*/ 2 w 1022446"/>
                <a:gd name="connsiteY4" fmla="*/ 0 h 3437901"/>
                <a:gd name="connsiteX5" fmla="*/ 1022446 w 1022446"/>
                <a:gd name="connsiteY5" fmla="*/ 0 h 3437901"/>
                <a:gd name="connsiteX6" fmla="*/ 1022446 w 1022446"/>
                <a:gd name="connsiteY6" fmla="*/ 3062460 h 34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2446" h="3437901">
                  <a:moveTo>
                    <a:pt x="1022446" y="3062463"/>
                  </a:moveTo>
                  <a:cubicBezTo>
                    <a:pt x="1022446" y="3269812"/>
                    <a:pt x="793564" y="3437901"/>
                    <a:pt x="511223" y="3437901"/>
                  </a:cubicBezTo>
                  <a:cubicBezTo>
                    <a:pt x="228882" y="3437901"/>
                    <a:pt x="0" y="3269812"/>
                    <a:pt x="0" y="3062463"/>
                  </a:cubicBezTo>
                  <a:lnTo>
                    <a:pt x="2" y="3062452"/>
                  </a:lnTo>
                  <a:lnTo>
                    <a:pt x="2" y="0"/>
                  </a:lnTo>
                  <a:lnTo>
                    <a:pt x="1022446" y="0"/>
                  </a:lnTo>
                  <a:lnTo>
                    <a:pt x="1022446" y="3062460"/>
                  </a:lnTo>
                  <a:close/>
                </a:path>
              </a:pathLst>
            </a:custGeom>
            <a:solidFill>
              <a:schemeClr val="bg1"/>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FF67747-682A-C115-F946-F440067629AA}"/>
                </a:ext>
              </a:extLst>
            </p:cNvPr>
            <p:cNvSpPr/>
            <p:nvPr/>
          </p:nvSpPr>
          <p:spPr>
            <a:xfrm rot="16200000">
              <a:off x="3951083" y="3541051"/>
              <a:ext cx="635186" cy="605579"/>
            </a:xfrm>
            <a:prstGeom prst="ellipse">
              <a:avLst/>
            </a:prstGeom>
            <a:solidFill>
              <a:schemeClr val="bg1"/>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041BC7C8-C358-3445-9152-4D5C4D56AE33}"/>
              </a:ext>
              <a:ext uri="{C183D7F6-B498-43B3-948B-1728B52AA6E4}">
                <adec:decorative xmlns:adec="http://schemas.microsoft.com/office/drawing/2017/decorative" val="1"/>
              </a:ext>
            </a:extLst>
          </p:cNvPr>
          <p:cNvGrpSpPr/>
          <p:nvPr userDrawn="1"/>
        </p:nvGrpSpPr>
        <p:grpSpPr>
          <a:xfrm>
            <a:off x="500131" y="2670758"/>
            <a:ext cx="3428812" cy="777075"/>
            <a:chOff x="3965886" y="3429432"/>
            <a:chExt cx="3657112" cy="828815"/>
          </a:xfrm>
        </p:grpSpPr>
        <p:sp>
          <p:nvSpPr>
            <p:cNvPr id="16" name="Freeform: Shape 15">
              <a:extLst>
                <a:ext uri="{FF2B5EF4-FFF2-40B4-BE49-F238E27FC236}">
                  <a16:creationId xmlns:a16="http://schemas.microsoft.com/office/drawing/2014/main" id="{736CAD38-76B9-DEF0-AD81-757CDFDF4CCF}"/>
                </a:ext>
              </a:extLst>
            </p:cNvPr>
            <p:cNvSpPr/>
            <p:nvPr/>
          </p:nvSpPr>
          <p:spPr>
            <a:xfrm rot="16200000">
              <a:off x="5583053" y="2218303"/>
              <a:ext cx="828815" cy="3251074"/>
            </a:xfrm>
            <a:custGeom>
              <a:avLst/>
              <a:gdLst>
                <a:gd name="connsiteX0" fmla="*/ 1022446 w 1022446"/>
                <a:gd name="connsiteY0" fmla="*/ 3062463 h 3437901"/>
                <a:gd name="connsiteX1" fmla="*/ 511223 w 1022446"/>
                <a:gd name="connsiteY1" fmla="*/ 3437901 h 3437901"/>
                <a:gd name="connsiteX2" fmla="*/ 0 w 1022446"/>
                <a:gd name="connsiteY2" fmla="*/ 3062463 h 3437901"/>
                <a:gd name="connsiteX3" fmla="*/ 2 w 1022446"/>
                <a:gd name="connsiteY3" fmla="*/ 3062452 h 3437901"/>
                <a:gd name="connsiteX4" fmla="*/ 2 w 1022446"/>
                <a:gd name="connsiteY4" fmla="*/ 0 h 3437901"/>
                <a:gd name="connsiteX5" fmla="*/ 1022446 w 1022446"/>
                <a:gd name="connsiteY5" fmla="*/ 0 h 3437901"/>
                <a:gd name="connsiteX6" fmla="*/ 1022446 w 1022446"/>
                <a:gd name="connsiteY6" fmla="*/ 3062460 h 34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2446" h="3437901">
                  <a:moveTo>
                    <a:pt x="1022446" y="3062463"/>
                  </a:moveTo>
                  <a:cubicBezTo>
                    <a:pt x="1022446" y="3269812"/>
                    <a:pt x="793564" y="3437901"/>
                    <a:pt x="511223" y="3437901"/>
                  </a:cubicBezTo>
                  <a:cubicBezTo>
                    <a:pt x="228882" y="3437901"/>
                    <a:pt x="0" y="3269812"/>
                    <a:pt x="0" y="3062463"/>
                  </a:cubicBezTo>
                  <a:lnTo>
                    <a:pt x="2" y="3062452"/>
                  </a:lnTo>
                  <a:lnTo>
                    <a:pt x="2" y="0"/>
                  </a:lnTo>
                  <a:lnTo>
                    <a:pt x="1022446" y="0"/>
                  </a:lnTo>
                  <a:lnTo>
                    <a:pt x="1022446" y="3062460"/>
                  </a:lnTo>
                  <a:close/>
                </a:path>
              </a:pathLst>
            </a:custGeom>
            <a:solidFill>
              <a:schemeClr val="bg1"/>
            </a:solid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F4D2593-5F31-6D05-A8A0-2F520BA54F4D}"/>
                </a:ext>
              </a:extLst>
            </p:cNvPr>
            <p:cNvSpPr/>
            <p:nvPr/>
          </p:nvSpPr>
          <p:spPr>
            <a:xfrm rot="16200000">
              <a:off x="3951083" y="3541051"/>
              <a:ext cx="635186" cy="605579"/>
            </a:xfrm>
            <a:prstGeom prst="ellipse">
              <a:avLst/>
            </a:prstGeom>
            <a:solidFill>
              <a:schemeClr val="bg1"/>
            </a:solid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775CB884-632C-66B2-8977-499EC44F459F}"/>
              </a:ext>
              <a:ext uri="{C183D7F6-B498-43B3-948B-1728B52AA6E4}">
                <adec:decorative xmlns:adec="http://schemas.microsoft.com/office/drawing/2017/decorative" val="1"/>
              </a:ext>
            </a:extLst>
          </p:cNvPr>
          <p:cNvGrpSpPr/>
          <p:nvPr userDrawn="1"/>
        </p:nvGrpSpPr>
        <p:grpSpPr>
          <a:xfrm>
            <a:off x="500131" y="4757498"/>
            <a:ext cx="3428812" cy="777075"/>
            <a:chOff x="3965886" y="3429432"/>
            <a:chExt cx="3657112" cy="828815"/>
          </a:xfrm>
        </p:grpSpPr>
        <p:sp>
          <p:nvSpPr>
            <p:cNvPr id="20" name="Freeform: Shape 19">
              <a:extLst>
                <a:ext uri="{FF2B5EF4-FFF2-40B4-BE49-F238E27FC236}">
                  <a16:creationId xmlns:a16="http://schemas.microsoft.com/office/drawing/2014/main" id="{7FE36854-7407-4991-E0D4-20E14D5B573B}"/>
                </a:ext>
              </a:extLst>
            </p:cNvPr>
            <p:cNvSpPr/>
            <p:nvPr/>
          </p:nvSpPr>
          <p:spPr>
            <a:xfrm rot="16200000">
              <a:off x="5583053" y="2218303"/>
              <a:ext cx="828815" cy="3251074"/>
            </a:xfrm>
            <a:custGeom>
              <a:avLst/>
              <a:gdLst>
                <a:gd name="connsiteX0" fmla="*/ 1022446 w 1022446"/>
                <a:gd name="connsiteY0" fmla="*/ 3062463 h 3437901"/>
                <a:gd name="connsiteX1" fmla="*/ 511223 w 1022446"/>
                <a:gd name="connsiteY1" fmla="*/ 3437901 h 3437901"/>
                <a:gd name="connsiteX2" fmla="*/ 0 w 1022446"/>
                <a:gd name="connsiteY2" fmla="*/ 3062463 h 3437901"/>
                <a:gd name="connsiteX3" fmla="*/ 2 w 1022446"/>
                <a:gd name="connsiteY3" fmla="*/ 3062452 h 3437901"/>
                <a:gd name="connsiteX4" fmla="*/ 2 w 1022446"/>
                <a:gd name="connsiteY4" fmla="*/ 0 h 3437901"/>
                <a:gd name="connsiteX5" fmla="*/ 1022446 w 1022446"/>
                <a:gd name="connsiteY5" fmla="*/ 0 h 3437901"/>
                <a:gd name="connsiteX6" fmla="*/ 1022446 w 1022446"/>
                <a:gd name="connsiteY6" fmla="*/ 3062460 h 34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2446" h="3437901">
                  <a:moveTo>
                    <a:pt x="1022446" y="3062463"/>
                  </a:moveTo>
                  <a:cubicBezTo>
                    <a:pt x="1022446" y="3269812"/>
                    <a:pt x="793564" y="3437901"/>
                    <a:pt x="511223" y="3437901"/>
                  </a:cubicBezTo>
                  <a:cubicBezTo>
                    <a:pt x="228882" y="3437901"/>
                    <a:pt x="0" y="3269812"/>
                    <a:pt x="0" y="3062463"/>
                  </a:cubicBezTo>
                  <a:lnTo>
                    <a:pt x="2" y="3062452"/>
                  </a:lnTo>
                  <a:lnTo>
                    <a:pt x="2" y="0"/>
                  </a:lnTo>
                  <a:lnTo>
                    <a:pt x="1022446" y="0"/>
                  </a:lnTo>
                  <a:lnTo>
                    <a:pt x="1022446" y="3062460"/>
                  </a:lnTo>
                  <a:close/>
                </a:path>
              </a:pathLst>
            </a:custGeom>
            <a:solidFill>
              <a:schemeClr val="bg1"/>
            </a:solidFill>
            <a:ln w="571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4EC4595-A6F1-7B7B-F7F4-6EB2B354F0F0}"/>
                </a:ext>
              </a:extLst>
            </p:cNvPr>
            <p:cNvSpPr/>
            <p:nvPr/>
          </p:nvSpPr>
          <p:spPr>
            <a:xfrm rot="16200000">
              <a:off x="3951083" y="3541051"/>
              <a:ext cx="635186" cy="605579"/>
            </a:xfrm>
            <a:prstGeom prst="ellipse">
              <a:avLst/>
            </a:prstGeom>
            <a:solidFill>
              <a:schemeClr val="bg1"/>
            </a:solidFill>
            <a:ln w="571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itle 4">
            <a:extLst>
              <a:ext uri="{FF2B5EF4-FFF2-40B4-BE49-F238E27FC236}">
                <a16:creationId xmlns:a16="http://schemas.microsoft.com/office/drawing/2014/main" id="{02E689FC-875E-DCD4-E514-06069A083F85}"/>
              </a:ext>
            </a:extLst>
          </p:cNvPr>
          <p:cNvSpPr>
            <a:spLocks noGrp="1"/>
          </p:cNvSpPr>
          <p:nvPr>
            <p:ph type="title"/>
          </p:nvPr>
        </p:nvSpPr>
        <p:spPr>
          <a:xfrm>
            <a:off x="500131" y="668594"/>
            <a:ext cx="10367486" cy="697630"/>
          </a:xfrm>
        </p:spPr>
        <p:txBody>
          <a:bodyPr/>
          <a:lstStyle/>
          <a:p>
            <a:r>
              <a:rPr lang="en-US"/>
              <a:t>Click to edit Master title style</a:t>
            </a:r>
          </a:p>
        </p:txBody>
      </p:sp>
      <p:sp>
        <p:nvSpPr>
          <p:cNvPr id="27" name="Text Placeholder 26">
            <a:extLst>
              <a:ext uri="{FF2B5EF4-FFF2-40B4-BE49-F238E27FC236}">
                <a16:creationId xmlns:a16="http://schemas.microsoft.com/office/drawing/2014/main" id="{64B03DD9-B685-37E5-2AAB-DECCA90C9A65}"/>
              </a:ext>
            </a:extLst>
          </p:cNvPr>
          <p:cNvSpPr>
            <a:spLocks noGrp="1"/>
          </p:cNvSpPr>
          <p:nvPr>
            <p:ph type="body" sz="quarter" idx="11" hasCustomPrompt="1"/>
          </p:nvPr>
        </p:nvSpPr>
        <p:spPr>
          <a:xfrm>
            <a:off x="1216025" y="1819275"/>
            <a:ext cx="2371725" cy="381000"/>
          </a:xfrm>
        </p:spPr>
        <p:txBody>
          <a:bodyPr anchor="ctr"/>
          <a:lstStyle>
            <a:lvl1pPr marL="45720" indent="0" algn="ctr">
              <a:buNone/>
              <a:defRPr/>
            </a:lvl1pPr>
          </a:lstStyle>
          <a:p>
            <a:pPr lvl="0"/>
            <a:r>
              <a:rPr lang="en-US"/>
              <a:t>TEXT</a:t>
            </a:r>
          </a:p>
        </p:txBody>
      </p:sp>
      <p:sp>
        <p:nvSpPr>
          <p:cNvPr id="28" name="Text Placeholder 26">
            <a:extLst>
              <a:ext uri="{FF2B5EF4-FFF2-40B4-BE49-F238E27FC236}">
                <a16:creationId xmlns:a16="http://schemas.microsoft.com/office/drawing/2014/main" id="{FE6F6BDB-1862-F51E-E796-7C0E2914DE67}"/>
              </a:ext>
            </a:extLst>
          </p:cNvPr>
          <p:cNvSpPr>
            <a:spLocks noGrp="1"/>
          </p:cNvSpPr>
          <p:nvPr>
            <p:ph type="body" sz="quarter" idx="12" hasCustomPrompt="1"/>
          </p:nvPr>
        </p:nvSpPr>
        <p:spPr>
          <a:xfrm>
            <a:off x="1216024" y="2881041"/>
            <a:ext cx="2371725" cy="381000"/>
          </a:xfrm>
        </p:spPr>
        <p:txBody>
          <a:bodyPr anchor="ctr"/>
          <a:lstStyle>
            <a:lvl1pPr marL="45720" indent="0" algn="ctr">
              <a:buNone/>
              <a:defRPr/>
            </a:lvl1pPr>
          </a:lstStyle>
          <a:p>
            <a:pPr lvl="0"/>
            <a:r>
              <a:rPr lang="en-US"/>
              <a:t>TEXT</a:t>
            </a:r>
          </a:p>
        </p:txBody>
      </p:sp>
      <p:sp>
        <p:nvSpPr>
          <p:cNvPr id="29" name="Text Placeholder 26">
            <a:extLst>
              <a:ext uri="{FF2B5EF4-FFF2-40B4-BE49-F238E27FC236}">
                <a16:creationId xmlns:a16="http://schemas.microsoft.com/office/drawing/2014/main" id="{93F3FD98-3557-A9E1-8266-DA1C0E5CA319}"/>
              </a:ext>
            </a:extLst>
          </p:cNvPr>
          <p:cNvSpPr>
            <a:spLocks noGrp="1"/>
          </p:cNvSpPr>
          <p:nvPr>
            <p:ph type="body" sz="quarter" idx="13" hasCustomPrompt="1"/>
          </p:nvPr>
        </p:nvSpPr>
        <p:spPr>
          <a:xfrm>
            <a:off x="1216024" y="3912165"/>
            <a:ext cx="2371725" cy="381000"/>
          </a:xfrm>
        </p:spPr>
        <p:txBody>
          <a:bodyPr anchor="ctr"/>
          <a:lstStyle>
            <a:lvl1pPr marL="45720" indent="0" algn="ctr">
              <a:buNone/>
              <a:defRPr/>
            </a:lvl1pPr>
          </a:lstStyle>
          <a:p>
            <a:pPr lvl="0"/>
            <a:r>
              <a:rPr lang="en-US"/>
              <a:t>TEXT</a:t>
            </a:r>
          </a:p>
        </p:txBody>
      </p:sp>
      <p:sp>
        <p:nvSpPr>
          <p:cNvPr id="30" name="Text Placeholder 26">
            <a:extLst>
              <a:ext uri="{FF2B5EF4-FFF2-40B4-BE49-F238E27FC236}">
                <a16:creationId xmlns:a16="http://schemas.microsoft.com/office/drawing/2014/main" id="{1B8EC194-A381-C66D-D281-C24A489F609C}"/>
              </a:ext>
            </a:extLst>
          </p:cNvPr>
          <p:cNvSpPr>
            <a:spLocks noGrp="1"/>
          </p:cNvSpPr>
          <p:nvPr>
            <p:ph type="body" sz="quarter" idx="14" hasCustomPrompt="1"/>
          </p:nvPr>
        </p:nvSpPr>
        <p:spPr>
          <a:xfrm>
            <a:off x="1216024" y="4988618"/>
            <a:ext cx="2371725" cy="381000"/>
          </a:xfrm>
        </p:spPr>
        <p:txBody>
          <a:bodyPr anchor="ctr"/>
          <a:lstStyle>
            <a:lvl1pPr marL="45720" indent="0" algn="ctr">
              <a:buNone/>
              <a:defRPr/>
            </a:lvl1pPr>
          </a:lstStyle>
          <a:p>
            <a:pPr lvl="0"/>
            <a:r>
              <a:rPr lang="en-US"/>
              <a:t>TEXT</a:t>
            </a:r>
          </a:p>
        </p:txBody>
      </p:sp>
      <p:sp>
        <p:nvSpPr>
          <p:cNvPr id="31" name="Text Placeholder 26">
            <a:extLst>
              <a:ext uri="{FF2B5EF4-FFF2-40B4-BE49-F238E27FC236}">
                <a16:creationId xmlns:a16="http://schemas.microsoft.com/office/drawing/2014/main" id="{664B7135-8577-FD03-C11B-1B44F16C7E62}"/>
              </a:ext>
            </a:extLst>
          </p:cNvPr>
          <p:cNvSpPr>
            <a:spLocks noGrp="1"/>
          </p:cNvSpPr>
          <p:nvPr>
            <p:ph type="body" sz="quarter" idx="15" hasCustomPrompt="1"/>
          </p:nvPr>
        </p:nvSpPr>
        <p:spPr>
          <a:xfrm>
            <a:off x="1216024" y="5998905"/>
            <a:ext cx="2371725" cy="381000"/>
          </a:xfrm>
        </p:spPr>
        <p:txBody>
          <a:bodyPr anchor="ctr"/>
          <a:lstStyle>
            <a:lvl1pPr marL="45720" indent="0" algn="ctr">
              <a:buNone/>
              <a:defRPr/>
            </a:lvl1pPr>
          </a:lstStyle>
          <a:p>
            <a:pPr lvl="0"/>
            <a:r>
              <a:rPr lang="en-US"/>
              <a:t>TEXT</a:t>
            </a:r>
          </a:p>
        </p:txBody>
      </p:sp>
      <p:sp>
        <p:nvSpPr>
          <p:cNvPr id="25" name="Text Placeholder 24">
            <a:extLst>
              <a:ext uri="{FF2B5EF4-FFF2-40B4-BE49-F238E27FC236}">
                <a16:creationId xmlns:a16="http://schemas.microsoft.com/office/drawing/2014/main" id="{7EB44FE8-3287-43E5-E830-DD109C9A888C}"/>
              </a:ext>
            </a:extLst>
          </p:cNvPr>
          <p:cNvSpPr>
            <a:spLocks noGrp="1"/>
          </p:cNvSpPr>
          <p:nvPr>
            <p:ph type="body" sz="quarter" idx="10"/>
          </p:nvPr>
        </p:nvSpPr>
        <p:spPr>
          <a:xfrm>
            <a:off x="4340225" y="1627187"/>
            <a:ext cx="6527800" cy="49507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2" name="Graphic 31">
            <a:extLst>
              <a:ext uri="{FF2B5EF4-FFF2-40B4-BE49-F238E27FC236}">
                <a16:creationId xmlns:a16="http://schemas.microsoft.com/office/drawing/2014/main" id="{6BC66DF1-3D62-7675-0D65-A9C45811E6A1}"/>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2" y="1533376"/>
            <a:ext cx="190552" cy="4521737"/>
          </a:xfrm>
          <a:prstGeom prst="rect">
            <a:avLst/>
          </a:prstGeom>
        </p:spPr>
      </p:pic>
    </p:spTree>
    <p:extLst>
      <p:ext uri="{BB962C8B-B14F-4D97-AF65-F5344CB8AC3E}">
        <p14:creationId xmlns:p14="http://schemas.microsoft.com/office/powerpoint/2010/main" val="38958918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Who We Serve">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0A38005-CBE7-FD5B-8477-38C4F3A77B24}"/>
              </a:ext>
            </a:extLst>
          </p:cNvPr>
          <p:cNvSpPr>
            <a:spLocks noGrp="1"/>
          </p:cNvSpPr>
          <p:nvPr>
            <p:ph type="title"/>
          </p:nvPr>
        </p:nvSpPr>
        <p:spPr>
          <a:xfrm>
            <a:off x="500131" y="668594"/>
            <a:ext cx="6578763" cy="697630"/>
          </a:xfrm>
        </p:spPr>
        <p:txBody>
          <a:bodyPr/>
          <a:lstStyle/>
          <a:p>
            <a:r>
              <a:rPr lang="en-US"/>
              <a:t>Click to edit Master title style</a:t>
            </a:r>
          </a:p>
        </p:txBody>
      </p:sp>
      <p:sp>
        <p:nvSpPr>
          <p:cNvPr id="11" name="Text Placeholder 9">
            <a:extLst>
              <a:ext uri="{FF2B5EF4-FFF2-40B4-BE49-F238E27FC236}">
                <a16:creationId xmlns:a16="http://schemas.microsoft.com/office/drawing/2014/main" id="{576E6DB6-7ABF-98C6-D291-BE33BB1B0EA2}"/>
              </a:ext>
            </a:extLst>
          </p:cNvPr>
          <p:cNvSpPr>
            <a:spLocks noGrp="1"/>
          </p:cNvSpPr>
          <p:nvPr>
            <p:ph type="body" sz="quarter" idx="16"/>
          </p:nvPr>
        </p:nvSpPr>
        <p:spPr>
          <a:xfrm>
            <a:off x="482024" y="1533377"/>
            <a:ext cx="6578763" cy="349212"/>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sp>
        <p:nvSpPr>
          <p:cNvPr id="3" name="Text Placeholder 5">
            <a:extLst>
              <a:ext uri="{FF2B5EF4-FFF2-40B4-BE49-F238E27FC236}">
                <a16:creationId xmlns:a16="http://schemas.microsoft.com/office/drawing/2014/main" id="{0E183A8A-4890-0EBD-CEBA-B1BA2ED05C8D}"/>
              </a:ext>
            </a:extLst>
          </p:cNvPr>
          <p:cNvSpPr>
            <a:spLocks noGrp="1"/>
          </p:cNvSpPr>
          <p:nvPr>
            <p:ph type="body" sz="quarter" idx="17"/>
          </p:nvPr>
        </p:nvSpPr>
        <p:spPr>
          <a:xfrm>
            <a:off x="500062" y="2035175"/>
            <a:ext cx="6815137" cy="41673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97F06CA3-FACE-5329-00EB-A7E3B666D640}"/>
              </a:ext>
            </a:extLst>
          </p:cNvPr>
          <p:cNvSpPr>
            <a:spLocks noGrp="1"/>
          </p:cNvSpPr>
          <p:nvPr>
            <p:ph type="pic" sz="quarter" idx="10" hasCustomPrompt="1"/>
          </p:nvPr>
        </p:nvSpPr>
        <p:spPr>
          <a:xfrm>
            <a:off x="7709791" y="1533377"/>
            <a:ext cx="4013750" cy="4669120"/>
          </a:xfrm>
          <a:custGeom>
            <a:avLst/>
            <a:gdLst>
              <a:gd name="connsiteX0" fmla="*/ 0 w 3581284"/>
              <a:gd name="connsiteY0" fmla="*/ 0 h 2970770"/>
              <a:gd name="connsiteX1" fmla="*/ 3581284 w 3581284"/>
              <a:gd name="connsiteY1" fmla="*/ 0 h 2970770"/>
              <a:gd name="connsiteX2" fmla="*/ 3581284 w 3581284"/>
              <a:gd name="connsiteY2" fmla="*/ 2970770 h 2970770"/>
              <a:gd name="connsiteX3" fmla="*/ 0 w 3581284"/>
              <a:gd name="connsiteY3" fmla="*/ 2970770 h 2970770"/>
            </a:gdLst>
            <a:ahLst/>
            <a:cxnLst>
              <a:cxn ang="0">
                <a:pos x="connsiteX0" y="connsiteY0"/>
              </a:cxn>
              <a:cxn ang="0">
                <a:pos x="connsiteX1" y="connsiteY1"/>
              </a:cxn>
              <a:cxn ang="0">
                <a:pos x="connsiteX2" y="connsiteY2"/>
              </a:cxn>
              <a:cxn ang="0">
                <a:pos x="connsiteX3" y="connsiteY3"/>
              </a:cxn>
            </a:cxnLst>
            <a:rect l="l" t="t" r="r" b="b"/>
            <a:pathLst>
              <a:path w="3581284" h="2970770">
                <a:moveTo>
                  <a:pt x="0" y="0"/>
                </a:moveTo>
                <a:lnTo>
                  <a:pt x="3581284" y="0"/>
                </a:lnTo>
                <a:lnTo>
                  <a:pt x="3581284" y="2970770"/>
                </a:lnTo>
                <a:lnTo>
                  <a:pt x="0" y="2970770"/>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Tree>
    <p:extLst>
      <p:ext uri="{BB962C8B-B14F-4D97-AF65-F5344CB8AC3E}">
        <p14:creationId xmlns:p14="http://schemas.microsoft.com/office/powerpoint/2010/main" val="3671137685"/>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ur Mission">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5468099-3A23-5715-6781-B62E67B70C2D}"/>
              </a:ext>
            </a:extLst>
          </p:cNvPr>
          <p:cNvSpPr>
            <a:spLocks noGrp="1"/>
          </p:cNvSpPr>
          <p:nvPr>
            <p:ph type="title"/>
          </p:nvPr>
        </p:nvSpPr>
        <p:spPr>
          <a:xfrm>
            <a:off x="500131" y="668594"/>
            <a:ext cx="6578763" cy="697630"/>
          </a:xfrm>
        </p:spPr>
        <p:txBody>
          <a:bodyPr/>
          <a:lstStyle/>
          <a:p>
            <a:r>
              <a:rPr lang="en-US"/>
              <a:t>Click to edit Master title style</a:t>
            </a:r>
          </a:p>
        </p:txBody>
      </p:sp>
      <p:sp>
        <p:nvSpPr>
          <p:cNvPr id="4" name="Text Placeholder 9">
            <a:extLst>
              <a:ext uri="{FF2B5EF4-FFF2-40B4-BE49-F238E27FC236}">
                <a16:creationId xmlns:a16="http://schemas.microsoft.com/office/drawing/2014/main" id="{39294167-D311-66A0-1442-31D58F629FBD}"/>
              </a:ext>
            </a:extLst>
          </p:cNvPr>
          <p:cNvSpPr>
            <a:spLocks noGrp="1"/>
          </p:cNvSpPr>
          <p:nvPr>
            <p:ph type="body" sz="quarter" idx="12"/>
          </p:nvPr>
        </p:nvSpPr>
        <p:spPr>
          <a:xfrm>
            <a:off x="482025" y="1533376"/>
            <a:ext cx="5524138" cy="1938990"/>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sp>
        <p:nvSpPr>
          <p:cNvPr id="6" name="Text Placeholder 5">
            <a:extLst>
              <a:ext uri="{FF2B5EF4-FFF2-40B4-BE49-F238E27FC236}">
                <a16:creationId xmlns:a16="http://schemas.microsoft.com/office/drawing/2014/main" id="{47702695-DB02-5717-84A9-920A2D5B2F5E}"/>
              </a:ext>
            </a:extLst>
          </p:cNvPr>
          <p:cNvSpPr>
            <a:spLocks noGrp="1"/>
          </p:cNvSpPr>
          <p:nvPr>
            <p:ph type="body" sz="quarter" idx="17"/>
          </p:nvPr>
        </p:nvSpPr>
        <p:spPr>
          <a:xfrm>
            <a:off x="6185838" y="1512756"/>
            <a:ext cx="5537703" cy="1959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Picture Placeholder 4">
            <a:extLst>
              <a:ext uri="{FF2B5EF4-FFF2-40B4-BE49-F238E27FC236}">
                <a16:creationId xmlns:a16="http://schemas.microsoft.com/office/drawing/2014/main" id="{6AE4AB37-2176-A3EF-D6C1-7F915D3A8049}"/>
              </a:ext>
            </a:extLst>
          </p:cNvPr>
          <p:cNvSpPr>
            <a:spLocks noGrp="1"/>
          </p:cNvSpPr>
          <p:nvPr>
            <p:ph type="pic" sz="quarter" idx="10" hasCustomPrompt="1"/>
          </p:nvPr>
        </p:nvSpPr>
        <p:spPr>
          <a:xfrm>
            <a:off x="508611" y="3821656"/>
            <a:ext cx="11214931" cy="2328004"/>
          </a:xfrm>
          <a:custGeom>
            <a:avLst/>
            <a:gdLst>
              <a:gd name="connsiteX0" fmla="*/ 0 w 3581284"/>
              <a:gd name="connsiteY0" fmla="*/ 0 h 2970770"/>
              <a:gd name="connsiteX1" fmla="*/ 3581284 w 3581284"/>
              <a:gd name="connsiteY1" fmla="*/ 0 h 2970770"/>
              <a:gd name="connsiteX2" fmla="*/ 3581284 w 3581284"/>
              <a:gd name="connsiteY2" fmla="*/ 2970770 h 2970770"/>
              <a:gd name="connsiteX3" fmla="*/ 0 w 3581284"/>
              <a:gd name="connsiteY3" fmla="*/ 2970770 h 2970770"/>
            </a:gdLst>
            <a:ahLst/>
            <a:cxnLst>
              <a:cxn ang="0">
                <a:pos x="connsiteX0" y="connsiteY0"/>
              </a:cxn>
              <a:cxn ang="0">
                <a:pos x="connsiteX1" y="connsiteY1"/>
              </a:cxn>
              <a:cxn ang="0">
                <a:pos x="connsiteX2" y="connsiteY2"/>
              </a:cxn>
              <a:cxn ang="0">
                <a:pos x="connsiteX3" y="connsiteY3"/>
              </a:cxn>
            </a:cxnLst>
            <a:rect l="l" t="t" r="r" b="b"/>
            <a:pathLst>
              <a:path w="3581284" h="2970770">
                <a:moveTo>
                  <a:pt x="0" y="0"/>
                </a:moveTo>
                <a:lnTo>
                  <a:pt x="3581284" y="0"/>
                </a:lnTo>
                <a:lnTo>
                  <a:pt x="3581284" y="2970770"/>
                </a:lnTo>
                <a:lnTo>
                  <a:pt x="0" y="2970770"/>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Tree>
    <p:extLst>
      <p:ext uri="{BB962C8B-B14F-4D97-AF65-F5344CB8AC3E}">
        <p14:creationId xmlns:p14="http://schemas.microsoft.com/office/powerpoint/2010/main" val="1961750895"/>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ur Goals">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1937931B-7DDF-8A4F-0433-F17CBCA2F3B5}"/>
              </a:ext>
            </a:extLst>
          </p:cNvPr>
          <p:cNvSpPr>
            <a:spLocks noGrp="1"/>
          </p:cNvSpPr>
          <p:nvPr>
            <p:ph type="title"/>
          </p:nvPr>
        </p:nvSpPr>
        <p:spPr>
          <a:xfrm>
            <a:off x="500063" y="668594"/>
            <a:ext cx="6815136" cy="697630"/>
          </a:xfrm>
        </p:spPr>
        <p:txBody>
          <a:bodyPr/>
          <a:lstStyle/>
          <a:p>
            <a:r>
              <a:rPr lang="en-US"/>
              <a:t>Click to edit Master title style</a:t>
            </a:r>
          </a:p>
        </p:txBody>
      </p:sp>
      <p:sp>
        <p:nvSpPr>
          <p:cNvPr id="3" name="Text Placeholder 5">
            <a:extLst>
              <a:ext uri="{FF2B5EF4-FFF2-40B4-BE49-F238E27FC236}">
                <a16:creationId xmlns:a16="http://schemas.microsoft.com/office/drawing/2014/main" id="{B52E7133-7679-50B4-0A64-E1807CFBA316}"/>
              </a:ext>
            </a:extLst>
          </p:cNvPr>
          <p:cNvSpPr>
            <a:spLocks noGrp="1"/>
          </p:cNvSpPr>
          <p:nvPr>
            <p:ph type="body" sz="quarter" idx="17"/>
          </p:nvPr>
        </p:nvSpPr>
        <p:spPr>
          <a:xfrm>
            <a:off x="500062" y="1668026"/>
            <a:ext cx="6815137" cy="4534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6E49501-6D8C-269F-AA91-02395569FA8D}"/>
              </a:ext>
            </a:extLst>
          </p:cNvPr>
          <p:cNvSpPr>
            <a:spLocks noGrp="1"/>
          </p:cNvSpPr>
          <p:nvPr>
            <p:ph type="pic" sz="quarter" idx="10" hasCustomPrompt="1"/>
          </p:nvPr>
        </p:nvSpPr>
        <p:spPr>
          <a:xfrm>
            <a:off x="7828393" y="689752"/>
            <a:ext cx="3895147" cy="5512745"/>
          </a:xfrm>
          <a:custGeom>
            <a:avLst/>
            <a:gdLst>
              <a:gd name="connsiteX0" fmla="*/ 0 w 3429000"/>
              <a:gd name="connsiteY0" fmla="*/ 0 h 5334000"/>
              <a:gd name="connsiteX1" fmla="*/ 3429000 w 3429000"/>
              <a:gd name="connsiteY1" fmla="*/ 0 h 5334000"/>
              <a:gd name="connsiteX2" fmla="*/ 3429000 w 3429000"/>
              <a:gd name="connsiteY2" fmla="*/ 5334000 h 5334000"/>
              <a:gd name="connsiteX3" fmla="*/ 0 w 3429000"/>
              <a:gd name="connsiteY3" fmla="*/ 5334000 h 5334000"/>
            </a:gdLst>
            <a:ahLst/>
            <a:cxnLst>
              <a:cxn ang="0">
                <a:pos x="connsiteX0" y="connsiteY0"/>
              </a:cxn>
              <a:cxn ang="0">
                <a:pos x="connsiteX1" y="connsiteY1"/>
              </a:cxn>
              <a:cxn ang="0">
                <a:pos x="connsiteX2" y="connsiteY2"/>
              </a:cxn>
              <a:cxn ang="0">
                <a:pos x="connsiteX3" y="connsiteY3"/>
              </a:cxn>
            </a:cxnLst>
            <a:rect l="l" t="t" r="r" b="b"/>
            <a:pathLst>
              <a:path w="3429000" h="5334000">
                <a:moveTo>
                  <a:pt x="0" y="0"/>
                </a:moveTo>
                <a:lnTo>
                  <a:pt x="3429000" y="0"/>
                </a:lnTo>
                <a:lnTo>
                  <a:pt x="3429000" y="5334000"/>
                </a:lnTo>
                <a:lnTo>
                  <a:pt x="0" y="5334000"/>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Tree>
    <p:extLst>
      <p:ext uri="{BB962C8B-B14F-4D97-AF65-F5344CB8AC3E}">
        <p14:creationId xmlns:p14="http://schemas.microsoft.com/office/powerpoint/2010/main" val="4482445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ur Values">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1332A4A5-1D4D-0838-C091-51CBC3039B82}"/>
              </a:ext>
            </a:extLst>
          </p:cNvPr>
          <p:cNvSpPr>
            <a:spLocks noGrp="1"/>
          </p:cNvSpPr>
          <p:nvPr>
            <p:ph type="pic" sz="quarter" idx="10" hasCustomPrompt="1"/>
          </p:nvPr>
        </p:nvSpPr>
        <p:spPr>
          <a:xfrm>
            <a:off x="0" y="0"/>
            <a:ext cx="12192000" cy="6858000"/>
          </a:xfrm>
          <a:custGeom>
            <a:avLst/>
            <a:gdLst>
              <a:gd name="connsiteX0" fmla="*/ 0 w 3581284"/>
              <a:gd name="connsiteY0" fmla="*/ 0 h 2970770"/>
              <a:gd name="connsiteX1" fmla="*/ 3581284 w 3581284"/>
              <a:gd name="connsiteY1" fmla="*/ 0 h 2970770"/>
              <a:gd name="connsiteX2" fmla="*/ 3581284 w 3581284"/>
              <a:gd name="connsiteY2" fmla="*/ 2970770 h 2970770"/>
              <a:gd name="connsiteX3" fmla="*/ 0 w 3581284"/>
              <a:gd name="connsiteY3" fmla="*/ 2970770 h 2970770"/>
            </a:gdLst>
            <a:ahLst/>
            <a:cxnLst>
              <a:cxn ang="0">
                <a:pos x="connsiteX0" y="connsiteY0"/>
              </a:cxn>
              <a:cxn ang="0">
                <a:pos x="connsiteX1" y="connsiteY1"/>
              </a:cxn>
              <a:cxn ang="0">
                <a:pos x="connsiteX2" y="connsiteY2"/>
              </a:cxn>
              <a:cxn ang="0">
                <a:pos x="connsiteX3" y="connsiteY3"/>
              </a:cxn>
            </a:cxnLst>
            <a:rect l="l" t="t" r="r" b="b"/>
            <a:pathLst>
              <a:path w="3581284" h="2970770">
                <a:moveTo>
                  <a:pt x="0" y="0"/>
                </a:moveTo>
                <a:lnTo>
                  <a:pt x="3581284" y="0"/>
                </a:lnTo>
                <a:lnTo>
                  <a:pt x="3581284" y="2970770"/>
                </a:lnTo>
                <a:lnTo>
                  <a:pt x="0" y="2970770"/>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3" name="Title 4">
            <a:extLst>
              <a:ext uri="{FF2B5EF4-FFF2-40B4-BE49-F238E27FC236}">
                <a16:creationId xmlns:a16="http://schemas.microsoft.com/office/drawing/2014/main" id="{1C087F7D-5729-FE64-F714-661E6B1B57BB}"/>
              </a:ext>
            </a:extLst>
          </p:cNvPr>
          <p:cNvSpPr>
            <a:spLocks noGrp="1"/>
          </p:cNvSpPr>
          <p:nvPr>
            <p:ph type="title"/>
          </p:nvPr>
        </p:nvSpPr>
        <p:spPr>
          <a:xfrm>
            <a:off x="482025" y="1539425"/>
            <a:ext cx="5524138" cy="69763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926B596A-82E4-5294-2843-519A81DC042E}"/>
              </a:ext>
            </a:extLst>
          </p:cNvPr>
          <p:cNvSpPr>
            <a:spLocks noGrp="1"/>
          </p:cNvSpPr>
          <p:nvPr>
            <p:ph type="body" sz="quarter" idx="12"/>
          </p:nvPr>
        </p:nvSpPr>
        <p:spPr>
          <a:xfrm>
            <a:off x="482025" y="2320833"/>
            <a:ext cx="5524138" cy="1282446"/>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sp>
        <p:nvSpPr>
          <p:cNvPr id="4" name="Text Placeholder 5">
            <a:extLst>
              <a:ext uri="{FF2B5EF4-FFF2-40B4-BE49-F238E27FC236}">
                <a16:creationId xmlns:a16="http://schemas.microsoft.com/office/drawing/2014/main" id="{2FFA798B-D5F8-FBB0-9BBF-8A2789FECF7B}"/>
              </a:ext>
            </a:extLst>
          </p:cNvPr>
          <p:cNvSpPr>
            <a:spLocks noGrp="1"/>
          </p:cNvSpPr>
          <p:nvPr>
            <p:ph type="body" sz="quarter" idx="17"/>
          </p:nvPr>
        </p:nvSpPr>
        <p:spPr>
          <a:xfrm>
            <a:off x="482026" y="3687057"/>
            <a:ext cx="5524137" cy="2515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2098755"/>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ur Team 1">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5D19738B-0156-1D36-D207-47D3D832A2AF}"/>
              </a:ext>
            </a:extLst>
          </p:cNvPr>
          <p:cNvSpPr>
            <a:spLocks noGrp="1"/>
          </p:cNvSpPr>
          <p:nvPr>
            <p:ph type="title"/>
          </p:nvPr>
        </p:nvSpPr>
        <p:spPr>
          <a:xfrm>
            <a:off x="482025" y="535103"/>
            <a:ext cx="5524138" cy="69763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CB2EA406-BA5E-A392-8BC1-633360943E7D}"/>
              </a:ext>
            </a:extLst>
          </p:cNvPr>
          <p:cNvSpPr>
            <a:spLocks noGrp="1"/>
          </p:cNvSpPr>
          <p:nvPr>
            <p:ph type="body" sz="quarter" idx="15"/>
          </p:nvPr>
        </p:nvSpPr>
        <p:spPr>
          <a:xfrm>
            <a:off x="482025" y="1367007"/>
            <a:ext cx="5524138" cy="1282446"/>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sp>
        <p:nvSpPr>
          <p:cNvPr id="5" name="Rectangle 4">
            <a:extLst>
              <a:ext uri="{FF2B5EF4-FFF2-40B4-BE49-F238E27FC236}">
                <a16:creationId xmlns:a16="http://schemas.microsoft.com/office/drawing/2014/main" id="{0FD89A1F-ED08-7361-77C5-6EBC01554681}"/>
              </a:ext>
              <a:ext uri="{C183D7F6-B498-43B3-948B-1728B52AA6E4}">
                <adec:decorative xmlns:adec="http://schemas.microsoft.com/office/drawing/2017/decorative" val="1"/>
              </a:ext>
            </a:extLst>
          </p:cNvPr>
          <p:cNvSpPr/>
          <p:nvPr userDrawn="1"/>
        </p:nvSpPr>
        <p:spPr>
          <a:xfrm>
            <a:off x="589875" y="3047999"/>
            <a:ext cx="2438400" cy="287382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DA6EC14-BEBE-56BA-3C71-331CC7819566}"/>
              </a:ext>
              <a:ext uri="{C183D7F6-B498-43B3-948B-1728B52AA6E4}">
                <adec:decorative xmlns:adec="http://schemas.microsoft.com/office/drawing/2017/decorative" val="1"/>
              </a:ext>
            </a:extLst>
          </p:cNvPr>
          <p:cNvSpPr/>
          <p:nvPr userDrawn="1"/>
        </p:nvSpPr>
        <p:spPr>
          <a:xfrm>
            <a:off x="3135101" y="3047999"/>
            <a:ext cx="2438400" cy="2873829"/>
          </a:xfrm>
          <a:prstGeom prst="rect">
            <a:avLst/>
          </a:prstGeom>
          <a:solidFill>
            <a:srgbClr val="2CB3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53F8C1A-9196-D7B3-C1CA-9EC87D107511}"/>
              </a:ext>
              <a:ext uri="{C183D7F6-B498-43B3-948B-1728B52AA6E4}">
                <adec:decorative xmlns:adec="http://schemas.microsoft.com/office/drawing/2017/decorative" val="1"/>
              </a:ext>
            </a:extLst>
          </p:cNvPr>
          <p:cNvSpPr/>
          <p:nvPr userDrawn="1"/>
        </p:nvSpPr>
        <p:spPr>
          <a:xfrm>
            <a:off x="5680327" y="3047999"/>
            <a:ext cx="2438400" cy="2873829"/>
          </a:xfrm>
          <a:prstGeom prst="rect">
            <a:avLst/>
          </a:prstGeom>
          <a:solidFill>
            <a:srgbClr val="3941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a:extLst>
              <a:ext uri="{FF2B5EF4-FFF2-40B4-BE49-F238E27FC236}">
                <a16:creationId xmlns:a16="http://schemas.microsoft.com/office/drawing/2014/main" id="{2101564F-3681-E97E-62DF-5762EC35DE73}"/>
              </a:ext>
            </a:extLst>
          </p:cNvPr>
          <p:cNvSpPr>
            <a:spLocks noGrp="1"/>
          </p:cNvSpPr>
          <p:nvPr>
            <p:ph type="pic" sz="quarter" idx="12" hasCustomPrompt="1"/>
          </p:nvPr>
        </p:nvSpPr>
        <p:spPr>
          <a:xfrm>
            <a:off x="6304375" y="3433541"/>
            <a:ext cx="1193798" cy="1051372"/>
          </a:xfrm>
          <a:custGeom>
            <a:avLst/>
            <a:gdLst>
              <a:gd name="connsiteX0" fmla="*/ 0 w 1193798"/>
              <a:gd name="connsiteY0" fmla="*/ 0 h 1051372"/>
              <a:gd name="connsiteX1" fmla="*/ 1193798 w 1193798"/>
              <a:gd name="connsiteY1" fmla="*/ 0 h 1051372"/>
              <a:gd name="connsiteX2" fmla="*/ 1193798 w 1193798"/>
              <a:gd name="connsiteY2" fmla="*/ 1051372 h 1051372"/>
              <a:gd name="connsiteX3" fmla="*/ 0 w 1193798"/>
              <a:gd name="connsiteY3" fmla="*/ 1051372 h 1051372"/>
            </a:gdLst>
            <a:ahLst/>
            <a:cxnLst>
              <a:cxn ang="0">
                <a:pos x="connsiteX0" y="connsiteY0"/>
              </a:cxn>
              <a:cxn ang="0">
                <a:pos x="connsiteX1" y="connsiteY1"/>
              </a:cxn>
              <a:cxn ang="0">
                <a:pos x="connsiteX2" y="connsiteY2"/>
              </a:cxn>
              <a:cxn ang="0">
                <a:pos x="connsiteX3" y="connsiteY3"/>
              </a:cxn>
            </a:cxnLst>
            <a:rect l="l" t="t" r="r" b="b"/>
            <a:pathLst>
              <a:path w="1193798" h="1051372">
                <a:moveTo>
                  <a:pt x="0" y="0"/>
                </a:moveTo>
                <a:lnTo>
                  <a:pt x="1193798" y="0"/>
                </a:lnTo>
                <a:lnTo>
                  <a:pt x="1193798" y="1051372"/>
                </a:lnTo>
                <a:lnTo>
                  <a:pt x="0" y="1051372"/>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9" name="Picture Placeholder 8">
            <a:extLst>
              <a:ext uri="{FF2B5EF4-FFF2-40B4-BE49-F238E27FC236}">
                <a16:creationId xmlns:a16="http://schemas.microsoft.com/office/drawing/2014/main" id="{DFA8565E-8310-EFE5-5CA8-407BD2F8CAB4}"/>
              </a:ext>
            </a:extLst>
          </p:cNvPr>
          <p:cNvSpPr>
            <a:spLocks noGrp="1"/>
          </p:cNvSpPr>
          <p:nvPr>
            <p:ph type="pic" sz="quarter" idx="11" hasCustomPrompt="1"/>
          </p:nvPr>
        </p:nvSpPr>
        <p:spPr>
          <a:xfrm>
            <a:off x="3740807" y="3433541"/>
            <a:ext cx="1193798" cy="1051372"/>
          </a:xfrm>
          <a:custGeom>
            <a:avLst/>
            <a:gdLst>
              <a:gd name="connsiteX0" fmla="*/ 0 w 1193798"/>
              <a:gd name="connsiteY0" fmla="*/ 0 h 1051372"/>
              <a:gd name="connsiteX1" fmla="*/ 1193798 w 1193798"/>
              <a:gd name="connsiteY1" fmla="*/ 0 h 1051372"/>
              <a:gd name="connsiteX2" fmla="*/ 1193798 w 1193798"/>
              <a:gd name="connsiteY2" fmla="*/ 1051372 h 1051372"/>
              <a:gd name="connsiteX3" fmla="*/ 0 w 1193798"/>
              <a:gd name="connsiteY3" fmla="*/ 1051372 h 1051372"/>
            </a:gdLst>
            <a:ahLst/>
            <a:cxnLst>
              <a:cxn ang="0">
                <a:pos x="connsiteX0" y="connsiteY0"/>
              </a:cxn>
              <a:cxn ang="0">
                <a:pos x="connsiteX1" y="connsiteY1"/>
              </a:cxn>
              <a:cxn ang="0">
                <a:pos x="connsiteX2" y="connsiteY2"/>
              </a:cxn>
              <a:cxn ang="0">
                <a:pos x="connsiteX3" y="connsiteY3"/>
              </a:cxn>
            </a:cxnLst>
            <a:rect l="l" t="t" r="r" b="b"/>
            <a:pathLst>
              <a:path w="1193798" h="1051372">
                <a:moveTo>
                  <a:pt x="0" y="0"/>
                </a:moveTo>
                <a:lnTo>
                  <a:pt x="1193798" y="0"/>
                </a:lnTo>
                <a:lnTo>
                  <a:pt x="1193798" y="1051372"/>
                </a:lnTo>
                <a:lnTo>
                  <a:pt x="0" y="1051372"/>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7" name="Picture Placeholder 6">
            <a:extLst>
              <a:ext uri="{FF2B5EF4-FFF2-40B4-BE49-F238E27FC236}">
                <a16:creationId xmlns:a16="http://schemas.microsoft.com/office/drawing/2014/main" id="{67BC76DA-D289-CB52-F996-F3968CBBF6B1}"/>
              </a:ext>
            </a:extLst>
          </p:cNvPr>
          <p:cNvSpPr>
            <a:spLocks noGrp="1"/>
          </p:cNvSpPr>
          <p:nvPr>
            <p:ph type="pic" sz="quarter" idx="10" hasCustomPrompt="1"/>
          </p:nvPr>
        </p:nvSpPr>
        <p:spPr>
          <a:xfrm>
            <a:off x="1187178" y="3433541"/>
            <a:ext cx="1193798" cy="1051372"/>
          </a:xfrm>
          <a:custGeom>
            <a:avLst/>
            <a:gdLst>
              <a:gd name="connsiteX0" fmla="*/ 0 w 1193798"/>
              <a:gd name="connsiteY0" fmla="*/ 0 h 1051372"/>
              <a:gd name="connsiteX1" fmla="*/ 1193798 w 1193798"/>
              <a:gd name="connsiteY1" fmla="*/ 0 h 1051372"/>
              <a:gd name="connsiteX2" fmla="*/ 1193798 w 1193798"/>
              <a:gd name="connsiteY2" fmla="*/ 1051372 h 1051372"/>
              <a:gd name="connsiteX3" fmla="*/ 0 w 1193798"/>
              <a:gd name="connsiteY3" fmla="*/ 1051372 h 1051372"/>
            </a:gdLst>
            <a:ahLst/>
            <a:cxnLst>
              <a:cxn ang="0">
                <a:pos x="connsiteX0" y="connsiteY0"/>
              </a:cxn>
              <a:cxn ang="0">
                <a:pos x="connsiteX1" y="connsiteY1"/>
              </a:cxn>
              <a:cxn ang="0">
                <a:pos x="connsiteX2" y="connsiteY2"/>
              </a:cxn>
              <a:cxn ang="0">
                <a:pos x="connsiteX3" y="connsiteY3"/>
              </a:cxn>
            </a:cxnLst>
            <a:rect l="l" t="t" r="r" b="b"/>
            <a:pathLst>
              <a:path w="1193798" h="1051372">
                <a:moveTo>
                  <a:pt x="0" y="0"/>
                </a:moveTo>
                <a:lnTo>
                  <a:pt x="1193798" y="0"/>
                </a:lnTo>
                <a:lnTo>
                  <a:pt x="1193798" y="1051372"/>
                </a:lnTo>
                <a:lnTo>
                  <a:pt x="0" y="1051372"/>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13" name="Picture Placeholder 12">
            <a:extLst>
              <a:ext uri="{FF2B5EF4-FFF2-40B4-BE49-F238E27FC236}">
                <a16:creationId xmlns:a16="http://schemas.microsoft.com/office/drawing/2014/main" id="{821F5FDC-597D-E56B-D88C-F1CEF4294DE3}"/>
              </a:ext>
            </a:extLst>
          </p:cNvPr>
          <p:cNvSpPr>
            <a:spLocks noGrp="1"/>
          </p:cNvSpPr>
          <p:nvPr>
            <p:ph type="pic" sz="quarter" idx="13" hasCustomPrompt="1"/>
          </p:nvPr>
        </p:nvSpPr>
        <p:spPr>
          <a:xfrm>
            <a:off x="8866881" y="1756688"/>
            <a:ext cx="2563119" cy="3181537"/>
          </a:xfrm>
          <a:custGeom>
            <a:avLst/>
            <a:gdLst>
              <a:gd name="connsiteX0" fmla="*/ 0 w 2563119"/>
              <a:gd name="connsiteY0" fmla="*/ 0 h 3181537"/>
              <a:gd name="connsiteX1" fmla="*/ 2563119 w 2563119"/>
              <a:gd name="connsiteY1" fmla="*/ 0 h 3181537"/>
              <a:gd name="connsiteX2" fmla="*/ 2563119 w 2563119"/>
              <a:gd name="connsiteY2" fmla="*/ 3181537 h 3181537"/>
              <a:gd name="connsiteX3" fmla="*/ 0 w 2563119"/>
              <a:gd name="connsiteY3" fmla="*/ 3181537 h 3181537"/>
            </a:gdLst>
            <a:ahLst/>
            <a:cxnLst>
              <a:cxn ang="0">
                <a:pos x="connsiteX0" y="connsiteY0"/>
              </a:cxn>
              <a:cxn ang="0">
                <a:pos x="connsiteX1" y="connsiteY1"/>
              </a:cxn>
              <a:cxn ang="0">
                <a:pos x="connsiteX2" y="connsiteY2"/>
              </a:cxn>
              <a:cxn ang="0">
                <a:pos x="connsiteX3" y="connsiteY3"/>
              </a:cxn>
            </a:cxnLst>
            <a:rect l="l" t="t" r="r" b="b"/>
            <a:pathLst>
              <a:path w="2563119" h="3181537">
                <a:moveTo>
                  <a:pt x="0" y="0"/>
                </a:moveTo>
                <a:lnTo>
                  <a:pt x="2563119" y="0"/>
                </a:lnTo>
                <a:lnTo>
                  <a:pt x="2563119" y="3181537"/>
                </a:lnTo>
                <a:lnTo>
                  <a:pt x="0" y="3181537"/>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Tree>
    <p:extLst>
      <p:ext uri="{BB962C8B-B14F-4D97-AF65-F5344CB8AC3E}">
        <p14:creationId xmlns:p14="http://schemas.microsoft.com/office/powerpoint/2010/main" val="629076363"/>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am Goals">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9EA7915-5F4F-BCEC-7BF3-345A1DBF2E0B}"/>
              </a:ext>
            </a:extLst>
          </p:cNvPr>
          <p:cNvSpPr>
            <a:spLocks noGrp="1"/>
          </p:cNvSpPr>
          <p:nvPr>
            <p:ph type="pic" sz="quarter" idx="12" hasCustomPrompt="1"/>
          </p:nvPr>
        </p:nvSpPr>
        <p:spPr>
          <a:xfrm>
            <a:off x="1587524" y="2693119"/>
            <a:ext cx="1551148" cy="1551148"/>
          </a:xfrm>
          <a:custGeom>
            <a:avLst/>
            <a:gdLst>
              <a:gd name="connsiteX0" fmla="*/ 611069 w 1222138"/>
              <a:gd name="connsiteY0" fmla="*/ 0 h 1222138"/>
              <a:gd name="connsiteX1" fmla="*/ 1222138 w 1222138"/>
              <a:gd name="connsiteY1" fmla="*/ 611069 h 1222138"/>
              <a:gd name="connsiteX2" fmla="*/ 611069 w 1222138"/>
              <a:gd name="connsiteY2" fmla="*/ 1222138 h 1222138"/>
              <a:gd name="connsiteX3" fmla="*/ 0 w 1222138"/>
              <a:gd name="connsiteY3" fmla="*/ 611069 h 1222138"/>
              <a:gd name="connsiteX4" fmla="*/ 611069 w 1222138"/>
              <a:gd name="connsiteY4" fmla="*/ 0 h 1222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138" h="1222138">
                <a:moveTo>
                  <a:pt x="611069" y="0"/>
                </a:moveTo>
                <a:cubicBezTo>
                  <a:pt x="948553" y="0"/>
                  <a:pt x="1222138" y="273585"/>
                  <a:pt x="1222138" y="611069"/>
                </a:cubicBezTo>
                <a:cubicBezTo>
                  <a:pt x="1222138" y="948553"/>
                  <a:pt x="948553" y="1222138"/>
                  <a:pt x="611069" y="1222138"/>
                </a:cubicBezTo>
                <a:cubicBezTo>
                  <a:pt x="273585" y="1222138"/>
                  <a:pt x="0" y="948553"/>
                  <a:pt x="0" y="611069"/>
                </a:cubicBezTo>
                <a:cubicBezTo>
                  <a:pt x="0" y="273585"/>
                  <a:pt x="273585" y="0"/>
                  <a:pt x="611069" y="0"/>
                </a:cubicBez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8" name="Picture Placeholder 7">
            <a:extLst>
              <a:ext uri="{FF2B5EF4-FFF2-40B4-BE49-F238E27FC236}">
                <a16:creationId xmlns:a16="http://schemas.microsoft.com/office/drawing/2014/main" id="{B5B46675-CBA0-E4F9-A75A-9EC22036BDD6}"/>
              </a:ext>
            </a:extLst>
          </p:cNvPr>
          <p:cNvSpPr>
            <a:spLocks noGrp="1"/>
          </p:cNvSpPr>
          <p:nvPr>
            <p:ph type="pic" sz="quarter" idx="10" hasCustomPrompt="1"/>
          </p:nvPr>
        </p:nvSpPr>
        <p:spPr>
          <a:xfrm>
            <a:off x="4714282" y="923154"/>
            <a:ext cx="975362" cy="975362"/>
          </a:xfrm>
          <a:custGeom>
            <a:avLst/>
            <a:gdLst>
              <a:gd name="connsiteX0" fmla="*/ 487681 w 975362"/>
              <a:gd name="connsiteY0" fmla="*/ 0 h 975362"/>
              <a:gd name="connsiteX1" fmla="*/ 975362 w 975362"/>
              <a:gd name="connsiteY1" fmla="*/ 487681 h 975362"/>
              <a:gd name="connsiteX2" fmla="*/ 487681 w 975362"/>
              <a:gd name="connsiteY2" fmla="*/ 975362 h 975362"/>
              <a:gd name="connsiteX3" fmla="*/ 0 w 975362"/>
              <a:gd name="connsiteY3" fmla="*/ 487681 h 975362"/>
              <a:gd name="connsiteX4" fmla="*/ 487681 w 975362"/>
              <a:gd name="connsiteY4" fmla="*/ 0 h 975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5362" h="975362">
                <a:moveTo>
                  <a:pt x="487681" y="0"/>
                </a:moveTo>
                <a:cubicBezTo>
                  <a:pt x="757020" y="0"/>
                  <a:pt x="975362" y="218342"/>
                  <a:pt x="975362" y="487681"/>
                </a:cubicBezTo>
                <a:cubicBezTo>
                  <a:pt x="975362" y="757020"/>
                  <a:pt x="757020" y="975362"/>
                  <a:pt x="487681" y="975362"/>
                </a:cubicBezTo>
                <a:cubicBezTo>
                  <a:pt x="218342" y="975362"/>
                  <a:pt x="0" y="757020"/>
                  <a:pt x="0" y="487681"/>
                </a:cubicBezTo>
                <a:cubicBezTo>
                  <a:pt x="0" y="218342"/>
                  <a:pt x="218342" y="0"/>
                  <a:pt x="487681" y="0"/>
                </a:cubicBez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10" name="Picture Placeholder 9">
            <a:extLst>
              <a:ext uri="{FF2B5EF4-FFF2-40B4-BE49-F238E27FC236}">
                <a16:creationId xmlns:a16="http://schemas.microsoft.com/office/drawing/2014/main" id="{4ECEE3E3-4D16-F4BB-C2AD-87658A479B33}"/>
              </a:ext>
            </a:extLst>
          </p:cNvPr>
          <p:cNvSpPr>
            <a:spLocks noGrp="1"/>
          </p:cNvSpPr>
          <p:nvPr>
            <p:ph type="pic" sz="quarter" idx="11" hasCustomPrompt="1"/>
          </p:nvPr>
        </p:nvSpPr>
        <p:spPr>
          <a:xfrm>
            <a:off x="5311658" y="2287138"/>
            <a:ext cx="975362" cy="975362"/>
          </a:xfrm>
          <a:custGeom>
            <a:avLst/>
            <a:gdLst>
              <a:gd name="connsiteX0" fmla="*/ 487681 w 975362"/>
              <a:gd name="connsiteY0" fmla="*/ 0 h 975362"/>
              <a:gd name="connsiteX1" fmla="*/ 975362 w 975362"/>
              <a:gd name="connsiteY1" fmla="*/ 487681 h 975362"/>
              <a:gd name="connsiteX2" fmla="*/ 487681 w 975362"/>
              <a:gd name="connsiteY2" fmla="*/ 975362 h 975362"/>
              <a:gd name="connsiteX3" fmla="*/ 0 w 975362"/>
              <a:gd name="connsiteY3" fmla="*/ 487681 h 975362"/>
              <a:gd name="connsiteX4" fmla="*/ 487681 w 975362"/>
              <a:gd name="connsiteY4" fmla="*/ 0 h 975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5362" h="975362">
                <a:moveTo>
                  <a:pt x="487681" y="0"/>
                </a:moveTo>
                <a:cubicBezTo>
                  <a:pt x="757020" y="0"/>
                  <a:pt x="975362" y="218342"/>
                  <a:pt x="975362" y="487681"/>
                </a:cubicBezTo>
                <a:cubicBezTo>
                  <a:pt x="975362" y="757020"/>
                  <a:pt x="757020" y="975362"/>
                  <a:pt x="487681" y="975362"/>
                </a:cubicBezTo>
                <a:cubicBezTo>
                  <a:pt x="218342" y="975362"/>
                  <a:pt x="0" y="757020"/>
                  <a:pt x="0" y="487681"/>
                </a:cubicBezTo>
                <a:cubicBezTo>
                  <a:pt x="0" y="218342"/>
                  <a:pt x="218342" y="0"/>
                  <a:pt x="487681" y="0"/>
                </a:cubicBez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14" name="Picture Placeholder 13">
            <a:extLst>
              <a:ext uri="{FF2B5EF4-FFF2-40B4-BE49-F238E27FC236}">
                <a16:creationId xmlns:a16="http://schemas.microsoft.com/office/drawing/2014/main" id="{9D4C8E33-3832-3583-E41D-004D7213D3A8}"/>
              </a:ext>
            </a:extLst>
          </p:cNvPr>
          <p:cNvSpPr>
            <a:spLocks noGrp="1"/>
          </p:cNvSpPr>
          <p:nvPr>
            <p:ph type="pic" sz="quarter" idx="13" hasCustomPrompt="1"/>
          </p:nvPr>
        </p:nvSpPr>
        <p:spPr>
          <a:xfrm>
            <a:off x="5311658" y="3712408"/>
            <a:ext cx="975362" cy="975362"/>
          </a:xfrm>
          <a:custGeom>
            <a:avLst/>
            <a:gdLst>
              <a:gd name="connsiteX0" fmla="*/ 487681 w 975362"/>
              <a:gd name="connsiteY0" fmla="*/ 0 h 975362"/>
              <a:gd name="connsiteX1" fmla="*/ 975362 w 975362"/>
              <a:gd name="connsiteY1" fmla="*/ 487681 h 975362"/>
              <a:gd name="connsiteX2" fmla="*/ 487681 w 975362"/>
              <a:gd name="connsiteY2" fmla="*/ 975362 h 975362"/>
              <a:gd name="connsiteX3" fmla="*/ 0 w 975362"/>
              <a:gd name="connsiteY3" fmla="*/ 487681 h 975362"/>
              <a:gd name="connsiteX4" fmla="*/ 487681 w 975362"/>
              <a:gd name="connsiteY4" fmla="*/ 0 h 975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5362" h="975362">
                <a:moveTo>
                  <a:pt x="487681" y="0"/>
                </a:moveTo>
                <a:cubicBezTo>
                  <a:pt x="757020" y="0"/>
                  <a:pt x="975362" y="218342"/>
                  <a:pt x="975362" y="487681"/>
                </a:cubicBezTo>
                <a:cubicBezTo>
                  <a:pt x="975362" y="757020"/>
                  <a:pt x="757020" y="975362"/>
                  <a:pt x="487681" y="975362"/>
                </a:cubicBezTo>
                <a:cubicBezTo>
                  <a:pt x="218342" y="975362"/>
                  <a:pt x="0" y="757020"/>
                  <a:pt x="0" y="487681"/>
                </a:cubicBezTo>
                <a:cubicBezTo>
                  <a:pt x="0" y="218342"/>
                  <a:pt x="218342" y="0"/>
                  <a:pt x="487681" y="0"/>
                </a:cubicBez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16" name="Picture Placeholder 15">
            <a:extLst>
              <a:ext uri="{FF2B5EF4-FFF2-40B4-BE49-F238E27FC236}">
                <a16:creationId xmlns:a16="http://schemas.microsoft.com/office/drawing/2014/main" id="{CDEA4ED6-AB47-E414-0880-F3C4BF04A307}"/>
              </a:ext>
            </a:extLst>
          </p:cNvPr>
          <p:cNvSpPr>
            <a:spLocks noGrp="1"/>
          </p:cNvSpPr>
          <p:nvPr>
            <p:ph type="pic" sz="quarter" idx="14" hasCustomPrompt="1"/>
          </p:nvPr>
        </p:nvSpPr>
        <p:spPr>
          <a:xfrm>
            <a:off x="4684135" y="5031366"/>
            <a:ext cx="975362" cy="975362"/>
          </a:xfrm>
          <a:custGeom>
            <a:avLst/>
            <a:gdLst>
              <a:gd name="connsiteX0" fmla="*/ 487681 w 975362"/>
              <a:gd name="connsiteY0" fmla="*/ 0 h 975362"/>
              <a:gd name="connsiteX1" fmla="*/ 975362 w 975362"/>
              <a:gd name="connsiteY1" fmla="*/ 487681 h 975362"/>
              <a:gd name="connsiteX2" fmla="*/ 487681 w 975362"/>
              <a:gd name="connsiteY2" fmla="*/ 975362 h 975362"/>
              <a:gd name="connsiteX3" fmla="*/ 0 w 975362"/>
              <a:gd name="connsiteY3" fmla="*/ 487681 h 975362"/>
              <a:gd name="connsiteX4" fmla="*/ 487681 w 975362"/>
              <a:gd name="connsiteY4" fmla="*/ 0 h 975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5362" h="975362">
                <a:moveTo>
                  <a:pt x="487681" y="0"/>
                </a:moveTo>
                <a:cubicBezTo>
                  <a:pt x="757020" y="0"/>
                  <a:pt x="975362" y="218342"/>
                  <a:pt x="975362" y="487681"/>
                </a:cubicBezTo>
                <a:cubicBezTo>
                  <a:pt x="975362" y="757020"/>
                  <a:pt x="757020" y="975362"/>
                  <a:pt x="487681" y="975362"/>
                </a:cubicBezTo>
                <a:cubicBezTo>
                  <a:pt x="218342" y="975362"/>
                  <a:pt x="0" y="757020"/>
                  <a:pt x="0" y="487681"/>
                </a:cubicBezTo>
                <a:cubicBezTo>
                  <a:pt x="0" y="218342"/>
                  <a:pt x="218342" y="0"/>
                  <a:pt x="487681" y="0"/>
                </a:cubicBez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Tree>
    <p:extLst>
      <p:ext uri="{BB962C8B-B14F-4D97-AF65-F5344CB8AC3E}">
        <p14:creationId xmlns:p14="http://schemas.microsoft.com/office/powerpoint/2010/main" val="1492505176"/>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ur Project">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3E73C4E-63B6-4070-1404-3A5846E44BAE}"/>
              </a:ext>
            </a:extLst>
          </p:cNvPr>
          <p:cNvSpPr>
            <a:spLocks noGrp="1"/>
          </p:cNvSpPr>
          <p:nvPr>
            <p:ph type="title"/>
          </p:nvPr>
        </p:nvSpPr>
        <p:spPr>
          <a:xfrm>
            <a:off x="474127" y="624611"/>
            <a:ext cx="5524138" cy="697630"/>
          </a:xfrm>
        </p:spPr>
        <p:txBody>
          <a:bodyPr/>
          <a:lstStyle/>
          <a:p>
            <a:r>
              <a:rPr lang="en-US"/>
              <a:t>Click to edit Master title style</a:t>
            </a:r>
          </a:p>
        </p:txBody>
      </p:sp>
      <p:sp>
        <p:nvSpPr>
          <p:cNvPr id="7" name="Text Placeholder 9">
            <a:extLst>
              <a:ext uri="{FF2B5EF4-FFF2-40B4-BE49-F238E27FC236}">
                <a16:creationId xmlns:a16="http://schemas.microsoft.com/office/drawing/2014/main" id="{625CCB44-6C14-0353-BCF5-B82C1A563275}"/>
              </a:ext>
            </a:extLst>
          </p:cNvPr>
          <p:cNvSpPr>
            <a:spLocks noGrp="1"/>
          </p:cNvSpPr>
          <p:nvPr>
            <p:ph type="body" sz="quarter" idx="16"/>
          </p:nvPr>
        </p:nvSpPr>
        <p:spPr>
          <a:xfrm>
            <a:off x="482024" y="1530139"/>
            <a:ext cx="6689337" cy="722955"/>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sp>
        <p:nvSpPr>
          <p:cNvPr id="4" name="Picture Placeholder 3">
            <a:extLst>
              <a:ext uri="{FF2B5EF4-FFF2-40B4-BE49-F238E27FC236}">
                <a16:creationId xmlns:a16="http://schemas.microsoft.com/office/drawing/2014/main" id="{7F63E530-3C42-E05C-5075-C07E139E5D76}"/>
              </a:ext>
            </a:extLst>
          </p:cNvPr>
          <p:cNvSpPr>
            <a:spLocks noGrp="1"/>
          </p:cNvSpPr>
          <p:nvPr>
            <p:ph type="pic" sz="quarter" idx="13" hasCustomPrompt="1"/>
          </p:nvPr>
        </p:nvSpPr>
        <p:spPr>
          <a:xfrm>
            <a:off x="566530" y="2460992"/>
            <a:ext cx="10863470" cy="2441257"/>
          </a:xfrm>
          <a:custGeom>
            <a:avLst/>
            <a:gdLst>
              <a:gd name="connsiteX0" fmla="*/ 0 w 10706100"/>
              <a:gd name="connsiteY0" fmla="*/ 0 h 2441257"/>
              <a:gd name="connsiteX1" fmla="*/ 10706100 w 10706100"/>
              <a:gd name="connsiteY1" fmla="*/ 0 h 2441257"/>
              <a:gd name="connsiteX2" fmla="*/ 10706100 w 10706100"/>
              <a:gd name="connsiteY2" fmla="*/ 2441257 h 2441257"/>
              <a:gd name="connsiteX3" fmla="*/ 0 w 10706100"/>
              <a:gd name="connsiteY3" fmla="*/ 2441257 h 2441257"/>
            </a:gdLst>
            <a:ahLst/>
            <a:cxnLst>
              <a:cxn ang="0">
                <a:pos x="connsiteX0" y="connsiteY0"/>
              </a:cxn>
              <a:cxn ang="0">
                <a:pos x="connsiteX1" y="connsiteY1"/>
              </a:cxn>
              <a:cxn ang="0">
                <a:pos x="connsiteX2" y="connsiteY2"/>
              </a:cxn>
              <a:cxn ang="0">
                <a:pos x="connsiteX3" y="connsiteY3"/>
              </a:cxn>
            </a:cxnLst>
            <a:rect l="l" t="t" r="r" b="b"/>
            <a:pathLst>
              <a:path w="10706100" h="2441257">
                <a:moveTo>
                  <a:pt x="0" y="0"/>
                </a:moveTo>
                <a:lnTo>
                  <a:pt x="10706100" y="0"/>
                </a:lnTo>
                <a:lnTo>
                  <a:pt x="10706100" y="2441257"/>
                </a:lnTo>
                <a:lnTo>
                  <a:pt x="0" y="2441257"/>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Tree>
    <p:extLst>
      <p:ext uri="{BB962C8B-B14F-4D97-AF65-F5344CB8AC3E}">
        <p14:creationId xmlns:p14="http://schemas.microsoft.com/office/powerpoint/2010/main" val="2169459885"/>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teps to Comple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65FBD-ADF6-E721-2892-C67112CC03E9}"/>
              </a:ext>
            </a:extLst>
          </p:cNvPr>
          <p:cNvSpPr>
            <a:spLocks noGrp="1"/>
          </p:cNvSpPr>
          <p:nvPr>
            <p:ph type="title"/>
          </p:nvPr>
        </p:nvSpPr>
        <p:spPr>
          <a:xfrm>
            <a:off x="1948873" y="365125"/>
            <a:ext cx="8294254" cy="1011499"/>
          </a:xfrm>
        </p:spPr>
        <p:txBody>
          <a:bodyPr/>
          <a:lstStyle>
            <a:lvl1pPr algn="ctr">
              <a:defRPr/>
            </a:lvl1pPr>
          </a:lstStyle>
          <a:p>
            <a:r>
              <a:rPr lang="en-US"/>
              <a:t>Click to edit Master title style</a:t>
            </a:r>
          </a:p>
        </p:txBody>
      </p:sp>
      <p:sp>
        <p:nvSpPr>
          <p:cNvPr id="30" name="Text Placeholder 9">
            <a:extLst>
              <a:ext uri="{FF2B5EF4-FFF2-40B4-BE49-F238E27FC236}">
                <a16:creationId xmlns:a16="http://schemas.microsoft.com/office/drawing/2014/main" id="{0CDEE555-FFDF-6A5F-D7A9-CE91DC48CE66}"/>
              </a:ext>
            </a:extLst>
          </p:cNvPr>
          <p:cNvSpPr>
            <a:spLocks noGrp="1"/>
          </p:cNvSpPr>
          <p:nvPr>
            <p:ph type="body" sz="quarter" idx="13"/>
          </p:nvPr>
        </p:nvSpPr>
        <p:spPr>
          <a:xfrm>
            <a:off x="1948873" y="1536545"/>
            <a:ext cx="8294254" cy="467643"/>
          </a:xfrm>
          <a:prstGeom prst="rect">
            <a:avLst/>
          </a:prstGeom>
        </p:spPr>
        <p:txBody>
          <a:bodyPr numCol="1" spcCol="548640">
            <a:normAutofit/>
          </a:bodyPr>
          <a:lstStyle>
            <a:lvl1pPr marL="0" indent="0" algn="ctr">
              <a:buFontTx/>
              <a:buNone/>
              <a:defRPr sz="1600" b="0">
                <a:solidFill>
                  <a:srgbClr val="165A26"/>
                </a:solidFill>
              </a:defRPr>
            </a:lvl1pPr>
            <a:lvl2pPr marL="457200" indent="0">
              <a:buNone/>
              <a:defRPr/>
            </a:lvl2pPr>
          </a:lstStyle>
          <a:p>
            <a:pPr lvl="0"/>
            <a:r>
              <a:rPr lang="en-US"/>
              <a:t>Click to edit Master text styles</a:t>
            </a:r>
          </a:p>
        </p:txBody>
      </p:sp>
      <p:sp>
        <p:nvSpPr>
          <p:cNvPr id="5" name="Oval 4">
            <a:extLst>
              <a:ext uri="{FF2B5EF4-FFF2-40B4-BE49-F238E27FC236}">
                <a16:creationId xmlns:a16="http://schemas.microsoft.com/office/drawing/2014/main" id="{B0BD86B7-4066-96C1-37DF-A084FE19F580}"/>
              </a:ext>
              <a:ext uri="{C183D7F6-B498-43B3-948B-1728B52AA6E4}">
                <adec:decorative xmlns:adec="http://schemas.microsoft.com/office/drawing/2017/decorative" val="1"/>
              </a:ext>
            </a:extLst>
          </p:cNvPr>
          <p:cNvSpPr/>
          <p:nvPr userDrawn="1"/>
        </p:nvSpPr>
        <p:spPr>
          <a:xfrm>
            <a:off x="2503210" y="2562225"/>
            <a:ext cx="1600200" cy="1600200"/>
          </a:xfrm>
          <a:prstGeom prst="ellipse">
            <a:avLst/>
          </a:prstGeom>
          <a:solidFill>
            <a:srgbClr val="FBB0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9F719660-18CF-8D65-A82D-5283DCDD5F25}"/>
              </a:ext>
              <a:ext uri="{C183D7F6-B498-43B3-948B-1728B52AA6E4}">
                <adec:decorative xmlns:adec="http://schemas.microsoft.com/office/drawing/2017/decorative" val="1"/>
              </a:ext>
            </a:extLst>
          </p:cNvPr>
          <p:cNvSpPr/>
          <p:nvPr userDrawn="1"/>
        </p:nvSpPr>
        <p:spPr>
          <a:xfrm>
            <a:off x="2904992" y="3858116"/>
            <a:ext cx="796636" cy="796636"/>
          </a:xfrm>
          <a:prstGeom prst="ellipse">
            <a:avLst/>
          </a:prstGeom>
          <a:solidFill>
            <a:schemeClr val="bg1"/>
          </a:solidFill>
          <a:ln>
            <a:noFill/>
          </a:ln>
          <a:effectLst>
            <a:outerShdw blurRad="63500" dist="38100" dir="5400000" algn="t"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94C7D13F-687A-1577-937B-6967847CE735}"/>
              </a:ext>
              <a:ext uri="{C183D7F6-B498-43B3-948B-1728B52AA6E4}">
                <adec:decorative xmlns:adec="http://schemas.microsoft.com/office/drawing/2017/decorative" val="1"/>
              </a:ext>
            </a:extLst>
          </p:cNvPr>
          <p:cNvSpPr/>
          <p:nvPr userDrawn="1"/>
        </p:nvSpPr>
        <p:spPr>
          <a:xfrm>
            <a:off x="5290420" y="2562225"/>
            <a:ext cx="1600200" cy="1600200"/>
          </a:xfrm>
          <a:prstGeom prst="ellipse">
            <a:avLst/>
          </a:prstGeom>
          <a:solidFill>
            <a:srgbClr val="2CB3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150A0520-BE71-B1A4-8927-CA507EA06202}"/>
              </a:ext>
              <a:ext uri="{C183D7F6-B498-43B3-948B-1728B52AA6E4}">
                <adec:decorative xmlns:adec="http://schemas.microsoft.com/office/drawing/2017/decorative" val="1"/>
              </a:ext>
            </a:extLst>
          </p:cNvPr>
          <p:cNvSpPr/>
          <p:nvPr userDrawn="1"/>
        </p:nvSpPr>
        <p:spPr>
          <a:xfrm>
            <a:off x="5692202" y="3858116"/>
            <a:ext cx="796636" cy="796636"/>
          </a:xfrm>
          <a:prstGeom prst="ellipse">
            <a:avLst/>
          </a:prstGeom>
          <a:solidFill>
            <a:schemeClr val="bg1"/>
          </a:solidFill>
          <a:ln>
            <a:noFill/>
          </a:ln>
          <a:effectLst>
            <a:outerShdw blurRad="63500" dist="38100" dir="5400000" algn="t"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EA467B9B-10D5-A909-9658-95AD2A72DCC9}"/>
              </a:ext>
              <a:ext uri="{C183D7F6-B498-43B3-948B-1728B52AA6E4}">
                <adec:decorative xmlns:adec="http://schemas.microsoft.com/office/drawing/2017/decorative" val="1"/>
              </a:ext>
            </a:extLst>
          </p:cNvPr>
          <p:cNvSpPr/>
          <p:nvPr userDrawn="1"/>
        </p:nvSpPr>
        <p:spPr>
          <a:xfrm>
            <a:off x="8077630" y="2562225"/>
            <a:ext cx="1600200" cy="1600200"/>
          </a:xfrm>
          <a:prstGeom prst="ellipse">
            <a:avLst/>
          </a:prstGeom>
          <a:solidFill>
            <a:srgbClr val="2E36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1C2A5CB-BCE1-D65E-6FC2-58C1E081D4CE}"/>
              </a:ext>
              <a:ext uri="{C183D7F6-B498-43B3-948B-1728B52AA6E4}">
                <adec:decorative xmlns:adec="http://schemas.microsoft.com/office/drawing/2017/decorative" val="1"/>
              </a:ext>
            </a:extLst>
          </p:cNvPr>
          <p:cNvSpPr/>
          <p:nvPr userDrawn="1"/>
        </p:nvSpPr>
        <p:spPr>
          <a:xfrm>
            <a:off x="8479412" y="3858116"/>
            <a:ext cx="796636" cy="796636"/>
          </a:xfrm>
          <a:prstGeom prst="ellipse">
            <a:avLst/>
          </a:prstGeom>
          <a:solidFill>
            <a:schemeClr val="bg1"/>
          </a:solidFill>
          <a:ln>
            <a:noFill/>
          </a:ln>
          <a:effectLst>
            <a:outerShdw blurRad="63500" dist="38100" dir="5400000" algn="t"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5">
            <a:extLst>
              <a:ext uri="{FF2B5EF4-FFF2-40B4-BE49-F238E27FC236}">
                <a16:creationId xmlns:a16="http://schemas.microsoft.com/office/drawing/2014/main" id="{9FB2F49A-849C-9071-35EB-23F101648A2F}"/>
              </a:ext>
              <a:ext uri="{C183D7F6-B498-43B3-948B-1728B52AA6E4}">
                <adec:decorative xmlns:adec="http://schemas.microsoft.com/office/drawing/2017/decorative" val="1"/>
              </a:ext>
            </a:extLst>
          </p:cNvPr>
          <p:cNvSpPr>
            <a:spLocks noEditPoints="1"/>
          </p:cNvSpPr>
          <p:nvPr userDrawn="1"/>
        </p:nvSpPr>
        <p:spPr bwMode="auto">
          <a:xfrm rot="5400000">
            <a:off x="4527052" y="3259931"/>
            <a:ext cx="339725" cy="338138"/>
          </a:xfrm>
          <a:custGeom>
            <a:avLst/>
            <a:gdLst>
              <a:gd name="T0" fmla="*/ 677 w 1639"/>
              <a:gd name="T1" fmla="*/ 13 h 1639"/>
              <a:gd name="T2" fmla="*/ 77 w 1639"/>
              <a:gd name="T3" fmla="*/ 473 h 1639"/>
              <a:gd name="T4" fmla="*/ 3 w 1639"/>
              <a:gd name="T5" fmla="*/ 759 h 1639"/>
              <a:gd name="T6" fmla="*/ 0 w 1639"/>
              <a:gd name="T7" fmla="*/ 771 h 1639"/>
              <a:gd name="T8" fmla="*/ 0 w 1639"/>
              <a:gd name="T9" fmla="*/ 867 h 1639"/>
              <a:gd name="T10" fmla="*/ 13 w 1639"/>
              <a:gd name="T11" fmla="*/ 962 h 1639"/>
              <a:gd name="T12" fmla="*/ 435 w 1639"/>
              <a:gd name="T13" fmla="*/ 1543 h 1639"/>
              <a:gd name="T14" fmla="*/ 758 w 1639"/>
              <a:gd name="T15" fmla="*/ 1636 h 1639"/>
              <a:gd name="T16" fmla="*/ 771 w 1639"/>
              <a:gd name="T17" fmla="*/ 1639 h 1639"/>
              <a:gd name="T18" fmla="*/ 867 w 1639"/>
              <a:gd name="T19" fmla="*/ 1639 h 1639"/>
              <a:gd name="T20" fmla="*/ 962 w 1639"/>
              <a:gd name="T21" fmla="*/ 1626 h 1639"/>
              <a:gd name="T22" fmla="*/ 1561 w 1639"/>
              <a:gd name="T23" fmla="*/ 1167 h 1639"/>
              <a:gd name="T24" fmla="*/ 1636 w 1639"/>
              <a:gd name="T25" fmla="*/ 880 h 1639"/>
              <a:gd name="T26" fmla="*/ 1639 w 1639"/>
              <a:gd name="T27" fmla="*/ 867 h 1639"/>
              <a:gd name="T28" fmla="*/ 1639 w 1639"/>
              <a:gd name="T29" fmla="*/ 771 h 1639"/>
              <a:gd name="T30" fmla="*/ 1626 w 1639"/>
              <a:gd name="T31" fmla="*/ 677 h 1639"/>
              <a:gd name="T32" fmla="*/ 1204 w 1639"/>
              <a:gd name="T33" fmla="*/ 96 h 1639"/>
              <a:gd name="T34" fmla="*/ 881 w 1639"/>
              <a:gd name="T35" fmla="*/ 3 h 1639"/>
              <a:gd name="T36" fmla="*/ 867 w 1639"/>
              <a:gd name="T37" fmla="*/ 0 h 1639"/>
              <a:gd name="T38" fmla="*/ 771 w 1639"/>
              <a:gd name="T39" fmla="*/ 0 h 1639"/>
              <a:gd name="T40" fmla="*/ 677 w 1639"/>
              <a:gd name="T41" fmla="*/ 13 h 1639"/>
              <a:gd name="T42" fmla="*/ 1502 w 1639"/>
              <a:gd name="T43" fmla="*/ 821 h 1639"/>
              <a:gd name="T44" fmla="*/ 819 w 1639"/>
              <a:gd name="T45" fmla="*/ 1502 h 1639"/>
              <a:gd name="T46" fmla="*/ 137 w 1639"/>
              <a:gd name="T47" fmla="*/ 818 h 1639"/>
              <a:gd name="T48" fmla="*/ 821 w 1639"/>
              <a:gd name="T49" fmla="*/ 137 h 1639"/>
              <a:gd name="T50" fmla="*/ 1502 w 1639"/>
              <a:gd name="T51" fmla="*/ 821 h 1639"/>
              <a:gd name="T52" fmla="*/ 439 w 1639"/>
              <a:gd name="T53" fmla="*/ 898 h 1639"/>
              <a:gd name="T54" fmla="*/ 426 w 1639"/>
              <a:gd name="T55" fmla="*/ 912 h 1639"/>
              <a:gd name="T56" fmla="*/ 463 w 1639"/>
              <a:gd name="T57" fmla="*/ 1022 h 1639"/>
              <a:gd name="T58" fmla="*/ 533 w 1639"/>
              <a:gd name="T59" fmla="*/ 998 h 1639"/>
              <a:gd name="T60" fmla="*/ 803 w 1639"/>
              <a:gd name="T61" fmla="*/ 727 h 1639"/>
              <a:gd name="T62" fmla="*/ 820 w 1639"/>
              <a:gd name="T63" fmla="*/ 706 h 1639"/>
              <a:gd name="T64" fmla="*/ 833 w 1639"/>
              <a:gd name="T65" fmla="*/ 725 h 1639"/>
              <a:gd name="T66" fmla="*/ 1104 w 1639"/>
              <a:gd name="T67" fmla="*/ 995 h 1639"/>
              <a:gd name="T68" fmla="*/ 1120 w 1639"/>
              <a:gd name="T69" fmla="*/ 1010 h 1639"/>
              <a:gd name="T70" fmla="*/ 1226 w 1639"/>
              <a:gd name="T71" fmla="*/ 977 h 1639"/>
              <a:gd name="T72" fmla="*/ 1203 w 1639"/>
              <a:gd name="T73" fmla="*/ 902 h 1639"/>
              <a:gd name="T74" fmla="*/ 878 w 1639"/>
              <a:gd name="T75" fmla="*/ 576 h 1639"/>
              <a:gd name="T76" fmla="*/ 762 w 1639"/>
              <a:gd name="T77" fmla="*/ 576 h 1639"/>
              <a:gd name="T78" fmla="*/ 439 w 1639"/>
              <a:gd name="T79" fmla="*/ 898 h 1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39" h="1639">
                <a:moveTo>
                  <a:pt x="677" y="13"/>
                </a:moveTo>
                <a:cubicBezTo>
                  <a:pt x="401" y="67"/>
                  <a:pt x="201" y="221"/>
                  <a:pt x="77" y="473"/>
                </a:cubicBezTo>
                <a:cubicBezTo>
                  <a:pt x="33" y="563"/>
                  <a:pt x="9" y="659"/>
                  <a:pt x="3" y="759"/>
                </a:cubicBezTo>
                <a:cubicBezTo>
                  <a:pt x="3" y="763"/>
                  <a:pt x="1" y="767"/>
                  <a:pt x="0" y="771"/>
                </a:cubicBezTo>
                <a:cubicBezTo>
                  <a:pt x="0" y="867"/>
                  <a:pt x="0" y="867"/>
                  <a:pt x="0" y="867"/>
                </a:cubicBezTo>
                <a:cubicBezTo>
                  <a:pt x="4" y="899"/>
                  <a:pt x="7" y="931"/>
                  <a:pt x="13" y="962"/>
                </a:cubicBezTo>
                <a:cubicBezTo>
                  <a:pt x="63" y="1222"/>
                  <a:pt x="204" y="1415"/>
                  <a:pt x="435" y="1543"/>
                </a:cubicBezTo>
                <a:cubicBezTo>
                  <a:pt x="535" y="1598"/>
                  <a:pt x="643" y="1628"/>
                  <a:pt x="758" y="1636"/>
                </a:cubicBezTo>
                <a:cubicBezTo>
                  <a:pt x="762" y="1636"/>
                  <a:pt x="767" y="1638"/>
                  <a:pt x="771" y="1639"/>
                </a:cubicBezTo>
                <a:cubicBezTo>
                  <a:pt x="867" y="1639"/>
                  <a:pt x="867" y="1639"/>
                  <a:pt x="867" y="1639"/>
                </a:cubicBezTo>
                <a:cubicBezTo>
                  <a:pt x="899" y="1635"/>
                  <a:pt x="931" y="1632"/>
                  <a:pt x="962" y="1626"/>
                </a:cubicBezTo>
                <a:cubicBezTo>
                  <a:pt x="1238" y="1572"/>
                  <a:pt x="1437" y="1418"/>
                  <a:pt x="1561" y="1167"/>
                </a:cubicBezTo>
                <a:cubicBezTo>
                  <a:pt x="1606" y="1077"/>
                  <a:pt x="1630" y="980"/>
                  <a:pt x="1636" y="880"/>
                </a:cubicBezTo>
                <a:cubicBezTo>
                  <a:pt x="1636" y="876"/>
                  <a:pt x="1638" y="872"/>
                  <a:pt x="1639" y="867"/>
                </a:cubicBezTo>
                <a:cubicBezTo>
                  <a:pt x="1639" y="771"/>
                  <a:pt x="1639" y="771"/>
                  <a:pt x="1639" y="771"/>
                </a:cubicBezTo>
                <a:cubicBezTo>
                  <a:pt x="1635" y="740"/>
                  <a:pt x="1632" y="708"/>
                  <a:pt x="1626" y="677"/>
                </a:cubicBezTo>
                <a:cubicBezTo>
                  <a:pt x="1576" y="417"/>
                  <a:pt x="1435" y="224"/>
                  <a:pt x="1204" y="96"/>
                </a:cubicBezTo>
                <a:cubicBezTo>
                  <a:pt x="1104" y="41"/>
                  <a:pt x="996" y="11"/>
                  <a:pt x="881" y="3"/>
                </a:cubicBezTo>
                <a:cubicBezTo>
                  <a:pt x="877" y="3"/>
                  <a:pt x="872" y="1"/>
                  <a:pt x="867" y="0"/>
                </a:cubicBezTo>
                <a:cubicBezTo>
                  <a:pt x="771" y="0"/>
                  <a:pt x="771" y="0"/>
                  <a:pt x="771" y="0"/>
                </a:cubicBezTo>
                <a:cubicBezTo>
                  <a:pt x="740" y="4"/>
                  <a:pt x="708" y="7"/>
                  <a:pt x="677" y="13"/>
                </a:cubicBezTo>
                <a:close/>
                <a:moveTo>
                  <a:pt x="1502" y="821"/>
                </a:moveTo>
                <a:cubicBezTo>
                  <a:pt x="1500" y="1199"/>
                  <a:pt x="1195" y="1503"/>
                  <a:pt x="819" y="1502"/>
                </a:cubicBezTo>
                <a:cubicBezTo>
                  <a:pt x="442" y="1501"/>
                  <a:pt x="136" y="1194"/>
                  <a:pt x="137" y="818"/>
                </a:cubicBezTo>
                <a:cubicBezTo>
                  <a:pt x="138" y="441"/>
                  <a:pt x="445" y="135"/>
                  <a:pt x="821" y="137"/>
                </a:cubicBezTo>
                <a:cubicBezTo>
                  <a:pt x="1199" y="139"/>
                  <a:pt x="1504" y="446"/>
                  <a:pt x="1502" y="821"/>
                </a:cubicBezTo>
                <a:close/>
                <a:moveTo>
                  <a:pt x="439" y="898"/>
                </a:moveTo>
                <a:cubicBezTo>
                  <a:pt x="435" y="903"/>
                  <a:pt x="430" y="907"/>
                  <a:pt x="426" y="912"/>
                </a:cubicBezTo>
                <a:cubicBezTo>
                  <a:pt x="393" y="952"/>
                  <a:pt x="413" y="1010"/>
                  <a:pt x="463" y="1022"/>
                </a:cubicBezTo>
                <a:cubicBezTo>
                  <a:pt x="491" y="1029"/>
                  <a:pt x="513" y="1018"/>
                  <a:pt x="533" y="998"/>
                </a:cubicBezTo>
                <a:cubicBezTo>
                  <a:pt x="623" y="907"/>
                  <a:pt x="713" y="818"/>
                  <a:pt x="803" y="727"/>
                </a:cubicBezTo>
                <a:cubicBezTo>
                  <a:pt x="808" y="722"/>
                  <a:pt x="812" y="717"/>
                  <a:pt x="820" y="706"/>
                </a:cubicBezTo>
                <a:cubicBezTo>
                  <a:pt x="826" y="715"/>
                  <a:pt x="829" y="721"/>
                  <a:pt x="833" y="725"/>
                </a:cubicBezTo>
                <a:cubicBezTo>
                  <a:pt x="923" y="815"/>
                  <a:pt x="1013" y="905"/>
                  <a:pt x="1104" y="995"/>
                </a:cubicBezTo>
                <a:cubicBezTo>
                  <a:pt x="1109" y="1001"/>
                  <a:pt x="1114" y="1006"/>
                  <a:pt x="1120" y="1010"/>
                </a:cubicBezTo>
                <a:cubicBezTo>
                  <a:pt x="1157" y="1039"/>
                  <a:pt x="1211" y="1021"/>
                  <a:pt x="1226" y="977"/>
                </a:cubicBezTo>
                <a:cubicBezTo>
                  <a:pt x="1235" y="947"/>
                  <a:pt x="1225" y="923"/>
                  <a:pt x="1203" y="902"/>
                </a:cubicBezTo>
                <a:cubicBezTo>
                  <a:pt x="1095" y="793"/>
                  <a:pt x="986" y="685"/>
                  <a:pt x="878" y="576"/>
                </a:cubicBezTo>
                <a:cubicBezTo>
                  <a:pt x="838" y="536"/>
                  <a:pt x="801" y="536"/>
                  <a:pt x="762" y="576"/>
                </a:cubicBezTo>
                <a:cubicBezTo>
                  <a:pt x="654" y="683"/>
                  <a:pt x="547" y="791"/>
                  <a:pt x="439" y="898"/>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5">
            <a:extLst>
              <a:ext uri="{FF2B5EF4-FFF2-40B4-BE49-F238E27FC236}">
                <a16:creationId xmlns:a16="http://schemas.microsoft.com/office/drawing/2014/main" id="{FBA0F1CA-0D86-6764-813E-BE78832ED0DF}"/>
              </a:ext>
              <a:ext uri="{C183D7F6-B498-43B3-948B-1728B52AA6E4}">
                <adec:decorative xmlns:adec="http://schemas.microsoft.com/office/drawing/2017/decorative" val="1"/>
              </a:ext>
            </a:extLst>
          </p:cNvPr>
          <p:cNvSpPr>
            <a:spLocks noEditPoints="1"/>
          </p:cNvSpPr>
          <p:nvPr userDrawn="1"/>
        </p:nvSpPr>
        <p:spPr bwMode="auto">
          <a:xfrm rot="5400000">
            <a:off x="7314262" y="3259932"/>
            <a:ext cx="339725" cy="338138"/>
          </a:xfrm>
          <a:custGeom>
            <a:avLst/>
            <a:gdLst>
              <a:gd name="T0" fmla="*/ 677 w 1639"/>
              <a:gd name="T1" fmla="*/ 13 h 1639"/>
              <a:gd name="T2" fmla="*/ 77 w 1639"/>
              <a:gd name="T3" fmla="*/ 473 h 1639"/>
              <a:gd name="T4" fmla="*/ 3 w 1639"/>
              <a:gd name="T5" fmla="*/ 759 h 1639"/>
              <a:gd name="T6" fmla="*/ 0 w 1639"/>
              <a:gd name="T7" fmla="*/ 771 h 1639"/>
              <a:gd name="T8" fmla="*/ 0 w 1639"/>
              <a:gd name="T9" fmla="*/ 867 h 1639"/>
              <a:gd name="T10" fmla="*/ 13 w 1639"/>
              <a:gd name="T11" fmla="*/ 962 h 1639"/>
              <a:gd name="T12" fmla="*/ 435 w 1639"/>
              <a:gd name="T13" fmla="*/ 1543 h 1639"/>
              <a:gd name="T14" fmla="*/ 758 w 1639"/>
              <a:gd name="T15" fmla="*/ 1636 h 1639"/>
              <a:gd name="T16" fmla="*/ 771 w 1639"/>
              <a:gd name="T17" fmla="*/ 1639 h 1639"/>
              <a:gd name="T18" fmla="*/ 867 w 1639"/>
              <a:gd name="T19" fmla="*/ 1639 h 1639"/>
              <a:gd name="T20" fmla="*/ 962 w 1639"/>
              <a:gd name="T21" fmla="*/ 1626 h 1639"/>
              <a:gd name="T22" fmla="*/ 1561 w 1639"/>
              <a:gd name="T23" fmla="*/ 1167 h 1639"/>
              <a:gd name="T24" fmla="*/ 1636 w 1639"/>
              <a:gd name="T25" fmla="*/ 880 h 1639"/>
              <a:gd name="T26" fmla="*/ 1639 w 1639"/>
              <a:gd name="T27" fmla="*/ 867 h 1639"/>
              <a:gd name="T28" fmla="*/ 1639 w 1639"/>
              <a:gd name="T29" fmla="*/ 771 h 1639"/>
              <a:gd name="T30" fmla="*/ 1626 w 1639"/>
              <a:gd name="T31" fmla="*/ 677 h 1639"/>
              <a:gd name="T32" fmla="*/ 1204 w 1639"/>
              <a:gd name="T33" fmla="*/ 96 h 1639"/>
              <a:gd name="T34" fmla="*/ 881 w 1639"/>
              <a:gd name="T35" fmla="*/ 3 h 1639"/>
              <a:gd name="T36" fmla="*/ 867 w 1639"/>
              <a:gd name="T37" fmla="*/ 0 h 1639"/>
              <a:gd name="T38" fmla="*/ 771 w 1639"/>
              <a:gd name="T39" fmla="*/ 0 h 1639"/>
              <a:gd name="T40" fmla="*/ 677 w 1639"/>
              <a:gd name="T41" fmla="*/ 13 h 1639"/>
              <a:gd name="T42" fmla="*/ 1502 w 1639"/>
              <a:gd name="T43" fmla="*/ 821 h 1639"/>
              <a:gd name="T44" fmla="*/ 819 w 1639"/>
              <a:gd name="T45" fmla="*/ 1502 h 1639"/>
              <a:gd name="T46" fmla="*/ 137 w 1639"/>
              <a:gd name="T47" fmla="*/ 818 h 1639"/>
              <a:gd name="T48" fmla="*/ 821 w 1639"/>
              <a:gd name="T49" fmla="*/ 137 h 1639"/>
              <a:gd name="T50" fmla="*/ 1502 w 1639"/>
              <a:gd name="T51" fmla="*/ 821 h 1639"/>
              <a:gd name="T52" fmla="*/ 439 w 1639"/>
              <a:gd name="T53" fmla="*/ 898 h 1639"/>
              <a:gd name="T54" fmla="*/ 426 w 1639"/>
              <a:gd name="T55" fmla="*/ 912 h 1639"/>
              <a:gd name="T56" fmla="*/ 463 w 1639"/>
              <a:gd name="T57" fmla="*/ 1022 h 1639"/>
              <a:gd name="T58" fmla="*/ 533 w 1639"/>
              <a:gd name="T59" fmla="*/ 998 h 1639"/>
              <a:gd name="T60" fmla="*/ 803 w 1639"/>
              <a:gd name="T61" fmla="*/ 727 h 1639"/>
              <a:gd name="T62" fmla="*/ 820 w 1639"/>
              <a:gd name="T63" fmla="*/ 706 h 1639"/>
              <a:gd name="T64" fmla="*/ 833 w 1639"/>
              <a:gd name="T65" fmla="*/ 725 h 1639"/>
              <a:gd name="T66" fmla="*/ 1104 w 1639"/>
              <a:gd name="T67" fmla="*/ 995 h 1639"/>
              <a:gd name="T68" fmla="*/ 1120 w 1639"/>
              <a:gd name="T69" fmla="*/ 1010 h 1639"/>
              <a:gd name="T70" fmla="*/ 1226 w 1639"/>
              <a:gd name="T71" fmla="*/ 977 h 1639"/>
              <a:gd name="T72" fmla="*/ 1203 w 1639"/>
              <a:gd name="T73" fmla="*/ 902 h 1639"/>
              <a:gd name="T74" fmla="*/ 878 w 1639"/>
              <a:gd name="T75" fmla="*/ 576 h 1639"/>
              <a:gd name="T76" fmla="*/ 762 w 1639"/>
              <a:gd name="T77" fmla="*/ 576 h 1639"/>
              <a:gd name="T78" fmla="*/ 439 w 1639"/>
              <a:gd name="T79" fmla="*/ 898 h 1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39" h="1639">
                <a:moveTo>
                  <a:pt x="677" y="13"/>
                </a:moveTo>
                <a:cubicBezTo>
                  <a:pt x="401" y="67"/>
                  <a:pt x="201" y="221"/>
                  <a:pt x="77" y="473"/>
                </a:cubicBezTo>
                <a:cubicBezTo>
                  <a:pt x="33" y="563"/>
                  <a:pt x="9" y="659"/>
                  <a:pt x="3" y="759"/>
                </a:cubicBezTo>
                <a:cubicBezTo>
                  <a:pt x="3" y="763"/>
                  <a:pt x="1" y="767"/>
                  <a:pt x="0" y="771"/>
                </a:cubicBezTo>
                <a:cubicBezTo>
                  <a:pt x="0" y="867"/>
                  <a:pt x="0" y="867"/>
                  <a:pt x="0" y="867"/>
                </a:cubicBezTo>
                <a:cubicBezTo>
                  <a:pt x="4" y="899"/>
                  <a:pt x="7" y="931"/>
                  <a:pt x="13" y="962"/>
                </a:cubicBezTo>
                <a:cubicBezTo>
                  <a:pt x="63" y="1222"/>
                  <a:pt x="204" y="1415"/>
                  <a:pt x="435" y="1543"/>
                </a:cubicBezTo>
                <a:cubicBezTo>
                  <a:pt x="535" y="1598"/>
                  <a:pt x="643" y="1628"/>
                  <a:pt x="758" y="1636"/>
                </a:cubicBezTo>
                <a:cubicBezTo>
                  <a:pt x="762" y="1636"/>
                  <a:pt x="767" y="1638"/>
                  <a:pt x="771" y="1639"/>
                </a:cubicBezTo>
                <a:cubicBezTo>
                  <a:pt x="867" y="1639"/>
                  <a:pt x="867" y="1639"/>
                  <a:pt x="867" y="1639"/>
                </a:cubicBezTo>
                <a:cubicBezTo>
                  <a:pt x="899" y="1635"/>
                  <a:pt x="931" y="1632"/>
                  <a:pt x="962" y="1626"/>
                </a:cubicBezTo>
                <a:cubicBezTo>
                  <a:pt x="1238" y="1572"/>
                  <a:pt x="1437" y="1418"/>
                  <a:pt x="1561" y="1167"/>
                </a:cubicBezTo>
                <a:cubicBezTo>
                  <a:pt x="1606" y="1077"/>
                  <a:pt x="1630" y="980"/>
                  <a:pt x="1636" y="880"/>
                </a:cubicBezTo>
                <a:cubicBezTo>
                  <a:pt x="1636" y="876"/>
                  <a:pt x="1638" y="872"/>
                  <a:pt x="1639" y="867"/>
                </a:cubicBezTo>
                <a:cubicBezTo>
                  <a:pt x="1639" y="771"/>
                  <a:pt x="1639" y="771"/>
                  <a:pt x="1639" y="771"/>
                </a:cubicBezTo>
                <a:cubicBezTo>
                  <a:pt x="1635" y="740"/>
                  <a:pt x="1632" y="708"/>
                  <a:pt x="1626" y="677"/>
                </a:cubicBezTo>
                <a:cubicBezTo>
                  <a:pt x="1576" y="417"/>
                  <a:pt x="1435" y="224"/>
                  <a:pt x="1204" y="96"/>
                </a:cubicBezTo>
                <a:cubicBezTo>
                  <a:pt x="1104" y="41"/>
                  <a:pt x="996" y="11"/>
                  <a:pt x="881" y="3"/>
                </a:cubicBezTo>
                <a:cubicBezTo>
                  <a:pt x="877" y="3"/>
                  <a:pt x="872" y="1"/>
                  <a:pt x="867" y="0"/>
                </a:cubicBezTo>
                <a:cubicBezTo>
                  <a:pt x="771" y="0"/>
                  <a:pt x="771" y="0"/>
                  <a:pt x="771" y="0"/>
                </a:cubicBezTo>
                <a:cubicBezTo>
                  <a:pt x="740" y="4"/>
                  <a:pt x="708" y="7"/>
                  <a:pt x="677" y="13"/>
                </a:cubicBezTo>
                <a:close/>
                <a:moveTo>
                  <a:pt x="1502" y="821"/>
                </a:moveTo>
                <a:cubicBezTo>
                  <a:pt x="1500" y="1199"/>
                  <a:pt x="1195" y="1503"/>
                  <a:pt x="819" y="1502"/>
                </a:cubicBezTo>
                <a:cubicBezTo>
                  <a:pt x="442" y="1501"/>
                  <a:pt x="136" y="1194"/>
                  <a:pt x="137" y="818"/>
                </a:cubicBezTo>
                <a:cubicBezTo>
                  <a:pt x="138" y="441"/>
                  <a:pt x="445" y="135"/>
                  <a:pt x="821" y="137"/>
                </a:cubicBezTo>
                <a:cubicBezTo>
                  <a:pt x="1199" y="139"/>
                  <a:pt x="1504" y="446"/>
                  <a:pt x="1502" y="821"/>
                </a:cubicBezTo>
                <a:close/>
                <a:moveTo>
                  <a:pt x="439" y="898"/>
                </a:moveTo>
                <a:cubicBezTo>
                  <a:pt x="435" y="903"/>
                  <a:pt x="430" y="907"/>
                  <a:pt x="426" y="912"/>
                </a:cubicBezTo>
                <a:cubicBezTo>
                  <a:pt x="393" y="952"/>
                  <a:pt x="413" y="1010"/>
                  <a:pt x="463" y="1022"/>
                </a:cubicBezTo>
                <a:cubicBezTo>
                  <a:pt x="491" y="1029"/>
                  <a:pt x="513" y="1018"/>
                  <a:pt x="533" y="998"/>
                </a:cubicBezTo>
                <a:cubicBezTo>
                  <a:pt x="623" y="907"/>
                  <a:pt x="713" y="818"/>
                  <a:pt x="803" y="727"/>
                </a:cubicBezTo>
                <a:cubicBezTo>
                  <a:pt x="808" y="722"/>
                  <a:pt x="812" y="717"/>
                  <a:pt x="820" y="706"/>
                </a:cubicBezTo>
                <a:cubicBezTo>
                  <a:pt x="826" y="715"/>
                  <a:pt x="829" y="721"/>
                  <a:pt x="833" y="725"/>
                </a:cubicBezTo>
                <a:cubicBezTo>
                  <a:pt x="923" y="815"/>
                  <a:pt x="1013" y="905"/>
                  <a:pt x="1104" y="995"/>
                </a:cubicBezTo>
                <a:cubicBezTo>
                  <a:pt x="1109" y="1001"/>
                  <a:pt x="1114" y="1006"/>
                  <a:pt x="1120" y="1010"/>
                </a:cubicBezTo>
                <a:cubicBezTo>
                  <a:pt x="1157" y="1039"/>
                  <a:pt x="1211" y="1021"/>
                  <a:pt x="1226" y="977"/>
                </a:cubicBezTo>
                <a:cubicBezTo>
                  <a:pt x="1235" y="947"/>
                  <a:pt x="1225" y="923"/>
                  <a:pt x="1203" y="902"/>
                </a:cubicBezTo>
                <a:cubicBezTo>
                  <a:pt x="1095" y="793"/>
                  <a:pt x="986" y="685"/>
                  <a:pt x="878" y="576"/>
                </a:cubicBezTo>
                <a:cubicBezTo>
                  <a:pt x="838" y="536"/>
                  <a:pt x="801" y="536"/>
                  <a:pt x="762" y="576"/>
                </a:cubicBezTo>
                <a:cubicBezTo>
                  <a:pt x="654" y="683"/>
                  <a:pt x="547" y="791"/>
                  <a:pt x="439" y="898"/>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9922949"/>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portant Statistics">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54DC0390-E476-55E2-05C3-544F8F41F787}"/>
              </a:ext>
            </a:extLst>
          </p:cNvPr>
          <p:cNvSpPr>
            <a:spLocks noGrp="1"/>
          </p:cNvSpPr>
          <p:nvPr>
            <p:ph type="title"/>
          </p:nvPr>
        </p:nvSpPr>
        <p:spPr>
          <a:xfrm>
            <a:off x="482025" y="584831"/>
            <a:ext cx="4562248" cy="697630"/>
          </a:xfrm>
        </p:spPr>
        <p:txBody>
          <a:bodyPr/>
          <a:lstStyle/>
          <a:p>
            <a:r>
              <a:rPr lang="en-US"/>
              <a:t>Click to edit Master title style</a:t>
            </a:r>
          </a:p>
        </p:txBody>
      </p:sp>
      <p:sp>
        <p:nvSpPr>
          <p:cNvPr id="2" name="Text Placeholder 9">
            <a:extLst>
              <a:ext uri="{FF2B5EF4-FFF2-40B4-BE49-F238E27FC236}">
                <a16:creationId xmlns:a16="http://schemas.microsoft.com/office/drawing/2014/main" id="{01A05C3B-B460-0FE6-361D-3F1ECCEAE8F1}"/>
              </a:ext>
            </a:extLst>
          </p:cNvPr>
          <p:cNvSpPr>
            <a:spLocks noGrp="1"/>
          </p:cNvSpPr>
          <p:nvPr>
            <p:ph type="body" sz="quarter" idx="12"/>
          </p:nvPr>
        </p:nvSpPr>
        <p:spPr>
          <a:xfrm>
            <a:off x="482025" y="1425702"/>
            <a:ext cx="4562248" cy="1282446"/>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sp>
        <p:nvSpPr>
          <p:cNvPr id="5" name="Text Placeholder 5">
            <a:extLst>
              <a:ext uri="{FF2B5EF4-FFF2-40B4-BE49-F238E27FC236}">
                <a16:creationId xmlns:a16="http://schemas.microsoft.com/office/drawing/2014/main" id="{FEC52B0C-B0AF-5B98-E129-75AD18A7C9CE}"/>
              </a:ext>
            </a:extLst>
          </p:cNvPr>
          <p:cNvSpPr>
            <a:spLocks noGrp="1"/>
          </p:cNvSpPr>
          <p:nvPr>
            <p:ph type="body" sz="quarter" idx="17"/>
          </p:nvPr>
        </p:nvSpPr>
        <p:spPr>
          <a:xfrm>
            <a:off x="482026" y="2851389"/>
            <a:ext cx="4562247" cy="33511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E5E4999C-501D-AFFA-55F9-EB42A17FCBCA}"/>
              </a:ext>
            </a:extLst>
          </p:cNvPr>
          <p:cNvSpPr>
            <a:spLocks noGrp="1"/>
          </p:cNvSpPr>
          <p:nvPr>
            <p:ph type="pic" sz="quarter" idx="13" hasCustomPrompt="1"/>
          </p:nvPr>
        </p:nvSpPr>
        <p:spPr>
          <a:xfrm>
            <a:off x="5357962" y="2066925"/>
            <a:ext cx="2682225" cy="4029075"/>
          </a:xfrm>
          <a:custGeom>
            <a:avLst/>
            <a:gdLst>
              <a:gd name="connsiteX0" fmla="*/ 0 w 2682225"/>
              <a:gd name="connsiteY0" fmla="*/ 0 h 4029075"/>
              <a:gd name="connsiteX1" fmla="*/ 2682225 w 2682225"/>
              <a:gd name="connsiteY1" fmla="*/ 0 h 4029075"/>
              <a:gd name="connsiteX2" fmla="*/ 2682225 w 2682225"/>
              <a:gd name="connsiteY2" fmla="*/ 4029075 h 4029075"/>
              <a:gd name="connsiteX3" fmla="*/ 0 w 2682225"/>
              <a:gd name="connsiteY3" fmla="*/ 4029075 h 4029075"/>
            </a:gdLst>
            <a:ahLst/>
            <a:cxnLst>
              <a:cxn ang="0">
                <a:pos x="connsiteX0" y="connsiteY0"/>
              </a:cxn>
              <a:cxn ang="0">
                <a:pos x="connsiteX1" y="connsiteY1"/>
              </a:cxn>
              <a:cxn ang="0">
                <a:pos x="connsiteX2" y="connsiteY2"/>
              </a:cxn>
              <a:cxn ang="0">
                <a:pos x="connsiteX3" y="connsiteY3"/>
              </a:cxn>
            </a:cxnLst>
            <a:rect l="l" t="t" r="r" b="b"/>
            <a:pathLst>
              <a:path w="2682225" h="4029075">
                <a:moveTo>
                  <a:pt x="0" y="0"/>
                </a:moveTo>
                <a:lnTo>
                  <a:pt x="2682225" y="0"/>
                </a:lnTo>
                <a:lnTo>
                  <a:pt x="2682225" y="4029075"/>
                </a:lnTo>
                <a:lnTo>
                  <a:pt x="0" y="4029075"/>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Tree>
    <p:extLst>
      <p:ext uri="{BB962C8B-B14F-4D97-AF65-F5344CB8AC3E}">
        <p14:creationId xmlns:p14="http://schemas.microsoft.com/office/powerpoint/2010/main" val="3982900796"/>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rvice Description">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50013E01-324F-CFDF-832F-8D95DEA9FD1B}"/>
              </a:ext>
            </a:extLst>
          </p:cNvPr>
          <p:cNvSpPr>
            <a:spLocks noGrp="1"/>
          </p:cNvSpPr>
          <p:nvPr>
            <p:ph type="title"/>
          </p:nvPr>
        </p:nvSpPr>
        <p:spPr>
          <a:xfrm>
            <a:off x="482025" y="584831"/>
            <a:ext cx="6481482" cy="697630"/>
          </a:xfrm>
        </p:spPr>
        <p:txBody>
          <a:bodyPr/>
          <a:lstStyle/>
          <a:p>
            <a:r>
              <a:rPr lang="en-US"/>
              <a:t>Click to edit Master title style</a:t>
            </a:r>
          </a:p>
        </p:txBody>
      </p:sp>
      <p:sp>
        <p:nvSpPr>
          <p:cNvPr id="2" name="Text Placeholder 9">
            <a:extLst>
              <a:ext uri="{FF2B5EF4-FFF2-40B4-BE49-F238E27FC236}">
                <a16:creationId xmlns:a16="http://schemas.microsoft.com/office/drawing/2014/main" id="{B604F47B-7E51-1080-DAA0-8BB608AD9860}"/>
              </a:ext>
            </a:extLst>
          </p:cNvPr>
          <p:cNvSpPr>
            <a:spLocks noGrp="1"/>
          </p:cNvSpPr>
          <p:nvPr>
            <p:ph type="body" sz="quarter" idx="12"/>
          </p:nvPr>
        </p:nvSpPr>
        <p:spPr>
          <a:xfrm>
            <a:off x="482024" y="1425702"/>
            <a:ext cx="6481483" cy="697630"/>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sp>
        <p:nvSpPr>
          <p:cNvPr id="4" name="Text Placeholder 5">
            <a:extLst>
              <a:ext uri="{FF2B5EF4-FFF2-40B4-BE49-F238E27FC236}">
                <a16:creationId xmlns:a16="http://schemas.microsoft.com/office/drawing/2014/main" id="{742EEB85-B279-2582-68BD-3C20431F990C}"/>
              </a:ext>
            </a:extLst>
          </p:cNvPr>
          <p:cNvSpPr>
            <a:spLocks noGrp="1"/>
          </p:cNvSpPr>
          <p:nvPr>
            <p:ph type="body" sz="quarter" idx="17"/>
          </p:nvPr>
        </p:nvSpPr>
        <p:spPr>
          <a:xfrm>
            <a:off x="482027" y="2851389"/>
            <a:ext cx="3105236" cy="33511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Rectangle: Rounded Corners 37">
            <a:extLst>
              <a:ext uri="{FF2B5EF4-FFF2-40B4-BE49-F238E27FC236}">
                <a16:creationId xmlns:a16="http://schemas.microsoft.com/office/drawing/2014/main" id="{C2C2BC19-0944-9A37-04D9-F54B3EF1DD0C}"/>
              </a:ext>
              <a:ext uri="{C183D7F6-B498-43B3-948B-1728B52AA6E4}">
                <adec:decorative xmlns:adec="http://schemas.microsoft.com/office/drawing/2017/decorative" val="1"/>
              </a:ext>
            </a:extLst>
          </p:cNvPr>
          <p:cNvSpPr/>
          <p:nvPr userDrawn="1"/>
        </p:nvSpPr>
        <p:spPr>
          <a:xfrm>
            <a:off x="3863340" y="2684242"/>
            <a:ext cx="8328660" cy="2391192"/>
          </a:xfrm>
          <a:prstGeom prst="roundRect">
            <a:avLst>
              <a:gd name="adj" fmla="val 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2559926"/>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pecific Analysi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BA7E59-FDC9-ED16-D4EB-40FFC8C9B752}"/>
              </a:ext>
            </a:extLst>
          </p:cNvPr>
          <p:cNvSpPr>
            <a:spLocks noGrp="1"/>
          </p:cNvSpPr>
          <p:nvPr>
            <p:ph type="title"/>
          </p:nvPr>
        </p:nvSpPr>
        <p:spPr>
          <a:xfrm>
            <a:off x="6229978" y="365125"/>
            <a:ext cx="5123822" cy="1325563"/>
          </a:xfrm>
        </p:spPr>
        <p:txBody>
          <a:bodyPr/>
          <a:lstStyle/>
          <a:p>
            <a:r>
              <a:rPr lang="en-US"/>
              <a:t>Click to edit Master title style</a:t>
            </a:r>
          </a:p>
        </p:txBody>
      </p:sp>
      <p:sp>
        <p:nvSpPr>
          <p:cNvPr id="19" name="Text Placeholder 9">
            <a:extLst>
              <a:ext uri="{FF2B5EF4-FFF2-40B4-BE49-F238E27FC236}">
                <a16:creationId xmlns:a16="http://schemas.microsoft.com/office/drawing/2014/main" id="{4CCF6A70-62E6-CBD2-5C44-192FD263A95C}"/>
              </a:ext>
            </a:extLst>
          </p:cNvPr>
          <p:cNvSpPr>
            <a:spLocks noGrp="1"/>
          </p:cNvSpPr>
          <p:nvPr>
            <p:ph type="body" sz="quarter" idx="16"/>
          </p:nvPr>
        </p:nvSpPr>
        <p:spPr>
          <a:xfrm>
            <a:off x="6318490" y="3377104"/>
            <a:ext cx="5524137" cy="346709"/>
          </a:xfrm>
          <a:prstGeom prst="rect">
            <a:avLst/>
          </a:prstGeom>
        </p:spPr>
        <p:txBody>
          <a:bodyPr>
            <a:normAutofit/>
          </a:bodyPr>
          <a:lstStyle>
            <a:lvl1pPr marL="0" indent="0">
              <a:lnSpc>
                <a:spcPct val="100000"/>
              </a:lnSpc>
              <a:buFontTx/>
              <a:buNone/>
              <a:defRPr sz="2000" b="1">
                <a:solidFill>
                  <a:srgbClr val="165A26"/>
                </a:solidFill>
              </a:defRPr>
            </a:lvl1pPr>
            <a:lvl2pPr marL="457200" indent="0">
              <a:buNone/>
              <a:defRPr/>
            </a:lvl2pPr>
          </a:lstStyle>
          <a:p>
            <a:pPr lvl="0"/>
            <a:r>
              <a:rPr lang="en-US"/>
              <a:t>Click to edit</a:t>
            </a:r>
          </a:p>
        </p:txBody>
      </p:sp>
      <p:sp>
        <p:nvSpPr>
          <p:cNvPr id="18" name="Text Placeholder 9">
            <a:extLst>
              <a:ext uri="{FF2B5EF4-FFF2-40B4-BE49-F238E27FC236}">
                <a16:creationId xmlns:a16="http://schemas.microsoft.com/office/drawing/2014/main" id="{86762DB1-A96F-8BE7-1471-22171E40D8D9}"/>
              </a:ext>
            </a:extLst>
          </p:cNvPr>
          <p:cNvSpPr>
            <a:spLocks noGrp="1"/>
          </p:cNvSpPr>
          <p:nvPr>
            <p:ph type="body" sz="quarter" idx="14"/>
          </p:nvPr>
        </p:nvSpPr>
        <p:spPr>
          <a:xfrm>
            <a:off x="6326218" y="3761428"/>
            <a:ext cx="5516407" cy="731060"/>
          </a:xfrm>
          <a:prstGeom prst="rect">
            <a:avLst/>
          </a:prstGeom>
        </p:spPr>
        <p:txBody>
          <a:bodyPr numCol="1" spcCol="548640">
            <a:normAutofit/>
          </a:bodyPr>
          <a:lstStyle>
            <a:lvl1pPr marL="0" indent="0" algn="l">
              <a:lnSpc>
                <a:spcPct val="100000"/>
              </a:lnSpc>
              <a:buFontTx/>
              <a:buNone/>
              <a:defRPr sz="1600" b="0">
                <a:solidFill>
                  <a:schemeClr val="tx1"/>
                </a:solidFill>
              </a:defRPr>
            </a:lvl1pPr>
            <a:lvl2pPr marL="457200" indent="0">
              <a:buNone/>
              <a:defRPr/>
            </a:lvl2pPr>
          </a:lstStyle>
          <a:p>
            <a:pPr lvl="0"/>
            <a:r>
              <a:rPr lang="en-US"/>
              <a:t>Click to edit Master text styles</a:t>
            </a:r>
          </a:p>
        </p:txBody>
      </p:sp>
      <p:sp>
        <p:nvSpPr>
          <p:cNvPr id="20" name="Text Placeholder 9">
            <a:extLst>
              <a:ext uri="{FF2B5EF4-FFF2-40B4-BE49-F238E27FC236}">
                <a16:creationId xmlns:a16="http://schemas.microsoft.com/office/drawing/2014/main" id="{5537DDE8-0749-6982-9B98-1B3A57EC50A9}"/>
              </a:ext>
            </a:extLst>
          </p:cNvPr>
          <p:cNvSpPr>
            <a:spLocks noGrp="1"/>
          </p:cNvSpPr>
          <p:nvPr>
            <p:ph type="body" sz="quarter" idx="17"/>
          </p:nvPr>
        </p:nvSpPr>
        <p:spPr>
          <a:xfrm>
            <a:off x="6318489" y="4683122"/>
            <a:ext cx="5524137" cy="346709"/>
          </a:xfrm>
          <a:prstGeom prst="rect">
            <a:avLst/>
          </a:prstGeom>
        </p:spPr>
        <p:txBody>
          <a:bodyPr>
            <a:normAutofit/>
          </a:bodyPr>
          <a:lstStyle>
            <a:lvl1pPr marL="0" indent="0">
              <a:lnSpc>
                <a:spcPct val="100000"/>
              </a:lnSpc>
              <a:buFontTx/>
              <a:buNone/>
              <a:defRPr sz="2000" b="1">
                <a:solidFill>
                  <a:srgbClr val="165A26"/>
                </a:solidFill>
              </a:defRPr>
            </a:lvl1pPr>
            <a:lvl2pPr marL="457200" indent="0">
              <a:buNone/>
              <a:defRPr/>
            </a:lvl2pPr>
          </a:lstStyle>
          <a:p>
            <a:pPr lvl="0"/>
            <a:r>
              <a:rPr lang="en-US"/>
              <a:t>Click to edit</a:t>
            </a:r>
          </a:p>
        </p:txBody>
      </p:sp>
      <p:sp>
        <p:nvSpPr>
          <p:cNvPr id="2" name="Text Placeholder 9">
            <a:extLst>
              <a:ext uri="{FF2B5EF4-FFF2-40B4-BE49-F238E27FC236}">
                <a16:creationId xmlns:a16="http://schemas.microsoft.com/office/drawing/2014/main" id="{3EB39B31-9250-B425-7139-121ECB1384F9}"/>
              </a:ext>
            </a:extLst>
          </p:cNvPr>
          <p:cNvSpPr>
            <a:spLocks noGrp="1"/>
          </p:cNvSpPr>
          <p:nvPr>
            <p:ph type="body" sz="quarter" idx="18"/>
          </p:nvPr>
        </p:nvSpPr>
        <p:spPr>
          <a:xfrm>
            <a:off x="6318489" y="5075993"/>
            <a:ext cx="5516407" cy="731060"/>
          </a:xfrm>
          <a:prstGeom prst="rect">
            <a:avLst/>
          </a:prstGeom>
        </p:spPr>
        <p:txBody>
          <a:bodyPr numCol="1" spcCol="548640">
            <a:normAutofit/>
          </a:bodyPr>
          <a:lstStyle>
            <a:lvl1pPr marL="0" indent="0" algn="l">
              <a:lnSpc>
                <a:spcPct val="100000"/>
              </a:lnSpc>
              <a:buFontTx/>
              <a:buNone/>
              <a:defRPr sz="1600" b="0">
                <a:solidFill>
                  <a:schemeClr val="tx1"/>
                </a:solidFill>
              </a:defRPr>
            </a:lvl1pPr>
            <a:lvl2pPr marL="457200" indent="0">
              <a:buNone/>
              <a:defRPr/>
            </a:lvl2pPr>
          </a:lstStyle>
          <a:p>
            <a:pPr lvl="0"/>
            <a:r>
              <a:rPr lang="en-US"/>
              <a:t>Click to edit Master text styles</a:t>
            </a:r>
          </a:p>
        </p:txBody>
      </p:sp>
      <p:sp>
        <p:nvSpPr>
          <p:cNvPr id="16" name="Picture Placeholder 5">
            <a:extLst>
              <a:ext uri="{FF2B5EF4-FFF2-40B4-BE49-F238E27FC236}">
                <a16:creationId xmlns:a16="http://schemas.microsoft.com/office/drawing/2014/main" id="{51202D67-0F93-C108-8259-E76B216AD217}"/>
              </a:ext>
              <a:ext uri="{C183D7F6-B498-43B3-948B-1728B52AA6E4}">
                <adec:decorative xmlns:adec="http://schemas.microsoft.com/office/drawing/2017/decorative" val="1"/>
              </a:ext>
            </a:extLst>
          </p:cNvPr>
          <p:cNvSpPr>
            <a:spLocks noGrp="1"/>
          </p:cNvSpPr>
          <p:nvPr>
            <p:ph type="pic" sz="quarter" idx="13" hasCustomPrompt="1"/>
          </p:nvPr>
        </p:nvSpPr>
        <p:spPr>
          <a:xfrm>
            <a:off x="882979" y="1406524"/>
            <a:ext cx="4005263" cy="4005263"/>
          </a:xfrm>
          <a:custGeom>
            <a:avLst/>
            <a:gdLst>
              <a:gd name="connsiteX0" fmla="*/ 634245 w 1268490"/>
              <a:gd name="connsiteY0" fmla="*/ 0 h 1268490"/>
              <a:gd name="connsiteX1" fmla="*/ 1268490 w 1268490"/>
              <a:gd name="connsiteY1" fmla="*/ 634245 h 1268490"/>
              <a:gd name="connsiteX2" fmla="*/ 634245 w 1268490"/>
              <a:gd name="connsiteY2" fmla="*/ 1268490 h 1268490"/>
              <a:gd name="connsiteX3" fmla="*/ 0 w 1268490"/>
              <a:gd name="connsiteY3" fmla="*/ 634245 h 1268490"/>
              <a:gd name="connsiteX4" fmla="*/ 634245 w 1268490"/>
              <a:gd name="connsiteY4" fmla="*/ 0 h 1268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490" h="1268490">
                <a:moveTo>
                  <a:pt x="634245" y="0"/>
                </a:moveTo>
                <a:cubicBezTo>
                  <a:pt x="984529" y="0"/>
                  <a:pt x="1268490" y="283961"/>
                  <a:pt x="1268490" y="634245"/>
                </a:cubicBezTo>
                <a:cubicBezTo>
                  <a:pt x="1268490" y="984529"/>
                  <a:pt x="984529" y="1268490"/>
                  <a:pt x="634245" y="1268490"/>
                </a:cubicBezTo>
                <a:cubicBezTo>
                  <a:pt x="283961" y="1268490"/>
                  <a:pt x="0" y="984529"/>
                  <a:pt x="0" y="634245"/>
                </a:cubicBezTo>
                <a:cubicBezTo>
                  <a:pt x="0" y="283961"/>
                  <a:pt x="283961" y="0"/>
                  <a:pt x="634245" y="0"/>
                </a:cubicBezTo>
                <a:close/>
              </a:path>
            </a:pathLst>
          </a:custGeom>
          <a:solidFill>
            <a:srgbClr val="A5C939"/>
          </a:solidFill>
        </p:spPr>
        <p:txBody>
          <a:bodyPr wrap="square" anchor="ctr">
            <a:noAutofit/>
          </a:bodyPr>
          <a:lstStyle>
            <a:lvl1pPr marL="0" indent="0" algn="ctr">
              <a:buFontTx/>
              <a:buNone/>
              <a:defRPr sz="1500">
                <a:solidFill>
                  <a:schemeClr val="bg1"/>
                </a:solidFill>
              </a:defRPr>
            </a:lvl1pPr>
          </a:lstStyle>
          <a:p>
            <a:r>
              <a:rPr lang="en-US"/>
              <a:t>Image Holder</a:t>
            </a:r>
          </a:p>
        </p:txBody>
      </p:sp>
    </p:spTree>
    <p:extLst>
      <p:ext uri="{BB962C8B-B14F-4D97-AF65-F5344CB8AC3E}">
        <p14:creationId xmlns:p14="http://schemas.microsoft.com/office/powerpoint/2010/main" val="1604202994"/>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rvice Showcase">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652483D8-CEA6-19BC-4230-1B88B8BA6621}"/>
              </a:ext>
            </a:extLst>
          </p:cNvPr>
          <p:cNvSpPr>
            <a:spLocks noGrp="1"/>
          </p:cNvSpPr>
          <p:nvPr>
            <p:ph type="title"/>
          </p:nvPr>
        </p:nvSpPr>
        <p:spPr>
          <a:xfrm>
            <a:off x="6772589" y="675861"/>
            <a:ext cx="5123822" cy="1325563"/>
          </a:xfrm>
        </p:spPr>
        <p:txBody>
          <a:bodyPr/>
          <a:lstStyle/>
          <a:p>
            <a:r>
              <a:rPr lang="en-US"/>
              <a:t>Click to edit Master title style</a:t>
            </a:r>
          </a:p>
        </p:txBody>
      </p:sp>
      <p:sp>
        <p:nvSpPr>
          <p:cNvPr id="4" name="Text Placeholder 9">
            <a:extLst>
              <a:ext uri="{FF2B5EF4-FFF2-40B4-BE49-F238E27FC236}">
                <a16:creationId xmlns:a16="http://schemas.microsoft.com/office/drawing/2014/main" id="{CF621BA1-33B5-3646-54D2-444CFDB92F74}"/>
              </a:ext>
            </a:extLst>
          </p:cNvPr>
          <p:cNvSpPr>
            <a:spLocks noGrp="1"/>
          </p:cNvSpPr>
          <p:nvPr>
            <p:ph type="body" sz="quarter" idx="19"/>
          </p:nvPr>
        </p:nvSpPr>
        <p:spPr>
          <a:xfrm>
            <a:off x="6765409" y="2383086"/>
            <a:ext cx="5131002" cy="346709"/>
          </a:xfrm>
          <a:prstGeom prst="rect">
            <a:avLst/>
          </a:prstGeom>
        </p:spPr>
        <p:txBody>
          <a:bodyPr>
            <a:normAutofit/>
          </a:bodyPr>
          <a:lstStyle>
            <a:lvl1pPr marL="0" indent="0">
              <a:lnSpc>
                <a:spcPct val="100000"/>
              </a:lnSpc>
              <a:buFontTx/>
              <a:buNone/>
              <a:defRPr sz="2000" b="1">
                <a:solidFill>
                  <a:srgbClr val="165A26"/>
                </a:solidFill>
              </a:defRPr>
            </a:lvl1pPr>
            <a:lvl2pPr marL="457200" indent="0">
              <a:buNone/>
              <a:defRPr/>
            </a:lvl2pPr>
          </a:lstStyle>
          <a:p>
            <a:pPr lvl="0"/>
            <a:r>
              <a:rPr lang="en-US"/>
              <a:t>Click to edit</a:t>
            </a:r>
          </a:p>
        </p:txBody>
      </p:sp>
      <p:sp>
        <p:nvSpPr>
          <p:cNvPr id="2" name="Text Placeholder 9">
            <a:extLst>
              <a:ext uri="{FF2B5EF4-FFF2-40B4-BE49-F238E27FC236}">
                <a16:creationId xmlns:a16="http://schemas.microsoft.com/office/drawing/2014/main" id="{33DDD47F-1FBC-C790-A79D-72B635B33605}"/>
              </a:ext>
            </a:extLst>
          </p:cNvPr>
          <p:cNvSpPr>
            <a:spLocks noGrp="1"/>
          </p:cNvSpPr>
          <p:nvPr>
            <p:ph type="body" sz="quarter" idx="14"/>
          </p:nvPr>
        </p:nvSpPr>
        <p:spPr>
          <a:xfrm>
            <a:off x="6772587" y="2767410"/>
            <a:ext cx="5123822" cy="731060"/>
          </a:xfrm>
          <a:prstGeom prst="rect">
            <a:avLst/>
          </a:prstGeom>
        </p:spPr>
        <p:txBody>
          <a:bodyPr numCol="1" spcCol="548640">
            <a:normAutofit/>
          </a:bodyPr>
          <a:lstStyle>
            <a:lvl1pPr marL="0" indent="0" algn="l">
              <a:lnSpc>
                <a:spcPct val="100000"/>
              </a:lnSpc>
              <a:buFontTx/>
              <a:buNone/>
              <a:defRPr sz="1600" b="0">
                <a:solidFill>
                  <a:schemeClr val="tx1"/>
                </a:solidFill>
              </a:defRPr>
            </a:lvl1pPr>
            <a:lvl2pPr marL="457200" indent="0">
              <a:buNone/>
              <a:defRPr/>
            </a:lvl2pPr>
          </a:lstStyle>
          <a:p>
            <a:pPr lvl="0"/>
            <a:r>
              <a:rPr lang="en-US"/>
              <a:t>Click to edit Master text styles</a:t>
            </a:r>
          </a:p>
        </p:txBody>
      </p:sp>
      <p:sp>
        <p:nvSpPr>
          <p:cNvPr id="5" name="Text Placeholder 9">
            <a:extLst>
              <a:ext uri="{FF2B5EF4-FFF2-40B4-BE49-F238E27FC236}">
                <a16:creationId xmlns:a16="http://schemas.microsoft.com/office/drawing/2014/main" id="{D57396D8-166E-CD8A-B2FC-11F420F5F962}"/>
              </a:ext>
            </a:extLst>
          </p:cNvPr>
          <p:cNvSpPr>
            <a:spLocks noGrp="1"/>
          </p:cNvSpPr>
          <p:nvPr>
            <p:ph type="body" sz="quarter" idx="20"/>
          </p:nvPr>
        </p:nvSpPr>
        <p:spPr>
          <a:xfrm>
            <a:off x="6765408" y="3689104"/>
            <a:ext cx="5131002" cy="346709"/>
          </a:xfrm>
          <a:prstGeom prst="rect">
            <a:avLst/>
          </a:prstGeom>
        </p:spPr>
        <p:txBody>
          <a:bodyPr>
            <a:normAutofit/>
          </a:bodyPr>
          <a:lstStyle>
            <a:lvl1pPr marL="0" indent="0">
              <a:lnSpc>
                <a:spcPct val="100000"/>
              </a:lnSpc>
              <a:buFontTx/>
              <a:buNone/>
              <a:defRPr sz="2000" b="1">
                <a:solidFill>
                  <a:srgbClr val="165A26"/>
                </a:solidFill>
              </a:defRPr>
            </a:lvl1pPr>
            <a:lvl2pPr marL="457200" indent="0">
              <a:buNone/>
              <a:defRPr/>
            </a:lvl2pPr>
          </a:lstStyle>
          <a:p>
            <a:pPr lvl="0"/>
            <a:r>
              <a:rPr lang="en-US"/>
              <a:t>Click to edit</a:t>
            </a:r>
          </a:p>
        </p:txBody>
      </p:sp>
      <p:sp>
        <p:nvSpPr>
          <p:cNvPr id="11" name="Picture Placeholder 10">
            <a:extLst>
              <a:ext uri="{FF2B5EF4-FFF2-40B4-BE49-F238E27FC236}">
                <a16:creationId xmlns:a16="http://schemas.microsoft.com/office/drawing/2014/main" id="{15A760B1-100B-F139-7684-CE9A44DFDC1E}"/>
              </a:ext>
            </a:extLst>
          </p:cNvPr>
          <p:cNvSpPr>
            <a:spLocks noGrp="1"/>
          </p:cNvSpPr>
          <p:nvPr>
            <p:ph type="pic" sz="quarter" idx="18" hasCustomPrompt="1"/>
          </p:nvPr>
        </p:nvSpPr>
        <p:spPr>
          <a:xfrm>
            <a:off x="4682158" y="4702630"/>
            <a:ext cx="1771651" cy="1393371"/>
          </a:xfrm>
          <a:custGeom>
            <a:avLst/>
            <a:gdLst>
              <a:gd name="connsiteX0" fmla="*/ 0 w 1771651"/>
              <a:gd name="connsiteY0" fmla="*/ 0 h 1393371"/>
              <a:gd name="connsiteX1" fmla="*/ 1771651 w 1771651"/>
              <a:gd name="connsiteY1" fmla="*/ 0 h 1393371"/>
              <a:gd name="connsiteX2" fmla="*/ 1771651 w 1771651"/>
              <a:gd name="connsiteY2" fmla="*/ 1393371 h 1393371"/>
              <a:gd name="connsiteX3" fmla="*/ 0 w 1771651"/>
              <a:gd name="connsiteY3" fmla="*/ 1393371 h 1393371"/>
            </a:gdLst>
            <a:ahLst/>
            <a:cxnLst>
              <a:cxn ang="0">
                <a:pos x="connsiteX0" y="connsiteY0"/>
              </a:cxn>
              <a:cxn ang="0">
                <a:pos x="connsiteX1" y="connsiteY1"/>
              </a:cxn>
              <a:cxn ang="0">
                <a:pos x="connsiteX2" y="connsiteY2"/>
              </a:cxn>
              <a:cxn ang="0">
                <a:pos x="connsiteX3" y="connsiteY3"/>
              </a:cxn>
            </a:cxnLst>
            <a:rect l="l" t="t" r="r" b="b"/>
            <a:pathLst>
              <a:path w="1771651" h="1393371">
                <a:moveTo>
                  <a:pt x="0" y="0"/>
                </a:moveTo>
                <a:lnTo>
                  <a:pt x="1771651" y="0"/>
                </a:lnTo>
                <a:lnTo>
                  <a:pt x="1771651" y="1393371"/>
                </a:lnTo>
                <a:lnTo>
                  <a:pt x="0" y="1393371"/>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7" name="Picture Placeholder 6">
            <a:extLst>
              <a:ext uri="{FF2B5EF4-FFF2-40B4-BE49-F238E27FC236}">
                <a16:creationId xmlns:a16="http://schemas.microsoft.com/office/drawing/2014/main" id="{14EC89DB-A265-1E48-9B67-69DAFF20D2A3}"/>
              </a:ext>
            </a:extLst>
          </p:cNvPr>
          <p:cNvSpPr>
            <a:spLocks noGrp="1"/>
          </p:cNvSpPr>
          <p:nvPr>
            <p:ph type="pic" sz="quarter" idx="15" hasCustomPrompt="1"/>
          </p:nvPr>
        </p:nvSpPr>
        <p:spPr>
          <a:xfrm>
            <a:off x="723899" y="675861"/>
            <a:ext cx="5729910" cy="3858039"/>
          </a:xfrm>
          <a:custGeom>
            <a:avLst/>
            <a:gdLst>
              <a:gd name="connsiteX0" fmla="*/ 0 w 5729910"/>
              <a:gd name="connsiteY0" fmla="*/ 0 h 3771900"/>
              <a:gd name="connsiteX1" fmla="*/ 5729910 w 5729910"/>
              <a:gd name="connsiteY1" fmla="*/ 0 h 3771900"/>
              <a:gd name="connsiteX2" fmla="*/ 5729910 w 5729910"/>
              <a:gd name="connsiteY2" fmla="*/ 3771900 h 3771900"/>
              <a:gd name="connsiteX3" fmla="*/ 0 w 5729910"/>
              <a:gd name="connsiteY3" fmla="*/ 3771900 h 3771900"/>
            </a:gdLst>
            <a:ahLst/>
            <a:cxnLst>
              <a:cxn ang="0">
                <a:pos x="connsiteX0" y="connsiteY0"/>
              </a:cxn>
              <a:cxn ang="0">
                <a:pos x="connsiteX1" y="connsiteY1"/>
              </a:cxn>
              <a:cxn ang="0">
                <a:pos x="connsiteX2" y="connsiteY2"/>
              </a:cxn>
              <a:cxn ang="0">
                <a:pos x="connsiteX3" y="connsiteY3"/>
              </a:cxn>
            </a:cxnLst>
            <a:rect l="l" t="t" r="r" b="b"/>
            <a:pathLst>
              <a:path w="5729910" h="3771900">
                <a:moveTo>
                  <a:pt x="0" y="0"/>
                </a:moveTo>
                <a:lnTo>
                  <a:pt x="5729910" y="0"/>
                </a:lnTo>
                <a:lnTo>
                  <a:pt x="5729910" y="3771900"/>
                </a:lnTo>
                <a:lnTo>
                  <a:pt x="0" y="3771900"/>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9" name="Picture Placeholder 8">
            <a:extLst>
              <a:ext uri="{FF2B5EF4-FFF2-40B4-BE49-F238E27FC236}">
                <a16:creationId xmlns:a16="http://schemas.microsoft.com/office/drawing/2014/main" id="{482B9DF2-BB83-AC57-5E76-3F7D4BF5D803}"/>
              </a:ext>
            </a:extLst>
          </p:cNvPr>
          <p:cNvSpPr>
            <a:spLocks noGrp="1"/>
          </p:cNvSpPr>
          <p:nvPr>
            <p:ph type="pic" sz="quarter" idx="16" hasCustomPrompt="1"/>
          </p:nvPr>
        </p:nvSpPr>
        <p:spPr>
          <a:xfrm>
            <a:off x="723900" y="4702630"/>
            <a:ext cx="1771651" cy="1393371"/>
          </a:xfrm>
          <a:custGeom>
            <a:avLst/>
            <a:gdLst>
              <a:gd name="connsiteX0" fmla="*/ 0 w 1771651"/>
              <a:gd name="connsiteY0" fmla="*/ 0 h 1393371"/>
              <a:gd name="connsiteX1" fmla="*/ 1771651 w 1771651"/>
              <a:gd name="connsiteY1" fmla="*/ 0 h 1393371"/>
              <a:gd name="connsiteX2" fmla="*/ 1771651 w 1771651"/>
              <a:gd name="connsiteY2" fmla="*/ 1393371 h 1393371"/>
              <a:gd name="connsiteX3" fmla="*/ 0 w 1771651"/>
              <a:gd name="connsiteY3" fmla="*/ 1393371 h 1393371"/>
            </a:gdLst>
            <a:ahLst/>
            <a:cxnLst>
              <a:cxn ang="0">
                <a:pos x="connsiteX0" y="connsiteY0"/>
              </a:cxn>
              <a:cxn ang="0">
                <a:pos x="connsiteX1" y="connsiteY1"/>
              </a:cxn>
              <a:cxn ang="0">
                <a:pos x="connsiteX2" y="connsiteY2"/>
              </a:cxn>
              <a:cxn ang="0">
                <a:pos x="connsiteX3" y="connsiteY3"/>
              </a:cxn>
            </a:cxnLst>
            <a:rect l="l" t="t" r="r" b="b"/>
            <a:pathLst>
              <a:path w="1771651" h="1393371">
                <a:moveTo>
                  <a:pt x="0" y="0"/>
                </a:moveTo>
                <a:lnTo>
                  <a:pt x="1771651" y="0"/>
                </a:lnTo>
                <a:lnTo>
                  <a:pt x="1771651" y="1393371"/>
                </a:lnTo>
                <a:lnTo>
                  <a:pt x="0" y="1393371"/>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10" name="Picture Placeholder 9">
            <a:extLst>
              <a:ext uri="{FF2B5EF4-FFF2-40B4-BE49-F238E27FC236}">
                <a16:creationId xmlns:a16="http://schemas.microsoft.com/office/drawing/2014/main" id="{56570BB8-8252-72C0-22E3-962F42D0BC40}"/>
              </a:ext>
            </a:extLst>
          </p:cNvPr>
          <p:cNvSpPr>
            <a:spLocks noGrp="1"/>
          </p:cNvSpPr>
          <p:nvPr>
            <p:ph type="pic" sz="quarter" idx="17" hasCustomPrompt="1"/>
          </p:nvPr>
        </p:nvSpPr>
        <p:spPr>
          <a:xfrm>
            <a:off x="2703028" y="4702630"/>
            <a:ext cx="1771651" cy="1393371"/>
          </a:xfrm>
          <a:custGeom>
            <a:avLst/>
            <a:gdLst>
              <a:gd name="connsiteX0" fmla="*/ 0 w 1771651"/>
              <a:gd name="connsiteY0" fmla="*/ 0 h 1393371"/>
              <a:gd name="connsiteX1" fmla="*/ 1771651 w 1771651"/>
              <a:gd name="connsiteY1" fmla="*/ 0 h 1393371"/>
              <a:gd name="connsiteX2" fmla="*/ 1771651 w 1771651"/>
              <a:gd name="connsiteY2" fmla="*/ 1393371 h 1393371"/>
              <a:gd name="connsiteX3" fmla="*/ 0 w 1771651"/>
              <a:gd name="connsiteY3" fmla="*/ 1393371 h 1393371"/>
            </a:gdLst>
            <a:ahLst/>
            <a:cxnLst>
              <a:cxn ang="0">
                <a:pos x="connsiteX0" y="connsiteY0"/>
              </a:cxn>
              <a:cxn ang="0">
                <a:pos x="connsiteX1" y="connsiteY1"/>
              </a:cxn>
              <a:cxn ang="0">
                <a:pos x="connsiteX2" y="connsiteY2"/>
              </a:cxn>
              <a:cxn ang="0">
                <a:pos x="connsiteX3" y="connsiteY3"/>
              </a:cxn>
            </a:cxnLst>
            <a:rect l="l" t="t" r="r" b="b"/>
            <a:pathLst>
              <a:path w="1771651" h="1393371">
                <a:moveTo>
                  <a:pt x="0" y="0"/>
                </a:moveTo>
                <a:lnTo>
                  <a:pt x="1771651" y="0"/>
                </a:lnTo>
                <a:lnTo>
                  <a:pt x="1771651" y="1393371"/>
                </a:lnTo>
                <a:lnTo>
                  <a:pt x="0" y="1393371"/>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6" name="Text Placeholder 9">
            <a:extLst>
              <a:ext uri="{FF2B5EF4-FFF2-40B4-BE49-F238E27FC236}">
                <a16:creationId xmlns:a16="http://schemas.microsoft.com/office/drawing/2014/main" id="{25D3B6B4-A9EC-3170-F5FD-DB7BCA8F05AF}"/>
              </a:ext>
            </a:extLst>
          </p:cNvPr>
          <p:cNvSpPr>
            <a:spLocks noGrp="1"/>
          </p:cNvSpPr>
          <p:nvPr>
            <p:ph type="body" sz="quarter" idx="21"/>
          </p:nvPr>
        </p:nvSpPr>
        <p:spPr>
          <a:xfrm>
            <a:off x="6764858" y="4081975"/>
            <a:ext cx="5123822" cy="731060"/>
          </a:xfrm>
          <a:prstGeom prst="rect">
            <a:avLst/>
          </a:prstGeom>
        </p:spPr>
        <p:txBody>
          <a:bodyPr numCol="1" spcCol="548640">
            <a:normAutofit/>
          </a:bodyPr>
          <a:lstStyle>
            <a:lvl1pPr marL="0" indent="0" algn="l">
              <a:lnSpc>
                <a:spcPct val="100000"/>
              </a:lnSpc>
              <a:buFontTx/>
              <a:buNone/>
              <a:defRPr sz="1600" b="0">
                <a:solidFill>
                  <a:schemeClr val="tx1"/>
                </a:solidFill>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833904818"/>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ur Portfolio1">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15D56E66-BD81-9BA0-43C3-0EFB6D15E37C}"/>
              </a:ext>
            </a:extLst>
          </p:cNvPr>
          <p:cNvSpPr>
            <a:spLocks noGrp="1"/>
          </p:cNvSpPr>
          <p:nvPr>
            <p:ph type="title"/>
          </p:nvPr>
        </p:nvSpPr>
        <p:spPr>
          <a:xfrm>
            <a:off x="482024" y="762000"/>
            <a:ext cx="5165149" cy="792927"/>
          </a:xfrm>
        </p:spPr>
        <p:txBody>
          <a:bodyPr/>
          <a:lstStyle/>
          <a:p>
            <a:r>
              <a:rPr lang="en-US"/>
              <a:t>Click to edit Master title style</a:t>
            </a:r>
          </a:p>
        </p:txBody>
      </p:sp>
      <p:sp>
        <p:nvSpPr>
          <p:cNvPr id="2" name="Text Placeholder 9">
            <a:extLst>
              <a:ext uri="{FF2B5EF4-FFF2-40B4-BE49-F238E27FC236}">
                <a16:creationId xmlns:a16="http://schemas.microsoft.com/office/drawing/2014/main" id="{06539BDF-AC48-3CA8-611B-16EC26E53118}"/>
              </a:ext>
            </a:extLst>
          </p:cNvPr>
          <p:cNvSpPr>
            <a:spLocks noGrp="1"/>
          </p:cNvSpPr>
          <p:nvPr>
            <p:ph type="body" sz="quarter" idx="12"/>
          </p:nvPr>
        </p:nvSpPr>
        <p:spPr>
          <a:xfrm>
            <a:off x="482024" y="1698170"/>
            <a:ext cx="5165149" cy="1009977"/>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sp>
        <p:nvSpPr>
          <p:cNvPr id="4" name="Text Placeholder 5">
            <a:extLst>
              <a:ext uri="{FF2B5EF4-FFF2-40B4-BE49-F238E27FC236}">
                <a16:creationId xmlns:a16="http://schemas.microsoft.com/office/drawing/2014/main" id="{80EF5322-7062-E47B-E07F-6BAAD9FC12AB}"/>
              </a:ext>
            </a:extLst>
          </p:cNvPr>
          <p:cNvSpPr>
            <a:spLocks noGrp="1"/>
          </p:cNvSpPr>
          <p:nvPr>
            <p:ph type="body" sz="quarter" idx="19"/>
          </p:nvPr>
        </p:nvSpPr>
        <p:spPr>
          <a:xfrm>
            <a:off x="482026" y="2851389"/>
            <a:ext cx="5165148" cy="3244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C86193DB-886E-9339-6B7C-FFAEC1D04DAC}"/>
              </a:ext>
            </a:extLst>
          </p:cNvPr>
          <p:cNvSpPr>
            <a:spLocks noGrp="1"/>
          </p:cNvSpPr>
          <p:nvPr>
            <p:ph type="pic" sz="quarter" idx="15" hasCustomPrompt="1"/>
          </p:nvPr>
        </p:nvSpPr>
        <p:spPr>
          <a:xfrm>
            <a:off x="6096001" y="762001"/>
            <a:ext cx="3273286" cy="1583635"/>
          </a:xfrm>
          <a:custGeom>
            <a:avLst/>
            <a:gdLst>
              <a:gd name="connsiteX0" fmla="*/ 0 w 3273286"/>
              <a:gd name="connsiteY0" fmla="*/ 0 h 1583635"/>
              <a:gd name="connsiteX1" fmla="*/ 3273286 w 3273286"/>
              <a:gd name="connsiteY1" fmla="*/ 0 h 1583635"/>
              <a:gd name="connsiteX2" fmla="*/ 3273286 w 3273286"/>
              <a:gd name="connsiteY2" fmla="*/ 1583635 h 1583635"/>
              <a:gd name="connsiteX3" fmla="*/ 0 w 3273286"/>
              <a:gd name="connsiteY3" fmla="*/ 1583635 h 1583635"/>
            </a:gdLst>
            <a:ahLst/>
            <a:cxnLst>
              <a:cxn ang="0">
                <a:pos x="connsiteX0" y="connsiteY0"/>
              </a:cxn>
              <a:cxn ang="0">
                <a:pos x="connsiteX1" y="connsiteY1"/>
              </a:cxn>
              <a:cxn ang="0">
                <a:pos x="connsiteX2" y="connsiteY2"/>
              </a:cxn>
              <a:cxn ang="0">
                <a:pos x="connsiteX3" y="connsiteY3"/>
              </a:cxn>
            </a:cxnLst>
            <a:rect l="l" t="t" r="r" b="b"/>
            <a:pathLst>
              <a:path w="3273286" h="1583635">
                <a:moveTo>
                  <a:pt x="0" y="0"/>
                </a:moveTo>
                <a:lnTo>
                  <a:pt x="3273286" y="0"/>
                </a:lnTo>
                <a:lnTo>
                  <a:pt x="3273286" y="1583635"/>
                </a:lnTo>
                <a:lnTo>
                  <a:pt x="0" y="1583635"/>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9" name="Picture Placeholder 8">
            <a:extLst>
              <a:ext uri="{FF2B5EF4-FFF2-40B4-BE49-F238E27FC236}">
                <a16:creationId xmlns:a16="http://schemas.microsoft.com/office/drawing/2014/main" id="{7AAC319B-C12B-54AE-34A7-772F635E09E2}"/>
              </a:ext>
            </a:extLst>
          </p:cNvPr>
          <p:cNvSpPr>
            <a:spLocks noGrp="1"/>
          </p:cNvSpPr>
          <p:nvPr>
            <p:ph type="pic" sz="quarter" idx="16" hasCustomPrompt="1"/>
          </p:nvPr>
        </p:nvSpPr>
        <p:spPr>
          <a:xfrm>
            <a:off x="6096002" y="2514600"/>
            <a:ext cx="1504121" cy="3581399"/>
          </a:xfrm>
          <a:custGeom>
            <a:avLst/>
            <a:gdLst>
              <a:gd name="connsiteX0" fmla="*/ 0 w 1504121"/>
              <a:gd name="connsiteY0" fmla="*/ 0 h 3581399"/>
              <a:gd name="connsiteX1" fmla="*/ 1504121 w 1504121"/>
              <a:gd name="connsiteY1" fmla="*/ 0 h 3581399"/>
              <a:gd name="connsiteX2" fmla="*/ 1504121 w 1504121"/>
              <a:gd name="connsiteY2" fmla="*/ 3581399 h 3581399"/>
              <a:gd name="connsiteX3" fmla="*/ 0 w 1504121"/>
              <a:gd name="connsiteY3" fmla="*/ 3581399 h 3581399"/>
            </a:gdLst>
            <a:ahLst/>
            <a:cxnLst>
              <a:cxn ang="0">
                <a:pos x="connsiteX0" y="connsiteY0"/>
              </a:cxn>
              <a:cxn ang="0">
                <a:pos x="connsiteX1" y="connsiteY1"/>
              </a:cxn>
              <a:cxn ang="0">
                <a:pos x="connsiteX2" y="connsiteY2"/>
              </a:cxn>
              <a:cxn ang="0">
                <a:pos x="connsiteX3" y="connsiteY3"/>
              </a:cxn>
            </a:cxnLst>
            <a:rect l="l" t="t" r="r" b="b"/>
            <a:pathLst>
              <a:path w="1504121" h="3581399">
                <a:moveTo>
                  <a:pt x="0" y="0"/>
                </a:moveTo>
                <a:lnTo>
                  <a:pt x="1504121" y="0"/>
                </a:lnTo>
                <a:lnTo>
                  <a:pt x="1504121" y="3581399"/>
                </a:lnTo>
                <a:lnTo>
                  <a:pt x="0" y="3581399"/>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12" name="Picture Placeholder 11">
            <a:extLst>
              <a:ext uri="{FF2B5EF4-FFF2-40B4-BE49-F238E27FC236}">
                <a16:creationId xmlns:a16="http://schemas.microsoft.com/office/drawing/2014/main" id="{EF417333-934D-EC47-1D15-35BD7696A444}"/>
              </a:ext>
            </a:extLst>
          </p:cNvPr>
          <p:cNvSpPr>
            <a:spLocks noGrp="1"/>
          </p:cNvSpPr>
          <p:nvPr>
            <p:ph type="pic" sz="quarter" idx="17" hasCustomPrompt="1"/>
          </p:nvPr>
        </p:nvSpPr>
        <p:spPr>
          <a:xfrm>
            <a:off x="7785653" y="2514601"/>
            <a:ext cx="1583635" cy="3581399"/>
          </a:xfrm>
          <a:custGeom>
            <a:avLst/>
            <a:gdLst>
              <a:gd name="connsiteX0" fmla="*/ 0 w 1583635"/>
              <a:gd name="connsiteY0" fmla="*/ 0 h 3581399"/>
              <a:gd name="connsiteX1" fmla="*/ 1583635 w 1583635"/>
              <a:gd name="connsiteY1" fmla="*/ 0 h 3581399"/>
              <a:gd name="connsiteX2" fmla="*/ 1583635 w 1583635"/>
              <a:gd name="connsiteY2" fmla="*/ 3581399 h 3581399"/>
              <a:gd name="connsiteX3" fmla="*/ 0 w 1583635"/>
              <a:gd name="connsiteY3" fmla="*/ 3581399 h 3581399"/>
            </a:gdLst>
            <a:ahLst/>
            <a:cxnLst>
              <a:cxn ang="0">
                <a:pos x="connsiteX0" y="connsiteY0"/>
              </a:cxn>
              <a:cxn ang="0">
                <a:pos x="connsiteX1" y="connsiteY1"/>
              </a:cxn>
              <a:cxn ang="0">
                <a:pos x="connsiteX2" y="connsiteY2"/>
              </a:cxn>
              <a:cxn ang="0">
                <a:pos x="connsiteX3" y="connsiteY3"/>
              </a:cxn>
            </a:cxnLst>
            <a:rect l="l" t="t" r="r" b="b"/>
            <a:pathLst>
              <a:path w="1583635" h="3581399">
                <a:moveTo>
                  <a:pt x="0" y="0"/>
                </a:moveTo>
                <a:lnTo>
                  <a:pt x="1583635" y="0"/>
                </a:lnTo>
                <a:lnTo>
                  <a:pt x="1583635" y="3581399"/>
                </a:lnTo>
                <a:lnTo>
                  <a:pt x="0" y="3581399"/>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14" name="Picture Placeholder 13">
            <a:extLst>
              <a:ext uri="{FF2B5EF4-FFF2-40B4-BE49-F238E27FC236}">
                <a16:creationId xmlns:a16="http://schemas.microsoft.com/office/drawing/2014/main" id="{A6CA062B-2922-4FDB-85CA-512974CBA638}"/>
              </a:ext>
            </a:extLst>
          </p:cNvPr>
          <p:cNvSpPr>
            <a:spLocks noGrp="1"/>
          </p:cNvSpPr>
          <p:nvPr>
            <p:ph type="pic" sz="quarter" idx="18" hasCustomPrompt="1"/>
          </p:nvPr>
        </p:nvSpPr>
        <p:spPr>
          <a:xfrm>
            <a:off x="9554818" y="762001"/>
            <a:ext cx="1875183" cy="5333999"/>
          </a:xfrm>
          <a:custGeom>
            <a:avLst/>
            <a:gdLst>
              <a:gd name="connsiteX0" fmla="*/ 0 w 1875183"/>
              <a:gd name="connsiteY0" fmla="*/ 0 h 5333999"/>
              <a:gd name="connsiteX1" fmla="*/ 1875183 w 1875183"/>
              <a:gd name="connsiteY1" fmla="*/ 0 h 5333999"/>
              <a:gd name="connsiteX2" fmla="*/ 1875183 w 1875183"/>
              <a:gd name="connsiteY2" fmla="*/ 5333999 h 5333999"/>
              <a:gd name="connsiteX3" fmla="*/ 0 w 1875183"/>
              <a:gd name="connsiteY3" fmla="*/ 5333999 h 5333999"/>
            </a:gdLst>
            <a:ahLst/>
            <a:cxnLst>
              <a:cxn ang="0">
                <a:pos x="connsiteX0" y="connsiteY0"/>
              </a:cxn>
              <a:cxn ang="0">
                <a:pos x="connsiteX1" y="connsiteY1"/>
              </a:cxn>
              <a:cxn ang="0">
                <a:pos x="connsiteX2" y="connsiteY2"/>
              </a:cxn>
              <a:cxn ang="0">
                <a:pos x="connsiteX3" y="connsiteY3"/>
              </a:cxn>
            </a:cxnLst>
            <a:rect l="l" t="t" r="r" b="b"/>
            <a:pathLst>
              <a:path w="1875183" h="5333999">
                <a:moveTo>
                  <a:pt x="0" y="0"/>
                </a:moveTo>
                <a:lnTo>
                  <a:pt x="1875183" y="0"/>
                </a:lnTo>
                <a:lnTo>
                  <a:pt x="1875183" y="5333999"/>
                </a:lnTo>
                <a:lnTo>
                  <a:pt x="0" y="5333999"/>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Tree>
    <p:extLst>
      <p:ext uri="{BB962C8B-B14F-4D97-AF65-F5344CB8AC3E}">
        <p14:creationId xmlns:p14="http://schemas.microsoft.com/office/powerpoint/2010/main" val="224813849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ur Portfoli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5E0E0-3BA5-6CA9-2E07-3BA650D84A2B}"/>
              </a:ext>
            </a:extLst>
          </p:cNvPr>
          <p:cNvSpPr>
            <a:spLocks noGrp="1"/>
          </p:cNvSpPr>
          <p:nvPr>
            <p:ph type="title"/>
          </p:nvPr>
        </p:nvSpPr>
        <p:spPr>
          <a:xfrm>
            <a:off x="470184" y="692844"/>
            <a:ext cx="11196153" cy="783772"/>
          </a:xfrm>
        </p:spPr>
        <p:txBody>
          <a:bodyPr/>
          <a:lstStyle/>
          <a:p>
            <a:r>
              <a:rPr lang="en-US"/>
              <a:t>Click to edit Master title style</a:t>
            </a:r>
          </a:p>
        </p:txBody>
      </p:sp>
      <p:sp>
        <p:nvSpPr>
          <p:cNvPr id="14" name="Text Placeholder 9">
            <a:extLst>
              <a:ext uri="{FF2B5EF4-FFF2-40B4-BE49-F238E27FC236}">
                <a16:creationId xmlns:a16="http://schemas.microsoft.com/office/drawing/2014/main" id="{CF6A1C39-8BD8-403D-5EF2-7FCC4BC53371}"/>
              </a:ext>
            </a:extLst>
          </p:cNvPr>
          <p:cNvSpPr>
            <a:spLocks noGrp="1"/>
          </p:cNvSpPr>
          <p:nvPr>
            <p:ph type="body" sz="quarter" idx="17"/>
          </p:nvPr>
        </p:nvSpPr>
        <p:spPr>
          <a:xfrm>
            <a:off x="482025" y="1609651"/>
            <a:ext cx="5269113" cy="582321"/>
          </a:xfrm>
          <a:prstGeom prst="rect">
            <a:avLst/>
          </a:prstGeom>
        </p:spPr>
        <p:txBody>
          <a:bodyPr>
            <a:normAutofit/>
          </a:bodyPr>
          <a:lstStyle>
            <a:lvl1pPr marL="0" indent="0">
              <a:lnSpc>
                <a:spcPct val="100000"/>
              </a:lnSpc>
              <a:buFontTx/>
              <a:buNone/>
              <a:defRPr sz="2000" b="1">
                <a:solidFill>
                  <a:srgbClr val="165A26"/>
                </a:solidFill>
              </a:defRPr>
            </a:lvl1pPr>
            <a:lvl2pPr marL="457200" indent="0">
              <a:buNone/>
              <a:defRPr/>
            </a:lvl2pPr>
          </a:lstStyle>
          <a:p>
            <a:pPr lvl="0"/>
            <a:r>
              <a:rPr lang="en-US"/>
              <a:t>Click to edit</a:t>
            </a:r>
          </a:p>
        </p:txBody>
      </p:sp>
      <p:sp>
        <p:nvSpPr>
          <p:cNvPr id="5" name="Picture Placeholder 4">
            <a:extLst>
              <a:ext uri="{FF2B5EF4-FFF2-40B4-BE49-F238E27FC236}">
                <a16:creationId xmlns:a16="http://schemas.microsoft.com/office/drawing/2014/main" id="{917AD129-CF59-E1D4-D950-DFCB8698D13C}"/>
              </a:ext>
            </a:extLst>
          </p:cNvPr>
          <p:cNvSpPr>
            <a:spLocks noGrp="1"/>
          </p:cNvSpPr>
          <p:nvPr>
            <p:ph type="pic" sz="quarter" idx="15" hasCustomPrompt="1"/>
          </p:nvPr>
        </p:nvSpPr>
        <p:spPr>
          <a:xfrm>
            <a:off x="482022" y="2325007"/>
            <a:ext cx="5272735" cy="2522765"/>
          </a:xfrm>
          <a:custGeom>
            <a:avLst/>
            <a:gdLst>
              <a:gd name="connsiteX0" fmla="*/ 0 w 4610100"/>
              <a:gd name="connsiteY0" fmla="*/ 0 h 2522765"/>
              <a:gd name="connsiteX1" fmla="*/ 4610100 w 4610100"/>
              <a:gd name="connsiteY1" fmla="*/ 0 h 2522765"/>
              <a:gd name="connsiteX2" fmla="*/ 4610100 w 4610100"/>
              <a:gd name="connsiteY2" fmla="*/ 2522765 h 2522765"/>
              <a:gd name="connsiteX3" fmla="*/ 0 w 4610100"/>
              <a:gd name="connsiteY3" fmla="*/ 2522765 h 2522765"/>
            </a:gdLst>
            <a:ahLst/>
            <a:cxnLst>
              <a:cxn ang="0">
                <a:pos x="connsiteX0" y="connsiteY0"/>
              </a:cxn>
              <a:cxn ang="0">
                <a:pos x="connsiteX1" y="connsiteY1"/>
              </a:cxn>
              <a:cxn ang="0">
                <a:pos x="connsiteX2" y="connsiteY2"/>
              </a:cxn>
              <a:cxn ang="0">
                <a:pos x="connsiteX3" y="connsiteY3"/>
              </a:cxn>
            </a:cxnLst>
            <a:rect l="l" t="t" r="r" b="b"/>
            <a:pathLst>
              <a:path w="4610100" h="2522765">
                <a:moveTo>
                  <a:pt x="0" y="0"/>
                </a:moveTo>
                <a:lnTo>
                  <a:pt x="4610100" y="0"/>
                </a:lnTo>
                <a:lnTo>
                  <a:pt x="4610100" y="2522765"/>
                </a:lnTo>
                <a:lnTo>
                  <a:pt x="0" y="2522765"/>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15" name="Text Placeholder 9">
            <a:extLst>
              <a:ext uri="{FF2B5EF4-FFF2-40B4-BE49-F238E27FC236}">
                <a16:creationId xmlns:a16="http://schemas.microsoft.com/office/drawing/2014/main" id="{2A7E8552-6D54-1D5A-9D4F-7D7A90B63183}"/>
              </a:ext>
            </a:extLst>
          </p:cNvPr>
          <p:cNvSpPr>
            <a:spLocks noGrp="1"/>
          </p:cNvSpPr>
          <p:nvPr>
            <p:ph type="body" sz="quarter" idx="18"/>
          </p:nvPr>
        </p:nvSpPr>
        <p:spPr>
          <a:xfrm>
            <a:off x="470184" y="4959310"/>
            <a:ext cx="5280956" cy="291161"/>
          </a:xfrm>
          <a:prstGeom prst="rect">
            <a:avLst/>
          </a:prstGeom>
        </p:spPr>
        <p:txBody>
          <a:bodyPr>
            <a:normAutofit/>
          </a:bodyPr>
          <a:lstStyle>
            <a:lvl1pPr marL="0" indent="0">
              <a:lnSpc>
                <a:spcPct val="100000"/>
              </a:lnSpc>
              <a:buFontTx/>
              <a:buNone/>
              <a:defRPr sz="2000" b="1">
                <a:solidFill>
                  <a:srgbClr val="165A26"/>
                </a:solidFill>
              </a:defRPr>
            </a:lvl1pPr>
            <a:lvl2pPr marL="457200" indent="0">
              <a:buNone/>
              <a:defRPr/>
            </a:lvl2pPr>
          </a:lstStyle>
          <a:p>
            <a:pPr lvl="0"/>
            <a:r>
              <a:rPr lang="en-US"/>
              <a:t>Click to edit</a:t>
            </a:r>
          </a:p>
        </p:txBody>
      </p:sp>
      <p:sp>
        <p:nvSpPr>
          <p:cNvPr id="13" name="Text Placeholder 9">
            <a:extLst>
              <a:ext uri="{FF2B5EF4-FFF2-40B4-BE49-F238E27FC236}">
                <a16:creationId xmlns:a16="http://schemas.microsoft.com/office/drawing/2014/main" id="{E931FA0D-2DBE-6C01-C922-5B92C8984403}"/>
              </a:ext>
            </a:extLst>
          </p:cNvPr>
          <p:cNvSpPr>
            <a:spLocks noGrp="1"/>
          </p:cNvSpPr>
          <p:nvPr>
            <p:ph type="body" sz="quarter" idx="13"/>
          </p:nvPr>
        </p:nvSpPr>
        <p:spPr>
          <a:xfrm>
            <a:off x="470182" y="5308730"/>
            <a:ext cx="5280956" cy="701033"/>
          </a:xfrm>
          <a:prstGeom prst="rect">
            <a:avLst/>
          </a:prstGeom>
        </p:spPr>
        <p:txBody>
          <a:bodyPr numCol="1" spcCol="548640">
            <a:normAutofit/>
          </a:bodyPr>
          <a:lstStyle>
            <a:lvl1pPr marL="0" indent="0" algn="l">
              <a:lnSpc>
                <a:spcPct val="100000"/>
              </a:lnSpc>
              <a:buFontTx/>
              <a:buNone/>
              <a:defRPr sz="1600" b="0">
                <a:solidFill>
                  <a:schemeClr val="accent1">
                    <a:lumMod val="50000"/>
                  </a:schemeClr>
                </a:solidFill>
              </a:defRPr>
            </a:lvl1pPr>
            <a:lvl2pPr marL="457200" indent="0">
              <a:buNone/>
              <a:defRPr/>
            </a:lvl2pPr>
          </a:lstStyle>
          <a:p>
            <a:pPr lvl="0"/>
            <a:r>
              <a:rPr lang="en-US"/>
              <a:t>Click to edit Master text styles</a:t>
            </a:r>
          </a:p>
        </p:txBody>
      </p:sp>
      <p:sp>
        <p:nvSpPr>
          <p:cNvPr id="21" name="Picture Placeholder 4">
            <a:extLst>
              <a:ext uri="{FF2B5EF4-FFF2-40B4-BE49-F238E27FC236}">
                <a16:creationId xmlns:a16="http://schemas.microsoft.com/office/drawing/2014/main" id="{9C076CF6-D58D-30E6-0F30-18653CC5A3A7}"/>
              </a:ext>
            </a:extLst>
          </p:cNvPr>
          <p:cNvSpPr>
            <a:spLocks noGrp="1"/>
          </p:cNvSpPr>
          <p:nvPr>
            <p:ph type="pic" sz="quarter" idx="19" hasCustomPrompt="1"/>
          </p:nvPr>
        </p:nvSpPr>
        <p:spPr>
          <a:xfrm>
            <a:off x="6409059" y="2325007"/>
            <a:ext cx="5272735" cy="2522765"/>
          </a:xfrm>
          <a:custGeom>
            <a:avLst/>
            <a:gdLst>
              <a:gd name="connsiteX0" fmla="*/ 0 w 4610100"/>
              <a:gd name="connsiteY0" fmla="*/ 0 h 2522765"/>
              <a:gd name="connsiteX1" fmla="*/ 4610100 w 4610100"/>
              <a:gd name="connsiteY1" fmla="*/ 0 h 2522765"/>
              <a:gd name="connsiteX2" fmla="*/ 4610100 w 4610100"/>
              <a:gd name="connsiteY2" fmla="*/ 2522765 h 2522765"/>
              <a:gd name="connsiteX3" fmla="*/ 0 w 4610100"/>
              <a:gd name="connsiteY3" fmla="*/ 2522765 h 2522765"/>
            </a:gdLst>
            <a:ahLst/>
            <a:cxnLst>
              <a:cxn ang="0">
                <a:pos x="connsiteX0" y="connsiteY0"/>
              </a:cxn>
              <a:cxn ang="0">
                <a:pos x="connsiteX1" y="connsiteY1"/>
              </a:cxn>
              <a:cxn ang="0">
                <a:pos x="connsiteX2" y="connsiteY2"/>
              </a:cxn>
              <a:cxn ang="0">
                <a:pos x="connsiteX3" y="connsiteY3"/>
              </a:cxn>
            </a:cxnLst>
            <a:rect l="l" t="t" r="r" b="b"/>
            <a:pathLst>
              <a:path w="4610100" h="2522765">
                <a:moveTo>
                  <a:pt x="0" y="0"/>
                </a:moveTo>
                <a:lnTo>
                  <a:pt x="4610100" y="0"/>
                </a:lnTo>
                <a:lnTo>
                  <a:pt x="4610100" y="2522765"/>
                </a:lnTo>
                <a:lnTo>
                  <a:pt x="0" y="2522765"/>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23" name="Text Placeholder 9">
            <a:extLst>
              <a:ext uri="{FF2B5EF4-FFF2-40B4-BE49-F238E27FC236}">
                <a16:creationId xmlns:a16="http://schemas.microsoft.com/office/drawing/2014/main" id="{7D66AE80-9C6E-9997-5F4E-72C1704477F7}"/>
              </a:ext>
            </a:extLst>
          </p:cNvPr>
          <p:cNvSpPr>
            <a:spLocks noGrp="1"/>
          </p:cNvSpPr>
          <p:nvPr>
            <p:ph type="body" sz="quarter" idx="21"/>
          </p:nvPr>
        </p:nvSpPr>
        <p:spPr>
          <a:xfrm>
            <a:off x="6405441" y="4959310"/>
            <a:ext cx="5272735" cy="291161"/>
          </a:xfrm>
          <a:prstGeom prst="rect">
            <a:avLst/>
          </a:prstGeom>
        </p:spPr>
        <p:txBody>
          <a:bodyPr>
            <a:normAutofit/>
          </a:bodyPr>
          <a:lstStyle>
            <a:lvl1pPr marL="0" indent="0">
              <a:lnSpc>
                <a:spcPct val="100000"/>
              </a:lnSpc>
              <a:buFontTx/>
              <a:buNone/>
              <a:defRPr sz="2000" b="1">
                <a:solidFill>
                  <a:schemeClr val="accent2">
                    <a:lumMod val="50000"/>
                  </a:schemeClr>
                </a:solidFill>
              </a:defRPr>
            </a:lvl1pPr>
            <a:lvl2pPr marL="457200" indent="0">
              <a:buNone/>
              <a:defRPr/>
            </a:lvl2pPr>
          </a:lstStyle>
          <a:p>
            <a:pPr lvl="0"/>
            <a:r>
              <a:rPr lang="en-US"/>
              <a:t>Click to edit</a:t>
            </a:r>
          </a:p>
        </p:txBody>
      </p:sp>
      <p:sp>
        <p:nvSpPr>
          <p:cNvPr id="22" name="Text Placeholder 9">
            <a:extLst>
              <a:ext uri="{FF2B5EF4-FFF2-40B4-BE49-F238E27FC236}">
                <a16:creationId xmlns:a16="http://schemas.microsoft.com/office/drawing/2014/main" id="{B9E32D7D-E3F5-7780-F0D8-90B55225770B}"/>
              </a:ext>
            </a:extLst>
          </p:cNvPr>
          <p:cNvSpPr>
            <a:spLocks noGrp="1"/>
          </p:cNvSpPr>
          <p:nvPr>
            <p:ph type="body" sz="quarter" idx="20"/>
          </p:nvPr>
        </p:nvSpPr>
        <p:spPr>
          <a:xfrm>
            <a:off x="6405440" y="5308730"/>
            <a:ext cx="5272735" cy="701033"/>
          </a:xfrm>
          <a:prstGeom prst="rect">
            <a:avLst/>
          </a:prstGeom>
        </p:spPr>
        <p:txBody>
          <a:bodyPr numCol="1" spcCol="548640">
            <a:normAutofit/>
          </a:bodyPr>
          <a:lstStyle>
            <a:lvl1pPr marL="0" indent="0" algn="l">
              <a:lnSpc>
                <a:spcPct val="100000"/>
              </a:lnSpc>
              <a:buFontTx/>
              <a:buNone/>
              <a:defRPr sz="1600" b="0">
                <a:solidFill>
                  <a:schemeClr val="accent1">
                    <a:lumMod val="50000"/>
                  </a:schemeClr>
                </a:solidFill>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615229011"/>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Work Examples">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D506A78-852E-3959-0289-BF991E1AB1B9}"/>
              </a:ext>
            </a:extLst>
          </p:cNvPr>
          <p:cNvSpPr>
            <a:spLocks noGrp="1"/>
          </p:cNvSpPr>
          <p:nvPr>
            <p:ph type="pic" sz="quarter" idx="15" hasCustomPrompt="1"/>
          </p:nvPr>
        </p:nvSpPr>
        <p:spPr>
          <a:xfrm>
            <a:off x="526775" y="1038780"/>
            <a:ext cx="3194192" cy="2390220"/>
          </a:xfrm>
          <a:custGeom>
            <a:avLst/>
            <a:gdLst>
              <a:gd name="connsiteX0" fmla="*/ 0 w 2919186"/>
              <a:gd name="connsiteY0" fmla="*/ 0 h 2297611"/>
              <a:gd name="connsiteX1" fmla="*/ 2919186 w 2919186"/>
              <a:gd name="connsiteY1" fmla="*/ 0 h 2297611"/>
              <a:gd name="connsiteX2" fmla="*/ 2919186 w 2919186"/>
              <a:gd name="connsiteY2" fmla="*/ 2297611 h 2297611"/>
              <a:gd name="connsiteX3" fmla="*/ 0 w 2919186"/>
              <a:gd name="connsiteY3" fmla="*/ 2297611 h 2297611"/>
            </a:gdLst>
            <a:ahLst/>
            <a:cxnLst>
              <a:cxn ang="0">
                <a:pos x="connsiteX0" y="connsiteY0"/>
              </a:cxn>
              <a:cxn ang="0">
                <a:pos x="connsiteX1" y="connsiteY1"/>
              </a:cxn>
              <a:cxn ang="0">
                <a:pos x="connsiteX2" y="connsiteY2"/>
              </a:cxn>
              <a:cxn ang="0">
                <a:pos x="connsiteX3" y="connsiteY3"/>
              </a:cxn>
            </a:cxnLst>
            <a:rect l="l" t="t" r="r" b="b"/>
            <a:pathLst>
              <a:path w="2919186" h="2297611">
                <a:moveTo>
                  <a:pt x="0" y="0"/>
                </a:moveTo>
                <a:lnTo>
                  <a:pt x="2919186" y="0"/>
                </a:lnTo>
                <a:lnTo>
                  <a:pt x="2919186" y="2297611"/>
                </a:lnTo>
                <a:lnTo>
                  <a:pt x="0" y="2297611"/>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12" name="Picture Placeholder 11">
            <a:extLst>
              <a:ext uri="{FF2B5EF4-FFF2-40B4-BE49-F238E27FC236}">
                <a16:creationId xmlns:a16="http://schemas.microsoft.com/office/drawing/2014/main" id="{F0BBED3A-5DDF-52C4-1720-C28BEA12C51F}"/>
              </a:ext>
            </a:extLst>
          </p:cNvPr>
          <p:cNvSpPr>
            <a:spLocks noGrp="1"/>
          </p:cNvSpPr>
          <p:nvPr>
            <p:ph type="pic" sz="quarter" idx="16" hasCustomPrompt="1"/>
          </p:nvPr>
        </p:nvSpPr>
        <p:spPr>
          <a:xfrm>
            <a:off x="3875313" y="1038780"/>
            <a:ext cx="3111369" cy="2390220"/>
          </a:xfrm>
          <a:custGeom>
            <a:avLst/>
            <a:gdLst>
              <a:gd name="connsiteX0" fmla="*/ 0 w 3033486"/>
              <a:gd name="connsiteY0" fmla="*/ 0 h 2297611"/>
              <a:gd name="connsiteX1" fmla="*/ 3033486 w 3033486"/>
              <a:gd name="connsiteY1" fmla="*/ 0 h 2297611"/>
              <a:gd name="connsiteX2" fmla="*/ 3033486 w 3033486"/>
              <a:gd name="connsiteY2" fmla="*/ 2297611 h 2297611"/>
              <a:gd name="connsiteX3" fmla="*/ 0 w 3033486"/>
              <a:gd name="connsiteY3" fmla="*/ 2297611 h 2297611"/>
            </a:gdLst>
            <a:ahLst/>
            <a:cxnLst>
              <a:cxn ang="0">
                <a:pos x="connsiteX0" y="connsiteY0"/>
              </a:cxn>
              <a:cxn ang="0">
                <a:pos x="connsiteX1" y="connsiteY1"/>
              </a:cxn>
              <a:cxn ang="0">
                <a:pos x="connsiteX2" y="connsiteY2"/>
              </a:cxn>
              <a:cxn ang="0">
                <a:pos x="connsiteX3" y="connsiteY3"/>
              </a:cxn>
            </a:cxnLst>
            <a:rect l="l" t="t" r="r" b="b"/>
            <a:pathLst>
              <a:path w="3033486" h="2297611">
                <a:moveTo>
                  <a:pt x="0" y="0"/>
                </a:moveTo>
                <a:lnTo>
                  <a:pt x="3033486" y="0"/>
                </a:lnTo>
                <a:lnTo>
                  <a:pt x="3033486" y="2297611"/>
                </a:lnTo>
                <a:lnTo>
                  <a:pt x="0" y="2297611"/>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14" name="Picture Placeholder 13">
            <a:extLst>
              <a:ext uri="{FF2B5EF4-FFF2-40B4-BE49-F238E27FC236}">
                <a16:creationId xmlns:a16="http://schemas.microsoft.com/office/drawing/2014/main" id="{99390408-96B7-A7E5-F90B-4DA6E741F8A7}"/>
              </a:ext>
            </a:extLst>
          </p:cNvPr>
          <p:cNvSpPr>
            <a:spLocks noGrp="1"/>
          </p:cNvSpPr>
          <p:nvPr>
            <p:ph type="pic" sz="quarter" idx="17" hasCustomPrompt="1"/>
          </p:nvPr>
        </p:nvSpPr>
        <p:spPr>
          <a:xfrm>
            <a:off x="7141028" y="1038780"/>
            <a:ext cx="2269541" cy="2390220"/>
          </a:xfrm>
          <a:custGeom>
            <a:avLst/>
            <a:gdLst>
              <a:gd name="connsiteX0" fmla="*/ 0 w 2191656"/>
              <a:gd name="connsiteY0" fmla="*/ 0 h 2297611"/>
              <a:gd name="connsiteX1" fmla="*/ 2191656 w 2191656"/>
              <a:gd name="connsiteY1" fmla="*/ 0 h 2297611"/>
              <a:gd name="connsiteX2" fmla="*/ 2191656 w 2191656"/>
              <a:gd name="connsiteY2" fmla="*/ 2297611 h 2297611"/>
              <a:gd name="connsiteX3" fmla="*/ 0 w 2191656"/>
              <a:gd name="connsiteY3" fmla="*/ 2297611 h 2297611"/>
            </a:gdLst>
            <a:ahLst/>
            <a:cxnLst>
              <a:cxn ang="0">
                <a:pos x="connsiteX0" y="connsiteY0"/>
              </a:cxn>
              <a:cxn ang="0">
                <a:pos x="connsiteX1" y="connsiteY1"/>
              </a:cxn>
              <a:cxn ang="0">
                <a:pos x="connsiteX2" y="connsiteY2"/>
              </a:cxn>
              <a:cxn ang="0">
                <a:pos x="connsiteX3" y="connsiteY3"/>
              </a:cxn>
            </a:cxnLst>
            <a:rect l="l" t="t" r="r" b="b"/>
            <a:pathLst>
              <a:path w="2191656" h="2297611">
                <a:moveTo>
                  <a:pt x="0" y="0"/>
                </a:moveTo>
                <a:lnTo>
                  <a:pt x="2191656" y="0"/>
                </a:lnTo>
                <a:lnTo>
                  <a:pt x="2191656" y="2297611"/>
                </a:lnTo>
                <a:lnTo>
                  <a:pt x="0" y="2297611"/>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18" name="Picture Placeholder 17">
            <a:extLst>
              <a:ext uri="{FF2B5EF4-FFF2-40B4-BE49-F238E27FC236}">
                <a16:creationId xmlns:a16="http://schemas.microsoft.com/office/drawing/2014/main" id="{025C0720-A37A-4742-BF1B-2B38511C6E06}"/>
              </a:ext>
            </a:extLst>
          </p:cNvPr>
          <p:cNvSpPr>
            <a:spLocks noGrp="1"/>
          </p:cNvSpPr>
          <p:nvPr>
            <p:ph type="pic" sz="quarter" idx="19" hasCustomPrompt="1"/>
          </p:nvPr>
        </p:nvSpPr>
        <p:spPr>
          <a:xfrm>
            <a:off x="526775" y="3550740"/>
            <a:ext cx="3992058" cy="2297611"/>
          </a:xfrm>
          <a:custGeom>
            <a:avLst/>
            <a:gdLst>
              <a:gd name="connsiteX0" fmla="*/ 0 w 3695384"/>
              <a:gd name="connsiteY0" fmla="*/ 0 h 2297611"/>
              <a:gd name="connsiteX1" fmla="*/ 3695384 w 3695384"/>
              <a:gd name="connsiteY1" fmla="*/ 0 h 2297611"/>
              <a:gd name="connsiteX2" fmla="*/ 3695384 w 3695384"/>
              <a:gd name="connsiteY2" fmla="*/ 2297611 h 2297611"/>
              <a:gd name="connsiteX3" fmla="*/ 0 w 3695384"/>
              <a:gd name="connsiteY3" fmla="*/ 2297611 h 2297611"/>
            </a:gdLst>
            <a:ahLst/>
            <a:cxnLst>
              <a:cxn ang="0">
                <a:pos x="connsiteX0" y="connsiteY0"/>
              </a:cxn>
              <a:cxn ang="0">
                <a:pos x="connsiteX1" y="connsiteY1"/>
              </a:cxn>
              <a:cxn ang="0">
                <a:pos x="connsiteX2" y="connsiteY2"/>
              </a:cxn>
              <a:cxn ang="0">
                <a:pos x="connsiteX3" y="connsiteY3"/>
              </a:cxn>
            </a:cxnLst>
            <a:rect l="l" t="t" r="r" b="b"/>
            <a:pathLst>
              <a:path w="3695384" h="2297611">
                <a:moveTo>
                  <a:pt x="0" y="0"/>
                </a:moveTo>
                <a:lnTo>
                  <a:pt x="3695384" y="0"/>
                </a:lnTo>
                <a:lnTo>
                  <a:pt x="3695384" y="2297611"/>
                </a:lnTo>
                <a:lnTo>
                  <a:pt x="0" y="2297611"/>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20" name="Picture Placeholder 19">
            <a:extLst>
              <a:ext uri="{FF2B5EF4-FFF2-40B4-BE49-F238E27FC236}">
                <a16:creationId xmlns:a16="http://schemas.microsoft.com/office/drawing/2014/main" id="{DAE69B6C-AB30-489D-9819-DCE56A26E5D5}"/>
              </a:ext>
            </a:extLst>
          </p:cNvPr>
          <p:cNvSpPr>
            <a:spLocks noGrp="1"/>
          </p:cNvSpPr>
          <p:nvPr>
            <p:ph type="pic" sz="quarter" idx="20" hasCustomPrompt="1"/>
          </p:nvPr>
        </p:nvSpPr>
        <p:spPr>
          <a:xfrm>
            <a:off x="4651512" y="3550740"/>
            <a:ext cx="1747238" cy="2297611"/>
          </a:xfrm>
          <a:custGeom>
            <a:avLst/>
            <a:gdLst>
              <a:gd name="connsiteX0" fmla="*/ 0 w 1647686"/>
              <a:gd name="connsiteY0" fmla="*/ 0 h 2297611"/>
              <a:gd name="connsiteX1" fmla="*/ 1647686 w 1647686"/>
              <a:gd name="connsiteY1" fmla="*/ 0 h 2297611"/>
              <a:gd name="connsiteX2" fmla="*/ 1647686 w 1647686"/>
              <a:gd name="connsiteY2" fmla="*/ 2297611 h 2297611"/>
              <a:gd name="connsiteX3" fmla="*/ 0 w 1647686"/>
              <a:gd name="connsiteY3" fmla="*/ 2297611 h 2297611"/>
            </a:gdLst>
            <a:ahLst/>
            <a:cxnLst>
              <a:cxn ang="0">
                <a:pos x="connsiteX0" y="connsiteY0"/>
              </a:cxn>
              <a:cxn ang="0">
                <a:pos x="connsiteX1" y="connsiteY1"/>
              </a:cxn>
              <a:cxn ang="0">
                <a:pos x="connsiteX2" y="connsiteY2"/>
              </a:cxn>
              <a:cxn ang="0">
                <a:pos x="connsiteX3" y="connsiteY3"/>
              </a:cxn>
            </a:cxnLst>
            <a:rect l="l" t="t" r="r" b="b"/>
            <a:pathLst>
              <a:path w="1647686" h="2297611">
                <a:moveTo>
                  <a:pt x="0" y="0"/>
                </a:moveTo>
                <a:lnTo>
                  <a:pt x="1647686" y="0"/>
                </a:lnTo>
                <a:lnTo>
                  <a:pt x="1647686" y="2297611"/>
                </a:lnTo>
                <a:lnTo>
                  <a:pt x="0" y="2297611"/>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22" name="Picture Placeholder 21">
            <a:extLst>
              <a:ext uri="{FF2B5EF4-FFF2-40B4-BE49-F238E27FC236}">
                <a16:creationId xmlns:a16="http://schemas.microsoft.com/office/drawing/2014/main" id="{4CEE5341-45F9-5954-BB43-19EE8D7BF300}"/>
              </a:ext>
            </a:extLst>
          </p:cNvPr>
          <p:cNvSpPr>
            <a:spLocks noGrp="1"/>
          </p:cNvSpPr>
          <p:nvPr>
            <p:ph type="pic" sz="quarter" idx="21" hasCustomPrompt="1"/>
          </p:nvPr>
        </p:nvSpPr>
        <p:spPr>
          <a:xfrm>
            <a:off x="6531429" y="3550740"/>
            <a:ext cx="2900806" cy="2297611"/>
          </a:xfrm>
          <a:custGeom>
            <a:avLst/>
            <a:gdLst>
              <a:gd name="connsiteX0" fmla="*/ 0 w 2801257"/>
              <a:gd name="connsiteY0" fmla="*/ 0 h 2297611"/>
              <a:gd name="connsiteX1" fmla="*/ 2801257 w 2801257"/>
              <a:gd name="connsiteY1" fmla="*/ 0 h 2297611"/>
              <a:gd name="connsiteX2" fmla="*/ 2801257 w 2801257"/>
              <a:gd name="connsiteY2" fmla="*/ 2297611 h 2297611"/>
              <a:gd name="connsiteX3" fmla="*/ 0 w 2801257"/>
              <a:gd name="connsiteY3" fmla="*/ 2297611 h 2297611"/>
            </a:gdLst>
            <a:ahLst/>
            <a:cxnLst>
              <a:cxn ang="0">
                <a:pos x="connsiteX0" y="connsiteY0"/>
              </a:cxn>
              <a:cxn ang="0">
                <a:pos x="connsiteX1" y="connsiteY1"/>
              </a:cxn>
              <a:cxn ang="0">
                <a:pos x="connsiteX2" y="connsiteY2"/>
              </a:cxn>
              <a:cxn ang="0">
                <a:pos x="connsiteX3" y="connsiteY3"/>
              </a:cxn>
            </a:cxnLst>
            <a:rect l="l" t="t" r="r" b="b"/>
            <a:pathLst>
              <a:path w="2801257" h="2297611">
                <a:moveTo>
                  <a:pt x="0" y="0"/>
                </a:moveTo>
                <a:lnTo>
                  <a:pt x="2801257" y="0"/>
                </a:lnTo>
                <a:lnTo>
                  <a:pt x="2801257" y="2297611"/>
                </a:lnTo>
                <a:lnTo>
                  <a:pt x="0" y="2297611"/>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16" name="Picture Placeholder 15">
            <a:extLst>
              <a:ext uri="{FF2B5EF4-FFF2-40B4-BE49-F238E27FC236}">
                <a16:creationId xmlns:a16="http://schemas.microsoft.com/office/drawing/2014/main" id="{559206C1-3D26-0495-EA9F-8486E8E6AB62}"/>
              </a:ext>
            </a:extLst>
          </p:cNvPr>
          <p:cNvSpPr>
            <a:spLocks noGrp="1"/>
          </p:cNvSpPr>
          <p:nvPr>
            <p:ph type="pic" sz="quarter" idx="18" hasCustomPrompt="1"/>
          </p:nvPr>
        </p:nvSpPr>
        <p:spPr>
          <a:xfrm>
            <a:off x="9564914" y="1038778"/>
            <a:ext cx="2191656" cy="4809572"/>
          </a:xfrm>
          <a:custGeom>
            <a:avLst/>
            <a:gdLst>
              <a:gd name="connsiteX0" fmla="*/ 0 w 1865086"/>
              <a:gd name="connsiteY0" fmla="*/ 4104721 h 4809572"/>
              <a:gd name="connsiteX1" fmla="*/ 1865086 w 1865086"/>
              <a:gd name="connsiteY1" fmla="*/ 4104721 h 4809572"/>
              <a:gd name="connsiteX2" fmla="*/ 1865086 w 1865086"/>
              <a:gd name="connsiteY2" fmla="*/ 4809572 h 4809572"/>
              <a:gd name="connsiteX3" fmla="*/ 0 w 1865086"/>
              <a:gd name="connsiteY3" fmla="*/ 4809572 h 4809572"/>
              <a:gd name="connsiteX4" fmla="*/ 0 w 1865086"/>
              <a:gd name="connsiteY4" fmla="*/ 0 h 4809572"/>
              <a:gd name="connsiteX5" fmla="*/ 1865086 w 1865086"/>
              <a:gd name="connsiteY5" fmla="*/ 0 h 4809572"/>
              <a:gd name="connsiteX6" fmla="*/ 1865086 w 1865086"/>
              <a:gd name="connsiteY6" fmla="*/ 3967745 h 4809572"/>
              <a:gd name="connsiteX7" fmla="*/ 0 w 1865086"/>
              <a:gd name="connsiteY7" fmla="*/ 3967745 h 4809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65086" h="4809572">
                <a:moveTo>
                  <a:pt x="0" y="4104721"/>
                </a:moveTo>
                <a:lnTo>
                  <a:pt x="1865086" y="4104721"/>
                </a:lnTo>
                <a:lnTo>
                  <a:pt x="1865086" y="4809572"/>
                </a:lnTo>
                <a:lnTo>
                  <a:pt x="0" y="4809572"/>
                </a:lnTo>
                <a:close/>
                <a:moveTo>
                  <a:pt x="0" y="0"/>
                </a:moveTo>
                <a:lnTo>
                  <a:pt x="1865086" y="0"/>
                </a:lnTo>
                <a:lnTo>
                  <a:pt x="1865086" y="3967745"/>
                </a:lnTo>
                <a:lnTo>
                  <a:pt x="0" y="3967745"/>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Tree>
    <p:extLst>
      <p:ext uri="{BB962C8B-B14F-4D97-AF65-F5344CB8AC3E}">
        <p14:creationId xmlns:p14="http://schemas.microsoft.com/office/powerpoint/2010/main" val="2959756305"/>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otebook Slid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22D86BB-D781-7E28-BDCF-22DCA3A78855}"/>
              </a:ext>
            </a:extLst>
          </p:cNvPr>
          <p:cNvSpPr>
            <a:spLocks noGrp="1"/>
          </p:cNvSpPr>
          <p:nvPr>
            <p:ph type="title"/>
          </p:nvPr>
        </p:nvSpPr>
        <p:spPr>
          <a:xfrm>
            <a:off x="470184" y="692844"/>
            <a:ext cx="11196153" cy="783772"/>
          </a:xfrm>
        </p:spPr>
        <p:txBody>
          <a:bodyPr/>
          <a:lstStyle/>
          <a:p>
            <a:r>
              <a:rPr lang="en-US"/>
              <a:t>Click to edit Master title style</a:t>
            </a:r>
          </a:p>
        </p:txBody>
      </p:sp>
      <p:sp>
        <p:nvSpPr>
          <p:cNvPr id="3" name="Text Placeholder 9">
            <a:extLst>
              <a:ext uri="{FF2B5EF4-FFF2-40B4-BE49-F238E27FC236}">
                <a16:creationId xmlns:a16="http://schemas.microsoft.com/office/drawing/2014/main" id="{F50A3A0A-0056-778B-BD37-2C4C704DF4EE}"/>
              </a:ext>
            </a:extLst>
          </p:cNvPr>
          <p:cNvSpPr>
            <a:spLocks noGrp="1"/>
          </p:cNvSpPr>
          <p:nvPr>
            <p:ph type="body" sz="quarter" idx="20"/>
          </p:nvPr>
        </p:nvSpPr>
        <p:spPr>
          <a:xfrm>
            <a:off x="482025" y="1612888"/>
            <a:ext cx="5427983" cy="722955"/>
          </a:xfrm>
          <a:prstGeom prst="rect">
            <a:avLst/>
          </a:prstGeom>
        </p:spPr>
        <p:txBody>
          <a:bodyPr>
            <a:normAutofit/>
          </a:bodyPr>
          <a:lstStyle>
            <a:lvl1pPr marL="0" indent="0">
              <a:lnSpc>
                <a:spcPct val="100000"/>
              </a:lnSpc>
              <a:buFontTx/>
              <a:buNone/>
              <a:defRPr sz="2000" b="1">
                <a:solidFill>
                  <a:srgbClr val="165A26"/>
                </a:solidFill>
              </a:defRPr>
            </a:lvl1pPr>
            <a:lvl2pPr marL="457200" indent="0">
              <a:buNone/>
              <a:defRPr/>
            </a:lvl2pPr>
          </a:lstStyle>
          <a:p>
            <a:pPr lvl="0"/>
            <a:r>
              <a:rPr lang="en-US"/>
              <a:t>Click to edit</a:t>
            </a:r>
          </a:p>
        </p:txBody>
      </p:sp>
      <p:sp>
        <p:nvSpPr>
          <p:cNvPr id="10" name="Picture Placeholder 9">
            <a:extLst>
              <a:ext uri="{FF2B5EF4-FFF2-40B4-BE49-F238E27FC236}">
                <a16:creationId xmlns:a16="http://schemas.microsoft.com/office/drawing/2014/main" id="{7EA0F06A-46C2-BBAC-549D-F6B58FF67806}"/>
              </a:ext>
            </a:extLst>
          </p:cNvPr>
          <p:cNvSpPr>
            <a:spLocks noGrp="1"/>
          </p:cNvSpPr>
          <p:nvPr>
            <p:ph type="pic" sz="quarter" idx="15" hasCustomPrompt="1"/>
          </p:nvPr>
        </p:nvSpPr>
        <p:spPr>
          <a:xfrm>
            <a:off x="806824" y="2624393"/>
            <a:ext cx="5063137" cy="3155907"/>
          </a:xfrm>
          <a:custGeom>
            <a:avLst/>
            <a:gdLst>
              <a:gd name="connsiteX0" fmla="*/ 0 w 5097121"/>
              <a:gd name="connsiteY0" fmla="*/ 0 h 3155907"/>
              <a:gd name="connsiteX1" fmla="*/ 5097121 w 5097121"/>
              <a:gd name="connsiteY1" fmla="*/ 0 h 3155907"/>
              <a:gd name="connsiteX2" fmla="*/ 5097121 w 5097121"/>
              <a:gd name="connsiteY2" fmla="*/ 3155907 h 3155907"/>
              <a:gd name="connsiteX3" fmla="*/ 0 w 5097121"/>
              <a:gd name="connsiteY3" fmla="*/ 3155907 h 3155907"/>
            </a:gdLst>
            <a:ahLst/>
            <a:cxnLst>
              <a:cxn ang="0">
                <a:pos x="connsiteX0" y="connsiteY0"/>
              </a:cxn>
              <a:cxn ang="0">
                <a:pos x="connsiteX1" y="connsiteY1"/>
              </a:cxn>
              <a:cxn ang="0">
                <a:pos x="connsiteX2" y="connsiteY2"/>
              </a:cxn>
              <a:cxn ang="0">
                <a:pos x="connsiteX3" y="connsiteY3"/>
              </a:cxn>
            </a:cxnLst>
            <a:rect l="l" t="t" r="r" b="b"/>
            <a:pathLst>
              <a:path w="5097121" h="3155907">
                <a:moveTo>
                  <a:pt x="0" y="0"/>
                </a:moveTo>
                <a:lnTo>
                  <a:pt x="5097121" y="0"/>
                </a:lnTo>
                <a:lnTo>
                  <a:pt x="5097121" y="3155907"/>
                </a:lnTo>
                <a:lnTo>
                  <a:pt x="0" y="3155907"/>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6" name="Picture Placeholder 5">
            <a:extLst>
              <a:ext uri="{FF2B5EF4-FFF2-40B4-BE49-F238E27FC236}">
                <a16:creationId xmlns:a16="http://schemas.microsoft.com/office/drawing/2014/main" id="{4848FB01-15AD-167C-CACC-5B98AF1AD480}"/>
              </a:ext>
            </a:extLst>
          </p:cNvPr>
          <p:cNvSpPr>
            <a:spLocks noGrp="1"/>
          </p:cNvSpPr>
          <p:nvPr>
            <p:ph type="pic" sz="quarter" idx="13" hasCustomPrompt="1"/>
          </p:nvPr>
        </p:nvSpPr>
        <p:spPr>
          <a:xfrm>
            <a:off x="7221606" y="2820511"/>
            <a:ext cx="1268490" cy="1268490"/>
          </a:xfrm>
          <a:custGeom>
            <a:avLst/>
            <a:gdLst>
              <a:gd name="connsiteX0" fmla="*/ 634245 w 1268490"/>
              <a:gd name="connsiteY0" fmla="*/ 0 h 1268490"/>
              <a:gd name="connsiteX1" fmla="*/ 1268490 w 1268490"/>
              <a:gd name="connsiteY1" fmla="*/ 634245 h 1268490"/>
              <a:gd name="connsiteX2" fmla="*/ 634245 w 1268490"/>
              <a:gd name="connsiteY2" fmla="*/ 1268490 h 1268490"/>
              <a:gd name="connsiteX3" fmla="*/ 0 w 1268490"/>
              <a:gd name="connsiteY3" fmla="*/ 634245 h 1268490"/>
              <a:gd name="connsiteX4" fmla="*/ 634245 w 1268490"/>
              <a:gd name="connsiteY4" fmla="*/ 0 h 1268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490" h="1268490">
                <a:moveTo>
                  <a:pt x="634245" y="0"/>
                </a:moveTo>
                <a:cubicBezTo>
                  <a:pt x="984529" y="0"/>
                  <a:pt x="1268490" y="283961"/>
                  <a:pt x="1268490" y="634245"/>
                </a:cubicBezTo>
                <a:cubicBezTo>
                  <a:pt x="1268490" y="984529"/>
                  <a:pt x="984529" y="1268490"/>
                  <a:pt x="634245" y="1268490"/>
                </a:cubicBezTo>
                <a:cubicBezTo>
                  <a:pt x="283961" y="1268490"/>
                  <a:pt x="0" y="984529"/>
                  <a:pt x="0" y="634245"/>
                </a:cubicBezTo>
                <a:cubicBezTo>
                  <a:pt x="0" y="283961"/>
                  <a:pt x="283961" y="0"/>
                  <a:pt x="634245" y="0"/>
                </a:cubicBez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8" name="Picture Placeholder 7">
            <a:extLst>
              <a:ext uri="{FF2B5EF4-FFF2-40B4-BE49-F238E27FC236}">
                <a16:creationId xmlns:a16="http://schemas.microsoft.com/office/drawing/2014/main" id="{68CC084F-5A78-AD11-5231-AA07E93A74F9}"/>
              </a:ext>
            </a:extLst>
          </p:cNvPr>
          <p:cNvSpPr>
            <a:spLocks noGrp="1"/>
          </p:cNvSpPr>
          <p:nvPr>
            <p:ph type="pic" sz="quarter" idx="14" hasCustomPrompt="1"/>
          </p:nvPr>
        </p:nvSpPr>
        <p:spPr>
          <a:xfrm>
            <a:off x="7221606" y="4566250"/>
            <a:ext cx="1268490" cy="1268490"/>
          </a:xfrm>
          <a:custGeom>
            <a:avLst/>
            <a:gdLst>
              <a:gd name="connsiteX0" fmla="*/ 634245 w 1268490"/>
              <a:gd name="connsiteY0" fmla="*/ 0 h 1268490"/>
              <a:gd name="connsiteX1" fmla="*/ 1268490 w 1268490"/>
              <a:gd name="connsiteY1" fmla="*/ 634245 h 1268490"/>
              <a:gd name="connsiteX2" fmla="*/ 634245 w 1268490"/>
              <a:gd name="connsiteY2" fmla="*/ 1268490 h 1268490"/>
              <a:gd name="connsiteX3" fmla="*/ 0 w 1268490"/>
              <a:gd name="connsiteY3" fmla="*/ 634245 h 1268490"/>
              <a:gd name="connsiteX4" fmla="*/ 634245 w 1268490"/>
              <a:gd name="connsiteY4" fmla="*/ 0 h 1268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490" h="1268490">
                <a:moveTo>
                  <a:pt x="634245" y="0"/>
                </a:moveTo>
                <a:cubicBezTo>
                  <a:pt x="984529" y="0"/>
                  <a:pt x="1268490" y="283961"/>
                  <a:pt x="1268490" y="634245"/>
                </a:cubicBezTo>
                <a:cubicBezTo>
                  <a:pt x="1268490" y="984529"/>
                  <a:pt x="984529" y="1268490"/>
                  <a:pt x="634245" y="1268490"/>
                </a:cubicBezTo>
                <a:cubicBezTo>
                  <a:pt x="283961" y="1268490"/>
                  <a:pt x="0" y="984529"/>
                  <a:pt x="0" y="634245"/>
                </a:cubicBezTo>
                <a:cubicBezTo>
                  <a:pt x="0" y="283961"/>
                  <a:pt x="283961" y="0"/>
                  <a:pt x="634245" y="0"/>
                </a:cubicBez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Tree>
    <p:extLst>
      <p:ext uri="{BB962C8B-B14F-4D97-AF65-F5344CB8AC3E}">
        <p14:creationId xmlns:p14="http://schemas.microsoft.com/office/powerpoint/2010/main" val="3133873611"/>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01C6C-167B-EED7-D339-79C6B08BB0F6}"/>
              </a:ext>
            </a:extLst>
          </p:cNvPr>
          <p:cNvSpPr>
            <a:spLocks noGrp="1"/>
          </p:cNvSpPr>
          <p:nvPr>
            <p:ph type="title"/>
          </p:nvPr>
        </p:nvSpPr>
        <p:spPr>
          <a:xfrm>
            <a:off x="470185" y="692844"/>
            <a:ext cx="5535978" cy="783772"/>
          </a:xfrm>
        </p:spPr>
        <p:txBody>
          <a:bodyPr/>
          <a:lstStyle/>
          <a:p>
            <a:r>
              <a:rPr lang="en-US"/>
              <a:t>Click to edit Master title style</a:t>
            </a:r>
          </a:p>
        </p:txBody>
      </p:sp>
      <p:sp>
        <p:nvSpPr>
          <p:cNvPr id="21" name="Text Placeholder 9">
            <a:extLst>
              <a:ext uri="{FF2B5EF4-FFF2-40B4-BE49-F238E27FC236}">
                <a16:creationId xmlns:a16="http://schemas.microsoft.com/office/drawing/2014/main" id="{9FC6D9FF-B068-6476-B026-24AEDD6C7C93}"/>
              </a:ext>
            </a:extLst>
          </p:cNvPr>
          <p:cNvSpPr>
            <a:spLocks noGrp="1"/>
          </p:cNvSpPr>
          <p:nvPr>
            <p:ph type="body" sz="quarter" idx="12"/>
          </p:nvPr>
        </p:nvSpPr>
        <p:spPr>
          <a:xfrm>
            <a:off x="482025" y="1615673"/>
            <a:ext cx="5524137" cy="722955"/>
          </a:xfrm>
          <a:prstGeom prst="rect">
            <a:avLst/>
          </a:prstGeom>
        </p:spPr>
        <p:txBody>
          <a:bodyPr>
            <a:normAutofit/>
          </a:bodyPr>
          <a:lstStyle>
            <a:lvl1pPr marL="0" indent="0">
              <a:lnSpc>
                <a:spcPct val="100000"/>
              </a:lnSpc>
              <a:buFontTx/>
              <a:buNone/>
              <a:defRPr sz="2000" b="1">
                <a:solidFill>
                  <a:srgbClr val="165A26"/>
                </a:solidFill>
              </a:defRPr>
            </a:lvl1pPr>
            <a:lvl2pPr marL="457200" indent="0">
              <a:buNone/>
              <a:defRPr/>
            </a:lvl2pPr>
          </a:lstStyle>
          <a:p>
            <a:pPr lvl="0"/>
            <a:r>
              <a:rPr lang="en-US"/>
              <a:t>Click to edit</a:t>
            </a:r>
          </a:p>
        </p:txBody>
      </p:sp>
      <p:sp>
        <p:nvSpPr>
          <p:cNvPr id="4" name="Text Placeholder 3">
            <a:extLst>
              <a:ext uri="{FF2B5EF4-FFF2-40B4-BE49-F238E27FC236}">
                <a16:creationId xmlns:a16="http://schemas.microsoft.com/office/drawing/2014/main" id="{C4468615-3034-1DD3-E95D-31D6A07CCCA5}"/>
              </a:ext>
            </a:extLst>
          </p:cNvPr>
          <p:cNvSpPr>
            <a:spLocks noGrp="1"/>
          </p:cNvSpPr>
          <p:nvPr>
            <p:ph type="body" sz="quarter" idx="13"/>
          </p:nvPr>
        </p:nvSpPr>
        <p:spPr>
          <a:xfrm>
            <a:off x="482600" y="2451100"/>
            <a:ext cx="5522913" cy="3819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6307902"/>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3F15F-94D6-3DFC-FAC9-4A02E6F7DAE5}"/>
              </a:ext>
            </a:extLst>
          </p:cNvPr>
          <p:cNvSpPr>
            <a:spLocks noGrp="1"/>
          </p:cNvSpPr>
          <p:nvPr>
            <p:ph type="title"/>
          </p:nvPr>
        </p:nvSpPr>
        <p:spPr>
          <a:xfrm>
            <a:off x="470184" y="692844"/>
            <a:ext cx="11196153" cy="783772"/>
          </a:xfrm>
        </p:spPr>
        <p:txBody>
          <a:bodyPr/>
          <a:lstStyle/>
          <a:p>
            <a:r>
              <a:rPr lang="en-US"/>
              <a:t>Click to edit Master title style</a:t>
            </a:r>
          </a:p>
        </p:txBody>
      </p:sp>
      <p:sp>
        <p:nvSpPr>
          <p:cNvPr id="8" name="Text Placeholder 9">
            <a:extLst>
              <a:ext uri="{FF2B5EF4-FFF2-40B4-BE49-F238E27FC236}">
                <a16:creationId xmlns:a16="http://schemas.microsoft.com/office/drawing/2014/main" id="{4353DCCA-EED5-1659-D971-6CBFFD5211EE}"/>
              </a:ext>
            </a:extLst>
          </p:cNvPr>
          <p:cNvSpPr>
            <a:spLocks noGrp="1"/>
          </p:cNvSpPr>
          <p:nvPr>
            <p:ph type="body" sz="quarter" idx="17"/>
          </p:nvPr>
        </p:nvSpPr>
        <p:spPr>
          <a:xfrm>
            <a:off x="482025" y="3247844"/>
            <a:ext cx="5524137" cy="582321"/>
          </a:xfrm>
          <a:prstGeom prst="rect">
            <a:avLst/>
          </a:prstGeom>
        </p:spPr>
        <p:txBody>
          <a:bodyPr>
            <a:normAutofit/>
          </a:bodyPr>
          <a:lstStyle>
            <a:lvl1pPr marL="0" indent="0">
              <a:lnSpc>
                <a:spcPct val="100000"/>
              </a:lnSpc>
              <a:buFontTx/>
              <a:buNone/>
              <a:defRPr sz="2000" b="1">
                <a:solidFill>
                  <a:srgbClr val="165A26"/>
                </a:solidFill>
              </a:defRPr>
            </a:lvl1pPr>
            <a:lvl2pPr marL="457200" indent="0">
              <a:buNone/>
              <a:defRPr/>
            </a:lvl2pPr>
          </a:lstStyle>
          <a:p>
            <a:pPr lvl="0"/>
            <a:r>
              <a:rPr lang="en-US"/>
              <a:t>Click to edit</a:t>
            </a:r>
          </a:p>
        </p:txBody>
      </p:sp>
      <p:sp>
        <p:nvSpPr>
          <p:cNvPr id="5" name="Text Placeholder 4">
            <a:extLst>
              <a:ext uri="{FF2B5EF4-FFF2-40B4-BE49-F238E27FC236}">
                <a16:creationId xmlns:a16="http://schemas.microsoft.com/office/drawing/2014/main" id="{ECFC7F53-C881-F31E-E576-2D41DD0858D0}"/>
              </a:ext>
            </a:extLst>
          </p:cNvPr>
          <p:cNvSpPr>
            <a:spLocks noGrp="1"/>
          </p:cNvSpPr>
          <p:nvPr>
            <p:ph type="body" sz="quarter" idx="18"/>
          </p:nvPr>
        </p:nvSpPr>
        <p:spPr>
          <a:xfrm>
            <a:off x="469900" y="3949700"/>
            <a:ext cx="5524500" cy="214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5BF695BD-A591-7827-AF34-11DABF687BC3}"/>
              </a:ext>
            </a:extLst>
          </p:cNvPr>
          <p:cNvSpPr>
            <a:spLocks noGrp="1"/>
          </p:cNvSpPr>
          <p:nvPr>
            <p:ph type="pic" sz="quarter" idx="16" hasCustomPrompt="1"/>
          </p:nvPr>
        </p:nvSpPr>
        <p:spPr>
          <a:xfrm>
            <a:off x="6538040" y="3299792"/>
            <a:ext cx="5162550" cy="2796209"/>
          </a:xfrm>
          <a:custGeom>
            <a:avLst/>
            <a:gdLst>
              <a:gd name="connsiteX0" fmla="*/ 0 w 5162550"/>
              <a:gd name="connsiteY0" fmla="*/ 0 h 2796209"/>
              <a:gd name="connsiteX1" fmla="*/ 5162550 w 5162550"/>
              <a:gd name="connsiteY1" fmla="*/ 0 h 2796209"/>
              <a:gd name="connsiteX2" fmla="*/ 5162550 w 5162550"/>
              <a:gd name="connsiteY2" fmla="*/ 2796209 h 2796209"/>
              <a:gd name="connsiteX3" fmla="*/ 0 w 5162550"/>
              <a:gd name="connsiteY3" fmla="*/ 2796209 h 2796209"/>
            </a:gdLst>
            <a:ahLst/>
            <a:cxnLst>
              <a:cxn ang="0">
                <a:pos x="connsiteX0" y="connsiteY0"/>
              </a:cxn>
              <a:cxn ang="0">
                <a:pos x="connsiteX1" y="connsiteY1"/>
              </a:cxn>
              <a:cxn ang="0">
                <a:pos x="connsiteX2" y="connsiteY2"/>
              </a:cxn>
              <a:cxn ang="0">
                <a:pos x="connsiteX3" y="connsiteY3"/>
              </a:cxn>
            </a:cxnLst>
            <a:rect l="l" t="t" r="r" b="b"/>
            <a:pathLst>
              <a:path w="5162550" h="2796209">
                <a:moveTo>
                  <a:pt x="0" y="0"/>
                </a:moveTo>
                <a:lnTo>
                  <a:pt x="5162550" y="0"/>
                </a:lnTo>
                <a:lnTo>
                  <a:pt x="5162550" y="2796209"/>
                </a:lnTo>
                <a:lnTo>
                  <a:pt x="0" y="2796209"/>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Tree>
    <p:extLst>
      <p:ext uri="{BB962C8B-B14F-4D97-AF65-F5344CB8AC3E}">
        <p14:creationId xmlns:p14="http://schemas.microsoft.com/office/powerpoint/2010/main" val="789136368"/>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mpty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86727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Empty Layout (no log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5AAEEB-AA2F-36C5-90EE-DC8EFD904488}"/>
              </a:ext>
              <a:ext uri="{C183D7F6-B498-43B3-948B-1728B52AA6E4}">
                <adec:decorative xmlns:adec="http://schemas.microsoft.com/office/drawing/2017/decorative" val="1"/>
              </a:ext>
            </a:extLst>
          </p:cNvPr>
          <p:cNvSpPr/>
          <p:nvPr userDrawn="1"/>
        </p:nvSpPr>
        <p:spPr>
          <a:xfrm>
            <a:off x="9656956" y="6289288"/>
            <a:ext cx="2535044" cy="568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5135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26DE4834-6920-77D5-CE6D-AD22A6CF0D4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29116" y="689752"/>
            <a:ext cx="2547716" cy="5618683"/>
          </a:xfrm>
          <a:prstGeom prst="rect">
            <a:avLst/>
          </a:prstGeom>
        </p:spPr>
      </p:pic>
      <p:sp>
        <p:nvSpPr>
          <p:cNvPr id="3" name="Title 2">
            <a:extLst>
              <a:ext uri="{FF2B5EF4-FFF2-40B4-BE49-F238E27FC236}">
                <a16:creationId xmlns:a16="http://schemas.microsoft.com/office/drawing/2014/main" id="{DE493731-14B2-B2B2-B615-36DE308D3EB5}"/>
              </a:ext>
            </a:extLst>
          </p:cNvPr>
          <p:cNvSpPr>
            <a:spLocks noGrp="1"/>
          </p:cNvSpPr>
          <p:nvPr>
            <p:ph type="title"/>
          </p:nvPr>
        </p:nvSpPr>
        <p:spPr>
          <a:xfrm>
            <a:off x="3560897" y="2108132"/>
            <a:ext cx="6752719" cy="796262"/>
          </a:xfrm>
        </p:spPr>
        <p:txBody>
          <a:bodyPr/>
          <a:lstStyle/>
          <a:p>
            <a:r>
              <a:rPr lang="en-US"/>
              <a:t>Click to edit Master title style</a:t>
            </a:r>
          </a:p>
        </p:txBody>
      </p:sp>
      <p:sp>
        <p:nvSpPr>
          <p:cNvPr id="14" name="Text Placeholder 9">
            <a:extLst>
              <a:ext uri="{FF2B5EF4-FFF2-40B4-BE49-F238E27FC236}">
                <a16:creationId xmlns:a16="http://schemas.microsoft.com/office/drawing/2014/main" id="{AE241FA8-FD3B-1E8C-73F4-EE42867A107A}"/>
              </a:ext>
            </a:extLst>
          </p:cNvPr>
          <p:cNvSpPr>
            <a:spLocks noGrp="1"/>
          </p:cNvSpPr>
          <p:nvPr>
            <p:ph type="body" sz="quarter" idx="11"/>
          </p:nvPr>
        </p:nvSpPr>
        <p:spPr>
          <a:xfrm>
            <a:off x="3560898" y="3107394"/>
            <a:ext cx="6752719" cy="280572"/>
          </a:xfrm>
          <a:prstGeom prst="rect">
            <a:avLst/>
          </a:prstGeom>
        </p:spPr>
        <p:txBody>
          <a:bodyPr>
            <a:noAutofit/>
          </a:bodyPr>
          <a:lstStyle>
            <a:lvl1pPr marL="0" indent="0">
              <a:buFontTx/>
              <a:buNone/>
              <a:defRPr sz="2000" b="1">
                <a:solidFill>
                  <a:srgbClr val="165A26"/>
                </a:solidFill>
                <a:latin typeface="Avenir Next LT Pro" panose="020B0504020202020204" pitchFamily="34" charset="0"/>
                <a:cs typeface="Calibri" panose="020F0502020204030204" pitchFamily="34" charset="0"/>
              </a:defRPr>
            </a:lvl1pPr>
            <a:lvl2pPr marL="457200" indent="0">
              <a:buNone/>
              <a:defRPr/>
            </a:lvl2pPr>
          </a:lstStyle>
          <a:p>
            <a:pPr lvl="0"/>
            <a:r>
              <a:rPr lang="en-US"/>
              <a:t>Click to edit Master text styles</a:t>
            </a:r>
          </a:p>
        </p:txBody>
      </p:sp>
      <p:sp>
        <p:nvSpPr>
          <p:cNvPr id="15" name="Text Placeholder 9">
            <a:extLst>
              <a:ext uri="{FF2B5EF4-FFF2-40B4-BE49-F238E27FC236}">
                <a16:creationId xmlns:a16="http://schemas.microsoft.com/office/drawing/2014/main" id="{8177B138-692E-2C88-0768-AB74BDCEA31A}"/>
              </a:ext>
            </a:extLst>
          </p:cNvPr>
          <p:cNvSpPr>
            <a:spLocks noGrp="1"/>
          </p:cNvSpPr>
          <p:nvPr>
            <p:ph type="body" sz="quarter" idx="12"/>
          </p:nvPr>
        </p:nvSpPr>
        <p:spPr>
          <a:xfrm>
            <a:off x="3560898" y="3669342"/>
            <a:ext cx="3764241" cy="1466123"/>
          </a:xfrm>
          <a:prstGeom prst="rect">
            <a:avLst/>
          </a:prstGeom>
        </p:spPr>
        <p:txBody>
          <a:bodyPr>
            <a:normAutofit/>
          </a:bodyPr>
          <a:lstStyle>
            <a:lvl1pPr marL="0" indent="0">
              <a:lnSpc>
                <a:spcPct val="100000"/>
              </a:lnSpc>
              <a:buFontTx/>
              <a:buNone/>
              <a:defRPr sz="1600" b="0">
                <a:solidFill>
                  <a:schemeClr val="tx1"/>
                </a:solidFill>
                <a:latin typeface="Avenir Next LT Pro" panose="020B0504020202020204" pitchFamily="34" charset="0"/>
                <a:cs typeface="Calibri" panose="020F0502020204030204" pitchFamily="34" charset="0"/>
              </a:defRPr>
            </a:lvl1pPr>
            <a:lvl2pPr marL="457200" indent="0">
              <a:buNone/>
              <a:defRPr/>
            </a:lvl2pPr>
          </a:lstStyle>
          <a:p>
            <a:pPr lvl="0"/>
            <a:r>
              <a:rPr lang="en-US"/>
              <a:t>Click to edit Master text styles</a:t>
            </a:r>
          </a:p>
        </p:txBody>
      </p:sp>
      <p:pic>
        <p:nvPicPr>
          <p:cNvPr id="2" name="Graphic 1">
            <a:extLst>
              <a:ext uri="{FF2B5EF4-FFF2-40B4-BE49-F238E27FC236}">
                <a16:creationId xmlns:a16="http://schemas.microsoft.com/office/drawing/2014/main" id="{3AF9D466-E6D6-8047-63A7-FECB71010E4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55331" y="1839447"/>
            <a:ext cx="1333633" cy="1333633"/>
          </a:xfrm>
          <a:prstGeom prst="rect">
            <a:avLst/>
          </a:prstGeom>
        </p:spPr>
      </p:pic>
    </p:spTree>
    <p:extLst>
      <p:ext uri="{BB962C8B-B14F-4D97-AF65-F5344CB8AC3E}">
        <p14:creationId xmlns:p14="http://schemas.microsoft.com/office/powerpoint/2010/main" val="25630082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26DE4834-6920-77D5-CE6D-AD22A6CF0D4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29116" y="689752"/>
            <a:ext cx="2547716" cy="5618683"/>
          </a:xfrm>
          <a:prstGeom prst="rect">
            <a:avLst/>
          </a:prstGeom>
        </p:spPr>
      </p:pic>
      <p:pic>
        <p:nvPicPr>
          <p:cNvPr id="4" name="Graphic 3">
            <a:extLst>
              <a:ext uri="{FF2B5EF4-FFF2-40B4-BE49-F238E27FC236}">
                <a16:creationId xmlns:a16="http://schemas.microsoft.com/office/drawing/2014/main" id="{BBEB6085-C86B-9ABF-9693-DEE4C5CF1A3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55331" y="1839447"/>
            <a:ext cx="1333633" cy="1333633"/>
          </a:xfrm>
          <a:prstGeom prst="rect">
            <a:avLst/>
          </a:prstGeom>
        </p:spPr>
      </p:pic>
      <p:sp>
        <p:nvSpPr>
          <p:cNvPr id="8" name="Title 2">
            <a:extLst>
              <a:ext uri="{FF2B5EF4-FFF2-40B4-BE49-F238E27FC236}">
                <a16:creationId xmlns:a16="http://schemas.microsoft.com/office/drawing/2014/main" id="{2A69F8F8-5957-4993-9391-CA787B1EE6D2}"/>
              </a:ext>
            </a:extLst>
          </p:cNvPr>
          <p:cNvSpPr>
            <a:spLocks noGrp="1"/>
          </p:cNvSpPr>
          <p:nvPr>
            <p:ph type="title"/>
          </p:nvPr>
        </p:nvSpPr>
        <p:spPr>
          <a:xfrm>
            <a:off x="3560897" y="2108132"/>
            <a:ext cx="6752719" cy="796262"/>
          </a:xfrm>
        </p:spPr>
        <p:txBody>
          <a:bodyPr/>
          <a:lstStyle/>
          <a:p>
            <a:r>
              <a:rPr lang="en-US"/>
              <a:t>Click to edit Master title style</a:t>
            </a:r>
          </a:p>
        </p:txBody>
      </p:sp>
      <p:sp>
        <p:nvSpPr>
          <p:cNvPr id="6" name="Text Placeholder 9">
            <a:extLst>
              <a:ext uri="{FF2B5EF4-FFF2-40B4-BE49-F238E27FC236}">
                <a16:creationId xmlns:a16="http://schemas.microsoft.com/office/drawing/2014/main" id="{76F1AAC8-5695-555A-58A4-4829DC4A5736}"/>
              </a:ext>
            </a:extLst>
          </p:cNvPr>
          <p:cNvSpPr>
            <a:spLocks noGrp="1"/>
          </p:cNvSpPr>
          <p:nvPr>
            <p:ph type="body" sz="quarter" idx="11"/>
          </p:nvPr>
        </p:nvSpPr>
        <p:spPr>
          <a:xfrm>
            <a:off x="3560898" y="3107394"/>
            <a:ext cx="6752719" cy="280572"/>
          </a:xfrm>
          <a:prstGeom prst="rect">
            <a:avLst/>
          </a:prstGeom>
        </p:spPr>
        <p:txBody>
          <a:bodyPr>
            <a:noAutofit/>
          </a:bodyPr>
          <a:lstStyle>
            <a:lvl1pPr marL="0" indent="0">
              <a:buFontTx/>
              <a:buNone/>
              <a:defRPr sz="2000" b="1">
                <a:solidFill>
                  <a:srgbClr val="165A26"/>
                </a:solidFill>
                <a:latin typeface="Avenir Next LT Pro" panose="020B0504020202020204" pitchFamily="34" charset="0"/>
                <a:cs typeface="Calibri" panose="020F0502020204030204" pitchFamily="34" charset="0"/>
              </a:defRPr>
            </a:lvl1pPr>
            <a:lvl2pPr marL="457200" indent="0">
              <a:buNone/>
              <a:defRPr/>
            </a:lvl2pPr>
          </a:lstStyle>
          <a:p>
            <a:pPr lvl="0"/>
            <a:r>
              <a:rPr lang="en-US"/>
              <a:t>Click to edit Master text styles</a:t>
            </a:r>
          </a:p>
        </p:txBody>
      </p:sp>
      <p:sp>
        <p:nvSpPr>
          <p:cNvPr id="7" name="Text Placeholder 9">
            <a:extLst>
              <a:ext uri="{FF2B5EF4-FFF2-40B4-BE49-F238E27FC236}">
                <a16:creationId xmlns:a16="http://schemas.microsoft.com/office/drawing/2014/main" id="{18FFAC9A-92B8-44E1-EE55-B61605F9ADC5}"/>
              </a:ext>
            </a:extLst>
          </p:cNvPr>
          <p:cNvSpPr>
            <a:spLocks noGrp="1"/>
          </p:cNvSpPr>
          <p:nvPr>
            <p:ph type="body" sz="quarter" idx="12"/>
          </p:nvPr>
        </p:nvSpPr>
        <p:spPr>
          <a:xfrm>
            <a:off x="3560898" y="3669342"/>
            <a:ext cx="3764241" cy="1466123"/>
          </a:xfrm>
          <a:prstGeom prst="rect">
            <a:avLst/>
          </a:prstGeom>
        </p:spPr>
        <p:txBody>
          <a:bodyPr>
            <a:normAutofit/>
          </a:bodyPr>
          <a:lstStyle>
            <a:lvl1pPr marL="0" indent="0">
              <a:lnSpc>
                <a:spcPct val="100000"/>
              </a:lnSpc>
              <a:buFontTx/>
              <a:buNone/>
              <a:defRPr sz="1600" b="0">
                <a:solidFill>
                  <a:schemeClr val="tx1"/>
                </a:solidFill>
                <a:latin typeface="Avenir Next LT Pro" panose="020B0504020202020204" pitchFamily="34" charset="0"/>
                <a:cs typeface="Calibri" panose="020F0502020204030204" pitchFamily="34" charset="0"/>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27310413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26DE4834-6920-77D5-CE6D-AD22A6CF0D4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29116" y="689752"/>
            <a:ext cx="2547716" cy="5618683"/>
          </a:xfrm>
          <a:prstGeom prst="rect">
            <a:avLst/>
          </a:prstGeom>
        </p:spPr>
      </p:pic>
      <p:pic>
        <p:nvPicPr>
          <p:cNvPr id="2" name="Graphic 1">
            <a:extLst>
              <a:ext uri="{FF2B5EF4-FFF2-40B4-BE49-F238E27FC236}">
                <a16:creationId xmlns:a16="http://schemas.microsoft.com/office/drawing/2014/main" id="{1E481D63-6385-64D0-4463-CA718BC752D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55331" y="1839447"/>
            <a:ext cx="1333633" cy="1333633"/>
          </a:xfrm>
          <a:prstGeom prst="rect">
            <a:avLst/>
          </a:prstGeom>
        </p:spPr>
      </p:pic>
      <p:sp>
        <p:nvSpPr>
          <p:cNvPr id="8" name="Title 2">
            <a:extLst>
              <a:ext uri="{FF2B5EF4-FFF2-40B4-BE49-F238E27FC236}">
                <a16:creationId xmlns:a16="http://schemas.microsoft.com/office/drawing/2014/main" id="{C653FEBC-4471-3F1B-8D62-C3F458FC0A21}"/>
              </a:ext>
            </a:extLst>
          </p:cNvPr>
          <p:cNvSpPr>
            <a:spLocks noGrp="1"/>
          </p:cNvSpPr>
          <p:nvPr>
            <p:ph type="title"/>
          </p:nvPr>
        </p:nvSpPr>
        <p:spPr>
          <a:xfrm>
            <a:off x="3560897" y="2108132"/>
            <a:ext cx="6752719" cy="796262"/>
          </a:xfrm>
        </p:spPr>
        <p:txBody>
          <a:bodyPr/>
          <a:lstStyle/>
          <a:p>
            <a:r>
              <a:rPr lang="en-US"/>
              <a:t>Click to edit Master title style</a:t>
            </a:r>
          </a:p>
        </p:txBody>
      </p:sp>
      <p:sp>
        <p:nvSpPr>
          <p:cNvPr id="6" name="Text Placeholder 9">
            <a:extLst>
              <a:ext uri="{FF2B5EF4-FFF2-40B4-BE49-F238E27FC236}">
                <a16:creationId xmlns:a16="http://schemas.microsoft.com/office/drawing/2014/main" id="{7B574F41-D6F1-C16F-CBB8-5FB9619EC57F}"/>
              </a:ext>
            </a:extLst>
          </p:cNvPr>
          <p:cNvSpPr>
            <a:spLocks noGrp="1"/>
          </p:cNvSpPr>
          <p:nvPr>
            <p:ph type="body" sz="quarter" idx="11"/>
          </p:nvPr>
        </p:nvSpPr>
        <p:spPr>
          <a:xfrm>
            <a:off x="3560898" y="3107394"/>
            <a:ext cx="6752719" cy="280572"/>
          </a:xfrm>
          <a:prstGeom prst="rect">
            <a:avLst/>
          </a:prstGeom>
        </p:spPr>
        <p:txBody>
          <a:bodyPr>
            <a:noAutofit/>
          </a:bodyPr>
          <a:lstStyle>
            <a:lvl1pPr marL="0" indent="0">
              <a:buFontTx/>
              <a:buNone/>
              <a:defRPr sz="2000" b="1">
                <a:solidFill>
                  <a:srgbClr val="165A26"/>
                </a:solidFill>
                <a:latin typeface="Avenir Next LT Pro" panose="020B0504020202020204" pitchFamily="34" charset="0"/>
                <a:cs typeface="Calibri" panose="020F0502020204030204" pitchFamily="34" charset="0"/>
              </a:defRPr>
            </a:lvl1pPr>
            <a:lvl2pPr marL="457200" indent="0">
              <a:buNone/>
              <a:defRPr/>
            </a:lvl2pPr>
          </a:lstStyle>
          <a:p>
            <a:pPr lvl="0"/>
            <a:r>
              <a:rPr lang="en-US"/>
              <a:t>Click to edit Master text styles</a:t>
            </a:r>
          </a:p>
        </p:txBody>
      </p:sp>
      <p:sp>
        <p:nvSpPr>
          <p:cNvPr id="7" name="Text Placeholder 9">
            <a:extLst>
              <a:ext uri="{FF2B5EF4-FFF2-40B4-BE49-F238E27FC236}">
                <a16:creationId xmlns:a16="http://schemas.microsoft.com/office/drawing/2014/main" id="{32E8FEF2-4EB0-D78A-D066-B251656A5C7B}"/>
              </a:ext>
            </a:extLst>
          </p:cNvPr>
          <p:cNvSpPr>
            <a:spLocks noGrp="1"/>
          </p:cNvSpPr>
          <p:nvPr>
            <p:ph type="body" sz="quarter" idx="12"/>
          </p:nvPr>
        </p:nvSpPr>
        <p:spPr>
          <a:xfrm>
            <a:off x="3560898" y="3669342"/>
            <a:ext cx="3764241" cy="1466123"/>
          </a:xfrm>
          <a:prstGeom prst="rect">
            <a:avLst/>
          </a:prstGeom>
        </p:spPr>
        <p:txBody>
          <a:bodyPr>
            <a:normAutofit/>
          </a:bodyPr>
          <a:lstStyle>
            <a:lvl1pPr marL="0" indent="0">
              <a:lnSpc>
                <a:spcPct val="100000"/>
              </a:lnSpc>
              <a:buFontTx/>
              <a:buNone/>
              <a:defRPr sz="1600" b="0">
                <a:solidFill>
                  <a:schemeClr val="tx1"/>
                </a:solidFill>
                <a:latin typeface="Avenir Next LT Pro" panose="020B0504020202020204" pitchFamily="34" charset="0"/>
                <a:cs typeface="Calibri" panose="020F0502020204030204" pitchFamily="34" charset="0"/>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36493283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BFB0E3-CE00-5BFF-665D-BF68E267FACF}"/>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2E36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6" name="Graphic 95" descr="DOER Logo">
            <a:extLst>
              <a:ext uri="{FF2B5EF4-FFF2-40B4-BE49-F238E27FC236}">
                <a16:creationId xmlns:a16="http://schemas.microsoft.com/office/drawing/2014/main" id="{D944158B-AE48-CEC5-211C-675AE4EF3AE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936152" y="2362697"/>
            <a:ext cx="5332931" cy="1520247"/>
          </a:xfrm>
          <a:prstGeom prst="rect">
            <a:avLst/>
          </a:prstGeom>
        </p:spPr>
      </p:pic>
      <p:sp>
        <p:nvSpPr>
          <p:cNvPr id="4" name="Title 3">
            <a:extLst>
              <a:ext uri="{FF2B5EF4-FFF2-40B4-BE49-F238E27FC236}">
                <a16:creationId xmlns:a16="http://schemas.microsoft.com/office/drawing/2014/main" id="{24DCBAD1-2E5C-CB40-5EDC-54A688670413}"/>
              </a:ext>
            </a:extLst>
          </p:cNvPr>
          <p:cNvSpPr>
            <a:spLocks noGrp="1"/>
          </p:cNvSpPr>
          <p:nvPr>
            <p:ph type="title" hasCustomPrompt="1"/>
          </p:nvPr>
        </p:nvSpPr>
        <p:spPr>
          <a:xfrm>
            <a:off x="838200" y="3806416"/>
            <a:ext cx="10515600" cy="1325563"/>
          </a:xfrm>
        </p:spPr>
        <p:txBody>
          <a:bodyPr/>
          <a:lstStyle>
            <a:lvl1pPr algn="ctr">
              <a:defRPr>
                <a:latin typeface="Avenir Next LT Pro" panose="020B0504020202020204" pitchFamily="34" charset="0"/>
              </a:defRPr>
            </a:lvl1pPr>
          </a:lstStyle>
          <a:p>
            <a:r>
              <a:rPr lang="en-US" sz="4000" b="1">
                <a:solidFill>
                  <a:schemeClr val="bg1"/>
                </a:solidFill>
                <a:latin typeface="Avenir Next" panose="020B0503020202020204" pitchFamily="34" charset="0"/>
                <a:cs typeface="Poppins" panose="00000500000000000000" pitchFamily="2" charset="0"/>
              </a:rPr>
              <a:t>Thank You!</a:t>
            </a:r>
          </a:p>
        </p:txBody>
      </p:sp>
    </p:spTree>
    <p:extLst>
      <p:ext uri="{BB962C8B-B14F-4D97-AF65-F5344CB8AC3E}">
        <p14:creationId xmlns:p14="http://schemas.microsoft.com/office/powerpoint/2010/main" val="11987399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Our Values">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1332A4A5-1D4D-0838-C091-51CBC3039B82}"/>
              </a:ext>
            </a:extLst>
          </p:cNvPr>
          <p:cNvSpPr>
            <a:spLocks noGrp="1"/>
          </p:cNvSpPr>
          <p:nvPr>
            <p:ph type="pic" sz="quarter" idx="10" hasCustomPrompt="1"/>
          </p:nvPr>
        </p:nvSpPr>
        <p:spPr>
          <a:xfrm>
            <a:off x="0" y="0"/>
            <a:ext cx="12192000" cy="6858000"/>
          </a:xfrm>
          <a:custGeom>
            <a:avLst/>
            <a:gdLst>
              <a:gd name="connsiteX0" fmla="*/ 0 w 3581284"/>
              <a:gd name="connsiteY0" fmla="*/ 0 h 2970770"/>
              <a:gd name="connsiteX1" fmla="*/ 3581284 w 3581284"/>
              <a:gd name="connsiteY1" fmla="*/ 0 h 2970770"/>
              <a:gd name="connsiteX2" fmla="*/ 3581284 w 3581284"/>
              <a:gd name="connsiteY2" fmla="*/ 2970770 h 2970770"/>
              <a:gd name="connsiteX3" fmla="*/ 0 w 3581284"/>
              <a:gd name="connsiteY3" fmla="*/ 2970770 h 2970770"/>
            </a:gdLst>
            <a:ahLst/>
            <a:cxnLst>
              <a:cxn ang="0">
                <a:pos x="connsiteX0" y="connsiteY0"/>
              </a:cxn>
              <a:cxn ang="0">
                <a:pos x="connsiteX1" y="connsiteY1"/>
              </a:cxn>
              <a:cxn ang="0">
                <a:pos x="connsiteX2" y="connsiteY2"/>
              </a:cxn>
              <a:cxn ang="0">
                <a:pos x="connsiteX3" y="connsiteY3"/>
              </a:cxn>
            </a:cxnLst>
            <a:rect l="l" t="t" r="r" b="b"/>
            <a:pathLst>
              <a:path w="3581284" h="2970770">
                <a:moveTo>
                  <a:pt x="0" y="0"/>
                </a:moveTo>
                <a:lnTo>
                  <a:pt x="3581284" y="0"/>
                </a:lnTo>
                <a:lnTo>
                  <a:pt x="3581284" y="2970770"/>
                </a:lnTo>
                <a:lnTo>
                  <a:pt x="0" y="2970770"/>
                </a:lnTo>
                <a:close/>
              </a:path>
            </a:pathLst>
          </a:custGeom>
          <a:solidFill>
            <a:schemeClr val="bg1">
              <a:lumMod val="95000"/>
            </a:schemeClr>
          </a:solidFill>
        </p:spPr>
        <p:txBody>
          <a:bodyPr wrap="square" anchor="ctr">
            <a:noAutofit/>
          </a:bodyPr>
          <a:lstStyle>
            <a:lvl1pPr marL="0" indent="0" algn="ctr">
              <a:buFontTx/>
              <a:buNone/>
              <a:defRPr sz="1500"/>
            </a:lvl1pPr>
          </a:lstStyle>
          <a:p>
            <a:r>
              <a:rPr lang="en-US"/>
              <a:t>Image Holder</a:t>
            </a:r>
          </a:p>
        </p:txBody>
      </p:sp>
      <p:sp>
        <p:nvSpPr>
          <p:cNvPr id="8" name="Text Placeholder 9">
            <a:extLst>
              <a:ext uri="{FF2B5EF4-FFF2-40B4-BE49-F238E27FC236}">
                <a16:creationId xmlns:a16="http://schemas.microsoft.com/office/drawing/2014/main" id="{D3346290-44D6-81D1-6E4E-7D03BED56F21}"/>
              </a:ext>
            </a:extLst>
          </p:cNvPr>
          <p:cNvSpPr>
            <a:spLocks noGrp="1"/>
          </p:cNvSpPr>
          <p:nvPr>
            <p:ph type="body" sz="quarter" idx="11" hasCustomPrompt="1"/>
          </p:nvPr>
        </p:nvSpPr>
        <p:spPr>
          <a:xfrm>
            <a:off x="482025" y="1580840"/>
            <a:ext cx="5524139" cy="607100"/>
          </a:xfrm>
          <a:prstGeom prst="rect">
            <a:avLst/>
          </a:prstGeom>
        </p:spPr>
        <p:txBody>
          <a:bodyPr>
            <a:normAutofit/>
          </a:bodyPr>
          <a:lstStyle>
            <a:lvl1pPr marL="0" indent="0">
              <a:buFontTx/>
              <a:buNone/>
              <a:defRPr sz="4000" b="1">
                <a:solidFill>
                  <a:srgbClr val="21409A"/>
                </a:solidFill>
              </a:defRPr>
            </a:lvl1pPr>
            <a:lvl2pPr marL="457200" indent="0">
              <a:buNone/>
              <a:defRPr/>
            </a:lvl2pPr>
          </a:lstStyle>
          <a:p>
            <a:pPr lvl="0"/>
            <a:r>
              <a:rPr lang="en-US"/>
              <a:t>Click to edit Headline</a:t>
            </a:r>
          </a:p>
        </p:txBody>
      </p:sp>
      <p:sp>
        <p:nvSpPr>
          <p:cNvPr id="9" name="Text Placeholder 9">
            <a:extLst>
              <a:ext uri="{FF2B5EF4-FFF2-40B4-BE49-F238E27FC236}">
                <a16:creationId xmlns:a16="http://schemas.microsoft.com/office/drawing/2014/main" id="{9475B8CE-2778-0C65-D88B-32598EB48CF2}"/>
              </a:ext>
            </a:extLst>
          </p:cNvPr>
          <p:cNvSpPr>
            <a:spLocks noGrp="1"/>
          </p:cNvSpPr>
          <p:nvPr>
            <p:ph type="body" sz="quarter" idx="13"/>
          </p:nvPr>
        </p:nvSpPr>
        <p:spPr>
          <a:xfrm>
            <a:off x="482025" y="3768780"/>
            <a:ext cx="5524139" cy="1844340"/>
          </a:xfrm>
          <a:prstGeom prst="rect">
            <a:avLst/>
          </a:prstGeom>
        </p:spPr>
        <p:txBody>
          <a:bodyPr numCol="1" spcCol="548640">
            <a:normAutofit/>
          </a:bodyPr>
          <a:lstStyle>
            <a:lvl1pPr marL="0" indent="0">
              <a:lnSpc>
                <a:spcPct val="100000"/>
              </a:lnSpc>
              <a:buFontTx/>
              <a:buNone/>
              <a:defRPr sz="1600" b="0">
                <a:solidFill>
                  <a:schemeClr val="tx1">
                    <a:lumMod val="50000"/>
                    <a:lumOff val="50000"/>
                  </a:schemeClr>
                </a:solidFill>
              </a:defRPr>
            </a:lvl1pPr>
            <a:lvl2pPr marL="457200" indent="0">
              <a:buNone/>
              <a:defRPr/>
            </a:lvl2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Fifth level</a:t>
            </a:r>
          </a:p>
        </p:txBody>
      </p:sp>
      <p:sp>
        <p:nvSpPr>
          <p:cNvPr id="10" name="Text Placeholder 9">
            <a:extLst>
              <a:ext uri="{FF2B5EF4-FFF2-40B4-BE49-F238E27FC236}">
                <a16:creationId xmlns:a16="http://schemas.microsoft.com/office/drawing/2014/main" id="{926B596A-82E4-5294-2843-519A81DC042E}"/>
              </a:ext>
            </a:extLst>
          </p:cNvPr>
          <p:cNvSpPr>
            <a:spLocks noGrp="1"/>
          </p:cNvSpPr>
          <p:nvPr>
            <p:ph type="body" sz="quarter" idx="12"/>
          </p:nvPr>
        </p:nvSpPr>
        <p:spPr>
          <a:xfrm>
            <a:off x="482025" y="2320833"/>
            <a:ext cx="5524138" cy="1282446"/>
          </a:xfrm>
          <a:prstGeom prst="rect">
            <a:avLst/>
          </a:prstGeom>
        </p:spPr>
        <p:txBody>
          <a:bodyPr>
            <a:normAutofit/>
          </a:bodyPr>
          <a:lstStyle>
            <a:lvl1pPr marL="0" indent="0">
              <a:lnSpc>
                <a:spcPct val="100000"/>
              </a:lnSpc>
              <a:buFontTx/>
              <a:buNone/>
              <a:defRPr sz="2000" b="1">
                <a:solidFill>
                  <a:srgbClr val="A5C939"/>
                </a:solidFill>
              </a:defRPr>
            </a:lvl1pPr>
            <a:lvl2pPr marL="457200" indent="0">
              <a:buNone/>
              <a:defRPr/>
            </a:lvl2pPr>
          </a:lstStyle>
          <a:p>
            <a:pPr lvl="0"/>
            <a:r>
              <a:rPr lang="en-US"/>
              <a:t>Click to edit</a:t>
            </a:r>
          </a:p>
        </p:txBody>
      </p:sp>
    </p:spTree>
    <p:extLst>
      <p:ext uri="{BB962C8B-B14F-4D97-AF65-F5344CB8AC3E}">
        <p14:creationId xmlns:p14="http://schemas.microsoft.com/office/powerpoint/2010/main" val="2067865904"/>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37C11-1BF2-AE50-B726-EA6374D15B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689FFCA-54D0-591E-EEDB-68407C6882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EE4E54-09FB-1041-0511-3931889C8067}"/>
              </a:ext>
            </a:extLst>
          </p:cNvPr>
          <p:cNvSpPr>
            <a:spLocks noGrp="1"/>
          </p:cNvSpPr>
          <p:nvPr>
            <p:ph type="dt" sz="half" idx="10"/>
          </p:nvPr>
        </p:nvSpPr>
        <p:spPr/>
        <p:txBody>
          <a:bodyPr/>
          <a:lstStyle/>
          <a:p>
            <a:fld id="{32505A18-EEA9-F948-9D5C-122F55DF9157}" type="datetime1">
              <a:rPr lang="en-US" smtClean="0"/>
              <a:t>9/21/2026</a:t>
            </a:fld>
            <a:endParaRPr lang="en-US"/>
          </a:p>
        </p:txBody>
      </p:sp>
      <p:sp>
        <p:nvSpPr>
          <p:cNvPr id="5" name="Footer Placeholder 4">
            <a:extLst>
              <a:ext uri="{FF2B5EF4-FFF2-40B4-BE49-F238E27FC236}">
                <a16:creationId xmlns:a16="http://schemas.microsoft.com/office/drawing/2014/main" id="{7A8F2FAC-F42E-8B0A-9F5A-C90E62DA77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6AB9C8-7125-4F68-882D-697973D6F7AE}"/>
              </a:ext>
            </a:extLst>
          </p:cNvPr>
          <p:cNvSpPr>
            <a:spLocks noGrp="1"/>
          </p:cNvSpPr>
          <p:nvPr>
            <p:ph type="sldNum" sz="quarter" idx="12"/>
          </p:nvPr>
        </p:nvSpPr>
        <p:spPr/>
        <p:txBody>
          <a:bodyPr/>
          <a:lstStyle/>
          <a:p>
            <a:fld id="{25D4E7C9-684D-994F-8E8F-BA8A8A4EE0C0}" type="slidenum">
              <a:rPr lang="en-US" smtClean="0"/>
              <a:t>‹#›</a:t>
            </a:fld>
            <a:endParaRPr lang="en-US"/>
          </a:p>
        </p:txBody>
      </p:sp>
    </p:spTree>
    <p:extLst>
      <p:ext uri="{BB962C8B-B14F-4D97-AF65-F5344CB8AC3E}">
        <p14:creationId xmlns:p14="http://schemas.microsoft.com/office/powerpoint/2010/main" val="38771538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5894F-CAE6-C195-92F5-B6501631C9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202835-6B18-ED1D-CD56-51F219E152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672CDF-7002-0F69-4477-5A2E8D8D7A12}"/>
              </a:ext>
            </a:extLst>
          </p:cNvPr>
          <p:cNvSpPr>
            <a:spLocks noGrp="1"/>
          </p:cNvSpPr>
          <p:nvPr>
            <p:ph type="dt" sz="half" idx="10"/>
          </p:nvPr>
        </p:nvSpPr>
        <p:spPr/>
        <p:txBody>
          <a:bodyPr/>
          <a:lstStyle/>
          <a:p>
            <a:fld id="{BD10BA63-AA00-4E47-9DBB-7EBDA2C58AF3}" type="datetime1">
              <a:rPr lang="en-US" smtClean="0"/>
              <a:t>9/21/2026</a:t>
            </a:fld>
            <a:endParaRPr lang="en-US"/>
          </a:p>
        </p:txBody>
      </p:sp>
      <p:sp>
        <p:nvSpPr>
          <p:cNvPr id="5" name="Footer Placeholder 4">
            <a:extLst>
              <a:ext uri="{FF2B5EF4-FFF2-40B4-BE49-F238E27FC236}">
                <a16:creationId xmlns:a16="http://schemas.microsoft.com/office/drawing/2014/main" id="{2EA78499-DF5D-B334-6617-5AC0E69CCA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D1B3DA-3AA4-EA0A-7ED6-C02FE1DF6E65}"/>
              </a:ext>
            </a:extLst>
          </p:cNvPr>
          <p:cNvSpPr>
            <a:spLocks noGrp="1"/>
          </p:cNvSpPr>
          <p:nvPr>
            <p:ph type="sldNum" sz="quarter" idx="12"/>
          </p:nvPr>
        </p:nvSpPr>
        <p:spPr/>
        <p:txBody>
          <a:bodyPr/>
          <a:lstStyle/>
          <a:p>
            <a:fld id="{25D4E7C9-684D-994F-8E8F-BA8A8A4EE0C0}" type="slidenum">
              <a:rPr lang="en-US" smtClean="0"/>
              <a:t>‹#›</a:t>
            </a:fld>
            <a:endParaRPr lang="en-US"/>
          </a:p>
        </p:txBody>
      </p:sp>
    </p:spTree>
    <p:extLst>
      <p:ext uri="{BB962C8B-B14F-4D97-AF65-F5344CB8AC3E}">
        <p14:creationId xmlns:p14="http://schemas.microsoft.com/office/powerpoint/2010/main" val="36162731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3AD84-AFBD-6B2A-4DF0-BA8E1B727F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E1BA05-8E11-6169-BE13-88E06F1C260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C31742-661D-C3D8-F784-813363325E3B}"/>
              </a:ext>
            </a:extLst>
          </p:cNvPr>
          <p:cNvSpPr>
            <a:spLocks noGrp="1"/>
          </p:cNvSpPr>
          <p:nvPr>
            <p:ph type="dt" sz="half" idx="10"/>
          </p:nvPr>
        </p:nvSpPr>
        <p:spPr/>
        <p:txBody>
          <a:bodyPr/>
          <a:lstStyle/>
          <a:p>
            <a:fld id="{4B464AFB-06FD-954B-8BD7-AF30981E1F5E}" type="datetime1">
              <a:rPr lang="en-US" smtClean="0"/>
              <a:t>9/21/2026</a:t>
            </a:fld>
            <a:endParaRPr lang="en-US"/>
          </a:p>
        </p:txBody>
      </p:sp>
      <p:sp>
        <p:nvSpPr>
          <p:cNvPr id="5" name="Footer Placeholder 4">
            <a:extLst>
              <a:ext uri="{FF2B5EF4-FFF2-40B4-BE49-F238E27FC236}">
                <a16:creationId xmlns:a16="http://schemas.microsoft.com/office/drawing/2014/main" id="{E0CD6083-5F04-ABC3-B84E-0B554174D5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6F2187-436A-A4EF-A54F-6141068E9446}"/>
              </a:ext>
            </a:extLst>
          </p:cNvPr>
          <p:cNvSpPr>
            <a:spLocks noGrp="1"/>
          </p:cNvSpPr>
          <p:nvPr>
            <p:ph type="sldNum" sz="quarter" idx="12"/>
          </p:nvPr>
        </p:nvSpPr>
        <p:spPr/>
        <p:txBody>
          <a:bodyPr/>
          <a:lstStyle/>
          <a:p>
            <a:fld id="{25D4E7C9-684D-994F-8E8F-BA8A8A4EE0C0}" type="slidenum">
              <a:rPr lang="en-US" smtClean="0"/>
              <a:t>‹#›</a:t>
            </a:fld>
            <a:endParaRPr lang="en-US"/>
          </a:p>
        </p:txBody>
      </p:sp>
    </p:spTree>
    <p:extLst>
      <p:ext uri="{BB962C8B-B14F-4D97-AF65-F5344CB8AC3E}">
        <p14:creationId xmlns:p14="http://schemas.microsoft.com/office/powerpoint/2010/main" val="42181501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006D3-7954-F4E4-AE6B-5235DAE937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B1AE0D-1BF4-38D0-9D01-43AC05B1DA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8450A91-A2BF-3C63-E872-BF1C0701E6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377B43D-ECA0-4E06-1295-4EAF009CBB59}"/>
              </a:ext>
            </a:extLst>
          </p:cNvPr>
          <p:cNvSpPr>
            <a:spLocks noGrp="1"/>
          </p:cNvSpPr>
          <p:nvPr>
            <p:ph type="dt" sz="half" idx="10"/>
          </p:nvPr>
        </p:nvSpPr>
        <p:spPr/>
        <p:txBody>
          <a:bodyPr/>
          <a:lstStyle/>
          <a:p>
            <a:fld id="{885225B3-5DD7-8343-853D-FCEAE01BE571}" type="datetime1">
              <a:rPr lang="en-US" smtClean="0"/>
              <a:t>9/21/2026</a:t>
            </a:fld>
            <a:endParaRPr lang="en-US"/>
          </a:p>
        </p:txBody>
      </p:sp>
      <p:sp>
        <p:nvSpPr>
          <p:cNvPr id="6" name="Footer Placeholder 5">
            <a:extLst>
              <a:ext uri="{FF2B5EF4-FFF2-40B4-BE49-F238E27FC236}">
                <a16:creationId xmlns:a16="http://schemas.microsoft.com/office/drawing/2014/main" id="{44BC9E25-528D-317B-3213-64C03EBD0B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15FC05-D606-644B-761B-1304488CCA3F}"/>
              </a:ext>
            </a:extLst>
          </p:cNvPr>
          <p:cNvSpPr>
            <a:spLocks noGrp="1"/>
          </p:cNvSpPr>
          <p:nvPr>
            <p:ph type="sldNum" sz="quarter" idx="12"/>
          </p:nvPr>
        </p:nvSpPr>
        <p:spPr/>
        <p:txBody>
          <a:bodyPr/>
          <a:lstStyle/>
          <a:p>
            <a:fld id="{25D4E7C9-684D-994F-8E8F-BA8A8A4EE0C0}" type="slidenum">
              <a:rPr lang="en-US" smtClean="0"/>
              <a:t>‹#›</a:t>
            </a:fld>
            <a:endParaRPr lang="en-US"/>
          </a:p>
        </p:txBody>
      </p:sp>
    </p:spTree>
    <p:extLst>
      <p:ext uri="{BB962C8B-B14F-4D97-AF65-F5344CB8AC3E}">
        <p14:creationId xmlns:p14="http://schemas.microsoft.com/office/powerpoint/2010/main" val="18022806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ED8F8-7EC8-45D9-F577-BA583792A7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8B849B-E748-7B98-0EF5-2D7C3A0917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37E1A4-8662-053A-A3F8-0EE1329C6E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ED7C37-8464-93D1-D7D8-A85619EB77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8DE4F7-8C65-FC95-F942-1AC636EF54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83F1DD-CEA5-DF72-E7BA-3682E3D69421}"/>
              </a:ext>
            </a:extLst>
          </p:cNvPr>
          <p:cNvSpPr>
            <a:spLocks noGrp="1"/>
          </p:cNvSpPr>
          <p:nvPr>
            <p:ph type="dt" sz="half" idx="10"/>
          </p:nvPr>
        </p:nvSpPr>
        <p:spPr/>
        <p:txBody>
          <a:bodyPr/>
          <a:lstStyle/>
          <a:p>
            <a:fld id="{D15B8B3D-FAD6-7E45-8C37-9AC8D8EBE12A}" type="datetime1">
              <a:rPr lang="en-US" smtClean="0"/>
              <a:t>9/21/2026</a:t>
            </a:fld>
            <a:endParaRPr lang="en-US"/>
          </a:p>
        </p:txBody>
      </p:sp>
      <p:sp>
        <p:nvSpPr>
          <p:cNvPr id="8" name="Footer Placeholder 7">
            <a:extLst>
              <a:ext uri="{FF2B5EF4-FFF2-40B4-BE49-F238E27FC236}">
                <a16:creationId xmlns:a16="http://schemas.microsoft.com/office/drawing/2014/main" id="{A70553CF-3043-F433-1A09-CA434FC18D5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9A6BF0F-0F84-AA52-4990-55B506D401D2}"/>
              </a:ext>
            </a:extLst>
          </p:cNvPr>
          <p:cNvSpPr>
            <a:spLocks noGrp="1"/>
          </p:cNvSpPr>
          <p:nvPr>
            <p:ph type="sldNum" sz="quarter" idx="12"/>
          </p:nvPr>
        </p:nvSpPr>
        <p:spPr/>
        <p:txBody>
          <a:bodyPr/>
          <a:lstStyle/>
          <a:p>
            <a:fld id="{25D4E7C9-684D-994F-8E8F-BA8A8A4EE0C0}" type="slidenum">
              <a:rPr lang="en-US" smtClean="0"/>
              <a:t>‹#›</a:t>
            </a:fld>
            <a:endParaRPr lang="en-US"/>
          </a:p>
        </p:txBody>
      </p:sp>
    </p:spTree>
    <p:extLst>
      <p:ext uri="{BB962C8B-B14F-4D97-AF65-F5344CB8AC3E}">
        <p14:creationId xmlns:p14="http://schemas.microsoft.com/office/powerpoint/2010/main" val="39190090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8A6A2-FB17-B0C5-D9F4-0E0B4D3FE83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623BAA-D783-0978-A705-1D0CBAF26BEC}"/>
              </a:ext>
            </a:extLst>
          </p:cNvPr>
          <p:cNvSpPr>
            <a:spLocks noGrp="1"/>
          </p:cNvSpPr>
          <p:nvPr>
            <p:ph type="dt" sz="half" idx="10"/>
          </p:nvPr>
        </p:nvSpPr>
        <p:spPr/>
        <p:txBody>
          <a:bodyPr/>
          <a:lstStyle/>
          <a:p>
            <a:fld id="{C5A1180D-9EF4-6B46-BFE9-16C5AD6309EA}" type="datetime1">
              <a:rPr lang="en-US" smtClean="0"/>
              <a:t>9/21/2026</a:t>
            </a:fld>
            <a:endParaRPr lang="en-US"/>
          </a:p>
        </p:txBody>
      </p:sp>
      <p:sp>
        <p:nvSpPr>
          <p:cNvPr id="4" name="Footer Placeholder 3">
            <a:extLst>
              <a:ext uri="{FF2B5EF4-FFF2-40B4-BE49-F238E27FC236}">
                <a16:creationId xmlns:a16="http://schemas.microsoft.com/office/drawing/2014/main" id="{0768F1E4-E324-5461-A6A4-C6E094B533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6698246-1E0A-E6F6-255F-EF83F88715FC}"/>
              </a:ext>
            </a:extLst>
          </p:cNvPr>
          <p:cNvSpPr>
            <a:spLocks noGrp="1"/>
          </p:cNvSpPr>
          <p:nvPr>
            <p:ph type="sldNum" sz="quarter" idx="12"/>
          </p:nvPr>
        </p:nvSpPr>
        <p:spPr/>
        <p:txBody>
          <a:bodyPr/>
          <a:lstStyle/>
          <a:p>
            <a:fld id="{25D4E7C9-684D-994F-8E8F-BA8A8A4EE0C0}" type="slidenum">
              <a:rPr lang="en-US" smtClean="0"/>
              <a:t>‹#›</a:t>
            </a:fld>
            <a:endParaRPr lang="en-US"/>
          </a:p>
        </p:txBody>
      </p:sp>
    </p:spTree>
    <p:extLst>
      <p:ext uri="{BB962C8B-B14F-4D97-AF65-F5344CB8AC3E}">
        <p14:creationId xmlns:p14="http://schemas.microsoft.com/office/powerpoint/2010/main" val="40798668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706216-4B2C-0B23-D8F9-08DF9C40E41A}"/>
              </a:ext>
            </a:extLst>
          </p:cNvPr>
          <p:cNvSpPr>
            <a:spLocks noGrp="1"/>
          </p:cNvSpPr>
          <p:nvPr>
            <p:ph type="dt" sz="half" idx="10"/>
          </p:nvPr>
        </p:nvSpPr>
        <p:spPr/>
        <p:txBody>
          <a:bodyPr/>
          <a:lstStyle/>
          <a:p>
            <a:fld id="{E42CBB3F-93B0-EE4B-A9F2-EA78F191621B}" type="datetime1">
              <a:rPr lang="en-US" smtClean="0"/>
              <a:t>9/21/2026</a:t>
            </a:fld>
            <a:endParaRPr lang="en-US"/>
          </a:p>
        </p:txBody>
      </p:sp>
      <p:sp>
        <p:nvSpPr>
          <p:cNvPr id="3" name="Footer Placeholder 2">
            <a:extLst>
              <a:ext uri="{FF2B5EF4-FFF2-40B4-BE49-F238E27FC236}">
                <a16:creationId xmlns:a16="http://schemas.microsoft.com/office/drawing/2014/main" id="{2F054808-444E-B276-A82A-CFD75CD55A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DB58111-E5D2-23DA-2F0B-19E160BDFCE1}"/>
              </a:ext>
            </a:extLst>
          </p:cNvPr>
          <p:cNvSpPr>
            <a:spLocks noGrp="1"/>
          </p:cNvSpPr>
          <p:nvPr>
            <p:ph type="sldNum" sz="quarter" idx="12"/>
          </p:nvPr>
        </p:nvSpPr>
        <p:spPr/>
        <p:txBody>
          <a:bodyPr/>
          <a:lstStyle/>
          <a:p>
            <a:fld id="{25D4E7C9-684D-994F-8E8F-BA8A8A4EE0C0}" type="slidenum">
              <a:rPr lang="en-US" smtClean="0"/>
              <a:t>‹#›</a:t>
            </a:fld>
            <a:endParaRPr lang="en-US"/>
          </a:p>
        </p:txBody>
      </p:sp>
    </p:spTree>
    <p:extLst>
      <p:ext uri="{BB962C8B-B14F-4D97-AF65-F5344CB8AC3E}">
        <p14:creationId xmlns:p14="http://schemas.microsoft.com/office/powerpoint/2010/main" val="6517866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DD202-DEA7-4812-8B7C-CE7F4E60BD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3A4184-0AB4-981F-E45E-A474F6D1FC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6FBC93-F815-8B89-A86B-5302207FB8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60408A-399E-CD19-95E8-90E7998DAD46}"/>
              </a:ext>
            </a:extLst>
          </p:cNvPr>
          <p:cNvSpPr>
            <a:spLocks noGrp="1"/>
          </p:cNvSpPr>
          <p:nvPr>
            <p:ph type="dt" sz="half" idx="10"/>
          </p:nvPr>
        </p:nvSpPr>
        <p:spPr/>
        <p:txBody>
          <a:bodyPr/>
          <a:lstStyle/>
          <a:p>
            <a:fld id="{A75F59BB-2F66-4846-9F52-9471B411A64D}" type="datetime1">
              <a:rPr lang="en-US" smtClean="0"/>
              <a:t>9/21/2026</a:t>
            </a:fld>
            <a:endParaRPr lang="en-US"/>
          </a:p>
        </p:txBody>
      </p:sp>
      <p:sp>
        <p:nvSpPr>
          <p:cNvPr id="6" name="Footer Placeholder 5">
            <a:extLst>
              <a:ext uri="{FF2B5EF4-FFF2-40B4-BE49-F238E27FC236}">
                <a16:creationId xmlns:a16="http://schemas.microsoft.com/office/drawing/2014/main" id="{0909A96B-1D75-C77F-1E14-3EFB80AB6B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D0F96A-DF69-34CF-7C9F-988EED23CCB4}"/>
              </a:ext>
            </a:extLst>
          </p:cNvPr>
          <p:cNvSpPr>
            <a:spLocks noGrp="1"/>
          </p:cNvSpPr>
          <p:nvPr>
            <p:ph type="sldNum" sz="quarter" idx="12"/>
          </p:nvPr>
        </p:nvSpPr>
        <p:spPr/>
        <p:txBody>
          <a:bodyPr/>
          <a:lstStyle/>
          <a:p>
            <a:fld id="{25D4E7C9-684D-994F-8E8F-BA8A8A4EE0C0}" type="slidenum">
              <a:rPr lang="en-US" smtClean="0"/>
              <a:t>‹#›</a:t>
            </a:fld>
            <a:endParaRPr lang="en-US"/>
          </a:p>
        </p:txBody>
      </p:sp>
    </p:spTree>
    <p:extLst>
      <p:ext uri="{BB962C8B-B14F-4D97-AF65-F5344CB8AC3E}">
        <p14:creationId xmlns:p14="http://schemas.microsoft.com/office/powerpoint/2010/main" val="48331680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F5C18-4332-FA48-D20A-C7F3A83020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D38E28-AFDE-28F4-3395-21CADD700C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006BB4-F18A-F440-20F3-B7E7CD5D3C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3B3BF2-3FD3-41A1-38F6-7BFEA418CC4A}"/>
              </a:ext>
            </a:extLst>
          </p:cNvPr>
          <p:cNvSpPr>
            <a:spLocks noGrp="1"/>
          </p:cNvSpPr>
          <p:nvPr>
            <p:ph type="dt" sz="half" idx="10"/>
          </p:nvPr>
        </p:nvSpPr>
        <p:spPr/>
        <p:txBody>
          <a:bodyPr/>
          <a:lstStyle/>
          <a:p>
            <a:fld id="{A4B9A7F5-6509-074E-BC8E-11D687706220}" type="datetime1">
              <a:rPr lang="en-US" smtClean="0"/>
              <a:t>9/21/2026</a:t>
            </a:fld>
            <a:endParaRPr lang="en-US"/>
          </a:p>
        </p:txBody>
      </p:sp>
      <p:sp>
        <p:nvSpPr>
          <p:cNvPr id="6" name="Footer Placeholder 5">
            <a:extLst>
              <a:ext uri="{FF2B5EF4-FFF2-40B4-BE49-F238E27FC236}">
                <a16:creationId xmlns:a16="http://schemas.microsoft.com/office/drawing/2014/main" id="{9182ACF4-3A5D-0994-B3EA-32B638C042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B59CEA-B29B-BF62-C14C-0FAF6C95DF9D}"/>
              </a:ext>
            </a:extLst>
          </p:cNvPr>
          <p:cNvSpPr>
            <a:spLocks noGrp="1"/>
          </p:cNvSpPr>
          <p:nvPr>
            <p:ph type="sldNum" sz="quarter" idx="12"/>
          </p:nvPr>
        </p:nvSpPr>
        <p:spPr/>
        <p:txBody>
          <a:bodyPr/>
          <a:lstStyle/>
          <a:p>
            <a:fld id="{25D4E7C9-684D-994F-8E8F-BA8A8A4EE0C0}" type="slidenum">
              <a:rPr lang="en-US" smtClean="0"/>
              <a:t>‹#›</a:t>
            </a:fld>
            <a:endParaRPr lang="en-US"/>
          </a:p>
        </p:txBody>
      </p:sp>
    </p:spTree>
    <p:extLst>
      <p:ext uri="{BB962C8B-B14F-4D97-AF65-F5344CB8AC3E}">
        <p14:creationId xmlns:p14="http://schemas.microsoft.com/office/powerpoint/2010/main" val="11277646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62E85-174C-B594-EA7E-6AC1B59FA40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62D4AA-4DDC-3CC2-A4C1-59AB8824A4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E407DC-3184-4B56-7E01-47B2E088F2AB}"/>
              </a:ext>
            </a:extLst>
          </p:cNvPr>
          <p:cNvSpPr>
            <a:spLocks noGrp="1"/>
          </p:cNvSpPr>
          <p:nvPr>
            <p:ph type="dt" sz="half" idx="10"/>
          </p:nvPr>
        </p:nvSpPr>
        <p:spPr/>
        <p:txBody>
          <a:bodyPr/>
          <a:lstStyle/>
          <a:p>
            <a:fld id="{FD9302F0-1B6D-8041-A30D-95190084EA54}" type="datetime1">
              <a:rPr lang="en-US" smtClean="0"/>
              <a:t>9/21/2026</a:t>
            </a:fld>
            <a:endParaRPr lang="en-US"/>
          </a:p>
        </p:txBody>
      </p:sp>
      <p:sp>
        <p:nvSpPr>
          <p:cNvPr id="5" name="Footer Placeholder 4">
            <a:extLst>
              <a:ext uri="{FF2B5EF4-FFF2-40B4-BE49-F238E27FC236}">
                <a16:creationId xmlns:a16="http://schemas.microsoft.com/office/drawing/2014/main" id="{6A114EFE-31A4-3ADC-012C-848FDE6E70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3D34A0-92F7-B2CF-4AE8-3976FCE817E3}"/>
              </a:ext>
            </a:extLst>
          </p:cNvPr>
          <p:cNvSpPr>
            <a:spLocks noGrp="1"/>
          </p:cNvSpPr>
          <p:nvPr>
            <p:ph type="sldNum" sz="quarter" idx="12"/>
          </p:nvPr>
        </p:nvSpPr>
        <p:spPr/>
        <p:txBody>
          <a:bodyPr/>
          <a:lstStyle/>
          <a:p>
            <a:fld id="{25D4E7C9-684D-994F-8E8F-BA8A8A4EE0C0}" type="slidenum">
              <a:rPr lang="en-US" smtClean="0"/>
              <a:t>‹#›</a:t>
            </a:fld>
            <a:endParaRPr lang="en-US"/>
          </a:p>
        </p:txBody>
      </p:sp>
    </p:spTree>
    <p:extLst>
      <p:ext uri="{BB962C8B-B14F-4D97-AF65-F5344CB8AC3E}">
        <p14:creationId xmlns:p14="http://schemas.microsoft.com/office/powerpoint/2010/main" val="391432954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F55146-6C92-452D-A890-1D54B9D6D00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F87400-3D2D-16D6-C316-31FB9A0EBA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79BFA2-F9D4-942D-C1CF-CBE7D2711830}"/>
              </a:ext>
            </a:extLst>
          </p:cNvPr>
          <p:cNvSpPr>
            <a:spLocks noGrp="1"/>
          </p:cNvSpPr>
          <p:nvPr>
            <p:ph type="dt" sz="half" idx="10"/>
          </p:nvPr>
        </p:nvSpPr>
        <p:spPr/>
        <p:txBody>
          <a:bodyPr/>
          <a:lstStyle/>
          <a:p>
            <a:fld id="{30EF33E0-F3E8-154E-860E-57A7A53F8835}" type="datetime1">
              <a:rPr lang="en-US" smtClean="0"/>
              <a:t>9/21/2026</a:t>
            </a:fld>
            <a:endParaRPr lang="en-US"/>
          </a:p>
        </p:txBody>
      </p:sp>
      <p:sp>
        <p:nvSpPr>
          <p:cNvPr id="5" name="Footer Placeholder 4">
            <a:extLst>
              <a:ext uri="{FF2B5EF4-FFF2-40B4-BE49-F238E27FC236}">
                <a16:creationId xmlns:a16="http://schemas.microsoft.com/office/drawing/2014/main" id="{5032E87D-A54F-D15E-B8D3-1512D89495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2A206C-C1C0-6D85-9FAF-43FF9ADC3A36}"/>
              </a:ext>
            </a:extLst>
          </p:cNvPr>
          <p:cNvSpPr>
            <a:spLocks noGrp="1"/>
          </p:cNvSpPr>
          <p:nvPr>
            <p:ph type="sldNum" sz="quarter" idx="12"/>
          </p:nvPr>
        </p:nvSpPr>
        <p:spPr/>
        <p:txBody>
          <a:bodyPr/>
          <a:lstStyle/>
          <a:p>
            <a:fld id="{25D4E7C9-684D-994F-8E8F-BA8A8A4EE0C0}" type="slidenum">
              <a:rPr lang="en-US" smtClean="0"/>
              <a:t>‹#›</a:t>
            </a:fld>
            <a:endParaRPr lang="en-US"/>
          </a:p>
        </p:txBody>
      </p:sp>
    </p:spTree>
    <p:extLst>
      <p:ext uri="{BB962C8B-B14F-4D97-AF65-F5344CB8AC3E}">
        <p14:creationId xmlns:p14="http://schemas.microsoft.com/office/powerpoint/2010/main" val="41112836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600" b="1" i="0">
                <a:solidFill>
                  <a:schemeClr val="bg1"/>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9/21/2026</a:t>
            </a:fld>
            <a:endParaRPr lang="en-US"/>
          </a:p>
        </p:txBody>
      </p:sp>
      <p:sp>
        <p:nvSpPr>
          <p:cNvPr id="6" name="Holder 6"/>
          <p:cNvSpPr>
            <a:spLocks noGrp="1"/>
          </p:cNvSpPr>
          <p:nvPr>
            <p:ph type="sldNum" sz="quarter" idx="7"/>
          </p:nvPr>
        </p:nvSpPr>
        <p:spPr/>
        <p:txBody>
          <a:bodyPr lIns="0" tIns="0" rIns="0" bIns="0"/>
          <a:lstStyle>
            <a:lvl1pPr>
              <a:defRPr sz="1200" b="0" i="0">
                <a:solidFill>
                  <a:srgbClr val="767676"/>
                </a:solidFill>
                <a:latin typeface="Calibri"/>
                <a:cs typeface="Calibri"/>
              </a:defRPr>
            </a:lvl1pPr>
          </a:lstStyle>
          <a:p>
            <a:pPr marL="118745">
              <a:lnSpc>
                <a:spcPct val="100000"/>
              </a:lnSpc>
              <a:spcBef>
                <a:spcPts val="30"/>
              </a:spcBef>
            </a:pPr>
            <a:fld id="{81D60167-4931-47E6-BA6A-407CBD079E47}" type="slidenum">
              <a:rPr spc="-50" dirty="0"/>
              <a:t>‹#›</a:t>
            </a:fld>
            <a:endParaRPr spc="-50"/>
          </a:p>
        </p:txBody>
      </p:sp>
    </p:spTree>
    <p:extLst>
      <p:ext uri="{BB962C8B-B14F-4D97-AF65-F5344CB8AC3E}">
        <p14:creationId xmlns:p14="http://schemas.microsoft.com/office/powerpoint/2010/main" val="42688654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9/21/2026</a:t>
            </a:fld>
            <a:endParaRPr lang="en-US"/>
          </a:p>
        </p:txBody>
      </p:sp>
      <p:sp>
        <p:nvSpPr>
          <p:cNvPr id="6" name="Holder 6"/>
          <p:cNvSpPr>
            <a:spLocks noGrp="1"/>
          </p:cNvSpPr>
          <p:nvPr>
            <p:ph type="sldNum" sz="quarter" idx="7"/>
          </p:nvPr>
        </p:nvSpPr>
        <p:spPr/>
        <p:txBody>
          <a:bodyPr lIns="0" tIns="0" rIns="0" bIns="0"/>
          <a:lstStyle>
            <a:lvl1pPr>
              <a:defRPr sz="1200" b="0" i="0">
                <a:solidFill>
                  <a:srgbClr val="767676"/>
                </a:solidFill>
                <a:latin typeface="Calibri"/>
                <a:cs typeface="Calibri"/>
              </a:defRPr>
            </a:lvl1pPr>
          </a:lstStyle>
          <a:p>
            <a:pPr marL="118745">
              <a:lnSpc>
                <a:spcPct val="100000"/>
              </a:lnSpc>
              <a:spcBef>
                <a:spcPts val="30"/>
              </a:spcBef>
            </a:pPr>
            <a:fld id="{81D60167-4931-47E6-BA6A-407CBD079E47}" type="slidenum">
              <a:rPr spc="-50" dirty="0"/>
              <a:t>‹#›</a:t>
            </a:fld>
            <a:endParaRPr spc="-50"/>
          </a:p>
        </p:txBody>
      </p:sp>
    </p:spTree>
    <p:extLst>
      <p:ext uri="{BB962C8B-B14F-4D97-AF65-F5344CB8AC3E}">
        <p14:creationId xmlns:p14="http://schemas.microsoft.com/office/powerpoint/2010/main" val="10672619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1474322" y="6186581"/>
            <a:ext cx="564603" cy="564602"/>
          </a:xfrm>
          <a:prstGeom prst="rect">
            <a:avLst/>
          </a:prstGeom>
        </p:spPr>
      </p:pic>
      <p:pic>
        <p:nvPicPr>
          <p:cNvPr id="17" name="bg object 17"/>
          <p:cNvPicPr/>
          <p:nvPr/>
        </p:nvPicPr>
        <p:blipFill>
          <a:blip r:embed="rId3" cstate="print"/>
          <a:stretch>
            <a:fillRect/>
          </a:stretch>
        </p:blipFill>
        <p:spPr>
          <a:xfrm>
            <a:off x="153123" y="6186581"/>
            <a:ext cx="427723" cy="558531"/>
          </a:xfrm>
          <a:prstGeom prst="rect">
            <a:avLst/>
          </a:prstGeom>
        </p:spPr>
      </p:pic>
      <p:sp>
        <p:nvSpPr>
          <p:cNvPr id="2" name="Holder 2"/>
          <p:cNvSpPr>
            <a:spLocks noGrp="1"/>
          </p:cNvSpPr>
          <p:nvPr>
            <p:ph type="title"/>
          </p:nvPr>
        </p:nvSpPr>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9/21/2026</a:t>
            </a:fld>
            <a:endParaRPr lang="en-US"/>
          </a:p>
        </p:txBody>
      </p:sp>
      <p:sp>
        <p:nvSpPr>
          <p:cNvPr id="7" name="Holder 7"/>
          <p:cNvSpPr>
            <a:spLocks noGrp="1"/>
          </p:cNvSpPr>
          <p:nvPr>
            <p:ph type="sldNum" sz="quarter" idx="7"/>
          </p:nvPr>
        </p:nvSpPr>
        <p:spPr/>
        <p:txBody>
          <a:bodyPr lIns="0" tIns="0" rIns="0" bIns="0"/>
          <a:lstStyle>
            <a:lvl1pPr>
              <a:defRPr sz="1200" b="0" i="0">
                <a:solidFill>
                  <a:srgbClr val="767676"/>
                </a:solidFill>
                <a:latin typeface="Calibri"/>
                <a:cs typeface="Calibri"/>
              </a:defRPr>
            </a:lvl1pPr>
          </a:lstStyle>
          <a:p>
            <a:pPr marL="118745">
              <a:lnSpc>
                <a:spcPct val="100000"/>
              </a:lnSpc>
              <a:spcBef>
                <a:spcPts val="30"/>
              </a:spcBef>
            </a:pPr>
            <a:fld id="{81D60167-4931-47E6-BA6A-407CBD079E47}" type="slidenum">
              <a:rPr spc="-50" dirty="0"/>
              <a:t>‹#›</a:t>
            </a:fld>
            <a:endParaRPr spc="-50"/>
          </a:p>
        </p:txBody>
      </p:sp>
    </p:spTree>
    <p:extLst>
      <p:ext uri="{BB962C8B-B14F-4D97-AF65-F5344CB8AC3E}">
        <p14:creationId xmlns:p14="http://schemas.microsoft.com/office/powerpoint/2010/main" val="7969374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9/21/2026</a:t>
            </a:fld>
            <a:endParaRPr lang="en-US"/>
          </a:p>
        </p:txBody>
      </p:sp>
      <p:sp>
        <p:nvSpPr>
          <p:cNvPr id="5" name="Holder 5"/>
          <p:cNvSpPr>
            <a:spLocks noGrp="1"/>
          </p:cNvSpPr>
          <p:nvPr>
            <p:ph type="sldNum" sz="quarter" idx="7"/>
          </p:nvPr>
        </p:nvSpPr>
        <p:spPr/>
        <p:txBody>
          <a:bodyPr lIns="0" tIns="0" rIns="0" bIns="0"/>
          <a:lstStyle>
            <a:lvl1pPr>
              <a:defRPr sz="1200" b="0" i="0">
                <a:solidFill>
                  <a:srgbClr val="767676"/>
                </a:solidFill>
                <a:latin typeface="Calibri"/>
                <a:cs typeface="Calibri"/>
              </a:defRPr>
            </a:lvl1pPr>
          </a:lstStyle>
          <a:p>
            <a:pPr marL="118745">
              <a:lnSpc>
                <a:spcPct val="100000"/>
              </a:lnSpc>
              <a:spcBef>
                <a:spcPts val="30"/>
              </a:spcBef>
            </a:pPr>
            <a:fld id="{81D60167-4931-47E6-BA6A-407CBD079E47}" type="slidenum">
              <a:rPr spc="-50" dirty="0"/>
              <a:t>‹#›</a:t>
            </a:fld>
            <a:endParaRPr spc="-50"/>
          </a:p>
        </p:txBody>
      </p:sp>
    </p:spTree>
    <p:extLst>
      <p:ext uri="{BB962C8B-B14F-4D97-AF65-F5344CB8AC3E}">
        <p14:creationId xmlns:p14="http://schemas.microsoft.com/office/powerpoint/2010/main" val="281254427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9/21/2026</a:t>
            </a:fld>
            <a:endParaRPr lang="en-US"/>
          </a:p>
        </p:txBody>
      </p:sp>
      <p:sp>
        <p:nvSpPr>
          <p:cNvPr id="4" name="Holder 4"/>
          <p:cNvSpPr>
            <a:spLocks noGrp="1"/>
          </p:cNvSpPr>
          <p:nvPr>
            <p:ph type="sldNum" sz="quarter" idx="7"/>
          </p:nvPr>
        </p:nvSpPr>
        <p:spPr/>
        <p:txBody>
          <a:bodyPr lIns="0" tIns="0" rIns="0" bIns="0"/>
          <a:lstStyle>
            <a:lvl1pPr>
              <a:defRPr sz="1200" b="0" i="0">
                <a:solidFill>
                  <a:srgbClr val="767676"/>
                </a:solidFill>
                <a:latin typeface="Calibri"/>
                <a:cs typeface="Calibri"/>
              </a:defRPr>
            </a:lvl1pPr>
          </a:lstStyle>
          <a:p>
            <a:pPr marL="118745">
              <a:lnSpc>
                <a:spcPct val="100000"/>
              </a:lnSpc>
              <a:spcBef>
                <a:spcPts val="30"/>
              </a:spcBef>
            </a:pPr>
            <a:fld id="{81D60167-4931-47E6-BA6A-407CBD079E47}" type="slidenum">
              <a:rPr spc="-50" dirty="0"/>
              <a:t>‹#›</a:t>
            </a:fld>
            <a:endParaRPr spc="-50"/>
          </a:p>
        </p:txBody>
      </p:sp>
    </p:spTree>
    <p:extLst>
      <p:ext uri="{BB962C8B-B14F-4D97-AF65-F5344CB8AC3E}">
        <p14:creationId xmlns:p14="http://schemas.microsoft.com/office/powerpoint/2010/main" val="15409521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200" b="0" i="0" u="sng">
                <a:solidFill>
                  <a:schemeClr val="tx1"/>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8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2945920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u="sng">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8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0842178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u="sng">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9/21/2026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82374146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8000"/>
          </a:xfrm>
          <a:prstGeom prst="rect">
            <a:avLst/>
          </a:prstGeom>
        </p:spPr>
      </p:pic>
      <p:sp>
        <p:nvSpPr>
          <p:cNvPr id="2" name="Holder 2"/>
          <p:cNvSpPr>
            <a:spLocks noGrp="1"/>
          </p:cNvSpPr>
          <p:nvPr>
            <p:ph type="title"/>
          </p:nvPr>
        </p:nvSpPr>
        <p:spPr/>
        <p:txBody>
          <a:bodyPr lIns="0" tIns="0" rIns="0" bIns="0"/>
          <a:lstStyle>
            <a:lvl1pPr>
              <a:defRPr sz="3200" b="0" i="0" u="sng">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9/21/2026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452533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9/21/2026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3222376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225ED-06E4-1BE5-F303-607EA9BC60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489266E-3912-27A1-5E12-DF04632D59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BC1546-44B2-DD78-D78B-873D4750CC43}"/>
              </a:ext>
            </a:extLst>
          </p:cNvPr>
          <p:cNvSpPr>
            <a:spLocks noGrp="1"/>
          </p:cNvSpPr>
          <p:nvPr>
            <p:ph type="dt" sz="half" idx="10"/>
          </p:nvPr>
        </p:nvSpPr>
        <p:spPr/>
        <p:txBody>
          <a:bodyPr/>
          <a:lstStyle/>
          <a:p>
            <a:fld id="{C42C6079-A21A-4CD4-9D7B-86215F03799F}" type="datetimeFigureOut">
              <a:rPr lang="en-US" smtClean="0"/>
              <a:t>9/21/2026</a:t>
            </a:fld>
            <a:endParaRPr lang="en-US"/>
          </a:p>
        </p:txBody>
      </p:sp>
      <p:sp>
        <p:nvSpPr>
          <p:cNvPr id="5" name="Footer Placeholder 4">
            <a:extLst>
              <a:ext uri="{FF2B5EF4-FFF2-40B4-BE49-F238E27FC236}">
                <a16:creationId xmlns:a16="http://schemas.microsoft.com/office/drawing/2014/main" id="{CDFB662E-5331-5BB5-C676-57B9BEADFF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F87117-AA35-26A8-CA3F-27C23BD193C7}"/>
              </a:ext>
            </a:extLst>
          </p:cNvPr>
          <p:cNvSpPr>
            <a:spLocks noGrp="1"/>
          </p:cNvSpPr>
          <p:nvPr>
            <p:ph type="sldNum" sz="quarter" idx="12"/>
          </p:nvPr>
        </p:nvSpPr>
        <p:spPr/>
        <p:txBody>
          <a:bodyPr/>
          <a:lstStyle/>
          <a:p>
            <a:fld id="{696ADC37-8326-47CD-9C98-94B0A6FC3ECC}" type="slidenum">
              <a:rPr lang="en-US" smtClean="0"/>
              <a:t>‹#›</a:t>
            </a:fld>
            <a:endParaRPr lang="en-US"/>
          </a:p>
        </p:txBody>
      </p:sp>
      <p:pic>
        <p:nvPicPr>
          <p:cNvPr id="7" name="Picture 6" descr="A red and black logo&#10;&#10;Description automatically generated">
            <a:extLst>
              <a:ext uri="{FF2B5EF4-FFF2-40B4-BE49-F238E27FC236}">
                <a16:creationId xmlns:a16="http://schemas.microsoft.com/office/drawing/2014/main" id="{2D3AE7BC-E6E2-4F70-B54B-4732A51B3DA0}"/>
              </a:ext>
            </a:extLst>
          </p:cNvPr>
          <p:cNvPicPr>
            <a:picLocks noChangeAspect="1"/>
          </p:cNvPicPr>
          <p:nvPr/>
        </p:nvPicPr>
        <p:blipFill>
          <a:blip r:embed="rId2"/>
          <a:stretch>
            <a:fillRect/>
          </a:stretch>
        </p:blipFill>
        <p:spPr>
          <a:xfrm>
            <a:off x="5364944" y="0"/>
            <a:ext cx="1462112" cy="1920240"/>
          </a:xfrm>
          <a:prstGeom prst="rect">
            <a:avLst/>
          </a:prstGeom>
        </p:spPr>
      </p:pic>
    </p:spTree>
    <p:extLst>
      <p:ext uri="{BB962C8B-B14F-4D97-AF65-F5344CB8AC3E}">
        <p14:creationId xmlns:p14="http://schemas.microsoft.com/office/powerpoint/2010/main" val="358657886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4FA86-54D5-394C-719F-9FC5CEFDB6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DFC83D-915D-C915-4600-F6784B6E4A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677C55-19C6-0B73-1022-41417CF534FD}"/>
              </a:ext>
            </a:extLst>
          </p:cNvPr>
          <p:cNvSpPr>
            <a:spLocks noGrp="1"/>
          </p:cNvSpPr>
          <p:nvPr>
            <p:ph type="dt" sz="half" idx="10"/>
          </p:nvPr>
        </p:nvSpPr>
        <p:spPr/>
        <p:txBody>
          <a:bodyPr/>
          <a:lstStyle/>
          <a:p>
            <a:fld id="{C42C6079-A21A-4CD4-9D7B-86215F03799F}" type="datetimeFigureOut">
              <a:rPr lang="en-US" smtClean="0"/>
              <a:t>9/21/2026</a:t>
            </a:fld>
            <a:endParaRPr lang="en-US"/>
          </a:p>
        </p:txBody>
      </p:sp>
      <p:sp>
        <p:nvSpPr>
          <p:cNvPr id="5" name="Footer Placeholder 4">
            <a:extLst>
              <a:ext uri="{FF2B5EF4-FFF2-40B4-BE49-F238E27FC236}">
                <a16:creationId xmlns:a16="http://schemas.microsoft.com/office/drawing/2014/main" id="{6D058F66-F7EE-05F0-0C5D-3690FB1CAE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050FE5-E59F-C9AD-16DD-8E13293703A6}"/>
              </a:ext>
            </a:extLst>
          </p:cNvPr>
          <p:cNvSpPr>
            <a:spLocks noGrp="1"/>
          </p:cNvSpPr>
          <p:nvPr>
            <p:ph type="sldNum" sz="quarter" idx="12"/>
          </p:nvPr>
        </p:nvSpPr>
        <p:spPr/>
        <p:txBody>
          <a:bodyPr/>
          <a:lstStyle/>
          <a:p>
            <a:fld id="{696ADC37-8326-47CD-9C98-94B0A6FC3ECC}" type="slidenum">
              <a:rPr lang="en-US" smtClean="0"/>
              <a:t>‹#›</a:t>
            </a:fld>
            <a:endParaRPr lang="en-US"/>
          </a:p>
        </p:txBody>
      </p:sp>
      <p:pic>
        <p:nvPicPr>
          <p:cNvPr id="7" name="Picture 6" descr="A red and black logo&#10;&#10;Description automatically generated">
            <a:extLst>
              <a:ext uri="{FF2B5EF4-FFF2-40B4-BE49-F238E27FC236}">
                <a16:creationId xmlns:a16="http://schemas.microsoft.com/office/drawing/2014/main" id="{9E4B26F3-D746-48DA-812B-411681421076}"/>
              </a:ext>
            </a:extLst>
          </p:cNvPr>
          <p:cNvPicPr>
            <a:picLocks noChangeAspect="1"/>
          </p:cNvPicPr>
          <p:nvPr/>
        </p:nvPicPr>
        <p:blipFill>
          <a:blip r:embed="rId2"/>
          <a:stretch>
            <a:fillRect/>
          </a:stretch>
        </p:blipFill>
        <p:spPr>
          <a:xfrm>
            <a:off x="10788066" y="0"/>
            <a:ext cx="914402" cy="1200914"/>
          </a:xfrm>
          <a:prstGeom prst="rect">
            <a:avLst/>
          </a:prstGeom>
        </p:spPr>
      </p:pic>
    </p:spTree>
    <p:extLst>
      <p:ext uri="{BB962C8B-B14F-4D97-AF65-F5344CB8AC3E}">
        <p14:creationId xmlns:p14="http://schemas.microsoft.com/office/powerpoint/2010/main" val="279749242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E8256-9765-9CCC-E077-86BDDFB7BF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585B524-3E5F-A650-D700-9D0A0EF750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1EF032-58A7-0755-EFC0-165198C0F5F5}"/>
              </a:ext>
            </a:extLst>
          </p:cNvPr>
          <p:cNvSpPr>
            <a:spLocks noGrp="1"/>
          </p:cNvSpPr>
          <p:nvPr>
            <p:ph type="dt" sz="half" idx="10"/>
          </p:nvPr>
        </p:nvSpPr>
        <p:spPr/>
        <p:txBody>
          <a:bodyPr/>
          <a:lstStyle/>
          <a:p>
            <a:fld id="{C42C6079-A21A-4CD4-9D7B-86215F03799F}" type="datetimeFigureOut">
              <a:rPr lang="en-US" smtClean="0"/>
              <a:t>9/21/2026</a:t>
            </a:fld>
            <a:endParaRPr lang="en-US"/>
          </a:p>
        </p:txBody>
      </p:sp>
      <p:sp>
        <p:nvSpPr>
          <p:cNvPr id="5" name="Footer Placeholder 4">
            <a:extLst>
              <a:ext uri="{FF2B5EF4-FFF2-40B4-BE49-F238E27FC236}">
                <a16:creationId xmlns:a16="http://schemas.microsoft.com/office/drawing/2014/main" id="{462B058A-39C4-15FE-22E5-CC808C2EE2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B7435-60CB-F89A-37AF-6EEB6B51EA55}"/>
              </a:ext>
            </a:extLst>
          </p:cNvPr>
          <p:cNvSpPr>
            <a:spLocks noGrp="1"/>
          </p:cNvSpPr>
          <p:nvPr>
            <p:ph type="sldNum" sz="quarter" idx="12"/>
          </p:nvPr>
        </p:nvSpPr>
        <p:spPr/>
        <p:txBody>
          <a:bodyPr/>
          <a:lstStyle/>
          <a:p>
            <a:fld id="{696ADC37-8326-47CD-9C98-94B0A6FC3ECC}" type="slidenum">
              <a:rPr lang="en-US" smtClean="0"/>
              <a:t>‹#›</a:t>
            </a:fld>
            <a:endParaRPr lang="en-US"/>
          </a:p>
        </p:txBody>
      </p:sp>
      <p:pic>
        <p:nvPicPr>
          <p:cNvPr id="7" name="Picture 6" descr="A red and black logo&#10;&#10;Description automatically generated">
            <a:extLst>
              <a:ext uri="{FF2B5EF4-FFF2-40B4-BE49-F238E27FC236}">
                <a16:creationId xmlns:a16="http://schemas.microsoft.com/office/drawing/2014/main" id="{993F1CDA-F4E7-AFE8-5255-2C329DD3799B}"/>
              </a:ext>
            </a:extLst>
          </p:cNvPr>
          <p:cNvPicPr>
            <a:picLocks noChangeAspect="1"/>
          </p:cNvPicPr>
          <p:nvPr/>
        </p:nvPicPr>
        <p:blipFill>
          <a:blip r:embed="rId2"/>
          <a:stretch>
            <a:fillRect/>
          </a:stretch>
        </p:blipFill>
        <p:spPr>
          <a:xfrm>
            <a:off x="10788066" y="0"/>
            <a:ext cx="914402" cy="1200914"/>
          </a:xfrm>
          <a:prstGeom prst="rect">
            <a:avLst/>
          </a:prstGeom>
        </p:spPr>
      </p:pic>
    </p:spTree>
    <p:extLst>
      <p:ext uri="{BB962C8B-B14F-4D97-AF65-F5344CB8AC3E}">
        <p14:creationId xmlns:p14="http://schemas.microsoft.com/office/powerpoint/2010/main" val="13678363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7AE35-8407-42F8-11FC-AE77D954C5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EBF559-DE37-C125-F77B-A319198646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F7DDAF-D9C5-1109-89D0-B6F7941686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E1B2D5-F040-D60A-8B7E-37047FBFE84D}"/>
              </a:ext>
            </a:extLst>
          </p:cNvPr>
          <p:cNvSpPr>
            <a:spLocks noGrp="1"/>
          </p:cNvSpPr>
          <p:nvPr>
            <p:ph type="dt" sz="half" idx="10"/>
          </p:nvPr>
        </p:nvSpPr>
        <p:spPr/>
        <p:txBody>
          <a:bodyPr/>
          <a:lstStyle/>
          <a:p>
            <a:fld id="{C42C6079-A21A-4CD4-9D7B-86215F03799F}" type="datetimeFigureOut">
              <a:rPr lang="en-US" smtClean="0"/>
              <a:t>9/21/2026</a:t>
            </a:fld>
            <a:endParaRPr lang="en-US"/>
          </a:p>
        </p:txBody>
      </p:sp>
      <p:sp>
        <p:nvSpPr>
          <p:cNvPr id="6" name="Footer Placeholder 5">
            <a:extLst>
              <a:ext uri="{FF2B5EF4-FFF2-40B4-BE49-F238E27FC236}">
                <a16:creationId xmlns:a16="http://schemas.microsoft.com/office/drawing/2014/main" id="{55F1EFE5-8BF7-C6C8-CCC8-60106BA7BC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23E8E2-3D0E-39DD-D27B-B4B13FE41C76}"/>
              </a:ext>
            </a:extLst>
          </p:cNvPr>
          <p:cNvSpPr>
            <a:spLocks noGrp="1"/>
          </p:cNvSpPr>
          <p:nvPr>
            <p:ph type="sldNum" sz="quarter" idx="12"/>
          </p:nvPr>
        </p:nvSpPr>
        <p:spPr/>
        <p:txBody>
          <a:bodyPr/>
          <a:lstStyle/>
          <a:p>
            <a:fld id="{696ADC37-8326-47CD-9C98-94B0A6FC3ECC}" type="slidenum">
              <a:rPr lang="en-US" smtClean="0"/>
              <a:t>‹#›</a:t>
            </a:fld>
            <a:endParaRPr lang="en-US"/>
          </a:p>
        </p:txBody>
      </p:sp>
      <p:pic>
        <p:nvPicPr>
          <p:cNvPr id="8" name="Picture 7" descr="A red and black logo&#10;&#10;Description automatically generated">
            <a:extLst>
              <a:ext uri="{FF2B5EF4-FFF2-40B4-BE49-F238E27FC236}">
                <a16:creationId xmlns:a16="http://schemas.microsoft.com/office/drawing/2014/main" id="{3B35DD95-EE98-ABE2-EDA2-8BFE7F319CFC}"/>
              </a:ext>
            </a:extLst>
          </p:cNvPr>
          <p:cNvPicPr>
            <a:picLocks noChangeAspect="1"/>
          </p:cNvPicPr>
          <p:nvPr/>
        </p:nvPicPr>
        <p:blipFill>
          <a:blip r:embed="rId2"/>
          <a:stretch>
            <a:fillRect/>
          </a:stretch>
        </p:blipFill>
        <p:spPr>
          <a:xfrm>
            <a:off x="10788066" y="0"/>
            <a:ext cx="914402" cy="1200914"/>
          </a:xfrm>
          <a:prstGeom prst="rect">
            <a:avLst/>
          </a:prstGeom>
        </p:spPr>
      </p:pic>
    </p:spTree>
    <p:extLst>
      <p:ext uri="{BB962C8B-B14F-4D97-AF65-F5344CB8AC3E}">
        <p14:creationId xmlns:p14="http://schemas.microsoft.com/office/powerpoint/2010/main" val="25602066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A25A7-E05C-E5E7-7421-CD4724749E8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26AEE5-12C5-4D10-A54C-CD82960274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627C30-1103-42D4-2322-5D43E668F6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5FE695-5B04-630F-C176-6077DE993C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182B56-1687-3FDB-3A30-D27D078802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EC26D15-66B5-2628-55E0-8FE6DD4731A0}"/>
              </a:ext>
            </a:extLst>
          </p:cNvPr>
          <p:cNvSpPr>
            <a:spLocks noGrp="1"/>
          </p:cNvSpPr>
          <p:nvPr>
            <p:ph type="dt" sz="half" idx="10"/>
          </p:nvPr>
        </p:nvSpPr>
        <p:spPr/>
        <p:txBody>
          <a:bodyPr/>
          <a:lstStyle/>
          <a:p>
            <a:fld id="{C42C6079-A21A-4CD4-9D7B-86215F03799F}" type="datetimeFigureOut">
              <a:rPr lang="en-US" smtClean="0"/>
              <a:t>9/21/2026</a:t>
            </a:fld>
            <a:endParaRPr lang="en-US"/>
          </a:p>
        </p:txBody>
      </p:sp>
      <p:sp>
        <p:nvSpPr>
          <p:cNvPr id="8" name="Footer Placeholder 7">
            <a:extLst>
              <a:ext uri="{FF2B5EF4-FFF2-40B4-BE49-F238E27FC236}">
                <a16:creationId xmlns:a16="http://schemas.microsoft.com/office/drawing/2014/main" id="{0EC6DC8D-8F5C-64F5-AD45-DC4766CD58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28A106-7374-A6A8-4FF1-C31F26427F1A}"/>
              </a:ext>
            </a:extLst>
          </p:cNvPr>
          <p:cNvSpPr>
            <a:spLocks noGrp="1"/>
          </p:cNvSpPr>
          <p:nvPr>
            <p:ph type="sldNum" sz="quarter" idx="12"/>
          </p:nvPr>
        </p:nvSpPr>
        <p:spPr/>
        <p:txBody>
          <a:bodyPr/>
          <a:lstStyle/>
          <a:p>
            <a:fld id="{696ADC37-8326-47CD-9C98-94B0A6FC3ECC}" type="slidenum">
              <a:rPr lang="en-US" smtClean="0"/>
              <a:t>‹#›</a:t>
            </a:fld>
            <a:endParaRPr lang="en-US"/>
          </a:p>
        </p:txBody>
      </p:sp>
      <p:pic>
        <p:nvPicPr>
          <p:cNvPr id="10" name="Picture 9" descr="A red and black logo&#10;&#10;Description automatically generated">
            <a:extLst>
              <a:ext uri="{FF2B5EF4-FFF2-40B4-BE49-F238E27FC236}">
                <a16:creationId xmlns:a16="http://schemas.microsoft.com/office/drawing/2014/main" id="{95B5EDE9-5AF5-5BD5-CEF4-AE7D644BD0E8}"/>
              </a:ext>
            </a:extLst>
          </p:cNvPr>
          <p:cNvPicPr>
            <a:picLocks noChangeAspect="1"/>
          </p:cNvPicPr>
          <p:nvPr/>
        </p:nvPicPr>
        <p:blipFill>
          <a:blip r:embed="rId2"/>
          <a:stretch>
            <a:fillRect/>
          </a:stretch>
        </p:blipFill>
        <p:spPr>
          <a:xfrm>
            <a:off x="10788066" y="0"/>
            <a:ext cx="914402" cy="1200914"/>
          </a:xfrm>
          <a:prstGeom prst="rect">
            <a:avLst/>
          </a:prstGeom>
        </p:spPr>
      </p:pic>
    </p:spTree>
    <p:extLst>
      <p:ext uri="{BB962C8B-B14F-4D97-AF65-F5344CB8AC3E}">
        <p14:creationId xmlns:p14="http://schemas.microsoft.com/office/powerpoint/2010/main" val="151716978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232A5-4946-5FC0-3B65-B6834CB3E2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DADB6E-8D89-5058-3B0A-F4D0D7D85193}"/>
              </a:ext>
            </a:extLst>
          </p:cNvPr>
          <p:cNvSpPr>
            <a:spLocks noGrp="1"/>
          </p:cNvSpPr>
          <p:nvPr>
            <p:ph type="dt" sz="half" idx="10"/>
          </p:nvPr>
        </p:nvSpPr>
        <p:spPr/>
        <p:txBody>
          <a:bodyPr/>
          <a:lstStyle/>
          <a:p>
            <a:fld id="{C42C6079-A21A-4CD4-9D7B-86215F03799F}" type="datetimeFigureOut">
              <a:rPr lang="en-US" smtClean="0"/>
              <a:t>9/21/2026</a:t>
            </a:fld>
            <a:endParaRPr lang="en-US"/>
          </a:p>
        </p:txBody>
      </p:sp>
      <p:sp>
        <p:nvSpPr>
          <p:cNvPr id="4" name="Footer Placeholder 3">
            <a:extLst>
              <a:ext uri="{FF2B5EF4-FFF2-40B4-BE49-F238E27FC236}">
                <a16:creationId xmlns:a16="http://schemas.microsoft.com/office/drawing/2014/main" id="{A20D9D1A-3E12-5FC2-3FA0-6B0CB18211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388440-01E2-6A50-1793-619DBAA0F33F}"/>
              </a:ext>
            </a:extLst>
          </p:cNvPr>
          <p:cNvSpPr>
            <a:spLocks noGrp="1"/>
          </p:cNvSpPr>
          <p:nvPr>
            <p:ph type="sldNum" sz="quarter" idx="12"/>
          </p:nvPr>
        </p:nvSpPr>
        <p:spPr/>
        <p:txBody>
          <a:bodyPr/>
          <a:lstStyle/>
          <a:p>
            <a:fld id="{696ADC37-8326-47CD-9C98-94B0A6FC3ECC}" type="slidenum">
              <a:rPr lang="en-US" smtClean="0"/>
              <a:t>‹#›</a:t>
            </a:fld>
            <a:endParaRPr lang="en-US"/>
          </a:p>
        </p:txBody>
      </p:sp>
      <p:pic>
        <p:nvPicPr>
          <p:cNvPr id="6" name="Picture 5" descr="A red and black logo&#10;&#10;Description automatically generated">
            <a:extLst>
              <a:ext uri="{FF2B5EF4-FFF2-40B4-BE49-F238E27FC236}">
                <a16:creationId xmlns:a16="http://schemas.microsoft.com/office/drawing/2014/main" id="{F96C499B-4DF3-3002-BDA4-8C3F656A4824}"/>
              </a:ext>
            </a:extLst>
          </p:cNvPr>
          <p:cNvPicPr>
            <a:picLocks noChangeAspect="1"/>
          </p:cNvPicPr>
          <p:nvPr/>
        </p:nvPicPr>
        <p:blipFill>
          <a:blip r:embed="rId2"/>
          <a:stretch>
            <a:fillRect/>
          </a:stretch>
        </p:blipFill>
        <p:spPr>
          <a:xfrm>
            <a:off x="10788066" y="0"/>
            <a:ext cx="914402" cy="1200914"/>
          </a:xfrm>
          <a:prstGeom prst="rect">
            <a:avLst/>
          </a:prstGeom>
        </p:spPr>
      </p:pic>
    </p:spTree>
    <p:extLst>
      <p:ext uri="{BB962C8B-B14F-4D97-AF65-F5344CB8AC3E}">
        <p14:creationId xmlns:p14="http://schemas.microsoft.com/office/powerpoint/2010/main" val="31334621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9F3DDF-9B81-A0CA-6B95-347F61F445F8}"/>
              </a:ext>
            </a:extLst>
          </p:cNvPr>
          <p:cNvSpPr>
            <a:spLocks noGrp="1"/>
          </p:cNvSpPr>
          <p:nvPr>
            <p:ph type="dt" sz="half" idx="10"/>
          </p:nvPr>
        </p:nvSpPr>
        <p:spPr/>
        <p:txBody>
          <a:bodyPr/>
          <a:lstStyle/>
          <a:p>
            <a:fld id="{C42C6079-A21A-4CD4-9D7B-86215F03799F}" type="datetimeFigureOut">
              <a:rPr lang="en-US" smtClean="0"/>
              <a:t>9/21/2026</a:t>
            </a:fld>
            <a:endParaRPr lang="en-US"/>
          </a:p>
        </p:txBody>
      </p:sp>
      <p:sp>
        <p:nvSpPr>
          <p:cNvPr id="3" name="Footer Placeholder 2">
            <a:extLst>
              <a:ext uri="{FF2B5EF4-FFF2-40B4-BE49-F238E27FC236}">
                <a16:creationId xmlns:a16="http://schemas.microsoft.com/office/drawing/2014/main" id="{DBA4EF18-0EBB-442B-EFDB-8D981580C5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EF849BF-6652-D37C-04FC-7494529DE5C2}"/>
              </a:ext>
            </a:extLst>
          </p:cNvPr>
          <p:cNvSpPr>
            <a:spLocks noGrp="1"/>
          </p:cNvSpPr>
          <p:nvPr>
            <p:ph type="sldNum" sz="quarter" idx="12"/>
          </p:nvPr>
        </p:nvSpPr>
        <p:spPr/>
        <p:txBody>
          <a:bodyPr/>
          <a:lstStyle/>
          <a:p>
            <a:fld id="{696ADC37-8326-47CD-9C98-94B0A6FC3ECC}" type="slidenum">
              <a:rPr lang="en-US" smtClean="0"/>
              <a:t>‹#›</a:t>
            </a:fld>
            <a:endParaRPr lang="en-US"/>
          </a:p>
        </p:txBody>
      </p:sp>
      <p:pic>
        <p:nvPicPr>
          <p:cNvPr id="5" name="Picture 4" descr="A red and black logo&#10;&#10;Description automatically generated">
            <a:extLst>
              <a:ext uri="{FF2B5EF4-FFF2-40B4-BE49-F238E27FC236}">
                <a16:creationId xmlns:a16="http://schemas.microsoft.com/office/drawing/2014/main" id="{C079FF90-3159-3B9C-6C5F-7A1C769246BC}"/>
              </a:ext>
            </a:extLst>
          </p:cNvPr>
          <p:cNvPicPr>
            <a:picLocks noChangeAspect="1"/>
          </p:cNvPicPr>
          <p:nvPr/>
        </p:nvPicPr>
        <p:blipFill>
          <a:blip r:embed="rId2"/>
          <a:stretch>
            <a:fillRect/>
          </a:stretch>
        </p:blipFill>
        <p:spPr>
          <a:xfrm>
            <a:off x="10788066" y="0"/>
            <a:ext cx="914402" cy="1200914"/>
          </a:xfrm>
          <a:prstGeom prst="rect">
            <a:avLst/>
          </a:prstGeom>
        </p:spPr>
      </p:pic>
    </p:spTree>
    <p:extLst>
      <p:ext uri="{BB962C8B-B14F-4D97-AF65-F5344CB8AC3E}">
        <p14:creationId xmlns:p14="http://schemas.microsoft.com/office/powerpoint/2010/main" val="19606073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56839-46EF-A849-0958-A1050B4194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395AC9-B51D-A381-972D-A5928868B3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3F9A6A-2243-310A-570E-ACD8283993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734A66-9C87-0A92-3BF1-0F4C75978AF2}"/>
              </a:ext>
            </a:extLst>
          </p:cNvPr>
          <p:cNvSpPr>
            <a:spLocks noGrp="1"/>
          </p:cNvSpPr>
          <p:nvPr>
            <p:ph type="dt" sz="half" idx="10"/>
          </p:nvPr>
        </p:nvSpPr>
        <p:spPr/>
        <p:txBody>
          <a:bodyPr/>
          <a:lstStyle/>
          <a:p>
            <a:fld id="{C42C6079-A21A-4CD4-9D7B-86215F03799F}" type="datetimeFigureOut">
              <a:rPr lang="en-US" smtClean="0"/>
              <a:t>9/21/2026</a:t>
            </a:fld>
            <a:endParaRPr lang="en-US"/>
          </a:p>
        </p:txBody>
      </p:sp>
      <p:sp>
        <p:nvSpPr>
          <p:cNvPr id="6" name="Footer Placeholder 5">
            <a:extLst>
              <a:ext uri="{FF2B5EF4-FFF2-40B4-BE49-F238E27FC236}">
                <a16:creationId xmlns:a16="http://schemas.microsoft.com/office/drawing/2014/main" id="{D829E145-ED3E-11F3-7C82-9B5557DF3B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F010C-BFB1-6A97-ACE0-1A5B2AA15AA8}"/>
              </a:ext>
            </a:extLst>
          </p:cNvPr>
          <p:cNvSpPr>
            <a:spLocks noGrp="1"/>
          </p:cNvSpPr>
          <p:nvPr>
            <p:ph type="sldNum" sz="quarter" idx="12"/>
          </p:nvPr>
        </p:nvSpPr>
        <p:spPr/>
        <p:txBody>
          <a:bodyPr/>
          <a:lstStyle/>
          <a:p>
            <a:fld id="{696ADC37-8326-47CD-9C98-94B0A6FC3ECC}" type="slidenum">
              <a:rPr lang="en-US" smtClean="0"/>
              <a:t>‹#›</a:t>
            </a:fld>
            <a:endParaRPr lang="en-US"/>
          </a:p>
        </p:txBody>
      </p:sp>
      <p:pic>
        <p:nvPicPr>
          <p:cNvPr id="8" name="Picture 7" descr="A red and black logo&#10;&#10;Description automatically generated">
            <a:extLst>
              <a:ext uri="{FF2B5EF4-FFF2-40B4-BE49-F238E27FC236}">
                <a16:creationId xmlns:a16="http://schemas.microsoft.com/office/drawing/2014/main" id="{5C35E667-AFD9-51B4-566B-DBA84F60CD55}"/>
              </a:ext>
            </a:extLst>
          </p:cNvPr>
          <p:cNvPicPr>
            <a:picLocks noChangeAspect="1"/>
          </p:cNvPicPr>
          <p:nvPr/>
        </p:nvPicPr>
        <p:blipFill>
          <a:blip r:embed="rId2"/>
          <a:stretch>
            <a:fillRect/>
          </a:stretch>
        </p:blipFill>
        <p:spPr>
          <a:xfrm>
            <a:off x="10788066" y="0"/>
            <a:ext cx="914402" cy="1200914"/>
          </a:xfrm>
          <a:prstGeom prst="rect">
            <a:avLst/>
          </a:prstGeom>
        </p:spPr>
      </p:pic>
    </p:spTree>
    <p:extLst>
      <p:ext uri="{BB962C8B-B14F-4D97-AF65-F5344CB8AC3E}">
        <p14:creationId xmlns:p14="http://schemas.microsoft.com/office/powerpoint/2010/main" val="62824748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55BC7-19CA-DD42-2D22-17192AD597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07B5D81-10CE-CCF0-74A3-5AEE12AD05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F0286DC-32FB-A543-9C9C-681663DC19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45B86D-44DC-A209-E1B8-60B1A5CFF3FB}"/>
              </a:ext>
            </a:extLst>
          </p:cNvPr>
          <p:cNvSpPr>
            <a:spLocks noGrp="1"/>
          </p:cNvSpPr>
          <p:nvPr>
            <p:ph type="dt" sz="half" idx="10"/>
          </p:nvPr>
        </p:nvSpPr>
        <p:spPr/>
        <p:txBody>
          <a:bodyPr/>
          <a:lstStyle/>
          <a:p>
            <a:fld id="{C42C6079-A21A-4CD4-9D7B-86215F03799F}" type="datetimeFigureOut">
              <a:rPr lang="en-US" smtClean="0"/>
              <a:t>9/21/2026</a:t>
            </a:fld>
            <a:endParaRPr lang="en-US"/>
          </a:p>
        </p:txBody>
      </p:sp>
      <p:sp>
        <p:nvSpPr>
          <p:cNvPr id="6" name="Footer Placeholder 5">
            <a:extLst>
              <a:ext uri="{FF2B5EF4-FFF2-40B4-BE49-F238E27FC236}">
                <a16:creationId xmlns:a16="http://schemas.microsoft.com/office/drawing/2014/main" id="{D72E14DF-C523-055F-2A57-24CF96D6DA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183410-4AF4-211D-0888-757928CC2EB0}"/>
              </a:ext>
            </a:extLst>
          </p:cNvPr>
          <p:cNvSpPr>
            <a:spLocks noGrp="1"/>
          </p:cNvSpPr>
          <p:nvPr>
            <p:ph type="sldNum" sz="quarter" idx="12"/>
          </p:nvPr>
        </p:nvSpPr>
        <p:spPr/>
        <p:txBody>
          <a:bodyPr/>
          <a:lstStyle/>
          <a:p>
            <a:fld id="{696ADC37-8326-47CD-9C98-94B0A6FC3ECC}" type="slidenum">
              <a:rPr lang="en-US" smtClean="0"/>
              <a:t>‹#›</a:t>
            </a:fld>
            <a:endParaRPr lang="en-US"/>
          </a:p>
        </p:txBody>
      </p:sp>
      <p:pic>
        <p:nvPicPr>
          <p:cNvPr id="8" name="Picture 7" descr="A red and black logo&#10;&#10;Description automatically generated">
            <a:extLst>
              <a:ext uri="{FF2B5EF4-FFF2-40B4-BE49-F238E27FC236}">
                <a16:creationId xmlns:a16="http://schemas.microsoft.com/office/drawing/2014/main" id="{D7F4CE1D-9CAA-5447-AA52-4F41B9856FB7}"/>
              </a:ext>
            </a:extLst>
          </p:cNvPr>
          <p:cNvPicPr>
            <a:picLocks noChangeAspect="1"/>
          </p:cNvPicPr>
          <p:nvPr/>
        </p:nvPicPr>
        <p:blipFill>
          <a:blip r:embed="rId2"/>
          <a:stretch>
            <a:fillRect/>
          </a:stretch>
        </p:blipFill>
        <p:spPr>
          <a:xfrm>
            <a:off x="10788066" y="0"/>
            <a:ext cx="914402" cy="1200914"/>
          </a:xfrm>
          <a:prstGeom prst="rect">
            <a:avLst/>
          </a:prstGeom>
        </p:spPr>
      </p:pic>
    </p:spTree>
    <p:extLst>
      <p:ext uri="{BB962C8B-B14F-4D97-AF65-F5344CB8AC3E}">
        <p14:creationId xmlns:p14="http://schemas.microsoft.com/office/powerpoint/2010/main" val="10532694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pic>
        <p:nvPicPr>
          <p:cNvPr id="5" name="Picture 4" descr="A red and black logo&#10;&#10;Description automatically generated">
            <a:extLst>
              <a:ext uri="{FF2B5EF4-FFF2-40B4-BE49-F238E27FC236}">
                <a16:creationId xmlns:a16="http://schemas.microsoft.com/office/drawing/2014/main" id="{97C9BB82-104D-AF69-27F7-7725B7BF6428}"/>
              </a:ext>
            </a:extLst>
          </p:cNvPr>
          <p:cNvPicPr>
            <a:picLocks noChangeAspect="1"/>
          </p:cNvPicPr>
          <p:nvPr/>
        </p:nvPicPr>
        <p:blipFill>
          <a:blip r:embed="rId2"/>
          <a:stretch>
            <a:fillRect/>
          </a:stretch>
        </p:blipFill>
        <p:spPr>
          <a:xfrm>
            <a:off x="10788066" y="0"/>
            <a:ext cx="914402" cy="1200914"/>
          </a:xfrm>
          <a:prstGeom prst="rect">
            <a:avLst/>
          </a:prstGeom>
        </p:spPr>
      </p:pic>
      <p:sp>
        <p:nvSpPr>
          <p:cNvPr id="4" name="Google Shape;106;p26">
            <a:extLst>
              <a:ext uri="{FF2B5EF4-FFF2-40B4-BE49-F238E27FC236}">
                <a16:creationId xmlns:a16="http://schemas.microsoft.com/office/drawing/2014/main" id="{A7183BAF-E189-0A08-D131-0BA48B905FFD}"/>
              </a:ext>
            </a:extLst>
          </p:cNvPr>
          <p:cNvSpPr/>
          <p:nvPr/>
        </p:nvSpPr>
        <p:spPr>
          <a:xfrm>
            <a:off x="155240" y="6603167"/>
            <a:ext cx="378400" cy="254800"/>
          </a:xfrm>
          <a:prstGeom prst="rect">
            <a:avLst/>
          </a:prstGeom>
          <a:solidFill>
            <a:srgbClr val="595959"/>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4800">
              <a:solidFill>
                <a:schemeClr val="lt1"/>
              </a:solidFill>
              <a:latin typeface="Verdana"/>
              <a:ea typeface="Verdana"/>
              <a:cs typeface="Verdana"/>
              <a:sym typeface="Verdana"/>
            </a:endParaRPr>
          </a:p>
        </p:txBody>
      </p:sp>
      <p:sp>
        <p:nvSpPr>
          <p:cNvPr id="6" name="Google Shape;107;p26">
            <a:extLst>
              <a:ext uri="{FF2B5EF4-FFF2-40B4-BE49-F238E27FC236}">
                <a16:creationId xmlns:a16="http://schemas.microsoft.com/office/drawing/2014/main" id="{3EBFD16B-C5A8-E3B1-1A55-E071C9B956F7}"/>
              </a:ext>
            </a:extLst>
          </p:cNvPr>
          <p:cNvSpPr txBox="1"/>
          <p:nvPr/>
        </p:nvSpPr>
        <p:spPr>
          <a:xfrm>
            <a:off x="162047" y="6622863"/>
            <a:ext cx="356000" cy="194949"/>
          </a:xfrm>
          <a:prstGeom prst="rect">
            <a:avLst/>
          </a:prstGeom>
          <a:noFill/>
          <a:ln>
            <a:noFill/>
          </a:ln>
        </p:spPr>
        <p:txBody>
          <a:bodyPr spcFirstLastPara="1" wrap="square" lIns="91433" tIns="45700" rIns="91433" bIns="45700" anchor="t" anchorCtr="0">
            <a:spAutoFit/>
          </a:bodyPr>
          <a:lstStyle/>
          <a:p>
            <a:pPr marL="0" marR="0" lvl="0" indent="0" algn="ctr" rtl="0">
              <a:spcBef>
                <a:spcPts val="0"/>
              </a:spcBef>
              <a:spcAft>
                <a:spcPts val="0"/>
              </a:spcAft>
              <a:buNone/>
            </a:pPr>
            <a:fld id="{00000000-1234-1234-1234-123412341234}" type="slidenum">
              <a:rPr lang="en" sz="667">
                <a:solidFill>
                  <a:schemeClr val="lt1"/>
                </a:solidFill>
                <a:latin typeface="Verdana"/>
                <a:ea typeface="Verdana"/>
                <a:cs typeface="Verdana"/>
                <a:sym typeface="Verdana"/>
              </a:rPr>
              <a:pPr marL="0" marR="0" lvl="0" indent="0" algn="ctr" rtl="0">
                <a:spcBef>
                  <a:spcPts val="0"/>
                </a:spcBef>
                <a:spcAft>
                  <a:spcPts val="0"/>
                </a:spcAft>
                <a:buNone/>
              </a:pPr>
              <a:t>‹#›</a:t>
            </a:fld>
            <a:endParaRPr sz="667">
              <a:solidFill>
                <a:schemeClr val="lt1"/>
              </a:solidFill>
              <a:latin typeface="Verdana"/>
              <a:ea typeface="Verdana"/>
              <a:cs typeface="Verdana"/>
              <a:sym typeface="Verdana"/>
            </a:endParaRPr>
          </a:p>
        </p:txBody>
      </p:sp>
      <p:sp>
        <p:nvSpPr>
          <p:cNvPr id="7" name="Google Shape;108;p26">
            <a:extLst>
              <a:ext uri="{FF2B5EF4-FFF2-40B4-BE49-F238E27FC236}">
                <a16:creationId xmlns:a16="http://schemas.microsoft.com/office/drawing/2014/main" id="{60518F74-0F70-0A1F-2A87-77D7A5867B97}"/>
              </a:ext>
            </a:extLst>
          </p:cNvPr>
          <p:cNvSpPr/>
          <p:nvPr/>
        </p:nvSpPr>
        <p:spPr>
          <a:xfrm>
            <a:off x="517721" y="6494244"/>
            <a:ext cx="2533200" cy="364000"/>
          </a:xfrm>
          <a:prstGeom prst="rect">
            <a:avLst/>
          </a:prstGeom>
          <a:solidFill>
            <a:srgbClr val="A3A3A3"/>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4800">
              <a:solidFill>
                <a:schemeClr val="lt1"/>
              </a:solidFill>
              <a:latin typeface="Verdana"/>
              <a:ea typeface="Verdana"/>
              <a:cs typeface="Verdana"/>
              <a:sym typeface="Verdana"/>
            </a:endParaRPr>
          </a:p>
        </p:txBody>
      </p:sp>
    </p:spTree>
    <p:extLst>
      <p:ext uri="{BB962C8B-B14F-4D97-AF65-F5344CB8AC3E}">
        <p14:creationId xmlns:p14="http://schemas.microsoft.com/office/powerpoint/2010/main" val="40646871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pic>
        <p:nvPicPr>
          <p:cNvPr id="3" name="Picture 2" descr="A red and black logo&#10;&#10;Description automatically generated">
            <a:extLst>
              <a:ext uri="{FF2B5EF4-FFF2-40B4-BE49-F238E27FC236}">
                <a16:creationId xmlns:a16="http://schemas.microsoft.com/office/drawing/2014/main" id="{8A6D638F-8526-8E50-C7AF-DA174BB7D194}"/>
              </a:ext>
            </a:extLst>
          </p:cNvPr>
          <p:cNvPicPr>
            <a:picLocks noChangeAspect="1"/>
          </p:cNvPicPr>
          <p:nvPr/>
        </p:nvPicPr>
        <p:blipFill>
          <a:blip r:embed="rId2"/>
          <a:stretch>
            <a:fillRect/>
          </a:stretch>
        </p:blipFill>
        <p:spPr>
          <a:xfrm>
            <a:off x="10788066" y="0"/>
            <a:ext cx="914402" cy="1200914"/>
          </a:xfrm>
          <a:prstGeom prst="rect">
            <a:avLst/>
          </a:prstGeom>
        </p:spPr>
      </p:pic>
      <p:sp>
        <p:nvSpPr>
          <p:cNvPr id="4" name="Google Shape;106;p26">
            <a:extLst>
              <a:ext uri="{FF2B5EF4-FFF2-40B4-BE49-F238E27FC236}">
                <a16:creationId xmlns:a16="http://schemas.microsoft.com/office/drawing/2014/main" id="{A7183BAF-E189-0A08-D131-0BA48B905FFD}"/>
              </a:ext>
            </a:extLst>
          </p:cNvPr>
          <p:cNvSpPr/>
          <p:nvPr/>
        </p:nvSpPr>
        <p:spPr>
          <a:xfrm>
            <a:off x="155240" y="6603167"/>
            <a:ext cx="378400" cy="254800"/>
          </a:xfrm>
          <a:prstGeom prst="rect">
            <a:avLst/>
          </a:prstGeom>
          <a:solidFill>
            <a:srgbClr val="595959"/>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4800">
              <a:solidFill>
                <a:schemeClr val="lt1"/>
              </a:solidFill>
              <a:latin typeface="Verdana"/>
              <a:ea typeface="Verdana"/>
              <a:cs typeface="Verdana"/>
              <a:sym typeface="Verdana"/>
            </a:endParaRPr>
          </a:p>
        </p:txBody>
      </p:sp>
      <p:sp>
        <p:nvSpPr>
          <p:cNvPr id="6" name="Google Shape;107;p26">
            <a:extLst>
              <a:ext uri="{FF2B5EF4-FFF2-40B4-BE49-F238E27FC236}">
                <a16:creationId xmlns:a16="http://schemas.microsoft.com/office/drawing/2014/main" id="{3EBFD16B-C5A8-E3B1-1A55-E071C9B956F7}"/>
              </a:ext>
            </a:extLst>
          </p:cNvPr>
          <p:cNvSpPr txBox="1"/>
          <p:nvPr/>
        </p:nvSpPr>
        <p:spPr>
          <a:xfrm>
            <a:off x="162047" y="6622863"/>
            <a:ext cx="356000" cy="194949"/>
          </a:xfrm>
          <a:prstGeom prst="rect">
            <a:avLst/>
          </a:prstGeom>
          <a:noFill/>
          <a:ln>
            <a:noFill/>
          </a:ln>
        </p:spPr>
        <p:txBody>
          <a:bodyPr spcFirstLastPara="1" wrap="square" lIns="91433" tIns="45700" rIns="91433" bIns="45700" anchor="t" anchorCtr="0">
            <a:spAutoFit/>
          </a:bodyPr>
          <a:lstStyle/>
          <a:p>
            <a:pPr marL="0" marR="0" lvl="0" indent="0" algn="ctr" rtl="0">
              <a:spcBef>
                <a:spcPts val="0"/>
              </a:spcBef>
              <a:spcAft>
                <a:spcPts val="0"/>
              </a:spcAft>
              <a:buNone/>
            </a:pPr>
            <a:fld id="{00000000-1234-1234-1234-123412341234}" type="slidenum">
              <a:rPr lang="en" sz="667">
                <a:solidFill>
                  <a:schemeClr val="lt1"/>
                </a:solidFill>
                <a:latin typeface="Verdana"/>
                <a:ea typeface="Verdana"/>
                <a:cs typeface="Verdana"/>
                <a:sym typeface="Verdana"/>
              </a:rPr>
              <a:pPr marL="0" marR="0" lvl="0" indent="0" algn="ctr" rtl="0">
                <a:spcBef>
                  <a:spcPts val="0"/>
                </a:spcBef>
                <a:spcAft>
                  <a:spcPts val="0"/>
                </a:spcAft>
                <a:buNone/>
              </a:pPr>
              <a:t>‹#›</a:t>
            </a:fld>
            <a:endParaRPr sz="667">
              <a:solidFill>
                <a:schemeClr val="lt1"/>
              </a:solidFill>
              <a:latin typeface="Verdana"/>
              <a:ea typeface="Verdana"/>
              <a:cs typeface="Verdana"/>
              <a:sym typeface="Verdana"/>
            </a:endParaRPr>
          </a:p>
        </p:txBody>
      </p:sp>
      <p:sp>
        <p:nvSpPr>
          <p:cNvPr id="7" name="Google Shape;108;p26">
            <a:extLst>
              <a:ext uri="{FF2B5EF4-FFF2-40B4-BE49-F238E27FC236}">
                <a16:creationId xmlns:a16="http://schemas.microsoft.com/office/drawing/2014/main" id="{60518F74-0F70-0A1F-2A87-77D7A5867B97}"/>
              </a:ext>
            </a:extLst>
          </p:cNvPr>
          <p:cNvSpPr/>
          <p:nvPr/>
        </p:nvSpPr>
        <p:spPr>
          <a:xfrm>
            <a:off x="517721" y="6494244"/>
            <a:ext cx="2533200" cy="364000"/>
          </a:xfrm>
          <a:prstGeom prst="rect">
            <a:avLst/>
          </a:prstGeom>
          <a:solidFill>
            <a:srgbClr val="A3A3A3"/>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4800">
              <a:solidFill>
                <a:schemeClr val="lt1"/>
              </a:solidFill>
              <a:latin typeface="Verdana"/>
              <a:ea typeface="Verdana"/>
              <a:cs typeface="Verdana"/>
              <a:sym typeface="Verdana"/>
            </a:endParaRPr>
          </a:p>
        </p:txBody>
      </p:sp>
    </p:spTree>
    <p:extLst>
      <p:ext uri="{BB962C8B-B14F-4D97-AF65-F5344CB8AC3E}">
        <p14:creationId xmlns:p14="http://schemas.microsoft.com/office/powerpoint/2010/main" val="297383646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1.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5.emf"/><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9.xml"/><Relationship Id="rId7" Type="http://schemas.openxmlformats.org/officeDocument/2006/relationships/image" Target="../media/image16.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theme" Target="../theme/theme3.xml"/><Relationship Id="rId5" Type="http://schemas.openxmlformats.org/officeDocument/2006/relationships/slideLayout" Target="../slideLayouts/slideLayout61.xml"/><Relationship Id="rId4" Type="http://schemas.openxmlformats.org/officeDocument/2006/relationships/slideLayout" Target="../slideLayouts/slideLayout6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64.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theme" Target="../theme/theme4.xml"/><Relationship Id="rId5" Type="http://schemas.openxmlformats.org/officeDocument/2006/relationships/slideLayout" Target="../slideLayouts/slideLayout66.xml"/><Relationship Id="rId4"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20.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5.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00CA54-E2BB-FE42-B6FE-4AED4F55AB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4" name="Text Placeholder 2">
            <a:extLst>
              <a:ext uri="{FF2B5EF4-FFF2-40B4-BE49-F238E27FC236}">
                <a16:creationId xmlns:a16="http://schemas.microsoft.com/office/drawing/2014/main" id="{E51F9AB0-3BE9-D361-F3A4-ABE4627016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Box 10">
            <a:extLst>
              <a:ext uri="{FF2B5EF4-FFF2-40B4-BE49-F238E27FC236}">
                <a16:creationId xmlns:a16="http://schemas.microsoft.com/office/drawing/2014/main" id="{40B81C52-3A85-9C14-55CF-0BB27F73A890}"/>
              </a:ext>
            </a:extLst>
          </p:cNvPr>
          <p:cNvSpPr txBox="1"/>
          <p:nvPr userDrawn="1"/>
        </p:nvSpPr>
        <p:spPr>
          <a:xfrm>
            <a:off x="9201536" y="6411145"/>
            <a:ext cx="935181" cy="276999"/>
          </a:xfrm>
          <a:prstGeom prst="rect">
            <a:avLst/>
          </a:prstGeom>
          <a:noFill/>
        </p:spPr>
        <p:txBody>
          <a:bodyPr wrap="square" rtlCol="0">
            <a:spAutoFit/>
          </a:bodyPr>
          <a:lstStyle/>
          <a:p>
            <a:pPr algn="r"/>
            <a:fld id="{4695A3ED-D3E2-45AA-93C4-7327F314602E}" type="slidenum">
              <a:rPr lang="en-US" sz="1200" smtClean="0">
                <a:solidFill>
                  <a:srgbClr val="2E3690"/>
                </a:solidFill>
              </a:rPr>
              <a:pPr algn="r"/>
              <a:t>‹#›</a:t>
            </a:fld>
            <a:endParaRPr lang="en-US" sz="1200">
              <a:solidFill>
                <a:srgbClr val="2E3690"/>
              </a:solidFill>
            </a:endParaRPr>
          </a:p>
        </p:txBody>
      </p:sp>
      <p:cxnSp>
        <p:nvCxnSpPr>
          <p:cNvPr id="13" name="Straight Connector 12">
            <a:extLst>
              <a:ext uri="{FF2B5EF4-FFF2-40B4-BE49-F238E27FC236}">
                <a16:creationId xmlns:a16="http://schemas.microsoft.com/office/drawing/2014/main" id="{C7EA6A5A-6C56-E756-4992-00CB02B4BF4E}"/>
              </a:ext>
            </a:extLst>
          </p:cNvPr>
          <p:cNvCxnSpPr>
            <a:cxnSpLocks/>
          </p:cNvCxnSpPr>
          <p:nvPr userDrawn="1"/>
        </p:nvCxnSpPr>
        <p:spPr>
          <a:xfrm>
            <a:off x="10195734" y="6437391"/>
            <a:ext cx="0" cy="227953"/>
          </a:xfrm>
          <a:prstGeom prst="line">
            <a:avLst/>
          </a:prstGeom>
          <a:ln w="9525">
            <a:solidFill>
              <a:srgbClr val="2E3690"/>
            </a:solidFill>
            <a:prstDash val="solid"/>
          </a:ln>
        </p:spPr>
        <p:style>
          <a:lnRef idx="1">
            <a:schemeClr val="accent1"/>
          </a:lnRef>
          <a:fillRef idx="0">
            <a:schemeClr val="accent1"/>
          </a:fillRef>
          <a:effectRef idx="0">
            <a:schemeClr val="accent1"/>
          </a:effectRef>
          <a:fontRef idx="minor">
            <a:schemeClr val="tx1"/>
          </a:fontRef>
        </p:style>
      </p:cxnSp>
      <p:pic>
        <p:nvPicPr>
          <p:cNvPr id="6" name="Graphic 5">
            <a:extLst>
              <a:ext uri="{FF2B5EF4-FFF2-40B4-BE49-F238E27FC236}">
                <a16:creationId xmlns:a16="http://schemas.microsoft.com/office/drawing/2014/main" id="{53A60153-31BC-06AD-7BB2-BBD0E4D56AC0}"/>
              </a:ext>
            </a:extLst>
          </p:cNvPr>
          <p:cNvPicPr>
            <a:picLocks noChangeAspect="1"/>
          </p:cNvPicPr>
          <p:nvPr userDrawn="1"/>
        </p:nvPicPr>
        <p:blipFill>
          <a:blip>
            <a:extLst>
              <a:ext uri="{96DAC541-7B7A-43D3-8B79-37D633B846F1}">
                <asvg:svgBlip xmlns:asvg="http://schemas.microsoft.com/office/drawing/2016/SVG/main" r:embed="rId47"/>
              </a:ext>
            </a:extLst>
          </a:blip>
          <a:stretch>
            <a:fillRect/>
          </a:stretch>
        </p:blipFill>
        <p:spPr>
          <a:xfrm>
            <a:off x="10321322" y="6330892"/>
            <a:ext cx="1401524" cy="399529"/>
          </a:xfrm>
          <a:prstGeom prst="rect">
            <a:avLst/>
          </a:prstGeom>
        </p:spPr>
      </p:pic>
    </p:spTree>
    <p:extLst>
      <p:ext uri="{BB962C8B-B14F-4D97-AF65-F5344CB8AC3E}">
        <p14:creationId xmlns:p14="http://schemas.microsoft.com/office/powerpoint/2010/main" val="3090569639"/>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50" r:id="rId3"/>
    <p:sldLayoutId id="2147483701" r:id="rId4"/>
    <p:sldLayoutId id="2147483702" r:id="rId5"/>
    <p:sldLayoutId id="2147483703" r:id="rId6"/>
    <p:sldLayoutId id="2147483654" r:id="rId7"/>
    <p:sldLayoutId id="2147483690" r:id="rId8"/>
    <p:sldLayoutId id="2147483698" r:id="rId9"/>
    <p:sldLayoutId id="2147483681" r:id="rId10"/>
    <p:sldLayoutId id="2147483685" r:id="rId11"/>
    <p:sldLayoutId id="2147483686" r:id="rId12"/>
    <p:sldLayoutId id="2147483691" r:id="rId13"/>
    <p:sldLayoutId id="2147483692" r:id="rId14"/>
    <p:sldLayoutId id="2147483693" r:id="rId15"/>
    <p:sldLayoutId id="2147483694" r:id="rId16"/>
    <p:sldLayoutId id="2147483695" r:id="rId17"/>
    <p:sldLayoutId id="2147483696" r:id="rId18"/>
    <p:sldLayoutId id="2147483699" r:id="rId19"/>
    <p:sldLayoutId id="2147483700" r:id="rId20"/>
    <p:sldLayoutId id="2147483652" r:id="rId21"/>
    <p:sldLayoutId id="2147483655" r:id="rId22"/>
    <p:sldLayoutId id="2147483656" r:id="rId23"/>
    <p:sldLayoutId id="2147483657" r:id="rId24"/>
    <p:sldLayoutId id="2147483660" r:id="rId25"/>
    <p:sldLayoutId id="2147483659" r:id="rId26"/>
    <p:sldLayoutId id="2147483661" r:id="rId27"/>
    <p:sldLayoutId id="2147483675" r:id="rId28"/>
    <p:sldLayoutId id="2147483662" r:id="rId29"/>
    <p:sldLayoutId id="2147483679" r:id="rId30"/>
    <p:sldLayoutId id="2147483663" r:id="rId31"/>
    <p:sldLayoutId id="2147483668" r:id="rId32"/>
    <p:sldLayoutId id="2147483669" r:id="rId33"/>
    <p:sldLayoutId id="2147483670" r:id="rId34"/>
    <p:sldLayoutId id="2147483671" r:id="rId35"/>
    <p:sldLayoutId id="2147483667" r:id="rId36"/>
    <p:sldLayoutId id="2147483673" r:id="rId37"/>
    <p:sldLayoutId id="2147483672" r:id="rId38"/>
    <p:sldLayoutId id="2147483680" r:id="rId39"/>
    <p:sldLayoutId id="2147483697" r:id="rId40"/>
    <p:sldLayoutId id="2147483683" r:id="rId41"/>
    <p:sldLayoutId id="2147483678" r:id="rId42"/>
    <p:sldLayoutId id="2147483682" r:id="rId43"/>
    <p:sldLayoutId id="2147483688" r:id="rId44"/>
    <p:sldLayoutId id="2147483704" r:id="rId45"/>
  </p:sldLayoutIdLst>
  <p:hf hdr="0" ftr="0" dt="0"/>
  <p:txStyles>
    <p:titleStyle>
      <a:lvl1pPr algn="l" defTabSz="914400" rtl="0" eaLnBrk="1" latinLnBrk="0" hangingPunct="1">
        <a:lnSpc>
          <a:spcPct val="90000"/>
        </a:lnSpc>
        <a:spcBef>
          <a:spcPct val="0"/>
        </a:spcBef>
        <a:buNone/>
        <a:defRPr sz="4000" b="1" kern="1200">
          <a:solidFill>
            <a:srgbClr val="2E3690"/>
          </a:solidFill>
          <a:latin typeface="Avenir Next LT Pro" panose="020B0504020202020204" pitchFamily="34" charset="0"/>
          <a:ea typeface="+mj-ea"/>
          <a:cs typeface="+mj-cs"/>
        </a:defRPr>
      </a:lvl1pPr>
    </p:titleStyle>
    <p:bodyStyle>
      <a:lvl1pPr marL="228600" indent="-18288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1pPr>
      <a:lvl2pPr marL="685800" indent="-18288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2pPr>
      <a:lvl3pPr marL="1143000" indent="-18288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3pPr>
      <a:lvl4pPr marL="1600200" indent="-18288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4pPr>
      <a:lvl5pPr marL="2057400" indent="-18288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32F7D2-1186-24FC-D678-ED0CB79F06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9811E33-7B8B-7940-2722-027562FDFA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AB8C74-431B-C2E5-551B-628AF5A1D1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A90AB2E-4C30-CD4A-8F3F-0BA8754BDA3B}" type="datetime1">
              <a:rPr lang="en-US" smtClean="0"/>
              <a:t>9/21/2026</a:t>
            </a:fld>
            <a:endParaRPr lang="en-US"/>
          </a:p>
        </p:txBody>
      </p:sp>
      <p:sp>
        <p:nvSpPr>
          <p:cNvPr id="5" name="Footer Placeholder 4">
            <a:extLst>
              <a:ext uri="{FF2B5EF4-FFF2-40B4-BE49-F238E27FC236}">
                <a16:creationId xmlns:a16="http://schemas.microsoft.com/office/drawing/2014/main" id="{9A7D72CF-25EB-E80B-7396-1E0DDD31A6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7018D82-D37E-4656-4593-9BD6FA098F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D4E7C9-684D-994F-8E8F-BA8A8A4EE0C0}" type="slidenum">
              <a:rPr lang="en-US" smtClean="0"/>
              <a:t>‹#›</a:t>
            </a:fld>
            <a:endParaRPr lang="en-US"/>
          </a:p>
        </p:txBody>
      </p:sp>
    </p:spTree>
    <p:extLst>
      <p:ext uri="{BB962C8B-B14F-4D97-AF65-F5344CB8AC3E}">
        <p14:creationId xmlns:p14="http://schemas.microsoft.com/office/powerpoint/2010/main" val="1518395355"/>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2000" cy="6858000"/>
          </a:xfrm>
          <a:prstGeom prst="rect">
            <a:avLst/>
          </a:prstGeom>
        </p:spPr>
      </p:pic>
      <p:sp>
        <p:nvSpPr>
          <p:cNvPr id="2" name="Holder 2"/>
          <p:cNvSpPr>
            <a:spLocks noGrp="1"/>
          </p:cNvSpPr>
          <p:nvPr>
            <p:ph type="title"/>
          </p:nvPr>
        </p:nvSpPr>
        <p:spPr>
          <a:xfrm>
            <a:off x="1309497" y="185165"/>
            <a:ext cx="9573005" cy="1094740"/>
          </a:xfrm>
          <a:prstGeom prst="rect">
            <a:avLst/>
          </a:prstGeom>
        </p:spPr>
        <p:txBody>
          <a:bodyPr wrap="square" lIns="0" tIns="0" rIns="0" bIns="0">
            <a:spAutoFit/>
          </a:bodyPr>
          <a:lstStyle>
            <a:lvl1pPr>
              <a:defRPr sz="3600" b="1" i="0">
                <a:solidFill>
                  <a:schemeClr val="bg1"/>
                </a:solidFill>
                <a:latin typeface="Arial"/>
                <a:cs typeface="Arial"/>
              </a:defRPr>
            </a:lvl1pPr>
          </a:lstStyle>
          <a:p>
            <a:endParaRPr/>
          </a:p>
        </p:txBody>
      </p:sp>
      <p:sp>
        <p:nvSpPr>
          <p:cNvPr id="3" name="Holder 3"/>
          <p:cNvSpPr>
            <a:spLocks noGrp="1"/>
          </p:cNvSpPr>
          <p:nvPr>
            <p:ph type="body" idx="1"/>
          </p:nvPr>
        </p:nvSpPr>
        <p:spPr>
          <a:xfrm>
            <a:off x="504545" y="1934464"/>
            <a:ext cx="10937875" cy="472313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9/21/2026</a:t>
            </a:fld>
            <a:endParaRPr lang="en-US"/>
          </a:p>
        </p:txBody>
      </p:sp>
      <p:sp>
        <p:nvSpPr>
          <p:cNvPr id="6" name="Holder 6"/>
          <p:cNvSpPr>
            <a:spLocks noGrp="1"/>
          </p:cNvSpPr>
          <p:nvPr>
            <p:ph type="sldNum" sz="quarter" idx="7"/>
          </p:nvPr>
        </p:nvSpPr>
        <p:spPr>
          <a:xfrm>
            <a:off x="11062716" y="6432777"/>
            <a:ext cx="251586" cy="212090"/>
          </a:xfrm>
          <a:prstGeom prst="rect">
            <a:avLst/>
          </a:prstGeom>
        </p:spPr>
        <p:txBody>
          <a:bodyPr wrap="square" lIns="0" tIns="0" rIns="0" bIns="0">
            <a:spAutoFit/>
          </a:bodyPr>
          <a:lstStyle>
            <a:lvl1pPr>
              <a:defRPr sz="1200" b="0" i="0">
                <a:solidFill>
                  <a:srgbClr val="767676"/>
                </a:solidFill>
                <a:latin typeface="Calibri"/>
                <a:cs typeface="Calibri"/>
              </a:defRPr>
            </a:lvl1pPr>
          </a:lstStyle>
          <a:p>
            <a:pPr marL="118745">
              <a:lnSpc>
                <a:spcPct val="100000"/>
              </a:lnSpc>
              <a:spcBef>
                <a:spcPts val="30"/>
              </a:spcBef>
            </a:pPr>
            <a:fld id="{81D60167-4931-47E6-BA6A-407CBD079E47}" type="slidenum">
              <a:rPr spc="-50" dirty="0"/>
              <a:t>‹#›</a:t>
            </a:fld>
            <a:endParaRPr spc="-50"/>
          </a:p>
        </p:txBody>
      </p:sp>
    </p:spTree>
    <p:extLst>
      <p:ext uri="{BB962C8B-B14F-4D97-AF65-F5344CB8AC3E}">
        <p14:creationId xmlns:p14="http://schemas.microsoft.com/office/powerpoint/2010/main" val="629276112"/>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6400800"/>
            <a:ext cx="12192000" cy="457200"/>
          </a:xfrm>
          <a:custGeom>
            <a:avLst/>
            <a:gdLst/>
            <a:ahLst/>
            <a:cxnLst/>
            <a:rect l="l" t="t" r="r" b="b"/>
            <a:pathLst>
              <a:path w="12192000" h="457200">
                <a:moveTo>
                  <a:pt x="12192000" y="0"/>
                </a:moveTo>
                <a:lnTo>
                  <a:pt x="0" y="0"/>
                </a:lnTo>
                <a:lnTo>
                  <a:pt x="0" y="457200"/>
                </a:lnTo>
                <a:lnTo>
                  <a:pt x="12192000" y="457200"/>
                </a:lnTo>
                <a:lnTo>
                  <a:pt x="12192000" y="0"/>
                </a:lnTo>
                <a:close/>
              </a:path>
            </a:pathLst>
          </a:custGeom>
          <a:solidFill>
            <a:srgbClr val="62A437"/>
          </a:solidFill>
        </p:spPr>
        <p:txBody>
          <a:bodyPr wrap="square" lIns="0" tIns="0" rIns="0" bIns="0" rtlCol="0"/>
          <a:lstStyle/>
          <a:p>
            <a:endParaRPr/>
          </a:p>
        </p:txBody>
      </p:sp>
      <p:sp>
        <p:nvSpPr>
          <p:cNvPr id="17" name="bg object 17"/>
          <p:cNvSpPr/>
          <p:nvPr/>
        </p:nvSpPr>
        <p:spPr>
          <a:xfrm>
            <a:off x="0" y="6334125"/>
            <a:ext cx="12192000" cy="66675"/>
          </a:xfrm>
          <a:custGeom>
            <a:avLst/>
            <a:gdLst/>
            <a:ahLst/>
            <a:cxnLst/>
            <a:rect l="l" t="t" r="r" b="b"/>
            <a:pathLst>
              <a:path w="12192000" h="66675">
                <a:moveTo>
                  <a:pt x="12192000" y="0"/>
                </a:moveTo>
                <a:lnTo>
                  <a:pt x="0" y="0"/>
                </a:lnTo>
                <a:lnTo>
                  <a:pt x="0" y="66675"/>
                </a:lnTo>
                <a:lnTo>
                  <a:pt x="12192000" y="66675"/>
                </a:lnTo>
                <a:lnTo>
                  <a:pt x="12192000" y="0"/>
                </a:lnTo>
                <a:close/>
              </a:path>
            </a:pathLst>
          </a:custGeom>
          <a:solidFill>
            <a:srgbClr val="99CA38"/>
          </a:solidFill>
        </p:spPr>
        <p:txBody>
          <a:bodyPr wrap="square" lIns="0" tIns="0" rIns="0" bIns="0" rtlCol="0"/>
          <a:lstStyle/>
          <a:p>
            <a:endParaRPr/>
          </a:p>
        </p:txBody>
      </p:sp>
      <p:sp>
        <p:nvSpPr>
          <p:cNvPr id="2" name="Holder 2"/>
          <p:cNvSpPr>
            <a:spLocks noGrp="1"/>
          </p:cNvSpPr>
          <p:nvPr>
            <p:ph type="title"/>
          </p:nvPr>
        </p:nvSpPr>
        <p:spPr>
          <a:xfrm>
            <a:off x="2012695" y="676655"/>
            <a:ext cx="2179320" cy="518159"/>
          </a:xfrm>
          <a:prstGeom prst="rect">
            <a:avLst/>
          </a:prstGeom>
        </p:spPr>
        <p:txBody>
          <a:bodyPr wrap="square" lIns="0" tIns="0" rIns="0" bIns="0">
            <a:spAutoFit/>
          </a:bodyPr>
          <a:lstStyle>
            <a:lvl1pPr>
              <a:defRPr sz="3200" b="0" i="0" u="sng">
                <a:solidFill>
                  <a:schemeClr val="tx1"/>
                </a:solidFill>
                <a:latin typeface="Calibri"/>
                <a:cs typeface="Calibri"/>
              </a:defRPr>
            </a:lvl1pPr>
          </a:lstStyle>
          <a:p>
            <a:endParaRPr/>
          </a:p>
        </p:txBody>
      </p:sp>
      <p:sp>
        <p:nvSpPr>
          <p:cNvPr id="3" name="Holder 3"/>
          <p:cNvSpPr>
            <a:spLocks noGrp="1"/>
          </p:cNvSpPr>
          <p:nvPr>
            <p:ph type="body" idx="1"/>
          </p:nvPr>
        </p:nvSpPr>
        <p:spPr>
          <a:xfrm>
            <a:off x="657542" y="1546542"/>
            <a:ext cx="7565390" cy="3323590"/>
          </a:xfrm>
          <a:prstGeom prst="rect">
            <a:avLst/>
          </a:prstGeom>
        </p:spPr>
        <p:txBody>
          <a:bodyPr wrap="square" lIns="0" tIns="0" rIns="0" bIns="0">
            <a:spAutoFit/>
          </a:bodyPr>
          <a:lstStyle>
            <a:lvl1pPr>
              <a:defRPr sz="18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9/21/2026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37628834"/>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82FC0D-2F28-036A-DDFC-773213CDEF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D8554E-78D4-50EE-A37C-FF9D099BD5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C153DA-1E87-75D4-4FCA-898B661E4E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2C6079-A21A-4CD4-9D7B-86215F03799F}" type="datetimeFigureOut">
              <a:rPr lang="en-US" smtClean="0"/>
              <a:t>9/21/2026</a:t>
            </a:fld>
            <a:endParaRPr lang="en-US"/>
          </a:p>
        </p:txBody>
      </p:sp>
      <p:sp>
        <p:nvSpPr>
          <p:cNvPr id="5" name="Footer Placeholder 4">
            <a:extLst>
              <a:ext uri="{FF2B5EF4-FFF2-40B4-BE49-F238E27FC236}">
                <a16:creationId xmlns:a16="http://schemas.microsoft.com/office/drawing/2014/main" id="{4EF58DDF-E52F-89D1-F3CE-D4D577BBC2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0455034-3A1F-E245-5A84-13F21D0749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6ADC37-8326-47CD-9C98-94B0A6FC3ECC}" type="slidenum">
              <a:rPr lang="en-US" smtClean="0"/>
              <a:t>‹#›</a:t>
            </a:fld>
            <a:endParaRPr lang="en-US"/>
          </a:p>
        </p:txBody>
      </p:sp>
      <p:pic>
        <p:nvPicPr>
          <p:cNvPr id="7" name="Picture 6" descr="A red and black logo&#10;&#10;Description automatically generated">
            <a:extLst>
              <a:ext uri="{FF2B5EF4-FFF2-40B4-BE49-F238E27FC236}">
                <a16:creationId xmlns:a16="http://schemas.microsoft.com/office/drawing/2014/main" id="{F27B6598-62F1-5EF9-6A7F-72BE1DD222B1}"/>
              </a:ext>
            </a:extLst>
          </p:cNvPr>
          <p:cNvPicPr>
            <a:picLocks noChangeAspect="1"/>
          </p:cNvPicPr>
          <p:nvPr/>
        </p:nvPicPr>
        <p:blipFill>
          <a:blip r:embed="rId13"/>
          <a:stretch>
            <a:fillRect/>
          </a:stretch>
        </p:blipFill>
        <p:spPr>
          <a:xfrm>
            <a:off x="10788066" y="0"/>
            <a:ext cx="914402" cy="1200914"/>
          </a:xfrm>
          <a:prstGeom prst="rect">
            <a:avLst/>
          </a:prstGeom>
        </p:spPr>
      </p:pic>
    </p:spTree>
    <p:extLst>
      <p:ext uri="{BB962C8B-B14F-4D97-AF65-F5344CB8AC3E}">
        <p14:creationId xmlns:p14="http://schemas.microsoft.com/office/powerpoint/2010/main" val="1185747546"/>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39.xml"/><Relationship Id="rId4" Type="http://schemas.openxmlformats.org/officeDocument/2006/relationships/image" Target="../media/image14.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8.png"/><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jpe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mailto:Morgan.Bowler@mass.gov" TargetMode="External"/><Relationship Id="rId1" Type="http://schemas.openxmlformats.org/officeDocument/2006/relationships/slideLayout" Target="../slideLayouts/slideLayout1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2" Type="http://schemas.openxmlformats.org/officeDocument/2006/relationships/hyperlink" Target="mailto:sbrown@c2vehicles.com" TargetMode="External"/><Relationship Id="rId1" Type="http://schemas.openxmlformats.org/officeDocument/2006/relationships/slideLayout" Target="../slideLayouts/slideLayout48.xml"/></Relationships>
</file>

<file path=ppt/slides/_rels/slide1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5.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6.xml"/><Relationship Id="rId4" Type="http://schemas.openxmlformats.org/officeDocument/2006/relationships/image" Target="../media/image47.jpg"/></Relationships>
</file>

<file path=ppt/slides/_rels/slide1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jp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63.x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63.xml"/><Relationship Id="rId5" Type="http://schemas.openxmlformats.org/officeDocument/2006/relationships/image" Target="../media/image46.png"/><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7.xml"/></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xml"/><Relationship Id="rId1" Type="http://schemas.openxmlformats.org/officeDocument/2006/relationships/slideLayout" Target="../slideLayouts/slideLayout77.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0.xml"/></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xml"/><Relationship Id="rId1" Type="http://schemas.openxmlformats.org/officeDocument/2006/relationships/slideLayout" Target="../slideLayouts/slideLayout77.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68.xml"/></Relationships>
</file>

<file path=ppt/slides/_rels/slide27.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svg"/><Relationship Id="rId1" Type="http://schemas.openxmlformats.org/officeDocument/2006/relationships/slideLayout" Target="../slideLayouts/slideLayout72.xml"/><Relationship Id="rId4" Type="http://schemas.openxmlformats.org/officeDocument/2006/relationships/image" Target="../media/image67.jpeg"/></Relationships>
</file>

<file path=ppt/slides/_rels/slide2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8.xml"/></Relationships>
</file>

<file path=ppt/slides/_rels/slide2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72.xml"/><Relationship Id="rId4" Type="http://schemas.openxmlformats.org/officeDocument/2006/relationships/image" Target="../media/image71.jpeg"/></Relationships>
</file>

<file path=ppt/slides/_rels/slide3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68.xml"/><Relationship Id="rId4" Type="http://schemas.openxmlformats.org/officeDocument/2006/relationships/image" Target="../media/image74.png"/></Relationships>
</file>

<file path=ppt/slides/_rels/slide3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8.xml"/></Relationships>
</file>

<file path=ppt/slides/_rels/slide3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68.xml"/></Relationships>
</file>

<file path=ppt/slides/_rels/slide33.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80.png"/><Relationship Id="rId2" Type="http://schemas.openxmlformats.org/officeDocument/2006/relationships/image" Target="../media/image76.png"/><Relationship Id="rId1" Type="http://schemas.openxmlformats.org/officeDocument/2006/relationships/slideLayout" Target="../slideLayouts/slideLayout58.xml"/><Relationship Id="rId6" Type="http://schemas.openxmlformats.org/officeDocument/2006/relationships/image" Target="../media/image79.jpg"/><Relationship Id="rId5" Type="http://schemas.openxmlformats.org/officeDocument/2006/relationships/image" Target="../media/image78.jpg"/><Relationship Id="rId4" Type="http://schemas.openxmlformats.org/officeDocument/2006/relationships/hyperlink" Target="http://www.masscec.com/"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58.xml"/></Relationships>
</file>

<file path=ppt/slides/_rels/slide35.xml.rels><?xml version="1.0" encoding="UTF-8" standalone="yes"?>
<Relationships xmlns="http://schemas.openxmlformats.org/package/2006/relationships"><Relationship Id="rId2" Type="http://schemas.openxmlformats.org/officeDocument/2006/relationships/hyperlink" Target="https://www.sewerheat.org/what-is-wastewater-heat-recovery" TargetMode="External"/><Relationship Id="rId1" Type="http://schemas.openxmlformats.org/officeDocument/2006/relationships/slideLayout" Target="../slideLayouts/slideLayout58.xml"/></Relationships>
</file>

<file path=ppt/slides/_rels/slide36.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8.jpg"/><Relationship Id="rId7" Type="http://schemas.openxmlformats.org/officeDocument/2006/relationships/image" Target="../media/image79.jpg"/><Relationship Id="rId2" Type="http://schemas.openxmlformats.org/officeDocument/2006/relationships/hyperlink" Target="http://www.masscec.com/" TargetMode="External"/><Relationship Id="rId1" Type="http://schemas.openxmlformats.org/officeDocument/2006/relationships/slideLayout" Target="../slideLayouts/slideLayout60.xml"/><Relationship Id="rId6" Type="http://schemas.openxmlformats.org/officeDocument/2006/relationships/image" Target="../media/image83.png"/><Relationship Id="rId5" Type="http://schemas.openxmlformats.org/officeDocument/2006/relationships/image" Target="../media/image17.png"/><Relationship Id="rId10" Type="http://schemas.openxmlformats.org/officeDocument/2006/relationships/image" Target="../media/image86.jpg"/><Relationship Id="rId4" Type="http://schemas.openxmlformats.org/officeDocument/2006/relationships/image" Target="../media/image82.png"/><Relationship Id="rId9" Type="http://schemas.openxmlformats.org/officeDocument/2006/relationships/image" Target="../media/image85.jpg"/></Relationships>
</file>

<file path=ppt/slides/_rels/slide3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87.png"/><Relationship Id="rId1" Type="http://schemas.openxmlformats.org/officeDocument/2006/relationships/slideLayout" Target="../slideLayouts/slideLayout60.xml"/><Relationship Id="rId4" Type="http://schemas.openxmlformats.org/officeDocument/2006/relationships/hyperlink" Target="https://www.mass.gov/info-details/wastewater-energy-recovery"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5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40.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8.xml"/></Relationships>
</file>

<file path=ppt/slides/_rels/slide4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8.xml"/></Relationships>
</file>

<file path=ppt/slides/_rels/slide4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image" Target="../media/image91.png"/><Relationship Id="rId1" Type="http://schemas.openxmlformats.org/officeDocument/2006/relationships/slideLayout" Target="../slideLayouts/slideLayout59.xml"/><Relationship Id="rId5" Type="http://schemas.openxmlformats.org/officeDocument/2006/relationships/image" Target="../media/image94.jpg"/><Relationship Id="rId4" Type="http://schemas.openxmlformats.org/officeDocument/2006/relationships/image" Target="../media/image93.png"/></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97.jpg"/><Relationship Id="rId2" Type="http://schemas.openxmlformats.org/officeDocument/2006/relationships/image" Target="../media/image17.png"/><Relationship Id="rId1" Type="http://schemas.openxmlformats.org/officeDocument/2006/relationships/slideLayout" Target="../slideLayouts/slideLayout58.xml"/><Relationship Id="rId6" Type="http://schemas.openxmlformats.org/officeDocument/2006/relationships/image" Target="../media/image96.jpg"/><Relationship Id="rId5" Type="http://schemas.openxmlformats.org/officeDocument/2006/relationships/image" Target="../media/image91.png"/><Relationship Id="rId4" Type="http://schemas.openxmlformats.org/officeDocument/2006/relationships/image" Target="../media/image95.png"/></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99.jpg"/><Relationship Id="rId2" Type="http://schemas.openxmlformats.org/officeDocument/2006/relationships/image" Target="../media/image17.png"/><Relationship Id="rId1" Type="http://schemas.openxmlformats.org/officeDocument/2006/relationships/slideLayout" Target="../slideLayouts/slideLayout58.xml"/><Relationship Id="rId6" Type="http://schemas.openxmlformats.org/officeDocument/2006/relationships/image" Target="../media/image98.jpg"/><Relationship Id="rId5" Type="http://schemas.openxmlformats.org/officeDocument/2006/relationships/image" Target="../media/image91.png"/><Relationship Id="rId4" Type="http://schemas.openxmlformats.org/officeDocument/2006/relationships/image" Target="../media/image95.png"/></Relationships>
</file>

<file path=ppt/slides/_rels/slide45.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58.xml"/></Relationships>
</file>

<file path=ppt/slides/_rels/slide4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58.xml"/></Relationships>
</file>

<file path=ppt/slides/_rels/slide47.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58.xml"/></Relationships>
</file>

<file path=ppt/slides/_rels/slide48.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5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50.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58.xml"/></Relationships>
</file>

<file path=ppt/slides/_rels/slide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60.xml"/></Relationships>
</file>

<file path=ppt/slides/_rels/slide52.xml.rels><?xml version="1.0" encoding="UTF-8" standalone="yes"?>
<Relationships xmlns="http://schemas.openxmlformats.org/package/2006/relationships"><Relationship Id="rId3" Type="http://schemas.openxmlformats.org/officeDocument/2006/relationships/hyperlink" Target="https://mass-eoeea.maps.arcgis.com/apps/instant/sidebar/index.html?appid=4be63e892a3d42d69334615a64095a39" TargetMode="External"/><Relationship Id="rId2" Type="http://schemas.openxmlformats.org/officeDocument/2006/relationships/image" Target="../media/image90.png"/><Relationship Id="rId1" Type="http://schemas.openxmlformats.org/officeDocument/2006/relationships/slideLayout" Target="../slideLayouts/slideLayout58.xml"/></Relationships>
</file>

<file path=ppt/slides/_rels/slide5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hyperlink" Target="https://www.mass.gov/orgs/mymassgov" TargetMode="External"/><Relationship Id="rId1" Type="http://schemas.openxmlformats.org/officeDocument/2006/relationships/slideLayout" Target="../slideLayouts/slideLayout58.xml"/><Relationship Id="rId4" Type="http://schemas.openxmlformats.org/officeDocument/2006/relationships/image" Target="../media/image108.jpg"/></Relationships>
</file>

<file path=ppt/slides/_rels/slide54.xml.rels><?xml version="1.0" encoding="UTF-8" standalone="yes"?>
<Relationships xmlns="http://schemas.openxmlformats.org/package/2006/relationships"><Relationship Id="rId3" Type="http://schemas.openxmlformats.org/officeDocument/2006/relationships/hyperlink" Target="https://www.mass.gov/info-details/wastewater-energy-recovery#wastewater-energy-recovery-pilot" TargetMode="External"/><Relationship Id="rId2" Type="http://schemas.openxmlformats.org/officeDocument/2006/relationships/hyperlink" Target="https://www.commbuys.com/bso/external/bidDetail.sda?docId=BD-26-1045-BPE00-BPE01-129113" TargetMode="External"/><Relationship Id="rId1" Type="http://schemas.openxmlformats.org/officeDocument/2006/relationships/slideLayout" Target="../slideLayouts/slideLayout58.xml"/><Relationship Id="rId4" Type="http://schemas.openxmlformats.org/officeDocument/2006/relationships/hyperlink" Target="https://app.smartsheet.com/b/form/e4f5726904f74436937906946f634b39"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image" Target="../media/image109.jpg"/><Relationship Id="rId1" Type="http://schemas.openxmlformats.org/officeDocument/2006/relationships/slideLayout" Target="../slideLayouts/slideLayout5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hyperlink" Target="https://mor-ev.org/trucks-3-8" TargetMode="External"/><Relationship Id="rId2" Type="http://schemas.openxmlformats.org/officeDocument/2006/relationships/hyperlink" Target="https://mor-ev.org/trucks-pickups" TargetMode="External"/><Relationship Id="rId1" Type="http://schemas.openxmlformats.org/officeDocument/2006/relationships/slideLayout" Target="../slideLayouts/slideLayout11.xml"/><Relationship Id="rId6" Type="http://schemas.openxmlformats.org/officeDocument/2006/relationships/hyperlink" Target="https://www.mass.gov/how-to/apply-for-massevip-public-access-charging-incentives" TargetMode="External"/><Relationship Id="rId5" Type="http://schemas.openxmlformats.org/officeDocument/2006/relationships/hyperlink" Target="https://www.mass.gov/how-to/apply-for-massevip-workplace-fleet-charging-incentives" TargetMode="External"/><Relationship Id="rId4" Type="http://schemas.openxmlformats.org/officeDocument/2006/relationships/hyperlink" Target="https://www.mass.gov/how-to/apply-for-massevip-fleet-vehicles-incentives" TargetMode="External"/></Relationships>
</file>

<file path=ppt/slides/_rels/slide6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hyperlink" Target="https://www.mass.gov/info-details/leading-by-example-tools-and-resources" TargetMode="External"/><Relationship Id="rId2" Type="http://schemas.openxmlformats.org/officeDocument/2006/relationships/hyperlink" Target="mailto:Sophia.Vitello@mass.gov" TargetMode="External"/><Relationship Id="rId1" Type="http://schemas.openxmlformats.org/officeDocument/2006/relationships/slideLayout" Target="../slideLayouts/slideLayout11.xml"/><Relationship Id="rId4" Type="http://schemas.openxmlformats.org/officeDocument/2006/relationships/image" Target="../media/image112.jpeg"/></Relationships>
</file>

<file path=ppt/slides/_rels/slide63.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hyperlink" Target="https://www.mass.gov/massbuys-expo" TargetMode="Externa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hyperlink" Target="https://www.eventbrite.com/e/23rd-altwheels-fleet-day-tickets-1982284297696?aff=oddtdtcreator" TargetMode="Externa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66.xml.rels><?xml version="1.0" encoding="UTF-8" standalone="yes"?>
<Relationships xmlns="http://schemas.openxmlformats.org/package/2006/relationships"><Relationship Id="rId2" Type="http://schemas.openxmlformats.org/officeDocument/2006/relationships/hyperlink" Target="https://www.mass.gov/info-details/leading-by-example-executive-order-594-decarbonizing-and-minimizing-environmental-impacts-of-state-government#new-renewable-diesel-guideline" TargetMode="Externa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3" Type="http://schemas.openxmlformats.org/officeDocument/2006/relationships/image" Target="../media/image117.svg"/><Relationship Id="rId2" Type="http://schemas.openxmlformats.org/officeDocument/2006/relationships/image" Target="../media/image116.svg"/><Relationship Id="rId1" Type="http://schemas.openxmlformats.org/officeDocument/2006/relationships/slideLayout" Target="../slideLayouts/slideLayout11.xml"/><Relationship Id="rId4" Type="http://schemas.openxmlformats.org/officeDocument/2006/relationships/image" Target="../media/image118.svg"/></Relationships>
</file>

<file path=ppt/slides/_rels/slide69.xml.rels><?xml version="1.0" encoding="UTF-8" standalone="yes"?>
<Relationships xmlns="http://schemas.openxmlformats.org/package/2006/relationships"><Relationship Id="rId3" Type="http://schemas.openxmlformats.org/officeDocument/2006/relationships/hyperlink" Target="https://www.mass.gov/info-details/leading-by-example-executive-order-594-decarbonizing-and-minimizing-environmental-impacts-of-state-government#new-renewable-diesel-guideline" TargetMode="External"/><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119.png"/></Relationships>
</file>

<file path=ppt/slides/_rels/slide70.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9FD66-9C23-692F-2E33-FFA36A502369}"/>
            </a:ext>
          </a:extLst>
        </p:cNvPr>
        <p:cNvGrpSpPr/>
        <p:nvPr/>
      </p:nvGrpSpPr>
      <p:grpSpPr>
        <a:xfrm>
          <a:off x="0" y="0"/>
          <a:ext cx="0" cy="0"/>
          <a:chOff x="0" y="0"/>
          <a:chExt cx="0" cy="0"/>
        </a:xfrm>
      </p:grpSpPr>
      <p:pic>
        <p:nvPicPr>
          <p:cNvPr id="12" name="Picture 11" descr="Seedlings growing in a garden with sunlight">
            <a:extLst>
              <a:ext uri="{FF2B5EF4-FFF2-40B4-BE49-F238E27FC236}">
                <a16:creationId xmlns:a16="http://schemas.microsoft.com/office/drawing/2014/main" id="{DBCF9B5B-3100-7398-EAB9-FD41FE824EF5}"/>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l="156" t="12270" r="-156" b="3396"/>
          <a:stretch>
            <a:fillRect/>
          </a:stretch>
        </p:blipFill>
        <p:spPr>
          <a:xfrm>
            <a:off x="0" y="-2"/>
            <a:ext cx="12192000" cy="6858002"/>
          </a:xfrm>
          <a:prstGeom prst="rect">
            <a:avLst/>
          </a:prstGeom>
        </p:spPr>
      </p:pic>
      <p:pic>
        <p:nvPicPr>
          <p:cNvPr id="3" name="Graphic 2" descr="DOER Logo">
            <a:extLst>
              <a:ext uri="{FF2B5EF4-FFF2-40B4-BE49-F238E27FC236}">
                <a16:creationId xmlns:a16="http://schemas.microsoft.com/office/drawing/2014/main" id="{439C1668-685A-431A-D34D-6549130B543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6138" y="1083216"/>
            <a:ext cx="3754119" cy="1070179"/>
          </a:xfrm>
          <a:prstGeom prst="rect">
            <a:avLst/>
          </a:prstGeom>
        </p:spPr>
      </p:pic>
      <p:sp>
        <p:nvSpPr>
          <p:cNvPr id="9" name="Text Placeholder 13">
            <a:extLst>
              <a:ext uri="{FF2B5EF4-FFF2-40B4-BE49-F238E27FC236}">
                <a16:creationId xmlns:a16="http://schemas.microsoft.com/office/drawing/2014/main" id="{826EF9EE-3617-8AAC-B3D6-BA35677133AA}"/>
              </a:ext>
            </a:extLst>
          </p:cNvPr>
          <p:cNvSpPr txBox="1">
            <a:spLocks noGrp="1"/>
          </p:cNvSpPr>
          <p:nvPr>
            <p:ph type="title" idx="4294967295"/>
          </p:nvPr>
        </p:nvSpPr>
        <p:spPr>
          <a:xfrm>
            <a:off x="1711001" y="2715507"/>
            <a:ext cx="8943959" cy="6071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schemeClr val="bg1"/>
                </a:solidFill>
                <a:effectLst/>
                <a:uLnTx/>
                <a:uFillTx/>
                <a:latin typeface="Avenir Next LT Pro" panose="020B0504020202020204" pitchFamily="34" charset="0"/>
                <a:ea typeface="+mn-ea"/>
                <a:cs typeface="Sora" pitchFamily="2" charset="0"/>
              </a:rPr>
              <a:t>Innovation</a:t>
            </a:r>
            <a:r>
              <a:rPr lang="en-US" sz="4000" dirty="0">
                <a:solidFill>
                  <a:schemeClr val="bg1"/>
                </a:solidFill>
                <a:latin typeface="Avenir Next LT Pro" panose="020B0504020202020204" pitchFamily="34" charset="0"/>
                <a:cs typeface="Sora" pitchFamily="2" charset="0"/>
              </a:rPr>
              <a:t> and Opportunity</a:t>
            </a:r>
            <a:endParaRPr kumimoji="0" lang="en-US" sz="4000" b="1" i="0" u="none" strike="noStrike" kern="1200" cap="none" spc="0" normalizeH="0" baseline="0" noProof="0" dirty="0">
              <a:ln>
                <a:noFill/>
              </a:ln>
              <a:solidFill>
                <a:schemeClr val="bg1"/>
              </a:solidFill>
              <a:effectLst/>
              <a:uLnTx/>
              <a:uFillTx/>
              <a:latin typeface="Avenir Next LT Pro" panose="020B0504020202020204" pitchFamily="34" charset="0"/>
              <a:ea typeface="+mn-ea"/>
              <a:cs typeface="Sora" pitchFamily="2" charset="0"/>
            </a:endParaRPr>
          </a:p>
        </p:txBody>
      </p:sp>
      <p:sp>
        <p:nvSpPr>
          <p:cNvPr id="11" name="Text Placeholder 15">
            <a:extLst>
              <a:ext uri="{FF2B5EF4-FFF2-40B4-BE49-F238E27FC236}">
                <a16:creationId xmlns:a16="http://schemas.microsoft.com/office/drawing/2014/main" id="{7EA75772-767E-49FC-3380-0C63D93E4F49}"/>
              </a:ext>
            </a:extLst>
          </p:cNvPr>
          <p:cNvSpPr txBox="1">
            <a:spLocks/>
          </p:cNvSpPr>
          <p:nvPr/>
        </p:nvSpPr>
        <p:spPr>
          <a:xfrm>
            <a:off x="1777371" y="3505199"/>
            <a:ext cx="5560689" cy="8856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solidFill>
                  <a:schemeClr val="bg1"/>
                </a:solidFill>
                <a:latin typeface="Avenir Next LT Pro" panose="020B0504020202020204" pitchFamily="34" charset="0"/>
                <a:ea typeface="Open Sans" panose="020B0606030504020204" pitchFamily="34" charset="0"/>
                <a:cs typeface="Open Sans" panose="020B0606030504020204" pitchFamily="34" charset="0"/>
              </a:rPr>
              <a:t>Leading By Example Council Meeting</a:t>
            </a:r>
          </a:p>
          <a:p>
            <a:pPr marL="0" indent="0">
              <a:buNone/>
            </a:pPr>
            <a:r>
              <a:rPr lang="en-US" sz="2400">
                <a:solidFill>
                  <a:schemeClr val="bg1"/>
                </a:solidFill>
                <a:latin typeface="Avenir Next LT Pro" panose="020B0504020202020204" pitchFamily="34" charset="0"/>
                <a:ea typeface="Open Sans" panose="020B0606030504020204" pitchFamily="34" charset="0"/>
                <a:cs typeface="Open Sans" panose="020B0606030504020204" pitchFamily="34" charset="0"/>
              </a:rPr>
              <a:t>September 15th, 2026</a:t>
            </a:r>
          </a:p>
        </p:txBody>
      </p:sp>
      <p:cxnSp>
        <p:nvCxnSpPr>
          <p:cNvPr id="73" name="Straight Connector 72">
            <a:extLst>
              <a:ext uri="{FF2B5EF4-FFF2-40B4-BE49-F238E27FC236}">
                <a16:creationId xmlns:a16="http://schemas.microsoft.com/office/drawing/2014/main" id="{70D1CB07-3CDD-56AF-AB4B-96002DD889A4}"/>
              </a:ext>
              <a:ext uri="{C183D7F6-B498-43B3-948B-1728B52AA6E4}">
                <adec:decorative xmlns:adec="http://schemas.microsoft.com/office/drawing/2017/decorative" val="1"/>
              </a:ext>
            </a:extLst>
          </p:cNvPr>
          <p:cNvCxnSpPr>
            <a:cxnSpLocks/>
          </p:cNvCxnSpPr>
          <p:nvPr/>
        </p:nvCxnSpPr>
        <p:spPr>
          <a:xfrm>
            <a:off x="-19050" y="5898524"/>
            <a:ext cx="11578107" cy="0"/>
          </a:xfrm>
          <a:prstGeom prst="line">
            <a:avLst/>
          </a:prstGeom>
          <a:ln w="63500">
            <a:solidFill>
              <a:srgbClr val="A5C939"/>
            </a:solidFill>
          </a:ln>
        </p:spPr>
        <p:style>
          <a:lnRef idx="1">
            <a:schemeClr val="accent1"/>
          </a:lnRef>
          <a:fillRef idx="0">
            <a:schemeClr val="accent1"/>
          </a:fillRef>
          <a:effectRef idx="0">
            <a:schemeClr val="accent1"/>
          </a:effectRef>
          <a:fontRef idx="minor">
            <a:schemeClr val="tx1"/>
          </a:fontRef>
        </p:style>
      </p:cxnSp>
      <p:sp>
        <p:nvSpPr>
          <p:cNvPr id="4" name="Text Placeholder 14">
            <a:extLst>
              <a:ext uri="{FF2B5EF4-FFF2-40B4-BE49-F238E27FC236}">
                <a16:creationId xmlns:a16="http://schemas.microsoft.com/office/drawing/2014/main" id="{DF095DE5-8BCA-75BF-83FD-4F2F306D86FF}"/>
              </a:ext>
            </a:extLst>
          </p:cNvPr>
          <p:cNvSpPr txBox="1">
            <a:spLocks/>
          </p:cNvSpPr>
          <p:nvPr/>
        </p:nvSpPr>
        <p:spPr>
          <a:xfrm>
            <a:off x="1711001" y="6038116"/>
            <a:ext cx="4819007" cy="2030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bg1"/>
                </a:solidFill>
                <a:latin typeface="Avenir Next LT Pro" panose="020B0504020202020204" pitchFamily="34" charset="0"/>
                <a:ea typeface="Open Sans" panose="020B0606030504020204" pitchFamily="34" charset="0"/>
                <a:cs typeface="Sora" pitchFamily="2" charset="0"/>
              </a:rPr>
              <a:t>Presented by</a:t>
            </a:r>
          </a:p>
        </p:txBody>
      </p:sp>
      <p:sp>
        <p:nvSpPr>
          <p:cNvPr id="5" name="Text Placeholder 14">
            <a:extLst>
              <a:ext uri="{FF2B5EF4-FFF2-40B4-BE49-F238E27FC236}">
                <a16:creationId xmlns:a16="http://schemas.microsoft.com/office/drawing/2014/main" id="{899E4C56-4D2E-F2F4-05A7-91D2E1C250A3}"/>
              </a:ext>
            </a:extLst>
          </p:cNvPr>
          <p:cNvSpPr txBox="1">
            <a:spLocks/>
          </p:cNvSpPr>
          <p:nvPr/>
        </p:nvSpPr>
        <p:spPr>
          <a:xfrm>
            <a:off x="1711002" y="6275856"/>
            <a:ext cx="6256684" cy="2854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a:solidFill>
                  <a:schemeClr val="bg1"/>
                </a:solidFill>
                <a:latin typeface="Avenir Next LT Pro" panose="020B0504020202020204" pitchFamily="34" charset="0"/>
                <a:ea typeface="Open Sans" panose="020B0606030504020204" pitchFamily="34" charset="0"/>
                <a:cs typeface="Sora" pitchFamily="2" charset="0"/>
              </a:rPr>
              <a:t>MA Department of Energy Resources, Leading By Example Division</a:t>
            </a:r>
          </a:p>
        </p:txBody>
      </p:sp>
      <p:sp>
        <p:nvSpPr>
          <p:cNvPr id="7" name="Text Placeholder 14">
            <a:extLst>
              <a:ext uri="{FF2B5EF4-FFF2-40B4-BE49-F238E27FC236}">
                <a16:creationId xmlns:a16="http://schemas.microsoft.com/office/drawing/2014/main" id="{5A5D6658-5D90-1479-593A-22CA07BFBF0D}"/>
              </a:ext>
            </a:extLst>
          </p:cNvPr>
          <p:cNvSpPr txBox="1">
            <a:spLocks/>
          </p:cNvSpPr>
          <p:nvPr/>
        </p:nvSpPr>
        <p:spPr>
          <a:xfrm>
            <a:off x="9252265" y="6038116"/>
            <a:ext cx="2400974" cy="2854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1400">
                <a:solidFill>
                  <a:schemeClr val="bg1"/>
                </a:solidFill>
                <a:latin typeface="Avenir Next LT Pro" panose="020B0504020202020204" pitchFamily="34" charset="0"/>
                <a:ea typeface="Open Sans" panose="020B0606030504020204" pitchFamily="34" charset="0"/>
                <a:cs typeface="Sora" pitchFamily="2" charset="0"/>
              </a:rPr>
              <a:t>09/15/2026</a:t>
            </a:r>
          </a:p>
        </p:txBody>
      </p:sp>
    </p:spTree>
    <p:extLst>
      <p:ext uri="{BB962C8B-B14F-4D97-AF65-F5344CB8AC3E}">
        <p14:creationId xmlns:p14="http://schemas.microsoft.com/office/powerpoint/2010/main" val="3128949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9DDEF-E24E-ACD5-F813-8EC35186974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087FE18-61EF-4907-89E9-5E36D866998C}"/>
              </a:ext>
              <a:ext uri="{C183D7F6-B498-43B3-948B-1728B52AA6E4}">
                <adec:decorative xmlns:adec="http://schemas.microsoft.com/office/drawing/2017/decorative" val="1"/>
              </a:ext>
            </a:extLst>
          </p:cNvPr>
          <p:cNvSpPr/>
          <p:nvPr/>
        </p:nvSpPr>
        <p:spPr>
          <a:xfrm>
            <a:off x="2428875" y="5772150"/>
            <a:ext cx="9439275" cy="4065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FB22BB41-5A0C-4AFC-BA48-2DA6B1AFCF61}"/>
              </a:ext>
            </a:extLst>
          </p:cNvPr>
          <p:cNvSpPr>
            <a:spLocks noGrp="1"/>
          </p:cNvSpPr>
          <p:nvPr>
            <p:ph type="title"/>
          </p:nvPr>
        </p:nvSpPr>
        <p:spPr>
          <a:xfrm>
            <a:off x="2826556" y="176270"/>
            <a:ext cx="6752718" cy="660111"/>
          </a:xfrm>
        </p:spPr>
        <p:txBody>
          <a:bodyPr>
            <a:normAutofit/>
          </a:bodyPr>
          <a:lstStyle/>
          <a:p>
            <a:r>
              <a:rPr lang="en-US" sz="3600"/>
              <a:t>Agenda</a:t>
            </a:r>
          </a:p>
        </p:txBody>
      </p:sp>
      <p:graphicFrame>
        <p:nvGraphicFramePr>
          <p:cNvPr id="2" name="Table 1">
            <a:extLst>
              <a:ext uri="{FF2B5EF4-FFF2-40B4-BE49-F238E27FC236}">
                <a16:creationId xmlns:a16="http://schemas.microsoft.com/office/drawing/2014/main" id="{E87F18BE-196C-AF78-B39F-634CB9245C98}"/>
              </a:ext>
            </a:extLst>
          </p:cNvPr>
          <p:cNvGraphicFramePr>
            <a:graphicFrameLocks noGrp="1"/>
          </p:cNvGraphicFramePr>
          <p:nvPr>
            <p:extLst>
              <p:ext uri="{D42A27DB-BD31-4B8C-83A1-F6EECF244321}">
                <p14:modId xmlns:p14="http://schemas.microsoft.com/office/powerpoint/2010/main" val="1117374225"/>
              </p:ext>
            </p:extLst>
          </p:nvPr>
        </p:nvGraphicFramePr>
        <p:xfrm>
          <a:off x="2826556" y="878311"/>
          <a:ext cx="7806216" cy="5385728"/>
        </p:xfrm>
        <a:graphic>
          <a:graphicData uri="http://schemas.openxmlformats.org/drawingml/2006/table">
            <a:tbl>
              <a:tblPr firstRow="1">
                <a:tableStyleId>{073A0DAA-6AF3-43AB-8588-CEC1D06C72B9}</a:tableStyleId>
              </a:tblPr>
              <a:tblGrid>
                <a:gridCol w="2076914">
                  <a:extLst>
                    <a:ext uri="{9D8B030D-6E8A-4147-A177-3AD203B41FA5}">
                      <a16:colId xmlns:a16="http://schemas.microsoft.com/office/drawing/2014/main" val="1002545974"/>
                    </a:ext>
                  </a:extLst>
                </a:gridCol>
                <a:gridCol w="5729302">
                  <a:extLst>
                    <a:ext uri="{9D8B030D-6E8A-4147-A177-3AD203B41FA5}">
                      <a16:colId xmlns:a16="http://schemas.microsoft.com/office/drawing/2014/main" val="2207036722"/>
                    </a:ext>
                  </a:extLst>
                </a:gridCol>
              </a:tblGrid>
              <a:tr h="288812">
                <a:tc>
                  <a:txBody>
                    <a:bodyPr/>
                    <a:lstStyle/>
                    <a:p>
                      <a:pPr marL="0">
                        <a:spcBef>
                          <a:spcPts val="600"/>
                        </a:spcBef>
                        <a:spcAft>
                          <a:spcPts val="1200"/>
                        </a:spcAft>
                        <a:buNone/>
                      </a:pPr>
                      <a:r>
                        <a:rPr lang="en-US" sz="1400" kern="0" cap="all" spc="100">
                          <a:effectLst/>
                        </a:rPr>
                        <a:t> TIME</a:t>
                      </a:r>
                      <a:endParaRPr lang="en-US" sz="1400" b="1" kern="0" cap="all" spc="100">
                        <a:solidFill>
                          <a:srgbClr val="2C3B90"/>
                        </a:solidFill>
                        <a:effectLst/>
                        <a:latin typeface="Avenir Next LT Pro" panose="020B0504020202020204" pitchFamily="34" charset="0"/>
                        <a:ea typeface="MS Gothic" panose="020B0609070205080204" pitchFamily="49" charset="-128"/>
                        <a:cs typeface="Times New Roman (Headings CS)"/>
                      </a:endParaRPr>
                    </a:p>
                  </a:txBody>
                  <a:tcPr marL="68580" marR="68580" marT="0" marB="0" anchor="ctr"/>
                </a:tc>
                <a:tc>
                  <a:txBody>
                    <a:bodyPr/>
                    <a:lstStyle/>
                    <a:p>
                      <a:pPr marL="0">
                        <a:spcBef>
                          <a:spcPts val="600"/>
                        </a:spcBef>
                        <a:spcAft>
                          <a:spcPts val="1200"/>
                        </a:spcAft>
                        <a:buNone/>
                      </a:pPr>
                      <a:r>
                        <a:rPr lang="en-US" sz="1400" kern="0" cap="all" spc="100">
                          <a:effectLst/>
                        </a:rPr>
                        <a:t>TOPIC</a:t>
                      </a:r>
                      <a:endParaRPr lang="en-US" sz="1400" b="1" kern="0" cap="all" spc="100">
                        <a:solidFill>
                          <a:srgbClr val="2C3B90"/>
                        </a:solidFill>
                        <a:effectLst/>
                        <a:latin typeface="Avenir Next LT Pro" panose="020B0504020202020204" pitchFamily="34" charset="0"/>
                        <a:ea typeface="MS Gothic" panose="020B0609070205080204" pitchFamily="49" charset="-128"/>
                        <a:cs typeface="Times New Roman (Headings CS)"/>
                      </a:endParaRPr>
                    </a:p>
                  </a:txBody>
                  <a:tcPr marL="68580" marR="68580" marT="0" marB="0" anchor="ctr"/>
                </a:tc>
                <a:extLst>
                  <a:ext uri="{0D108BD9-81ED-4DB2-BD59-A6C34878D82A}">
                    <a16:rowId xmlns:a16="http://schemas.microsoft.com/office/drawing/2014/main" val="1005298165"/>
                  </a:ext>
                </a:extLst>
              </a:tr>
              <a:tr h="282293">
                <a:tc>
                  <a:txBody>
                    <a:bodyPr/>
                    <a:lstStyle/>
                    <a:p>
                      <a:pPr marL="0" marR="170815">
                        <a:lnSpc>
                          <a:spcPct val="115000"/>
                        </a:lnSpc>
                        <a:spcAft>
                          <a:spcPts val="1200"/>
                        </a:spcAft>
                        <a:buNone/>
                      </a:pPr>
                      <a:r>
                        <a:rPr lang="en-US" sz="1400" spc="50">
                          <a:effectLst/>
                        </a:rPr>
                        <a:t>10:00AM – 10:10AM</a:t>
                      </a:r>
                      <a:endParaRPr lang="en-US" sz="1400"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solidFill>
                      <a:schemeClr val="bg1">
                        <a:lumMod val="95000"/>
                      </a:schemeClr>
                    </a:solidFill>
                  </a:tcPr>
                </a:tc>
                <a:tc>
                  <a:txBody>
                    <a:bodyPr/>
                    <a:lstStyle/>
                    <a:p>
                      <a:pPr marL="0" marR="0">
                        <a:lnSpc>
                          <a:spcPct val="115000"/>
                        </a:lnSpc>
                        <a:spcAft>
                          <a:spcPts val="1200"/>
                        </a:spcAft>
                        <a:buNone/>
                      </a:pPr>
                      <a:r>
                        <a:rPr lang="en-US" sz="1400" spc="50">
                          <a:effectLst/>
                        </a:rPr>
                        <a:t>Introduction &amp; Agenda</a:t>
                      </a:r>
                      <a:endParaRPr lang="en-US" sz="1400"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solidFill>
                      <a:schemeClr val="bg1">
                        <a:lumMod val="95000"/>
                      </a:schemeClr>
                    </a:solidFill>
                  </a:tcPr>
                </a:tc>
                <a:extLst>
                  <a:ext uri="{0D108BD9-81ED-4DB2-BD59-A6C34878D82A}">
                    <a16:rowId xmlns:a16="http://schemas.microsoft.com/office/drawing/2014/main" val="3708278272"/>
                  </a:ext>
                </a:extLst>
              </a:tr>
              <a:tr h="605754">
                <a:tc>
                  <a:txBody>
                    <a:bodyPr/>
                    <a:lstStyle/>
                    <a:p>
                      <a:pPr marL="0" marR="170815">
                        <a:lnSpc>
                          <a:spcPct val="115000"/>
                        </a:lnSpc>
                        <a:spcAft>
                          <a:spcPts val="1200"/>
                        </a:spcAft>
                        <a:buNone/>
                      </a:pPr>
                      <a:r>
                        <a:rPr lang="en-US" sz="1400" spc="50">
                          <a:effectLst/>
                        </a:rPr>
                        <a:t>10:10AM – 10:20AM</a:t>
                      </a:r>
                      <a:endParaRPr lang="en-US" sz="1400"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noFill/>
                  </a:tcPr>
                </a:tc>
                <a:tc>
                  <a:txBody>
                    <a:bodyPr/>
                    <a:lstStyle/>
                    <a:p>
                      <a:pPr marL="0" marR="0">
                        <a:lnSpc>
                          <a:spcPct val="115000"/>
                        </a:lnSpc>
                        <a:spcAft>
                          <a:spcPts val="1200"/>
                        </a:spcAft>
                        <a:buNone/>
                      </a:pPr>
                      <a:r>
                        <a:rPr lang="en-US" sz="1400" spc="50">
                          <a:effectLst/>
                        </a:rPr>
                        <a:t>LBE Grants: Upcoming changes to PONs</a:t>
                      </a:r>
                      <a:endParaRPr lang="en-US" sz="1400"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noFill/>
                  </a:tcPr>
                </a:tc>
                <a:extLst>
                  <a:ext uri="{0D108BD9-81ED-4DB2-BD59-A6C34878D82A}">
                    <a16:rowId xmlns:a16="http://schemas.microsoft.com/office/drawing/2014/main" val="2591834982"/>
                  </a:ext>
                </a:extLst>
              </a:tr>
              <a:tr h="605754">
                <a:tc>
                  <a:txBody>
                    <a:bodyPr/>
                    <a:lstStyle/>
                    <a:p>
                      <a:pPr marL="0" marR="170815">
                        <a:lnSpc>
                          <a:spcPct val="115000"/>
                        </a:lnSpc>
                        <a:spcAft>
                          <a:spcPts val="1200"/>
                        </a:spcAft>
                        <a:buNone/>
                      </a:pPr>
                      <a:r>
                        <a:rPr lang="en-US" sz="1400" spc="50">
                          <a:effectLst/>
                        </a:rPr>
                        <a:t>10:20AM – 10:30AM</a:t>
                      </a:r>
                      <a:endParaRPr lang="en-US" sz="1400"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solidFill>
                      <a:schemeClr val="bg1">
                        <a:lumMod val="95000"/>
                      </a:schemeClr>
                    </a:solidFill>
                  </a:tcPr>
                </a:tc>
                <a:tc>
                  <a:txBody>
                    <a:bodyPr/>
                    <a:lstStyle/>
                    <a:p>
                      <a:pPr marL="0" marR="0">
                        <a:lnSpc>
                          <a:spcPct val="115000"/>
                        </a:lnSpc>
                        <a:spcAft>
                          <a:spcPts val="0"/>
                        </a:spcAft>
                        <a:buNone/>
                      </a:pPr>
                      <a:r>
                        <a:rPr lang="en-US" sz="1400" spc="50">
                          <a:effectLst/>
                        </a:rPr>
                        <a:t>Electric Utility Vehicles</a:t>
                      </a:r>
                    </a:p>
                    <a:p>
                      <a:pPr marL="0" marR="0">
                        <a:lnSpc>
                          <a:spcPct val="115000"/>
                        </a:lnSpc>
                        <a:spcAft>
                          <a:spcPts val="1200"/>
                        </a:spcAft>
                        <a:buNone/>
                      </a:pPr>
                      <a:r>
                        <a:rPr lang="en-US" sz="1400" i="1" spc="50">
                          <a:effectLst/>
                        </a:rPr>
                        <a:t>Speaker: Steve Brown, C2 Vehicles</a:t>
                      </a:r>
                      <a:endParaRPr lang="en-US" sz="1400" i="1"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solidFill>
                      <a:schemeClr val="bg1">
                        <a:lumMod val="95000"/>
                      </a:schemeClr>
                    </a:solidFill>
                  </a:tcPr>
                </a:tc>
                <a:extLst>
                  <a:ext uri="{0D108BD9-81ED-4DB2-BD59-A6C34878D82A}">
                    <a16:rowId xmlns:a16="http://schemas.microsoft.com/office/drawing/2014/main" val="57394045"/>
                  </a:ext>
                </a:extLst>
              </a:tr>
              <a:tr h="605754">
                <a:tc>
                  <a:txBody>
                    <a:bodyPr/>
                    <a:lstStyle/>
                    <a:p>
                      <a:pPr marL="0" marR="170815">
                        <a:lnSpc>
                          <a:spcPct val="115000"/>
                        </a:lnSpc>
                        <a:spcAft>
                          <a:spcPts val="1200"/>
                        </a:spcAft>
                        <a:buNone/>
                      </a:pPr>
                      <a:r>
                        <a:rPr lang="en-US" sz="1400" spc="50">
                          <a:effectLst/>
                        </a:rPr>
                        <a:t>10:30AM – 10:40AM</a:t>
                      </a:r>
                      <a:endParaRPr lang="en-US" sz="1400"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noFill/>
                  </a:tcPr>
                </a:tc>
                <a:tc>
                  <a:txBody>
                    <a:bodyPr/>
                    <a:lstStyle/>
                    <a:p>
                      <a:pPr marL="0" marR="0">
                        <a:lnSpc>
                          <a:spcPct val="115000"/>
                        </a:lnSpc>
                        <a:spcAft>
                          <a:spcPts val="0"/>
                        </a:spcAft>
                        <a:buNone/>
                      </a:pPr>
                      <a:r>
                        <a:rPr lang="en-US" sz="1400" spc="50">
                          <a:effectLst/>
                        </a:rPr>
                        <a:t>Fast-charging Battery Platforms</a:t>
                      </a:r>
                    </a:p>
                    <a:p>
                      <a:pPr marL="0" marR="0">
                        <a:lnSpc>
                          <a:spcPct val="115000"/>
                        </a:lnSpc>
                        <a:spcAft>
                          <a:spcPts val="1200"/>
                        </a:spcAft>
                        <a:buNone/>
                      </a:pPr>
                      <a:r>
                        <a:rPr lang="en-US" sz="1400" i="1" spc="50">
                          <a:effectLst/>
                        </a:rPr>
                        <a:t>Speaker: Joshua Neurath, STIHL</a:t>
                      </a:r>
                      <a:endParaRPr lang="en-US" sz="1400" i="1"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noFill/>
                  </a:tcPr>
                </a:tc>
                <a:extLst>
                  <a:ext uri="{0D108BD9-81ED-4DB2-BD59-A6C34878D82A}">
                    <a16:rowId xmlns:a16="http://schemas.microsoft.com/office/drawing/2014/main" val="1844533130"/>
                  </a:ext>
                </a:extLst>
              </a:tr>
              <a:tr h="605754">
                <a:tc>
                  <a:txBody>
                    <a:bodyPr/>
                    <a:lstStyle/>
                    <a:p>
                      <a:pPr marL="0" marR="170815">
                        <a:lnSpc>
                          <a:spcPct val="115000"/>
                        </a:lnSpc>
                        <a:spcAft>
                          <a:spcPts val="1200"/>
                        </a:spcAft>
                        <a:buNone/>
                      </a:pPr>
                      <a:r>
                        <a:rPr lang="en-US" sz="1400" spc="50">
                          <a:effectLst/>
                        </a:rPr>
                        <a:t>10:40AM – 10:50AM</a:t>
                      </a:r>
                      <a:endParaRPr lang="en-US" sz="1400"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solidFill>
                      <a:schemeClr val="bg1">
                        <a:lumMod val="95000"/>
                      </a:schemeClr>
                    </a:solidFill>
                  </a:tcPr>
                </a:tc>
                <a:tc>
                  <a:txBody>
                    <a:bodyPr/>
                    <a:lstStyle/>
                    <a:p>
                      <a:pPr marL="0" marR="0">
                        <a:lnSpc>
                          <a:spcPct val="115000"/>
                        </a:lnSpc>
                        <a:spcAft>
                          <a:spcPts val="0"/>
                        </a:spcAft>
                        <a:buNone/>
                      </a:pPr>
                      <a:r>
                        <a:rPr lang="en-US" sz="1400" spc="50">
                          <a:effectLst/>
                        </a:rPr>
                        <a:t>Autonomous Mowers</a:t>
                      </a:r>
                    </a:p>
                    <a:p>
                      <a:pPr marL="0" marR="0">
                        <a:lnSpc>
                          <a:spcPct val="115000"/>
                        </a:lnSpc>
                        <a:spcAft>
                          <a:spcPts val="1200"/>
                        </a:spcAft>
                        <a:buNone/>
                      </a:pPr>
                      <a:r>
                        <a:rPr lang="en-US" sz="1400" i="1" spc="50">
                          <a:effectLst/>
                        </a:rPr>
                        <a:t>Speaker: Steve Germaine, MTE Equipment Solutions</a:t>
                      </a:r>
                      <a:endParaRPr lang="en-US" sz="1400" i="1"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solidFill>
                      <a:schemeClr val="bg1">
                        <a:lumMod val="95000"/>
                      </a:schemeClr>
                    </a:solidFill>
                  </a:tcPr>
                </a:tc>
                <a:extLst>
                  <a:ext uri="{0D108BD9-81ED-4DB2-BD59-A6C34878D82A}">
                    <a16:rowId xmlns:a16="http://schemas.microsoft.com/office/drawing/2014/main" val="4084937934"/>
                  </a:ext>
                </a:extLst>
              </a:tr>
              <a:tr h="605754">
                <a:tc>
                  <a:txBody>
                    <a:bodyPr/>
                    <a:lstStyle/>
                    <a:p>
                      <a:pPr marL="0" marR="170815">
                        <a:lnSpc>
                          <a:spcPct val="115000"/>
                        </a:lnSpc>
                        <a:spcAft>
                          <a:spcPts val="1200"/>
                        </a:spcAft>
                        <a:buNone/>
                      </a:pPr>
                      <a:r>
                        <a:rPr lang="en-US" sz="1400" spc="50">
                          <a:effectLst/>
                        </a:rPr>
                        <a:t>10:50AM – 11:00AM</a:t>
                      </a:r>
                      <a:endParaRPr lang="en-US" sz="1400"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noFill/>
                  </a:tcPr>
                </a:tc>
                <a:tc>
                  <a:txBody>
                    <a:bodyPr/>
                    <a:lstStyle/>
                    <a:p>
                      <a:pPr marL="0" marR="0">
                        <a:lnSpc>
                          <a:spcPct val="115000"/>
                        </a:lnSpc>
                        <a:spcAft>
                          <a:spcPts val="0"/>
                        </a:spcAft>
                        <a:buNone/>
                      </a:pPr>
                      <a:r>
                        <a:rPr lang="en-US" sz="1400" spc="50">
                          <a:effectLst/>
                        </a:rPr>
                        <a:t>Ride-On/Stand-On Mowers</a:t>
                      </a:r>
                    </a:p>
                    <a:p>
                      <a:pPr marL="0" marR="0">
                        <a:lnSpc>
                          <a:spcPct val="115000"/>
                        </a:lnSpc>
                        <a:spcAft>
                          <a:spcPts val="1200"/>
                        </a:spcAft>
                        <a:buNone/>
                      </a:pPr>
                      <a:r>
                        <a:rPr lang="en-US" sz="1400" spc="50">
                          <a:effectLst/>
                        </a:rPr>
                        <a:t>Speaker: Lou Secki, Turf Products</a:t>
                      </a:r>
                      <a:endParaRPr lang="en-US" sz="1400"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noFill/>
                  </a:tcPr>
                </a:tc>
                <a:extLst>
                  <a:ext uri="{0D108BD9-81ED-4DB2-BD59-A6C34878D82A}">
                    <a16:rowId xmlns:a16="http://schemas.microsoft.com/office/drawing/2014/main" val="1211333942"/>
                  </a:ext>
                </a:extLst>
              </a:tr>
              <a:tr h="605754">
                <a:tc>
                  <a:txBody>
                    <a:bodyPr/>
                    <a:lstStyle/>
                    <a:p>
                      <a:pPr marL="0" marR="170815">
                        <a:lnSpc>
                          <a:spcPct val="115000"/>
                        </a:lnSpc>
                        <a:spcAft>
                          <a:spcPts val="1200"/>
                        </a:spcAft>
                        <a:buNone/>
                      </a:pPr>
                      <a:r>
                        <a:rPr lang="en-US" sz="1400" spc="50">
                          <a:effectLst/>
                        </a:rPr>
                        <a:t>11:00AM – 11:20AM</a:t>
                      </a:r>
                      <a:endParaRPr lang="en-US" sz="1400"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solidFill>
                      <a:schemeClr val="bg1">
                        <a:lumMod val="95000"/>
                      </a:schemeClr>
                    </a:solidFill>
                  </a:tcPr>
                </a:tc>
                <a:tc>
                  <a:txBody>
                    <a:bodyPr/>
                    <a:lstStyle/>
                    <a:p>
                      <a:pPr marL="0" marR="0">
                        <a:lnSpc>
                          <a:spcPct val="115000"/>
                        </a:lnSpc>
                        <a:spcAft>
                          <a:spcPts val="0"/>
                        </a:spcAft>
                        <a:buNone/>
                      </a:pPr>
                      <a:r>
                        <a:rPr lang="en-US" sz="1400" spc="50">
                          <a:effectLst/>
                        </a:rPr>
                        <a:t>Mass DEP’s Wastewater Energy Recovery (WWER) Grant Pilot</a:t>
                      </a:r>
                    </a:p>
                    <a:p>
                      <a:pPr marL="0" marR="0">
                        <a:lnSpc>
                          <a:spcPct val="115000"/>
                        </a:lnSpc>
                        <a:spcAft>
                          <a:spcPts val="1200"/>
                        </a:spcAft>
                        <a:buNone/>
                      </a:pPr>
                      <a:r>
                        <a:rPr lang="en-US" sz="1400" i="1" spc="50">
                          <a:effectLst/>
                        </a:rPr>
                        <a:t>Speaker: Danah Tench, MassDEP</a:t>
                      </a:r>
                      <a:endParaRPr lang="en-US" sz="1400" i="1"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solidFill>
                      <a:schemeClr val="bg1">
                        <a:lumMod val="95000"/>
                      </a:schemeClr>
                    </a:solidFill>
                  </a:tcPr>
                </a:tc>
                <a:extLst>
                  <a:ext uri="{0D108BD9-81ED-4DB2-BD59-A6C34878D82A}">
                    <a16:rowId xmlns:a16="http://schemas.microsoft.com/office/drawing/2014/main" val="3982511817"/>
                  </a:ext>
                </a:extLst>
              </a:tr>
              <a:tr h="337968">
                <a:tc>
                  <a:txBody>
                    <a:bodyPr/>
                    <a:lstStyle/>
                    <a:p>
                      <a:pPr marL="0" marR="170815">
                        <a:lnSpc>
                          <a:spcPct val="115000"/>
                        </a:lnSpc>
                        <a:spcAft>
                          <a:spcPts val="1200"/>
                        </a:spcAft>
                        <a:buNone/>
                      </a:pPr>
                      <a:r>
                        <a:rPr lang="en-US" sz="1400" spc="50">
                          <a:effectLst/>
                        </a:rPr>
                        <a:t>11:20AM – 11:30AM</a:t>
                      </a:r>
                      <a:endParaRPr lang="en-US" sz="1400"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noFill/>
                  </a:tcPr>
                </a:tc>
                <a:tc>
                  <a:txBody>
                    <a:bodyPr/>
                    <a:lstStyle/>
                    <a:p>
                      <a:pPr marL="0" marR="0">
                        <a:lnSpc>
                          <a:spcPct val="115000"/>
                        </a:lnSpc>
                        <a:spcAft>
                          <a:spcPts val="1200"/>
                        </a:spcAft>
                        <a:buNone/>
                      </a:pPr>
                      <a:r>
                        <a:rPr lang="en-US" sz="1400" spc="50">
                          <a:effectLst/>
                        </a:rPr>
                        <a:t>LBE Updates &amp; Reminders</a:t>
                      </a:r>
                      <a:endParaRPr lang="en-US" sz="1400"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noFill/>
                  </a:tcPr>
                </a:tc>
                <a:extLst>
                  <a:ext uri="{0D108BD9-81ED-4DB2-BD59-A6C34878D82A}">
                    <a16:rowId xmlns:a16="http://schemas.microsoft.com/office/drawing/2014/main" val="3472745638"/>
                  </a:ext>
                </a:extLst>
              </a:tr>
              <a:tr h="345025">
                <a:tc>
                  <a:txBody>
                    <a:bodyPr/>
                    <a:lstStyle/>
                    <a:p>
                      <a:pPr marL="0" marR="170815">
                        <a:lnSpc>
                          <a:spcPct val="115000"/>
                        </a:lnSpc>
                        <a:spcAft>
                          <a:spcPts val="1200"/>
                        </a:spcAft>
                        <a:buNone/>
                      </a:pPr>
                      <a:r>
                        <a:rPr lang="en-US" sz="1400" spc="50">
                          <a:effectLst/>
                        </a:rPr>
                        <a:t>11:30AM – 11:45AM</a:t>
                      </a:r>
                      <a:endParaRPr lang="en-US" sz="1400"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solidFill>
                      <a:schemeClr val="bg1">
                        <a:lumMod val="95000"/>
                      </a:schemeClr>
                    </a:solidFill>
                  </a:tcPr>
                </a:tc>
                <a:tc>
                  <a:txBody>
                    <a:bodyPr/>
                    <a:lstStyle/>
                    <a:p>
                      <a:pPr marL="0" marR="0">
                        <a:lnSpc>
                          <a:spcPct val="115000"/>
                        </a:lnSpc>
                        <a:spcAft>
                          <a:spcPts val="1200"/>
                        </a:spcAft>
                        <a:buNone/>
                      </a:pPr>
                      <a:r>
                        <a:rPr lang="en-US" sz="1400" spc="50">
                          <a:effectLst/>
                        </a:rPr>
                        <a:t>Renewable Diesel Guidance for State Entities: Policy Overview</a:t>
                      </a:r>
                      <a:endParaRPr lang="en-US" sz="1400"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solidFill>
                      <a:schemeClr val="bg1">
                        <a:lumMod val="95000"/>
                      </a:schemeClr>
                    </a:solidFill>
                  </a:tcPr>
                </a:tc>
                <a:extLst>
                  <a:ext uri="{0D108BD9-81ED-4DB2-BD59-A6C34878D82A}">
                    <a16:rowId xmlns:a16="http://schemas.microsoft.com/office/drawing/2014/main" val="2245443664"/>
                  </a:ext>
                </a:extLst>
              </a:tr>
              <a:tr h="266610">
                <a:tc>
                  <a:txBody>
                    <a:bodyPr/>
                    <a:lstStyle/>
                    <a:p>
                      <a:pPr marL="0" marR="170815">
                        <a:lnSpc>
                          <a:spcPct val="115000"/>
                        </a:lnSpc>
                        <a:spcAft>
                          <a:spcPts val="1200"/>
                        </a:spcAft>
                        <a:buNone/>
                      </a:pPr>
                      <a:r>
                        <a:rPr lang="en-US" sz="1400" spc="50">
                          <a:effectLst/>
                        </a:rPr>
                        <a:t>11:50AM – 12:00PM</a:t>
                      </a:r>
                      <a:endParaRPr lang="en-US" sz="1400"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noFill/>
                  </a:tcPr>
                </a:tc>
                <a:tc>
                  <a:txBody>
                    <a:bodyPr/>
                    <a:lstStyle/>
                    <a:p>
                      <a:pPr marL="0" marR="0">
                        <a:lnSpc>
                          <a:spcPct val="115000"/>
                        </a:lnSpc>
                        <a:spcAft>
                          <a:spcPts val="1200"/>
                        </a:spcAft>
                        <a:buNone/>
                      </a:pPr>
                      <a:r>
                        <a:rPr lang="en-US" sz="1400" spc="50">
                          <a:effectLst/>
                        </a:rPr>
                        <a:t>Q&amp;A</a:t>
                      </a:r>
                      <a:endParaRPr lang="en-US" sz="1400"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noFill/>
                  </a:tcPr>
                </a:tc>
                <a:extLst>
                  <a:ext uri="{0D108BD9-81ED-4DB2-BD59-A6C34878D82A}">
                    <a16:rowId xmlns:a16="http://schemas.microsoft.com/office/drawing/2014/main" val="1916792791"/>
                  </a:ext>
                </a:extLst>
              </a:tr>
              <a:tr h="230496">
                <a:tc>
                  <a:txBody>
                    <a:bodyPr/>
                    <a:lstStyle/>
                    <a:p>
                      <a:pPr marL="0" marR="170815">
                        <a:lnSpc>
                          <a:spcPct val="115000"/>
                        </a:lnSpc>
                        <a:spcAft>
                          <a:spcPts val="1200"/>
                        </a:spcAft>
                        <a:buNone/>
                      </a:pPr>
                      <a:r>
                        <a:rPr lang="en-US" sz="1400" spc="50">
                          <a:effectLst/>
                        </a:rPr>
                        <a:t>12:00PM</a:t>
                      </a:r>
                      <a:endParaRPr lang="en-US" sz="1400"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solidFill>
                      <a:schemeClr val="bg1">
                        <a:lumMod val="95000"/>
                      </a:schemeClr>
                    </a:solidFill>
                  </a:tcPr>
                </a:tc>
                <a:tc>
                  <a:txBody>
                    <a:bodyPr/>
                    <a:lstStyle/>
                    <a:p>
                      <a:pPr marL="0" marR="0">
                        <a:lnSpc>
                          <a:spcPct val="115000"/>
                        </a:lnSpc>
                        <a:spcAft>
                          <a:spcPts val="1200"/>
                        </a:spcAft>
                        <a:buNone/>
                      </a:pPr>
                      <a:r>
                        <a:rPr lang="en-US" sz="1400" spc="50">
                          <a:effectLst/>
                        </a:rPr>
                        <a:t>Closing</a:t>
                      </a:r>
                      <a:endParaRPr lang="en-US" sz="1400" spc="50">
                        <a:effectLst/>
                        <a:latin typeface="Avenir Next LT Pro" panose="020B0504020202020204" pitchFamily="34" charset="0"/>
                        <a:ea typeface="MS Mincho" panose="02020609040205080304" pitchFamily="49" charset="-128"/>
                        <a:cs typeface="Times New Roman (Body CS)"/>
                      </a:endParaRPr>
                    </a:p>
                  </a:txBody>
                  <a:tcPr marL="68580" marR="68580" marT="0" marB="0" anchor="ctr">
                    <a:solidFill>
                      <a:schemeClr val="bg1">
                        <a:lumMod val="95000"/>
                      </a:schemeClr>
                    </a:solidFill>
                  </a:tcPr>
                </a:tc>
                <a:extLst>
                  <a:ext uri="{0D108BD9-81ED-4DB2-BD59-A6C34878D82A}">
                    <a16:rowId xmlns:a16="http://schemas.microsoft.com/office/drawing/2014/main" val="2802987666"/>
                  </a:ext>
                </a:extLst>
              </a:tr>
            </a:tbl>
          </a:graphicData>
        </a:graphic>
      </p:graphicFrame>
    </p:spTree>
    <p:extLst>
      <p:ext uri="{BB962C8B-B14F-4D97-AF65-F5344CB8AC3E}">
        <p14:creationId xmlns:p14="http://schemas.microsoft.com/office/powerpoint/2010/main" val="813088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36EE2A7-FA37-535E-8F7C-27F13A57269E}"/>
              </a:ext>
            </a:extLst>
          </p:cNvPr>
          <p:cNvSpPr>
            <a:spLocks noGrp="1"/>
          </p:cNvSpPr>
          <p:nvPr>
            <p:ph type="body" sz="quarter" idx="12"/>
          </p:nvPr>
        </p:nvSpPr>
        <p:spPr>
          <a:xfrm>
            <a:off x="628649" y="1726785"/>
            <a:ext cx="10238967" cy="657375"/>
          </a:xfrm>
        </p:spPr>
        <p:txBody>
          <a:bodyPr>
            <a:normAutofit/>
          </a:bodyPr>
          <a:lstStyle/>
          <a:p>
            <a:r>
              <a:rPr lang="en-US" sz="2800"/>
              <a:t>Place your guesses in the chat!</a:t>
            </a:r>
          </a:p>
        </p:txBody>
      </p:sp>
      <p:sp>
        <p:nvSpPr>
          <p:cNvPr id="2" name="Title 1">
            <a:extLst>
              <a:ext uri="{FF2B5EF4-FFF2-40B4-BE49-F238E27FC236}">
                <a16:creationId xmlns:a16="http://schemas.microsoft.com/office/drawing/2014/main" id="{1CB765E4-AC7D-08E1-AB79-EF6F00895809}"/>
              </a:ext>
            </a:extLst>
          </p:cNvPr>
          <p:cNvSpPr>
            <a:spLocks noGrp="1"/>
          </p:cNvSpPr>
          <p:nvPr>
            <p:ph type="title"/>
          </p:nvPr>
        </p:nvSpPr>
        <p:spPr>
          <a:xfrm>
            <a:off x="628649" y="760200"/>
            <a:ext cx="10238968" cy="559264"/>
          </a:xfrm>
        </p:spPr>
        <p:txBody>
          <a:bodyPr>
            <a:normAutofit fontScale="90000"/>
          </a:bodyPr>
          <a:lstStyle/>
          <a:p>
            <a:r>
              <a:rPr lang="en-US"/>
              <a:t>Before we get started…</a:t>
            </a:r>
          </a:p>
        </p:txBody>
      </p:sp>
      <p:sp>
        <p:nvSpPr>
          <p:cNvPr id="6" name="Text Placeholder 5">
            <a:extLst>
              <a:ext uri="{FF2B5EF4-FFF2-40B4-BE49-F238E27FC236}">
                <a16:creationId xmlns:a16="http://schemas.microsoft.com/office/drawing/2014/main" id="{9C32C69A-A368-7767-39E8-43FA0EA34EE9}"/>
              </a:ext>
            </a:extLst>
          </p:cNvPr>
          <p:cNvSpPr>
            <a:spLocks noGrp="1"/>
          </p:cNvSpPr>
          <p:nvPr>
            <p:ph type="body" sz="quarter" idx="14"/>
          </p:nvPr>
        </p:nvSpPr>
        <p:spPr>
          <a:xfrm>
            <a:off x="6543675" y="2190750"/>
            <a:ext cx="4876800" cy="3756264"/>
          </a:xfrm>
        </p:spPr>
        <p:txBody>
          <a:bodyPr anchor="ctr">
            <a:normAutofit/>
          </a:bodyPr>
          <a:lstStyle/>
          <a:p>
            <a:pPr marL="45720" indent="0">
              <a:lnSpc>
                <a:spcPct val="114000"/>
              </a:lnSpc>
              <a:spcBef>
                <a:spcPts val="1800"/>
              </a:spcBef>
              <a:buNone/>
            </a:pPr>
            <a:r>
              <a:rPr lang="en-US" sz="2000"/>
              <a:t>Which of the following is NOT a holiday celebrated in September?</a:t>
            </a:r>
          </a:p>
          <a:p>
            <a:pPr marL="502920" indent="-457200">
              <a:lnSpc>
                <a:spcPct val="114000"/>
              </a:lnSpc>
              <a:spcBef>
                <a:spcPts val="1800"/>
              </a:spcBef>
              <a:buAutoNum type="alphaUcPeriod"/>
            </a:pPr>
            <a:r>
              <a:rPr lang="en-US" sz="2000"/>
              <a:t>International Talk Like A Pirate Day</a:t>
            </a:r>
          </a:p>
          <a:p>
            <a:pPr marL="502920" indent="-457200">
              <a:lnSpc>
                <a:spcPct val="114000"/>
              </a:lnSpc>
              <a:spcBef>
                <a:spcPts val="1800"/>
              </a:spcBef>
              <a:buAutoNum type="alphaUcPeriod"/>
            </a:pPr>
            <a:r>
              <a:rPr lang="en-US" sz="2000"/>
              <a:t>National Punctuation Day</a:t>
            </a:r>
          </a:p>
          <a:p>
            <a:pPr marL="502920" indent="-457200">
              <a:lnSpc>
                <a:spcPct val="114000"/>
              </a:lnSpc>
              <a:spcBef>
                <a:spcPts val="1800"/>
              </a:spcBef>
              <a:buAutoNum type="alphaUcPeriod"/>
            </a:pPr>
            <a:r>
              <a:rPr lang="en-US" sz="2000"/>
              <a:t>National Middle Name Pride Day</a:t>
            </a:r>
          </a:p>
          <a:p>
            <a:pPr marL="502920" indent="-457200">
              <a:lnSpc>
                <a:spcPct val="114000"/>
              </a:lnSpc>
              <a:spcBef>
                <a:spcPts val="1800"/>
              </a:spcBef>
              <a:buAutoNum type="alphaUcPeriod"/>
            </a:pPr>
            <a:r>
              <a:rPr lang="en-US" sz="2000"/>
              <a:t>Kids Take Over The Kitchen Day</a:t>
            </a:r>
          </a:p>
        </p:txBody>
      </p:sp>
      <p:pic>
        <p:nvPicPr>
          <p:cNvPr id="8" name="Picture 7" descr="Windy fall lake landscape">
            <a:extLst>
              <a:ext uri="{FF2B5EF4-FFF2-40B4-BE49-F238E27FC236}">
                <a16:creationId xmlns:a16="http://schemas.microsoft.com/office/drawing/2014/main" id="{3705CD91-5B61-5CE1-9AEB-A16F72E51AE3}"/>
              </a:ext>
            </a:extLst>
          </p:cNvPr>
          <p:cNvPicPr>
            <a:picLocks noChangeAspect="1"/>
          </p:cNvPicPr>
          <p:nvPr/>
        </p:nvPicPr>
        <p:blipFill>
          <a:blip r:embed="rId2">
            <a:extLst>
              <a:ext uri="{28A0092B-C50C-407E-A947-70E740481C1C}">
                <a14:useLocalDpi xmlns:a14="http://schemas.microsoft.com/office/drawing/2010/main" val="0"/>
              </a:ext>
            </a:extLst>
          </a:blip>
          <a:srcRect l="8694" b="5477"/>
          <a:stretch>
            <a:fillRect/>
          </a:stretch>
        </p:blipFill>
        <p:spPr>
          <a:xfrm>
            <a:off x="628650" y="2404660"/>
            <a:ext cx="5351056" cy="3693139"/>
          </a:xfrm>
          <a:prstGeom prst="roundRect">
            <a:avLst/>
          </a:prstGeom>
        </p:spPr>
      </p:pic>
      <p:sp>
        <p:nvSpPr>
          <p:cNvPr id="9" name="Rectangle 8">
            <a:extLst>
              <a:ext uri="{FF2B5EF4-FFF2-40B4-BE49-F238E27FC236}">
                <a16:creationId xmlns:a16="http://schemas.microsoft.com/office/drawing/2014/main" id="{1EA3C1A1-682C-ECFA-42A5-39D9DD8A8465}"/>
              </a:ext>
              <a:ext uri="{C183D7F6-B498-43B3-948B-1728B52AA6E4}">
                <adec:decorative xmlns:adec="http://schemas.microsoft.com/office/drawing/2017/decorative" val="1"/>
              </a:ext>
            </a:extLst>
          </p:cNvPr>
          <p:cNvSpPr/>
          <p:nvPr/>
        </p:nvSpPr>
        <p:spPr>
          <a:xfrm>
            <a:off x="6543675" y="4547360"/>
            <a:ext cx="4638675" cy="570600"/>
          </a:xfrm>
          <a:prstGeom prst="rect">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2491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8560E9F-F2FA-FC20-13B4-861BD840755C}"/>
              </a:ext>
            </a:extLst>
          </p:cNvPr>
          <p:cNvSpPr>
            <a:spLocks noGrp="1"/>
          </p:cNvSpPr>
          <p:nvPr>
            <p:ph type="title"/>
          </p:nvPr>
        </p:nvSpPr>
        <p:spPr>
          <a:xfrm>
            <a:off x="3589472" y="3030869"/>
            <a:ext cx="7964353" cy="796262"/>
          </a:xfrm>
        </p:spPr>
        <p:txBody>
          <a:bodyPr>
            <a:normAutofit/>
          </a:bodyPr>
          <a:lstStyle/>
          <a:p>
            <a:r>
              <a:rPr lang="en-US"/>
              <a:t>LBE Grants: Updated PONs</a:t>
            </a:r>
          </a:p>
        </p:txBody>
      </p:sp>
    </p:spTree>
    <p:extLst>
      <p:ext uri="{BB962C8B-B14F-4D97-AF65-F5344CB8AC3E}">
        <p14:creationId xmlns:p14="http://schemas.microsoft.com/office/powerpoint/2010/main" val="1475401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B78AF-679B-3EB4-82CC-E0FD8B7D87D5}"/>
              </a:ext>
            </a:extLst>
          </p:cNvPr>
          <p:cNvSpPr>
            <a:spLocks noGrp="1"/>
          </p:cNvSpPr>
          <p:nvPr>
            <p:ph type="title"/>
          </p:nvPr>
        </p:nvSpPr>
        <p:spPr>
          <a:xfrm>
            <a:off x="622570" y="386785"/>
            <a:ext cx="10406591" cy="697630"/>
          </a:xfrm>
        </p:spPr>
        <p:txBody>
          <a:bodyPr/>
          <a:lstStyle/>
          <a:p>
            <a:r>
              <a:rPr lang="en-US"/>
              <a:t>Current LBE Grant Programs</a:t>
            </a:r>
          </a:p>
        </p:txBody>
      </p:sp>
      <p:graphicFrame>
        <p:nvGraphicFramePr>
          <p:cNvPr id="3" name="Diagram 2" descr="A summary of LBE's grants: Solar-Decarbonization, Equipment Decarbonization, Fleet EV Charging, Feasibility Studies, and Solar and Decarbonization Repair">
            <a:extLst>
              <a:ext uri="{FF2B5EF4-FFF2-40B4-BE49-F238E27FC236}">
                <a16:creationId xmlns:a16="http://schemas.microsoft.com/office/drawing/2014/main" id="{2BDBEDF7-BAA9-6B31-524B-58B346A97D55}"/>
              </a:ext>
            </a:extLst>
          </p:cNvPr>
          <p:cNvGraphicFramePr/>
          <p:nvPr>
            <p:extLst>
              <p:ext uri="{D42A27DB-BD31-4B8C-83A1-F6EECF244321}">
                <p14:modId xmlns:p14="http://schemas.microsoft.com/office/powerpoint/2010/main" val="462540245"/>
              </p:ext>
            </p:extLst>
          </p:nvPr>
        </p:nvGraphicFramePr>
        <p:xfrm>
          <a:off x="238939" y="1153340"/>
          <a:ext cx="11381752" cy="5178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Solar Grant Icon">
            <a:extLst>
              <a:ext uri="{FF2B5EF4-FFF2-40B4-BE49-F238E27FC236}">
                <a16:creationId xmlns:a16="http://schemas.microsoft.com/office/drawing/2014/main" id="{E9EBAA99-C62A-D2B3-AB44-705821A8E7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26561" y="170015"/>
            <a:ext cx="914400" cy="914400"/>
          </a:xfrm>
          <a:prstGeom prst="rect">
            <a:avLst/>
          </a:prstGeom>
        </p:spPr>
      </p:pic>
      <p:sp>
        <p:nvSpPr>
          <p:cNvPr id="8" name="Star: 5 Points 7" descr="A star">
            <a:extLst>
              <a:ext uri="{FF2B5EF4-FFF2-40B4-BE49-F238E27FC236}">
                <a16:creationId xmlns:a16="http://schemas.microsoft.com/office/drawing/2014/main" id="{B6C76817-10B1-9020-0F2B-152DA5D84CA1}"/>
              </a:ext>
              <a:ext uri="{C183D7F6-B498-43B3-948B-1728B52AA6E4}">
                <adec:decorative xmlns:adec="http://schemas.microsoft.com/office/drawing/2017/decorative" val="0"/>
              </a:ext>
            </a:extLst>
          </p:cNvPr>
          <p:cNvSpPr>
            <a:spLocks noChangeAspect="1"/>
          </p:cNvSpPr>
          <p:nvPr/>
        </p:nvSpPr>
        <p:spPr>
          <a:xfrm rot="18127697">
            <a:off x="9730626" y="1061647"/>
            <a:ext cx="713140" cy="713140"/>
          </a:xfrm>
          <a:prstGeom prst="star5">
            <a:avLst>
              <a:gd name="adj" fmla="val 17699"/>
              <a:gd name="hf" fmla="val 105146"/>
              <a:gd name="vf" fmla="val 110557"/>
            </a:avLst>
          </a:prstGeom>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tar: 5 Points 9" descr="A star">
            <a:extLst>
              <a:ext uri="{FF2B5EF4-FFF2-40B4-BE49-F238E27FC236}">
                <a16:creationId xmlns:a16="http://schemas.microsoft.com/office/drawing/2014/main" id="{EFB6EB9A-C557-A47D-292B-F49DC5501DE5}"/>
              </a:ext>
              <a:ext uri="{C183D7F6-B498-43B3-948B-1728B52AA6E4}">
                <adec:decorative xmlns:adec="http://schemas.microsoft.com/office/drawing/2017/decorative" val="0"/>
              </a:ext>
            </a:extLst>
          </p:cNvPr>
          <p:cNvSpPr>
            <a:spLocks noChangeAspect="1"/>
          </p:cNvSpPr>
          <p:nvPr/>
        </p:nvSpPr>
        <p:spPr>
          <a:xfrm rot="18127697">
            <a:off x="4153093" y="1061648"/>
            <a:ext cx="713140" cy="713140"/>
          </a:xfrm>
          <a:prstGeom prst="star5">
            <a:avLst>
              <a:gd name="adj" fmla="val 17699"/>
              <a:gd name="hf" fmla="val 105146"/>
              <a:gd name="vf" fmla="val 110557"/>
            </a:avLst>
          </a:prstGeom>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5 Points 11" descr="A star">
            <a:extLst>
              <a:ext uri="{FF2B5EF4-FFF2-40B4-BE49-F238E27FC236}">
                <a16:creationId xmlns:a16="http://schemas.microsoft.com/office/drawing/2014/main" id="{2FBEC5C2-4EF7-A343-8BCC-4D3EA5393EE5}"/>
              </a:ext>
              <a:ext uri="{C183D7F6-B498-43B3-948B-1728B52AA6E4}">
                <adec:decorative xmlns:adec="http://schemas.microsoft.com/office/drawing/2017/decorative" val="0"/>
              </a:ext>
            </a:extLst>
          </p:cNvPr>
          <p:cNvSpPr>
            <a:spLocks noChangeAspect="1"/>
          </p:cNvSpPr>
          <p:nvPr/>
        </p:nvSpPr>
        <p:spPr>
          <a:xfrm rot="18127697">
            <a:off x="4745844" y="2831478"/>
            <a:ext cx="713140" cy="713140"/>
          </a:xfrm>
          <a:prstGeom prst="star5">
            <a:avLst>
              <a:gd name="adj" fmla="val 17699"/>
              <a:gd name="hf" fmla="val 105146"/>
              <a:gd name="vf" fmla="val 110557"/>
            </a:avLst>
          </a:prstGeom>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descr="A star indicating &quot;Updated PONs&quot;">
            <a:extLst>
              <a:ext uri="{FF2B5EF4-FFF2-40B4-BE49-F238E27FC236}">
                <a16:creationId xmlns:a16="http://schemas.microsoft.com/office/drawing/2014/main" id="{CD8FECED-9775-3A2F-5C53-F8F66BA0FB78}"/>
              </a:ext>
            </a:extLst>
          </p:cNvPr>
          <p:cNvGrpSpPr/>
          <p:nvPr/>
        </p:nvGrpSpPr>
        <p:grpSpPr>
          <a:xfrm>
            <a:off x="528422" y="5258387"/>
            <a:ext cx="1700142" cy="646331"/>
            <a:chOff x="528422" y="5258387"/>
            <a:chExt cx="1700142" cy="646331"/>
          </a:xfrm>
        </p:grpSpPr>
        <p:sp>
          <p:nvSpPr>
            <p:cNvPr id="14" name="Star: 5 Points 13">
              <a:extLst>
                <a:ext uri="{FF2B5EF4-FFF2-40B4-BE49-F238E27FC236}">
                  <a16:creationId xmlns:a16="http://schemas.microsoft.com/office/drawing/2014/main" id="{40AF347E-DE93-55D8-5281-6EDD3E8B4BEB}"/>
                </a:ext>
              </a:extLst>
            </p:cNvPr>
            <p:cNvSpPr>
              <a:spLocks noChangeAspect="1"/>
            </p:cNvSpPr>
            <p:nvPr/>
          </p:nvSpPr>
          <p:spPr>
            <a:xfrm>
              <a:off x="528422" y="5316881"/>
              <a:ext cx="529342" cy="529342"/>
            </a:xfrm>
            <a:prstGeom prst="star5">
              <a:avLst>
                <a:gd name="adj" fmla="val 17699"/>
                <a:gd name="hf" fmla="val 105146"/>
                <a:gd name="vf" fmla="val 110557"/>
              </a:avLst>
            </a:prstGeom>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F7D8C26-5899-28C3-21D3-0DBEBE2A65E4}"/>
                </a:ext>
              </a:extLst>
            </p:cNvPr>
            <p:cNvSpPr txBox="1"/>
            <p:nvPr/>
          </p:nvSpPr>
          <p:spPr>
            <a:xfrm>
              <a:off x="1057764" y="5258387"/>
              <a:ext cx="1170800" cy="646331"/>
            </a:xfrm>
            <a:prstGeom prst="rect">
              <a:avLst/>
            </a:prstGeom>
            <a:noFill/>
          </p:spPr>
          <p:txBody>
            <a:bodyPr wrap="square" rtlCol="0">
              <a:spAutoFit/>
            </a:bodyPr>
            <a:lstStyle/>
            <a:p>
              <a:pPr algn="ctr"/>
              <a:r>
                <a:rPr lang="en-US" b="1">
                  <a:solidFill>
                    <a:schemeClr val="accent1">
                      <a:lumMod val="75000"/>
                    </a:schemeClr>
                  </a:solidFill>
                </a:rPr>
                <a:t>Updated PONs!</a:t>
              </a:r>
            </a:p>
          </p:txBody>
        </p:sp>
      </p:grpSp>
    </p:spTree>
    <p:extLst>
      <p:ext uri="{BB962C8B-B14F-4D97-AF65-F5344CB8AC3E}">
        <p14:creationId xmlns:p14="http://schemas.microsoft.com/office/powerpoint/2010/main" val="778590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3929EA2-B293-DC6E-3157-FA00E2B6D08B}"/>
              </a:ext>
            </a:extLst>
          </p:cNvPr>
          <p:cNvSpPr>
            <a:spLocks noGrp="1"/>
          </p:cNvSpPr>
          <p:nvPr>
            <p:ph type="body" sz="quarter" idx="12"/>
          </p:nvPr>
        </p:nvSpPr>
        <p:spPr>
          <a:xfrm>
            <a:off x="500131" y="1115336"/>
            <a:ext cx="10367486" cy="559263"/>
          </a:xfrm>
        </p:spPr>
        <p:txBody>
          <a:bodyPr>
            <a:normAutofit/>
          </a:bodyPr>
          <a:lstStyle/>
          <a:p>
            <a:r>
              <a:rPr lang="en-US" sz="2400"/>
              <a:t>Updated PON coming soon</a:t>
            </a:r>
          </a:p>
        </p:txBody>
      </p:sp>
      <p:sp>
        <p:nvSpPr>
          <p:cNvPr id="3" name="Title 2">
            <a:extLst>
              <a:ext uri="{FF2B5EF4-FFF2-40B4-BE49-F238E27FC236}">
                <a16:creationId xmlns:a16="http://schemas.microsoft.com/office/drawing/2014/main" id="{45F54C6B-EE63-2DD9-B2E2-F514E809150D}"/>
              </a:ext>
            </a:extLst>
          </p:cNvPr>
          <p:cNvSpPr>
            <a:spLocks noGrp="1"/>
          </p:cNvSpPr>
          <p:nvPr>
            <p:ph type="title"/>
          </p:nvPr>
        </p:nvSpPr>
        <p:spPr>
          <a:xfrm>
            <a:off x="500131" y="480568"/>
            <a:ext cx="10367486" cy="559264"/>
          </a:xfrm>
        </p:spPr>
        <p:txBody>
          <a:bodyPr>
            <a:normAutofit fontScale="90000"/>
          </a:bodyPr>
          <a:lstStyle/>
          <a:p>
            <a:r>
              <a:rPr lang="en-US"/>
              <a:t>Solar Decarbonization Grant</a:t>
            </a:r>
          </a:p>
        </p:txBody>
      </p:sp>
      <p:sp>
        <p:nvSpPr>
          <p:cNvPr id="4" name="Text Placeholder 3">
            <a:extLst>
              <a:ext uri="{FF2B5EF4-FFF2-40B4-BE49-F238E27FC236}">
                <a16:creationId xmlns:a16="http://schemas.microsoft.com/office/drawing/2014/main" id="{C76E8F14-0473-731B-8D66-CC5CFB7FBCCB}"/>
              </a:ext>
            </a:extLst>
          </p:cNvPr>
          <p:cNvSpPr>
            <a:spLocks noGrp="1"/>
          </p:cNvSpPr>
          <p:nvPr>
            <p:ph type="body" sz="quarter" idx="14"/>
          </p:nvPr>
        </p:nvSpPr>
        <p:spPr>
          <a:xfrm>
            <a:off x="500130" y="1674599"/>
            <a:ext cx="6060158" cy="4702833"/>
          </a:xfrm>
        </p:spPr>
        <p:txBody>
          <a:bodyPr>
            <a:normAutofit fontScale="85000" lnSpcReduction="20000"/>
          </a:bodyPr>
          <a:lstStyle/>
          <a:p>
            <a:pPr marL="45720" indent="0">
              <a:lnSpc>
                <a:spcPct val="105000"/>
              </a:lnSpc>
              <a:spcAft>
                <a:spcPts val="1000"/>
              </a:spcAft>
              <a:buNone/>
            </a:pPr>
            <a:r>
              <a:rPr lang="en-US" sz="2000" b="1"/>
              <a:t>Key Changes</a:t>
            </a:r>
          </a:p>
          <a:p>
            <a:pPr lvl="1">
              <a:lnSpc>
                <a:spcPct val="105000"/>
              </a:lnSpc>
              <a:spcAft>
                <a:spcPts val="1000"/>
              </a:spcAft>
            </a:pPr>
            <a:r>
              <a:rPr lang="en-US" sz="2000"/>
              <a:t>Removal of embodied carbon offset requirement</a:t>
            </a:r>
          </a:p>
          <a:p>
            <a:pPr lvl="1">
              <a:lnSpc>
                <a:spcPct val="105000"/>
              </a:lnSpc>
              <a:spcAft>
                <a:spcPts val="1000"/>
              </a:spcAft>
            </a:pPr>
            <a:r>
              <a:rPr lang="en-US" sz="2000"/>
              <a:t>Inclusion of </a:t>
            </a:r>
            <a:r>
              <a:rPr lang="en-US" sz="2000" b="1"/>
              <a:t>Embodied Carbon Adders </a:t>
            </a:r>
            <a:r>
              <a:rPr lang="en-US" sz="2000"/>
              <a:t>for:</a:t>
            </a:r>
          </a:p>
          <a:p>
            <a:pPr lvl="2">
              <a:lnSpc>
                <a:spcPct val="105000"/>
              </a:lnSpc>
              <a:spcAft>
                <a:spcPts val="1000"/>
              </a:spcAft>
            </a:pPr>
            <a:r>
              <a:rPr lang="en-US" sz="2000"/>
              <a:t>Environmental Product Declarations</a:t>
            </a:r>
          </a:p>
          <a:p>
            <a:pPr lvl="2">
              <a:lnSpc>
                <a:spcPct val="105000"/>
              </a:lnSpc>
              <a:spcAft>
                <a:spcPts val="1000"/>
              </a:spcAft>
            </a:pPr>
            <a:r>
              <a:rPr lang="en-US" sz="2000"/>
              <a:t>Use of domestic steel and/or</a:t>
            </a:r>
          </a:p>
          <a:p>
            <a:pPr lvl="2">
              <a:lnSpc>
                <a:spcPct val="105000"/>
              </a:lnSpc>
              <a:spcAft>
                <a:spcPts val="1000"/>
              </a:spcAft>
            </a:pPr>
            <a:r>
              <a:rPr lang="en-US" sz="2000"/>
              <a:t>Use of EPEAT Certified solar panels</a:t>
            </a:r>
          </a:p>
          <a:p>
            <a:pPr lvl="1">
              <a:lnSpc>
                <a:spcPct val="105000"/>
              </a:lnSpc>
              <a:spcAft>
                <a:spcPts val="1000"/>
              </a:spcAft>
            </a:pPr>
            <a:r>
              <a:rPr lang="en-US" sz="2000"/>
              <a:t>PPA rate limited to 60% reduction from basic service rate if also receiving adder(s)</a:t>
            </a:r>
          </a:p>
          <a:p>
            <a:pPr lvl="1">
              <a:lnSpc>
                <a:spcPct val="105000"/>
              </a:lnSpc>
              <a:spcAft>
                <a:spcPts val="1000"/>
              </a:spcAft>
            </a:pPr>
            <a:r>
              <a:rPr lang="en-US" sz="2000" b="1"/>
              <a:t>Battery storage incentive</a:t>
            </a:r>
            <a:r>
              <a:rPr lang="en-US" sz="2000"/>
              <a:t> changes:</a:t>
            </a:r>
          </a:p>
          <a:p>
            <a:pPr lvl="2">
              <a:lnSpc>
                <a:spcPct val="105000"/>
              </a:lnSpc>
              <a:spcAft>
                <a:spcPts val="1000"/>
              </a:spcAft>
            </a:pPr>
            <a:r>
              <a:rPr lang="en-US" sz="2000"/>
              <a:t>If part of solar PPA: incentive amount sufficient to maintain solar PPA rate (max $1,000/kWh)</a:t>
            </a:r>
          </a:p>
          <a:p>
            <a:pPr lvl="2">
              <a:lnSpc>
                <a:spcPct val="105000"/>
              </a:lnSpc>
              <a:spcAft>
                <a:spcPts val="1000"/>
              </a:spcAft>
            </a:pPr>
            <a:r>
              <a:rPr lang="en-US" sz="2000"/>
              <a:t>If not part of PPA or state-owned: $750/kWh</a:t>
            </a:r>
          </a:p>
          <a:p>
            <a:pPr lvl="2">
              <a:lnSpc>
                <a:spcPct val="105000"/>
              </a:lnSpc>
              <a:spcAft>
                <a:spcPts val="1000"/>
              </a:spcAft>
            </a:pPr>
            <a:endParaRPr lang="en-US" sz="2000"/>
          </a:p>
          <a:p>
            <a:pPr lvl="1"/>
            <a:endParaRPr lang="en-US"/>
          </a:p>
        </p:txBody>
      </p:sp>
      <p:pic>
        <p:nvPicPr>
          <p:cNvPr id="6" name="Picture 5" descr="Solar panels on House of Correction rooftop">
            <a:extLst>
              <a:ext uri="{FF2B5EF4-FFF2-40B4-BE49-F238E27FC236}">
                <a16:creationId xmlns:a16="http://schemas.microsoft.com/office/drawing/2014/main" id="{9E0014EC-EBA1-2B68-9C00-9157BB7F34A4}"/>
              </a:ext>
            </a:extLst>
          </p:cNvPr>
          <p:cNvPicPr>
            <a:picLocks noChangeAspect="1"/>
          </p:cNvPicPr>
          <p:nvPr/>
        </p:nvPicPr>
        <p:blipFill>
          <a:blip r:embed="rId2">
            <a:extLst>
              <a:ext uri="{28A0092B-C50C-407E-A947-70E740481C1C}">
                <a14:useLocalDpi xmlns:a14="http://schemas.microsoft.com/office/drawing/2010/main" val="0"/>
              </a:ext>
            </a:extLst>
          </a:blip>
          <a:srcRect l="846" r="2658"/>
          <a:stretch>
            <a:fillRect/>
          </a:stretch>
        </p:blipFill>
        <p:spPr>
          <a:xfrm>
            <a:off x="6687878" y="2078967"/>
            <a:ext cx="5003991" cy="3894096"/>
          </a:xfrm>
          <a:prstGeom prst="roundRect">
            <a:avLst/>
          </a:prstGeom>
        </p:spPr>
      </p:pic>
      <p:pic>
        <p:nvPicPr>
          <p:cNvPr id="8" name="Picture 7" descr="Solar Grant Icon">
            <a:extLst>
              <a:ext uri="{FF2B5EF4-FFF2-40B4-BE49-F238E27FC236}">
                <a16:creationId xmlns:a16="http://schemas.microsoft.com/office/drawing/2014/main" id="{AC2C3703-648D-6F10-472E-A51CCF507A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9216" y="303000"/>
            <a:ext cx="914400" cy="914400"/>
          </a:xfrm>
          <a:prstGeom prst="rect">
            <a:avLst/>
          </a:prstGeom>
        </p:spPr>
      </p:pic>
    </p:spTree>
    <p:extLst>
      <p:ext uri="{BB962C8B-B14F-4D97-AF65-F5344CB8AC3E}">
        <p14:creationId xmlns:p14="http://schemas.microsoft.com/office/powerpoint/2010/main" val="942556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BFB50-A6BA-EE75-FF28-752EE80A087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F1E41A5-EE94-EB48-6CC4-903BF3B69968}"/>
              </a:ext>
            </a:extLst>
          </p:cNvPr>
          <p:cNvSpPr>
            <a:spLocks noGrp="1"/>
          </p:cNvSpPr>
          <p:nvPr>
            <p:ph type="body" sz="quarter" idx="12"/>
          </p:nvPr>
        </p:nvSpPr>
        <p:spPr>
          <a:xfrm>
            <a:off x="500131" y="1533376"/>
            <a:ext cx="10367486" cy="559263"/>
          </a:xfrm>
        </p:spPr>
        <p:txBody>
          <a:bodyPr>
            <a:normAutofit/>
          </a:bodyPr>
          <a:lstStyle/>
          <a:p>
            <a:r>
              <a:rPr lang="en-US" sz="2400"/>
              <a:t>New PON released; no major changes</a:t>
            </a:r>
          </a:p>
        </p:txBody>
      </p:sp>
      <p:sp>
        <p:nvSpPr>
          <p:cNvPr id="3" name="Title 2">
            <a:extLst>
              <a:ext uri="{FF2B5EF4-FFF2-40B4-BE49-F238E27FC236}">
                <a16:creationId xmlns:a16="http://schemas.microsoft.com/office/drawing/2014/main" id="{D7D53C6A-22FC-37A6-28B4-99DFC7349471}"/>
              </a:ext>
            </a:extLst>
          </p:cNvPr>
          <p:cNvSpPr>
            <a:spLocks noGrp="1"/>
          </p:cNvSpPr>
          <p:nvPr>
            <p:ph type="title"/>
          </p:nvPr>
        </p:nvSpPr>
        <p:spPr/>
        <p:txBody>
          <a:bodyPr>
            <a:normAutofit fontScale="90000"/>
          </a:bodyPr>
          <a:lstStyle/>
          <a:p>
            <a:r>
              <a:rPr lang="en-US"/>
              <a:t>Fleet EV Charging Grant 4.0</a:t>
            </a:r>
          </a:p>
        </p:txBody>
      </p:sp>
      <p:sp>
        <p:nvSpPr>
          <p:cNvPr id="4" name="Text Placeholder 3">
            <a:extLst>
              <a:ext uri="{FF2B5EF4-FFF2-40B4-BE49-F238E27FC236}">
                <a16:creationId xmlns:a16="http://schemas.microsoft.com/office/drawing/2014/main" id="{DB9D6082-EEC8-FA18-617B-AE2E88B7EB56}"/>
              </a:ext>
            </a:extLst>
          </p:cNvPr>
          <p:cNvSpPr>
            <a:spLocks noGrp="1"/>
          </p:cNvSpPr>
          <p:nvPr>
            <p:ph type="body" sz="quarter" idx="14"/>
          </p:nvPr>
        </p:nvSpPr>
        <p:spPr>
          <a:xfrm>
            <a:off x="500132" y="3980620"/>
            <a:ext cx="5864092" cy="2117180"/>
          </a:xfrm>
        </p:spPr>
        <p:txBody>
          <a:bodyPr>
            <a:normAutofit/>
          </a:bodyPr>
          <a:lstStyle/>
          <a:p>
            <a:pPr>
              <a:lnSpc>
                <a:spcPct val="100000"/>
              </a:lnSpc>
            </a:pPr>
            <a:r>
              <a:rPr lang="en-US" sz="2000"/>
              <a:t>Maximum grant per entity: $300,000</a:t>
            </a:r>
          </a:p>
          <a:p>
            <a:pPr>
              <a:lnSpc>
                <a:spcPct val="100000"/>
              </a:lnSpc>
            </a:pPr>
            <a:r>
              <a:rPr lang="en-US" sz="2000"/>
              <a:t>Mobile charging no longer eligible</a:t>
            </a:r>
          </a:p>
          <a:p>
            <a:pPr>
              <a:lnSpc>
                <a:spcPct val="100000"/>
              </a:lnSpc>
            </a:pPr>
            <a:r>
              <a:rPr lang="en-US" sz="2000"/>
              <a:t>For projects at state-owned sites, work must be complete by </a:t>
            </a:r>
            <a:r>
              <a:rPr lang="en-US" sz="2000" b="1"/>
              <a:t>June 30, 2027</a:t>
            </a:r>
          </a:p>
        </p:txBody>
      </p:sp>
      <p:graphicFrame>
        <p:nvGraphicFramePr>
          <p:cNvPr id="5" name="Table 4">
            <a:extLst>
              <a:ext uri="{FF2B5EF4-FFF2-40B4-BE49-F238E27FC236}">
                <a16:creationId xmlns:a16="http://schemas.microsoft.com/office/drawing/2014/main" id="{7D62E0FE-8812-9801-5CAE-7EB1F374E236}"/>
              </a:ext>
            </a:extLst>
          </p:cNvPr>
          <p:cNvGraphicFramePr>
            <a:graphicFrameLocks noGrp="1"/>
          </p:cNvGraphicFramePr>
          <p:nvPr>
            <p:extLst>
              <p:ext uri="{D42A27DB-BD31-4B8C-83A1-F6EECF244321}">
                <p14:modId xmlns:p14="http://schemas.microsoft.com/office/powerpoint/2010/main" val="3830937763"/>
              </p:ext>
            </p:extLst>
          </p:nvPr>
        </p:nvGraphicFramePr>
        <p:xfrm>
          <a:off x="500130" y="2306550"/>
          <a:ext cx="5864094" cy="1341906"/>
        </p:xfrm>
        <a:graphic>
          <a:graphicData uri="http://schemas.openxmlformats.org/drawingml/2006/table">
            <a:tbl>
              <a:tblPr firstRow="1" bandRow="1">
                <a:tableStyleId>{793D81CF-94F2-401A-BA57-92F5A7B2D0C5}</a:tableStyleId>
              </a:tblPr>
              <a:tblGrid>
                <a:gridCol w="2680444">
                  <a:extLst>
                    <a:ext uri="{9D8B030D-6E8A-4147-A177-3AD203B41FA5}">
                      <a16:colId xmlns:a16="http://schemas.microsoft.com/office/drawing/2014/main" val="2442918474"/>
                    </a:ext>
                  </a:extLst>
                </a:gridCol>
                <a:gridCol w="3183650">
                  <a:extLst>
                    <a:ext uri="{9D8B030D-6E8A-4147-A177-3AD203B41FA5}">
                      <a16:colId xmlns:a16="http://schemas.microsoft.com/office/drawing/2014/main" val="2763204910"/>
                    </a:ext>
                  </a:extLst>
                </a:gridCol>
              </a:tblGrid>
              <a:tr h="447302">
                <a:tc>
                  <a:txBody>
                    <a:bodyPr/>
                    <a:lstStyle/>
                    <a:p>
                      <a:r>
                        <a:rPr lang="en-US" sz="2000"/>
                        <a:t>Eligible Sites</a:t>
                      </a:r>
                    </a:p>
                  </a:txBody>
                  <a:tcPr anchor="ctr"/>
                </a:tc>
                <a:tc>
                  <a:txBody>
                    <a:bodyPr/>
                    <a:lstStyle/>
                    <a:p>
                      <a:r>
                        <a:rPr lang="en-US" sz="2000"/>
                        <a:t>Available Funding</a:t>
                      </a:r>
                    </a:p>
                  </a:txBody>
                  <a:tcPr anchor="ctr"/>
                </a:tc>
                <a:extLst>
                  <a:ext uri="{0D108BD9-81ED-4DB2-BD59-A6C34878D82A}">
                    <a16:rowId xmlns:a16="http://schemas.microsoft.com/office/drawing/2014/main" val="2836287721"/>
                  </a:ext>
                </a:extLst>
              </a:tr>
              <a:tr h="447302">
                <a:tc>
                  <a:txBody>
                    <a:bodyPr/>
                    <a:lstStyle/>
                    <a:p>
                      <a:r>
                        <a:rPr lang="en-US" sz="2000"/>
                        <a:t>State-owned sites</a:t>
                      </a:r>
                    </a:p>
                  </a:txBody>
                  <a:tcPr anchor="ctr"/>
                </a:tc>
                <a:tc>
                  <a:txBody>
                    <a:bodyPr/>
                    <a:lstStyle/>
                    <a:p>
                      <a:r>
                        <a:rPr lang="en-US" sz="2000"/>
                        <a:t>$500,000</a:t>
                      </a:r>
                    </a:p>
                  </a:txBody>
                  <a:tcPr anchor="ctr"/>
                </a:tc>
                <a:extLst>
                  <a:ext uri="{0D108BD9-81ED-4DB2-BD59-A6C34878D82A}">
                    <a16:rowId xmlns:a16="http://schemas.microsoft.com/office/drawing/2014/main" val="958042963"/>
                  </a:ext>
                </a:extLst>
              </a:tr>
              <a:tr h="447302">
                <a:tc>
                  <a:txBody>
                    <a:bodyPr/>
                    <a:lstStyle/>
                    <a:p>
                      <a:r>
                        <a:rPr lang="en-US" sz="2000"/>
                        <a:t>Domicile locations</a:t>
                      </a:r>
                    </a:p>
                  </a:txBody>
                  <a:tcPr anchor="ctr"/>
                </a:tc>
                <a:tc>
                  <a:txBody>
                    <a:bodyPr/>
                    <a:lstStyle/>
                    <a:p>
                      <a:r>
                        <a:rPr lang="en-US" sz="2000"/>
                        <a:t>$127,390</a:t>
                      </a:r>
                    </a:p>
                  </a:txBody>
                  <a:tcPr anchor="ctr"/>
                </a:tc>
                <a:extLst>
                  <a:ext uri="{0D108BD9-81ED-4DB2-BD59-A6C34878D82A}">
                    <a16:rowId xmlns:a16="http://schemas.microsoft.com/office/drawing/2014/main" val="3255209277"/>
                  </a:ext>
                </a:extLst>
              </a:tr>
            </a:tbl>
          </a:graphicData>
        </a:graphic>
      </p:graphicFrame>
      <p:pic>
        <p:nvPicPr>
          <p:cNvPr id="8" name="Picture 7" descr="Electric vehicle charger with charging port plugged into an electric vehicle to charge it.">
            <a:extLst>
              <a:ext uri="{FF2B5EF4-FFF2-40B4-BE49-F238E27FC236}">
                <a16:creationId xmlns:a16="http://schemas.microsoft.com/office/drawing/2014/main" id="{314E49B0-1FF7-A4F1-EA47-B631C7183360}"/>
              </a:ext>
            </a:extLst>
          </p:cNvPr>
          <p:cNvPicPr>
            <a:picLocks noChangeAspect="1"/>
          </p:cNvPicPr>
          <p:nvPr/>
        </p:nvPicPr>
        <p:blipFill>
          <a:blip r:embed="rId2"/>
          <a:stretch>
            <a:fillRect/>
          </a:stretch>
        </p:blipFill>
        <p:spPr>
          <a:xfrm>
            <a:off x="6653525" y="2091241"/>
            <a:ext cx="5038344" cy="3778758"/>
          </a:xfrm>
          <a:prstGeom prst="roundRect">
            <a:avLst/>
          </a:prstGeom>
        </p:spPr>
      </p:pic>
      <p:pic>
        <p:nvPicPr>
          <p:cNvPr id="10" name="Picture 9" descr="EV Charger Icon">
            <a:extLst>
              <a:ext uri="{FF2B5EF4-FFF2-40B4-BE49-F238E27FC236}">
                <a16:creationId xmlns:a16="http://schemas.microsoft.com/office/drawing/2014/main" id="{4C7AB014-9633-B3C6-25A2-EF1E72849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4096" y="582632"/>
            <a:ext cx="914400" cy="914400"/>
          </a:xfrm>
          <a:prstGeom prst="rect">
            <a:avLst/>
          </a:prstGeom>
        </p:spPr>
      </p:pic>
    </p:spTree>
    <p:extLst>
      <p:ext uri="{BB962C8B-B14F-4D97-AF65-F5344CB8AC3E}">
        <p14:creationId xmlns:p14="http://schemas.microsoft.com/office/powerpoint/2010/main" val="3048063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E0B6C-74C7-572E-F940-6EF7E0A418D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8820B12-88A6-C102-515D-88196BD41323}"/>
              </a:ext>
            </a:extLst>
          </p:cNvPr>
          <p:cNvSpPr>
            <a:spLocks noGrp="1"/>
          </p:cNvSpPr>
          <p:nvPr>
            <p:ph type="body" sz="quarter" idx="12"/>
          </p:nvPr>
        </p:nvSpPr>
        <p:spPr>
          <a:xfrm>
            <a:off x="500131" y="851785"/>
            <a:ext cx="10367486" cy="441534"/>
          </a:xfrm>
        </p:spPr>
        <p:txBody>
          <a:bodyPr>
            <a:normAutofit lnSpcReduction="10000"/>
          </a:bodyPr>
          <a:lstStyle/>
          <a:p>
            <a:r>
              <a:rPr lang="en-US" sz="2400"/>
              <a:t>Grant Overview</a:t>
            </a:r>
          </a:p>
        </p:txBody>
      </p:sp>
      <p:sp>
        <p:nvSpPr>
          <p:cNvPr id="3" name="Title 2">
            <a:extLst>
              <a:ext uri="{FF2B5EF4-FFF2-40B4-BE49-F238E27FC236}">
                <a16:creationId xmlns:a16="http://schemas.microsoft.com/office/drawing/2014/main" id="{11794669-21E2-8119-F70E-F8AA56347B40}"/>
              </a:ext>
            </a:extLst>
          </p:cNvPr>
          <p:cNvSpPr>
            <a:spLocks noGrp="1"/>
          </p:cNvSpPr>
          <p:nvPr>
            <p:ph type="title"/>
          </p:nvPr>
        </p:nvSpPr>
        <p:spPr>
          <a:xfrm>
            <a:off x="500131" y="201373"/>
            <a:ext cx="10367486" cy="559264"/>
          </a:xfrm>
        </p:spPr>
        <p:txBody>
          <a:bodyPr>
            <a:normAutofit fontScale="90000"/>
          </a:bodyPr>
          <a:lstStyle/>
          <a:p>
            <a:r>
              <a:rPr lang="en-US"/>
              <a:t>Equipment Decarbonization Grant</a:t>
            </a:r>
          </a:p>
        </p:txBody>
      </p:sp>
      <p:sp>
        <p:nvSpPr>
          <p:cNvPr id="6" name="Text Placeholder 5">
            <a:extLst>
              <a:ext uri="{FF2B5EF4-FFF2-40B4-BE49-F238E27FC236}">
                <a16:creationId xmlns:a16="http://schemas.microsoft.com/office/drawing/2014/main" id="{DB7D2C7E-FF41-B0A6-EE06-3BD4EAAB604E}"/>
              </a:ext>
            </a:extLst>
          </p:cNvPr>
          <p:cNvSpPr>
            <a:spLocks noGrp="1"/>
          </p:cNvSpPr>
          <p:nvPr>
            <p:ph type="body" sz="quarter" idx="14"/>
          </p:nvPr>
        </p:nvSpPr>
        <p:spPr>
          <a:xfrm>
            <a:off x="593945" y="1351870"/>
            <a:ext cx="7479600" cy="655637"/>
          </a:xfrm>
        </p:spPr>
        <p:txBody>
          <a:bodyPr>
            <a:normAutofit/>
          </a:bodyPr>
          <a:lstStyle/>
          <a:p>
            <a:pPr marL="45720" indent="0">
              <a:buNone/>
            </a:pPr>
            <a:r>
              <a:rPr lang="en-US" sz="2000"/>
              <a:t>The LBE Equipment Decarbonization Grant offers funding for four project categories: </a:t>
            </a:r>
          </a:p>
        </p:txBody>
      </p:sp>
      <p:graphicFrame>
        <p:nvGraphicFramePr>
          <p:cNvPr id="4" name="Table 3">
            <a:extLst>
              <a:ext uri="{FF2B5EF4-FFF2-40B4-BE49-F238E27FC236}">
                <a16:creationId xmlns:a16="http://schemas.microsoft.com/office/drawing/2014/main" id="{E57DD428-8A93-F711-7161-3EBA31644F53}"/>
              </a:ext>
            </a:extLst>
          </p:cNvPr>
          <p:cNvGraphicFramePr>
            <a:graphicFrameLocks noGrp="1"/>
          </p:cNvGraphicFramePr>
          <p:nvPr>
            <p:extLst>
              <p:ext uri="{D42A27DB-BD31-4B8C-83A1-F6EECF244321}">
                <p14:modId xmlns:p14="http://schemas.microsoft.com/office/powerpoint/2010/main" val="3948815194"/>
              </p:ext>
            </p:extLst>
          </p:nvPr>
        </p:nvGraphicFramePr>
        <p:xfrm>
          <a:off x="1387981" y="2147999"/>
          <a:ext cx="5891527" cy="2286000"/>
        </p:xfrm>
        <a:graphic>
          <a:graphicData uri="http://schemas.openxmlformats.org/drawingml/2006/table">
            <a:tbl>
              <a:tblPr firstRow="1" bandRow="1">
                <a:tableStyleId>{073A0DAA-6AF3-43AB-8588-CEC1D06C72B9}</a:tableStyleId>
              </a:tblPr>
              <a:tblGrid>
                <a:gridCol w="5891527">
                  <a:extLst>
                    <a:ext uri="{9D8B030D-6E8A-4147-A177-3AD203B41FA5}">
                      <a16:colId xmlns:a16="http://schemas.microsoft.com/office/drawing/2014/main" val="2687993132"/>
                    </a:ext>
                  </a:extLst>
                </a:gridCol>
              </a:tblGrid>
              <a:tr h="370840">
                <a:tc>
                  <a:txBody>
                    <a:bodyPr/>
                    <a:lstStyle/>
                    <a:p>
                      <a:pPr algn="ctr"/>
                      <a:r>
                        <a:rPr lang="en-US" sz="2000"/>
                        <a:t>Product Categories</a:t>
                      </a:r>
                    </a:p>
                  </a:txBody>
                  <a:tcPr/>
                </a:tc>
                <a:extLst>
                  <a:ext uri="{0D108BD9-81ED-4DB2-BD59-A6C34878D82A}">
                    <a16:rowId xmlns:a16="http://schemas.microsoft.com/office/drawing/2014/main" val="4288884553"/>
                  </a:ext>
                </a:extLst>
              </a:tr>
              <a:tr h="370840">
                <a:tc>
                  <a:txBody>
                    <a:bodyPr/>
                    <a:lstStyle/>
                    <a:p>
                      <a:pPr algn="ctr"/>
                      <a:r>
                        <a:rPr lang="en-US" sz="2000"/>
                        <a:t>Space Heating*</a:t>
                      </a:r>
                    </a:p>
                  </a:txBody>
                  <a:tcPr/>
                </a:tc>
                <a:extLst>
                  <a:ext uri="{0D108BD9-81ED-4DB2-BD59-A6C34878D82A}">
                    <a16:rowId xmlns:a16="http://schemas.microsoft.com/office/drawing/2014/main" val="3735488856"/>
                  </a:ext>
                </a:extLst>
              </a:tr>
              <a:tr h="370840">
                <a:tc>
                  <a:txBody>
                    <a:bodyPr/>
                    <a:lstStyle/>
                    <a:p>
                      <a:pPr algn="ctr"/>
                      <a:r>
                        <a:rPr lang="en-US" sz="2000"/>
                        <a:t>Water Heating*</a:t>
                      </a:r>
                    </a:p>
                  </a:txBody>
                  <a:tcPr/>
                </a:tc>
                <a:extLst>
                  <a:ext uri="{0D108BD9-81ED-4DB2-BD59-A6C34878D82A}">
                    <a16:rowId xmlns:a16="http://schemas.microsoft.com/office/drawing/2014/main" val="758111137"/>
                  </a:ext>
                </a:extLst>
              </a:tr>
              <a:tr h="370840">
                <a:tc>
                  <a:txBody>
                    <a:bodyPr/>
                    <a:lstStyle/>
                    <a:p>
                      <a:pPr algn="ctr"/>
                      <a:r>
                        <a:rPr lang="en-US" sz="2000"/>
                        <a:t>Commercial Kitchen Equipment</a:t>
                      </a:r>
                    </a:p>
                  </a:txBody>
                  <a:tcPr/>
                </a:tc>
                <a:extLst>
                  <a:ext uri="{0D108BD9-81ED-4DB2-BD59-A6C34878D82A}">
                    <a16:rowId xmlns:a16="http://schemas.microsoft.com/office/drawing/2014/main" val="3264056599"/>
                  </a:ext>
                </a:extLst>
              </a:tr>
              <a:tr h="370840">
                <a:tc>
                  <a:txBody>
                    <a:bodyPr/>
                    <a:lstStyle/>
                    <a:p>
                      <a:pPr algn="ctr"/>
                      <a:r>
                        <a:rPr lang="en-US" sz="2000"/>
                        <a:t>Facilities Maintenance, Operations, and/or Landscaping Equipment</a:t>
                      </a:r>
                    </a:p>
                  </a:txBody>
                  <a:tcPr/>
                </a:tc>
                <a:extLst>
                  <a:ext uri="{0D108BD9-81ED-4DB2-BD59-A6C34878D82A}">
                    <a16:rowId xmlns:a16="http://schemas.microsoft.com/office/drawing/2014/main" val="1341594649"/>
                  </a:ext>
                </a:extLst>
              </a:tr>
            </a:tbl>
          </a:graphicData>
        </a:graphic>
      </p:graphicFrame>
      <p:sp>
        <p:nvSpPr>
          <p:cNvPr id="5" name="Text Placeholder 5">
            <a:extLst>
              <a:ext uri="{FF2B5EF4-FFF2-40B4-BE49-F238E27FC236}">
                <a16:creationId xmlns:a16="http://schemas.microsoft.com/office/drawing/2014/main" id="{86779934-0B60-49AF-0CDC-0260E54647CC}"/>
              </a:ext>
            </a:extLst>
          </p:cNvPr>
          <p:cNvSpPr txBox="1">
            <a:spLocks/>
          </p:cNvSpPr>
          <p:nvPr/>
        </p:nvSpPr>
        <p:spPr>
          <a:xfrm>
            <a:off x="762127" y="4631535"/>
            <a:ext cx="7479601" cy="1891026"/>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1pPr>
            <a:lvl2pPr marL="685800" indent="-18288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2pPr>
            <a:lvl3pPr marL="1143000" indent="-18288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3pPr>
            <a:lvl4pPr marL="1600200" indent="-18288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4pPr>
            <a:lvl5pPr marL="2057400" indent="-18288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 indent="0">
              <a:lnSpc>
                <a:spcPct val="110000"/>
              </a:lnSpc>
              <a:buFont typeface="Arial" panose="020B0604020202020204" pitchFamily="34" charset="0"/>
              <a:buNone/>
            </a:pPr>
            <a:r>
              <a:rPr lang="en-US" sz="1800" b="1"/>
              <a:t>Eligible Applicants: </a:t>
            </a:r>
            <a:r>
              <a:rPr lang="en-US" sz="1800"/>
              <a:t>Executive branch agencies, quasi-public authorities, and public institutions of higher education</a:t>
            </a:r>
          </a:p>
          <a:p>
            <a:pPr marL="45720" indent="0">
              <a:buFont typeface="Arial" panose="020B0604020202020204" pitchFamily="34" charset="0"/>
              <a:buNone/>
            </a:pPr>
            <a:r>
              <a:rPr lang="en-US" sz="1800" b="1"/>
              <a:t>Total Funding</a:t>
            </a:r>
            <a:r>
              <a:rPr lang="en-US" sz="1800"/>
              <a:t>: $2,450,000</a:t>
            </a:r>
          </a:p>
          <a:p>
            <a:pPr marL="45720" indent="0">
              <a:buFont typeface="Arial" panose="020B0604020202020204" pitchFamily="34" charset="0"/>
              <a:buNone/>
            </a:pPr>
            <a:r>
              <a:rPr lang="en-US" sz="1800" b="1"/>
              <a:t>Deadline: </a:t>
            </a:r>
            <a:r>
              <a:rPr lang="en-US" sz="1800"/>
              <a:t>June 30, 2027 or until funds run out</a:t>
            </a:r>
          </a:p>
          <a:p>
            <a:pPr marL="45720" indent="0">
              <a:buFont typeface="Arial" panose="020B0604020202020204" pitchFamily="34" charset="0"/>
              <a:buNone/>
            </a:pPr>
            <a:r>
              <a:rPr lang="en-US" sz="1800" b="1"/>
              <a:t>Contact: </a:t>
            </a:r>
            <a:r>
              <a:rPr lang="en-US" sz="1800"/>
              <a:t>Morgan Bowler (</a:t>
            </a:r>
            <a:r>
              <a:rPr lang="en-US" sz="1800">
                <a:hlinkClick r:id="rId2"/>
              </a:rPr>
              <a:t>Morgan.Bowler@mass.gov</a:t>
            </a:r>
            <a:r>
              <a:rPr lang="en-US" sz="1800"/>
              <a:t>) </a:t>
            </a:r>
          </a:p>
        </p:txBody>
      </p:sp>
      <p:grpSp>
        <p:nvGrpSpPr>
          <p:cNvPr id="15" name="Group 14" descr="A group of icons representing commerical heating equipment, heat pumps, water heaters, and battery-powered landscaping equipment (BPLE)">
            <a:extLst>
              <a:ext uri="{FF2B5EF4-FFF2-40B4-BE49-F238E27FC236}">
                <a16:creationId xmlns:a16="http://schemas.microsoft.com/office/drawing/2014/main" id="{EB3F6DF6-3802-7524-4E3E-4147F47B31E8}"/>
              </a:ext>
            </a:extLst>
          </p:cNvPr>
          <p:cNvGrpSpPr/>
          <p:nvPr/>
        </p:nvGrpSpPr>
        <p:grpSpPr>
          <a:xfrm>
            <a:off x="7892831" y="1902678"/>
            <a:ext cx="3705224" cy="3052643"/>
            <a:chOff x="7862220" y="1479063"/>
            <a:chExt cx="4329780" cy="3404754"/>
          </a:xfrm>
        </p:grpSpPr>
        <p:pic>
          <p:nvPicPr>
            <p:cNvPr id="8" name="Picture 7" descr="Boiler Icon">
              <a:extLst>
                <a:ext uri="{FF2B5EF4-FFF2-40B4-BE49-F238E27FC236}">
                  <a16:creationId xmlns:a16="http://schemas.microsoft.com/office/drawing/2014/main" id="{1CAABC78-6B6C-9CAC-60B7-252FCE96E6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86605" y="1479063"/>
              <a:ext cx="1681011" cy="1681011"/>
            </a:xfrm>
            <a:prstGeom prst="rect">
              <a:avLst/>
            </a:prstGeom>
          </p:spPr>
        </p:pic>
        <p:pic>
          <p:nvPicPr>
            <p:cNvPr id="10" name="Picture 9" descr="Electric Stove Icon">
              <a:extLst>
                <a:ext uri="{FF2B5EF4-FFF2-40B4-BE49-F238E27FC236}">
                  <a16:creationId xmlns:a16="http://schemas.microsoft.com/office/drawing/2014/main" id="{027118A2-B071-C722-F6F5-F19A1271FE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86605" y="3202807"/>
              <a:ext cx="1681010" cy="1681010"/>
            </a:xfrm>
            <a:prstGeom prst="rect">
              <a:avLst/>
            </a:prstGeom>
          </p:spPr>
        </p:pic>
        <p:pic>
          <p:nvPicPr>
            <p:cNvPr id="12" name="Picture 11" descr="Electric Lawnmower Icon">
              <a:extLst>
                <a:ext uri="{FF2B5EF4-FFF2-40B4-BE49-F238E27FC236}">
                  <a16:creationId xmlns:a16="http://schemas.microsoft.com/office/drawing/2014/main" id="{F9E9D00E-F0E5-2E19-D9E4-1E93C724E5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10989" y="2340935"/>
              <a:ext cx="1681011" cy="1681011"/>
            </a:xfrm>
            <a:prstGeom prst="rect">
              <a:avLst/>
            </a:prstGeom>
          </p:spPr>
        </p:pic>
        <p:pic>
          <p:nvPicPr>
            <p:cNvPr id="14" name="Picture 13" descr="Heat Pump Mini-Split Icon">
              <a:extLst>
                <a:ext uri="{FF2B5EF4-FFF2-40B4-BE49-F238E27FC236}">
                  <a16:creationId xmlns:a16="http://schemas.microsoft.com/office/drawing/2014/main" id="{E9F65879-50E8-8BBB-0A38-88CC6AE7A7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62220" y="2340935"/>
              <a:ext cx="1681010" cy="1681010"/>
            </a:xfrm>
            <a:prstGeom prst="rect">
              <a:avLst/>
            </a:prstGeom>
          </p:spPr>
        </p:pic>
      </p:grpSp>
      <p:sp>
        <p:nvSpPr>
          <p:cNvPr id="7" name="TextBox 6">
            <a:extLst>
              <a:ext uri="{FF2B5EF4-FFF2-40B4-BE49-F238E27FC236}">
                <a16:creationId xmlns:a16="http://schemas.microsoft.com/office/drawing/2014/main" id="{89BF09EE-D081-FC76-EFF6-55F486B52EE9}"/>
              </a:ext>
            </a:extLst>
          </p:cNvPr>
          <p:cNvSpPr txBox="1"/>
          <p:nvPr/>
        </p:nvSpPr>
        <p:spPr>
          <a:xfrm>
            <a:off x="0" y="6502738"/>
            <a:ext cx="4343400" cy="307777"/>
          </a:xfrm>
          <a:prstGeom prst="rect">
            <a:avLst/>
          </a:prstGeom>
          <a:noFill/>
        </p:spPr>
        <p:txBody>
          <a:bodyPr wrap="square" rtlCol="0">
            <a:spAutoFit/>
          </a:bodyPr>
          <a:lstStyle/>
          <a:p>
            <a:r>
              <a:rPr lang="en-US" sz="1400"/>
              <a:t>* Need to adhere to BABA Requirements</a:t>
            </a:r>
          </a:p>
        </p:txBody>
      </p:sp>
    </p:spTree>
    <p:extLst>
      <p:ext uri="{BB962C8B-B14F-4D97-AF65-F5344CB8AC3E}">
        <p14:creationId xmlns:p14="http://schemas.microsoft.com/office/powerpoint/2010/main" val="1019915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7C528-D80B-BBD5-09A1-25F63AD53AC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79B1F71-1240-4DD7-6363-0E43532F8C13}"/>
              </a:ext>
            </a:extLst>
          </p:cNvPr>
          <p:cNvSpPr>
            <a:spLocks noGrp="1"/>
          </p:cNvSpPr>
          <p:nvPr>
            <p:ph type="body" sz="quarter" idx="12"/>
          </p:nvPr>
        </p:nvSpPr>
        <p:spPr>
          <a:xfrm>
            <a:off x="555216" y="1076139"/>
            <a:ext cx="10367486" cy="559263"/>
          </a:xfrm>
        </p:spPr>
        <p:txBody>
          <a:bodyPr>
            <a:normAutofit/>
          </a:bodyPr>
          <a:lstStyle/>
          <a:p>
            <a:r>
              <a:rPr lang="en-US" sz="2400"/>
              <a:t>Updated PON coming soon</a:t>
            </a:r>
          </a:p>
        </p:txBody>
      </p:sp>
      <p:sp>
        <p:nvSpPr>
          <p:cNvPr id="3" name="Title 2">
            <a:extLst>
              <a:ext uri="{FF2B5EF4-FFF2-40B4-BE49-F238E27FC236}">
                <a16:creationId xmlns:a16="http://schemas.microsoft.com/office/drawing/2014/main" id="{570FBA7F-E391-81F4-7350-81893D650CA2}"/>
              </a:ext>
            </a:extLst>
          </p:cNvPr>
          <p:cNvSpPr>
            <a:spLocks noGrp="1"/>
          </p:cNvSpPr>
          <p:nvPr>
            <p:ph type="title"/>
          </p:nvPr>
        </p:nvSpPr>
        <p:spPr>
          <a:xfrm>
            <a:off x="555216" y="302963"/>
            <a:ext cx="10367486" cy="559264"/>
          </a:xfrm>
        </p:spPr>
        <p:txBody>
          <a:bodyPr>
            <a:normAutofit fontScale="90000"/>
          </a:bodyPr>
          <a:lstStyle/>
          <a:p>
            <a:r>
              <a:rPr lang="en-US"/>
              <a:t>Proposed Changes</a:t>
            </a:r>
          </a:p>
        </p:txBody>
      </p:sp>
      <p:sp>
        <p:nvSpPr>
          <p:cNvPr id="4" name="Text Placeholder 3">
            <a:extLst>
              <a:ext uri="{FF2B5EF4-FFF2-40B4-BE49-F238E27FC236}">
                <a16:creationId xmlns:a16="http://schemas.microsoft.com/office/drawing/2014/main" id="{F93C4B49-8BC2-E46E-7F84-420EAA800693}"/>
              </a:ext>
            </a:extLst>
          </p:cNvPr>
          <p:cNvSpPr>
            <a:spLocks noGrp="1"/>
          </p:cNvSpPr>
          <p:nvPr>
            <p:ph type="body" sz="quarter" idx="14"/>
          </p:nvPr>
        </p:nvSpPr>
        <p:spPr>
          <a:xfrm>
            <a:off x="555215" y="1821870"/>
            <a:ext cx="6969305" cy="4733167"/>
          </a:xfrm>
        </p:spPr>
        <p:txBody>
          <a:bodyPr>
            <a:normAutofit fontScale="85000" lnSpcReduction="20000"/>
          </a:bodyPr>
          <a:lstStyle/>
          <a:p>
            <a:pPr marL="45720" marR="0" lvl="0" indent="0" algn="l" defTabSz="914400" rtl="0" eaLnBrk="1" fontAlgn="auto" latinLnBrk="0" hangingPunct="1">
              <a:lnSpc>
                <a:spcPct val="105000"/>
              </a:lnSpc>
              <a:spcBef>
                <a:spcPts val="1000"/>
              </a:spcBef>
              <a:spcAft>
                <a:spcPts val="1000"/>
              </a:spcAft>
              <a:buClrTx/>
              <a:buSzTx/>
              <a:buFont typeface="Arial" panose="020B0604020202020204" pitchFamily="34" charset="0"/>
              <a:buNone/>
              <a:tabLst/>
              <a:defRPr/>
            </a:pPr>
            <a:r>
              <a:rPr kumimoji="0" lang="en-US" sz="2300" b="1" i="0" u="none" strike="noStrike" kern="1200" cap="none" spc="0" normalizeH="0" baseline="0" noProof="0">
                <a:ln>
                  <a:noFill/>
                </a:ln>
                <a:solidFill>
                  <a:srgbClr val="2C3B90"/>
                </a:solidFill>
                <a:effectLst/>
                <a:uLnTx/>
                <a:uFillTx/>
                <a:latin typeface="Avenir Next LT Pro" panose="020B0504020202020204" pitchFamily="34" charset="0"/>
                <a:ea typeface="+mn-ea"/>
                <a:cs typeface="+mn-cs"/>
              </a:rPr>
              <a:t>Proposed Changes</a:t>
            </a:r>
          </a:p>
          <a:p>
            <a:pPr marL="685800" marR="0" lvl="1" indent="-182880" algn="l" defTabSz="914400" rtl="0" eaLnBrk="1" fontAlgn="auto" latinLnBrk="0" hangingPunct="1">
              <a:lnSpc>
                <a:spcPct val="105000"/>
              </a:lnSpc>
              <a:spcBef>
                <a:spcPts val="500"/>
              </a:spcBef>
              <a:spcAft>
                <a:spcPts val="1000"/>
              </a:spcAft>
              <a:buClrTx/>
              <a:buSzTx/>
              <a:buFont typeface="Arial" panose="020B0604020202020204" pitchFamily="34" charset="0"/>
              <a:buChar char="•"/>
              <a:tabLst/>
              <a:defRPr/>
            </a:pPr>
            <a:r>
              <a:rPr lang="en-US" sz="2300">
                <a:solidFill>
                  <a:srgbClr val="2C3B90"/>
                </a:solidFill>
              </a:rPr>
              <a:t>Removal of funding cap per site address</a:t>
            </a:r>
          </a:p>
          <a:p>
            <a:pPr marL="685800" marR="0" lvl="1" indent="-182880" algn="l" defTabSz="914400" rtl="0" eaLnBrk="1" fontAlgn="auto" latinLnBrk="0" hangingPunct="1">
              <a:lnSpc>
                <a:spcPct val="105000"/>
              </a:lnSpc>
              <a:spcBef>
                <a:spcPts val="500"/>
              </a:spcBef>
              <a:spcAft>
                <a:spcPts val="1000"/>
              </a:spcAft>
              <a:buClrTx/>
              <a:buSzTx/>
              <a:buFont typeface="Arial" panose="020B0604020202020204" pitchFamily="34" charset="0"/>
              <a:buChar char="•"/>
              <a:tabLst/>
              <a:defRPr/>
            </a:pPr>
            <a:r>
              <a:rPr lang="en-US" sz="2300">
                <a:solidFill>
                  <a:srgbClr val="2C3B90"/>
                </a:solidFill>
              </a:rPr>
              <a:t>Increase funding percentages to 75% base grant funding for every category</a:t>
            </a:r>
          </a:p>
          <a:p>
            <a:pPr marL="685800" marR="0" lvl="1" indent="-182880" algn="l" defTabSz="914400" rtl="0" eaLnBrk="1" fontAlgn="auto" latinLnBrk="0" hangingPunct="1">
              <a:lnSpc>
                <a:spcPct val="105000"/>
              </a:lnSpc>
              <a:spcBef>
                <a:spcPts val="500"/>
              </a:spcBef>
              <a:spcAft>
                <a:spcPts val="1000"/>
              </a:spcAft>
              <a:buClrTx/>
              <a:buSzTx/>
              <a:buFont typeface="Arial" panose="020B0604020202020204" pitchFamily="34" charset="0"/>
              <a:buChar char="•"/>
              <a:tabLst/>
              <a:defRPr/>
            </a:pPr>
            <a:r>
              <a:rPr lang="en-US" sz="2300">
                <a:solidFill>
                  <a:srgbClr val="2C3B90"/>
                </a:solidFill>
              </a:rPr>
              <a:t>Replacement of Climate and Economic Justice Adder with Gateway Municipality adder</a:t>
            </a:r>
          </a:p>
          <a:p>
            <a:pPr lvl="2">
              <a:lnSpc>
                <a:spcPct val="105000"/>
              </a:lnSpc>
              <a:spcAft>
                <a:spcPts val="1000"/>
              </a:spcAft>
              <a:defRPr/>
            </a:pPr>
            <a:r>
              <a:rPr lang="en-US" sz="2300">
                <a:solidFill>
                  <a:srgbClr val="2C3B90"/>
                </a:solidFill>
              </a:rPr>
              <a:t>Additional 25% of total project cost in DOER funding for a maximum of 100%</a:t>
            </a:r>
          </a:p>
          <a:p>
            <a:pPr lvl="1">
              <a:lnSpc>
                <a:spcPct val="105000"/>
              </a:lnSpc>
              <a:spcAft>
                <a:spcPts val="1000"/>
              </a:spcAft>
              <a:defRPr/>
            </a:pPr>
            <a:r>
              <a:rPr lang="en-US" sz="2300">
                <a:solidFill>
                  <a:srgbClr val="2C3B90"/>
                </a:solidFill>
              </a:rPr>
              <a:t>We have clarified window unit heat pumps are eligible equipment costs and don’t have to meet BABA</a:t>
            </a:r>
          </a:p>
          <a:p>
            <a:pPr lvl="1">
              <a:lnSpc>
                <a:spcPct val="105000"/>
              </a:lnSpc>
              <a:spcAft>
                <a:spcPts val="1000"/>
              </a:spcAft>
              <a:defRPr/>
            </a:pPr>
            <a:r>
              <a:rPr lang="en-US" sz="2300">
                <a:solidFill>
                  <a:srgbClr val="2C3B90"/>
                </a:solidFill>
              </a:rPr>
              <a:t>Construction related projects less than $250k can receive an expedited BABA waiver</a:t>
            </a:r>
          </a:p>
          <a:p>
            <a:pPr lvl="1">
              <a:lnSpc>
                <a:spcPct val="105000"/>
              </a:lnSpc>
              <a:spcAft>
                <a:spcPts val="1000"/>
              </a:spcAft>
              <a:defRPr/>
            </a:pPr>
            <a:endParaRPr lang="en-US" sz="1900">
              <a:solidFill>
                <a:srgbClr val="2C3B90"/>
              </a:solidFill>
            </a:endParaRPr>
          </a:p>
        </p:txBody>
      </p:sp>
      <p:pic>
        <p:nvPicPr>
          <p:cNvPr id="6" name="Picture 5" descr="Aerial view of person pushing lawn mower on grass between garden bed and path">
            <a:extLst>
              <a:ext uri="{FF2B5EF4-FFF2-40B4-BE49-F238E27FC236}">
                <a16:creationId xmlns:a16="http://schemas.microsoft.com/office/drawing/2014/main" id="{12B938C0-A49C-D300-23CB-601A68D2C953}"/>
              </a:ext>
            </a:extLst>
          </p:cNvPr>
          <p:cNvPicPr>
            <a:picLocks noChangeAspect="1"/>
          </p:cNvPicPr>
          <p:nvPr/>
        </p:nvPicPr>
        <p:blipFill>
          <a:blip r:embed="rId2">
            <a:extLst>
              <a:ext uri="{28A0092B-C50C-407E-A947-70E740481C1C}">
                <a14:useLocalDpi xmlns:a14="http://schemas.microsoft.com/office/drawing/2010/main" val="0"/>
              </a:ext>
            </a:extLst>
          </a:blip>
          <a:srcRect l="18956" r="14555"/>
          <a:stretch>
            <a:fillRect/>
          </a:stretch>
        </p:blipFill>
        <p:spPr>
          <a:xfrm>
            <a:off x="7737477" y="1849314"/>
            <a:ext cx="3832632" cy="3832632"/>
          </a:xfrm>
          <a:prstGeom prst="ellipse">
            <a:avLst/>
          </a:prstGeom>
        </p:spPr>
      </p:pic>
    </p:spTree>
    <p:extLst>
      <p:ext uri="{BB962C8B-B14F-4D97-AF65-F5344CB8AC3E}">
        <p14:creationId xmlns:p14="http://schemas.microsoft.com/office/powerpoint/2010/main" val="2046101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9E6EC4B-88E9-B3EA-95E3-0FF8C839FD9E}"/>
              </a:ext>
            </a:extLst>
          </p:cNvPr>
          <p:cNvSpPr>
            <a:spLocks noGrp="1"/>
          </p:cNvSpPr>
          <p:nvPr>
            <p:ph type="pic" sz="quarter" idx="10"/>
          </p:nvPr>
        </p:nvSpPr>
        <p:spPr/>
        <p:txBody>
          <a:bodyPr/>
          <a:lstStyle/>
          <a:p>
            <a:endParaRPr lang="en-US">
              <a:solidFill>
                <a:schemeClr val="tx1">
                  <a:lumMod val="65000"/>
                  <a:lumOff val="35000"/>
                </a:schemeClr>
              </a:solidFill>
            </a:endParaRPr>
          </a:p>
        </p:txBody>
      </p:sp>
      <p:pic>
        <p:nvPicPr>
          <p:cNvPr id="6" name="Picture 5" descr="View of solar panels">
            <a:extLst>
              <a:ext uri="{FF2B5EF4-FFF2-40B4-BE49-F238E27FC236}">
                <a16:creationId xmlns:a16="http://schemas.microsoft.com/office/drawing/2014/main" id="{9EAA6A26-9D78-284B-BEFF-5D6C5F97A09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82" y="0"/>
            <a:ext cx="12191238" cy="6858000"/>
          </a:xfrm>
          <a:prstGeom prst="rect">
            <a:avLst/>
          </a:prstGeom>
        </p:spPr>
      </p:pic>
      <p:sp>
        <p:nvSpPr>
          <p:cNvPr id="7" name="Rectangle 6">
            <a:extLst>
              <a:ext uri="{FF2B5EF4-FFF2-40B4-BE49-F238E27FC236}">
                <a16:creationId xmlns:a16="http://schemas.microsoft.com/office/drawing/2014/main" id="{F978AE18-E476-ACC1-DA18-D4A26D8D4668}"/>
              </a:ext>
              <a:ext uri="{C183D7F6-B498-43B3-948B-1728B52AA6E4}">
                <adec:decorative xmlns:adec="http://schemas.microsoft.com/office/drawing/2017/decorative" val="1"/>
              </a:ext>
            </a:extLst>
          </p:cNvPr>
          <p:cNvSpPr/>
          <p:nvPr/>
        </p:nvSpPr>
        <p:spPr>
          <a:xfrm>
            <a:off x="366111" y="1339402"/>
            <a:ext cx="8033503" cy="5015447"/>
          </a:xfrm>
          <a:prstGeom prst="rect">
            <a:avLst/>
          </a:prstGeom>
          <a:solidFill>
            <a:schemeClr val="bg1">
              <a:alpha val="9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C27D359-BB6C-4A59-E0AE-0435F67F2A9E}"/>
              </a:ext>
            </a:extLst>
          </p:cNvPr>
          <p:cNvSpPr>
            <a:spLocks noGrp="1"/>
          </p:cNvSpPr>
          <p:nvPr>
            <p:ph type="title" idx="4294967295"/>
          </p:nvPr>
        </p:nvSpPr>
        <p:spPr>
          <a:xfrm>
            <a:off x="482600" y="1581150"/>
            <a:ext cx="3960813" cy="6064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4000" b="1" i="0" u="none" strike="noStrike" kern="1200" cap="none" spc="0" normalizeH="0" baseline="0" noProof="0">
                <a:ln>
                  <a:noFill/>
                </a:ln>
                <a:solidFill>
                  <a:srgbClr val="2E3690"/>
                </a:solidFill>
                <a:effectLst/>
                <a:uLnTx/>
                <a:uFillTx/>
                <a:latin typeface="+mn-lt"/>
                <a:ea typeface="+mn-ea"/>
                <a:cs typeface="+mn-cs"/>
              </a:rPr>
              <a:t>Disclaimer</a:t>
            </a:r>
          </a:p>
        </p:txBody>
      </p:sp>
      <p:sp>
        <p:nvSpPr>
          <p:cNvPr id="4" name="Text Placeholder 3">
            <a:extLst>
              <a:ext uri="{FF2B5EF4-FFF2-40B4-BE49-F238E27FC236}">
                <a16:creationId xmlns:a16="http://schemas.microsoft.com/office/drawing/2014/main" id="{DCC687E1-4257-19A5-A00E-19C7E93CA268}"/>
              </a:ext>
            </a:extLst>
          </p:cNvPr>
          <p:cNvSpPr>
            <a:spLocks noGrp="1"/>
          </p:cNvSpPr>
          <p:nvPr>
            <p:ph type="body" sz="quarter" idx="13"/>
          </p:nvPr>
        </p:nvSpPr>
        <p:spPr>
          <a:xfrm>
            <a:off x="508612" y="2187940"/>
            <a:ext cx="7675038" cy="4042846"/>
          </a:xfrm>
        </p:spPr>
        <p:txBody>
          <a:bodyPr anchor="ctr">
            <a:normAutofit/>
          </a:bodyPr>
          <a:lstStyle/>
          <a:p>
            <a:r>
              <a:rPr lang="en-US" sz="1800">
                <a:solidFill>
                  <a:schemeClr val="tx1"/>
                </a:solidFill>
                <a:latin typeface="+mn-lt"/>
              </a:rPr>
              <a:t>DOER does not endorse any such products or services that participants are made aware of through DOER’s Leading by Example Division (LBE), LBE Staff, LBE Council Meetings, or any mailing list.</a:t>
            </a:r>
          </a:p>
          <a:p>
            <a:r>
              <a:rPr lang="en-US" sz="1800">
                <a:solidFill>
                  <a:schemeClr val="tx1"/>
                </a:solidFill>
                <a:latin typeface="+mn-lt"/>
              </a:rPr>
              <a:t>Products and services presented and discussed by LBE are provided for information purposes only. DOER exclaims any express or implied warranty, warranty of fitness for a particular purpose or merchantability and makes no representations as to the quality or value of any such product or service.</a:t>
            </a:r>
          </a:p>
          <a:p>
            <a:r>
              <a:rPr lang="en-US" sz="1800">
                <a:solidFill>
                  <a:schemeClr val="tx1"/>
                </a:solidFill>
                <a:latin typeface="+mn-lt"/>
              </a:rPr>
              <a:t>DOER further exclaims any and all liability relative to any such product or service and advises that any party interested in any such product or service independently review and due their own due diligence in order to make an informed decision about any such product or service.</a:t>
            </a:r>
          </a:p>
        </p:txBody>
      </p:sp>
    </p:spTree>
    <p:extLst>
      <p:ext uri="{BB962C8B-B14F-4D97-AF65-F5344CB8AC3E}">
        <p14:creationId xmlns:p14="http://schemas.microsoft.com/office/powerpoint/2010/main" val="907122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AA876-0EDA-74F1-7B46-7CD7A3694C6D}"/>
              </a:ext>
            </a:extLst>
          </p:cNvPr>
          <p:cNvSpPr>
            <a:spLocks noGrp="1"/>
          </p:cNvSpPr>
          <p:nvPr>
            <p:ph type="title"/>
          </p:nvPr>
        </p:nvSpPr>
        <p:spPr/>
        <p:txBody>
          <a:bodyPr/>
          <a:lstStyle/>
          <a:p>
            <a:r>
              <a:rPr lang="en-US"/>
              <a:t>Lithium Utility Vehicles</a:t>
            </a:r>
          </a:p>
        </p:txBody>
      </p:sp>
      <p:sp>
        <p:nvSpPr>
          <p:cNvPr id="3" name="Text Placeholder 2">
            <a:extLst>
              <a:ext uri="{FF2B5EF4-FFF2-40B4-BE49-F238E27FC236}">
                <a16:creationId xmlns:a16="http://schemas.microsoft.com/office/drawing/2014/main" id="{3A042FC8-B958-B3BF-8CC9-9283E6698AFA}"/>
              </a:ext>
            </a:extLst>
          </p:cNvPr>
          <p:cNvSpPr>
            <a:spLocks noGrp="1"/>
          </p:cNvSpPr>
          <p:nvPr>
            <p:ph type="body" idx="1"/>
          </p:nvPr>
        </p:nvSpPr>
        <p:spPr/>
        <p:txBody>
          <a:bodyPr/>
          <a:lstStyle/>
          <a:p>
            <a:r>
              <a:rPr lang="en-US" dirty="0"/>
              <a:t>Stephen Brown – C2 Vehicles</a:t>
            </a:r>
          </a:p>
          <a:p>
            <a:r>
              <a:rPr lang="en-US" dirty="0"/>
              <a:t>508-317-5548</a:t>
            </a:r>
          </a:p>
          <a:p>
            <a:r>
              <a:rPr lang="en-US" u="sng" dirty="0">
                <a:hlinkClick r:id="rId2"/>
              </a:rPr>
              <a:t>sbrown@c2vehicles.com</a:t>
            </a:r>
            <a:endParaRPr lang="en-US" dirty="0"/>
          </a:p>
        </p:txBody>
      </p:sp>
    </p:spTree>
    <p:extLst>
      <p:ext uri="{BB962C8B-B14F-4D97-AF65-F5344CB8AC3E}">
        <p14:creationId xmlns:p14="http://schemas.microsoft.com/office/powerpoint/2010/main" val="1436626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0244D-7EB3-D761-59CC-1AF65C84FC39}"/>
              </a:ext>
            </a:extLst>
          </p:cNvPr>
          <p:cNvSpPr>
            <a:spLocks noGrp="1"/>
          </p:cNvSpPr>
          <p:nvPr>
            <p:ph type="title"/>
          </p:nvPr>
        </p:nvSpPr>
        <p:spPr/>
        <p:txBody>
          <a:bodyPr>
            <a:normAutofit fontScale="90000"/>
          </a:bodyPr>
          <a:lstStyle/>
          <a:p>
            <a:r>
              <a:rPr lang="en-US" b="1" dirty="0"/>
              <a:t>Lithium Electric Vehicles Can Replace Gas Vehicles and Improve Operational Efficiency (1) </a:t>
            </a:r>
          </a:p>
        </p:txBody>
      </p:sp>
      <p:sp>
        <p:nvSpPr>
          <p:cNvPr id="3" name="Content Placeholder 2">
            <a:extLst>
              <a:ext uri="{FF2B5EF4-FFF2-40B4-BE49-F238E27FC236}">
                <a16:creationId xmlns:a16="http://schemas.microsoft.com/office/drawing/2014/main" id="{38D39964-7310-1F9B-6D63-5FC3154F87AF}"/>
              </a:ext>
            </a:extLst>
          </p:cNvPr>
          <p:cNvSpPr>
            <a:spLocks noGrp="1"/>
          </p:cNvSpPr>
          <p:nvPr>
            <p:ph idx="1"/>
          </p:nvPr>
        </p:nvSpPr>
        <p:spPr>
          <a:xfrm>
            <a:off x="838200" y="1825625"/>
            <a:ext cx="5082766" cy="4351338"/>
          </a:xfrm>
        </p:spPr>
        <p:txBody>
          <a:bodyPr>
            <a:normAutofit fontScale="92500" lnSpcReduction="10000"/>
          </a:bodyPr>
          <a:lstStyle/>
          <a:p>
            <a:r>
              <a:rPr lang="en-US"/>
              <a:t>Lower Total Cost – Lithium models should achieve an est. 60%-70% lifetime cost savings over gas</a:t>
            </a:r>
          </a:p>
          <a:p>
            <a:r>
              <a:rPr lang="en-US"/>
              <a:t>Lithium = Zero Maintenance – no oil changes, no watering batteries</a:t>
            </a:r>
          </a:p>
          <a:p>
            <a:r>
              <a:rPr lang="en-US"/>
              <a:t>Fast Charging – Lithium charges much faster, can opportunity charge whenever for short periods</a:t>
            </a:r>
          </a:p>
          <a:p>
            <a:r>
              <a:rPr lang="en-US"/>
              <a:t>Improved Battery Performance</a:t>
            </a:r>
          </a:p>
          <a:p>
            <a:endParaRPr lang="en-US"/>
          </a:p>
        </p:txBody>
      </p:sp>
      <p:pic>
        <p:nvPicPr>
          <p:cNvPr id="12" name="Picture 11" descr="2026 UTV roundup: A workhorse for every price range | Total Landscape Care">
            <a:extLst>
              <a:ext uri="{FF2B5EF4-FFF2-40B4-BE49-F238E27FC236}">
                <a16:creationId xmlns:a16="http://schemas.microsoft.com/office/drawing/2014/main" id="{CF7367D9-0FB7-DEB3-26A8-8EF6313D7D2B}"/>
              </a:ext>
            </a:extLst>
          </p:cNvPr>
          <p:cNvPicPr>
            <a:picLocks noChangeAspect="1"/>
          </p:cNvPicPr>
          <p:nvPr/>
        </p:nvPicPr>
        <p:blipFill>
          <a:blip r:embed="rId2"/>
          <a:stretch>
            <a:fillRect/>
          </a:stretch>
        </p:blipFill>
        <p:spPr>
          <a:xfrm>
            <a:off x="6648041" y="2033163"/>
            <a:ext cx="5080000" cy="3390900"/>
          </a:xfrm>
          <a:prstGeom prst="rect">
            <a:avLst/>
          </a:prstGeom>
        </p:spPr>
      </p:pic>
    </p:spTree>
    <p:extLst>
      <p:ext uri="{BB962C8B-B14F-4D97-AF65-F5344CB8AC3E}">
        <p14:creationId xmlns:p14="http://schemas.microsoft.com/office/powerpoint/2010/main" val="225799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33BB0-445D-A02C-0DEC-88EAE2B20B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CC4256-2D02-2B34-8A0A-754218DB5800}"/>
              </a:ext>
            </a:extLst>
          </p:cNvPr>
          <p:cNvSpPr>
            <a:spLocks noGrp="1"/>
          </p:cNvSpPr>
          <p:nvPr>
            <p:ph type="title"/>
          </p:nvPr>
        </p:nvSpPr>
        <p:spPr/>
        <p:txBody>
          <a:bodyPr>
            <a:normAutofit fontScale="90000"/>
          </a:bodyPr>
          <a:lstStyle/>
          <a:p>
            <a:r>
              <a:rPr lang="en-US" b="1" dirty="0"/>
              <a:t>Lithium Electric Vehicles Can Replace Gas Vehicles and Improve Operational Efficiency (2) </a:t>
            </a:r>
          </a:p>
        </p:txBody>
      </p:sp>
      <p:sp>
        <p:nvSpPr>
          <p:cNvPr id="3" name="Content Placeholder 2">
            <a:extLst>
              <a:ext uri="{FF2B5EF4-FFF2-40B4-BE49-F238E27FC236}">
                <a16:creationId xmlns:a16="http://schemas.microsoft.com/office/drawing/2014/main" id="{7F6F4F35-EF8D-BE22-91CD-E45079FEDC38}"/>
              </a:ext>
            </a:extLst>
          </p:cNvPr>
          <p:cNvSpPr>
            <a:spLocks noGrp="1"/>
          </p:cNvSpPr>
          <p:nvPr>
            <p:ph idx="1"/>
          </p:nvPr>
        </p:nvSpPr>
        <p:spPr>
          <a:xfrm>
            <a:off x="838200" y="1825625"/>
            <a:ext cx="5010339" cy="4351338"/>
          </a:xfrm>
        </p:spPr>
        <p:txBody>
          <a:bodyPr>
            <a:normAutofit lnSpcReduction="10000"/>
          </a:bodyPr>
          <a:lstStyle/>
          <a:p>
            <a:r>
              <a:rPr lang="en-US"/>
              <a:t>Zero Emissions</a:t>
            </a:r>
          </a:p>
          <a:p>
            <a:r>
              <a:rPr lang="en-US"/>
              <a:t>Towing &amp; Payload – Haul 1,000+ pounds tow up to 2,000 pounds</a:t>
            </a:r>
          </a:p>
          <a:p>
            <a:r>
              <a:rPr lang="en-US"/>
              <a:t>Much Quiter operation </a:t>
            </a:r>
          </a:p>
          <a:p>
            <a:r>
              <a:rPr lang="en-US"/>
              <a:t>Improved Mile Range – 30-80 miles per charge</a:t>
            </a:r>
          </a:p>
          <a:p>
            <a:r>
              <a:rPr lang="en-US"/>
              <a:t>Lithium batteries are lasting much longer than previously thought – 12+ Years</a:t>
            </a:r>
          </a:p>
          <a:p>
            <a:endParaRPr lang="en-US"/>
          </a:p>
        </p:txBody>
      </p:sp>
      <p:pic>
        <p:nvPicPr>
          <p:cNvPr id="5" name="Picture 4" descr="New 2025 Club Car Carryall 700 Electric Li-Ion | Utility Vehicles in Devils  Lake ND | Premium Red">
            <a:extLst>
              <a:ext uri="{FF2B5EF4-FFF2-40B4-BE49-F238E27FC236}">
                <a16:creationId xmlns:a16="http://schemas.microsoft.com/office/drawing/2014/main" id="{B721E76E-2CF0-56AE-ACC4-E967DFE797F1}"/>
              </a:ext>
            </a:extLst>
          </p:cNvPr>
          <p:cNvPicPr>
            <a:picLocks noChangeAspect="1"/>
          </p:cNvPicPr>
          <p:nvPr/>
        </p:nvPicPr>
        <p:blipFill>
          <a:blip r:embed="rId2"/>
          <a:stretch>
            <a:fillRect/>
          </a:stretch>
        </p:blipFill>
        <p:spPr>
          <a:xfrm>
            <a:off x="6246889" y="1825625"/>
            <a:ext cx="5010339" cy="3757754"/>
          </a:xfrm>
          <a:prstGeom prst="rect">
            <a:avLst/>
          </a:prstGeom>
        </p:spPr>
      </p:pic>
    </p:spTree>
    <p:extLst>
      <p:ext uri="{BB962C8B-B14F-4D97-AF65-F5344CB8AC3E}">
        <p14:creationId xmlns:p14="http://schemas.microsoft.com/office/powerpoint/2010/main" val="2415788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D3962-9A21-AF03-08AC-275516709430}"/>
              </a:ext>
            </a:extLst>
          </p:cNvPr>
          <p:cNvSpPr>
            <a:spLocks noGrp="1"/>
          </p:cNvSpPr>
          <p:nvPr>
            <p:ph type="title"/>
          </p:nvPr>
        </p:nvSpPr>
        <p:spPr/>
        <p:txBody>
          <a:bodyPr/>
          <a:lstStyle/>
          <a:p>
            <a:r>
              <a:rPr lang="en-US" b="1"/>
              <a:t>Low Speed Street Legal Vehicles</a:t>
            </a:r>
          </a:p>
        </p:txBody>
      </p:sp>
      <p:sp>
        <p:nvSpPr>
          <p:cNvPr id="3" name="Content Placeholder 2">
            <a:extLst>
              <a:ext uri="{FF2B5EF4-FFF2-40B4-BE49-F238E27FC236}">
                <a16:creationId xmlns:a16="http://schemas.microsoft.com/office/drawing/2014/main" id="{3C873FB1-DC7E-3FEC-ED60-CADED11D999C}"/>
              </a:ext>
            </a:extLst>
          </p:cNvPr>
          <p:cNvSpPr>
            <a:spLocks noGrp="1"/>
          </p:cNvSpPr>
          <p:nvPr>
            <p:ph idx="1"/>
          </p:nvPr>
        </p:nvSpPr>
        <p:spPr>
          <a:xfrm>
            <a:off x="838200" y="1825625"/>
            <a:ext cx="3987297" cy="4351338"/>
          </a:xfrm>
        </p:spPr>
        <p:txBody>
          <a:bodyPr>
            <a:normAutofit fontScale="92500" lnSpcReduction="20000"/>
          </a:bodyPr>
          <a:lstStyle/>
          <a:p>
            <a:r>
              <a:rPr lang="en-US"/>
              <a:t>Utility Vehicles are now available as LSVs</a:t>
            </a:r>
          </a:p>
          <a:p>
            <a:r>
              <a:rPr lang="en-US"/>
              <a:t>Eliminate the need for a truck for small trips around town</a:t>
            </a:r>
          </a:p>
          <a:p>
            <a:r>
              <a:rPr lang="en-US"/>
              <a:t>Enhanced safety features </a:t>
            </a:r>
          </a:p>
          <a:p>
            <a:r>
              <a:rPr lang="en-US"/>
              <a:t>Work on roads</a:t>
            </a:r>
          </a:p>
          <a:p>
            <a:r>
              <a:rPr lang="en-US"/>
              <a:t>Ability to register the vehicle</a:t>
            </a:r>
          </a:p>
          <a:p>
            <a:r>
              <a:rPr lang="en-US"/>
              <a:t>A vehicle for every use case</a:t>
            </a:r>
          </a:p>
        </p:txBody>
      </p:sp>
      <p:pic>
        <p:nvPicPr>
          <p:cNvPr id="5" name="Picture 4" descr="20260408_101355">
            <a:extLst>
              <a:ext uri="{FF2B5EF4-FFF2-40B4-BE49-F238E27FC236}">
                <a16:creationId xmlns:a16="http://schemas.microsoft.com/office/drawing/2014/main" id="{9EC20D31-B636-432A-7691-38F3016A234C}"/>
              </a:ext>
            </a:extLst>
          </p:cNvPr>
          <p:cNvPicPr>
            <a:picLocks noChangeAspect="1"/>
          </p:cNvPicPr>
          <p:nvPr/>
        </p:nvPicPr>
        <p:blipFill>
          <a:blip r:embed="rId2"/>
          <a:stretch>
            <a:fillRect/>
          </a:stretch>
        </p:blipFill>
        <p:spPr>
          <a:xfrm>
            <a:off x="5574474" y="1508595"/>
            <a:ext cx="3153748" cy="4204997"/>
          </a:xfrm>
          <a:prstGeom prst="rect">
            <a:avLst/>
          </a:prstGeom>
        </p:spPr>
      </p:pic>
      <p:pic>
        <p:nvPicPr>
          <p:cNvPr id="6" name="Picture 5" descr="20240701_132153">
            <a:extLst>
              <a:ext uri="{FF2B5EF4-FFF2-40B4-BE49-F238E27FC236}">
                <a16:creationId xmlns:a16="http://schemas.microsoft.com/office/drawing/2014/main" id="{B424BAAC-90B3-D643-A4D5-7B98087848DB}"/>
              </a:ext>
            </a:extLst>
          </p:cNvPr>
          <p:cNvPicPr>
            <a:picLocks noChangeAspect="1"/>
          </p:cNvPicPr>
          <p:nvPr/>
        </p:nvPicPr>
        <p:blipFill>
          <a:blip r:embed="rId3"/>
          <a:stretch>
            <a:fillRect/>
          </a:stretch>
        </p:blipFill>
        <p:spPr>
          <a:xfrm>
            <a:off x="8856929" y="1508594"/>
            <a:ext cx="3153748" cy="4204997"/>
          </a:xfrm>
          <a:prstGeom prst="rect">
            <a:avLst/>
          </a:prstGeom>
        </p:spPr>
      </p:pic>
    </p:spTree>
    <p:extLst>
      <p:ext uri="{BB962C8B-B14F-4D97-AF65-F5344CB8AC3E}">
        <p14:creationId xmlns:p14="http://schemas.microsoft.com/office/powerpoint/2010/main" val="52559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2D36A-3101-9DF6-F175-784FFB75BEB7}"/>
              </a:ext>
            </a:extLst>
          </p:cNvPr>
          <p:cNvSpPr>
            <a:spLocks noGrp="1"/>
          </p:cNvSpPr>
          <p:nvPr>
            <p:ph type="title"/>
          </p:nvPr>
        </p:nvSpPr>
        <p:spPr/>
        <p:txBody>
          <a:bodyPr/>
          <a:lstStyle/>
          <a:p>
            <a:r>
              <a:rPr lang="en-US" dirty="0"/>
              <a:t>Environmental Impact of Replacing 1 Gas Utility Vehicle With 1 Lithium Utility Vehicle </a:t>
            </a:r>
          </a:p>
        </p:txBody>
      </p:sp>
      <p:sp>
        <p:nvSpPr>
          <p:cNvPr id="3" name="Content Placeholder 2">
            <a:extLst>
              <a:ext uri="{FF2B5EF4-FFF2-40B4-BE49-F238E27FC236}">
                <a16:creationId xmlns:a16="http://schemas.microsoft.com/office/drawing/2014/main" id="{EF3CD8C7-AEAB-39C6-136F-991F8D63EE9B}"/>
              </a:ext>
            </a:extLst>
          </p:cNvPr>
          <p:cNvSpPr>
            <a:spLocks noGrp="1"/>
          </p:cNvSpPr>
          <p:nvPr>
            <p:ph idx="1"/>
          </p:nvPr>
        </p:nvSpPr>
        <p:spPr>
          <a:xfrm>
            <a:off x="838200" y="1825625"/>
            <a:ext cx="5517333" cy="4351338"/>
          </a:xfrm>
        </p:spPr>
        <p:txBody>
          <a:bodyPr/>
          <a:lstStyle/>
          <a:p>
            <a:r>
              <a:rPr lang="en-US"/>
              <a:t>Will reduce your operational greenhouse gas emissions by roughly 65% to 85%</a:t>
            </a:r>
          </a:p>
          <a:p>
            <a:r>
              <a:rPr lang="en-US"/>
              <a:t>Switching will avoid emitting roughly 1 to 2.5 metric tons of CO₂ per year</a:t>
            </a:r>
          </a:p>
          <a:p>
            <a:pPr marL="0" indent="0">
              <a:buNone/>
            </a:pPr>
            <a:endParaRPr lang="en-US"/>
          </a:p>
          <a:p>
            <a:endParaRPr lang="en-US"/>
          </a:p>
        </p:txBody>
      </p:sp>
      <p:pic>
        <p:nvPicPr>
          <p:cNvPr id="4" name="Picture 3" descr="The Impact of Delay in Reducing Carbon Dioxide Emissions | by Prabhat Misra  | Medium">
            <a:extLst>
              <a:ext uri="{FF2B5EF4-FFF2-40B4-BE49-F238E27FC236}">
                <a16:creationId xmlns:a16="http://schemas.microsoft.com/office/drawing/2014/main" id="{3280850D-6F8D-B586-59B4-3575D0BD060B}"/>
              </a:ext>
            </a:extLst>
          </p:cNvPr>
          <p:cNvPicPr>
            <a:picLocks noChangeAspect="1"/>
          </p:cNvPicPr>
          <p:nvPr/>
        </p:nvPicPr>
        <p:blipFill>
          <a:blip r:embed="rId2"/>
          <a:stretch>
            <a:fillRect/>
          </a:stretch>
        </p:blipFill>
        <p:spPr>
          <a:xfrm>
            <a:off x="6209993" y="1825625"/>
            <a:ext cx="5490940" cy="3892991"/>
          </a:xfrm>
          <a:prstGeom prst="rect">
            <a:avLst/>
          </a:prstGeom>
        </p:spPr>
      </p:pic>
    </p:spTree>
    <p:extLst>
      <p:ext uri="{BB962C8B-B14F-4D97-AF65-F5344CB8AC3E}">
        <p14:creationId xmlns:p14="http://schemas.microsoft.com/office/powerpoint/2010/main" val="795027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41A35-7C71-A1BA-8F7C-CB0DD592867C}"/>
              </a:ext>
            </a:extLst>
          </p:cNvPr>
          <p:cNvSpPr>
            <a:spLocks noGrp="1"/>
          </p:cNvSpPr>
          <p:nvPr>
            <p:ph type="title"/>
          </p:nvPr>
        </p:nvSpPr>
        <p:spPr/>
        <p:txBody>
          <a:bodyPr/>
          <a:lstStyle/>
          <a:p>
            <a:r>
              <a:rPr lang="en-US" b="1"/>
              <a:t>Leading by Example Equipment Decarbonization Grant Program</a:t>
            </a:r>
            <a:endParaRPr lang="en-US"/>
          </a:p>
        </p:txBody>
      </p:sp>
      <p:sp>
        <p:nvSpPr>
          <p:cNvPr id="3" name="Content Placeholder 2">
            <a:extLst>
              <a:ext uri="{FF2B5EF4-FFF2-40B4-BE49-F238E27FC236}">
                <a16:creationId xmlns:a16="http://schemas.microsoft.com/office/drawing/2014/main" id="{67C65CA6-6085-7878-34DD-DA4BC7402D52}"/>
              </a:ext>
            </a:extLst>
          </p:cNvPr>
          <p:cNvSpPr>
            <a:spLocks noGrp="1"/>
          </p:cNvSpPr>
          <p:nvPr>
            <p:ph idx="1"/>
          </p:nvPr>
        </p:nvSpPr>
        <p:spPr>
          <a:xfrm>
            <a:off x="838200" y="1834678"/>
            <a:ext cx="5472065" cy="4351338"/>
          </a:xfrm>
        </p:spPr>
        <p:txBody>
          <a:bodyPr/>
          <a:lstStyle/>
          <a:p>
            <a:r>
              <a:rPr lang="en-US"/>
              <a:t>For utility vehicles, this grant will provide up to 55% of the total cost of equipment after accounting for other available incentives. </a:t>
            </a:r>
          </a:p>
          <a:p>
            <a:r>
              <a:rPr lang="en-US"/>
              <a:t>Opportunity to replace aging gas &amp; diesel fleets</a:t>
            </a:r>
          </a:p>
          <a:p>
            <a:r>
              <a:rPr lang="en-US"/>
              <a:t>The time is now</a:t>
            </a:r>
          </a:p>
        </p:txBody>
      </p:sp>
      <p:pic>
        <p:nvPicPr>
          <p:cNvPr id="6" name="Picture 5" descr="Leading by Example Division | Mass.gov">
            <a:extLst>
              <a:ext uri="{FF2B5EF4-FFF2-40B4-BE49-F238E27FC236}">
                <a16:creationId xmlns:a16="http://schemas.microsoft.com/office/drawing/2014/main" id="{C3190286-7EA0-9F59-5B2D-3CE87ACCA99F}"/>
              </a:ext>
            </a:extLst>
          </p:cNvPr>
          <p:cNvPicPr>
            <a:picLocks noChangeAspect="1"/>
          </p:cNvPicPr>
          <p:nvPr/>
        </p:nvPicPr>
        <p:blipFill>
          <a:blip r:embed="rId2"/>
          <a:stretch>
            <a:fillRect/>
          </a:stretch>
        </p:blipFill>
        <p:spPr>
          <a:xfrm>
            <a:off x="7405735" y="2250832"/>
            <a:ext cx="2680690" cy="2356336"/>
          </a:xfrm>
          <a:prstGeom prst="rect">
            <a:avLst/>
          </a:prstGeom>
        </p:spPr>
      </p:pic>
    </p:spTree>
    <p:extLst>
      <p:ext uri="{BB962C8B-B14F-4D97-AF65-F5344CB8AC3E}">
        <p14:creationId xmlns:p14="http://schemas.microsoft.com/office/powerpoint/2010/main" val="2256375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127250" y="1838388"/>
            <a:ext cx="7800975" cy="758190"/>
          </a:xfrm>
          <a:prstGeom prst="rect">
            <a:avLst/>
          </a:prstGeom>
        </p:spPr>
        <p:txBody>
          <a:bodyPr vert="horz" wrap="square" lIns="0" tIns="13335" rIns="0" bIns="0" rtlCol="0">
            <a:spAutoFit/>
          </a:bodyPr>
          <a:lstStyle/>
          <a:p>
            <a:pPr marL="12700">
              <a:lnSpc>
                <a:spcPct val="100000"/>
              </a:lnSpc>
              <a:spcBef>
                <a:spcPts val="105"/>
              </a:spcBef>
            </a:pPr>
            <a:r>
              <a:rPr sz="4800" b="0" u="none" dirty="0">
                <a:solidFill>
                  <a:srgbClr val="FFFFFF"/>
                </a:solidFill>
                <a:latin typeface="Calibri Light"/>
                <a:cs typeface="Calibri Light"/>
              </a:rPr>
              <a:t>Autonomous</a:t>
            </a:r>
            <a:r>
              <a:rPr sz="4800" b="0" u="none" spc="125" dirty="0">
                <a:solidFill>
                  <a:srgbClr val="FFFFFF"/>
                </a:solidFill>
                <a:latin typeface="Calibri Light"/>
                <a:cs typeface="Calibri Light"/>
              </a:rPr>
              <a:t> </a:t>
            </a:r>
            <a:r>
              <a:rPr sz="4800" b="0" u="none" dirty="0">
                <a:solidFill>
                  <a:srgbClr val="FFFFFF"/>
                </a:solidFill>
                <a:latin typeface="Calibri Light"/>
                <a:cs typeface="Calibri Light"/>
              </a:rPr>
              <a:t>Mowing</a:t>
            </a:r>
            <a:r>
              <a:rPr sz="4800" b="0" u="none" spc="120" dirty="0">
                <a:solidFill>
                  <a:srgbClr val="FFFFFF"/>
                </a:solidFill>
                <a:latin typeface="Calibri Light"/>
                <a:cs typeface="Calibri Light"/>
              </a:rPr>
              <a:t> </a:t>
            </a:r>
            <a:r>
              <a:rPr sz="4800" b="0" u="none" spc="-10" dirty="0">
                <a:solidFill>
                  <a:srgbClr val="FFFFFF"/>
                </a:solidFill>
                <a:latin typeface="Calibri Light"/>
                <a:cs typeface="Calibri Light"/>
              </a:rPr>
              <a:t>Solutions</a:t>
            </a:r>
            <a:endParaRPr sz="4800" dirty="0">
              <a:latin typeface="Calibri Light"/>
              <a:cs typeface="Calibri Light"/>
            </a:endParaRPr>
          </a:p>
        </p:txBody>
      </p:sp>
      <p:grpSp>
        <p:nvGrpSpPr>
          <p:cNvPr id="3" name="object 3">
            <a:extLst>
              <a:ext uri="{C183D7F6-B498-43B3-948B-1728B52AA6E4}">
                <adec:decorative xmlns:adec="http://schemas.microsoft.com/office/drawing/2017/decorative" val="1"/>
              </a:ext>
            </a:extLst>
          </p:cNvPr>
          <p:cNvGrpSpPr/>
          <p:nvPr/>
        </p:nvGrpSpPr>
        <p:grpSpPr>
          <a:xfrm>
            <a:off x="190500" y="-715"/>
            <a:ext cx="11650345" cy="1087120"/>
            <a:chOff x="190500" y="-715"/>
            <a:chExt cx="11650345" cy="1087120"/>
          </a:xfrm>
        </p:grpSpPr>
        <p:sp>
          <p:nvSpPr>
            <p:cNvPr id="4" name="object 4"/>
            <p:cNvSpPr/>
            <p:nvPr/>
          </p:nvSpPr>
          <p:spPr>
            <a:xfrm>
              <a:off x="10753725" y="-715"/>
              <a:ext cx="1087120" cy="1087120"/>
            </a:xfrm>
            <a:custGeom>
              <a:avLst/>
              <a:gdLst/>
              <a:ahLst/>
              <a:cxnLst/>
              <a:rect l="l" t="t" r="r" b="b"/>
              <a:pathLst>
                <a:path w="1087120" h="1087120">
                  <a:moveTo>
                    <a:pt x="1086603" y="0"/>
                  </a:moveTo>
                  <a:lnTo>
                    <a:pt x="0" y="0"/>
                  </a:lnTo>
                  <a:lnTo>
                    <a:pt x="0" y="1086606"/>
                  </a:lnTo>
                  <a:lnTo>
                    <a:pt x="1086603" y="1086606"/>
                  </a:lnTo>
                  <a:lnTo>
                    <a:pt x="1086603" y="0"/>
                  </a:lnTo>
                  <a:close/>
                </a:path>
              </a:pathLst>
            </a:custGeom>
            <a:solidFill>
              <a:srgbClr val="27395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p:nvPr/>
          </p:nvSpPr>
          <p:spPr>
            <a:xfrm>
              <a:off x="11130202" y="246535"/>
              <a:ext cx="332740" cy="391795"/>
            </a:xfrm>
            <a:custGeom>
              <a:avLst/>
              <a:gdLst/>
              <a:ahLst/>
              <a:cxnLst/>
              <a:rect l="l" t="t" r="r" b="b"/>
              <a:pathLst>
                <a:path w="332740" h="391795">
                  <a:moveTo>
                    <a:pt x="71590" y="12360"/>
                  </a:moveTo>
                  <a:lnTo>
                    <a:pt x="29052" y="25418"/>
                  </a:lnTo>
                  <a:lnTo>
                    <a:pt x="10606" y="51129"/>
                  </a:lnTo>
                  <a:lnTo>
                    <a:pt x="13030" y="69729"/>
                  </a:lnTo>
                  <a:lnTo>
                    <a:pt x="20118" y="86307"/>
                  </a:lnTo>
                  <a:lnTo>
                    <a:pt x="33070" y="97888"/>
                  </a:lnTo>
                  <a:lnTo>
                    <a:pt x="22637" y="110707"/>
                  </a:lnTo>
                  <a:lnTo>
                    <a:pt x="4325" y="168046"/>
                  </a:lnTo>
                  <a:lnTo>
                    <a:pt x="49" y="208994"/>
                  </a:lnTo>
                  <a:lnTo>
                    <a:pt x="0" y="225432"/>
                  </a:lnTo>
                  <a:lnTo>
                    <a:pt x="300" y="239910"/>
                  </a:lnTo>
                  <a:lnTo>
                    <a:pt x="4480" y="285452"/>
                  </a:lnTo>
                  <a:lnTo>
                    <a:pt x="20233" y="332002"/>
                  </a:lnTo>
                  <a:lnTo>
                    <a:pt x="69367" y="377925"/>
                  </a:lnTo>
                  <a:lnTo>
                    <a:pt x="137274" y="391335"/>
                  </a:lnTo>
                  <a:lnTo>
                    <a:pt x="166182" y="391572"/>
                  </a:lnTo>
                  <a:lnTo>
                    <a:pt x="195068" y="391335"/>
                  </a:lnTo>
                  <a:lnTo>
                    <a:pt x="228783" y="388065"/>
                  </a:lnTo>
                  <a:lnTo>
                    <a:pt x="262931" y="377925"/>
                  </a:lnTo>
                  <a:lnTo>
                    <a:pt x="293122" y="357078"/>
                  </a:lnTo>
                  <a:lnTo>
                    <a:pt x="303878" y="344717"/>
                  </a:lnTo>
                  <a:lnTo>
                    <a:pt x="143972" y="344717"/>
                  </a:lnTo>
                  <a:lnTo>
                    <a:pt x="123435" y="344051"/>
                  </a:lnTo>
                  <a:lnTo>
                    <a:pt x="82549" y="334107"/>
                  </a:lnTo>
                  <a:lnTo>
                    <a:pt x="58922" y="296589"/>
                  </a:lnTo>
                  <a:lnTo>
                    <a:pt x="52445" y="241012"/>
                  </a:lnTo>
                  <a:lnTo>
                    <a:pt x="52271" y="225432"/>
                  </a:lnTo>
                  <a:lnTo>
                    <a:pt x="52309" y="208994"/>
                  </a:lnTo>
                  <a:lnTo>
                    <a:pt x="58922" y="147237"/>
                  </a:lnTo>
                  <a:lnTo>
                    <a:pt x="82354" y="110707"/>
                  </a:lnTo>
                  <a:lnTo>
                    <a:pt x="123808" y="101093"/>
                  </a:lnTo>
                  <a:lnTo>
                    <a:pt x="141706" y="100597"/>
                  </a:lnTo>
                  <a:lnTo>
                    <a:pt x="301482" y="100597"/>
                  </a:lnTo>
                  <a:lnTo>
                    <a:pt x="299293" y="97888"/>
                  </a:lnTo>
                  <a:lnTo>
                    <a:pt x="312159" y="86307"/>
                  </a:lnTo>
                  <a:lnTo>
                    <a:pt x="319219" y="69729"/>
                  </a:lnTo>
                  <a:lnTo>
                    <a:pt x="319611" y="66756"/>
                  </a:lnTo>
                  <a:lnTo>
                    <a:pt x="95263" y="66756"/>
                  </a:lnTo>
                  <a:lnTo>
                    <a:pt x="82666" y="63815"/>
                  </a:lnTo>
                  <a:lnTo>
                    <a:pt x="74872" y="54605"/>
                  </a:lnTo>
                  <a:lnTo>
                    <a:pt x="71772" y="41464"/>
                  </a:lnTo>
                  <a:lnTo>
                    <a:pt x="71738" y="41321"/>
                  </a:lnTo>
                  <a:lnTo>
                    <a:pt x="71507" y="33479"/>
                  </a:lnTo>
                  <a:lnTo>
                    <a:pt x="71590" y="12360"/>
                  </a:lnTo>
                  <a:close/>
                </a:path>
                <a:path w="332740" h="391795">
                  <a:moveTo>
                    <a:pt x="301482" y="100597"/>
                  </a:moveTo>
                  <a:lnTo>
                    <a:pt x="190504" y="100597"/>
                  </a:lnTo>
                  <a:lnTo>
                    <a:pt x="208402" y="101093"/>
                  </a:lnTo>
                  <a:lnTo>
                    <a:pt x="222797" y="102502"/>
                  </a:lnTo>
                  <a:lnTo>
                    <a:pt x="264070" y="124775"/>
                  </a:lnTo>
                  <a:lnTo>
                    <a:pt x="278038" y="172562"/>
                  </a:lnTo>
                  <a:lnTo>
                    <a:pt x="279958" y="225432"/>
                  </a:lnTo>
                  <a:lnTo>
                    <a:pt x="279796" y="239910"/>
                  </a:lnTo>
                  <a:lnTo>
                    <a:pt x="273299" y="296589"/>
                  </a:lnTo>
                  <a:lnTo>
                    <a:pt x="249661" y="334107"/>
                  </a:lnTo>
                  <a:lnTo>
                    <a:pt x="208783" y="344051"/>
                  </a:lnTo>
                  <a:lnTo>
                    <a:pt x="188241" y="344717"/>
                  </a:lnTo>
                  <a:lnTo>
                    <a:pt x="303878" y="344717"/>
                  </a:lnTo>
                  <a:lnTo>
                    <a:pt x="324302" y="301004"/>
                  </a:lnTo>
                  <a:lnTo>
                    <a:pt x="330915" y="256832"/>
                  </a:lnTo>
                  <a:lnTo>
                    <a:pt x="331863" y="241012"/>
                  </a:lnTo>
                  <a:lnTo>
                    <a:pt x="331929" y="239910"/>
                  </a:lnTo>
                  <a:lnTo>
                    <a:pt x="332289" y="225432"/>
                  </a:lnTo>
                  <a:lnTo>
                    <a:pt x="332248" y="208994"/>
                  </a:lnTo>
                  <a:lnTo>
                    <a:pt x="331075" y="190049"/>
                  </a:lnTo>
                  <a:lnTo>
                    <a:pt x="328039" y="168046"/>
                  </a:lnTo>
                  <a:lnTo>
                    <a:pt x="322865" y="144545"/>
                  </a:lnTo>
                  <a:lnTo>
                    <a:pt x="317123" y="125845"/>
                  </a:lnTo>
                  <a:lnTo>
                    <a:pt x="309651" y="110707"/>
                  </a:lnTo>
                  <a:lnTo>
                    <a:pt x="301482" y="100597"/>
                  </a:lnTo>
                  <a:close/>
                </a:path>
                <a:path w="332740" h="391795">
                  <a:moveTo>
                    <a:pt x="166182" y="0"/>
                  </a:moveTo>
                  <a:lnTo>
                    <a:pt x="154572" y="485"/>
                  </a:lnTo>
                  <a:lnTo>
                    <a:pt x="145212" y="1631"/>
                  </a:lnTo>
                  <a:lnTo>
                    <a:pt x="138144" y="2967"/>
                  </a:lnTo>
                  <a:lnTo>
                    <a:pt x="133412" y="4024"/>
                  </a:lnTo>
                  <a:lnTo>
                    <a:pt x="134577" y="18480"/>
                  </a:lnTo>
                  <a:lnTo>
                    <a:pt x="134692" y="21980"/>
                  </a:lnTo>
                  <a:lnTo>
                    <a:pt x="134772" y="25418"/>
                  </a:lnTo>
                  <a:lnTo>
                    <a:pt x="134842" y="33479"/>
                  </a:lnTo>
                  <a:lnTo>
                    <a:pt x="134470" y="41321"/>
                  </a:lnTo>
                  <a:lnTo>
                    <a:pt x="134463" y="41464"/>
                  </a:lnTo>
                  <a:lnTo>
                    <a:pt x="133412" y="47296"/>
                  </a:lnTo>
                  <a:lnTo>
                    <a:pt x="124933" y="57862"/>
                  </a:lnTo>
                  <a:lnTo>
                    <a:pt x="110784" y="64560"/>
                  </a:lnTo>
                  <a:lnTo>
                    <a:pt x="95263" y="66756"/>
                  </a:lnTo>
                  <a:lnTo>
                    <a:pt x="237042" y="66756"/>
                  </a:lnTo>
                  <a:lnTo>
                    <a:pt x="198818" y="47296"/>
                  </a:lnTo>
                  <a:lnTo>
                    <a:pt x="197439" y="33479"/>
                  </a:lnTo>
                  <a:lnTo>
                    <a:pt x="197563" y="21980"/>
                  </a:lnTo>
                  <a:lnTo>
                    <a:pt x="197671" y="18480"/>
                  </a:lnTo>
                  <a:lnTo>
                    <a:pt x="198818" y="4024"/>
                  </a:lnTo>
                  <a:lnTo>
                    <a:pt x="194163" y="2967"/>
                  </a:lnTo>
                  <a:lnTo>
                    <a:pt x="187135" y="1631"/>
                  </a:lnTo>
                  <a:lnTo>
                    <a:pt x="177789" y="485"/>
                  </a:lnTo>
                  <a:lnTo>
                    <a:pt x="166182" y="0"/>
                  </a:lnTo>
                  <a:close/>
                </a:path>
                <a:path w="332740" h="391795">
                  <a:moveTo>
                    <a:pt x="260774" y="12360"/>
                  </a:moveTo>
                  <a:lnTo>
                    <a:pt x="257435" y="54605"/>
                  </a:lnTo>
                  <a:lnTo>
                    <a:pt x="237042" y="66756"/>
                  </a:lnTo>
                  <a:lnTo>
                    <a:pt x="319611" y="66756"/>
                  </a:lnTo>
                  <a:lnTo>
                    <a:pt x="321672" y="51129"/>
                  </a:lnTo>
                  <a:lnTo>
                    <a:pt x="320718" y="33479"/>
                  </a:lnTo>
                  <a:lnTo>
                    <a:pt x="318129" y="32229"/>
                  </a:lnTo>
                  <a:lnTo>
                    <a:pt x="272883" y="15395"/>
                  </a:lnTo>
                  <a:lnTo>
                    <a:pt x="264255" y="13198"/>
                  </a:lnTo>
                  <a:lnTo>
                    <a:pt x="260774" y="1236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6" name="object 6"/>
            <p:cNvPicPr/>
            <p:nvPr/>
          </p:nvPicPr>
          <p:blipFill>
            <a:blip r:embed="rId2" cstate="print"/>
            <a:stretch>
              <a:fillRect/>
            </a:stretch>
          </p:blipFill>
          <p:spPr>
            <a:xfrm>
              <a:off x="11218618" y="375909"/>
              <a:ext cx="155532" cy="183128"/>
            </a:xfrm>
            <a:prstGeom prst="rect">
              <a:avLst/>
            </a:prstGeom>
          </p:spPr>
        </p:pic>
        <p:sp>
          <p:nvSpPr>
            <p:cNvPr id="7" name="object 7"/>
            <p:cNvSpPr/>
            <p:nvPr/>
          </p:nvSpPr>
          <p:spPr>
            <a:xfrm>
              <a:off x="10950512" y="669302"/>
              <a:ext cx="715010" cy="130175"/>
            </a:xfrm>
            <a:custGeom>
              <a:avLst/>
              <a:gdLst/>
              <a:ahLst/>
              <a:cxnLst/>
              <a:rect l="l" t="t" r="r" b="b"/>
              <a:pathLst>
                <a:path w="715009" h="130175">
                  <a:moveTo>
                    <a:pt x="88265" y="0"/>
                  </a:moveTo>
                  <a:lnTo>
                    <a:pt x="66713" y="0"/>
                  </a:lnTo>
                  <a:lnTo>
                    <a:pt x="66713" y="41910"/>
                  </a:lnTo>
                  <a:lnTo>
                    <a:pt x="21564" y="41910"/>
                  </a:lnTo>
                  <a:lnTo>
                    <a:pt x="21564" y="0"/>
                  </a:lnTo>
                  <a:lnTo>
                    <a:pt x="0" y="0"/>
                  </a:lnTo>
                  <a:lnTo>
                    <a:pt x="0" y="41910"/>
                  </a:lnTo>
                  <a:lnTo>
                    <a:pt x="0" y="59690"/>
                  </a:lnTo>
                  <a:lnTo>
                    <a:pt x="0" y="107950"/>
                  </a:lnTo>
                  <a:lnTo>
                    <a:pt x="21564" y="107950"/>
                  </a:lnTo>
                  <a:lnTo>
                    <a:pt x="21564" y="59690"/>
                  </a:lnTo>
                  <a:lnTo>
                    <a:pt x="66713" y="59690"/>
                  </a:lnTo>
                  <a:lnTo>
                    <a:pt x="66713" y="107950"/>
                  </a:lnTo>
                  <a:lnTo>
                    <a:pt x="88265" y="107950"/>
                  </a:lnTo>
                  <a:lnTo>
                    <a:pt x="88265" y="59690"/>
                  </a:lnTo>
                  <a:lnTo>
                    <a:pt x="88265" y="41910"/>
                  </a:lnTo>
                  <a:lnTo>
                    <a:pt x="88265" y="0"/>
                  </a:lnTo>
                  <a:close/>
                </a:path>
                <a:path w="715009" h="130175">
                  <a:moveTo>
                    <a:pt x="170053" y="27025"/>
                  </a:moveTo>
                  <a:lnTo>
                    <a:pt x="150075" y="27025"/>
                  </a:lnTo>
                  <a:lnTo>
                    <a:pt x="150075" y="74333"/>
                  </a:lnTo>
                  <a:lnTo>
                    <a:pt x="149047" y="83108"/>
                  </a:lnTo>
                  <a:lnTo>
                    <a:pt x="145935" y="89395"/>
                  </a:lnTo>
                  <a:lnTo>
                    <a:pt x="140728" y="93179"/>
                  </a:lnTo>
                  <a:lnTo>
                    <a:pt x="133400" y="94449"/>
                  </a:lnTo>
                  <a:lnTo>
                    <a:pt x="129082" y="94449"/>
                  </a:lnTo>
                  <a:lnTo>
                    <a:pt x="125920" y="92862"/>
                  </a:lnTo>
                  <a:lnTo>
                    <a:pt x="123621" y="90563"/>
                  </a:lnTo>
                  <a:lnTo>
                    <a:pt x="120751" y="87833"/>
                  </a:lnTo>
                  <a:lnTo>
                    <a:pt x="119316" y="83083"/>
                  </a:lnTo>
                  <a:lnTo>
                    <a:pt x="119316" y="27025"/>
                  </a:lnTo>
                  <a:lnTo>
                    <a:pt x="99618" y="27025"/>
                  </a:lnTo>
                  <a:lnTo>
                    <a:pt x="99618" y="77914"/>
                  </a:lnTo>
                  <a:lnTo>
                    <a:pt x="100101" y="85712"/>
                  </a:lnTo>
                  <a:lnTo>
                    <a:pt x="118897" y="109842"/>
                  </a:lnTo>
                  <a:lnTo>
                    <a:pt x="136423" y="109842"/>
                  </a:lnTo>
                  <a:lnTo>
                    <a:pt x="145338" y="104952"/>
                  </a:lnTo>
                  <a:lnTo>
                    <a:pt x="150355" y="98602"/>
                  </a:lnTo>
                  <a:lnTo>
                    <a:pt x="150355" y="107670"/>
                  </a:lnTo>
                  <a:lnTo>
                    <a:pt x="170053" y="107670"/>
                  </a:lnTo>
                  <a:lnTo>
                    <a:pt x="170053" y="27025"/>
                  </a:lnTo>
                  <a:close/>
                </a:path>
                <a:path w="715009" h="130175">
                  <a:moveTo>
                    <a:pt x="247980" y="83083"/>
                  </a:moveTo>
                  <a:lnTo>
                    <a:pt x="217779" y="58077"/>
                  </a:lnTo>
                  <a:lnTo>
                    <a:pt x="207010" y="55930"/>
                  </a:lnTo>
                  <a:lnTo>
                    <a:pt x="198234" y="53924"/>
                  </a:lnTo>
                  <a:lnTo>
                    <a:pt x="198666" y="47726"/>
                  </a:lnTo>
                  <a:lnTo>
                    <a:pt x="199250" y="41694"/>
                  </a:lnTo>
                  <a:lnTo>
                    <a:pt x="205994" y="40259"/>
                  </a:lnTo>
                  <a:lnTo>
                    <a:pt x="216496" y="39966"/>
                  </a:lnTo>
                  <a:lnTo>
                    <a:pt x="220802" y="40830"/>
                  </a:lnTo>
                  <a:lnTo>
                    <a:pt x="223964" y="47015"/>
                  </a:lnTo>
                  <a:lnTo>
                    <a:pt x="244665" y="47015"/>
                  </a:lnTo>
                  <a:lnTo>
                    <a:pt x="240906" y="36906"/>
                  </a:lnTo>
                  <a:lnTo>
                    <a:pt x="233578" y="29959"/>
                  </a:lnTo>
                  <a:lnTo>
                    <a:pt x="223748" y="25996"/>
                  </a:lnTo>
                  <a:lnTo>
                    <a:pt x="212471" y="24866"/>
                  </a:lnTo>
                  <a:lnTo>
                    <a:pt x="200825" y="26174"/>
                  </a:lnTo>
                  <a:lnTo>
                    <a:pt x="190080" y="30187"/>
                  </a:lnTo>
                  <a:lnTo>
                    <a:pt x="182194" y="37452"/>
                  </a:lnTo>
                  <a:lnTo>
                    <a:pt x="179120" y="48450"/>
                  </a:lnTo>
                  <a:lnTo>
                    <a:pt x="181140" y="58674"/>
                  </a:lnTo>
                  <a:lnTo>
                    <a:pt x="220357" y="76047"/>
                  </a:lnTo>
                  <a:lnTo>
                    <a:pt x="227990" y="78066"/>
                  </a:lnTo>
                  <a:lnTo>
                    <a:pt x="228282" y="84670"/>
                  </a:lnTo>
                  <a:lnTo>
                    <a:pt x="228434" y="91427"/>
                  </a:lnTo>
                  <a:lnTo>
                    <a:pt x="222669" y="94005"/>
                  </a:lnTo>
                  <a:lnTo>
                    <a:pt x="214198" y="94297"/>
                  </a:lnTo>
                  <a:lnTo>
                    <a:pt x="205574" y="94449"/>
                  </a:lnTo>
                  <a:lnTo>
                    <a:pt x="198958" y="90843"/>
                  </a:lnTo>
                  <a:lnTo>
                    <a:pt x="197802" y="83654"/>
                  </a:lnTo>
                  <a:lnTo>
                    <a:pt x="177825" y="83654"/>
                  </a:lnTo>
                  <a:lnTo>
                    <a:pt x="181800" y="96405"/>
                  </a:lnTo>
                  <a:lnTo>
                    <a:pt x="190792" y="104521"/>
                  </a:lnTo>
                  <a:lnTo>
                    <a:pt x="202323" y="108737"/>
                  </a:lnTo>
                  <a:lnTo>
                    <a:pt x="213906" y="109842"/>
                  </a:lnTo>
                  <a:lnTo>
                    <a:pt x="223329" y="109054"/>
                  </a:lnTo>
                  <a:lnTo>
                    <a:pt x="247980" y="89852"/>
                  </a:lnTo>
                  <a:lnTo>
                    <a:pt x="247980" y="83083"/>
                  </a:lnTo>
                  <a:close/>
                </a:path>
                <a:path w="715009" h="130175">
                  <a:moveTo>
                    <a:pt x="331787" y="27025"/>
                  </a:moveTo>
                  <a:lnTo>
                    <a:pt x="312813" y="27025"/>
                  </a:lnTo>
                  <a:lnTo>
                    <a:pt x="312813" y="37096"/>
                  </a:lnTo>
                  <a:lnTo>
                    <a:pt x="312521" y="36766"/>
                  </a:lnTo>
                  <a:lnTo>
                    <a:pt x="312521" y="70434"/>
                  </a:lnTo>
                  <a:lnTo>
                    <a:pt x="312369" y="71869"/>
                  </a:lnTo>
                  <a:lnTo>
                    <a:pt x="310464" y="81318"/>
                  </a:lnTo>
                  <a:lnTo>
                    <a:pt x="306628" y="88214"/>
                  </a:lnTo>
                  <a:lnTo>
                    <a:pt x="300736" y="92443"/>
                  </a:lnTo>
                  <a:lnTo>
                    <a:pt x="292684" y="93878"/>
                  </a:lnTo>
                  <a:lnTo>
                    <a:pt x="287070" y="93878"/>
                  </a:lnTo>
                  <a:lnTo>
                    <a:pt x="283464" y="92151"/>
                  </a:lnTo>
                  <a:lnTo>
                    <a:pt x="275132" y="84099"/>
                  </a:lnTo>
                  <a:lnTo>
                    <a:pt x="272542" y="76479"/>
                  </a:lnTo>
                  <a:lnTo>
                    <a:pt x="272542" y="58521"/>
                  </a:lnTo>
                  <a:lnTo>
                    <a:pt x="275424" y="50761"/>
                  </a:lnTo>
                  <a:lnTo>
                    <a:pt x="280466" y="45872"/>
                  </a:lnTo>
                  <a:lnTo>
                    <a:pt x="283908" y="42265"/>
                  </a:lnTo>
                  <a:lnTo>
                    <a:pt x="287515" y="40538"/>
                  </a:lnTo>
                  <a:lnTo>
                    <a:pt x="292684" y="40538"/>
                  </a:lnTo>
                  <a:lnTo>
                    <a:pt x="312521" y="70434"/>
                  </a:lnTo>
                  <a:lnTo>
                    <a:pt x="312521" y="36766"/>
                  </a:lnTo>
                  <a:lnTo>
                    <a:pt x="308635" y="32270"/>
                  </a:lnTo>
                  <a:lnTo>
                    <a:pt x="303568" y="28397"/>
                  </a:lnTo>
                  <a:lnTo>
                    <a:pt x="297484" y="25806"/>
                  </a:lnTo>
                  <a:lnTo>
                    <a:pt x="290233" y="24866"/>
                  </a:lnTo>
                  <a:lnTo>
                    <a:pt x="274383" y="27838"/>
                  </a:lnTo>
                  <a:lnTo>
                    <a:pt x="262648" y="36385"/>
                  </a:lnTo>
                  <a:lnTo>
                    <a:pt x="255371" y="49923"/>
                  </a:lnTo>
                  <a:lnTo>
                    <a:pt x="252869" y="67856"/>
                  </a:lnTo>
                  <a:lnTo>
                    <a:pt x="253568" y="76479"/>
                  </a:lnTo>
                  <a:lnTo>
                    <a:pt x="253657" y="77584"/>
                  </a:lnTo>
                  <a:lnTo>
                    <a:pt x="277723" y="109842"/>
                  </a:lnTo>
                  <a:lnTo>
                    <a:pt x="287223" y="109842"/>
                  </a:lnTo>
                  <a:lnTo>
                    <a:pt x="294779" y="108966"/>
                  </a:lnTo>
                  <a:lnTo>
                    <a:pt x="301345" y="106489"/>
                  </a:lnTo>
                  <a:lnTo>
                    <a:pt x="306984" y="102679"/>
                  </a:lnTo>
                  <a:lnTo>
                    <a:pt x="311797" y="97751"/>
                  </a:lnTo>
                  <a:lnTo>
                    <a:pt x="311797" y="129667"/>
                  </a:lnTo>
                  <a:lnTo>
                    <a:pt x="331787" y="129514"/>
                  </a:lnTo>
                  <a:lnTo>
                    <a:pt x="331787" y="97751"/>
                  </a:lnTo>
                  <a:lnTo>
                    <a:pt x="331787" y="93878"/>
                  </a:lnTo>
                  <a:lnTo>
                    <a:pt x="331787" y="40538"/>
                  </a:lnTo>
                  <a:lnTo>
                    <a:pt x="331787" y="37096"/>
                  </a:lnTo>
                  <a:lnTo>
                    <a:pt x="331787" y="27025"/>
                  </a:lnTo>
                  <a:close/>
                </a:path>
                <a:path w="715009" h="130175">
                  <a:moveTo>
                    <a:pt x="413435" y="27025"/>
                  </a:moveTo>
                  <a:lnTo>
                    <a:pt x="392874" y="27025"/>
                  </a:lnTo>
                  <a:lnTo>
                    <a:pt x="375183" y="89115"/>
                  </a:lnTo>
                  <a:lnTo>
                    <a:pt x="356946" y="27025"/>
                  </a:lnTo>
                  <a:lnTo>
                    <a:pt x="335521" y="27025"/>
                  </a:lnTo>
                  <a:lnTo>
                    <a:pt x="363982" y="107670"/>
                  </a:lnTo>
                  <a:lnTo>
                    <a:pt x="385254" y="107670"/>
                  </a:lnTo>
                  <a:lnTo>
                    <a:pt x="413435" y="27025"/>
                  </a:lnTo>
                  <a:close/>
                </a:path>
                <a:path w="715009" h="130175">
                  <a:moveTo>
                    <a:pt x="481279" y="104660"/>
                  </a:moveTo>
                  <a:lnTo>
                    <a:pt x="478840" y="102781"/>
                  </a:lnTo>
                  <a:lnTo>
                    <a:pt x="479031" y="100203"/>
                  </a:lnTo>
                  <a:lnTo>
                    <a:pt x="479425" y="94742"/>
                  </a:lnTo>
                  <a:lnTo>
                    <a:pt x="479425" y="94005"/>
                  </a:lnTo>
                  <a:lnTo>
                    <a:pt x="479425" y="67856"/>
                  </a:lnTo>
                  <a:lnTo>
                    <a:pt x="479425" y="42710"/>
                  </a:lnTo>
                  <a:lnTo>
                    <a:pt x="477926" y="38976"/>
                  </a:lnTo>
                  <a:lnTo>
                    <a:pt x="447776" y="24866"/>
                  </a:lnTo>
                  <a:lnTo>
                    <a:pt x="437832" y="25590"/>
                  </a:lnTo>
                  <a:lnTo>
                    <a:pt x="427266" y="28841"/>
                  </a:lnTo>
                  <a:lnTo>
                    <a:pt x="418477" y="36220"/>
                  </a:lnTo>
                  <a:lnTo>
                    <a:pt x="413854" y="49314"/>
                  </a:lnTo>
                  <a:lnTo>
                    <a:pt x="433844" y="49314"/>
                  </a:lnTo>
                  <a:lnTo>
                    <a:pt x="433781" y="46863"/>
                  </a:lnTo>
                  <a:lnTo>
                    <a:pt x="433666" y="42710"/>
                  </a:lnTo>
                  <a:lnTo>
                    <a:pt x="433565" y="38976"/>
                  </a:lnTo>
                  <a:lnTo>
                    <a:pt x="446786" y="39966"/>
                  </a:lnTo>
                  <a:lnTo>
                    <a:pt x="450938" y="39966"/>
                  </a:lnTo>
                  <a:lnTo>
                    <a:pt x="454837" y="41275"/>
                  </a:lnTo>
                  <a:lnTo>
                    <a:pt x="460870" y="55778"/>
                  </a:lnTo>
                  <a:lnTo>
                    <a:pt x="459562" y="57086"/>
                  </a:lnTo>
                  <a:lnTo>
                    <a:pt x="459562" y="67856"/>
                  </a:lnTo>
                  <a:lnTo>
                    <a:pt x="459562" y="90271"/>
                  </a:lnTo>
                  <a:lnTo>
                    <a:pt x="449503" y="94005"/>
                  </a:lnTo>
                  <a:lnTo>
                    <a:pt x="434848" y="93726"/>
                  </a:lnTo>
                  <a:lnTo>
                    <a:pt x="428383" y="91135"/>
                  </a:lnTo>
                  <a:lnTo>
                    <a:pt x="427863" y="85674"/>
                  </a:lnTo>
                  <a:lnTo>
                    <a:pt x="427367" y="78930"/>
                  </a:lnTo>
                  <a:lnTo>
                    <a:pt x="430974" y="74612"/>
                  </a:lnTo>
                  <a:lnTo>
                    <a:pt x="442760" y="72605"/>
                  </a:lnTo>
                  <a:lnTo>
                    <a:pt x="447776" y="72021"/>
                  </a:lnTo>
                  <a:lnTo>
                    <a:pt x="451383" y="71450"/>
                  </a:lnTo>
                  <a:lnTo>
                    <a:pt x="455828" y="70434"/>
                  </a:lnTo>
                  <a:lnTo>
                    <a:pt x="459562" y="67856"/>
                  </a:lnTo>
                  <a:lnTo>
                    <a:pt x="459562" y="57086"/>
                  </a:lnTo>
                  <a:lnTo>
                    <a:pt x="458279" y="58369"/>
                  </a:lnTo>
                  <a:lnTo>
                    <a:pt x="439597" y="60083"/>
                  </a:lnTo>
                  <a:lnTo>
                    <a:pt x="428612" y="61849"/>
                  </a:lnTo>
                  <a:lnTo>
                    <a:pt x="418465" y="65824"/>
                  </a:lnTo>
                  <a:lnTo>
                    <a:pt x="411010" y="73329"/>
                  </a:lnTo>
                  <a:lnTo>
                    <a:pt x="408114" y="85674"/>
                  </a:lnTo>
                  <a:lnTo>
                    <a:pt x="408114" y="92151"/>
                  </a:lnTo>
                  <a:lnTo>
                    <a:pt x="410413" y="97751"/>
                  </a:lnTo>
                  <a:lnTo>
                    <a:pt x="419760" y="107099"/>
                  </a:lnTo>
                  <a:lnTo>
                    <a:pt x="427520" y="109842"/>
                  </a:lnTo>
                  <a:lnTo>
                    <a:pt x="436435" y="109842"/>
                  </a:lnTo>
                  <a:lnTo>
                    <a:pt x="444474" y="109283"/>
                  </a:lnTo>
                  <a:lnTo>
                    <a:pt x="450570" y="107670"/>
                  </a:lnTo>
                  <a:lnTo>
                    <a:pt x="450799" y="107670"/>
                  </a:lnTo>
                  <a:lnTo>
                    <a:pt x="456285" y="104660"/>
                  </a:lnTo>
                  <a:lnTo>
                    <a:pt x="458431" y="102781"/>
                  </a:lnTo>
                  <a:lnTo>
                    <a:pt x="461289" y="100203"/>
                  </a:lnTo>
                  <a:lnTo>
                    <a:pt x="462089" y="107099"/>
                  </a:lnTo>
                  <a:lnTo>
                    <a:pt x="462153" y="107670"/>
                  </a:lnTo>
                  <a:lnTo>
                    <a:pt x="481279" y="107670"/>
                  </a:lnTo>
                  <a:lnTo>
                    <a:pt x="481279" y="104660"/>
                  </a:lnTo>
                  <a:close/>
                </a:path>
                <a:path w="715009" h="130175">
                  <a:moveTo>
                    <a:pt x="537489" y="24726"/>
                  </a:moveTo>
                  <a:lnTo>
                    <a:pt x="532307" y="23431"/>
                  </a:lnTo>
                  <a:lnTo>
                    <a:pt x="520090" y="25311"/>
                  </a:lnTo>
                  <a:lnTo>
                    <a:pt x="512470" y="32499"/>
                  </a:lnTo>
                  <a:lnTo>
                    <a:pt x="509155" y="40830"/>
                  </a:lnTo>
                  <a:lnTo>
                    <a:pt x="509155" y="27025"/>
                  </a:lnTo>
                  <a:lnTo>
                    <a:pt x="490347" y="27025"/>
                  </a:lnTo>
                  <a:lnTo>
                    <a:pt x="490347" y="107670"/>
                  </a:lnTo>
                  <a:lnTo>
                    <a:pt x="510311" y="107670"/>
                  </a:lnTo>
                  <a:lnTo>
                    <a:pt x="510311" y="60375"/>
                  </a:lnTo>
                  <a:lnTo>
                    <a:pt x="510882" y="53759"/>
                  </a:lnTo>
                  <a:lnTo>
                    <a:pt x="514908" y="48590"/>
                  </a:lnTo>
                  <a:lnTo>
                    <a:pt x="518071" y="44716"/>
                  </a:lnTo>
                  <a:lnTo>
                    <a:pt x="523125" y="41122"/>
                  </a:lnTo>
                  <a:lnTo>
                    <a:pt x="523532" y="40830"/>
                  </a:lnTo>
                  <a:lnTo>
                    <a:pt x="534479" y="41122"/>
                  </a:lnTo>
                  <a:lnTo>
                    <a:pt x="537489" y="42138"/>
                  </a:lnTo>
                  <a:lnTo>
                    <a:pt x="537489" y="40830"/>
                  </a:lnTo>
                  <a:lnTo>
                    <a:pt x="537489" y="24726"/>
                  </a:lnTo>
                  <a:close/>
                </a:path>
                <a:path w="715009" h="130175">
                  <a:moveTo>
                    <a:pt x="615251" y="44145"/>
                  </a:moveTo>
                  <a:lnTo>
                    <a:pt x="612813" y="37376"/>
                  </a:lnTo>
                  <a:lnTo>
                    <a:pt x="607936" y="32499"/>
                  </a:lnTo>
                  <a:lnTo>
                    <a:pt x="602754" y="27457"/>
                  </a:lnTo>
                  <a:lnTo>
                    <a:pt x="595566" y="24866"/>
                  </a:lnTo>
                  <a:lnTo>
                    <a:pt x="586219" y="24866"/>
                  </a:lnTo>
                  <a:lnTo>
                    <a:pt x="579412" y="25793"/>
                  </a:lnTo>
                  <a:lnTo>
                    <a:pt x="573392" y="28536"/>
                  </a:lnTo>
                  <a:lnTo>
                    <a:pt x="568058" y="32994"/>
                  </a:lnTo>
                  <a:lnTo>
                    <a:pt x="563359" y="39103"/>
                  </a:lnTo>
                  <a:lnTo>
                    <a:pt x="563359" y="27025"/>
                  </a:lnTo>
                  <a:lnTo>
                    <a:pt x="544677" y="27025"/>
                  </a:lnTo>
                  <a:lnTo>
                    <a:pt x="544677" y="107670"/>
                  </a:lnTo>
                  <a:lnTo>
                    <a:pt x="564375" y="107670"/>
                  </a:lnTo>
                  <a:lnTo>
                    <a:pt x="564375" y="54343"/>
                  </a:lnTo>
                  <a:lnTo>
                    <a:pt x="565658" y="48882"/>
                  </a:lnTo>
                  <a:lnTo>
                    <a:pt x="569391" y="45288"/>
                  </a:lnTo>
                  <a:lnTo>
                    <a:pt x="572554" y="41973"/>
                  </a:lnTo>
                  <a:lnTo>
                    <a:pt x="577303" y="40259"/>
                  </a:lnTo>
                  <a:lnTo>
                    <a:pt x="582904" y="40411"/>
                  </a:lnTo>
                  <a:lnTo>
                    <a:pt x="592124" y="40538"/>
                  </a:lnTo>
                  <a:lnTo>
                    <a:pt x="595134" y="45720"/>
                  </a:lnTo>
                  <a:lnTo>
                    <a:pt x="595566" y="57213"/>
                  </a:lnTo>
                  <a:lnTo>
                    <a:pt x="595566" y="107670"/>
                  </a:lnTo>
                  <a:lnTo>
                    <a:pt x="615251" y="107670"/>
                  </a:lnTo>
                  <a:lnTo>
                    <a:pt x="615251" y="52476"/>
                  </a:lnTo>
                  <a:lnTo>
                    <a:pt x="615251" y="44145"/>
                  </a:lnTo>
                  <a:close/>
                </a:path>
                <a:path w="715009" h="130175">
                  <a:moveTo>
                    <a:pt x="694740" y="104660"/>
                  </a:moveTo>
                  <a:lnTo>
                    <a:pt x="692315" y="102781"/>
                  </a:lnTo>
                  <a:lnTo>
                    <a:pt x="692492" y="100203"/>
                  </a:lnTo>
                  <a:lnTo>
                    <a:pt x="692886" y="94742"/>
                  </a:lnTo>
                  <a:lnTo>
                    <a:pt x="692886" y="94005"/>
                  </a:lnTo>
                  <a:lnTo>
                    <a:pt x="692886" y="68008"/>
                  </a:lnTo>
                  <a:lnTo>
                    <a:pt x="692886" y="42710"/>
                  </a:lnTo>
                  <a:lnTo>
                    <a:pt x="691451" y="39103"/>
                  </a:lnTo>
                  <a:lnTo>
                    <a:pt x="659955" y="24866"/>
                  </a:lnTo>
                  <a:lnTo>
                    <a:pt x="650011" y="25590"/>
                  </a:lnTo>
                  <a:lnTo>
                    <a:pt x="639445" y="28841"/>
                  </a:lnTo>
                  <a:lnTo>
                    <a:pt x="630656" y="36220"/>
                  </a:lnTo>
                  <a:lnTo>
                    <a:pt x="626046" y="49314"/>
                  </a:lnTo>
                  <a:lnTo>
                    <a:pt x="645871" y="49314"/>
                  </a:lnTo>
                  <a:lnTo>
                    <a:pt x="645744" y="44856"/>
                  </a:lnTo>
                  <a:lnTo>
                    <a:pt x="645642" y="41275"/>
                  </a:lnTo>
                  <a:lnTo>
                    <a:pt x="645591" y="39103"/>
                  </a:lnTo>
                  <a:lnTo>
                    <a:pt x="658964" y="39966"/>
                  </a:lnTo>
                  <a:lnTo>
                    <a:pt x="663117" y="39966"/>
                  </a:lnTo>
                  <a:lnTo>
                    <a:pt x="674128" y="48742"/>
                  </a:lnTo>
                  <a:lnTo>
                    <a:pt x="674204" y="50317"/>
                  </a:lnTo>
                  <a:lnTo>
                    <a:pt x="674331" y="55778"/>
                  </a:lnTo>
                  <a:lnTo>
                    <a:pt x="673049" y="57061"/>
                  </a:lnTo>
                  <a:lnTo>
                    <a:pt x="673049" y="68008"/>
                  </a:lnTo>
                  <a:lnTo>
                    <a:pt x="673049" y="90271"/>
                  </a:lnTo>
                  <a:lnTo>
                    <a:pt x="662990" y="94005"/>
                  </a:lnTo>
                  <a:lnTo>
                    <a:pt x="655650" y="93878"/>
                  </a:lnTo>
                  <a:lnTo>
                    <a:pt x="648309" y="93878"/>
                  </a:lnTo>
                  <a:lnTo>
                    <a:pt x="641845" y="91135"/>
                  </a:lnTo>
                  <a:lnTo>
                    <a:pt x="641324" y="85674"/>
                  </a:lnTo>
                  <a:lnTo>
                    <a:pt x="640829" y="79057"/>
                  </a:lnTo>
                  <a:lnTo>
                    <a:pt x="644436" y="74612"/>
                  </a:lnTo>
                  <a:lnTo>
                    <a:pt x="656221" y="72605"/>
                  </a:lnTo>
                  <a:lnTo>
                    <a:pt x="661263" y="72021"/>
                  </a:lnTo>
                  <a:lnTo>
                    <a:pt x="664845" y="71450"/>
                  </a:lnTo>
                  <a:lnTo>
                    <a:pt x="669315" y="70434"/>
                  </a:lnTo>
                  <a:lnTo>
                    <a:pt x="673049" y="68008"/>
                  </a:lnTo>
                  <a:lnTo>
                    <a:pt x="673049" y="57061"/>
                  </a:lnTo>
                  <a:lnTo>
                    <a:pt x="671741" y="58369"/>
                  </a:lnTo>
                  <a:lnTo>
                    <a:pt x="653059" y="60236"/>
                  </a:lnTo>
                  <a:lnTo>
                    <a:pt x="642073" y="61912"/>
                  </a:lnTo>
                  <a:lnTo>
                    <a:pt x="631926" y="65836"/>
                  </a:lnTo>
                  <a:lnTo>
                    <a:pt x="624471" y="73329"/>
                  </a:lnTo>
                  <a:lnTo>
                    <a:pt x="621576" y="85674"/>
                  </a:lnTo>
                  <a:lnTo>
                    <a:pt x="621576" y="92151"/>
                  </a:lnTo>
                  <a:lnTo>
                    <a:pt x="623874" y="97904"/>
                  </a:lnTo>
                  <a:lnTo>
                    <a:pt x="628053" y="102082"/>
                  </a:lnTo>
                  <a:lnTo>
                    <a:pt x="633222" y="107099"/>
                  </a:lnTo>
                  <a:lnTo>
                    <a:pt x="640994" y="109842"/>
                  </a:lnTo>
                  <a:lnTo>
                    <a:pt x="649897" y="109842"/>
                  </a:lnTo>
                  <a:lnTo>
                    <a:pt x="674776" y="100203"/>
                  </a:lnTo>
                  <a:lnTo>
                    <a:pt x="675551" y="107099"/>
                  </a:lnTo>
                  <a:lnTo>
                    <a:pt x="675640" y="107823"/>
                  </a:lnTo>
                  <a:lnTo>
                    <a:pt x="694740" y="107823"/>
                  </a:lnTo>
                  <a:lnTo>
                    <a:pt x="694740" y="104660"/>
                  </a:lnTo>
                  <a:close/>
                </a:path>
                <a:path w="715009" h="130175">
                  <a:moveTo>
                    <a:pt x="708545" y="22567"/>
                  </a:moveTo>
                  <a:lnTo>
                    <a:pt x="706678" y="18402"/>
                  </a:lnTo>
                  <a:lnTo>
                    <a:pt x="706399" y="17970"/>
                  </a:lnTo>
                  <a:lnTo>
                    <a:pt x="705599" y="17678"/>
                  </a:lnTo>
                  <a:lnTo>
                    <a:pt x="704799" y="17386"/>
                  </a:lnTo>
                  <a:lnTo>
                    <a:pt x="705662" y="17259"/>
                  </a:lnTo>
                  <a:lnTo>
                    <a:pt x="706107" y="17259"/>
                  </a:lnTo>
                  <a:lnTo>
                    <a:pt x="706678" y="16814"/>
                  </a:lnTo>
                  <a:lnTo>
                    <a:pt x="707313" y="16395"/>
                  </a:lnTo>
                  <a:lnTo>
                    <a:pt x="707542" y="16243"/>
                  </a:lnTo>
                  <a:lnTo>
                    <a:pt x="708113" y="15240"/>
                  </a:lnTo>
                  <a:lnTo>
                    <a:pt x="708113" y="12369"/>
                  </a:lnTo>
                  <a:lnTo>
                    <a:pt x="708113" y="11226"/>
                  </a:lnTo>
                  <a:lnTo>
                    <a:pt x="706526" y="11226"/>
                  </a:lnTo>
                  <a:lnTo>
                    <a:pt x="706526" y="12509"/>
                  </a:lnTo>
                  <a:lnTo>
                    <a:pt x="706526" y="16243"/>
                  </a:lnTo>
                  <a:lnTo>
                    <a:pt x="704672" y="16395"/>
                  </a:lnTo>
                  <a:lnTo>
                    <a:pt x="700938" y="16395"/>
                  </a:lnTo>
                  <a:lnTo>
                    <a:pt x="700938" y="12369"/>
                  </a:lnTo>
                  <a:lnTo>
                    <a:pt x="704951" y="12369"/>
                  </a:lnTo>
                  <a:lnTo>
                    <a:pt x="706526" y="12509"/>
                  </a:lnTo>
                  <a:lnTo>
                    <a:pt x="706526" y="11226"/>
                  </a:lnTo>
                  <a:lnTo>
                    <a:pt x="699338" y="11226"/>
                  </a:lnTo>
                  <a:lnTo>
                    <a:pt x="699338" y="22567"/>
                  </a:lnTo>
                  <a:lnTo>
                    <a:pt x="700938" y="22567"/>
                  </a:lnTo>
                  <a:lnTo>
                    <a:pt x="700938" y="17678"/>
                  </a:lnTo>
                  <a:lnTo>
                    <a:pt x="704380" y="17678"/>
                  </a:lnTo>
                  <a:lnTo>
                    <a:pt x="704951" y="18402"/>
                  </a:lnTo>
                  <a:lnTo>
                    <a:pt x="706818" y="22567"/>
                  </a:lnTo>
                  <a:lnTo>
                    <a:pt x="708545" y="22567"/>
                  </a:lnTo>
                  <a:close/>
                </a:path>
                <a:path w="715009" h="130175">
                  <a:moveTo>
                    <a:pt x="714883" y="10782"/>
                  </a:moveTo>
                  <a:lnTo>
                    <a:pt x="713574" y="9474"/>
                  </a:lnTo>
                  <a:lnTo>
                    <a:pt x="713574" y="11506"/>
                  </a:lnTo>
                  <a:lnTo>
                    <a:pt x="713574" y="21996"/>
                  </a:lnTo>
                  <a:lnTo>
                    <a:pt x="709269" y="26301"/>
                  </a:lnTo>
                  <a:lnTo>
                    <a:pt x="698474" y="26301"/>
                  </a:lnTo>
                  <a:lnTo>
                    <a:pt x="694169" y="21996"/>
                  </a:lnTo>
                  <a:lnTo>
                    <a:pt x="694169" y="11506"/>
                  </a:lnTo>
                  <a:lnTo>
                    <a:pt x="698474" y="7200"/>
                  </a:lnTo>
                  <a:lnTo>
                    <a:pt x="709269" y="7200"/>
                  </a:lnTo>
                  <a:lnTo>
                    <a:pt x="713574" y="11506"/>
                  </a:lnTo>
                  <a:lnTo>
                    <a:pt x="713574" y="9474"/>
                  </a:lnTo>
                  <a:lnTo>
                    <a:pt x="711301" y="7200"/>
                  </a:lnTo>
                  <a:lnTo>
                    <a:pt x="709993" y="5892"/>
                  </a:lnTo>
                  <a:lnTo>
                    <a:pt x="697776" y="5892"/>
                  </a:lnTo>
                  <a:lnTo>
                    <a:pt x="692886" y="10782"/>
                  </a:lnTo>
                  <a:lnTo>
                    <a:pt x="692886" y="22720"/>
                  </a:lnTo>
                  <a:lnTo>
                    <a:pt x="697776" y="27609"/>
                  </a:lnTo>
                  <a:lnTo>
                    <a:pt x="709993" y="27609"/>
                  </a:lnTo>
                  <a:lnTo>
                    <a:pt x="711301" y="26301"/>
                  </a:lnTo>
                  <a:lnTo>
                    <a:pt x="714883" y="22720"/>
                  </a:lnTo>
                  <a:lnTo>
                    <a:pt x="714883" y="10782"/>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8" name="object 8"/>
            <p:cNvPicPr/>
            <p:nvPr/>
          </p:nvPicPr>
          <p:blipFill>
            <a:blip r:embed="rId3" cstate="print"/>
            <a:stretch>
              <a:fillRect/>
            </a:stretch>
          </p:blipFill>
          <p:spPr>
            <a:xfrm>
              <a:off x="190500" y="0"/>
              <a:ext cx="1695450" cy="809625"/>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C183D7F6-B498-43B3-948B-1728B52AA6E4}">
                <adec:decorative xmlns:adec="http://schemas.microsoft.com/office/drawing/2017/decorative" val="1"/>
              </a:ext>
            </a:extLst>
          </p:cNvPr>
          <p:cNvPicPr/>
          <p:nvPr/>
        </p:nvPicPr>
        <p:blipFill>
          <a:blip r:embed="rId2" cstate="print"/>
          <a:stretch>
            <a:fillRect/>
          </a:stretch>
        </p:blipFill>
        <p:spPr>
          <a:xfrm>
            <a:off x="10982325" y="114300"/>
            <a:ext cx="1079749" cy="1079749"/>
          </a:xfrm>
          <a:prstGeom prst="rect">
            <a:avLst/>
          </a:prstGeom>
        </p:spPr>
      </p:pic>
      <p:pic>
        <p:nvPicPr>
          <p:cNvPr id="3" name="object 3">
            <a:extLst>
              <a:ext uri="{C183D7F6-B498-43B3-948B-1728B52AA6E4}">
                <adec:decorative xmlns:adec="http://schemas.microsoft.com/office/drawing/2017/decorative" val="1"/>
              </a:ext>
            </a:extLst>
          </p:cNvPr>
          <p:cNvPicPr/>
          <p:nvPr/>
        </p:nvPicPr>
        <p:blipFill>
          <a:blip r:embed="rId3" cstate="print"/>
          <a:stretch>
            <a:fillRect/>
          </a:stretch>
        </p:blipFill>
        <p:spPr>
          <a:xfrm>
            <a:off x="180975" y="175174"/>
            <a:ext cx="1616166" cy="675702"/>
          </a:xfrm>
          <a:prstGeom prst="rect">
            <a:avLst/>
          </a:prstGeom>
        </p:spPr>
      </p:pic>
      <p:pic>
        <p:nvPicPr>
          <p:cNvPr id="4" name="object 4" descr="A screenshot of a table describing the Five Levels of Autonomy: Level 1 - Machine Assist, Level 2 - Advanced Automation, Level 3 - Operator Assist, Level 4 - Field Supervision, Level 5 - Full Autonomy"/>
          <p:cNvPicPr/>
          <p:nvPr/>
        </p:nvPicPr>
        <p:blipFill>
          <a:blip r:embed="rId4" cstate="print"/>
          <a:stretch>
            <a:fillRect/>
          </a:stretch>
        </p:blipFill>
        <p:spPr>
          <a:xfrm>
            <a:off x="3810000" y="114300"/>
            <a:ext cx="4572000" cy="6086475"/>
          </a:xfrm>
          <a:prstGeom prst="rect">
            <a:avLst/>
          </a:prstGeom>
        </p:spPr>
      </p:pic>
      <p:sp>
        <p:nvSpPr>
          <p:cNvPr id="5" name="Title 4">
            <a:extLst>
              <a:ext uri="{FF2B5EF4-FFF2-40B4-BE49-F238E27FC236}">
                <a16:creationId xmlns:a16="http://schemas.microsoft.com/office/drawing/2014/main" id="{CB87E8AD-3856-4836-472E-401DBF1980DB}"/>
              </a:ext>
            </a:extLst>
          </p:cNvPr>
          <p:cNvSpPr>
            <a:spLocks noGrp="1"/>
          </p:cNvSpPr>
          <p:nvPr>
            <p:ph type="title" idx="4294967295"/>
          </p:nvPr>
        </p:nvSpPr>
        <p:spPr>
          <a:xfrm>
            <a:off x="2012694" y="-492441"/>
            <a:ext cx="3549905" cy="492443"/>
          </a:xfrm>
        </p:spPr>
        <p:txBody>
          <a:bodyPr wrap="square" lIns="0" tIns="0" rIns="0" bIns="0" anchor="b">
            <a:spAutoFit/>
          </a:bodyPr>
          <a:lstStyle/>
          <a:p>
            <a:r>
              <a:rPr lang="en-US" u="none" dirty="0"/>
              <a:t>Levels of Autonomy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descr="$PPTXTitle"/>
          <p:cNvSpPr txBox="1">
            <a:spLocks noGrp="1"/>
          </p:cNvSpPr>
          <p:nvPr>
            <p:ph type="title"/>
          </p:nvPr>
        </p:nvSpPr>
        <p:spPr>
          <a:xfrm>
            <a:off x="713105" y="531113"/>
            <a:ext cx="3401695" cy="1096010"/>
          </a:xfrm>
          <a:prstGeom prst="rect">
            <a:avLst/>
          </a:prstGeom>
        </p:spPr>
        <p:txBody>
          <a:bodyPr vert="horz" wrap="square" lIns="0" tIns="109855" rIns="0" bIns="0" rtlCol="0">
            <a:spAutoFit/>
          </a:bodyPr>
          <a:lstStyle/>
          <a:p>
            <a:pPr marL="12700" marR="5080">
              <a:lnSpc>
                <a:spcPts val="3829"/>
              </a:lnSpc>
              <a:spcBef>
                <a:spcPts val="865"/>
              </a:spcBef>
            </a:pPr>
            <a:r>
              <a:rPr sz="3800" u="none" dirty="0">
                <a:solidFill>
                  <a:srgbClr val="FFFFFF"/>
                </a:solidFill>
              </a:rPr>
              <a:t>How</a:t>
            </a:r>
            <a:r>
              <a:rPr sz="3800" u="none" spc="-55" dirty="0">
                <a:solidFill>
                  <a:srgbClr val="FFFFFF"/>
                </a:solidFill>
              </a:rPr>
              <a:t> </a:t>
            </a:r>
            <a:r>
              <a:rPr sz="3800" u="none" dirty="0">
                <a:solidFill>
                  <a:srgbClr val="FFFFFF"/>
                </a:solidFill>
              </a:rPr>
              <a:t>does</a:t>
            </a:r>
            <a:r>
              <a:rPr sz="3800" u="none" spc="-90" dirty="0">
                <a:solidFill>
                  <a:srgbClr val="FFFFFF"/>
                </a:solidFill>
              </a:rPr>
              <a:t> </a:t>
            </a:r>
            <a:r>
              <a:rPr sz="3800" u="none" spc="-25" dirty="0">
                <a:solidFill>
                  <a:srgbClr val="FFFFFF"/>
                </a:solidFill>
              </a:rPr>
              <a:t>the </a:t>
            </a:r>
            <a:r>
              <a:rPr sz="3800" u="none" spc="-30" dirty="0">
                <a:solidFill>
                  <a:srgbClr val="FFFFFF"/>
                </a:solidFill>
              </a:rPr>
              <a:t>Technology</a:t>
            </a:r>
            <a:r>
              <a:rPr sz="3800" u="none" spc="-135" dirty="0">
                <a:solidFill>
                  <a:srgbClr val="FFFFFF"/>
                </a:solidFill>
              </a:rPr>
              <a:t> </a:t>
            </a:r>
            <a:r>
              <a:rPr sz="3800" u="none" spc="-20" dirty="0">
                <a:solidFill>
                  <a:srgbClr val="FFFFFF"/>
                </a:solidFill>
              </a:rPr>
              <a:t>Work</a:t>
            </a:r>
            <a:endParaRPr sz="3800" dirty="0"/>
          </a:p>
        </p:txBody>
      </p:sp>
      <p:sp>
        <p:nvSpPr>
          <p:cNvPr id="11" name="object 11"/>
          <p:cNvSpPr txBox="1"/>
          <p:nvPr/>
        </p:nvSpPr>
        <p:spPr>
          <a:xfrm>
            <a:off x="179387" y="48323"/>
            <a:ext cx="6102350" cy="20891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tab pos="2090420" algn="l"/>
              </a:tabLst>
              <a:defRPr/>
            </a:pPr>
            <a:r>
              <a:rPr kumimoji="0" sz="1100" b="0" i="0" u="none" strike="noStrike" kern="0" cap="none" spc="65" normalizeH="0" baseline="0" noProof="0">
                <a:ln>
                  <a:noFill/>
                </a:ln>
                <a:solidFill>
                  <a:srgbClr val="FFFFFF"/>
                </a:solidFill>
                <a:effectLst/>
                <a:uLnTx/>
                <a:uFillTx/>
                <a:latin typeface="Calibri"/>
                <a:cs typeface="Calibri"/>
              </a:rPr>
              <a:t>HUSQVARNA</a:t>
            </a:r>
            <a:r>
              <a:rPr kumimoji="0" sz="1100" b="0" i="0" u="none" strike="noStrike" kern="0" cap="none" spc="180" normalizeH="0" baseline="0" noProof="0">
                <a:ln>
                  <a:noFill/>
                </a:ln>
                <a:solidFill>
                  <a:srgbClr val="FFFFFF"/>
                </a:solidFill>
                <a:effectLst/>
                <a:uLnTx/>
                <a:uFillTx/>
                <a:latin typeface="Calibri"/>
                <a:cs typeface="Calibri"/>
              </a:rPr>
              <a:t> </a:t>
            </a:r>
            <a:r>
              <a:rPr kumimoji="0" sz="1100" b="0" i="0" u="none" strike="noStrike" kern="0" cap="none" spc="55" normalizeH="0" baseline="0" noProof="0">
                <a:ln>
                  <a:noFill/>
                </a:ln>
                <a:solidFill>
                  <a:srgbClr val="FFFFFF"/>
                </a:solidFill>
                <a:effectLst/>
                <a:uLnTx/>
                <a:uFillTx/>
                <a:latin typeface="Calibri"/>
                <a:cs typeface="Calibri"/>
              </a:rPr>
              <a:t>PROFESSIONAL</a:t>
            </a:r>
            <a:r>
              <a:rPr kumimoji="0" sz="1100" b="0" i="0" u="none" strike="noStrike" kern="0" cap="none" spc="0" normalizeH="0" baseline="0" noProof="0">
                <a:ln>
                  <a:noFill/>
                </a:ln>
                <a:solidFill>
                  <a:srgbClr val="FFFFFF"/>
                </a:solidFill>
                <a:effectLst/>
                <a:uLnTx/>
                <a:uFillTx/>
                <a:latin typeface="Calibri"/>
                <a:cs typeface="Calibri"/>
              </a:rPr>
              <a:t>	</a:t>
            </a:r>
            <a:r>
              <a:rPr kumimoji="0" sz="1200" b="0" i="0" u="none" strike="noStrike" kern="0" cap="none" spc="60" normalizeH="0" baseline="0" noProof="0">
                <a:ln>
                  <a:noFill/>
                </a:ln>
                <a:solidFill>
                  <a:srgbClr val="273A5F"/>
                </a:solidFill>
                <a:effectLst/>
                <a:uLnTx/>
                <a:uFillTx/>
                <a:latin typeface="Calibri"/>
                <a:cs typeface="Calibri"/>
              </a:rPr>
              <a:t>AUTONOMOUS</a:t>
            </a:r>
            <a:r>
              <a:rPr kumimoji="0" sz="1200" b="0" i="0" u="none" strike="noStrike" kern="0" cap="none" spc="165" normalizeH="0" baseline="0" noProof="0">
                <a:ln>
                  <a:noFill/>
                </a:ln>
                <a:solidFill>
                  <a:srgbClr val="273A5F"/>
                </a:solidFill>
                <a:effectLst/>
                <a:uLnTx/>
                <a:uFillTx/>
                <a:latin typeface="Calibri"/>
                <a:cs typeface="Calibri"/>
              </a:rPr>
              <a:t> </a:t>
            </a:r>
            <a:r>
              <a:rPr kumimoji="0" sz="1200" b="0" i="0" u="none" strike="noStrike" kern="0" cap="none" spc="50" normalizeH="0" baseline="0" noProof="0">
                <a:ln>
                  <a:noFill/>
                </a:ln>
                <a:solidFill>
                  <a:srgbClr val="273A5F"/>
                </a:solidFill>
                <a:effectLst/>
                <a:uLnTx/>
                <a:uFillTx/>
                <a:latin typeface="Calibri"/>
                <a:cs typeface="Calibri"/>
              </a:rPr>
              <a:t>TURF</a:t>
            </a:r>
            <a:r>
              <a:rPr kumimoji="0" sz="1200" b="0" i="0" u="none" strike="noStrike" kern="0" cap="none" spc="170" normalizeH="0" baseline="0" noProof="0">
                <a:ln>
                  <a:noFill/>
                </a:ln>
                <a:solidFill>
                  <a:srgbClr val="273A5F"/>
                </a:solidFill>
                <a:effectLst/>
                <a:uLnTx/>
                <a:uFillTx/>
                <a:latin typeface="Calibri"/>
                <a:cs typeface="Calibri"/>
              </a:rPr>
              <a:t> </a:t>
            </a:r>
            <a:r>
              <a:rPr kumimoji="0" sz="1200" b="0" i="0" u="none" strike="noStrike" kern="0" cap="none" spc="55" normalizeH="0" baseline="0" noProof="0">
                <a:ln>
                  <a:noFill/>
                </a:ln>
                <a:solidFill>
                  <a:srgbClr val="273A5F"/>
                </a:solidFill>
                <a:effectLst/>
                <a:uLnTx/>
                <a:uFillTx/>
                <a:latin typeface="Calibri"/>
                <a:cs typeface="Calibri"/>
              </a:rPr>
              <a:t>CARE</a:t>
            </a:r>
            <a:r>
              <a:rPr kumimoji="0" sz="1200" b="0" i="0" u="none" strike="noStrike" kern="0" cap="none" spc="130" normalizeH="0" baseline="0" noProof="0">
                <a:ln>
                  <a:noFill/>
                </a:ln>
                <a:solidFill>
                  <a:srgbClr val="273A5F"/>
                </a:solidFill>
                <a:effectLst/>
                <a:uLnTx/>
                <a:uFillTx/>
                <a:latin typeface="Calibri"/>
                <a:cs typeface="Calibri"/>
              </a:rPr>
              <a:t> </a:t>
            </a:r>
            <a:r>
              <a:rPr kumimoji="0" sz="1200" b="0" i="0" u="none" strike="noStrike" kern="0" cap="none" spc="60" normalizeH="0" baseline="0" noProof="0">
                <a:ln>
                  <a:noFill/>
                </a:ln>
                <a:solidFill>
                  <a:srgbClr val="273A5F"/>
                </a:solidFill>
                <a:effectLst/>
                <a:uLnTx/>
                <a:uFillTx/>
                <a:latin typeface="Calibri"/>
                <a:cs typeface="Calibri"/>
              </a:rPr>
              <a:t>SOLUTIONS</a:t>
            </a:r>
            <a:r>
              <a:rPr kumimoji="0" sz="1200" b="0" i="0" u="none" strike="noStrike" kern="0" cap="none" spc="270" normalizeH="0" baseline="0" noProof="0">
                <a:ln>
                  <a:noFill/>
                </a:ln>
                <a:solidFill>
                  <a:srgbClr val="273A5F"/>
                </a:solidFill>
                <a:effectLst/>
                <a:uLnTx/>
                <a:uFillTx/>
                <a:latin typeface="Calibri"/>
                <a:cs typeface="Calibri"/>
              </a:rPr>
              <a:t> </a:t>
            </a:r>
            <a:r>
              <a:rPr kumimoji="0" sz="1200" b="0" i="0" u="none" strike="noStrike" kern="0" cap="none" spc="0" normalizeH="0" baseline="0" noProof="0">
                <a:ln>
                  <a:noFill/>
                </a:ln>
                <a:solidFill>
                  <a:srgbClr val="273A5F"/>
                </a:solidFill>
                <a:effectLst/>
                <a:uLnTx/>
                <a:uFillTx/>
                <a:latin typeface="Calibri"/>
                <a:cs typeface="Calibri"/>
              </a:rPr>
              <a:t>–</a:t>
            </a:r>
            <a:r>
              <a:rPr kumimoji="0" sz="1200" b="0" i="0" u="none" strike="noStrike" kern="0" cap="none" spc="185" normalizeH="0" baseline="0" noProof="0">
                <a:ln>
                  <a:noFill/>
                </a:ln>
                <a:solidFill>
                  <a:srgbClr val="273A5F"/>
                </a:solidFill>
                <a:effectLst/>
                <a:uLnTx/>
                <a:uFillTx/>
                <a:latin typeface="Calibri"/>
                <a:cs typeface="Calibri"/>
              </a:rPr>
              <a:t> </a:t>
            </a:r>
            <a:r>
              <a:rPr kumimoji="0" sz="1200" b="0" i="0" u="none" strike="noStrike" kern="0" cap="none" spc="50" normalizeH="0" baseline="0" noProof="0">
                <a:ln>
                  <a:noFill/>
                </a:ln>
                <a:solidFill>
                  <a:srgbClr val="273A5F"/>
                </a:solidFill>
                <a:effectLst/>
                <a:uLnTx/>
                <a:uFillTx/>
                <a:latin typeface="Calibri"/>
                <a:cs typeface="Calibri"/>
              </a:rPr>
              <a:t>HOW</a:t>
            </a:r>
            <a:r>
              <a:rPr kumimoji="0" sz="1200" b="0" i="0" u="none" strike="noStrike" kern="0" cap="none" spc="180" normalizeH="0" baseline="0" noProof="0">
                <a:ln>
                  <a:noFill/>
                </a:ln>
                <a:solidFill>
                  <a:srgbClr val="273A5F"/>
                </a:solidFill>
                <a:effectLst/>
                <a:uLnTx/>
                <a:uFillTx/>
                <a:latin typeface="Calibri"/>
                <a:cs typeface="Calibri"/>
              </a:rPr>
              <a:t> </a:t>
            </a:r>
            <a:r>
              <a:rPr kumimoji="0" sz="1200" b="0" i="0" u="none" strike="noStrike" kern="0" cap="none" spc="0" normalizeH="0" baseline="0" noProof="0">
                <a:ln>
                  <a:noFill/>
                </a:ln>
                <a:solidFill>
                  <a:srgbClr val="273A5F"/>
                </a:solidFill>
                <a:effectLst/>
                <a:uLnTx/>
                <a:uFillTx/>
                <a:latin typeface="Calibri"/>
                <a:cs typeface="Calibri"/>
              </a:rPr>
              <a:t>IT</a:t>
            </a:r>
            <a:r>
              <a:rPr kumimoji="0" sz="1200" b="0" i="0" u="none" strike="noStrike" kern="0" cap="none" spc="125" normalizeH="0" baseline="0" noProof="0">
                <a:ln>
                  <a:noFill/>
                </a:ln>
                <a:solidFill>
                  <a:srgbClr val="273A5F"/>
                </a:solidFill>
                <a:effectLst/>
                <a:uLnTx/>
                <a:uFillTx/>
                <a:latin typeface="Calibri"/>
                <a:cs typeface="Calibri"/>
              </a:rPr>
              <a:t> </a:t>
            </a:r>
            <a:r>
              <a:rPr kumimoji="0" sz="1200" b="0" i="0" u="none" strike="noStrike" kern="0" cap="none" spc="45" normalizeH="0" baseline="0" noProof="0">
                <a:ln>
                  <a:noFill/>
                </a:ln>
                <a:solidFill>
                  <a:srgbClr val="273A5F"/>
                </a:solidFill>
                <a:effectLst/>
                <a:uLnTx/>
                <a:uFillTx/>
                <a:latin typeface="Calibri"/>
                <a:cs typeface="Calibri"/>
              </a:rPr>
              <a:t>WORKS</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30" name="object 30"/>
          <p:cNvSpPr txBox="1"/>
          <p:nvPr/>
        </p:nvSpPr>
        <p:spPr>
          <a:xfrm>
            <a:off x="3295015" y="6347142"/>
            <a:ext cx="805815" cy="22034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250" b="0" i="0" u="none" strike="noStrike" kern="0" cap="none" spc="0" normalizeH="0" baseline="0" noProof="0">
                <a:ln>
                  <a:noFill/>
                </a:ln>
                <a:solidFill>
                  <a:srgbClr val="FFFFFF"/>
                </a:solidFill>
                <a:effectLst/>
                <a:uLnTx/>
                <a:uFillTx/>
                <a:latin typeface="Calibri"/>
                <a:cs typeface="Calibri"/>
              </a:rPr>
              <a:t>Mobile</a:t>
            </a:r>
            <a:r>
              <a:rPr kumimoji="0" sz="1250" b="0" i="0" u="none" strike="noStrike" kern="0" cap="none" spc="204" normalizeH="0" baseline="0" noProof="0">
                <a:ln>
                  <a:noFill/>
                </a:ln>
                <a:solidFill>
                  <a:srgbClr val="FFFFFF"/>
                </a:solidFill>
                <a:effectLst/>
                <a:uLnTx/>
                <a:uFillTx/>
                <a:latin typeface="Calibri"/>
                <a:cs typeface="Calibri"/>
              </a:rPr>
              <a:t> </a:t>
            </a:r>
            <a:r>
              <a:rPr kumimoji="0" sz="1250" b="0" i="0" u="none" strike="noStrike" kern="0" cap="none" spc="-25" normalizeH="0" baseline="0" noProof="0">
                <a:ln>
                  <a:noFill/>
                </a:ln>
                <a:solidFill>
                  <a:srgbClr val="FFFFFF"/>
                </a:solidFill>
                <a:effectLst/>
                <a:uLnTx/>
                <a:uFillTx/>
                <a:latin typeface="Calibri"/>
                <a:cs typeface="Calibri"/>
              </a:rPr>
              <a:t>app</a:t>
            </a:r>
            <a:endParaRPr kumimoji="0" sz="1250" b="0" i="0" u="none" strike="noStrike" kern="0" cap="none" spc="0" normalizeH="0" baseline="0" noProof="0">
              <a:ln>
                <a:noFill/>
              </a:ln>
              <a:solidFill>
                <a:sysClr val="windowText" lastClr="000000"/>
              </a:solidFill>
              <a:effectLst/>
              <a:uLnTx/>
              <a:uFillTx/>
              <a:latin typeface="Calibri"/>
              <a:cs typeface="Calibri"/>
            </a:endParaRPr>
          </a:p>
        </p:txBody>
      </p:sp>
      <p:sp>
        <p:nvSpPr>
          <p:cNvPr id="31" name="object 31"/>
          <p:cNvSpPr txBox="1"/>
          <p:nvPr/>
        </p:nvSpPr>
        <p:spPr>
          <a:xfrm>
            <a:off x="3622928" y="4333938"/>
            <a:ext cx="599440" cy="420370"/>
          </a:xfrm>
          <a:prstGeom prst="rect">
            <a:avLst/>
          </a:prstGeom>
        </p:spPr>
        <p:txBody>
          <a:bodyPr vert="horz" wrap="square" lIns="0" tIns="6350" rIns="0" bIns="0" rtlCol="0">
            <a:spAutoFit/>
          </a:bodyPr>
          <a:lstStyle/>
          <a:p>
            <a:pPr marL="12700" marR="5080" lvl="0" indent="0" defTabSz="914400" eaLnBrk="1" fontAlgn="auto" latinLnBrk="0" hangingPunct="1">
              <a:lnSpc>
                <a:spcPct val="105100"/>
              </a:lnSpc>
              <a:spcBef>
                <a:spcPts val="50"/>
              </a:spcBef>
              <a:spcAft>
                <a:spcPts val="0"/>
              </a:spcAft>
              <a:buClrTx/>
              <a:buSzTx/>
              <a:buFontTx/>
              <a:buNone/>
              <a:tabLst/>
              <a:defRPr/>
            </a:pPr>
            <a:r>
              <a:rPr kumimoji="0" sz="1250" b="0" i="0" u="none" strike="noStrike" kern="0" cap="none" spc="0" normalizeH="0" baseline="0" noProof="0">
                <a:ln>
                  <a:noFill/>
                </a:ln>
                <a:solidFill>
                  <a:srgbClr val="FFFFFF"/>
                </a:solidFill>
                <a:effectLst/>
                <a:uLnTx/>
                <a:uFillTx/>
                <a:latin typeface="Calibri"/>
                <a:cs typeface="Calibri"/>
              </a:rPr>
              <a:t>Stay-</a:t>
            </a:r>
            <a:r>
              <a:rPr kumimoji="0" sz="1250" b="0" i="0" u="none" strike="noStrike" kern="0" cap="none" spc="-25" normalizeH="0" baseline="0" noProof="0">
                <a:ln>
                  <a:noFill/>
                </a:ln>
                <a:solidFill>
                  <a:srgbClr val="FFFFFF"/>
                </a:solidFill>
                <a:effectLst/>
                <a:uLnTx/>
                <a:uFillTx/>
                <a:latin typeface="Calibri"/>
                <a:cs typeface="Calibri"/>
              </a:rPr>
              <a:t>out </a:t>
            </a:r>
            <a:r>
              <a:rPr kumimoji="0" sz="1250" b="0" i="0" u="none" strike="noStrike" kern="0" cap="none" spc="-20" normalizeH="0" baseline="0" noProof="0">
                <a:ln>
                  <a:noFill/>
                </a:ln>
                <a:solidFill>
                  <a:srgbClr val="FFFFFF"/>
                </a:solidFill>
                <a:effectLst/>
                <a:uLnTx/>
                <a:uFillTx/>
                <a:latin typeface="Calibri"/>
                <a:cs typeface="Calibri"/>
              </a:rPr>
              <a:t>zone</a:t>
            </a:r>
            <a:endParaRPr kumimoji="0" sz="1250" b="0" i="0" u="none" strike="noStrike" kern="0" cap="none" spc="0" normalizeH="0" baseline="0" noProof="0">
              <a:ln>
                <a:noFill/>
              </a:ln>
              <a:solidFill>
                <a:sysClr val="windowText" lastClr="000000"/>
              </a:solidFill>
              <a:effectLst/>
              <a:uLnTx/>
              <a:uFillTx/>
              <a:latin typeface="Calibri"/>
              <a:cs typeface="Calibri"/>
            </a:endParaRPr>
          </a:p>
        </p:txBody>
      </p:sp>
      <p:sp>
        <p:nvSpPr>
          <p:cNvPr id="41" name="object 41"/>
          <p:cNvSpPr txBox="1"/>
          <p:nvPr/>
        </p:nvSpPr>
        <p:spPr>
          <a:xfrm>
            <a:off x="5517515" y="1732534"/>
            <a:ext cx="1400810" cy="219710"/>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250" b="0" i="0" u="none" strike="noStrike" kern="0" cap="none" spc="0" normalizeH="0" baseline="0" noProof="0">
                <a:ln>
                  <a:noFill/>
                </a:ln>
                <a:solidFill>
                  <a:srgbClr val="FFFFFF"/>
                </a:solidFill>
                <a:effectLst/>
                <a:uLnTx/>
                <a:uFillTx/>
                <a:latin typeface="Calibri"/>
                <a:cs typeface="Calibri"/>
              </a:rPr>
              <a:t>Navigation</a:t>
            </a:r>
            <a:r>
              <a:rPr kumimoji="0" sz="1250" b="0" i="0" u="none" strike="noStrike" kern="0" cap="none" spc="254" normalizeH="0" baseline="0" noProof="0">
                <a:ln>
                  <a:noFill/>
                </a:ln>
                <a:solidFill>
                  <a:srgbClr val="FFFFFF"/>
                </a:solidFill>
                <a:effectLst/>
                <a:uLnTx/>
                <a:uFillTx/>
                <a:latin typeface="Calibri"/>
                <a:cs typeface="Calibri"/>
              </a:rPr>
              <a:t> </a:t>
            </a:r>
            <a:r>
              <a:rPr kumimoji="0" sz="1250" b="0" i="0" u="none" strike="noStrike" kern="0" cap="none" spc="-10" normalizeH="0" baseline="0" noProof="0">
                <a:ln>
                  <a:noFill/>
                </a:ln>
                <a:solidFill>
                  <a:srgbClr val="FFFFFF"/>
                </a:solidFill>
                <a:effectLst/>
                <a:uLnTx/>
                <a:uFillTx/>
                <a:latin typeface="Calibri"/>
                <a:cs typeface="Calibri"/>
              </a:rPr>
              <a:t>satellites</a:t>
            </a:r>
            <a:endParaRPr kumimoji="0" sz="1250" b="0" i="0" u="none" strike="noStrike" kern="0" cap="none" spc="0" normalizeH="0" baseline="0" noProof="0">
              <a:ln>
                <a:noFill/>
              </a:ln>
              <a:solidFill>
                <a:sysClr val="windowText" lastClr="000000"/>
              </a:solidFill>
              <a:effectLst/>
              <a:uLnTx/>
              <a:uFillTx/>
              <a:latin typeface="Calibri"/>
              <a:cs typeface="Calibri"/>
            </a:endParaRPr>
          </a:p>
        </p:txBody>
      </p:sp>
      <p:grpSp>
        <p:nvGrpSpPr>
          <p:cNvPr id="48" name="Group 47">
            <a:extLst>
              <a:ext uri="{FF2B5EF4-FFF2-40B4-BE49-F238E27FC236}">
                <a16:creationId xmlns:a16="http://schemas.microsoft.com/office/drawing/2014/main" id="{DA4AE2E2-ADF2-B6C6-CAF0-E23F5D633722}"/>
              </a:ext>
              <a:ext uri="{C183D7F6-B498-43B3-948B-1728B52AA6E4}">
                <adec:decorative xmlns:adec="http://schemas.microsoft.com/office/drawing/2017/decorative" val="1"/>
              </a:ext>
            </a:extLst>
          </p:cNvPr>
          <p:cNvGrpSpPr/>
          <p:nvPr/>
        </p:nvGrpSpPr>
        <p:grpSpPr>
          <a:xfrm>
            <a:off x="0" y="0"/>
            <a:ext cx="12192000" cy="6857997"/>
            <a:chOff x="0" y="0"/>
            <a:chExt cx="12192000" cy="6857997"/>
          </a:xfrm>
        </p:grpSpPr>
        <p:grpSp>
          <p:nvGrpSpPr>
            <p:cNvPr id="46" name="Group 45" descr="A diagram illustrating how the autonomous mower connects to satellites to understand where to mow (where boundaries are, and &quot;stay-out zones).">
              <a:extLst>
                <a:ext uri="{FF2B5EF4-FFF2-40B4-BE49-F238E27FC236}">
                  <a16:creationId xmlns:a16="http://schemas.microsoft.com/office/drawing/2014/main" id="{6612A0FC-FFCF-6EBD-E782-6FF966CDE729}"/>
                </a:ext>
              </a:extLst>
            </p:cNvPr>
            <p:cNvGrpSpPr/>
            <p:nvPr/>
          </p:nvGrpSpPr>
          <p:grpSpPr>
            <a:xfrm>
              <a:off x="0" y="0"/>
              <a:ext cx="12192000" cy="6857997"/>
              <a:chOff x="0" y="0"/>
              <a:chExt cx="12192000" cy="6857997"/>
            </a:xfrm>
          </p:grpSpPr>
          <p:grpSp>
            <p:nvGrpSpPr>
              <p:cNvPr id="45" name="Group 44">
                <a:extLst>
                  <a:ext uri="{FF2B5EF4-FFF2-40B4-BE49-F238E27FC236}">
                    <a16:creationId xmlns:a16="http://schemas.microsoft.com/office/drawing/2014/main" id="{D669EBA0-90EF-843A-299B-448EDF5CEB38}"/>
                  </a:ext>
                </a:extLst>
              </p:cNvPr>
              <p:cNvGrpSpPr/>
              <p:nvPr/>
            </p:nvGrpSpPr>
            <p:grpSpPr>
              <a:xfrm>
                <a:off x="0" y="0"/>
                <a:ext cx="12192000" cy="6857997"/>
                <a:chOff x="0" y="0"/>
                <a:chExt cx="12192000" cy="6857997"/>
              </a:xfrm>
            </p:grpSpPr>
            <p:grpSp>
              <p:nvGrpSpPr>
                <p:cNvPr id="2" name="object 2"/>
                <p:cNvGrpSpPr/>
                <p:nvPr/>
              </p:nvGrpSpPr>
              <p:grpSpPr>
                <a:xfrm>
                  <a:off x="0" y="0"/>
                  <a:ext cx="12192000" cy="6857997"/>
                  <a:chOff x="0" y="0"/>
                  <a:chExt cx="12192000" cy="6857997"/>
                </a:xfrm>
              </p:grpSpPr>
              <p:sp>
                <p:nvSpPr>
                  <p:cNvPr id="3" name="object 3"/>
                  <p:cNvSpPr/>
                  <p:nvPr/>
                </p:nvSpPr>
                <p:spPr>
                  <a:xfrm>
                    <a:off x="0" y="0"/>
                    <a:ext cx="2162175" cy="323850"/>
                  </a:xfrm>
                  <a:custGeom>
                    <a:avLst/>
                    <a:gdLst/>
                    <a:ahLst/>
                    <a:cxnLst/>
                    <a:rect l="l" t="t" r="r" b="b"/>
                    <a:pathLst>
                      <a:path w="2162175" h="323850">
                        <a:moveTo>
                          <a:pt x="2162175" y="0"/>
                        </a:moveTo>
                        <a:lnTo>
                          <a:pt x="0" y="0"/>
                        </a:lnTo>
                        <a:lnTo>
                          <a:pt x="0" y="323850"/>
                        </a:lnTo>
                        <a:lnTo>
                          <a:pt x="2162175" y="323850"/>
                        </a:lnTo>
                        <a:lnTo>
                          <a:pt x="2162175" y="0"/>
                        </a:lnTo>
                        <a:close/>
                      </a:path>
                    </a:pathLst>
                  </a:custGeom>
                  <a:solidFill>
                    <a:srgbClr val="273A5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p:nvPr/>
                </p:nvSpPr>
                <p:spPr>
                  <a:xfrm>
                    <a:off x="2162175" y="0"/>
                    <a:ext cx="10029825" cy="323850"/>
                  </a:xfrm>
                  <a:custGeom>
                    <a:avLst/>
                    <a:gdLst/>
                    <a:ahLst/>
                    <a:cxnLst/>
                    <a:rect l="l" t="t" r="r" b="b"/>
                    <a:pathLst>
                      <a:path w="10029825" h="323850">
                        <a:moveTo>
                          <a:pt x="10029825" y="0"/>
                        </a:moveTo>
                        <a:lnTo>
                          <a:pt x="0" y="0"/>
                        </a:lnTo>
                        <a:lnTo>
                          <a:pt x="0" y="323850"/>
                        </a:lnTo>
                        <a:lnTo>
                          <a:pt x="10029825" y="323850"/>
                        </a:lnTo>
                        <a:lnTo>
                          <a:pt x="10029825" y="0"/>
                        </a:lnTo>
                        <a:close/>
                      </a:path>
                    </a:pathLst>
                  </a:custGeom>
                  <a:solidFill>
                    <a:srgbClr val="F1F1F1">
                      <a:alpha val="85881"/>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p:nvPr/>
                </p:nvSpPr>
                <p:spPr>
                  <a:xfrm>
                    <a:off x="11403622" y="109575"/>
                    <a:ext cx="626110" cy="126364"/>
                  </a:xfrm>
                  <a:custGeom>
                    <a:avLst/>
                    <a:gdLst/>
                    <a:ahLst/>
                    <a:cxnLst/>
                    <a:rect l="l" t="t" r="r" b="b"/>
                    <a:pathLst>
                      <a:path w="626109" h="126364">
                        <a:moveTo>
                          <a:pt x="77050" y="0"/>
                        </a:moveTo>
                        <a:lnTo>
                          <a:pt x="58293" y="0"/>
                        </a:lnTo>
                        <a:lnTo>
                          <a:pt x="58293" y="39852"/>
                        </a:lnTo>
                        <a:lnTo>
                          <a:pt x="18745" y="39852"/>
                        </a:lnTo>
                        <a:lnTo>
                          <a:pt x="18745" y="0"/>
                        </a:lnTo>
                        <a:lnTo>
                          <a:pt x="0" y="0"/>
                        </a:lnTo>
                        <a:lnTo>
                          <a:pt x="0" y="39852"/>
                        </a:lnTo>
                        <a:lnTo>
                          <a:pt x="0" y="57848"/>
                        </a:lnTo>
                        <a:lnTo>
                          <a:pt x="0" y="104127"/>
                        </a:lnTo>
                        <a:lnTo>
                          <a:pt x="18745" y="104127"/>
                        </a:lnTo>
                        <a:lnTo>
                          <a:pt x="18745" y="57848"/>
                        </a:lnTo>
                        <a:lnTo>
                          <a:pt x="58293" y="57848"/>
                        </a:lnTo>
                        <a:lnTo>
                          <a:pt x="58293" y="104127"/>
                        </a:lnTo>
                        <a:lnTo>
                          <a:pt x="77050" y="104127"/>
                        </a:lnTo>
                        <a:lnTo>
                          <a:pt x="77050" y="57848"/>
                        </a:lnTo>
                        <a:lnTo>
                          <a:pt x="77050" y="39852"/>
                        </a:lnTo>
                        <a:lnTo>
                          <a:pt x="77050" y="0"/>
                        </a:lnTo>
                        <a:close/>
                      </a:path>
                      <a:path w="626109" h="126364">
                        <a:moveTo>
                          <a:pt x="148717" y="26568"/>
                        </a:moveTo>
                        <a:lnTo>
                          <a:pt x="131267" y="26568"/>
                        </a:lnTo>
                        <a:lnTo>
                          <a:pt x="131267" y="85356"/>
                        </a:lnTo>
                        <a:lnTo>
                          <a:pt x="126428" y="92024"/>
                        </a:lnTo>
                        <a:lnTo>
                          <a:pt x="112877" y="92024"/>
                        </a:lnTo>
                        <a:lnTo>
                          <a:pt x="110096" y="90309"/>
                        </a:lnTo>
                        <a:lnTo>
                          <a:pt x="108051" y="88214"/>
                        </a:lnTo>
                        <a:lnTo>
                          <a:pt x="105638" y="85356"/>
                        </a:lnTo>
                        <a:lnTo>
                          <a:pt x="104330" y="80797"/>
                        </a:lnTo>
                        <a:lnTo>
                          <a:pt x="104330" y="26568"/>
                        </a:lnTo>
                        <a:lnTo>
                          <a:pt x="87071" y="26568"/>
                        </a:lnTo>
                        <a:lnTo>
                          <a:pt x="87071" y="86690"/>
                        </a:lnTo>
                        <a:lnTo>
                          <a:pt x="89293" y="94297"/>
                        </a:lnTo>
                        <a:lnTo>
                          <a:pt x="93941" y="99441"/>
                        </a:lnTo>
                        <a:lnTo>
                          <a:pt x="98577" y="104394"/>
                        </a:lnTo>
                        <a:lnTo>
                          <a:pt x="103962" y="106667"/>
                        </a:lnTo>
                        <a:lnTo>
                          <a:pt x="119380" y="106667"/>
                        </a:lnTo>
                        <a:lnTo>
                          <a:pt x="126987" y="102108"/>
                        </a:lnTo>
                        <a:lnTo>
                          <a:pt x="131445" y="95821"/>
                        </a:lnTo>
                        <a:lnTo>
                          <a:pt x="131445" y="104775"/>
                        </a:lnTo>
                        <a:lnTo>
                          <a:pt x="148717" y="104775"/>
                        </a:lnTo>
                        <a:lnTo>
                          <a:pt x="148717" y="95821"/>
                        </a:lnTo>
                        <a:lnTo>
                          <a:pt x="148717" y="92024"/>
                        </a:lnTo>
                        <a:lnTo>
                          <a:pt x="148717" y="26568"/>
                        </a:lnTo>
                        <a:close/>
                      </a:path>
                      <a:path w="626109" h="126364">
                        <a:moveTo>
                          <a:pt x="216852" y="80987"/>
                        </a:moveTo>
                        <a:lnTo>
                          <a:pt x="181013" y="54533"/>
                        </a:lnTo>
                        <a:lnTo>
                          <a:pt x="173215" y="52628"/>
                        </a:lnTo>
                        <a:lnTo>
                          <a:pt x="173723" y="47307"/>
                        </a:lnTo>
                        <a:lnTo>
                          <a:pt x="173824" y="45974"/>
                        </a:lnTo>
                        <a:lnTo>
                          <a:pt x="174155" y="40640"/>
                        </a:lnTo>
                        <a:lnTo>
                          <a:pt x="180086" y="39509"/>
                        </a:lnTo>
                        <a:lnTo>
                          <a:pt x="184734" y="39319"/>
                        </a:lnTo>
                        <a:lnTo>
                          <a:pt x="189750" y="39319"/>
                        </a:lnTo>
                        <a:lnTo>
                          <a:pt x="193268" y="40462"/>
                        </a:lnTo>
                        <a:lnTo>
                          <a:pt x="195872" y="45974"/>
                        </a:lnTo>
                        <a:lnTo>
                          <a:pt x="213880" y="45974"/>
                        </a:lnTo>
                        <a:lnTo>
                          <a:pt x="211734" y="39509"/>
                        </a:lnTo>
                        <a:lnTo>
                          <a:pt x="211670" y="39319"/>
                        </a:lnTo>
                        <a:lnTo>
                          <a:pt x="210781" y="36626"/>
                        </a:lnTo>
                        <a:lnTo>
                          <a:pt x="210693" y="36360"/>
                        </a:lnTo>
                        <a:lnTo>
                          <a:pt x="204457" y="29667"/>
                        </a:lnTo>
                        <a:lnTo>
                          <a:pt x="196075" y="25742"/>
                        </a:lnTo>
                        <a:lnTo>
                          <a:pt x="186410" y="24472"/>
                        </a:lnTo>
                        <a:lnTo>
                          <a:pt x="185851" y="24472"/>
                        </a:lnTo>
                        <a:lnTo>
                          <a:pt x="175641" y="25742"/>
                        </a:lnTo>
                        <a:lnTo>
                          <a:pt x="166217" y="29667"/>
                        </a:lnTo>
                        <a:lnTo>
                          <a:pt x="159372" y="36626"/>
                        </a:lnTo>
                        <a:lnTo>
                          <a:pt x="156692" y="47307"/>
                        </a:lnTo>
                        <a:lnTo>
                          <a:pt x="158343" y="56629"/>
                        </a:lnTo>
                        <a:lnTo>
                          <a:pt x="192722" y="73939"/>
                        </a:lnTo>
                        <a:lnTo>
                          <a:pt x="199402" y="75844"/>
                        </a:lnTo>
                        <a:lnTo>
                          <a:pt x="199732" y="87452"/>
                        </a:lnTo>
                        <a:lnTo>
                          <a:pt x="199771" y="88976"/>
                        </a:lnTo>
                        <a:lnTo>
                          <a:pt x="194576" y="91452"/>
                        </a:lnTo>
                        <a:lnTo>
                          <a:pt x="187147" y="91643"/>
                        </a:lnTo>
                        <a:lnTo>
                          <a:pt x="179527" y="91643"/>
                        </a:lnTo>
                        <a:lnTo>
                          <a:pt x="173964" y="88214"/>
                        </a:lnTo>
                        <a:lnTo>
                          <a:pt x="172847" y="81368"/>
                        </a:lnTo>
                        <a:lnTo>
                          <a:pt x="155397" y="81368"/>
                        </a:lnTo>
                        <a:lnTo>
                          <a:pt x="158750" y="93535"/>
                        </a:lnTo>
                        <a:lnTo>
                          <a:pt x="166357" y="101396"/>
                        </a:lnTo>
                        <a:lnTo>
                          <a:pt x="176174" y="105613"/>
                        </a:lnTo>
                        <a:lnTo>
                          <a:pt x="186220" y="106857"/>
                        </a:lnTo>
                        <a:lnTo>
                          <a:pt x="186969" y="106857"/>
                        </a:lnTo>
                        <a:lnTo>
                          <a:pt x="216852" y="87452"/>
                        </a:lnTo>
                        <a:lnTo>
                          <a:pt x="216852" y="80987"/>
                        </a:lnTo>
                        <a:close/>
                      </a:path>
                      <a:path w="626109" h="126364">
                        <a:moveTo>
                          <a:pt x="290004" y="26568"/>
                        </a:moveTo>
                        <a:lnTo>
                          <a:pt x="273481" y="26568"/>
                        </a:lnTo>
                        <a:lnTo>
                          <a:pt x="273481" y="36271"/>
                        </a:lnTo>
                        <a:lnTo>
                          <a:pt x="273291" y="35979"/>
                        </a:lnTo>
                        <a:lnTo>
                          <a:pt x="273291" y="68618"/>
                        </a:lnTo>
                        <a:lnTo>
                          <a:pt x="273113" y="69951"/>
                        </a:lnTo>
                        <a:lnTo>
                          <a:pt x="271462" y="79133"/>
                        </a:lnTo>
                        <a:lnTo>
                          <a:pt x="268097" y="85813"/>
                        </a:lnTo>
                        <a:lnTo>
                          <a:pt x="262928" y="89877"/>
                        </a:lnTo>
                        <a:lnTo>
                          <a:pt x="255841" y="91262"/>
                        </a:lnTo>
                        <a:lnTo>
                          <a:pt x="251015" y="91262"/>
                        </a:lnTo>
                        <a:lnTo>
                          <a:pt x="247865" y="89547"/>
                        </a:lnTo>
                        <a:lnTo>
                          <a:pt x="244703" y="86309"/>
                        </a:lnTo>
                        <a:lnTo>
                          <a:pt x="240626" y="81749"/>
                        </a:lnTo>
                        <a:lnTo>
                          <a:pt x="238391" y="74510"/>
                        </a:lnTo>
                        <a:lnTo>
                          <a:pt x="238391" y="57200"/>
                        </a:lnTo>
                        <a:lnTo>
                          <a:pt x="240804" y="49593"/>
                        </a:lnTo>
                        <a:lnTo>
                          <a:pt x="245262" y="44831"/>
                        </a:lnTo>
                        <a:lnTo>
                          <a:pt x="248234" y="41414"/>
                        </a:lnTo>
                        <a:lnTo>
                          <a:pt x="251383" y="39700"/>
                        </a:lnTo>
                        <a:lnTo>
                          <a:pt x="255841" y="39700"/>
                        </a:lnTo>
                        <a:lnTo>
                          <a:pt x="273227" y="66141"/>
                        </a:lnTo>
                        <a:lnTo>
                          <a:pt x="273291" y="68618"/>
                        </a:lnTo>
                        <a:lnTo>
                          <a:pt x="273291" y="35979"/>
                        </a:lnTo>
                        <a:lnTo>
                          <a:pt x="269214" y="29616"/>
                        </a:lnTo>
                        <a:lnTo>
                          <a:pt x="262902" y="24472"/>
                        </a:lnTo>
                        <a:lnTo>
                          <a:pt x="253796" y="24472"/>
                        </a:lnTo>
                        <a:lnTo>
                          <a:pt x="239928" y="27381"/>
                        </a:lnTo>
                        <a:lnTo>
                          <a:pt x="229666" y="35674"/>
                        </a:lnTo>
                        <a:lnTo>
                          <a:pt x="223304" y="48793"/>
                        </a:lnTo>
                        <a:lnTo>
                          <a:pt x="221119" y="66141"/>
                        </a:lnTo>
                        <a:lnTo>
                          <a:pt x="221729" y="74510"/>
                        </a:lnTo>
                        <a:lnTo>
                          <a:pt x="242849" y="106857"/>
                        </a:lnTo>
                        <a:lnTo>
                          <a:pt x="260680" y="106857"/>
                        </a:lnTo>
                        <a:lnTo>
                          <a:pt x="267538" y="102108"/>
                        </a:lnTo>
                        <a:lnTo>
                          <a:pt x="272732" y="95059"/>
                        </a:lnTo>
                        <a:lnTo>
                          <a:pt x="272732" y="125882"/>
                        </a:lnTo>
                        <a:lnTo>
                          <a:pt x="290004" y="125882"/>
                        </a:lnTo>
                        <a:lnTo>
                          <a:pt x="290004" y="95059"/>
                        </a:lnTo>
                        <a:lnTo>
                          <a:pt x="290004" y="91262"/>
                        </a:lnTo>
                        <a:lnTo>
                          <a:pt x="290004" y="39700"/>
                        </a:lnTo>
                        <a:lnTo>
                          <a:pt x="290004" y="36271"/>
                        </a:lnTo>
                        <a:lnTo>
                          <a:pt x="290004" y="26568"/>
                        </a:lnTo>
                        <a:close/>
                      </a:path>
                      <a:path w="626109" h="126364">
                        <a:moveTo>
                          <a:pt x="361492" y="26568"/>
                        </a:moveTo>
                        <a:lnTo>
                          <a:pt x="343484" y="26568"/>
                        </a:lnTo>
                        <a:lnTo>
                          <a:pt x="328066" y="86690"/>
                        </a:lnTo>
                        <a:lnTo>
                          <a:pt x="312102" y="26568"/>
                        </a:lnTo>
                        <a:lnTo>
                          <a:pt x="293344" y="26568"/>
                        </a:lnTo>
                        <a:lnTo>
                          <a:pt x="318236" y="104775"/>
                        </a:lnTo>
                        <a:lnTo>
                          <a:pt x="336804" y="104775"/>
                        </a:lnTo>
                        <a:lnTo>
                          <a:pt x="361492" y="26568"/>
                        </a:lnTo>
                        <a:close/>
                      </a:path>
                      <a:path w="626109" h="126364">
                        <a:moveTo>
                          <a:pt x="420903" y="101727"/>
                        </a:moveTo>
                        <a:lnTo>
                          <a:pt x="418680" y="100012"/>
                        </a:lnTo>
                        <a:lnTo>
                          <a:pt x="418744" y="99060"/>
                        </a:lnTo>
                        <a:lnTo>
                          <a:pt x="418846" y="97536"/>
                        </a:lnTo>
                        <a:lnTo>
                          <a:pt x="419227" y="92214"/>
                        </a:lnTo>
                        <a:lnTo>
                          <a:pt x="419227" y="91262"/>
                        </a:lnTo>
                        <a:lnTo>
                          <a:pt x="419227" y="66141"/>
                        </a:lnTo>
                        <a:lnTo>
                          <a:pt x="419227" y="41783"/>
                        </a:lnTo>
                        <a:lnTo>
                          <a:pt x="418236" y="39128"/>
                        </a:lnTo>
                        <a:lnTo>
                          <a:pt x="417372" y="36842"/>
                        </a:lnTo>
                        <a:lnTo>
                          <a:pt x="413854" y="33032"/>
                        </a:lnTo>
                        <a:lnTo>
                          <a:pt x="409028" y="27711"/>
                        </a:lnTo>
                        <a:lnTo>
                          <a:pt x="401967" y="24472"/>
                        </a:lnTo>
                        <a:lnTo>
                          <a:pt x="391566" y="24472"/>
                        </a:lnTo>
                        <a:lnTo>
                          <a:pt x="382905" y="25171"/>
                        </a:lnTo>
                        <a:lnTo>
                          <a:pt x="373672" y="28282"/>
                        </a:lnTo>
                        <a:lnTo>
                          <a:pt x="366014" y="35394"/>
                        </a:lnTo>
                        <a:lnTo>
                          <a:pt x="362051" y="48069"/>
                        </a:lnTo>
                        <a:lnTo>
                          <a:pt x="379310" y="48069"/>
                        </a:lnTo>
                        <a:lnTo>
                          <a:pt x="379222" y="43878"/>
                        </a:lnTo>
                        <a:lnTo>
                          <a:pt x="379133" y="39700"/>
                        </a:lnTo>
                        <a:lnTo>
                          <a:pt x="387489" y="39128"/>
                        </a:lnTo>
                        <a:lnTo>
                          <a:pt x="394360" y="39128"/>
                        </a:lnTo>
                        <a:lnTo>
                          <a:pt x="397700" y="40271"/>
                        </a:lnTo>
                        <a:lnTo>
                          <a:pt x="403072" y="54343"/>
                        </a:lnTo>
                        <a:lnTo>
                          <a:pt x="401967" y="55575"/>
                        </a:lnTo>
                        <a:lnTo>
                          <a:pt x="401967" y="66141"/>
                        </a:lnTo>
                        <a:lnTo>
                          <a:pt x="401967" y="87642"/>
                        </a:lnTo>
                        <a:lnTo>
                          <a:pt x="393433" y="91262"/>
                        </a:lnTo>
                        <a:lnTo>
                          <a:pt x="380238" y="91262"/>
                        </a:lnTo>
                        <a:lnTo>
                          <a:pt x="374675" y="88595"/>
                        </a:lnTo>
                        <a:lnTo>
                          <a:pt x="374192" y="83464"/>
                        </a:lnTo>
                        <a:lnTo>
                          <a:pt x="374116" y="82702"/>
                        </a:lnTo>
                        <a:lnTo>
                          <a:pt x="373748" y="76796"/>
                        </a:lnTo>
                        <a:lnTo>
                          <a:pt x="376897" y="72618"/>
                        </a:lnTo>
                        <a:lnTo>
                          <a:pt x="387108" y="70713"/>
                        </a:lnTo>
                        <a:lnTo>
                          <a:pt x="389343" y="70523"/>
                        </a:lnTo>
                        <a:lnTo>
                          <a:pt x="394728" y="69570"/>
                        </a:lnTo>
                        <a:lnTo>
                          <a:pt x="398627" y="68618"/>
                        </a:lnTo>
                        <a:lnTo>
                          <a:pt x="401967" y="66141"/>
                        </a:lnTo>
                        <a:lnTo>
                          <a:pt x="401967" y="55575"/>
                        </a:lnTo>
                        <a:lnTo>
                          <a:pt x="400659" y="57010"/>
                        </a:lnTo>
                        <a:lnTo>
                          <a:pt x="384505" y="58724"/>
                        </a:lnTo>
                        <a:lnTo>
                          <a:pt x="374865" y="60363"/>
                        </a:lnTo>
                        <a:lnTo>
                          <a:pt x="365950" y="64173"/>
                        </a:lnTo>
                        <a:lnTo>
                          <a:pt x="359397" y="71437"/>
                        </a:lnTo>
                        <a:lnTo>
                          <a:pt x="356857" y="83464"/>
                        </a:lnTo>
                        <a:lnTo>
                          <a:pt x="356857" y="89738"/>
                        </a:lnTo>
                        <a:lnTo>
                          <a:pt x="358889" y="95059"/>
                        </a:lnTo>
                        <a:lnTo>
                          <a:pt x="362597" y="99060"/>
                        </a:lnTo>
                        <a:lnTo>
                          <a:pt x="367055" y="104013"/>
                        </a:lnTo>
                        <a:lnTo>
                          <a:pt x="373938" y="106857"/>
                        </a:lnTo>
                        <a:lnTo>
                          <a:pt x="392125" y="106857"/>
                        </a:lnTo>
                        <a:lnTo>
                          <a:pt x="398068" y="104013"/>
                        </a:lnTo>
                        <a:lnTo>
                          <a:pt x="403453" y="97536"/>
                        </a:lnTo>
                        <a:lnTo>
                          <a:pt x="404114" y="104013"/>
                        </a:lnTo>
                        <a:lnTo>
                          <a:pt x="404190" y="104775"/>
                        </a:lnTo>
                        <a:lnTo>
                          <a:pt x="420903" y="104775"/>
                        </a:lnTo>
                        <a:lnTo>
                          <a:pt x="420903" y="101727"/>
                        </a:lnTo>
                        <a:close/>
                      </a:path>
                      <a:path w="626109" h="126364">
                        <a:moveTo>
                          <a:pt x="470103" y="24282"/>
                        </a:moveTo>
                        <a:lnTo>
                          <a:pt x="467512" y="23710"/>
                        </a:lnTo>
                        <a:lnTo>
                          <a:pt x="461746" y="23710"/>
                        </a:lnTo>
                        <a:lnTo>
                          <a:pt x="460451" y="24091"/>
                        </a:lnTo>
                        <a:lnTo>
                          <a:pt x="454875" y="24853"/>
                        </a:lnTo>
                        <a:lnTo>
                          <a:pt x="448195" y="31902"/>
                        </a:lnTo>
                        <a:lnTo>
                          <a:pt x="445223" y="40081"/>
                        </a:lnTo>
                        <a:lnTo>
                          <a:pt x="445223" y="26568"/>
                        </a:lnTo>
                        <a:lnTo>
                          <a:pt x="428891" y="26568"/>
                        </a:lnTo>
                        <a:lnTo>
                          <a:pt x="428891" y="104775"/>
                        </a:lnTo>
                        <a:lnTo>
                          <a:pt x="446151" y="104775"/>
                        </a:lnTo>
                        <a:lnTo>
                          <a:pt x="446151" y="58915"/>
                        </a:lnTo>
                        <a:lnTo>
                          <a:pt x="446709" y="52451"/>
                        </a:lnTo>
                        <a:lnTo>
                          <a:pt x="450240" y="47498"/>
                        </a:lnTo>
                        <a:lnTo>
                          <a:pt x="453021" y="43700"/>
                        </a:lnTo>
                        <a:lnTo>
                          <a:pt x="457428" y="40271"/>
                        </a:lnTo>
                        <a:lnTo>
                          <a:pt x="457669" y="40081"/>
                        </a:lnTo>
                        <a:lnTo>
                          <a:pt x="462686" y="40081"/>
                        </a:lnTo>
                        <a:lnTo>
                          <a:pt x="467321" y="40271"/>
                        </a:lnTo>
                        <a:lnTo>
                          <a:pt x="470103" y="41211"/>
                        </a:lnTo>
                        <a:lnTo>
                          <a:pt x="470103" y="40081"/>
                        </a:lnTo>
                        <a:lnTo>
                          <a:pt x="470103" y="24282"/>
                        </a:lnTo>
                        <a:close/>
                      </a:path>
                      <a:path w="626109" h="126364">
                        <a:moveTo>
                          <a:pt x="538060" y="43129"/>
                        </a:moveTo>
                        <a:lnTo>
                          <a:pt x="536879" y="39700"/>
                        </a:lnTo>
                        <a:lnTo>
                          <a:pt x="536816" y="39509"/>
                        </a:lnTo>
                        <a:lnTo>
                          <a:pt x="536359" y="38176"/>
                        </a:lnTo>
                        <a:lnTo>
                          <a:pt x="535838" y="36652"/>
                        </a:lnTo>
                        <a:lnTo>
                          <a:pt x="527113" y="26949"/>
                        </a:lnTo>
                        <a:lnTo>
                          <a:pt x="520801" y="24472"/>
                        </a:lnTo>
                        <a:lnTo>
                          <a:pt x="504278" y="24472"/>
                        </a:lnTo>
                        <a:lnTo>
                          <a:pt x="497776" y="29425"/>
                        </a:lnTo>
                        <a:lnTo>
                          <a:pt x="492760" y="38176"/>
                        </a:lnTo>
                        <a:lnTo>
                          <a:pt x="492760" y="26568"/>
                        </a:lnTo>
                        <a:lnTo>
                          <a:pt x="476237" y="26568"/>
                        </a:lnTo>
                        <a:lnTo>
                          <a:pt x="476237" y="104775"/>
                        </a:lnTo>
                        <a:lnTo>
                          <a:pt x="493496" y="104775"/>
                        </a:lnTo>
                        <a:lnTo>
                          <a:pt x="493496" y="53009"/>
                        </a:lnTo>
                        <a:lnTo>
                          <a:pt x="494614" y="47688"/>
                        </a:lnTo>
                        <a:lnTo>
                          <a:pt x="497954" y="44259"/>
                        </a:lnTo>
                        <a:lnTo>
                          <a:pt x="500748" y="41211"/>
                        </a:lnTo>
                        <a:lnTo>
                          <a:pt x="504647" y="39509"/>
                        </a:lnTo>
                        <a:lnTo>
                          <a:pt x="509841" y="39509"/>
                        </a:lnTo>
                        <a:lnTo>
                          <a:pt x="517829" y="39700"/>
                        </a:lnTo>
                        <a:lnTo>
                          <a:pt x="520420" y="44640"/>
                        </a:lnTo>
                        <a:lnTo>
                          <a:pt x="520700" y="53009"/>
                        </a:lnTo>
                        <a:lnTo>
                          <a:pt x="520801" y="104775"/>
                        </a:lnTo>
                        <a:lnTo>
                          <a:pt x="538060" y="104775"/>
                        </a:lnTo>
                        <a:lnTo>
                          <a:pt x="538060" y="43129"/>
                        </a:lnTo>
                        <a:close/>
                      </a:path>
                      <a:path w="626109" h="126364">
                        <a:moveTo>
                          <a:pt x="607682" y="101727"/>
                        </a:moveTo>
                        <a:lnTo>
                          <a:pt x="605459" y="100012"/>
                        </a:lnTo>
                        <a:lnTo>
                          <a:pt x="605523" y="99250"/>
                        </a:lnTo>
                        <a:lnTo>
                          <a:pt x="605637" y="97536"/>
                        </a:lnTo>
                        <a:lnTo>
                          <a:pt x="606018" y="92214"/>
                        </a:lnTo>
                        <a:lnTo>
                          <a:pt x="606018" y="91452"/>
                        </a:lnTo>
                        <a:lnTo>
                          <a:pt x="606018" y="66141"/>
                        </a:lnTo>
                        <a:lnTo>
                          <a:pt x="606018" y="41783"/>
                        </a:lnTo>
                        <a:lnTo>
                          <a:pt x="605015" y="39128"/>
                        </a:lnTo>
                        <a:lnTo>
                          <a:pt x="604164" y="36842"/>
                        </a:lnTo>
                        <a:lnTo>
                          <a:pt x="600633" y="33032"/>
                        </a:lnTo>
                        <a:lnTo>
                          <a:pt x="595617" y="27711"/>
                        </a:lnTo>
                        <a:lnTo>
                          <a:pt x="587451" y="24472"/>
                        </a:lnTo>
                        <a:lnTo>
                          <a:pt x="577049" y="24472"/>
                        </a:lnTo>
                        <a:lnTo>
                          <a:pt x="568413" y="25196"/>
                        </a:lnTo>
                        <a:lnTo>
                          <a:pt x="559231" y="28359"/>
                        </a:lnTo>
                        <a:lnTo>
                          <a:pt x="551573" y="35471"/>
                        </a:lnTo>
                        <a:lnTo>
                          <a:pt x="547535" y="48069"/>
                        </a:lnTo>
                        <a:lnTo>
                          <a:pt x="564984" y="48069"/>
                        </a:lnTo>
                        <a:lnTo>
                          <a:pt x="564883" y="45783"/>
                        </a:lnTo>
                        <a:lnTo>
                          <a:pt x="564794" y="43878"/>
                        </a:lnTo>
                        <a:lnTo>
                          <a:pt x="564705" y="41783"/>
                        </a:lnTo>
                        <a:lnTo>
                          <a:pt x="564616" y="39700"/>
                        </a:lnTo>
                        <a:lnTo>
                          <a:pt x="572973" y="39128"/>
                        </a:lnTo>
                        <a:lnTo>
                          <a:pt x="580021" y="39128"/>
                        </a:lnTo>
                        <a:lnTo>
                          <a:pt x="584479" y="40462"/>
                        </a:lnTo>
                        <a:lnTo>
                          <a:pt x="586892" y="42557"/>
                        </a:lnTo>
                        <a:lnTo>
                          <a:pt x="588378" y="43878"/>
                        </a:lnTo>
                        <a:lnTo>
                          <a:pt x="589495" y="45783"/>
                        </a:lnTo>
                        <a:lnTo>
                          <a:pt x="589495" y="49212"/>
                        </a:lnTo>
                        <a:lnTo>
                          <a:pt x="589673" y="54343"/>
                        </a:lnTo>
                        <a:lnTo>
                          <a:pt x="588746" y="55460"/>
                        </a:lnTo>
                        <a:lnTo>
                          <a:pt x="588746" y="66141"/>
                        </a:lnTo>
                        <a:lnTo>
                          <a:pt x="588746" y="87642"/>
                        </a:lnTo>
                        <a:lnTo>
                          <a:pt x="580021" y="91452"/>
                        </a:lnTo>
                        <a:lnTo>
                          <a:pt x="573709" y="91452"/>
                        </a:lnTo>
                        <a:lnTo>
                          <a:pt x="566839" y="91262"/>
                        </a:lnTo>
                        <a:lnTo>
                          <a:pt x="561276" y="88595"/>
                        </a:lnTo>
                        <a:lnTo>
                          <a:pt x="560946" y="83464"/>
                        </a:lnTo>
                        <a:lnTo>
                          <a:pt x="560908" y="82702"/>
                        </a:lnTo>
                        <a:lnTo>
                          <a:pt x="560349" y="76987"/>
                        </a:lnTo>
                        <a:lnTo>
                          <a:pt x="563499" y="72809"/>
                        </a:lnTo>
                        <a:lnTo>
                          <a:pt x="571855" y="71094"/>
                        </a:lnTo>
                        <a:lnTo>
                          <a:pt x="573900" y="70713"/>
                        </a:lnTo>
                        <a:lnTo>
                          <a:pt x="576122" y="70523"/>
                        </a:lnTo>
                        <a:lnTo>
                          <a:pt x="578167" y="70142"/>
                        </a:lnTo>
                        <a:lnTo>
                          <a:pt x="581507" y="69570"/>
                        </a:lnTo>
                        <a:lnTo>
                          <a:pt x="585406" y="68618"/>
                        </a:lnTo>
                        <a:lnTo>
                          <a:pt x="588746" y="66141"/>
                        </a:lnTo>
                        <a:lnTo>
                          <a:pt x="588746" y="55460"/>
                        </a:lnTo>
                        <a:lnTo>
                          <a:pt x="587451" y="57010"/>
                        </a:lnTo>
                        <a:lnTo>
                          <a:pt x="571106" y="58724"/>
                        </a:lnTo>
                        <a:lnTo>
                          <a:pt x="561568" y="60363"/>
                        </a:lnTo>
                        <a:lnTo>
                          <a:pt x="552704" y="64173"/>
                        </a:lnTo>
                        <a:lnTo>
                          <a:pt x="546176" y="71437"/>
                        </a:lnTo>
                        <a:lnTo>
                          <a:pt x="543636" y="83464"/>
                        </a:lnTo>
                        <a:lnTo>
                          <a:pt x="543636" y="89738"/>
                        </a:lnTo>
                        <a:lnTo>
                          <a:pt x="545490" y="95059"/>
                        </a:lnTo>
                        <a:lnTo>
                          <a:pt x="549198" y="99250"/>
                        </a:lnTo>
                        <a:lnTo>
                          <a:pt x="553847" y="104013"/>
                        </a:lnTo>
                        <a:lnTo>
                          <a:pt x="560527" y="106857"/>
                        </a:lnTo>
                        <a:lnTo>
                          <a:pt x="578726" y="106857"/>
                        </a:lnTo>
                        <a:lnTo>
                          <a:pt x="584669" y="104013"/>
                        </a:lnTo>
                        <a:lnTo>
                          <a:pt x="590042" y="97536"/>
                        </a:lnTo>
                        <a:lnTo>
                          <a:pt x="590880" y="104013"/>
                        </a:lnTo>
                        <a:lnTo>
                          <a:pt x="590981" y="104775"/>
                        </a:lnTo>
                        <a:lnTo>
                          <a:pt x="607682" y="104775"/>
                        </a:lnTo>
                        <a:lnTo>
                          <a:pt x="607682" y="101727"/>
                        </a:lnTo>
                        <a:close/>
                      </a:path>
                      <a:path w="626109" h="126364">
                        <a:moveTo>
                          <a:pt x="620318" y="20091"/>
                        </a:moveTo>
                        <a:lnTo>
                          <a:pt x="618832" y="16294"/>
                        </a:lnTo>
                        <a:lnTo>
                          <a:pt x="618464" y="15913"/>
                        </a:lnTo>
                        <a:lnTo>
                          <a:pt x="617575" y="15532"/>
                        </a:lnTo>
                        <a:lnTo>
                          <a:pt x="617156" y="15341"/>
                        </a:lnTo>
                        <a:lnTo>
                          <a:pt x="617905" y="15341"/>
                        </a:lnTo>
                        <a:lnTo>
                          <a:pt x="618274" y="15151"/>
                        </a:lnTo>
                        <a:lnTo>
                          <a:pt x="618832" y="14770"/>
                        </a:lnTo>
                        <a:lnTo>
                          <a:pt x="619569" y="14389"/>
                        </a:lnTo>
                        <a:lnTo>
                          <a:pt x="619950" y="13436"/>
                        </a:lnTo>
                        <a:lnTo>
                          <a:pt x="619950" y="10782"/>
                        </a:lnTo>
                        <a:lnTo>
                          <a:pt x="619950" y="9639"/>
                        </a:lnTo>
                        <a:lnTo>
                          <a:pt x="618642" y="9639"/>
                        </a:lnTo>
                        <a:lnTo>
                          <a:pt x="618642" y="10782"/>
                        </a:lnTo>
                        <a:lnTo>
                          <a:pt x="618642" y="14389"/>
                        </a:lnTo>
                        <a:lnTo>
                          <a:pt x="614006" y="14389"/>
                        </a:lnTo>
                        <a:lnTo>
                          <a:pt x="614006" y="10782"/>
                        </a:lnTo>
                        <a:lnTo>
                          <a:pt x="618642" y="10782"/>
                        </a:lnTo>
                        <a:lnTo>
                          <a:pt x="618642" y="9639"/>
                        </a:lnTo>
                        <a:lnTo>
                          <a:pt x="612698" y="9639"/>
                        </a:lnTo>
                        <a:lnTo>
                          <a:pt x="612698" y="20091"/>
                        </a:lnTo>
                        <a:lnTo>
                          <a:pt x="614006" y="20091"/>
                        </a:lnTo>
                        <a:lnTo>
                          <a:pt x="614006" y="15532"/>
                        </a:lnTo>
                        <a:lnTo>
                          <a:pt x="616978" y="15532"/>
                        </a:lnTo>
                        <a:lnTo>
                          <a:pt x="617347" y="16294"/>
                        </a:lnTo>
                        <a:lnTo>
                          <a:pt x="619010" y="20091"/>
                        </a:lnTo>
                        <a:lnTo>
                          <a:pt x="620318" y="20091"/>
                        </a:lnTo>
                        <a:close/>
                      </a:path>
                      <a:path w="626109" h="126364">
                        <a:moveTo>
                          <a:pt x="625690" y="9258"/>
                        </a:moveTo>
                        <a:lnTo>
                          <a:pt x="624586" y="8077"/>
                        </a:lnTo>
                        <a:lnTo>
                          <a:pt x="624586" y="9817"/>
                        </a:lnTo>
                        <a:lnTo>
                          <a:pt x="624586" y="19723"/>
                        </a:lnTo>
                        <a:lnTo>
                          <a:pt x="620877" y="23520"/>
                        </a:lnTo>
                        <a:lnTo>
                          <a:pt x="611962" y="23520"/>
                        </a:lnTo>
                        <a:lnTo>
                          <a:pt x="608431" y="19723"/>
                        </a:lnTo>
                        <a:lnTo>
                          <a:pt x="608431" y="9817"/>
                        </a:lnTo>
                        <a:lnTo>
                          <a:pt x="611962" y="6019"/>
                        </a:lnTo>
                        <a:lnTo>
                          <a:pt x="620877" y="6019"/>
                        </a:lnTo>
                        <a:lnTo>
                          <a:pt x="624586" y="9817"/>
                        </a:lnTo>
                        <a:lnTo>
                          <a:pt x="624586" y="8077"/>
                        </a:lnTo>
                        <a:lnTo>
                          <a:pt x="622681" y="6019"/>
                        </a:lnTo>
                        <a:lnTo>
                          <a:pt x="621423" y="4686"/>
                        </a:lnTo>
                        <a:lnTo>
                          <a:pt x="611403" y="4686"/>
                        </a:lnTo>
                        <a:lnTo>
                          <a:pt x="607314" y="9258"/>
                        </a:lnTo>
                        <a:lnTo>
                          <a:pt x="607314" y="20294"/>
                        </a:lnTo>
                        <a:lnTo>
                          <a:pt x="611403" y="24853"/>
                        </a:lnTo>
                        <a:lnTo>
                          <a:pt x="621423" y="24853"/>
                        </a:lnTo>
                        <a:lnTo>
                          <a:pt x="622668" y="23520"/>
                        </a:lnTo>
                        <a:lnTo>
                          <a:pt x="625690" y="20294"/>
                        </a:lnTo>
                        <a:lnTo>
                          <a:pt x="625690" y="9258"/>
                        </a:lnTo>
                        <a:close/>
                      </a:path>
                    </a:pathLst>
                  </a:custGeom>
                  <a:solidFill>
                    <a:srgbClr val="27395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6" name="object 6"/>
                  <p:cNvPicPr/>
                  <p:nvPr/>
                </p:nvPicPr>
                <p:blipFill>
                  <a:blip r:embed="rId2" cstate="print"/>
                  <a:stretch>
                    <a:fillRect/>
                  </a:stretch>
                </p:blipFill>
                <p:spPr>
                  <a:xfrm>
                    <a:off x="11268057" y="85718"/>
                    <a:ext cx="115997" cy="151731"/>
                  </a:xfrm>
                  <a:prstGeom prst="rect">
                    <a:avLst/>
                  </a:prstGeom>
                </p:spPr>
              </p:pic>
              <p:pic>
                <p:nvPicPr>
                  <p:cNvPr id="7" name="object 7"/>
                  <p:cNvPicPr/>
                  <p:nvPr/>
                </p:nvPicPr>
                <p:blipFill>
                  <a:blip r:embed="rId3" cstate="print"/>
                  <a:stretch>
                    <a:fillRect/>
                  </a:stretch>
                </p:blipFill>
                <p:spPr>
                  <a:xfrm>
                    <a:off x="0" y="323849"/>
                    <a:ext cx="12191999" cy="6534148"/>
                  </a:xfrm>
                  <a:prstGeom prst="rect">
                    <a:avLst/>
                  </a:prstGeom>
                </p:spPr>
              </p:pic>
              <p:pic>
                <p:nvPicPr>
                  <p:cNvPr id="8" name="object 8"/>
                  <p:cNvPicPr/>
                  <p:nvPr/>
                </p:nvPicPr>
                <p:blipFill>
                  <a:blip r:embed="rId4" cstate="print"/>
                  <a:stretch>
                    <a:fillRect/>
                  </a:stretch>
                </p:blipFill>
                <p:spPr>
                  <a:xfrm>
                    <a:off x="161925" y="161925"/>
                    <a:ext cx="3943350" cy="1552575"/>
                  </a:xfrm>
                  <a:prstGeom prst="rect">
                    <a:avLst/>
                  </a:prstGeom>
                </p:spPr>
              </p:pic>
              <p:pic>
                <p:nvPicPr>
                  <p:cNvPr id="9" name="object 9"/>
                  <p:cNvPicPr/>
                  <p:nvPr/>
                </p:nvPicPr>
                <p:blipFill>
                  <a:blip r:embed="rId5" cstate="print"/>
                  <a:stretch>
                    <a:fillRect/>
                  </a:stretch>
                </p:blipFill>
                <p:spPr>
                  <a:xfrm>
                    <a:off x="161925" y="647700"/>
                    <a:ext cx="4495800" cy="1552575"/>
                  </a:xfrm>
                  <a:prstGeom prst="rect">
                    <a:avLst/>
                  </a:prstGeom>
                </p:spPr>
              </p:pic>
            </p:grpSp>
            <p:sp>
              <p:nvSpPr>
                <p:cNvPr id="29" name="object 29"/>
                <p:cNvSpPr txBox="1"/>
                <p:nvPr/>
              </p:nvSpPr>
              <p:spPr>
                <a:xfrm>
                  <a:off x="8977098" y="3170280"/>
                  <a:ext cx="3208480" cy="3428503"/>
                </a:xfrm>
                <a:prstGeom prst="rect">
                  <a:avLst/>
                </a:prstGeom>
              </p:spPr>
              <p:txBody>
                <a:bodyPr vert="horz" wrap="square" lIns="0" tIns="93345" rIns="0" bIns="0" rtlCol="0">
                  <a:spAutoFit/>
                </a:bodyPr>
                <a:lstStyle/>
                <a:p>
                  <a:pPr marL="12700" marR="0" lvl="0" indent="0" defTabSz="914400" eaLnBrk="1" fontAlgn="auto" latinLnBrk="0" hangingPunct="1">
                    <a:spcBef>
                      <a:spcPts val="735"/>
                    </a:spcBef>
                    <a:spcAft>
                      <a:spcPts val="600"/>
                    </a:spcAft>
                    <a:buClrTx/>
                    <a:buSzTx/>
                    <a:buFontTx/>
                    <a:buNone/>
                    <a:tabLst/>
                    <a:defRPr/>
                  </a:pPr>
                  <a:r>
                    <a:rPr kumimoji="0" b="1" i="0" strike="noStrike" kern="0" cap="none" spc="-20" normalizeH="0" baseline="0" noProof="0" dirty="0">
                      <a:ln>
                        <a:noFill/>
                      </a:ln>
                      <a:solidFill>
                        <a:srgbClr val="FFFFFF"/>
                      </a:solidFill>
                      <a:effectLst/>
                      <a:uLnTx/>
                      <a:uFill>
                        <a:solidFill>
                          <a:srgbClr val="FFFFFF"/>
                        </a:solidFill>
                      </a:uFill>
                      <a:latin typeface="Calibri"/>
                      <a:cs typeface="Calibri"/>
                    </a:rPr>
                    <a:t>Reference</a:t>
                  </a:r>
                  <a:r>
                    <a:rPr kumimoji="0" b="1" i="0" strike="noStrike" kern="0" cap="none" spc="10" normalizeH="0" baseline="0" noProof="0" dirty="0">
                      <a:ln>
                        <a:noFill/>
                      </a:ln>
                      <a:solidFill>
                        <a:srgbClr val="FFFFFF"/>
                      </a:solidFill>
                      <a:effectLst/>
                      <a:uLnTx/>
                      <a:uFill>
                        <a:solidFill>
                          <a:srgbClr val="FFFFFF"/>
                        </a:solidFill>
                      </a:uFill>
                      <a:latin typeface="Calibri"/>
                      <a:cs typeface="Calibri"/>
                    </a:rPr>
                    <a:t> </a:t>
                  </a:r>
                  <a:r>
                    <a:rPr kumimoji="0" b="1" i="0" strike="noStrike" kern="0" cap="none" spc="-10" normalizeH="0" baseline="0" noProof="0" dirty="0">
                      <a:ln>
                        <a:noFill/>
                      </a:ln>
                      <a:solidFill>
                        <a:srgbClr val="FFFFFF"/>
                      </a:solidFill>
                      <a:effectLst/>
                      <a:uLnTx/>
                      <a:uFill>
                        <a:solidFill>
                          <a:srgbClr val="FFFFFF"/>
                        </a:solidFill>
                      </a:uFill>
                      <a:latin typeface="Calibri"/>
                      <a:cs typeface="Calibri"/>
                    </a:rPr>
                    <a:t>Stations</a:t>
                  </a:r>
                  <a:endParaRPr kumimoji="0" b="1" i="0" strike="noStrike" kern="0" cap="none" spc="0" normalizeH="0" baseline="0" noProof="0" dirty="0">
                    <a:ln>
                      <a:noFill/>
                    </a:ln>
                    <a:solidFill>
                      <a:sysClr val="windowText" lastClr="000000"/>
                    </a:solidFill>
                    <a:effectLst/>
                    <a:uLnTx/>
                    <a:uFillTx/>
                    <a:latin typeface="Calibri"/>
                    <a:cs typeface="Calibri"/>
                  </a:endParaRPr>
                </a:p>
                <a:p>
                  <a:pPr marL="151130" marR="13335" lvl="0" indent="-138430" defTabSz="914400" eaLnBrk="1" fontAlgn="auto" latinLnBrk="0" hangingPunct="1">
                    <a:spcBef>
                      <a:spcPts val="730"/>
                    </a:spcBef>
                    <a:spcAft>
                      <a:spcPts val="600"/>
                    </a:spcAft>
                    <a:buClrTx/>
                    <a:buSzTx/>
                    <a:buFont typeface="Arial"/>
                    <a:buChar char="•"/>
                    <a:tabLst>
                      <a:tab pos="152400" algn="l"/>
                    </a:tabLst>
                    <a:defRPr/>
                  </a:pPr>
                  <a:r>
                    <a:rPr kumimoji="0" b="0" i="0" u="none" strike="noStrike" kern="0" cap="none" spc="0" normalizeH="0" baseline="0" noProof="0" dirty="0">
                      <a:ln>
                        <a:noFill/>
                      </a:ln>
                      <a:solidFill>
                        <a:srgbClr val="FFFFFF"/>
                      </a:solidFill>
                      <a:effectLst/>
                      <a:uLnTx/>
                      <a:uFillTx/>
                      <a:latin typeface="Calibri"/>
                      <a:cs typeface="Calibri"/>
                    </a:rPr>
                    <a:t>RTK</a:t>
                  </a:r>
                  <a:r>
                    <a:rPr kumimoji="0" b="0" i="0" u="none" strike="noStrike" kern="0" cap="none" spc="-40" normalizeH="0" baseline="0" noProof="0" dirty="0">
                      <a:ln>
                        <a:noFill/>
                      </a:ln>
                      <a:solidFill>
                        <a:srgbClr val="FFFFFF"/>
                      </a:solidFill>
                      <a:effectLst/>
                      <a:uLnTx/>
                      <a:uFillTx/>
                      <a:latin typeface="Calibri"/>
                      <a:cs typeface="Calibri"/>
                    </a:rPr>
                    <a:t> </a:t>
                  </a:r>
                  <a:r>
                    <a:rPr kumimoji="0" b="0" i="0" u="none" strike="noStrike" kern="0" cap="none" spc="-10" normalizeH="0" baseline="0" noProof="0" dirty="0">
                      <a:ln>
                        <a:noFill/>
                      </a:ln>
                      <a:solidFill>
                        <a:srgbClr val="FFFFFF"/>
                      </a:solidFill>
                      <a:effectLst/>
                      <a:uLnTx/>
                      <a:uFillTx/>
                      <a:latin typeface="Calibri"/>
                      <a:cs typeface="Calibri"/>
                    </a:rPr>
                    <a:t>Technology</a:t>
                  </a:r>
                  <a:r>
                    <a:rPr kumimoji="0" b="0" i="0" u="none" strike="noStrike" kern="0" cap="none" spc="-20" normalizeH="0" baseline="0" noProof="0" dirty="0">
                      <a:ln>
                        <a:noFill/>
                      </a:ln>
                      <a:solidFill>
                        <a:srgbClr val="FFFFFF"/>
                      </a:solidFill>
                      <a:effectLst/>
                      <a:uLnTx/>
                      <a:uFillTx/>
                      <a:latin typeface="Calibri"/>
                      <a:cs typeface="Calibri"/>
                    </a:rPr>
                    <a:t> </a:t>
                  </a:r>
                  <a:r>
                    <a:rPr kumimoji="0" b="0" i="0" u="none" strike="noStrike" kern="0" cap="none" spc="0" normalizeH="0" baseline="0" noProof="0" dirty="0">
                      <a:ln>
                        <a:noFill/>
                      </a:ln>
                      <a:solidFill>
                        <a:srgbClr val="FFFFFF"/>
                      </a:solidFill>
                      <a:effectLst/>
                      <a:uLnTx/>
                      <a:uFillTx/>
                      <a:latin typeface="Calibri"/>
                      <a:cs typeface="Calibri"/>
                    </a:rPr>
                    <a:t>has</a:t>
                  </a:r>
                  <a:r>
                    <a:rPr kumimoji="0" b="0" i="0" u="none" strike="noStrike" kern="0" cap="none" spc="-70" normalizeH="0" baseline="0" noProof="0" dirty="0">
                      <a:ln>
                        <a:noFill/>
                      </a:ln>
                      <a:solidFill>
                        <a:srgbClr val="FFFFFF"/>
                      </a:solidFill>
                      <a:effectLst/>
                      <a:uLnTx/>
                      <a:uFillTx/>
                      <a:latin typeface="Calibri"/>
                      <a:cs typeface="Calibri"/>
                    </a:rPr>
                    <a:t> </a:t>
                  </a:r>
                  <a:r>
                    <a:rPr kumimoji="0" b="0" i="0" u="none" strike="noStrike" kern="0" cap="none" spc="0" normalizeH="0" baseline="0" noProof="0" dirty="0">
                      <a:ln>
                        <a:noFill/>
                      </a:ln>
                      <a:solidFill>
                        <a:srgbClr val="FFFFFF"/>
                      </a:solidFill>
                      <a:effectLst/>
                      <a:uLnTx/>
                      <a:uFillTx/>
                      <a:latin typeface="Calibri"/>
                      <a:cs typeface="Calibri"/>
                    </a:rPr>
                    <a:t>been</a:t>
                  </a:r>
                  <a:r>
                    <a:rPr kumimoji="0" b="0" i="0" u="none" strike="noStrike" kern="0" cap="none" spc="-45" normalizeH="0" baseline="0" noProof="0" dirty="0">
                      <a:ln>
                        <a:noFill/>
                      </a:ln>
                      <a:solidFill>
                        <a:srgbClr val="FFFFFF"/>
                      </a:solidFill>
                      <a:effectLst/>
                      <a:uLnTx/>
                      <a:uFillTx/>
                      <a:latin typeface="Calibri"/>
                      <a:cs typeface="Calibri"/>
                    </a:rPr>
                    <a:t> </a:t>
                  </a:r>
                  <a:r>
                    <a:rPr kumimoji="0" b="0" i="0" u="none" strike="noStrike" kern="0" cap="none" spc="-10" normalizeH="0" baseline="0" noProof="0" dirty="0">
                      <a:ln>
                        <a:noFill/>
                      </a:ln>
                      <a:solidFill>
                        <a:srgbClr val="FFFFFF"/>
                      </a:solidFill>
                      <a:effectLst/>
                      <a:uLnTx/>
                      <a:uFillTx/>
                      <a:latin typeface="Calibri"/>
                      <a:cs typeface="Calibri"/>
                    </a:rPr>
                    <a:t>around</a:t>
                  </a:r>
                  <a:r>
                    <a:rPr kumimoji="0" b="0" i="0" u="none" strike="noStrike" kern="0" cap="none" spc="-45" normalizeH="0" baseline="0" noProof="0" dirty="0">
                      <a:ln>
                        <a:noFill/>
                      </a:ln>
                      <a:solidFill>
                        <a:srgbClr val="FFFFFF"/>
                      </a:solidFill>
                      <a:effectLst/>
                      <a:uLnTx/>
                      <a:uFillTx/>
                      <a:latin typeface="Calibri"/>
                      <a:cs typeface="Calibri"/>
                    </a:rPr>
                    <a:t> </a:t>
                  </a:r>
                  <a:r>
                    <a:rPr kumimoji="0" b="0" i="0" u="none" strike="noStrike" kern="0" cap="none" spc="0" normalizeH="0" baseline="0" noProof="0" dirty="0">
                      <a:ln>
                        <a:noFill/>
                      </a:ln>
                      <a:solidFill>
                        <a:srgbClr val="FFFFFF"/>
                      </a:solidFill>
                      <a:effectLst/>
                      <a:uLnTx/>
                      <a:uFillTx/>
                      <a:latin typeface="Calibri"/>
                      <a:cs typeface="Calibri"/>
                    </a:rPr>
                    <a:t>for</a:t>
                  </a:r>
                  <a:r>
                    <a:rPr kumimoji="0" b="0" i="0" u="none" strike="noStrike" kern="0" cap="none" spc="-20" normalizeH="0" baseline="0" noProof="0" dirty="0">
                      <a:ln>
                        <a:noFill/>
                      </a:ln>
                      <a:solidFill>
                        <a:srgbClr val="FFFFFF"/>
                      </a:solidFill>
                      <a:effectLst/>
                      <a:uLnTx/>
                      <a:uFillTx/>
                      <a:latin typeface="Calibri"/>
                      <a:cs typeface="Calibri"/>
                    </a:rPr>
                    <a:t> </a:t>
                  </a:r>
                  <a:r>
                    <a:rPr kumimoji="0" b="0" i="0" u="none" strike="noStrike" kern="0" cap="none" spc="-25" normalizeH="0" baseline="0" noProof="0" dirty="0">
                      <a:ln>
                        <a:noFill/>
                      </a:ln>
                      <a:solidFill>
                        <a:srgbClr val="FFFFFF"/>
                      </a:solidFill>
                      <a:effectLst/>
                      <a:uLnTx/>
                      <a:uFillTx/>
                      <a:latin typeface="Calibri"/>
                      <a:cs typeface="Calibri"/>
                    </a:rPr>
                    <a:t>40 </a:t>
                  </a:r>
                  <a:r>
                    <a:rPr kumimoji="0" b="0" i="0" u="none" strike="noStrike" kern="0" cap="none" spc="-20" normalizeH="0" baseline="0" noProof="0" dirty="0">
                      <a:ln>
                        <a:noFill/>
                      </a:ln>
                      <a:solidFill>
                        <a:srgbClr val="FFFFFF"/>
                      </a:solidFill>
                      <a:effectLst/>
                      <a:uLnTx/>
                      <a:uFillTx/>
                      <a:latin typeface="Calibri"/>
                      <a:cs typeface="Calibri"/>
                    </a:rPr>
                    <a:t>Years</a:t>
                  </a:r>
                  <a:r>
                    <a:rPr kumimoji="0" b="0" i="0" u="none" strike="noStrike" kern="0" cap="none" spc="-30" normalizeH="0" baseline="0" noProof="0" dirty="0">
                      <a:ln>
                        <a:noFill/>
                      </a:ln>
                      <a:solidFill>
                        <a:srgbClr val="FFFFFF"/>
                      </a:solidFill>
                      <a:effectLst/>
                      <a:uLnTx/>
                      <a:uFillTx/>
                      <a:latin typeface="Calibri"/>
                      <a:cs typeface="Calibri"/>
                    </a:rPr>
                    <a:t> </a:t>
                  </a:r>
                  <a:r>
                    <a:rPr kumimoji="0" b="0" i="0" u="none" strike="noStrike" kern="0" cap="none" spc="0" normalizeH="0" baseline="0" noProof="0" dirty="0">
                      <a:ln>
                        <a:noFill/>
                      </a:ln>
                      <a:solidFill>
                        <a:srgbClr val="FFFFFF"/>
                      </a:solidFill>
                      <a:effectLst/>
                      <a:uLnTx/>
                      <a:uFillTx/>
                      <a:latin typeface="Calibri"/>
                      <a:cs typeface="Calibri"/>
                    </a:rPr>
                    <a:t>in</a:t>
                  </a:r>
                  <a:r>
                    <a:rPr kumimoji="0" b="0" i="0" u="none" strike="noStrike" kern="0" cap="none" spc="-60" normalizeH="0" baseline="0" noProof="0" dirty="0">
                      <a:ln>
                        <a:noFill/>
                      </a:ln>
                      <a:solidFill>
                        <a:srgbClr val="FFFFFF"/>
                      </a:solidFill>
                      <a:effectLst/>
                      <a:uLnTx/>
                      <a:uFillTx/>
                      <a:latin typeface="Calibri"/>
                      <a:cs typeface="Calibri"/>
                    </a:rPr>
                    <a:t> </a:t>
                  </a:r>
                  <a:r>
                    <a:rPr kumimoji="0" b="0" i="0" u="none" strike="noStrike" kern="0" cap="none" spc="-25" normalizeH="0" baseline="0" noProof="0" dirty="0">
                      <a:ln>
                        <a:noFill/>
                      </a:ln>
                      <a:solidFill>
                        <a:srgbClr val="FFFFFF"/>
                      </a:solidFill>
                      <a:effectLst/>
                      <a:uLnTx/>
                      <a:uFillTx/>
                      <a:latin typeface="Calibri"/>
                      <a:cs typeface="Calibri"/>
                    </a:rPr>
                    <a:t>Ag</a:t>
                  </a:r>
                  <a:endParaRPr kumimoji="0" b="0" i="0" u="none" strike="noStrike" kern="0" cap="none" spc="0" normalizeH="0" baseline="0" noProof="0" dirty="0">
                    <a:ln>
                      <a:noFill/>
                    </a:ln>
                    <a:solidFill>
                      <a:sysClr val="windowText" lastClr="000000"/>
                    </a:solidFill>
                    <a:effectLst/>
                    <a:uLnTx/>
                    <a:uFillTx/>
                    <a:latin typeface="Calibri"/>
                    <a:cs typeface="Calibri"/>
                  </a:endParaRPr>
                </a:p>
                <a:p>
                  <a:pPr marL="12700" marR="5080" lvl="0" indent="138430" defTabSz="914400" eaLnBrk="1" fontAlgn="auto" latinLnBrk="0" hangingPunct="1">
                    <a:spcBef>
                      <a:spcPts val="25"/>
                    </a:spcBef>
                    <a:spcAft>
                      <a:spcPts val="600"/>
                    </a:spcAft>
                    <a:buClrTx/>
                    <a:buSzTx/>
                    <a:buFont typeface="Arial"/>
                    <a:buChar char="•"/>
                    <a:tabLst>
                      <a:tab pos="151130" algn="l"/>
                    </a:tabLst>
                    <a:defRPr/>
                  </a:pPr>
                  <a:r>
                    <a:rPr kumimoji="0" b="0" i="0" u="none" strike="noStrike" kern="0" cap="none" spc="-10" normalizeH="0" baseline="0" noProof="0" dirty="0">
                      <a:ln>
                        <a:noFill/>
                      </a:ln>
                      <a:solidFill>
                        <a:srgbClr val="FFFFFF"/>
                      </a:solidFill>
                      <a:effectLst/>
                      <a:uLnTx/>
                      <a:uFillTx/>
                      <a:latin typeface="Calibri"/>
                      <a:cs typeface="Calibri"/>
                    </a:rPr>
                    <a:t>Control</a:t>
                  </a:r>
                  <a:r>
                    <a:rPr kumimoji="0" b="0" i="0" u="none" strike="noStrike" kern="0" cap="none" spc="-45" normalizeH="0" baseline="0" noProof="0" dirty="0">
                      <a:ln>
                        <a:noFill/>
                      </a:ln>
                      <a:solidFill>
                        <a:srgbClr val="FFFFFF"/>
                      </a:solidFill>
                      <a:effectLst/>
                      <a:uLnTx/>
                      <a:uFillTx/>
                      <a:latin typeface="Calibri"/>
                      <a:cs typeface="Calibri"/>
                    </a:rPr>
                    <a:t> </a:t>
                  </a:r>
                  <a:r>
                    <a:rPr kumimoji="0" b="0" i="0" u="none" strike="noStrike" kern="0" cap="none" spc="-25" normalizeH="0" baseline="0" noProof="0" dirty="0">
                      <a:ln>
                        <a:noFill/>
                      </a:ln>
                      <a:solidFill>
                        <a:srgbClr val="FFFFFF"/>
                      </a:solidFill>
                      <a:effectLst/>
                      <a:uLnTx/>
                      <a:uFillTx/>
                      <a:latin typeface="Calibri"/>
                      <a:cs typeface="Calibri"/>
                    </a:rPr>
                    <a:t>Your</a:t>
                  </a:r>
                  <a:r>
                    <a:rPr kumimoji="0" b="0" i="0" u="none" strike="noStrike" kern="0" cap="none" spc="-70" normalizeH="0" baseline="0" noProof="0" dirty="0">
                      <a:ln>
                        <a:noFill/>
                      </a:ln>
                      <a:solidFill>
                        <a:srgbClr val="FFFFFF"/>
                      </a:solidFill>
                      <a:effectLst/>
                      <a:uLnTx/>
                      <a:uFillTx/>
                      <a:latin typeface="Calibri"/>
                      <a:cs typeface="Calibri"/>
                    </a:rPr>
                    <a:t> </a:t>
                  </a:r>
                  <a:r>
                    <a:rPr kumimoji="0" b="0" i="0" u="none" strike="noStrike" kern="0" cap="none" spc="0" normalizeH="0" baseline="0" noProof="0" dirty="0">
                      <a:ln>
                        <a:noFill/>
                      </a:ln>
                      <a:solidFill>
                        <a:srgbClr val="FFFFFF"/>
                      </a:solidFill>
                      <a:effectLst/>
                      <a:uLnTx/>
                      <a:uFillTx/>
                      <a:latin typeface="Calibri"/>
                      <a:cs typeface="Calibri"/>
                    </a:rPr>
                    <a:t>Network,</a:t>
                  </a:r>
                  <a:r>
                    <a:rPr kumimoji="0" b="0" i="0" u="none" strike="noStrike" kern="0" cap="none" spc="10" normalizeH="0" baseline="0" noProof="0" dirty="0">
                      <a:ln>
                        <a:noFill/>
                      </a:ln>
                      <a:solidFill>
                        <a:srgbClr val="FFFFFF"/>
                      </a:solidFill>
                      <a:effectLst/>
                      <a:uLnTx/>
                      <a:uFillTx/>
                      <a:latin typeface="Calibri"/>
                      <a:cs typeface="Calibri"/>
                    </a:rPr>
                    <a:t> </a:t>
                  </a:r>
                  <a:r>
                    <a:rPr kumimoji="0" b="0" i="0" u="none" strike="noStrike" kern="0" cap="none" spc="0" normalizeH="0" baseline="0" noProof="0" dirty="0">
                      <a:ln>
                        <a:noFill/>
                      </a:ln>
                      <a:solidFill>
                        <a:srgbClr val="FFFFFF"/>
                      </a:solidFill>
                      <a:effectLst/>
                      <a:uLnTx/>
                      <a:uFillTx/>
                      <a:latin typeface="Calibri"/>
                      <a:cs typeface="Calibri"/>
                    </a:rPr>
                    <a:t>No</a:t>
                  </a:r>
                  <a:r>
                    <a:rPr lang="en-US" kern="0" spc="-15" dirty="0">
                      <a:solidFill>
                        <a:srgbClr val="FFFFFF"/>
                      </a:solidFill>
                      <a:latin typeface="Calibri"/>
                      <a:cs typeface="Calibri"/>
                    </a:rPr>
                    <a:t> </a:t>
                  </a:r>
                  <a:r>
                    <a:rPr kumimoji="0" b="0" i="0" u="none" strike="noStrike" kern="0" cap="none" spc="-10" normalizeH="0" baseline="0" noProof="0" dirty="0">
                      <a:ln>
                        <a:noFill/>
                      </a:ln>
                      <a:solidFill>
                        <a:srgbClr val="FFFFFF"/>
                      </a:solidFill>
                      <a:effectLst/>
                      <a:uLnTx/>
                      <a:uFillTx/>
                      <a:latin typeface="Calibri"/>
                      <a:cs typeface="Calibri"/>
                    </a:rPr>
                    <a:t>Subscriptions </a:t>
                  </a:r>
                  <a:endParaRPr kumimoji="0" lang="en-US" b="0" i="0" u="none" strike="noStrike" kern="0" cap="none" spc="-10" normalizeH="0" baseline="0" noProof="0" dirty="0">
                    <a:ln>
                      <a:noFill/>
                    </a:ln>
                    <a:solidFill>
                      <a:srgbClr val="FFFFFF"/>
                    </a:solidFill>
                    <a:effectLst/>
                    <a:uLnTx/>
                    <a:uFillTx/>
                    <a:latin typeface="Calibri"/>
                    <a:cs typeface="Calibri"/>
                  </a:endParaRPr>
                </a:p>
                <a:p>
                  <a:pPr marL="12700" marR="5080" lvl="0" defTabSz="914400" eaLnBrk="1" fontAlgn="auto" latinLnBrk="0" hangingPunct="1">
                    <a:spcBef>
                      <a:spcPts val="25"/>
                    </a:spcBef>
                    <a:spcAft>
                      <a:spcPts val="600"/>
                    </a:spcAft>
                    <a:buClrTx/>
                    <a:buSzTx/>
                    <a:tabLst>
                      <a:tab pos="151130" algn="l"/>
                    </a:tabLst>
                    <a:defRPr/>
                  </a:pPr>
                  <a:r>
                    <a:rPr kumimoji="0" b="1" i="0" strike="noStrike" kern="0" cap="none" spc="0" normalizeH="0" baseline="0" noProof="0" dirty="0">
                      <a:ln>
                        <a:noFill/>
                      </a:ln>
                      <a:solidFill>
                        <a:srgbClr val="FFFFFF"/>
                      </a:solidFill>
                      <a:effectLst/>
                      <a:uLnTx/>
                      <a:uFill>
                        <a:solidFill>
                          <a:srgbClr val="FFFFFF"/>
                        </a:solidFill>
                      </a:uFill>
                      <a:latin typeface="Calibri"/>
                      <a:cs typeface="Calibri"/>
                    </a:rPr>
                    <a:t>Cellular</a:t>
                  </a:r>
                  <a:r>
                    <a:rPr kumimoji="0" b="1" i="0" strike="noStrike" kern="0" cap="none" spc="-35" normalizeH="0" baseline="0" noProof="0" dirty="0">
                      <a:ln>
                        <a:noFill/>
                      </a:ln>
                      <a:solidFill>
                        <a:srgbClr val="FFFFFF"/>
                      </a:solidFill>
                      <a:effectLst/>
                      <a:uLnTx/>
                      <a:uFill>
                        <a:solidFill>
                          <a:srgbClr val="FFFFFF"/>
                        </a:solidFill>
                      </a:uFill>
                      <a:latin typeface="Calibri"/>
                      <a:cs typeface="Calibri"/>
                    </a:rPr>
                    <a:t> </a:t>
                  </a:r>
                  <a:r>
                    <a:rPr kumimoji="0" b="1" i="0" strike="noStrike" kern="0" cap="none" spc="-10" normalizeH="0" baseline="0" noProof="0" dirty="0">
                      <a:ln>
                        <a:noFill/>
                      </a:ln>
                      <a:solidFill>
                        <a:srgbClr val="FFFFFF"/>
                      </a:solidFill>
                      <a:effectLst/>
                      <a:uLnTx/>
                      <a:uFill>
                        <a:solidFill>
                          <a:srgbClr val="FFFFFF"/>
                        </a:solidFill>
                      </a:uFill>
                      <a:latin typeface="Calibri"/>
                      <a:cs typeface="Calibri"/>
                    </a:rPr>
                    <a:t>Network</a:t>
                  </a:r>
                  <a:endParaRPr kumimoji="0" b="1" i="0" strike="noStrike" kern="0" cap="none" spc="0" normalizeH="0" baseline="0" noProof="0" dirty="0">
                    <a:ln>
                      <a:noFill/>
                    </a:ln>
                    <a:solidFill>
                      <a:sysClr val="windowText" lastClr="000000"/>
                    </a:solidFill>
                    <a:effectLst/>
                    <a:uLnTx/>
                    <a:uFillTx/>
                    <a:latin typeface="Calibri"/>
                    <a:cs typeface="Calibri"/>
                  </a:endParaRPr>
                </a:p>
                <a:p>
                  <a:pPr marL="151130" marR="0" lvl="0" indent="-138430" defTabSz="914400" eaLnBrk="1" fontAlgn="auto" latinLnBrk="0" hangingPunct="1">
                    <a:spcBef>
                      <a:spcPts val="575"/>
                    </a:spcBef>
                    <a:spcAft>
                      <a:spcPts val="600"/>
                    </a:spcAft>
                    <a:buClrTx/>
                    <a:buSzTx/>
                    <a:buFont typeface="Arial"/>
                    <a:buChar char="•"/>
                    <a:tabLst>
                      <a:tab pos="151130" algn="l"/>
                    </a:tabLst>
                    <a:defRPr/>
                  </a:pPr>
                  <a:r>
                    <a:rPr kumimoji="0" b="0" i="0" u="none" strike="noStrike" kern="0" cap="none" spc="0" normalizeH="0" baseline="0" noProof="0" dirty="0">
                      <a:ln>
                        <a:noFill/>
                      </a:ln>
                      <a:solidFill>
                        <a:srgbClr val="FFFFFF"/>
                      </a:solidFill>
                      <a:effectLst/>
                      <a:uLnTx/>
                      <a:uFillTx/>
                      <a:latin typeface="Calibri"/>
                      <a:cs typeface="Calibri"/>
                    </a:rPr>
                    <a:t>Less</a:t>
                  </a:r>
                  <a:r>
                    <a:rPr kumimoji="0" b="0" i="0" u="none" strike="noStrike" kern="0" cap="none" spc="-80" normalizeH="0" baseline="0" noProof="0" dirty="0">
                      <a:ln>
                        <a:noFill/>
                      </a:ln>
                      <a:solidFill>
                        <a:srgbClr val="FFFFFF"/>
                      </a:solidFill>
                      <a:effectLst/>
                      <a:uLnTx/>
                      <a:uFillTx/>
                      <a:latin typeface="Calibri"/>
                      <a:cs typeface="Calibri"/>
                    </a:rPr>
                    <a:t> </a:t>
                  </a:r>
                  <a:r>
                    <a:rPr kumimoji="0" b="0" i="0" u="none" strike="noStrike" kern="0" cap="none" spc="0" normalizeH="0" baseline="0" noProof="0" dirty="0">
                      <a:ln>
                        <a:noFill/>
                      </a:ln>
                      <a:solidFill>
                        <a:srgbClr val="FFFFFF"/>
                      </a:solidFill>
                      <a:effectLst/>
                      <a:uLnTx/>
                      <a:uFillTx/>
                      <a:latin typeface="Calibri"/>
                      <a:cs typeface="Calibri"/>
                    </a:rPr>
                    <a:t>Stations,</a:t>
                  </a:r>
                  <a:r>
                    <a:rPr kumimoji="0" b="0" i="0" u="none" strike="noStrike" kern="0" cap="none" spc="-35" normalizeH="0" baseline="0" noProof="0" dirty="0">
                      <a:ln>
                        <a:noFill/>
                      </a:ln>
                      <a:solidFill>
                        <a:srgbClr val="FFFFFF"/>
                      </a:solidFill>
                      <a:effectLst/>
                      <a:uLnTx/>
                      <a:uFillTx/>
                      <a:latin typeface="Calibri"/>
                      <a:cs typeface="Calibri"/>
                    </a:rPr>
                    <a:t> </a:t>
                  </a:r>
                  <a:r>
                    <a:rPr kumimoji="0" b="0" i="0" u="none" strike="noStrike" kern="0" cap="none" spc="0" normalizeH="0" baseline="0" noProof="0" dirty="0">
                      <a:ln>
                        <a:noFill/>
                      </a:ln>
                      <a:solidFill>
                        <a:srgbClr val="FFFFFF"/>
                      </a:solidFill>
                      <a:effectLst/>
                      <a:uLnTx/>
                      <a:uFillTx/>
                      <a:latin typeface="Calibri"/>
                      <a:cs typeface="Calibri"/>
                    </a:rPr>
                    <a:t>Further</a:t>
                  </a:r>
                  <a:r>
                    <a:rPr kumimoji="0" b="0" i="0" u="none" strike="noStrike" kern="0" cap="none" spc="-30" normalizeH="0" baseline="0" noProof="0" dirty="0">
                      <a:ln>
                        <a:noFill/>
                      </a:ln>
                      <a:solidFill>
                        <a:srgbClr val="FFFFFF"/>
                      </a:solidFill>
                      <a:effectLst/>
                      <a:uLnTx/>
                      <a:uFillTx/>
                      <a:latin typeface="Calibri"/>
                      <a:cs typeface="Calibri"/>
                    </a:rPr>
                    <a:t> </a:t>
                  </a:r>
                  <a:r>
                    <a:rPr kumimoji="0" b="0" i="0" u="none" strike="noStrike" kern="0" cap="none" spc="-10" normalizeH="0" baseline="0" noProof="0" dirty="0">
                      <a:ln>
                        <a:noFill/>
                      </a:ln>
                      <a:solidFill>
                        <a:srgbClr val="FFFFFF"/>
                      </a:solidFill>
                      <a:effectLst/>
                      <a:uLnTx/>
                      <a:uFillTx/>
                      <a:latin typeface="Calibri"/>
                      <a:cs typeface="Calibri"/>
                    </a:rPr>
                    <a:t>Coverage</a:t>
                  </a:r>
                  <a:endParaRPr kumimoji="0" b="0" i="0" u="none" strike="noStrike" kern="0" cap="none" spc="0" normalizeH="0" baseline="0" noProof="0" dirty="0">
                    <a:ln>
                      <a:noFill/>
                    </a:ln>
                    <a:solidFill>
                      <a:sysClr val="windowText" lastClr="000000"/>
                    </a:solidFill>
                    <a:effectLst/>
                    <a:uLnTx/>
                    <a:uFillTx/>
                    <a:latin typeface="Calibri"/>
                    <a:cs typeface="Calibri"/>
                  </a:endParaRPr>
                </a:p>
                <a:p>
                  <a:pPr marL="151130" marR="1196340" lvl="0" indent="-138430" defTabSz="914400" eaLnBrk="1" fontAlgn="auto" latinLnBrk="0" hangingPunct="1">
                    <a:spcBef>
                      <a:spcPts val="75"/>
                    </a:spcBef>
                    <a:spcAft>
                      <a:spcPts val="600"/>
                    </a:spcAft>
                    <a:buClrTx/>
                    <a:buSzTx/>
                    <a:buFont typeface="Arial"/>
                    <a:buChar char="•"/>
                    <a:tabLst>
                      <a:tab pos="240665" algn="l"/>
                    </a:tabLst>
                    <a:defRPr/>
                  </a:pPr>
                  <a:r>
                    <a:rPr kumimoji="0" b="0" i="0" u="none" strike="noStrike" kern="0" cap="none" spc="0" normalizeH="0" baseline="0" noProof="0" dirty="0">
                      <a:ln>
                        <a:noFill/>
                      </a:ln>
                      <a:solidFill>
                        <a:srgbClr val="FFFFFF"/>
                      </a:solidFill>
                      <a:effectLst/>
                      <a:uLnTx/>
                      <a:uFillTx/>
                      <a:latin typeface="Calibri"/>
                      <a:cs typeface="Calibri"/>
                    </a:rPr>
                    <a:t>Need</a:t>
                  </a:r>
                  <a:r>
                    <a:rPr kumimoji="0" b="0" i="0" u="none" strike="noStrike" kern="0" cap="none" spc="-20" normalizeH="0" baseline="0" noProof="0" dirty="0">
                      <a:ln>
                        <a:noFill/>
                      </a:ln>
                      <a:solidFill>
                        <a:srgbClr val="FFFFFF"/>
                      </a:solidFill>
                      <a:effectLst/>
                      <a:uLnTx/>
                      <a:uFillTx/>
                      <a:latin typeface="Calibri"/>
                      <a:cs typeface="Calibri"/>
                    </a:rPr>
                    <a:t> </a:t>
                  </a:r>
                  <a:r>
                    <a:rPr kumimoji="0" b="0" i="0" u="none" strike="noStrike" kern="0" cap="none" spc="0" normalizeH="0" baseline="0" noProof="0" dirty="0">
                      <a:ln>
                        <a:noFill/>
                      </a:ln>
                      <a:solidFill>
                        <a:srgbClr val="FFFFFF"/>
                      </a:solidFill>
                      <a:effectLst/>
                      <a:uLnTx/>
                      <a:uFillTx/>
                      <a:latin typeface="Calibri"/>
                      <a:cs typeface="Calibri"/>
                    </a:rPr>
                    <a:t>to</a:t>
                  </a:r>
                  <a:r>
                    <a:rPr kumimoji="0" b="0" i="0" u="none" strike="noStrike" kern="0" cap="none" spc="-15" normalizeH="0" baseline="0" noProof="0" dirty="0">
                      <a:ln>
                        <a:noFill/>
                      </a:ln>
                      <a:solidFill>
                        <a:srgbClr val="FFFFFF"/>
                      </a:solidFill>
                      <a:effectLst/>
                      <a:uLnTx/>
                      <a:uFillTx/>
                      <a:latin typeface="Calibri"/>
                      <a:cs typeface="Calibri"/>
                    </a:rPr>
                    <a:t> </a:t>
                  </a:r>
                  <a:r>
                    <a:rPr kumimoji="0" b="0" i="0" u="none" strike="noStrike" kern="0" cap="none" spc="-10" normalizeH="0" baseline="0" noProof="0" dirty="0">
                      <a:ln>
                        <a:noFill/>
                      </a:ln>
                      <a:solidFill>
                        <a:srgbClr val="FFFFFF"/>
                      </a:solidFill>
                      <a:effectLst/>
                      <a:uLnTx/>
                      <a:uFillTx/>
                      <a:latin typeface="Calibri"/>
                      <a:cs typeface="Calibri"/>
                    </a:rPr>
                    <a:t>have</a:t>
                  </a:r>
                  <a:r>
                    <a:rPr lang="en-US" kern="0" spc="-50" dirty="0">
                      <a:solidFill>
                        <a:srgbClr val="FFFFFF"/>
                      </a:solidFill>
                      <a:latin typeface="Calibri"/>
                      <a:cs typeface="Calibri"/>
                    </a:rPr>
                    <a:t> </a:t>
                  </a:r>
                  <a:r>
                    <a:rPr kumimoji="0" b="0" i="0" u="none" strike="noStrike" kern="0" cap="none" spc="0" normalizeH="0" baseline="0" noProof="0" dirty="0">
                      <a:ln>
                        <a:noFill/>
                      </a:ln>
                      <a:solidFill>
                        <a:srgbClr val="FFFFFF"/>
                      </a:solidFill>
                      <a:effectLst/>
                      <a:uLnTx/>
                      <a:uFillTx/>
                      <a:latin typeface="Calibri"/>
                      <a:cs typeface="Calibri"/>
                    </a:rPr>
                    <a:t>good</a:t>
                  </a:r>
                  <a:r>
                    <a:rPr kumimoji="0" b="0" i="0" u="none" strike="noStrike" kern="0" cap="none" spc="-20" normalizeH="0" baseline="0" noProof="0" dirty="0">
                      <a:ln>
                        <a:noFill/>
                      </a:ln>
                      <a:solidFill>
                        <a:srgbClr val="FFFFFF"/>
                      </a:solidFill>
                      <a:effectLst/>
                      <a:uLnTx/>
                      <a:uFillTx/>
                      <a:latin typeface="Calibri"/>
                      <a:cs typeface="Calibri"/>
                    </a:rPr>
                    <a:t> Cell </a:t>
                  </a:r>
                  <a:r>
                    <a:rPr kumimoji="0" b="0" i="0" u="none" strike="noStrike" kern="0" cap="none" spc="0" normalizeH="0" baseline="0" noProof="0" dirty="0">
                      <a:ln>
                        <a:noFill/>
                      </a:ln>
                      <a:solidFill>
                        <a:srgbClr val="FFFFFF"/>
                      </a:solidFill>
                      <a:effectLst/>
                      <a:uLnTx/>
                      <a:uFillTx/>
                      <a:latin typeface="Calibri"/>
                      <a:cs typeface="Calibri"/>
                    </a:rPr>
                    <a:t>Service</a:t>
                  </a:r>
                  <a:r>
                    <a:rPr lang="en-US" kern="0" spc="10" dirty="0">
                      <a:solidFill>
                        <a:srgbClr val="FFFFFF"/>
                      </a:solidFill>
                      <a:latin typeface="Calibri"/>
                      <a:cs typeface="Calibri"/>
                    </a:rPr>
                    <a:t> </a:t>
                  </a:r>
                  <a:r>
                    <a:rPr kumimoji="0" b="0" i="0" u="none" strike="noStrike" kern="0" cap="none" spc="0" normalizeH="0" baseline="0" noProof="0" dirty="0">
                      <a:ln>
                        <a:noFill/>
                      </a:ln>
                      <a:solidFill>
                        <a:srgbClr val="FFFFFF"/>
                      </a:solidFill>
                      <a:effectLst/>
                      <a:uLnTx/>
                      <a:uFillTx/>
                      <a:latin typeface="Calibri"/>
                      <a:cs typeface="Calibri"/>
                    </a:rPr>
                    <a:t>on</a:t>
                  </a:r>
                  <a:r>
                    <a:rPr lang="en-US" kern="0" spc="-25" dirty="0">
                      <a:solidFill>
                        <a:srgbClr val="FFFFFF"/>
                      </a:solidFill>
                      <a:latin typeface="Calibri"/>
                      <a:cs typeface="Calibri"/>
                    </a:rPr>
                    <a:t> </a:t>
                  </a:r>
                  <a:r>
                    <a:rPr kumimoji="0" b="0" i="0" u="none" strike="noStrike" kern="0" cap="none" spc="-10" normalizeH="0" baseline="0" noProof="0" dirty="0">
                      <a:ln>
                        <a:noFill/>
                      </a:ln>
                      <a:solidFill>
                        <a:srgbClr val="FFFFFF"/>
                      </a:solidFill>
                      <a:effectLst/>
                      <a:uLnTx/>
                      <a:uFillTx/>
                      <a:latin typeface="Calibri"/>
                      <a:cs typeface="Calibri"/>
                    </a:rPr>
                    <a:t>Course</a:t>
                  </a:r>
                  <a:endParaRPr kumimoji="0" b="0" i="0" u="none" strike="noStrike" kern="0" cap="none" spc="0" normalizeH="0" baseline="0" noProof="0" dirty="0">
                    <a:ln>
                      <a:noFill/>
                    </a:ln>
                    <a:solidFill>
                      <a:sysClr val="windowText" lastClr="000000"/>
                    </a:solidFill>
                    <a:effectLst/>
                    <a:uLnTx/>
                    <a:uFillTx/>
                    <a:latin typeface="Calibri"/>
                    <a:cs typeface="Calibri"/>
                  </a:endParaRPr>
                </a:p>
              </p:txBody>
            </p:sp>
          </p:grpSp>
          <p:grpSp>
            <p:nvGrpSpPr>
              <p:cNvPr id="12" name="object 12"/>
              <p:cNvGrpSpPr/>
              <p:nvPr/>
            </p:nvGrpSpPr>
            <p:grpSpPr>
              <a:xfrm>
                <a:off x="8353425" y="4333811"/>
                <a:ext cx="642937" cy="2090801"/>
                <a:chOff x="8353425" y="4333811"/>
                <a:chExt cx="642937" cy="2090801"/>
              </a:xfrm>
            </p:grpSpPr>
            <p:pic>
              <p:nvPicPr>
                <p:cNvPr id="15" name="object 15"/>
                <p:cNvPicPr/>
                <p:nvPr/>
              </p:nvPicPr>
              <p:blipFill>
                <a:blip r:embed="rId6" cstate="print"/>
                <a:stretch>
                  <a:fillRect/>
                </a:stretch>
              </p:blipFill>
              <p:spPr>
                <a:xfrm>
                  <a:off x="8353425" y="4333811"/>
                  <a:ext cx="642937" cy="719137"/>
                </a:xfrm>
                <a:prstGeom prst="rect">
                  <a:avLst/>
                </a:prstGeom>
              </p:spPr>
            </p:pic>
            <p:pic>
              <p:nvPicPr>
                <p:cNvPr id="26" name="object 26"/>
                <p:cNvPicPr/>
                <p:nvPr/>
              </p:nvPicPr>
              <p:blipFill>
                <a:blip r:embed="rId6" cstate="print"/>
                <a:stretch>
                  <a:fillRect/>
                </a:stretch>
              </p:blipFill>
              <p:spPr>
                <a:xfrm>
                  <a:off x="8353425" y="5705475"/>
                  <a:ext cx="642937" cy="719137"/>
                </a:xfrm>
                <a:prstGeom prst="rect">
                  <a:avLst/>
                </a:prstGeom>
              </p:spPr>
            </p:pic>
          </p:grpSp>
        </p:grpSp>
        <p:sp>
          <p:nvSpPr>
            <p:cNvPr id="32" name="object 32"/>
            <p:cNvSpPr txBox="1"/>
            <p:nvPr/>
          </p:nvSpPr>
          <p:spPr>
            <a:xfrm>
              <a:off x="7393657" y="4250386"/>
              <a:ext cx="940364" cy="576312"/>
            </a:xfrm>
            <a:prstGeom prst="rect">
              <a:avLst/>
            </a:prstGeom>
          </p:spPr>
          <p:txBody>
            <a:bodyPr vert="horz" wrap="square" lIns="0" tIns="6350" rIns="0" bIns="0" rtlCol="0">
              <a:spAutoFit/>
            </a:bodyPr>
            <a:lstStyle/>
            <a:p>
              <a:pPr marL="12700" marR="5080" lvl="0" indent="0" defTabSz="914400" eaLnBrk="1" fontAlgn="auto" latinLnBrk="0" hangingPunct="1">
                <a:lnSpc>
                  <a:spcPct val="105100"/>
                </a:lnSpc>
                <a:spcBef>
                  <a:spcPts val="50"/>
                </a:spcBef>
                <a:spcAft>
                  <a:spcPts val="0"/>
                </a:spcAft>
                <a:buClrTx/>
                <a:buSzTx/>
                <a:buFontTx/>
                <a:buNone/>
                <a:tabLst/>
                <a:defRPr/>
              </a:pPr>
              <a:r>
                <a:rPr kumimoji="0" b="0" i="0" u="none" strike="noStrike" kern="0" cap="none" spc="0" normalizeH="0" baseline="0" noProof="0" dirty="0">
                  <a:ln>
                    <a:noFill/>
                  </a:ln>
                  <a:solidFill>
                    <a:srgbClr val="FFFFFF"/>
                  </a:solidFill>
                  <a:effectLst/>
                  <a:uLnTx/>
                  <a:uFillTx/>
                  <a:latin typeface="Calibri"/>
                  <a:cs typeface="Calibri"/>
                </a:rPr>
                <a:t>Stay-</a:t>
              </a:r>
              <a:r>
                <a:rPr kumimoji="0" b="0" i="0" u="none" strike="noStrike" kern="0" cap="none" spc="-25" normalizeH="0" baseline="0" noProof="0" dirty="0">
                  <a:ln>
                    <a:noFill/>
                  </a:ln>
                  <a:solidFill>
                    <a:srgbClr val="FFFFFF"/>
                  </a:solidFill>
                  <a:effectLst/>
                  <a:uLnTx/>
                  <a:uFillTx/>
                  <a:latin typeface="Calibri"/>
                  <a:cs typeface="Calibri"/>
                </a:rPr>
                <a:t>out </a:t>
              </a:r>
              <a:r>
                <a:rPr kumimoji="0" b="0" i="0" u="none" strike="noStrike" kern="0" cap="none" spc="-20" normalizeH="0" baseline="0" noProof="0" dirty="0">
                  <a:ln>
                    <a:noFill/>
                  </a:ln>
                  <a:solidFill>
                    <a:srgbClr val="FFFFFF"/>
                  </a:solidFill>
                  <a:effectLst/>
                  <a:uLnTx/>
                  <a:uFillTx/>
                  <a:latin typeface="Calibri"/>
                  <a:cs typeface="Calibri"/>
                </a:rPr>
                <a:t>zone</a:t>
              </a:r>
              <a:endParaRPr kumimoji="0" b="0" i="0" u="none" strike="noStrike" kern="0" cap="none" spc="0" normalizeH="0" baseline="0" noProof="0" dirty="0">
                <a:ln>
                  <a:noFill/>
                </a:ln>
                <a:solidFill>
                  <a:sysClr val="windowText" lastClr="000000"/>
                </a:solidFill>
                <a:effectLst/>
                <a:uLnTx/>
                <a:uFillTx/>
                <a:latin typeface="Calibri"/>
                <a:cs typeface="Calibri"/>
              </a:endParaRPr>
            </a:p>
          </p:txBody>
        </p:sp>
        <p:grpSp>
          <p:nvGrpSpPr>
            <p:cNvPr id="33" name="object 33"/>
            <p:cNvGrpSpPr/>
            <p:nvPr/>
          </p:nvGrpSpPr>
          <p:grpSpPr>
            <a:xfrm>
              <a:off x="3468115" y="495300"/>
              <a:ext cx="8390890" cy="4117340"/>
              <a:chOff x="3468115" y="495300"/>
              <a:chExt cx="8390890" cy="4117340"/>
            </a:xfrm>
          </p:grpSpPr>
          <p:pic>
            <p:nvPicPr>
              <p:cNvPr id="34" name="object 34"/>
              <p:cNvPicPr/>
              <p:nvPr/>
            </p:nvPicPr>
            <p:blipFill>
              <a:blip r:embed="rId7" cstate="print"/>
              <a:stretch>
                <a:fillRect/>
              </a:stretch>
            </p:blipFill>
            <p:spPr>
              <a:xfrm>
                <a:off x="5711027" y="4112514"/>
                <a:ext cx="668817" cy="499744"/>
              </a:xfrm>
              <a:prstGeom prst="rect">
                <a:avLst/>
              </a:prstGeom>
            </p:spPr>
          </p:pic>
          <p:pic>
            <p:nvPicPr>
              <p:cNvPr id="35" name="object 35"/>
              <p:cNvPicPr/>
              <p:nvPr/>
            </p:nvPicPr>
            <p:blipFill>
              <a:blip r:embed="rId8" cstate="print"/>
              <a:stretch>
                <a:fillRect/>
              </a:stretch>
            </p:blipFill>
            <p:spPr>
              <a:xfrm>
                <a:off x="3468115" y="2926079"/>
                <a:ext cx="731138" cy="818896"/>
              </a:xfrm>
              <a:prstGeom prst="rect">
                <a:avLst/>
              </a:prstGeom>
            </p:spPr>
          </p:pic>
          <p:pic>
            <p:nvPicPr>
              <p:cNvPr id="36" name="object 36"/>
              <p:cNvPicPr/>
              <p:nvPr/>
            </p:nvPicPr>
            <p:blipFill>
              <a:blip r:embed="rId9" cstate="print"/>
              <a:stretch>
                <a:fillRect/>
              </a:stretch>
            </p:blipFill>
            <p:spPr>
              <a:xfrm>
                <a:off x="7863839" y="1681861"/>
                <a:ext cx="996060" cy="402843"/>
              </a:xfrm>
              <a:prstGeom prst="rect">
                <a:avLst/>
              </a:prstGeom>
            </p:spPr>
          </p:pic>
          <p:sp>
            <p:nvSpPr>
              <p:cNvPr id="37" name="object 37"/>
              <p:cNvSpPr/>
              <p:nvPr/>
            </p:nvSpPr>
            <p:spPr>
              <a:xfrm>
                <a:off x="4300600" y="1744091"/>
                <a:ext cx="921385" cy="1059815"/>
              </a:xfrm>
              <a:custGeom>
                <a:avLst/>
                <a:gdLst/>
                <a:ahLst/>
                <a:cxnLst/>
                <a:rect l="l" t="t" r="r" b="b"/>
                <a:pathLst>
                  <a:path w="921385" h="1059814">
                    <a:moveTo>
                      <a:pt x="921003" y="0"/>
                    </a:moveTo>
                    <a:lnTo>
                      <a:pt x="0" y="1059434"/>
                    </a:lnTo>
                  </a:path>
                </a:pathLst>
              </a:custGeom>
              <a:ln w="22225">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8" name="object 38"/>
              <p:cNvSpPr/>
              <p:nvPr/>
            </p:nvSpPr>
            <p:spPr>
              <a:xfrm>
                <a:off x="9041002" y="2104008"/>
                <a:ext cx="937260" cy="322580"/>
              </a:xfrm>
              <a:custGeom>
                <a:avLst/>
                <a:gdLst/>
                <a:ahLst/>
                <a:cxnLst/>
                <a:rect l="l" t="t" r="r" b="b"/>
                <a:pathLst>
                  <a:path w="937259" h="322580">
                    <a:moveTo>
                      <a:pt x="852998" y="297268"/>
                    </a:moveTo>
                    <a:lnTo>
                      <a:pt x="826135" y="299465"/>
                    </a:lnTo>
                    <a:lnTo>
                      <a:pt x="820039" y="299846"/>
                    </a:lnTo>
                    <a:lnTo>
                      <a:pt x="815467" y="305307"/>
                    </a:lnTo>
                    <a:lnTo>
                      <a:pt x="816049" y="312292"/>
                    </a:lnTo>
                    <a:lnTo>
                      <a:pt x="816112" y="313054"/>
                    </a:lnTo>
                    <a:lnTo>
                      <a:pt x="816236" y="314539"/>
                    </a:lnTo>
                    <a:lnTo>
                      <a:pt x="816284" y="315121"/>
                    </a:lnTo>
                    <a:lnTo>
                      <a:pt x="816387" y="316356"/>
                    </a:lnTo>
                    <a:lnTo>
                      <a:pt x="816482" y="317500"/>
                    </a:lnTo>
                    <a:lnTo>
                      <a:pt x="821817" y="322071"/>
                    </a:lnTo>
                    <a:lnTo>
                      <a:pt x="907931" y="315121"/>
                    </a:lnTo>
                    <a:lnTo>
                      <a:pt x="852998" y="297268"/>
                    </a:lnTo>
                    <a:close/>
                  </a:path>
                  <a:path w="937259" h="322580">
                    <a:moveTo>
                      <a:pt x="915158" y="314539"/>
                    </a:moveTo>
                    <a:lnTo>
                      <a:pt x="907931" y="315121"/>
                    </a:lnTo>
                    <a:lnTo>
                      <a:pt x="911732" y="316356"/>
                    </a:lnTo>
                    <a:lnTo>
                      <a:pt x="915158" y="314539"/>
                    </a:lnTo>
                    <a:close/>
                  </a:path>
                  <a:path w="937259" h="322580">
                    <a:moveTo>
                      <a:pt x="881822" y="294911"/>
                    </a:moveTo>
                    <a:lnTo>
                      <a:pt x="852998" y="297268"/>
                    </a:lnTo>
                    <a:lnTo>
                      <a:pt x="907931" y="315121"/>
                    </a:lnTo>
                    <a:lnTo>
                      <a:pt x="915158" y="314539"/>
                    </a:lnTo>
                    <a:lnTo>
                      <a:pt x="917955" y="313054"/>
                    </a:lnTo>
                    <a:lnTo>
                      <a:pt x="918204" y="312292"/>
                    </a:lnTo>
                    <a:lnTo>
                      <a:pt x="902080" y="312292"/>
                    </a:lnTo>
                    <a:lnTo>
                      <a:pt x="881822" y="294911"/>
                    </a:lnTo>
                    <a:close/>
                  </a:path>
                  <a:path w="937259" h="322580">
                    <a:moveTo>
                      <a:pt x="920456" y="298805"/>
                    </a:moveTo>
                    <a:lnTo>
                      <a:pt x="921766" y="301370"/>
                    </a:lnTo>
                    <a:lnTo>
                      <a:pt x="918038" y="312800"/>
                    </a:lnTo>
                    <a:lnTo>
                      <a:pt x="917955" y="313054"/>
                    </a:lnTo>
                    <a:lnTo>
                      <a:pt x="915158" y="314539"/>
                    </a:lnTo>
                    <a:lnTo>
                      <a:pt x="936751" y="312800"/>
                    </a:lnTo>
                    <a:lnTo>
                      <a:pt x="920456" y="298805"/>
                    </a:lnTo>
                    <a:close/>
                  </a:path>
                  <a:path w="937259" h="322580">
                    <a:moveTo>
                      <a:pt x="908430" y="292735"/>
                    </a:moveTo>
                    <a:lnTo>
                      <a:pt x="881822" y="294911"/>
                    </a:lnTo>
                    <a:lnTo>
                      <a:pt x="902080" y="312292"/>
                    </a:lnTo>
                    <a:lnTo>
                      <a:pt x="908430" y="292735"/>
                    </a:lnTo>
                    <a:close/>
                  </a:path>
                  <a:path w="937259" h="322580">
                    <a:moveTo>
                      <a:pt x="911185" y="292735"/>
                    </a:moveTo>
                    <a:lnTo>
                      <a:pt x="908430" y="292735"/>
                    </a:lnTo>
                    <a:lnTo>
                      <a:pt x="902080" y="312292"/>
                    </a:lnTo>
                    <a:lnTo>
                      <a:pt x="918204" y="312292"/>
                    </a:lnTo>
                    <a:lnTo>
                      <a:pt x="921766" y="301370"/>
                    </a:lnTo>
                    <a:lnTo>
                      <a:pt x="920456" y="298805"/>
                    </a:lnTo>
                    <a:lnTo>
                      <a:pt x="914734" y="293890"/>
                    </a:lnTo>
                    <a:lnTo>
                      <a:pt x="911185" y="292735"/>
                    </a:lnTo>
                    <a:close/>
                  </a:path>
                  <a:path w="937259" h="322580">
                    <a:moveTo>
                      <a:pt x="914734" y="293890"/>
                    </a:moveTo>
                    <a:lnTo>
                      <a:pt x="920456" y="298805"/>
                    </a:lnTo>
                    <a:lnTo>
                      <a:pt x="918591" y="295148"/>
                    </a:lnTo>
                    <a:lnTo>
                      <a:pt x="914734" y="293890"/>
                    </a:lnTo>
                    <a:close/>
                  </a:path>
                  <a:path w="937259" h="322580">
                    <a:moveTo>
                      <a:pt x="10032" y="0"/>
                    </a:moveTo>
                    <a:lnTo>
                      <a:pt x="3810" y="3175"/>
                    </a:lnTo>
                    <a:lnTo>
                      <a:pt x="0" y="14858"/>
                    </a:lnTo>
                    <a:lnTo>
                      <a:pt x="3175" y="21081"/>
                    </a:lnTo>
                    <a:lnTo>
                      <a:pt x="852998" y="297268"/>
                    </a:lnTo>
                    <a:lnTo>
                      <a:pt x="881822" y="294911"/>
                    </a:lnTo>
                    <a:lnTo>
                      <a:pt x="859851" y="276059"/>
                    </a:lnTo>
                    <a:lnTo>
                      <a:pt x="10032" y="0"/>
                    </a:lnTo>
                    <a:close/>
                  </a:path>
                  <a:path w="937259" h="322580">
                    <a:moveTo>
                      <a:pt x="859851" y="276059"/>
                    </a:moveTo>
                    <a:lnTo>
                      <a:pt x="881822" y="294911"/>
                    </a:lnTo>
                    <a:lnTo>
                      <a:pt x="908430" y="292735"/>
                    </a:lnTo>
                    <a:lnTo>
                      <a:pt x="911185" y="292735"/>
                    </a:lnTo>
                    <a:lnTo>
                      <a:pt x="859851" y="276059"/>
                    </a:lnTo>
                    <a:close/>
                  </a:path>
                  <a:path w="937259" h="322580">
                    <a:moveTo>
                      <a:pt x="849249" y="237616"/>
                    </a:moveTo>
                    <a:lnTo>
                      <a:pt x="842264" y="238251"/>
                    </a:lnTo>
                    <a:lnTo>
                      <a:pt x="838200" y="242824"/>
                    </a:lnTo>
                    <a:lnTo>
                      <a:pt x="834263" y="247523"/>
                    </a:lnTo>
                    <a:lnTo>
                      <a:pt x="834771" y="254507"/>
                    </a:lnTo>
                    <a:lnTo>
                      <a:pt x="859851" y="276059"/>
                    </a:lnTo>
                    <a:lnTo>
                      <a:pt x="914734" y="293890"/>
                    </a:lnTo>
                    <a:lnTo>
                      <a:pt x="849249" y="237616"/>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9" name="object 39"/>
              <p:cNvSpPr/>
              <p:nvPr/>
            </p:nvSpPr>
            <p:spPr>
              <a:xfrm>
                <a:off x="6840346" y="1540002"/>
                <a:ext cx="3103880" cy="2407920"/>
              </a:xfrm>
              <a:custGeom>
                <a:avLst/>
                <a:gdLst/>
                <a:ahLst/>
                <a:cxnLst/>
                <a:rect l="l" t="t" r="r" b="b"/>
                <a:pathLst>
                  <a:path w="3103879" h="2407920">
                    <a:moveTo>
                      <a:pt x="926337" y="155701"/>
                    </a:moveTo>
                    <a:lnTo>
                      <a:pt x="447167" y="0"/>
                    </a:lnTo>
                  </a:path>
                  <a:path w="3103879" h="2407920">
                    <a:moveTo>
                      <a:pt x="3103753" y="1153414"/>
                    </a:moveTo>
                    <a:lnTo>
                      <a:pt x="0" y="2407412"/>
                    </a:lnTo>
                  </a:path>
                </a:pathLst>
              </a:custGeom>
              <a:ln w="22225">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40" name="object 40"/>
              <p:cNvPicPr/>
              <p:nvPr/>
            </p:nvPicPr>
            <p:blipFill>
              <a:blip r:embed="rId10" cstate="print"/>
              <a:stretch>
                <a:fillRect/>
              </a:stretch>
            </p:blipFill>
            <p:spPr>
              <a:xfrm>
                <a:off x="9067800" y="495300"/>
                <a:ext cx="2790825" cy="1943100"/>
              </a:xfrm>
              <a:prstGeom prst="rect">
                <a:avLst/>
              </a:prstGeom>
            </p:spPr>
          </p:pic>
        </p:grpSp>
        <p:sp>
          <p:nvSpPr>
            <p:cNvPr id="42" name="object 42"/>
            <p:cNvSpPr txBox="1"/>
            <p:nvPr/>
          </p:nvSpPr>
          <p:spPr>
            <a:xfrm>
              <a:off x="7150516" y="5417319"/>
              <a:ext cx="1020005" cy="576312"/>
            </a:xfrm>
            <a:prstGeom prst="rect">
              <a:avLst/>
            </a:prstGeom>
          </p:spPr>
          <p:txBody>
            <a:bodyPr vert="horz" wrap="square" lIns="0" tIns="6350" rIns="0" bIns="0" rtlCol="0">
              <a:spAutoFit/>
            </a:bodyPr>
            <a:lstStyle/>
            <a:p>
              <a:pPr marL="76835" marR="5080" lvl="0" indent="-64769" defTabSz="914400" eaLnBrk="1" fontAlgn="auto" latinLnBrk="0" hangingPunct="1">
                <a:lnSpc>
                  <a:spcPct val="105200"/>
                </a:lnSpc>
                <a:spcBef>
                  <a:spcPts val="50"/>
                </a:spcBef>
                <a:spcAft>
                  <a:spcPts val="0"/>
                </a:spcAft>
                <a:buClrTx/>
                <a:buSzTx/>
                <a:buFontTx/>
                <a:buNone/>
                <a:tabLst/>
                <a:defRPr/>
              </a:pPr>
              <a:r>
                <a:rPr kumimoji="0" b="0" i="0" u="none" strike="noStrike" kern="0" cap="none" spc="-10" normalizeH="0" baseline="0" noProof="0" dirty="0">
                  <a:ln>
                    <a:noFill/>
                  </a:ln>
                  <a:solidFill>
                    <a:srgbClr val="FFFFFF"/>
                  </a:solidFill>
                  <a:effectLst/>
                  <a:uLnTx/>
                  <a:uFillTx/>
                  <a:latin typeface="Calibri"/>
                  <a:cs typeface="Calibri"/>
                </a:rPr>
                <a:t>Charging station</a:t>
              </a:r>
              <a:endParaRPr kumimoji="0" b="0" i="0" u="none" strike="noStrike" kern="0" cap="none" spc="0" normalizeH="0" baseline="0" noProof="0" dirty="0">
                <a:ln>
                  <a:noFill/>
                </a:ln>
                <a:solidFill>
                  <a:sysClr val="windowText" lastClr="000000"/>
                </a:solidFill>
                <a:effectLst/>
                <a:uLnTx/>
                <a:uFillTx/>
                <a:latin typeface="Calibri"/>
                <a:cs typeface="Calibri"/>
              </a:endParaRPr>
            </a:p>
          </p:txBody>
        </p:sp>
        <p:sp>
          <p:nvSpPr>
            <p:cNvPr id="43" name="object 43"/>
            <p:cNvSpPr txBox="1"/>
            <p:nvPr/>
          </p:nvSpPr>
          <p:spPr>
            <a:xfrm>
              <a:off x="5694934" y="5850890"/>
              <a:ext cx="1223391" cy="575670"/>
            </a:xfrm>
            <a:prstGeom prst="rect">
              <a:avLst/>
            </a:prstGeom>
          </p:spPr>
          <p:txBody>
            <a:bodyPr vert="horz" wrap="square" lIns="0" tIns="5715" rIns="0" bIns="0" rtlCol="0">
              <a:spAutoFit/>
            </a:bodyPr>
            <a:lstStyle/>
            <a:p>
              <a:pPr marL="12700" marR="5080" lvl="0" indent="0" defTabSz="914400" eaLnBrk="1" fontAlgn="auto" latinLnBrk="0" hangingPunct="1">
                <a:lnSpc>
                  <a:spcPct val="105200"/>
                </a:lnSpc>
                <a:spcBef>
                  <a:spcPts val="45"/>
                </a:spcBef>
                <a:spcAft>
                  <a:spcPts val="0"/>
                </a:spcAft>
                <a:buClrTx/>
                <a:buSzTx/>
                <a:buFontTx/>
                <a:buNone/>
                <a:tabLst/>
                <a:defRPr/>
              </a:pPr>
              <a:r>
                <a:rPr kumimoji="0" b="0" i="0" u="none" strike="noStrike" kern="0" cap="none" spc="-10" normalizeH="0" baseline="0" noProof="0" dirty="0">
                  <a:ln>
                    <a:noFill/>
                  </a:ln>
                  <a:solidFill>
                    <a:srgbClr val="FFFFFF"/>
                  </a:solidFill>
                  <a:effectLst/>
                  <a:uLnTx/>
                  <a:uFillTx/>
                  <a:latin typeface="Calibri"/>
                  <a:cs typeface="Calibri"/>
                </a:rPr>
                <a:t>Virtual boundary</a:t>
              </a:r>
              <a:endParaRPr kumimoji="0" b="0" i="0" u="none" strike="noStrike" kern="0" cap="none" spc="0" normalizeH="0" baseline="0" noProof="0" dirty="0">
                <a:ln>
                  <a:noFill/>
                </a:ln>
                <a:solidFill>
                  <a:sysClr val="windowText" lastClr="000000"/>
                </a:solidFill>
                <a:effectLst/>
                <a:uLnTx/>
                <a:uFillTx/>
                <a:latin typeface="Calibri"/>
                <a:cs typeface="Calibri"/>
              </a:endParaRPr>
            </a:p>
          </p:txBody>
        </p:sp>
      </p:grpSp>
      <p:sp>
        <p:nvSpPr>
          <p:cNvPr id="44" name="object 44">
            <a:extLst>
              <a:ext uri="{C183D7F6-B498-43B3-948B-1728B52AA6E4}">
                <adec:decorative xmlns:adec="http://schemas.microsoft.com/office/drawing/2017/decorative" val="1"/>
              </a:ext>
            </a:extLst>
          </p:cNvPr>
          <p:cNvSpPr/>
          <p:nvPr/>
        </p:nvSpPr>
        <p:spPr>
          <a:xfrm>
            <a:off x="1891157" y="3776090"/>
            <a:ext cx="3705225" cy="1920875"/>
          </a:xfrm>
          <a:custGeom>
            <a:avLst/>
            <a:gdLst/>
            <a:ahLst/>
            <a:cxnLst/>
            <a:rect l="l" t="t" r="r" b="b"/>
            <a:pathLst>
              <a:path w="3705225" h="1920875">
                <a:moveTo>
                  <a:pt x="1547368" y="15113"/>
                </a:moveTo>
                <a:lnTo>
                  <a:pt x="1546860" y="8001"/>
                </a:lnTo>
                <a:lnTo>
                  <a:pt x="1542288" y="4064"/>
                </a:lnTo>
                <a:lnTo>
                  <a:pt x="1537716" y="0"/>
                </a:lnTo>
                <a:lnTo>
                  <a:pt x="1530604" y="508"/>
                </a:lnTo>
                <a:lnTo>
                  <a:pt x="1526667" y="5080"/>
                </a:lnTo>
                <a:lnTo>
                  <a:pt x="47015" y="1707083"/>
                </a:lnTo>
                <a:lnTo>
                  <a:pt x="55499" y="1681607"/>
                </a:lnTo>
                <a:lnTo>
                  <a:pt x="57531" y="1675765"/>
                </a:lnTo>
                <a:lnTo>
                  <a:pt x="54356" y="1669415"/>
                </a:lnTo>
                <a:lnTo>
                  <a:pt x="42672" y="1665605"/>
                </a:lnTo>
                <a:lnTo>
                  <a:pt x="36449" y="1668653"/>
                </a:lnTo>
                <a:lnTo>
                  <a:pt x="34417" y="1674495"/>
                </a:lnTo>
                <a:lnTo>
                  <a:pt x="9067" y="1750796"/>
                </a:lnTo>
                <a:lnTo>
                  <a:pt x="6604" y="1753743"/>
                </a:lnTo>
                <a:lnTo>
                  <a:pt x="6807" y="1757616"/>
                </a:lnTo>
                <a:lnTo>
                  <a:pt x="0" y="1778127"/>
                </a:lnTo>
                <a:lnTo>
                  <a:pt x="18707" y="1768856"/>
                </a:lnTo>
                <a:lnTo>
                  <a:pt x="19113" y="1768652"/>
                </a:lnTo>
                <a:lnTo>
                  <a:pt x="23368" y="1768348"/>
                </a:lnTo>
                <a:lnTo>
                  <a:pt x="25933" y="1765274"/>
                </a:lnTo>
                <a:lnTo>
                  <a:pt x="103378" y="1726946"/>
                </a:lnTo>
                <a:lnTo>
                  <a:pt x="105664" y="1720215"/>
                </a:lnTo>
                <a:lnTo>
                  <a:pt x="102870" y="1714754"/>
                </a:lnTo>
                <a:lnTo>
                  <a:pt x="100203" y="1709293"/>
                </a:lnTo>
                <a:lnTo>
                  <a:pt x="93687" y="1707083"/>
                </a:lnTo>
                <a:lnTo>
                  <a:pt x="93319" y="1707083"/>
                </a:lnTo>
                <a:lnTo>
                  <a:pt x="88011" y="1709801"/>
                </a:lnTo>
                <a:lnTo>
                  <a:pt x="63627" y="1721878"/>
                </a:lnTo>
                <a:lnTo>
                  <a:pt x="1543431" y="19685"/>
                </a:lnTo>
                <a:lnTo>
                  <a:pt x="1547368" y="15113"/>
                </a:lnTo>
                <a:close/>
              </a:path>
              <a:path w="3705225" h="1920875">
                <a:moveTo>
                  <a:pt x="3704717" y="679704"/>
                </a:moveTo>
                <a:lnTo>
                  <a:pt x="3702304" y="673989"/>
                </a:lnTo>
                <a:lnTo>
                  <a:pt x="3700018" y="668401"/>
                </a:lnTo>
                <a:lnTo>
                  <a:pt x="3693541" y="665607"/>
                </a:lnTo>
                <a:lnTo>
                  <a:pt x="695794" y="1876806"/>
                </a:lnTo>
                <a:lnTo>
                  <a:pt x="715010" y="1857844"/>
                </a:lnTo>
                <a:lnTo>
                  <a:pt x="719328" y="1853539"/>
                </a:lnTo>
                <a:lnTo>
                  <a:pt x="719455" y="1846503"/>
                </a:lnTo>
                <a:lnTo>
                  <a:pt x="710819" y="1837766"/>
                </a:lnTo>
                <a:lnTo>
                  <a:pt x="703643" y="1837766"/>
                </a:lnTo>
                <a:lnTo>
                  <a:pt x="699389" y="1842033"/>
                </a:lnTo>
                <a:lnTo>
                  <a:pt x="642251" y="1898434"/>
                </a:lnTo>
                <a:lnTo>
                  <a:pt x="638556" y="1899920"/>
                </a:lnTo>
                <a:lnTo>
                  <a:pt x="636930" y="1903691"/>
                </a:lnTo>
                <a:lnTo>
                  <a:pt x="621665" y="1918754"/>
                </a:lnTo>
                <a:lnTo>
                  <a:pt x="643267" y="1918995"/>
                </a:lnTo>
                <a:lnTo>
                  <a:pt x="650494" y="1919071"/>
                </a:lnTo>
                <a:lnTo>
                  <a:pt x="643483" y="1919071"/>
                </a:lnTo>
                <a:lnTo>
                  <a:pt x="646938" y="1920532"/>
                </a:lnTo>
                <a:lnTo>
                  <a:pt x="650506" y="1919071"/>
                </a:lnTo>
                <a:lnTo>
                  <a:pt x="651014" y="1919071"/>
                </a:lnTo>
                <a:lnTo>
                  <a:pt x="736752" y="1919998"/>
                </a:lnTo>
                <a:lnTo>
                  <a:pt x="736981" y="1919998"/>
                </a:lnTo>
                <a:lnTo>
                  <a:pt x="737933" y="1919071"/>
                </a:lnTo>
                <a:lnTo>
                  <a:pt x="742061" y="1915071"/>
                </a:lnTo>
                <a:lnTo>
                  <a:pt x="742188" y="1902802"/>
                </a:lnTo>
                <a:lnTo>
                  <a:pt x="737235" y="1897773"/>
                </a:lnTo>
                <a:lnTo>
                  <a:pt x="704049" y="1897418"/>
                </a:lnTo>
                <a:lnTo>
                  <a:pt x="653211" y="1917979"/>
                </a:lnTo>
                <a:lnTo>
                  <a:pt x="658456" y="1915833"/>
                </a:lnTo>
                <a:lnTo>
                  <a:pt x="704049" y="1897418"/>
                </a:lnTo>
                <a:lnTo>
                  <a:pt x="3701923" y="686181"/>
                </a:lnTo>
                <a:lnTo>
                  <a:pt x="3704717" y="679704"/>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a:extLst>
              <a:ext uri="{C183D7F6-B498-43B3-948B-1728B52AA6E4}">
                <adec:decorative xmlns:adec="http://schemas.microsoft.com/office/drawing/2017/decorative" val="1"/>
              </a:ext>
            </a:extLst>
          </p:cNvPr>
          <p:cNvGrpSpPr/>
          <p:nvPr/>
        </p:nvGrpSpPr>
        <p:grpSpPr>
          <a:xfrm>
            <a:off x="0" y="6334125"/>
            <a:ext cx="12192000" cy="523875"/>
            <a:chOff x="0" y="6334125"/>
            <a:chExt cx="12192000" cy="523875"/>
          </a:xfrm>
        </p:grpSpPr>
        <p:sp>
          <p:nvSpPr>
            <p:cNvPr id="3" name="object 3"/>
            <p:cNvSpPr/>
            <p:nvPr/>
          </p:nvSpPr>
          <p:spPr>
            <a:xfrm>
              <a:off x="0" y="6400800"/>
              <a:ext cx="12192000" cy="457200"/>
            </a:xfrm>
            <a:custGeom>
              <a:avLst/>
              <a:gdLst/>
              <a:ahLst/>
              <a:cxnLst/>
              <a:rect l="l" t="t" r="r" b="b"/>
              <a:pathLst>
                <a:path w="12192000" h="457200">
                  <a:moveTo>
                    <a:pt x="12192000" y="0"/>
                  </a:moveTo>
                  <a:lnTo>
                    <a:pt x="0" y="0"/>
                  </a:lnTo>
                  <a:lnTo>
                    <a:pt x="0" y="457200"/>
                  </a:lnTo>
                  <a:lnTo>
                    <a:pt x="12192000" y="457200"/>
                  </a:lnTo>
                  <a:lnTo>
                    <a:pt x="12192000" y="0"/>
                  </a:lnTo>
                  <a:close/>
                </a:path>
              </a:pathLst>
            </a:custGeom>
            <a:solidFill>
              <a:srgbClr val="62A43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p:nvPr/>
          </p:nvSpPr>
          <p:spPr>
            <a:xfrm>
              <a:off x="0" y="6334125"/>
              <a:ext cx="12192000" cy="66675"/>
            </a:xfrm>
            <a:custGeom>
              <a:avLst/>
              <a:gdLst/>
              <a:ahLst/>
              <a:cxnLst/>
              <a:rect l="l" t="t" r="r" b="b"/>
              <a:pathLst>
                <a:path w="12192000" h="66675">
                  <a:moveTo>
                    <a:pt x="12192000" y="0"/>
                  </a:moveTo>
                  <a:lnTo>
                    <a:pt x="0" y="0"/>
                  </a:lnTo>
                  <a:lnTo>
                    <a:pt x="0" y="66675"/>
                  </a:lnTo>
                  <a:lnTo>
                    <a:pt x="12192000" y="66675"/>
                  </a:lnTo>
                  <a:lnTo>
                    <a:pt x="12192000" y="0"/>
                  </a:lnTo>
                  <a:close/>
                </a:path>
              </a:pathLst>
            </a:custGeom>
            <a:solidFill>
              <a:srgbClr val="99CA3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5" name="object 5" descr="$PPTXTitle"/>
          <p:cNvSpPr txBox="1">
            <a:spLocks noGrp="1"/>
          </p:cNvSpPr>
          <p:nvPr>
            <p:ph type="title"/>
          </p:nvPr>
        </p:nvSpPr>
        <p:spPr>
          <a:xfrm>
            <a:off x="1734661" y="933974"/>
            <a:ext cx="2446766" cy="509114"/>
          </a:xfrm>
          <a:prstGeom prst="rect">
            <a:avLst/>
          </a:prstGeom>
        </p:spPr>
        <p:txBody>
          <a:bodyPr vert="horz" wrap="square" lIns="0" tIns="16510" rIns="0" bIns="0" rtlCol="0">
            <a:spAutoFit/>
          </a:bodyPr>
          <a:lstStyle/>
          <a:p>
            <a:pPr marL="12700">
              <a:lnSpc>
                <a:spcPct val="100000"/>
              </a:lnSpc>
              <a:spcBef>
                <a:spcPts val="130"/>
              </a:spcBef>
            </a:pPr>
            <a:r>
              <a:rPr b="1" u="none" dirty="0"/>
              <a:t>How</a:t>
            </a:r>
            <a:r>
              <a:rPr b="1" u="none" spc="-50" dirty="0"/>
              <a:t> </a:t>
            </a:r>
            <a:r>
              <a:rPr b="1" u="none" dirty="0"/>
              <a:t>it</a:t>
            </a:r>
            <a:r>
              <a:rPr b="1" u="none" spc="-15" dirty="0"/>
              <a:t> </a:t>
            </a:r>
            <a:r>
              <a:rPr b="1" u="none" spc="-20" dirty="0"/>
              <a:t>works</a:t>
            </a:r>
          </a:p>
        </p:txBody>
      </p:sp>
      <p:sp>
        <p:nvSpPr>
          <p:cNvPr id="6" name="object 6"/>
          <p:cNvSpPr txBox="1">
            <a:spLocks noGrp="1"/>
          </p:cNvSpPr>
          <p:nvPr>
            <p:ph type="body" idx="1"/>
          </p:nvPr>
        </p:nvSpPr>
        <p:spPr>
          <a:prstGeom prst="rect">
            <a:avLst/>
          </a:prstGeom>
        </p:spPr>
        <p:txBody>
          <a:bodyPr vert="horz" wrap="square" lIns="0" tIns="12700" rIns="0" bIns="0" rtlCol="0">
            <a:spAutoFit/>
          </a:bodyPr>
          <a:lstStyle/>
          <a:p>
            <a:pPr marL="12700">
              <a:lnSpc>
                <a:spcPct val="100000"/>
              </a:lnSpc>
              <a:spcBef>
                <a:spcPts val="100"/>
              </a:spcBef>
            </a:pPr>
            <a:r>
              <a:rPr spc="-35" dirty="0"/>
              <a:t>To</a:t>
            </a:r>
            <a:r>
              <a:rPr spc="-45" dirty="0"/>
              <a:t> </a:t>
            </a:r>
            <a:r>
              <a:rPr dirty="0"/>
              <a:t>deploy</a:t>
            </a:r>
            <a:r>
              <a:rPr spc="-60" dirty="0"/>
              <a:t> </a:t>
            </a:r>
            <a:r>
              <a:rPr dirty="0"/>
              <a:t>the</a:t>
            </a:r>
            <a:r>
              <a:rPr spc="5" dirty="0"/>
              <a:t> </a:t>
            </a:r>
            <a:r>
              <a:rPr spc="-10" dirty="0"/>
              <a:t>Mowers</a:t>
            </a:r>
          </a:p>
          <a:p>
            <a:pPr marL="298450" indent="-285750">
              <a:lnSpc>
                <a:spcPct val="100000"/>
              </a:lnSpc>
              <a:spcBef>
                <a:spcPts val="20"/>
              </a:spcBef>
              <a:buFont typeface="Arial"/>
              <a:buChar char="•"/>
              <a:tabLst>
                <a:tab pos="298450" algn="l"/>
              </a:tabLst>
            </a:pPr>
            <a:r>
              <a:rPr dirty="0"/>
              <a:t>Phone</a:t>
            </a:r>
            <a:r>
              <a:rPr spc="-30" dirty="0"/>
              <a:t> </a:t>
            </a:r>
            <a:r>
              <a:rPr spc="-20" dirty="0"/>
              <a:t>Apps</a:t>
            </a:r>
          </a:p>
          <a:p>
            <a:pPr marL="298450" indent="-285750">
              <a:lnSpc>
                <a:spcPct val="100000"/>
              </a:lnSpc>
              <a:spcBef>
                <a:spcPts val="15"/>
              </a:spcBef>
              <a:buFont typeface="Arial"/>
              <a:buChar char="•"/>
              <a:tabLst>
                <a:tab pos="298450" algn="l"/>
              </a:tabLst>
            </a:pPr>
            <a:r>
              <a:rPr dirty="0"/>
              <a:t>Web</a:t>
            </a:r>
            <a:r>
              <a:rPr spc="-50" dirty="0"/>
              <a:t> </a:t>
            </a:r>
            <a:r>
              <a:rPr dirty="0"/>
              <a:t>Based</a:t>
            </a:r>
            <a:r>
              <a:rPr spc="-25" dirty="0"/>
              <a:t> </a:t>
            </a:r>
            <a:r>
              <a:rPr spc="-10" dirty="0"/>
              <a:t>Fleet</a:t>
            </a:r>
            <a:r>
              <a:rPr spc="-95" dirty="0"/>
              <a:t> </a:t>
            </a:r>
            <a:r>
              <a:rPr dirty="0"/>
              <a:t>Management</a:t>
            </a:r>
            <a:r>
              <a:rPr spc="-55" dirty="0"/>
              <a:t> </a:t>
            </a:r>
            <a:r>
              <a:rPr spc="-10" dirty="0"/>
              <a:t>Software</a:t>
            </a:r>
          </a:p>
          <a:p>
            <a:pPr>
              <a:lnSpc>
                <a:spcPct val="100000"/>
              </a:lnSpc>
              <a:buFont typeface="Arial"/>
              <a:buChar char="•"/>
            </a:pPr>
            <a:endParaRPr spc="-10" dirty="0"/>
          </a:p>
          <a:p>
            <a:pPr marL="12700">
              <a:lnSpc>
                <a:spcPts val="2130"/>
              </a:lnSpc>
            </a:pPr>
            <a:r>
              <a:rPr spc="-35" dirty="0"/>
              <a:t>To</a:t>
            </a:r>
            <a:r>
              <a:rPr spc="-65" dirty="0"/>
              <a:t> </a:t>
            </a:r>
            <a:r>
              <a:rPr spc="-25" dirty="0"/>
              <a:t>Map</a:t>
            </a:r>
          </a:p>
          <a:p>
            <a:pPr marL="298450" indent="-285750">
              <a:lnSpc>
                <a:spcPts val="2130"/>
              </a:lnSpc>
              <a:buFont typeface="Arial"/>
              <a:buChar char="•"/>
              <a:tabLst>
                <a:tab pos="298450" algn="l"/>
              </a:tabLst>
            </a:pPr>
            <a:r>
              <a:rPr dirty="0"/>
              <a:t>App</a:t>
            </a:r>
            <a:r>
              <a:rPr spc="-35" dirty="0"/>
              <a:t> </a:t>
            </a:r>
            <a:r>
              <a:rPr dirty="0"/>
              <a:t>on</a:t>
            </a:r>
            <a:r>
              <a:rPr spc="35" dirty="0"/>
              <a:t> </a:t>
            </a:r>
            <a:r>
              <a:rPr spc="-20" dirty="0"/>
              <a:t>Phone</a:t>
            </a:r>
          </a:p>
          <a:p>
            <a:pPr marL="298450" indent="-285750">
              <a:lnSpc>
                <a:spcPct val="100000"/>
              </a:lnSpc>
              <a:spcBef>
                <a:spcPts val="20"/>
              </a:spcBef>
              <a:buFont typeface="Arial"/>
              <a:buChar char="•"/>
              <a:tabLst>
                <a:tab pos="298450" algn="l"/>
              </a:tabLst>
            </a:pPr>
            <a:r>
              <a:rPr dirty="0"/>
              <a:t>On</a:t>
            </a:r>
            <a:r>
              <a:rPr spc="-50" dirty="0"/>
              <a:t> </a:t>
            </a:r>
            <a:r>
              <a:rPr dirty="0"/>
              <a:t>Board</a:t>
            </a:r>
            <a:r>
              <a:rPr spc="-45" dirty="0"/>
              <a:t> </a:t>
            </a:r>
            <a:r>
              <a:rPr spc="-10" dirty="0"/>
              <a:t>Mapping</a:t>
            </a:r>
          </a:p>
          <a:p>
            <a:pPr marL="12700">
              <a:lnSpc>
                <a:spcPct val="100000"/>
              </a:lnSpc>
              <a:spcBef>
                <a:spcPts val="2195"/>
              </a:spcBef>
            </a:pPr>
            <a:r>
              <a:rPr spc="-10" dirty="0"/>
              <a:t>Overview</a:t>
            </a:r>
          </a:p>
          <a:p>
            <a:pPr marL="298450" indent="-285750">
              <a:lnSpc>
                <a:spcPts val="2130"/>
              </a:lnSpc>
              <a:spcBef>
                <a:spcPts val="20"/>
              </a:spcBef>
              <a:buFont typeface="Arial"/>
              <a:buChar char="•"/>
              <a:tabLst>
                <a:tab pos="298450" algn="l"/>
              </a:tabLst>
            </a:pPr>
            <a:r>
              <a:rPr dirty="0"/>
              <a:t>User</a:t>
            </a:r>
            <a:r>
              <a:rPr spc="-20" dirty="0"/>
              <a:t> </a:t>
            </a:r>
            <a:r>
              <a:rPr dirty="0"/>
              <a:t>directs</a:t>
            </a:r>
            <a:r>
              <a:rPr spc="-30" dirty="0"/>
              <a:t> </a:t>
            </a:r>
            <a:r>
              <a:rPr spc="-10" dirty="0"/>
              <a:t>mowers</a:t>
            </a:r>
            <a:r>
              <a:rPr spc="-20" dirty="0"/>
              <a:t> </a:t>
            </a:r>
            <a:r>
              <a:rPr dirty="0"/>
              <a:t>to</a:t>
            </a:r>
            <a:r>
              <a:rPr spc="-50" dirty="0"/>
              <a:t> </a:t>
            </a:r>
            <a:r>
              <a:rPr dirty="0"/>
              <a:t>do</a:t>
            </a:r>
            <a:r>
              <a:rPr spc="-40" dirty="0"/>
              <a:t> </a:t>
            </a:r>
            <a:r>
              <a:rPr dirty="0"/>
              <a:t>various</a:t>
            </a:r>
            <a:r>
              <a:rPr spc="-25" dirty="0"/>
              <a:t> </a:t>
            </a:r>
            <a:r>
              <a:rPr spc="-10" dirty="0"/>
              <a:t>tasks</a:t>
            </a:r>
          </a:p>
          <a:p>
            <a:pPr marL="298450" indent="-285750">
              <a:lnSpc>
                <a:spcPts val="2130"/>
              </a:lnSpc>
              <a:buFont typeface="Arial"/>
              <a:buChar char="•"/>
              <a:tabLst>
                <a:tab pos="298450" algn="l"/>
              </a:tabLst>
            </a:pPr>
            <a:r>
              <a:rPr dirty="0"/>
              <a:t>Pins</a:t>
            </a:r>
            <a:r>
              <a:rPr spc="-95" dirty="0"/>
              <a:t> </a:t>
            </a:r>
            <a:r>
              <a:rPr dirty="0"/>
              <a:t>are</a:t>
            </a:r>
            <a:r>
              <a:rPr spc="-65" dirty="0"/>
              <a:t> </a:t>
            </a:r>
            <a:r>
              <a:rPr dirty="0"/>
              <a:t>dropped</a:t>
            </a:r>
            <a:r>
              <a:rPr spc="-40" dirty="0"/>
              <a:t> </a:t>
            </a:r>
            <a:r>
              <a:rPr dirty="0"/>
              <a:t>or</a:t>
            </a:r>
            <a:r>
              <a:rPr spc="-25" dirty="0"/>
              <a:t> </a:t>
            </a:r>
            <a:r>
              <a:rPr dirty="0"/>
              <a:t>lines</a:t>
            </a:r>
            <a:r>
              <a:rPr spc="-25" dirty="0"/>
              <a:t> </a:t>
            </a:r>
            <a:r>
              <a:rPr dirty="0"/>
              <a:t>created</a:t>
            </a:r>
            <a:r>
              <a:rPr spc="30" dirty="0"/>
              <a:t> </a:t>
            </a:r>
            <a:r>
              <a:rPr dirty="0"/>
              <a:t>and</a:t>
            </a:r>
            <a:r>
              <a:rPr spc="-45" dirty="0"/>
              <a:t> </a:t>
            </a:r>
            <a:r>
              <a:rPr dirty="0"/>
              <a:t>saved</a:t>
            </a:r>
            <a:r>
              <a:rPr spc="-40" dirty="0"/>
              <a:t> </a:t>
            </a:r>
            <a:r>
              <a:rPr dirty="0"/>
              <a:t>to</a:t>
            </a:r>
            <a:r>
              <a:rPr spc="-50" dirty="0"/>
              <a:t> </a:t>
            </a:r>
            <a:r>
              <a:rPr dirty="0"/>
              <a:t>the</a:t>
            </a:r>
            <a:r>
              <a:rPr spc="-60" dirty="0"/>
              <a:t> </a:t>
            </a:r>
            <a:r>
              <a:rPr dirty="0"/>
              <a:t>Cloud</a:t>
            </a:r>
            <a:r>
              <a:rPr spc="-45" dirty="0"/>
              <a:t> </a:t>
            </a:r>
            <a:r>
              <a:rPr dirty="0"/>
              <a:t>and/or</a:t>
            </a:r>
            <a:r>
              <a:rPr spc="-25" dirty="0"/>
              <a:t> </a:t>
            </a:r>
            <a:r>
              <a:rPr dirty="0"/>
              <a:t>to</a:t>
            </a:r>
            <a:r>
              <a:rPr spc="-50" dirty="0"/>
              <a:t> </a:t>
            </a:r>
            <a:r>
              <a:rPr dirty="0"/>
              <a:t>the</a:t>
            </a:r>
            <a:r>
              <a:rPr spc="-60" dirty="0"/>
              <a:t> </a:t>
            </a:r>
            <a:r>
              <a:rPr spc="-10" dirty="0"/>
              <a:t>mower</a:t>
            </a:r>
          </a:p>
          <a:p>
            <a:pPr marL="298450" indent="-285750">
              <a:lnSpc>
                <a:spcPct val="100000"/>
              </a:lnSpc>
              <a:spcBef>
                <a:spcPts val="15"/>
              </a:spcBef>
              <a:buFont typeface="Arial"/>
              <a:buChar char="•"/>
              <a:tabLst>
                <a:tab pos="298450" algn="l"/>
              </a:tabLst>
            </a:pPr>
            <a:r>
              <a:rPr dirty="0"/>
              <a:t>User</a:t>
            </a:r>
            <a:r>
              <a:rPr spc="5" dirty="0"/>
              <a:t> </a:t>
            </a:r>
            <a:r>
              <a:rPr dirty="0"/>
              <a:t>has</a:t>
            </a:r>
            <a:r>
              <a:rPr spc="5" dirty="0"/>
              <a:t> </a:t>
            </a:r>
            <a:r>
              <a:rPr spc="-10" dirty="0"/>
              <a:t>flexibility</a:t>
            </a:r>
            <a:r>
              <a:rPr spc="-40" dirty="0"/>
              <a:t> </a:t>
            </a:r>
            <a:r>
              <a:rPr dirty="0"/>
              <a:t>to</a:t>
            </a:r>
            <a:r>
              <a:rPr spc="-20" dirty="0"/>
              <a:t> </a:t>
            </a:r>
            <a:r>
              <a:rPr dirty="0"/>
              <a:t>make</a:t>
            </a:r>
            <a:r>
              <a:rPr spc="-35" dirty="0"/>
              <a:t> </a:t>
            </a:r>
            <a:r>
              <a:rPr dirty="0"/>
              <a:t>their</a:t>
            </a:r>
            <a:r>
              <a:rPr spc="-70" dirty="0"/>
              <a:t> </a:t>
            </a:r>
            <a:r>
              <a:rPr dirty="0"/>
              <a:t>own</a:t>
            </a:r>
            <a:r>
              <a:rPr spc="-20" dirty="0"/>
              <a:t> </a:t>
            </a:r>
            <a:r>
              <a:rPr spc="-10" dirty="0"/>
              <a:t>changes</a:t>
            </a:r>
          </a:p>
        </p:txBody>
      </p:sp>
      <p:grpSp>
        <p:nvGrpSpPr>
          <p:cNvPr id="7" name="object 7" descr="A screenshot of the phone apps and web based fleet management software."/>
          <p:cNvGrpSpPr/>
          <p:nvPr/>
        </p:nvGrpSpPr>
        <p:grpSpPr>
          <a:xfrm>
            <a:off x="4991100" y="714375"/>
            <a:ext cx="6686550" cy="3133725"/>
            <a:chOff x="4991100" y="714375"/>
            <a:chExt cx="6686550" cy="3133725"/>
          </a:xfrm>
        </p:grpSpPr>
        <p:pic>
          <p:nvPicPr>
            <p:cNvPr id="8" name="object 8"/>
            <p:cNvPicPr/>
            <p:nvPr/>
          </p:nvPicPr>
          <p:blipFill>
            <a:blip r:embed="rId2" cstate="print"/>
            <a:stretch>
              <a:fillRect/>
            </a:stretch>
          </p:blipFill>
          <p:spPr>
            <a:xfrm>
              <a:off x="6553200" y="1260414"/>
              <a:ext cx="3524250" cy="1920935"/>
            </a:xfrm>
            <a:prstGeom prst="rect">
              <a:avLst/>
            </a:prstGeom>
          </p:spPr>
        </p:pic>
        <p:pic>
          <p:nvPicPr>
            <p:cNvPr id="9" name="object 9"/>
            <p:cNvPicPr/>
            <p:nvPr/>
          </p:nvPicPr>
          <p:blipFill>
            <a:blip r:embed="rId3" cstate="print"/>
            <a:stretch>
              <a:fillRect/>
            </a:stretch>
          </p:blipFill>
          <p:spPr>
            <a:xfrm>
              <a:off x="4991100" y="752475"/>
              <a:ext cx="1704975" cy="3057525"/>
            </a:xfrm>
            <a:prstGeom prst="rect">
              <a:avLst/>
            </a:prstGeom>
          </p:spPr>
        </p:pic>
        <p:pic>
          <p:nvPicPr>
            <p:cNvPr id="10" name="object 10"/>
            <p:cNvPicPr/>
            <p:nvPr/>
          </p:nvPicPr>
          <p:blipFill>
            <a:blip r:embed="rId4" cstate="print"/>
            <a:stretch>
              <a:fillRect/>
            </a:stretch>
          </p:blipFill>
          <p:spPr>
            <a:xfrm>
              <a:off x="9934575" y="714375"/>
              <a:ext cx="1743075" cy="3133725"/>
            </a:xfrm>
            <a:prstGeom prst="rect">
              <a:avLst/>
            </a:prstGeom>
          </p:spPr>
        </p:pic>
      </p:grpSp>
      <p:pic>
        <p:nvPicPr>
          <p:cNvPr id="11" name="object 11">
            <a:extLst>
              <a:ext uri="{C183D7F6-B498-43B3-948B-1728B52AA6E4}">
                <adec:decorative xmlns:adec="http://schemas.microsoft.com/office/drawing/2017/decorative" val="1"/>
              </a:ext>
            </a:extLst>
          </p:cNvPr>
          <p:cNvPicPr/>
          <p:nvPr/>
        </p:nvPicPr>
        <p:blipFill>
          <a:blip r:embed="rId5" cstate="print"/>
          <a:stretch>
            <a:fillRect/>
          </a:stretch>
        </p:blipFill>
        <p:spPr>
          <a:xfrm>
            <a:off x="238125" y="90165"/>
            <a:ext cx="1616166" cy="68365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2E0BD-0172-E06B-FC70-BE25BC10CFE1}"/>
              </a:ext>
            </a:extLst>
          </p:cNvPr>
          <p:cNvSpPr>
            <a:spLocks noGrp="1"/>
          </p:cNvSpPr>
          <p:nvPr>
            <p:ph type="ctrTitle"/>
          </p:nvPr>
        </p:nvSpPr>
        <p:spPr>
          <a:xfrm>
            <a:off x="1524000" y="1420309"/>
            <a:ext cx="9144000" cy="2387600"/>
          </a:xfrm>
        </p:spPr>
        <p:txBody>
          <a:bodyPr/>
          <a:lstStyle/>
          <a:p>
            <a:r>
              <a:rPr lang="en-US"/>
              <a:t>Battery and </a:t>
            </a:r>
            <a:r>
              <a:rPr lang="en-US" err="1"/>
              <a:t>Autonomuos</a:t>
            </a:r>
            <a:r>
              <a:rPr lang="en-US"/>
              <a:t> Products</a:t>
            </a:r>
          </a:p>
        </p:txBody>
      </p:sp>
      <p:sp>
        <p:nvSpPr>
          <p:cNvPr id="3" name="Subtitle 2">
            <a:extLst>
              <a:ext uri="{FF2B5EF4-FFF2-40B4-BE49-F238E27FC236}">
                <a16:creationId xmlns:a16="http://schemas.microsoft.com/office/drawing/2014/main" id="{2E4C1A09-8BDD-237D-745D-6F1362C41256}"/>
              </a:ext>
            </a:extLst>
          </p:cNvPr>
          <p:cNvSpPr>
            <a:spLocks noGrp="1"/>
          </p:cNvSpPr>
          <p:nvPr>
            <p:ph type="subTitle" idx="1"/>
          </p:nvPr>
        </p:nvSpPr>
        <p:spPr>
          <a:xfrm>
            <a:off x="1524000" y="3838340"/>
            <a:ext cx="9144000" cy="1655762"/>
          </a:xfrm>
        </p:spPr>
        <p:txBody>
          <a:bodyPr/>
          <a:lstStyle/>
          <a:p>
            <a:r>
              <a:rPr lang="en-US"/>
              <a:t>Presented by Lou Secki</a:t>
            </a:r>
          </a:p>
          <a:p>
            <a:r>
              <a:rPr lang="en-US"/>
              <a:t>Territory Manager</a:t>
            </a:r>
          </a:p>
          <a:p>
            <a:r>
              <a:rPr lang="en-US"/>
              <a:t>Turf Products Corporation</a:t>
            </a:r>
          </a:p>
        </p:txBody>
      </p:sp>
      <p:pic>
        <p:nvPicPr>
          <p:cNvPr id="5" name="Picture 4">
            <a:extLst>
              <a:ext uri="{FF2B5EF4-FFF2-40B4-BE49-F238E27FC236}">
                <a16:creationId xmlns:a16="http://schemas.microsoft.com/office/drawing/2014/main" id="{0346B9EA-0E29-3539-3283-038FFF5385CA}"/>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6222" y="5512830"/>
            <a:ext cx="4479555" cy="713305"/>
          </a:xfrm>
          <a:prstGeom prst="rect">
            <a:avLst/>
          </a:prstGeom>
        </p:spPr>
      </p:pic>
    </p:spTree>
    <p:extLst>
      <p:ext uri="{BB962C8B-B14F-4D97-AF65-F5344CB8AC3E}">
        <p14:creationId xmlns:p14="http://schemas.microsoft.com/office/powerpoint/2010/main" val="35989228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8DC65A-20A8-1BE3-855F-A06E2E8933D6}"/>
              </a:ext>
              <a:ext uri="{C183D7F6-B498-43B3-948B-1728B52AA6E4}">
                <adec:decorative xmlns:adec="http://schemas.microsoft.com/office/drawing/2017/decorative" val="1"/>
              </a:ext>
            </a:extLst>
          </p:cNvPr>
          <p:cNvSpPr/>
          <p:nvPr/>
        </p:nvSpPr>
        <p:spPr>
          <a:xfrm>
            <a:off x="0" y="-2219"/>
            <a:ext cx="12192000" cy="68659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pic>
        <p:nvPicPr>
          <p:cNvPr id="27" name="Picture 26" descr="A close-up shot of a TORO lawn mower">
            <a:extLst>
              <a:ext uri="{FF2B5EF4-FFF2-40B4-BE49-F238E27FC236}">
                <a16:creationId xmlns:a16="http://schemas.microsoft.com/office/drawing/2014/main" id="{EB750CAE-EA9E-FF23-D0F8-06C2F0911F14}"/>
              </a:ext>
            </a:extLst>
          </p:cNvPr>
          <p:cNvPicPr>
            <a:picLocks noChangeAspect="1"/>
          </p:cNvPicPr>
          <p:nvPr/>
        </p:nvPicPr>
        <p:blipFill rotWithShape="1">
          <a:blip r:embed="rId3"/>
          <a:srcRect l="15239" t="21224" r="13785" b="6749"/>
          <a:stretch/>
        </p:blipFill>
        <p:spPr>
          <a:xfrm>
            <a:off x="611360" y="492126"/>
            <a:ext cx="11010727" cy="5873750"/>
          </a:xfrm>
          <a:prstGeom prst="rect">
            <a:avLst/>
          </a:prstGeom>
        </p:spPr>
      </p:pic>
      <p:sp>
        <p:nvSpPr>
          <p:cNvPr id="4" name="Rectangle 3">
            <a:extLst>
              <a:ext uri="{FF2B5EF4-FFF2-40B4-BE49-F238E27FC236}">
                <a16:creationId xmlns:a16="http://schemas.microsoft.com/office/drawing/2014/main" id="{9E6ACD20-0B57-5B1C-AA9B-D99B79B577CC}"/>
              </a:ext>
              <a:ext uri="{C183D7F6-B498-43B3-948B-1728B52AA6E4}">
                <adec:decorative xmlns:adec="http://schemas.microsoft.com/office/drawing/2017/decorative" val="1"/>
              </a:ext>
            </a:extLst>
          </p:cNvPr>
          <p:cNvSpPr/>
          <p:nvPr/>
        </p:nvSpPr>
        <p:spPr>
          <a:xfrm>
            <a:off x="611361" y="468977"/>
            <a:ext cx="11010726" cy="5889625"/>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sp>
        <p:nvSpPr>
          <p:cNvPr id="17" name="Rectangle 16">
            <a:extLst>
              <a:ext uri="{FF2B5EF4-FFF2-40B4-BE49-F238E27FC236}">
                <a16:creationId xmlns:a16="http://schemas.microsoft.com/office/drawing/2014/main" id="{927FEB68-5A2D-16FD-619F-44A72DBE8DA7}"/>
              </a:ext>
              <a:ext uri="{C183D7F6-B498-43B3-948B-1728B52AA6E4}">
                <adec:decorative xmlns:adec="http://schemas.microsoft.com/office/drawing/2017/decorative" val="1"/>
              </a:ext>
            </a:extLst>
          </p:cNvPr>
          <p:cNvSpPr/>
          <p:nvPr/>
        </p:nvSpPr>
        <p:spPr bwMode="auto">
          <a:xfrm>
            <a:off x="3710152" y="3246439"/>
            <a:ext cx="4803227" cy="381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sp>
        <p:nvSpPr>
          <p:cNvPr id="105482" name="Google Shape;265;p47">
            <a:extLst>
              <a:ext uri="{FF2B5EF4-FFF2-40B4-BE49-F238E27FC236}">
                <a16:creationId xmlns:a16="http://schemas.microsoft.com/office/drawing/2014/main" id="{D0D6CB08-228B-4A6C-E75F-15AAA89B2CC4}"/>
              </a:ext>
            </a:extLst>
          </p:cNvPr>
          <p:cNvSpPr txBox="1">
            <a:spLocks noGrp="1" noChangeArrowheads="1"/>
          </p:cNvSpPr>
          <p:nvPr>
            <p:ph type="title" idx="4294967295"/>
          </p:nvPr>
        </p:nvSpPr>
        <p:spPr bwMode="auto">
          <a:xfrm>
            <a:off x="1722506" y="2767300"/>
            <a:ext cx="8664166" cy="1323399"/>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33" tIns="45700" rIns="91433" bIns="45700" numCol="1" spcCol="0" rtlCol="0" fromWordArt="0" anchor="t" anchorCtr="0" forceAA="0" compatLnSpc="1">
            <a:prstTxWarp prst="textNoShape">
              <a:avLst/>
            </a:prstTxWarp>
            <a:spAutoFit/>
          </a:bodyPr>
          <a:lstStyle>
            <a:lvl1pPr>
              <a:buClr>
                <a:srgbClr val="000000"/>
              </a:buClr>
              <a:buFont typeface="Arial" panose="020B0604020202020204" pitchFamily="34" charset="0"/>
              <a:defRPr>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
                <a:srgbClr val="FFFFFF"/>
              </a:buClr>
              <a:buSzPts val="5000"/>
              <a:buFont typeface="Arial" panose="020B0604020202020204" pitchFamily="34" charset="0"/>
              <a:buNone/>
              <a:tabLst/>
              <a:defRPr/>
            </a:pPr>
            <a:r>
              <a:rPr kumimoji="0" lang="en-US" sz="4000" b="0" i="0" u="none" strike="noStrike" kern="1200" cap="none" spc="0" normalizeH="0" baseline="0" noProof="0" dirty="0">
                <a:ln>
                  <a:noFill/>
                </a:ln>
                <a:solidFill>
                  <a:prstClr val="white"/>
                </a:solidFill>
                <a:effectLst/>
                <a:uLnTx/>
                <a:uFillTx/>
                <a:latin typeface="Arial Black"/>
                <a:ea typeface="+mn-ea"/>
                <a:cs typeface="Arial" panose="020B0604020202020204" pitchFamily="34" charset="0"/>
                <a:sym typeface="Arial" panose="020B0604020202020204" pitchFamily="34" charset="0"/>
              </a:rPr>
              <a:t>Z Master Revolution Series Mowers</a:t>
            </a:r>
            <a:endParaRPr kumimoji="0" lang="en-US" altLang="en-US" sz="5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pic>
        <p:nvPicPr>
          <p:cNvPr id="2" name="Picture 1">
            <a:extLst>
              <a:ext uri="{FF2B5EF4-FFF2-40B4-BE49-F238E27FC236}">
                <a16:creationId xmlns:a16="http://schemas.microsoft.com/office/drawing/2014/main" id="{19615B96-73C4-385D-B569-3E07782EEE2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530825" y="330018"/>
            <a:ext cx="1130349" cy="1484524"/>
          </a:xfrm>
          <a:prstGeom prst="rect">
            <a:avLst/>
          </a:prstGeom>
        </p:spPr>
      </p:pic>
      <p:sp>
        <p:nvSpPr>
          <p:cNvPr id="7" name="Rectangle 6">
            <a:extLst>
              <a:ext uri="{FF2B5EF4-FFF2-40B4-BE49-F238E27FC236}">
                <a16:creationId xmlns:a16="http://schemas.microsoft.com/office/drawing/2014/main" id="{D1F9E7AA-BC9E-3AAD-C59B-6AE561EC650A}"/>
              </a:ext>
              <a:ext uri="{C183D7F6-B498-43B3-948B-1728B52AA6E4}">
                <adec:decorative xmlns:adec="http://schemas.microsoft.com/office/drawing/2017/decorative" val="1"/>
              </a:ext>
            </a:extLst>
          </p:cNvPr>
          <p:cNvSpPr/>
          <p:nvPr/>
        </p:nvSpPr>
        <p:spPr>
          <a:xfrm>
            <a:off x="5530825" y="6650891"/>
            <a:ext cx="1047528" cy="207109"/>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A7D02-4A2B-0967-221E-8A6B3A5D91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6172B6-643B-024F-6170-EF7D475E8B84}"/>
              </a:ext>
            </a:extLst>
          </p:cNvPr>
          <p:cNvSpPr>
            <a:spLocks noGrp="1"/>
          </p:cNvSpPr>
          <p:nvPr>
            <p:ph type="title"/>
          </p:nvPr>
        </p:nvSpPr>
        <p:spPr/>
        <p:txBody>
          <a:bodyPr/>
          <a:lstStyle/>
          <a:p>
            <a:r>
              <a:rPr lang="en-US"/>
              <a:t>Toro Z Master Revolution Series Mowers</a:t>
            </a:r>
          </a:p>
        </p:txBody>
      </p:sp>
      <p:sp>
        <p:nvSpPr>
          <p:cNvPr id="3" name="Content Placeholder 2">
            <a:extLst>
              <a:ext uri="{FF2B5EF4-FFF2-40B4-BE49-F238E27FC236}">
                <a16:creationId xmlns:a16="http://schemas.microsoft.com/office/drawing/2014/main" id="{4F9E2C37-24A0-D77E-B859-01010C093784}"/>
              </a:ext>
            </a:extLst>
          </p:cNvPr>
          <p:cNvSpPr>
            <a:spLocks noGrp="1"/>
          </p:cNvSpPr>
          <p:nvPr>
            <p:ph idx="1"/>
          </p:nvPr>
        </p:nvSpPr>
        <p:spPr>
          <a:xfrm>
            <a:off x="838200" y="1825625"/>
            <a:ext cx="5689349" cy="4351338"/>
          </a:xfrm>
        </p:spPr>
        <p:txBody>
          <a:bodyPr>
            <a:normAutofit/>
          </a:bodyPr>
          <a:lstStyle/>
          <a:p>
            <a:r>
              <a:rPr lang="en-US"/>
              <a:t>Revolution Series Z Master is built on the same proven Z Master chassis and TURBO FORCE® deck</a:t>
            </a:r>
          </a:p>
          <a:p>
            <a:r>
              <a:rPr lang="en-US"/>
              <a:t>Also available in the Toro </a:t>
            </a:r>
            <a:r>
              <a:rPr lang="en-US" err="1"/>
              <a:t>Granstand</a:t>
            </a:r>
            <a:r>
              <a:rPr lang="en-US"/>
              <a:t> Line </a:t>
            </a:r>
          </a:p>
          <a:p>
            <a:r>
              <a:rPr lang="en-US"/>
              <a:t>Available in 48”, 52” and 60” cutting Widths, as well as a Rear Discharge and </a:t>
            </a:r>
            <a:r>
              <a:rPr lang="en-US" err="1"/>
              <a:t>MyRide</a:t>
            </a:r>
            <a:r>
              <a:rPr lang="en-US"/>
              <a:t> versions of the Z Master</a:t>
            </a:r>
          </a:p>
        </p:txBody>
      </p:sp>
      <p:pic>
        <p:nvPicPr>
          <p:cNvPr id="5" name="Picture 4" descr="Revolution Series">
            <a:extLst>
              <a:ext uri="{FF2B5EF4-FFF2-40B4-BE49-F238E27FC236}">
                <a16:creationId xmlns:a16="http://schemas.microsoft.com/office/drawing/2014/main" id="{A7879B95-B5A6-959F-96BE-6665127D206E}"/>
              </a:ext>
            </a:extLst>
          </p:cNvPr>
          <p:cNvPicPr>
            <a:picLocks noChangeAspect="1"/>
          </p:cNvPicPr>
          <p:nvPr/>
        </p:nvPicPr>
        <p:blipFill>
          <a:blip r:embed="rId2"/>
          <a:stretch>
            <a:fillRect/>
          </a:stretch>
        </p:blipFill>
        <p:spPr>
          <a:xfrm>
            <a:off x="6909685" y="1410790"/>
            <a:ext cx="4896193" cy="4896193"/>
          </a:xfrm>
          <a:prstGeom prst="rect">
            <a:avLst/>
          </a:prstGeom>
        </p:spPr>
      </p:pic>
    </p:spTree>
    <p:extLst>
      <p:ext uri="{BB962C8B-B14F-4D97-AF65-F5344CB8AC3E}">
        <p14:creationId xmlns:p14="http://schemas.microsoft.com/office/powerpoint/2010/main" val="1644142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34AB8-AFB5-29C7-A1CC-DD057EBDCE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05CB6B-5141-F1C9-7FD4-3893B917B6F6}"/>
              </a:ext>
            </a:extLst>
          </p:cNvPr>
          <p:cNvSpPr>
            <a:spLocks noGrp="1"/>
          </p:cNvSpPr>
          <p:nvPr>
            <p:ph type="title"/>
          </p:nvPr>
        </p:nvSpPr>
        <p:spPr>
          <a:xfrm>
            <a:off x="838200" y="365125"/>
            <a:ext cx="10515600" cy="1325563"/>
          </a:xfrm>
        </p:spPr>
        <p:txBody>
          <a:bodyPr anchor="ctr">
            <a:normAutofit/>
          </a:bodyPr>
          <a:lstStyle/>
          <a:p>
            <a:r>
              <a:rPr lang="en-US"/>
              <a:t>Toro Hyper Cell Battery Technology</a:t>
            </a:r>
          </a:p>
        </p:txBody>
      </p:sp>
      <p:sp>
        <p:nvSpPr>
          <p:cNvPr id="11" name="Content Placeholder 2">
            <a:extLst>
              <a:ext uri="{FF2B5EF4-FFF2-40B4-BE49-F238E27FC236}">
                <a16:creationId xmlns:a16="http://schemas.microsoft.com/office/drawing/2014/main" id="{F6AAFDEB-9EDF-6ED4-61DF-1DFC53B55BEE}"/>
              </a:ext>
            </a:extLst>
          </p:cNvPr>
          <p:cNvSpPr>
            <a:spLocks noGrp="1"/>
          </p:cNvSpPr>
          <p:nvPr>
            <p:ph sz="half" idx="1"/>
          </p:nvPr>
        </p:nvSpPr>
        <p:spPr>
          <a:xfrm>
            <a:off x="838200" y="1825625"/>
            <a:ext cx="5181600" cy="4351338"/>
          </a:xfrm>
        </p:spPr>
        <p:txBody>
          <a:bodyPr/>
          <a:lstStyle/>
          <a:p>
            <a:r>
              <a:rPr lang="en-US"/>
              <a:t>23.4kWh Hypercell battery</a:t>
            </a:r>
          </a:p>
          <a:p>
            <a:r>
              <a:rPr lang="en-US"/>
              <a:t>Contains 10 individual replaceable cells</a:t>
            </a:r>
          </a:p>
          <a:p>
            <a:r>
              <a:rPr lang="en-US"/>
              <a:t>4.5 – 7+ hours of run time</a:t>
            </a:r>
          </a:p>
          <a:p>
            <a:r>
              <a:rPr lang="en-US"/>
              <a:t>Charge Time  - 8 hours</a:t>
            </a:r>
          </a:p>
        </p:txBody>
      </p:sp>
      <p:pic>
        <p:nvPicPr>
          <p:cNvPr id="4" name="Picture 3" descr="A photo of a 23.4 kWh Hypercell battery">
            <a:extLst>
              <a:ext uri="{FF2B5EF4-FFF2-40B4-BE49-F238E27FC236}">
                <a16:creationId xmlns:a16="http://schemas.microsoft.com/office/drawing/2014/main" id="{8F5C32C5-6C72-0D7F-EEFD-C01285109D33}"/>
              </a:ext>
            </a:extLst>
          </p:cNvPr>
          <p:cNvPicPr>
            <a:picLocks noChangeAspect="1"/>
          </p:cNvPicPr>
          <p:nvPr/>
        </p:nvPicPr>
        <p:blipFill>
          <a:blip r:embed="rId2"/>
          <a:stretch>
            <a:fillRect/>
          </a:stretch>
        </p:blipFill>
        <p:spPr>
          <a:xfrm>
            <a:off x="6587331" y="1825625"/>
            <a:ext cx="4351338" cy="4351338"/>
          </a:xfrm>
          <a:prstGeom prst="rect">
            <a:avLst/>
          </a:prstGeom>
          <a:noFill/>
        </p:spPr>
      </p:pic>
    </p:spTree>
    <p:extLst>
      <p:ext uri="{BB962C8B-B14F-4D97-AF65-F5344CB8AC3E}">
        <p14:creationId xmlns:p14="http://schemas.microsoft.com/office/powerpoint/2010/main" val="20830414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ADC58-3E47-CA8F-0081-CF5A1F59906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58825A2-1FDE-625C-26CF-E22BC5F64E2D}"/>
              </a:ext>
              <a:ext uri="{C183D7F6-B498-43B3-948B-1728B52AA6E4}">
                <adec:decorative xmlns:adec="http://schemas.microsoft.com/office/drawing/2017/decorative" val="1"/>
              </a:ext>
            </a:extLst>
          </p:cNvPr>
          <p:cNvSpPr/>
          <p:nvPr/>
        </p:nvSpPr>
        <p:spPr>
          <a:xfrm>
            <a:off x="0" y="-2219"/>
            <a:ext cx="12192000" cy="68659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pic>
        <p:nvPicPr>
          <p:cNvPr id="27" name="Picture 26" descr="A close-up shot of a TORO lawn mower">
            <a:extLst>
              <a:ext uri="{FF2B5EF4-FFF2-40B4-BE49-F238E27FC236}">
                <a16:creationId xmlns:a16="http://schemas.microsoft.com/office/drawing/2014/main" id="{8E7BB5C9-1BE4-F5DF-B35B-3C0EBEE4EC06}"/>
              </a:ext>
            </a:extLst>
          </p:cNvPr>
          <p:cNvPicPr>
            <a:picLocks noChangeAspect="1"/>
          </p:cNvPicPr>
          <p:nvPr/>
        </p:nvPicPr>
        <p:blipFill rotWithShape="1">
          <a:blip r:embed="rId3"/>
          <a:srcRect l="15239" t="21224" r="13785" b="6749"/>
          <a:stretch/>
        </p:blipFill>
        <p:spPr>
          <a:xfrm>
            <a:off x="611360" y="492126"/>
            <a:ext cx="11010727" cy="5873750"/>
          </a:xfrm>
          <a:prstGeom prst="rect">
            <a:avLst/>
          </a:prstGeom>
        </p:spPr>
      </p:pic>
      <p:sp>
        <p:nvSpPr>
          <p:cNvPr id="4" name="Rectangle 3">
            <a:extLst>
              <a:ext uri="{FF2B5EF4-FFF2-40B4-BE49-F238E27FC236}">
                <a16:creationId xmlns:a16="http://schemas.microsoft.com/office/drawing/2014/main" id="{B6159666-E3AC-5CD3-60D5-34D36B530A53}"/>
              </a:ext>
              <a:ext uri="{C183D7F6-B498-43B3-948B-1728B52AA6E4}">
                <adec:decorative xmlns:adec="http://schemas.microsoft.com/office/drawing/2017/decorative" val="1"/>
              </a:ext>
            </a:extLst>
          </p:cNvPr>
          <p:cNvSpPr/>
          <p:nvPr/>
        </p:nvSpPr>
        <p:spPr>
          <a:xfrm>
            <a:off x="611361" y="468977"/>
            <a:ext cx="11010726" cy="5889625"/>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sp>
        <p:nvSpPr>
          <p:cNvPr id="17" name="Rectangle 16">
            <a:extLst>
              <a:ext uri="{FF2B5EF4-FFF2-40B4-BE49-F238E27FC236}">
                <a16:creationId xmlns:a16="http://schemas.microsoft.com/office/drawing/2014/main" id="{7F69C1E8-B7A9-2AD8-0D50-3F57FE8DBA88}"/>
              </a:ext>
              <a:ext uri="{C183D7F6-B498-43B3-948B-1728B52AA6E4}">
                <adec:decorative xmlns:adec="http://schemas.microsoft.com/office/drawing/2017/decorative" val="1"/>
              </a:ext>
            </a:extLst>
          </p:cNvPr>
          <p:cNvSpPr/>
          <p:nvPr/>
        </p:nvSpPr>
        <p:spPr bwMode="auto">
          <a:xfrm>
            <a:off x="3710152" y="3246439"/>
            <a:ext cx="4803227" cy="381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sym typeface="Arial"/>
            </a:endParaRPr>
          </a:p>
        </p:txBody>
      </p:sp>
      <p:sp>
        <p:nvSpPr>
          <p:cNvPr id="105482" name="Google Shape;265;p47">
            <a:extLst>
              <a:ext uri="{FF2B5EF4-FFF2-40B4-BE49-F238E27FC236}">
                <a16:creationId xmlns:a16="http://schemas.microsoft.com/office/drawing/2014/main" id="{6C667722-C588-1EF2-D1BC-1A8486C5833F}"/>
              </a:ext>
            </a:extLst>
          </p:cNvPr>
          <p:cNvSpPr txBox="1">
            <a:spLocks noGrp="1" noChangeArrowheads="1"/>
          </p:cNvSpPr>
          <p:nvPr>
            <p:ph type="title" idx="4294967295"/>
          </p:nvPr>
        </p:nvSpPr>
        <p:spPr bwMode="auto">
          <a:xfrm>
            <a:off x="1722506" y="2767300"/>
            <a:ext cx="8664166" cy="1323399"/>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33" tIns="45700" rIns="91433" bIns="45700" numCol="1" spcCol="0" rtlCol="0" fromWordArt="0" anchor="t" anchorCtr="0" forceAA="0" compatLnSpc="1">
            <a:prstTxWarp prst="textNoShape">
              <a:avLst/>
            </a:prstTxWarp>
            <a:spAutoFit/>
          </a:bodyPr>
          <a:lstStyle>
            <a:lvl1pPr>
              <a:buClr>
                <a:srgbClr val="000000"/>
              </a:buClr>
              <a:buFont typeface="Arial" panose="020B0604020202020204" pitchFamily="34" charset="0"/>
              <a:defRPr>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
                <a:srgbClr val="FFFFFF"/>
              </a:buClr>
              <a:buSzPts val="5000"/>
              <a:buFont typeface="Arial" panose="020B0604020202020204" pitchFamily="34" charset="0"/>
              <a:buNone/>
              <a:tabLst/>
              <a:defRPr/>
            </a:pPr>
            <a:r>
              <a:rPr kumimoji="0" lang="en-US" sz="4000" b="0" i="0" u="none" strike="noStrike" kern="1200" cap="none" spc="0" normalizeH="0" baseline="0" noProof="0" dirty="0">
                <a:ln>
                  <a:noFill/>
                </a:ln>
                <a:solidFill>
                  <a:prstClr val="white"/>
                </a:solidFill>
                <a:effectLst/>
                <a:uLnTx/>
                <a:uFillTx/>
                <a:latin typeface="Arial Black"/>
                <a:ea typeface="+mn-ea"/>
                <a:cs typeface="Arial" panose="020B0604020202020204" pitchFamily="34" charset="0"/>
                <a:sym typeface="Arial" panose="020B0604020202020204" pitchFamily="34" charset="0"/>
              </a:rPr>
              <a:t>Proline Autonomous</a:t>
            </a:r>
          </a:p>
          <a:p>
            <a:pPr marL="0" marR="0" lvl="0" indent="0" algn="ctr" defTabSz="914400" rtl="0" eaLnBrk="1" fontAlgn="auto" latinLnBrk="0" hangingPunct="1">
              <a:lnSpc>
                <a:spcPct val="100000"/>
              </a:lnSpc>
              <a:spcBef>
                <a:spcPts val="0"/>
              </a:spcBef>
              <a:spcAft>
                <a:spcPts val="0"/>
              </a:spcAft>
              <a:buClr>
                <a:srgbClr val="FFFFFF"/>
              </a:buClr>
              <a:buSzPts val="5000"/>
              <a:buFont typeface="Arial" panose="020B0604020202020204" pitchFamily="34" charset="0"/>
              <a:buNone/>
              <a:tabLst/>
              <a:defRPr/>
            </a:pPr>
            <a:r>
              <a:rPr kumimoji="0" lang="en-US" altLang="en-US" sz="4000" b="1" i="0" u="none" strike="noStrike" kern="1200" cap="none" spc="0" normalizeH="0" baseline="0" noProof="0" dirty="0">
                <a:ln>
                  <a:noFill/>
                </a:ln>
                <a:solidFill>
                  <a:prstClr val="white"/>
                </a:solidFill>
                <a:effectLst/>
                <a:uLnTx/>
                <a:uFillTx/>
                <a:latin typeface="Arial Black"/>
                <a:ea typeface="+mn-ea"/>
                <a:cs typeface="Arial" panose="020B0604020202020204" pitchFamily="34" charset="0"/>
                <a:sym typeface="Arial" panose="020B0604020202020204" pitchFamily="34" charset="0"/>
              </a:rPr>
              <a:t>Product Overview</a:t>
            </a:r>
            <a:endParaRPr kumimoji="0" lang="en-US" altLang="en-US" sz="5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pic>
        <p:nvPicPr>
          <p:cNvPr id="2" name="Picture 1">
            <a:extLst>
              <a:ext uri="{FF2B5EF4-FFF2-40B4-BE49-F238E27FC236}">
                <a16:creationId xmlns:a16="http://schemas.microsoft.com/office/drawing/2014/main" id="{A793D07F-95EF-9D60-4A84-711DA21773C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530825" y="330018"/>
            <a:ext cx="1130349" cy="1484524"/>
          </a:xfrm>
          <a:prstGeom prst="rect">
            <a:avLst/>
          </a:prstGeom>
        </p:spPr>
      </p:pic>
      <p:sp>
        <p:nvSpPr>
          <p:cNvPr id="7" name="Rectangle 6">
            <a:extLst>
              <a:ext uri="{FF2B5EF4-FFF2-40B4-BE49-F238E27FC236}">
                <a16:creationId xmlns:a16="http://schemas.microsoft.com/office/drawing/2014/main" id="{00E87CD1-14BB-A0F8-D3D9-D8457126235C}"/>
              </a:ext>
              <a:ext uri="{C183D7F6-B498-43B3-948B-1728B52AA6E4}">
                <adec:decorative xmlns:adec="http://schemas.microsoft.com/office/drawing/2017/decorative" val="1"/>
              </a:ext>
            </a:extLst>
          </p:cNvPr>
          <p:cNvSpPr/>
          <p:nvPr/>
        </p:nvSpPr>
        <p:spPr>
          <a:xfrm>
            <a:off x="5530825" y="6650891"/>
            <a:ext cx="1047528" cy="207109"/>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7099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B6AD-C90D-6C22-E9B5-99B452FA12C7}"/>
              </a:ext>
            </a:extLst>
          </p:cNvPr>
          <p:cNvSpPr>
            <a:spLocks noGrp="1"/>
          </p:cNvSpPr>
          <p:nvPr>
            <p:ph type="title"/>
          </p:nvPr>
        </p:nvSpPr>
        <p:spPr/>
        <p:txBody>
          <a:bodyPr/>
          <a:lstStyle/>
          <a:p>
            <a:r>
              <a:rPr lang="en-US"/>
              <a:t>Toro Proline AMI Mower</a:t>
            </a:r>
          </a:p>
        </p:txBody>
      </p:sp>
      <p:sp>
        <p:nvSpPr>
          <p:cNvPr id="3" name="Content Placeholder 2">
            <a:extLst>
              <a:ext uri="{FF2B5EF4-FFF2-40B4-BE49-F238E27FC236}">
                <a16:creationId xmlns:a16="http://schemas.microsoft.com/office/drawing/2014/main" id="{BB1887E7-025C-ADD9-ABE7-B33F27B66A23}"/>
              </a:ext>
            </a:extLst>
          </p:cNvPr>
          <p:cNvSpPr>
            <a:spLocks noGrp="1"/>
          </p:cNvSpPr>
          <p:nvPr>
            <p:ph idx="1"/>
          </p:nvPr>
        </p:nvSpPr>
        <p:spPr>
          <a:xfrm>
            <a:off x="838200" y="1825625"/>
            <a:ext cx="5689349" cy="4351338"/>
          </a:xfrm>
        </p:spPr>
        <p:txBody>
          <a:bodyPr>
            <a:normAutofit lnSpcReduction="10000"/>
          </a:bodyPr>
          <a:lstStyle/>
          <a:p>
            <a:r>
              <a:rPr lang="en-US" dirty="0"/>
              <a:t>Existing Proline Platform </a:t>
            </a:r>
          </a:p>
          <a:p>
            <a:pPr lvl="1"/>
            <a:r>
              <a:rPr lang="en-US" dirty="0"/>
              <a:t>Familiar HDX deck and Grandstand like controls</a:t>
            </a:r>
          </a:p>
          <a:p>
            <a:r>
              <a:rPr lang="en-US" dirty="0"/>
              <a:t>Autonomous Features</a:t>
            </a:r>
          </a:p>
          <a:p>
            <a:pPr lvl="1"/>
            <a:r>
              <a:rPr lang="en-US" dirty="0"/>
              <a:t>Wide area cutting while crew is on site </a:t>
            </a:r>
          </a:p>
          <a:p>
            <a:pPr lvl="1"/>
            <a:r>
              <a:rPr lang="en-US" dirty="0"/>
              <a:t>Not a “mow-bot” that you leave overnight</a:t>
            </a:r>
          </a:p>
          <a:p>
            <a:r>
              <a:rPr lang="en-US" dirty="0"/>
              <a:t>Can be driven manually</a:t>
            </a:r>
          </a:p>
          <a:p>
            <a:pPr lvl="1"/>
            <a:r>
              <a:rPr lang="en-US" dirty="0"/>
              <a:t>Used to map out perimeter for autonomous</a:t>
            </a:r>
          </a:p>
          <a:p>
            <a:pPr lvl="1"/>
            <a:r>
              <a:rPr lang="en-US" dirty="0"/>
              <a:t>Easy to load and trim with </a:t>
            </a:r>
          </a:p>
        </p:txBody>
      </p:sp>
      <p:pic>
        <p:nvPicPr>
          <p:cNvPr id="4" name="Picture 3" descr="Toro Proline Autonomous Mower on grass with building behind">
            <a:extLst>
              <a:ext uri="{FF2B5EF4-FFF2-40B4-BE49-F238E27FC236}">
                <a16:creationId xmlns:a16="http://schemas.microsoft.com/office/drawing/2014/main" id="{BF8EF336-58DC-3265-D60C-1B51B795F2FF}"/>
              </a:ext>
            </a:extLst>
          </p:cNvPr>
          <p:cNvPicPr>
            <a:picLocks noChangeAspect="1"/>
          </p:cNvPicPr>
          <p:nvPr/>
        </p:nvPicPr>
        <p:blipFill>
          <a:blip r:embed="rId2"/>
          <a:stretch>
            <a:fillRect/>
          </a:stretch>
        </p:blipFill>
        <p:spPr>
          <a:xfrm>
            <a:off x="7185547" y="1825625"/>
            <a:ext cx="4512798" cy="4512798"/>
          </a:xfrm>
          <a:prstGeom prst="rect">
            <a:avLst/>
          </a:prstGeom>
        </p:spPr>
      </p:pic>
    </p:spTree>
    <p:extLst>
      <p:ext uri="{BB962C8B-B14F-4D97-AF65-F5344CB8AC3E}">
        <p14:creationId xmlns:p14="http://schemas.microsoft.com/office/powerpoint/2010/main" val="1111635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E70FCF4-BC35-ABB1-4CAE-6EDE2844B5D2}"/>
              </a:ext>
            </a:extLst>
          </p:cNvPr>
          <p:cNvSpPr>
            <a:spLocks noGrp="1"/>
          </p:cNvSpPr>
          <p:nvPr>
            <p:ph type="title"/>
          </p:nvPr>
        </p:nvSpPr>
        <p:spPr/>
        <p:txBody>
          <a:bodyPr/>
          <a:lstStyle/>
          <a:p>
            <a:r>
              <a:rPr lang="en-US"/>
              <a:t>Technology Basics</a:t>
            </a:r>
          </a:p>
        </p:txBody>
      </p:sp>
      <p:grpSp>
        <p:nvGrpSpPr>
          <p:cNvPr id="3" name="Group 2" descr="A diagram explaing the autnomous the mower system, from the Robot Operations Center (ROC) to its connections to RTK services, OSS, the mobile app, and the mower itself.">
            <a:extLst>
              <a:ext uri="{FF2B5EF4-FFF2-40B4-BE49-F238E27FC236}">
                <a16:creationId xmlns:a16="http://schemas.microsoft.com/office/drawing/2014/main" id="{5EAD06D1-E772-7FDE-018E-C9FD912A20BD}"/>
              </a:ext>
            </a:extLst>
          </p:cNvPr>
          <p:cNvGrpSpPr/>
          <p:nvPr/>
        </p:nvGrpSpPr>
        <p:grpSpPr>
          <a:xfrm>
            <a:off x="228565" y="1112350"/>
            <a:ext cx="11963435" cy="5493242"/>
            <a:chOff x="228565" y="1112350"/>
            <a:chExt cx="11963435" cy="5493242"/>
          </a:xfrm>
        </p:grpSpPr>
        <p:sp>
          <p:nvSpPr>
            <p:cNvPr id="30" name="Oval 29">
              <a:extLst>
                <a:ext uri="{FF2B5EF4-FFF2-40B4-BE49-F238E27FC236}">
                  <a16:creationId xmlns:a16="http://schemas.microsoft.com/office/drawing/2014/main" id="{9DB41A3D-0B43-84CE-BA43-23CBC16FF83B}"/>
                </a:ext>
                <a:ext uri="{C183D7F6-B498-43B3-948B-1728B52AA6E4}">
                  <adec:decorative xmlns:adec="http://schemas.microsoft.com/office/drawing/2017/decorative" val="1"/>
                </a:ext>
              </a:extLst>
            </p:cNvPr>
            <p:cNvSpPr/>
            <p:nvPr/>
          </p:nvSpPr>
          <p:spPr>
            <a:xfrm>
              <a:off x="3045253" y="4159217"/>
              <a:ext cx="2638425" cy="523219"/>
            </a:xfrm>
            <a:prstGeom prst="ellipse">
              <a:avLst/>
            </a:prstGeom>
            <a:noFill/>
            <a:ln w="6350">
              <a:noFill/>
              <a:extLst>
                <a:ext uri="{C807C97D-BFC1-408E-A445-0C87EB9F89A2}">
                  <ask:lineSketchStyleProps xmlns:ask="http://schemas.microsoft.com/office/drawing/2018/sketchyshapes" sd="1219033472">
                    <a:custGeom>
                      <a:avLst/>
                      <a:gdLst>
                        <a:gd name="connsiteX0" fmla="*/ 0 w 2638425"/>
                        <a:gd name="connsiteY0" fmla="*/ 261610 h 523219"/>
                        <a:gd name="connsiteX1" fmla="*/ 1319213 w 2638425"/>
                        <a:gd name="connsiteY1" fmla="*/ 0 h 523219"/>
                        <a:gd name="connsiteX2" fmla="*/ 2638426 w 2638425"/>
                        <a:gd name="connsiteY2" fmla="*/ 261610 h 523219"/>
                        <a:gd name="connsiteX3" fmla="*/ 1319213 w 2638425"/>
                        <a:gd name="connsiteY3" fmla="*/ 523220 h 523219"/>
                        <a:gd name="connsiteX4" fmla="*/ 0 w 2638425"/>
                        <a:gd name="connsiteY4" fmla="*/ 261610 h 523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8425" h="523219" extrusionOk="0">
                          <a:moveTo>
                            <a:pt x="0" y="261610"/>
                          </a:moveTo>
                          <a:cubicBezTo>
                            <a:pt x="-44668" y="89575"/>
                            <a:pt x="422862" y="62967"/>
                            <a:pt x="1319213" y="0"/>
                          </a:cubicBezTo>
                          <a:cubicBezTo>
                            <a:pt x="2064014" y="3415"/>
                            <a:pt x="2600439" y="118335"/>
                            <a:pt x="2638426" y="261610"/>
                          </a:cubicBezTo>
                          <a:cubicBezTo>
                            <a:pt x="2594675" y="448818"/>
                            <a:pt x="2028982" y="627200"/>
                            <a:pt x="1319213" y="523220"/>
                          </a:cubicBezTo>
                          <a:cubicBezTo>
                            <a:pt x="568161" y="510926"/>
                            <a:pt x="5365" y="408656"/>
                            <a:pt x="0" y="26161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A8686402-427D-1977-6A22-566448B7BAA5}"/>
                </a:ext>
              </a:extLst>
            </p:cNvPr>
            <p:cNvSpPr/>
            <p:nvPr/>
          </p:nvSpPr>
          <p:spPr>
            <a:xfrm>
              <a:off x="228565" y="2916991"/>
              <a:ext cx="4921785" cy="3688601"/>
            </a:xfrm>
            <a:prstGeom prst="ellipse">
              <a:avLst/>
            </a:prstGeom>
            <a:gradFill>
              <a:gsLst>
                <a:gs pos="46000">
                  <a:srgbClr val="FFFF00">
                    <a:alpha val="46000"/>
                    <a:lumMod val="100000"/>
                  </a:srgbClr>
                </a:gs>
                <a:gs pos="97000">
                  <a:schemeClr val="bg1"/>
                </a:gs>
                <a:gs pos="97000">
                  <a:schemeClr val="bg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4DD6852D-3D72-8CE4-C786-88C3193886D2}"/>
                </a:ext>
              </a:extLst>
            </p:cNvPr>
            <p:cNvSpPr/>
            <p:nvPr/>
          </p:nvSpPr>
          <p:spPr>
            <a:xfrm>
              <a:off x="1613502" y="5111242"/>
              <a:ext cx="2303618" cy="400110"/>
            </a:xfrm>
            <a:prstGeom prst="rect">
              <a:avLst/>
            </a:prstGeom>
            <a:noFill/>
            <a:ln>
              <a:noFill/>
            </a:ln>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solidFill>
                    <a:prstClr val="black"/>
                  </a:solidFill>
                  <a:effectLst/>
                  <a:uLnTx/>
                  <a:uFillTx/>
                  <a:latin typeface="Calibri" panose="020F0502020204030204"/>
                  <a:ea typeface="+mn-ea"/>
                  <a:cs typeface="+mn-cs"/>
                </a:rPr>
                <a:t>User Accounts</a:t>
              </a:r>
            </a:p>
          </p:txBody>
        </p:sp>
        <p:sp>
          <p:nvSpPr>
            <p:cNvPr id="17" name="Rectangle 16">
              <a:extLst>
                <a:ext uri="{FF2B5EF4-FFF2-40B4-BE49-F238E27FC236}">
                  <a16:creationId xmlns:a16="http://schemas.microsoft.com/office/drawing/2014/main" id="{075FB8CE-9B00-5B0D-B3F2-C774E277BB09}"/>
                </a:ext>
              </a:extLst>
            </p:cNvPr>
            <p:cNvSpPr/>
            <p:nvPr/>
          </p:nvSpPr>
          <p:spPr>
            <a:xfrm>
              <a:off x="830119" y="3830993"/>
              <a:ext cx="3884508" cy="1200329"/>
            </a:xfrm>
            <a:prstGeom prst="rect">
              <a:avLst/>
            </a:prstGeom>
            <a:noFill/>
            <a:ln w="28575">
              <a:solidFill>
                <a:schemeClr val="tx1"/>
              </a:solidFill>
            </a:ln>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solidFill>
                    <a:srgbClr val="C7211D"/>
                  </a:solidFill>
                  <a:effectLst>
                    <a:outerShdw blurRad="38100" dist="38100" dir="2700000" algn="tl">
                      <a:srgbClr val="000000">
                        <a:alpha val="43137"/>
                      </a:srgbClr>
                    </a:outerShdw>
                  </a:effectLst>
                  <a:uLnTx/>
                  <a:uFillTx/>
                  <a:latin typeface="Calibri" panose="020F0502020204030204"/>
                  <a:ea typeface="+mn-ea"/>
                  <a:cs typeface="+mn-cs"/>
                </a:rPr>
                <a:t>Robot Operations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solidFill>
                    <a:srgbClr val="C7211D"/>
                  </a:solidFill>
                  <a:effectLst>
                    <a:outerShdw blurRad="38100" dist="38100" dir="2700000" algn="tl">
                      <a:srgbClr val="000000">
                        <a:alpha val="43137"/>
                      </a:srgbClr>
                    </a:outerShdw>
                  </a:effectLst>
                  <a:uLnTx/>
                  <a:uFillTx/>
                  <a:latin typeface="Calibri" panose="020F0502020204030204"/>
                  <a:ea typeface="+mn-ea"/>
                  <a:cs typeface="+mn-cs"/>
                </a:rPr>
                <a:t>Center (ROC)</a:t>
              </a:r>
            </a:p>
          </p:txBody>
        </p:sp>
        <p:grpSp>
          <p:nvGrpSpPr>
            <p:cNvPr id="10" name="Group 9">
              <a:extLst>
                <a:ext uri="{FF2B5EF4-FFF2-40B4-BE49-F238E27FC236}">
                  <a16:creationId xmlns:a16="http://schemas.microsoft.com/office/drawing/2014/main" id="{D0508279-81C7-8E4A-8F34-DBABA4BAB727}"/>
                </a:ext>
              </a:extLst>
            </p:cNvPr>
            <p:cNvGrpSpPr/>
            <p:nvPr/>
          </p:nvGrpSpPr>
          <p:grpSpPr>
            <a:xfrm>
              <a:off x="342902" y="5477606"/>
              <a:ext cx="4371725" cy="1108390"/>
              <a:chOff x="82505" y="5160156"/>
              <a:chExt cx="4371725" cy="1108390"/>
            </a:xfrm>
          </p:grpSpPr>
          <p:sp>
            <p:nvSpPr>
              <p:cNvPr id="19" name="Rectangle 18">
                <a:extLst>
                  <a:ext uri="{FF2B5EF4-FFF2-40B4-BE49-F238E27FC236}">
                    <a16:creationId xmlns:a16="http://schemas.microsoft.com/office/drawing/2014/main" id="{58E60906-6DDF-48A2-0791-6ABC2BA4D31B}"/>
                  </a:ext>
                </a:extLst>
              </p:cNvPr>
              <p:cNvSpPr/>
              <p:nvPr/>
            </p:nvSpPr>
            <p:spPr>
              <a:xfrm>
                <a:off x="82505" y="5602104"/>
                <a:ext cx="1371640" cy="646331"/>
              </a:xfrm>
              <a:prstGeom prst="rect">
                <a:avLst/>
              </a:prstGeom>
              <a:noFill/>
              <a:ln w="12700">
                <a:noFill/>
              </a:ln>
            </p:spPr>
            <p:style>
              <a:lnRef idx="2">
                <a:schemeClr val="dk1"/>
              </a:lnRef>
              <a:fillRef idx="1">
                <a:schemeClr val="lt1"/>
              </a:fillRef>
              <a:effectRef idx="0">
                <a:schemeClr val="dk1"/>
              </a:effectRef>
              <a:fontRef idx="minor">
                <a:schemeClr val="dk1"/>
              </a:fontRef>
            </p:style>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solidFill>
                      <a:prstClr val="black"/>
                    </a:solidFill>
                    <a:effectLst/>
                    <a:uLnTx/>
                    <a:uFillTx/>
                    <a:latin typeface="Helvetica LT Pro" panose="020B0504020202020204" pitchFamily="34" charset="0"/>
                    <a:ea typeface="+mn-ea"/>
                    <a:cs typeface="+mn-cs"/>
                  </a:rPr>
                  <a:t>Machines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solidFill>
                      <a:prstClr val="black"/>
                    </a:solidFill>
                    <a:effectLst/>
                    <a:uLnTx/>
                    <a:uFillTx/>
                    <a:latin typeface="Helvetica LT Pro" panose="020B0504020202020204" pitchFamily="34" charset="0"/>
                    <a:ea typeface="+mn-ea"/>
                    <a:cs typeface="+mn-cs"/>
                  </a:rPr>
                  <a:t>Assigned</a:t>
                </a:r>
              </a:p>
            </p:txBody>
          </p:sp>
          <p:sp>
            <p:nvSpPr>
              <p:cNvPr id="20" name="Rectangle 19">
                <a:extLst>
                  <a:ext uri="{FF2B5EF4-FFF2-40B4-BE49-F238E27FC236}">
                    <a16:creationId xmlns:a16="http://schemas.microsoft.com/office/drawing/2014/main" id="{79C80BB4-0184-797F-9513-6FB2E6E74F4A}"/>
                  </a:ext>
                </a:extLst>
              </p:cNvPr>
              <p:cNvSpPr/>
              <p:nvPr/>
            </p:nvSpPr>
            <p:spPr>
              <a:xfrm>
                <a:off x="1396960" y="5622215"/>
                <a:ext cx="1780863" cy="646331"/>
              </a:xfrm>
              <a:prstGeom prst="rect">
                <a:avLst/>
              </a:prstGeom>
              <a:noFill/>
              <a:ln>
                <a:noFill/>
              </a:ln>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solidFill>
                      <a:prstClr val="black"/>
                    </a:solidFill>
                    <a:effectLst/>
                    <a:uLnTx/>
                    <a:uFillTx/>
                    <a:latin typeface="Helvetica LT Pro" panose="020B0504020202020204" pitchFamily="34" charset="0"/>
                    <a:ea typeface="+mn-ea"/>
                    <a:cs typeface="+mn-cs"/>
                  </a:rPr>
                  <a:t>Boundaries and Paths</a:t>
                </a:r>
              </a:p>
            </p:txBody>
          </p:sp>
          <p:sp>
            <p:nvSpPr>
              <p:cNvPr id="21" name="Rectangle 20">
                <a:extLst>
                  <a:ext uri="{FF2B5EF4-FFF2-40B4-BE49-F238E27FC236}">
                    <a16:creationId xmlns:a16="http://schemas.microsoft.com/office/drawing/2014/main" id="{2CECD9CF-D25D-CE4B-0171-17124C393A86}"/>
                  </a:ext>
                </a:extLst>
              </p:cNvPr>
              <p:cNvSpPr/>
              <p:nvPr/>
            </p:nvSpPr>
            <p:spPr>
              <a:xfrm>
                <a:off x="2930569" y="5622215"/>
                <a:ext cx="1523661" cy="646331"/>
              </a:xfrm>
              <a:prstGeom prst="rect">
                <a:avLst/>
              </a:prstGeom>
              <a:noFill/>
              <a:ln>
                <a:noFill/>
              </a:ln>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solidFill>
                      <a:prstClr val="black"/>
                    </a:solidFill>
                    <a:effectLst/>
                    <a:uLnTx/>
                    <a:uFillTx/>
                    <a:latin typeface="Helvetica LT Pro" panose="020B0504020202020204" pitchFamily="34" charset="0"/>
                    <a:ea typeface="+mn-ea"/>
                    <a:cs typeface="+mn-cs"/>
                  </a:rPr>
                  <a:t>Users and Admins</a:t>
                </a:r>
              </a:p>
            </p:txBody>
          </p:sp>
          <p:cxnSp>
            <p:nvCxnSpPr>
              <p:cNvPr id="24" name="Straight Connector 23">
                <a:extLst>
                  <a:ext uri="{FF2B5EF4-FFF2-40B4-BE49-F238E27FC236}">
                    <a16:creationId xmlns:a16="http://schemas.microsoft.com/office/drawing/2014/main" id="{1120A2F6-398B-FD84-CA20-852F4F08535D}"/>
                  </a:ext>
                </a:extLst>
              </p:cNvPr>
              <p:cNvCxnSpPr>
                <a:cxnSpLocks/>
                <a:stCxn id="19" idx="0"/>
              </p:cNvCxnSpPr>
              <p:nvPr/>
            </p:nvCxnSpPr>
            <p:spPr>
              <a:xfrm flipV="1">
                <a:off x="768325" y="5160156"/>
                <a:ext cx="1743651" cy="441948"/>
              </a:xfrm>
              <a:prstGeom prst="line">
                <a:avLst/>
              </a:prstGeom>
              <a:ln w="6350"/>
            </p:spPr>
            <p:style>
              <a:lnRef idx="2">
                <a:schemeClr val="dk1"/>
              </a:lnRef>
              <a:fillRef idx="0">
                <a:schemeClr val="dk1"/>
              </a:fillRef>
              <a:effectRef idx="1">
                <a:schemeClr val="dk1"/>
              </a:effectRef>
              <a:fontRef idx="minor">
                <a:schemeClr val="tx1"/>
              </a:fontRef>
            </p:style>
          </p:cxnSp>
          <p:cxnSp>
            <p:nvCxnSpPr>
              <p:cNvPr id="26" name="Straight Connector 25">
                <a:extLst>
                  <a:ext uri="{FF2B5EF4-FFF2-40B4-BE49-F238E27FC236}">
                    <a16:creationId xmlns:a16="http://schemas.microsoft.com/office/drawing/2014/main" id="{4FBD5661-29EE-E3FC-7C49-319E6C2FEA55}"/>
                  </a:ext>
                </a:extLst>
              </p:cNvPr>
              <p:cNvCxnSpPr>
                <a:cxnSpLocks/>
                <a:stCxn id="21" idx="0"/>
              </p:cNvCxnSpPr>
              <p:nvPr/>
            </p:nvCxnSpPr>
            <p:spPr>
              <a:xfrm flipH="1" flipV="1">
                <a:off x="2544823" y="5160156"/>
                <a:ext cx="1147577" cy="462059"/>
              </a:xfrm>
              <a:prstGeom prst="line">
                <a:avLst/>
              </a:prstGeom>
              <a:ln w="6350"/>
            </p:spPr>
            <p:style>
              <a:lnRef idx="2">
                <a:schemeClr val="dk1"/>
              </a:lnRef>
              <a:fillRef idx="0">
                <a:schemeClr val="dk1"/>
              </a:fillRef>
              <a:effectRef idx="1">
                <a:schemeClr val="dk1"/>
              </a:effectRef>
              <a:fontRef idx="minor">
                <a:schemeClr val="tx1"/>
              </a:fontRef>
            </p:style>
          </p:cxnSp>
          <p:cxnSp>
            <p:nvCxnSpPr>
              <p:cNvPr id="28" name="Straight Connector 27">
                <a:extLst>
                  <a:ext uri="{FF2B5EF4-FFF2-40B4-BE49-F238E27FC236}">
                    <a16:creationId xmlns:a16="http://schemas.microsoft.com/office/drawing/2014/main" id="{14843AF8-BA83-D883-1C31-4B500FAA663D}"/>
                  </a:ext>
                </a:extLst>
              </p:cNvPr>
              <p:cNvCxnSpPr>
                <a:cxnSpLocks/>
                <a:stCxn id="20" idx="0"/>
              </p:cNvCxnSpPr>
              <p:nvPr/>
            </p:nvCxnSpPr>
            <p:spPr>
              <a:xfrm flipV="1">
                <a:off x="2287392" y="5160156"/>
                <a:ext cx="224584" cy="462059"/>
              </a:xfrm>
              <a:prstGeom prst="line">
                <a:avLst/>
              </a:prstGeom>
              <a:ln w="6350"/>
            </p:spPr>
            <p:style>
              <a:lnRef idx="2">
                <a:schemeClr val="dk1"/>
              </a:lnRef>
              <a:fillRef idx="0">
                <a:schemeClr val="dk1"/>
              </a:fillRef>
              <a:effectRef idx="1">
                <a:schemeClr val="dk1"/>
              </a:effectRef>
              <a:fontRef idx="minor">
                <a:schemeClr val="tx1"/>
              </a:fontRef>
            </p:style>
          </p:cxnSp>
        </p:grpSp>
        <p:grpSp>
          <p:nvGrpSpPr>
            <p:cNvPr id="33" name="Group 32">
              <a:extLst>
                <a:ext uri="{FF2B5EF4-FFF2-40B4-BE49-F238E27FC236}">
                  <a16:creationId xmlns:a16="http://schemas.microsoft.com/office/drawing/2014/main" id="{DDC513E3-2664-3335-823F-A121D6F53E7D}"/>
                </a:ext>
              </a:extLst>
            </p:cNvPr>
            <p:cNvGrpSpPr/>
            <p:nvPr/>
          </p:nvGrpSpPr>
          <p:grpSpPr>
            <a:xfrm>
              <a:off x="5133314" y="3096776"/>
              <a:ext cx="3881679" cy="1412806"/>
              <a:chOff x="5133314" y="3096776"/>
              <a:chExt cx="3881679" cy="1412806"/>
            </a:xfrm>
          </p:grpSpPr>
          <p:cxnSp>
            <p:nvCxnSpPr>
              <p:cNvPr id="44" name="Straight Connector 43">
                <a:extLst>
                  <a:ext uri="{FF2B5EF4-FFF2-40B4-BE49-F238E27FC236}">
                    <a16:creationId xmlns:a16="http://schemas.microsoft.com/office/drawing/2014/main" id="{6753DA4D-1040-1D40-9E9E-F0A844C375A4}"/>
                  </a:ext>
                </a:extLst>
              </p:cNvPr>
              <p:cNvCxnSpPr>
                <a:cxnSpLocks/>
              </p:cNvCxnSpPr>
              <p:nvPr/>
            </p:nvCxnSpPr>
            <p:spPr>
              <a:xfrm flipV="1">
                <a:off x="5133314" y="3852411"/>
                <a:ext cx="2274037" cy="65717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 name="Group 1">
                <a:extLst>
                  <a:ext uri="{FF2B5EF4-FFF2-40B4-BE49-F238E27FC236}">
                    <a16:creationId xmlns:a16="http://schemas.microsoft.com/office/drawing/2014/main" id="{5CBFDF76-F1CC-0EFA-46B6-F981D553630A}"/>
                  </a:ext>
                </a:extLst>
              </p:cNvPr>
              <p:cNvGrpSpPr/>
              <p:nvPr/>
            </p:nvGrpSpPr>
            <p:grpSpPr>
              <a:xfrm>
                <a:off x="7412226" y="3096776"/>
                <a:ext cx="1602767" cy="914400"/>
                <a:chOff x="10253771" y="2468504"/>
                <a:chExt cx="1602767" cy="914400"/>
              </a:xfrm>
            </p:grpSpPr>
            <p:pic>
              <p:nvPicPr>
                <p:cNvPr id="15" name="Graphic 14" descr="Smart Phone with solid fill">
                  <a:extLst>
                    <a:ext uri="{FF2B5EF4-FFF2-40B4-BE49-F238E27FC236}">
                      <a16:creationId xmlns:a16="http://schemas.microsoft.com/office/drawing/2014/main" id="{DE0E3F30-9DDB-9A01-8BD2-975F0822E0B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53771" y="2468504"/>
                  <a:ext cx="914400" cy="914400"/>
                </a:xfrm>
                <a:prstGeom prst="rect">
                  <a:avLst/>
                </a:prstGeom>
              </p:spPr>
            </p:pic>
            <p:sp>
              <p:nvSpPr>
                <p:cNvPr id="64" name="TextBox 63">
                  <a:extLst>
                    <a:ext uri="{FF2B5EF4-FFF2-40B4-BE49-F238E27FC236}">
                      <a16:creationId xmlns:a16="http://schemas.microsoft.com/office/drawing/2014/main" id="{4DCECFE4-9FAE-DF4A-F52E-CACBB7E66DDF}"/>
                    </a:ext>
                  </a:extLst>
                </p:cNvPr>
                <p:cNvSpPr txBox="1"/>
                <p:nvPr/>
              </p:nvSpPr>
              <p:spPr>
                <a:xfrm>
                  <a:off x="10849353" y="2602538"/>
                  <a:ext cx="100718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Mobile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App</a:t>
                  </a:r>
                </a:p>
              </p:txBody>
            </p:sp>
          </p:grpSp>
          <p:grpSp>
            <p:nvGrpSpPr>
              <p:cNvPr id="22" name="Group 21">
                <a:extLst>
                  <a:ext uri="{FF2B5EF4-FFF2-40B4-BE49-F238E27FC236}">
                    <a16:creationId xmlns:a16="http://schemas.microsoft.com/office/drawing/2014/main" id="{E7793CD4-0EE5-18E1-6FA8-3A119F4D0564}"/>
                  </a:ext>
                </a:extLst>
              </p:cNvPr>
              <p:cNvGrpSpPr/>
              <p:nvPr/>
            </p:nvGrpSpPr>
            <p:grpSpPr>
              <a:xfrm rot="20994887">
                <a:off x="5581379" y="3861070"/>
                <a:ext cx="1116428" cy="298017"/>
                <a:chOff x="8270351" y="3279615"/>
                <a:chExt cx="1116428" cy="298017"/>
              </a:xfrm>
            </p:grpSpPr>
            <p:sp>
              <p:nvSpPr>
                <p:cNvPr id="116" name="Arrow: Down 115">
                  <a:extLst>
                    <a:ext uri="{FF2B5EF4-FFF2-40B4-BE49-F238E27FC236}">
                      <a16:creationId xmlns:a16="http://schemas.microsoft.com/office/drawing/2014/main" id="{ACAAEB9E-92C8-12A6-382C-5BA8D344AD20}"/>
                    </a:ext>
                  </a:extLst>
                </p:cNvPr>
                <p:cNvSpPr/>
                <p:nvPr/>
              </p:nvSpPr>
              <p:spPr>
                <a:xfrm rot="15808926">
                  <a:off x="9027699" y="3137489"/>
                  <a:ext cx="216954" cy="501206"/>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Arrow: Down 116">
                  <a:extLst>
                    <a:ext uri="{FF2B5EF4-FFF2-40B4-BE49-F238E27FC236}">
                      <a16:creationId xmlns:a16="http://schemas.microsoft.com/office/drawing/2014/main" id="{9631CBB0-C86C-9A5D-74E6-051859C7176C}"/>
                    </a:ext>
                  </a:extLst>
                </p:cNvPr>
                <p:cNvSpPr/>
                <p:nvPr/>
              </p:nvSpPr>
              <p:spPr>
                <a:xfrm rot="4923361">
                  <a:off x="8412477" y="3218552"/>
                  <a:ext cx="216954" cy="501206"/>
                </a:xfrm>
                <a:prstGeom prst="downArrow">
                  <a:avLst/>
                </a:prstGeom>
                <a:solidFill>
                  <a:srgbClr val="FF990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31" name="Group 30">
              <a:extLst>
                <a:ext uri="{FF2B5EF4-FFF2-40B4-BE49-F238E27FC236}">
                  <a16:creationId xmlns:a16="http://schemas.microsoft.com/office/drawing/2014/main" id="{C438A863-A257-2FC6-3D2E-B14198CA3501}"/>
                </a:ext>
              </a:extLst>
            </p:cNvPr>
            <p:cNvGrpSpPr/>
            <p:nvPr/>
          </p:nvGrpSpPr>
          <p:grpSpPr>
            <a:xfrm>
              <a:off x="4877498" y="1911783"/>
              <a:ext cx="3602268" cy="2038377"/>
              <a:chOff x="4877498" y="1911783"/>
              <a:chExt cx="3602268" cy="2038377"/>
            </a:xfrm>
          </p:grpSpPr>
          <p:cxnSp>
            <p:nvCxnSpPr>
              <p:cNvPr id="42" name="Straight Connector 41">
                <a:extLst>
                  <a:ext uri="{FF2B5EF4-FFF2-40B4-BE49-F238E27FC236}">
                    <a16:creationId xmlns:a16="http://schemas.microsoft.com/office/drawing/2014/main" id="{6F246D7A-2C9A-AEC6-DEA1-C4D4E66BEDD6}"/>
                  </a:ext>
                </a:extLst>
              </p:cNvPr>
              <p:cNvCxnSpPr>
                <a:cxnSpLocks/>
              </p:cNvCxnSpPr>
              <p:nvPr/>
            </p:nvCxnSpPr>
            <p:spPr>
              <a:xfrm flipV="1">
                <a:off x="4877498" y="2856278"/>
                <a:ext cx="1581961" cy="1093882"/>
              </a:xfrm>
              <a:prstGeom prst="line">
                <a:avLst/>
              </a:prstGeom>
            </p:spPr>
            <p:style>
              <a:lnRef idx="2">
                <a:schemeClr val="dk1"/>
              </a:lnRef>
              <a:fillRef idx="0">
                <a:schemeClr val="dk1"/>
              </a:fillRef>
              <a:effectRef idx="1">
                <a:schemeClr val="dk1"/>
              </a:effectRef>
              <a:fontRef idx="minor">
                <a:schemeClr val="tx1"/>
              </a:fontRef>
            </p:style>
          </p:cxnSp>
          <p:grpSp>
            <p:nvGrpSpPr>
              <p:cNvPr id="32" name="Group 31">
                <a:extLst>
                  <a:ext uri="{FF2B5EF4-FFF2-40B4-BE49-F238E27FC236}">
                    <a16:creationId xmlns:a16="http://schemas.microsoft.com/office/drawing/2014/main" id="{70A7D375-1280-7A0D-DDFE-A62B77C68878}"/>
                  </a:ext>
                </a:extLst>
              </p:cNvPr>
              <p:cNvGrpSpPr/>
              <p:nvPr/>
            </p:nvGrpSpPr>
            <p:grpSpPr>
              <a:xfrm>
                <a:off x="6016709" y="1911783"/>
                <a:ext cx="2463057" cy="997089"/>
                <a:chOff x="9931919" y="1989586"/>
                <a:chExt cx="2463057" cy="997089"/>
              </a:xfrm>
            </p:grpSpPr>
            <p:sp>
              <p:nvSpPr>
                <p:cNvPr id="40" name="Rectangle 39">
                  <a:extLst>
                    <a:ext uri="{FF2B5EF4-FFF2-40B4-BE49-F238E27FC236}">
                      <a16:creationId xmlns:a16="http://schemas.microsoft.com/office/drawing/2014/main" id="{B6EEF2D1-0FC1-4A66-FB4D-171468DEA820}"/>
                    </a:ext>
                  </a:extLst>
                </p:cNvPr>
                <p:cNvSpPr/>
                <p:nvPr/>
              </p:nvSpPr>
              <p:spPr>
                <a:xfrm>
                  <a:off x="10425011" y="1989586"/>
                  <a:ext cx="1175322"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w="12700">
                        <a:solidFill>
                          <a:srgbClr val="A5A5A5">
                            <a:lumMod val="50000"/>
                          </a:srgbClr>
                        </a:solidFill>
                        <a:prstDash val="solid"/>
                      </a:ln>
                      <a:solidFill>
                        <a:prstClr val="black"/>
                      </a:solidFill>
                      <a:effectLst>
                        <a:innerShdw blurRad="177800">
                          <a:srgbClr val="A5A5A5">
                            <a:lumMod val="50000"/>
                          </a:srgbClr>
                        </a:innerShdw>
                      </a:effectLst>
                      <a:uLnTx/>
                      <a:uFillTx/>
                      <a:latin typeface="Calibri" panose="020F0502020204030204"/>
                      <a:ea typeface="+mn-ea"/>
                      <a:cs typeface="+mn-cs"/>
                    </a:rPr>
                    <a:t>OSS</a:t>
                  </a:r>
                </a:p>
              </p:txBody>
            </p:sp>
            <p:sp>
              <p:nvSpPr>
                <p:cNvPr id="58" name="TextBox 57">
                  <a:extLst>
                    <a:ext uri="{FF2B5EF4-FFF2-40B4-BE49-F238E27FC236}">
                      <a16:creationId xmlns:a16="http://schemas.microsoft.com/office/drawing/2014/main" id="{F48E2511-4813-9E25-92A7-1EA9D45EF2EC}"/>
                    </a:ext>
                  </a:extLst>
                </p:cNvPr>
                <p:cNvSpPr txBox="1"/>
                <p:nvPr/>
              </p:nvSpPr>
              <p:spPr>
                <a:xfrm>
                  <a:off x="9931919" y="2617343"/>
                  <a:ext cx="246305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(Internal at Toro)</a:t>
                  </a:r>
                </a:p>
              </p:txBody>
            </p:sp>
          </p:grpSp>
          <p:grpSp>
            <p:nvGrpSpPr>
              <p:cNvPr id="29" name="Group 28">
                <a:extLst>
                  <a:ext uri="{FF2B5EF4-FFF2-40B4-BE49-F238E27FC236}">
                    <a16:creationId xmlns:a16="http://schemas.microsoft.com/office/drawing/2014/main" id="{F7C3063C-04B3-20C1-1BA4-9733F2A11F50}"/>
                  </a:ext>
                </a:extLst>
              </p:cNvPr>
              <p:cNvGrpSpPr/>
              <p:nvPr/>
            </p:nvGrpSpPr>
            <p:grpSpPr>
              <a:xfrm rot="20941608">
                <a:off x="5016771" y="2995884"/>
                <a:ext cx="1071211" cy="470626"/>
                <a:chOff x="8088662" y="1574211"/>
                <a:chExt cx="1071211" cy="470626"/>
              </a:xfrm>
            </p:grpSpPr>
            <p:sp>
              <p:nvSpPr>
                <p:cNvPr id="118" name="Arrow: Down 117">
                  <a:extLst>
                    <a:ext uri="{FF2B5EF4-FFF2-40B4-BE49-F238E27FC236}">
                      <a16:creationId xmlns:a16="http://schemas.microsoft.com/office/drawing/2014/main" id="{B2F59EAF-EBD6-A352-A6A1-1C33C9AA3DEA}"/>
                    </a:ext>
                  </a:extLst>
                </p:cNvPr>
                <p:cNvSpPr/>
                <p:nvPr/>
              </p:nvSpPr>
              <p:spPr>
                <a:xfrm rot="14772067">
                  <a:off x="8800793" y="1432085"/>
                  <a:ext cx="216954" cy="501206"/>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Arrow: Down 118">
                  <a:extLst>
                    <a:ext uri="{FF2B5EF4-FFF2-40B4-BE49-F238E27FC236}">
                      <a16:creationId xmlns:a16="http://schemas.microsoft.com/office/drawing/2014/main" id="{2665F481-17F8-BD83-A725-82C2A89F066C}"/>
                    </a:ext>
                  </a:extLst>
                </p:cNvPr>
                <p:cNvSpPr/>
                <p:nvPr/>
              </p:nvSpPr>
              <p:spPr>
                <a:xfrm rot="3939313">
                  <a:off x="8230788" y="1685757"/>
                  <a:ext cx="216954" cy="501206"/>
                </a:xfrm>
                <a:prstGeom prst="downArrow">
                  <a:avLst/>
                </a:prstGeom>
                <a:solidFill>
                  <a:srgbClr val="FF990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7" name="Group 26">
              <a:extLst>
                <a:ext uri="{FF2B5EF4-FFF2-40B4-BE49-F238E27FC236}">
                  <a16:creationId xmlns:a16="http://schemas.microsoft.com/office/drawing/2014/main" id="{804240FA-0865-6383-18FE-BAFEB192C0A6}"/>
                </a:ext>
              </a:extLst>
            </p:cNvPr>
            <p:cNvGrpSpPr/>
            <p:nvPr/>
          </p:nvGrpSpPr>
          <p:grpSpPr>
            <a:xfrm>
              <a:off x="4107862" y="1112350"/>
              <a:ext cx="2242930" cy="2151814"/>
              <a:chOff x="4107862" y="1112350"/>
              <a:chExt cx="2242930" cy="2151814"/>
            </a:xfrm>
          </p:grpSpPr>
          <p:cxnSp>
            <p:nvCxnSpPr>
              <p:cNvPr id="87" name="Straight Connector 86">
                <a:extLst>
                  <a:ext uri="{FF2B5EF4-FFF2-40B4-BE49-F238E27FC236}">
                    <a16:creationId xmlns:a16="http://schemas.microsoft.com/office/drawing/2014/main" id="{1F010BC3-AC90-95F7-7672-180D43B3BE9F}"/>
                  </a:ext>
                </a:extLst>
              </p:cNvPr>
              <p:cNvCxnSpPr>
                <a:cxnSpLocks/>
              </p:cNvCxnSpPr>
              <p:nvPr/>
            </p:nvCxnSpPr>
            <p:spPr>
              <a:xfrm flipV="1">
                <a:off x="4107862" y="2212218"/>
                <a:ext cx="1017041" cy="1051946"/>
              </a:xfrm>
              <a:prstGeom prst="line">
                <a:avLst/>
              </a:prstGeom>
            </p:spPr>
            <p:style>
              <a:lnRef idx="2">
                <a:schemeClr val="dk1"/>
              </a:lnRef>
              <a:fillRef idx="0">
                <a:schemeClr val="dk1"/>
              </a:fillRef>
              <a:effectRef idx="1">
                <a:schemeClr val="dk1"/>
              </a:effectRef>
              <a:fontRef idx="minor">
                <a:schemeClr val="tx1"/>
              </a:fontRef>
            </p:style>
          </p:cxnSp>
          <p:grpSp>
            <p:nvGrpSpPr>
              <p:cNvPr id="6" name="Group 5">
                <a:extLst>
                  <a:ext uri="{FF2B5EF4-FFF2-40B4-BE49-F238E27FC236}">
                    <a16:creationId xmlns:a16="http://schemas.microsoft.com/office/drawing/2014/main" id="{38CB26A9-3A70-AB23-D310-FCD6EF2C260D}"/>
                  </a:ext>
                </a:extLst>
              </p:cNvPr>
              <p:cNvGrpSpPr/>
              <p:nvPr/>
            </p:nvGrpSpPr>
            <p:grpSpPr>
              <a:xfrm>
                <a:off x="4609282" y="1112350"/>
                <a:ext cx="1741510" cy="1157786"/>
                <a:chOff x="151500" y="5793565"/>
                <a:chExt cx="1741510" cy="1157786"/>
              </a:xfrm>
            </p:grpSpPr>
            <p:sp>
              <p:nvSpPr>
                <p:cNvPr id="104" name="Rectangle 103">
                  <a:extLst>
                    <a:ext uri="{FF2B5EF4-FFF2-40B4-BE49-F238E27FC236}">
                      <a16:creationId xmlns:a16="http://schemas.microsoft.com/office/drawing/2014/main" id="{4E119C0F-9D21-6CC5-B876-E03DB541647C}"/>
                    </a:ext>
                  </a:extLst>
                </p:cNvPr>
                <p:cNvSpPr/>
                <p:nvPr/>
              </p:nvSpPr>
              <p:spPr>
                <a:xfrm>
                  <a:off x="188477" y="5793565"/>
                  <a:ext cx="1393074"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w="12700">
                        <a:solidFill>
                          <a:srgbClr val="A5A5A5">
                            <a:lumMod val="50000"/>
                          </a:srgbClr>
                        </a:solidFill>
                        <a:prstDash val="solid"/>
                      </a:ln>
                      <a:solidFill>
                        <a:srgbClr val="FFC000">
                          <a:lumMod val="75000"/>
                        </a:srgbClr>
                      </a:solidFill>
                      <a:effectLst>
                        <a:innerShdw blurRad="177800">
                          <a:srgbClr val="A5A5A5">
                            <a:lumMod val="50000"/>
                          </a:srgbClr>
                        </a:innerShdw>
                      </a:effectLst>
                      <a:uLnTx/>
                      <a:uFillTx/>
                      <a:latin typeface="Calibri" panose="020F0502020204030204"/>
                      <a:ea typeface="+mn-ea"/>
                      <a:cs typeface="+mn-cs"/>
                    </a:rPr>
                    <a:t>RTK</a:t>
                  </a:r>
                </a:p>
              </p:txBody>
            </p:sp>
            <p:sp>
              <p:nvSpPr>
                <p:cNvPr id="107" name="TextBox 106">
                  <a:extLst>
                    <a:ext uri="{FF2B5EF4-FFF2-40B4-BE49-F238E27FC236}">
                      <a16:creationId xmlns:a16="http://schemas.microsoft.com/office/drawing/2014/main" id="{A7143DCF-C89E-D3E9-F583-1911887E6F27}"/>
                    </a:ext>
                  </a:extLst>
                </p:cNvPr>
                <p:cNvSpPr txBox="1"/>
                <p:nvPr/>
              </p:nvSpPr>
              <p:spPr>
                <a:xfrm>
                  <a:off x="151500" y="6489686"/>
                  <a:ext cx="174151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SERVICES</a:t>
                  </a:r>
                </a:p>
              </p:txBody>
            </p:sp>
          </p:grpSp>
          <p:grpSp>
            <p:nvGrpSpPr>
              <p:cNvPr id="39" name="Group 38">
                <a:extLst>
                  <a:ext uri="{FF2B5EF4-FFF2-40B4-BE49-F238E27FC236}">
                    <a16:creationId xmlns:a16="http://schemas.microsoft.com/office/drawing/2014/main" id="{E87DDCFA-1884-9DC2-F9A1-19F20B63E0D2}"/>
                  </a:ext>
                </a:extLst>
              </p:cNvPr>
              <p:cNvGrpSpPr/>
              <p:nvPr/>
            </p:nvGrpSpPr>
            <p:grpSpPr>
              <a:xfrm rot="257289">
                <a:off x="4182761" y="2157452"/>
                <a:ext cx="586882" cy="958939"/>
                <a:chOff x="7187483" y="961546"/>
                <a:chExt cx="586882" cy="958939"/>
              </a:xfrm>
            </p:grpSpPr>
            <p:sp>
              <p:nvSpPr>
                <p:cNvPr id="120" name="Arrow: Down 119">
                  <a:extLst>
                    <a:ext uri="{FF2B5EF4-FFF2-40B4-BE49-F238E27FC236}">
                      <a16:creationId xmlns:a16="http://schemas.microsoft.com/office/drawing/2014/main" id="{94DD4634-4EEB-1DCA-4683-19AE9E154524}"/>
                    </a:ext>
                  </a:extLst>
                </p:cNvPr>
                <p:cNvSpPr/>
                <p:nvPr/>
              </p:nvSpPr>
              <p:spPr>
                <a:xfrm rot="2469286">
                  <a:off x="7187483" y="1419279"/>
                  <a:ext cx="216954" cy="501206"/>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Arrow: Down 120">
                  <a:extLst>
                    <a:ext uri="{FF2B5EF4-FFF2-40B4-BE49-F238E27FC236}">
                      <a16:creationId xmlns:a16="http://schemas.microsoft.com/office/drawing/2014/main" id="{A316D359-A133-046D-6C7D-73C75B21A365}"/>
                    </a:ext>
                  </a:extLst>
                </p:cNvPr>
                <p:cNvSpPr/>
                <p:nvPr/>
              </p:nvSpPr>
              <p:spPr>
                <a:xfrm rot="13185090">
                  <a:off x="7557411" y="961546"/>
                  <a:ext cx="216954" cy="501206"/>
                </a:xfrm>
                <a:prstGeom prst="downArrow">
                  <a:avLst>
                    <a:gd name="adj1" fmla="val 50000"/>
                    <a:gd name="adj2" fmla="val 47047"/>
                  </a:avLst>
                </a:prstGeom>
                <a:solidFill>
                  <a:srgbClr val="FF990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34" name="Group 33">
              <a:extLst>
                <a:ext uri="{FF2B5EF4-FFF2-40B4-BE49-F238E27FC236}">
                  <a16:creationId xmlns:a16="http://schemas.microsoft.com/office/drawing/2014/main" id="{17EC024E-3BD3-0AE4-D30E-8016A4A773A8}"/>
                </a:ext>
              </a:extLst>
            </p:cNvPr>
            <p:cNvGrpSpPr/>
            <p:nvPr/>
          </p:nvGrpSpPr>
          <p:grpSpPr>
            <a:xfrm>
              <a:off x="5090717" y="4472789"/>
              <a:ext cx="4073791" cy="1956380"/>
              <a:chOff x="5127359" y="4448888"/>
              <a:chExt cx="4073791" cy="1956380"/>
            </a:xfrm>
          </p:grpSpPr>
          <p:grpSp>
            <p:nvGrpSpPr>
              <p:cNvPr id="13" name="Group 12">
                <a:extLst>
                  <a:ext uri="{FF2B5EF4-FFF2-40B4-BE49-F238E27FC236}">
                    <a16:creationId xmlns:a16="http://schemas.microsoft.com/office/drawing/2014/main" id="{6C25B230-FE37-41AB-8829-17A0F9C3E2B2}"/>
                  </a:ext>
                </a:extLst>
              </p:cNvPr>
              <p:cNvGrpSpPr/>
              <p:nvPr/>
            </p:nvGrpSpPr>
            <p:grpSpPr>
              <a:xfrm rot="20957997">
                <a:off x="5127359" y="4448888"/>
                <a:ext cx="3595450" cy="1956380"/>
                <a:chOff x="6142341" y="3563847"/>
                <a:chExt cx="3595450" cy="1956380"/>
              </a:xfrm>
            </p:grpSpPr>
            <p:cxnSp>
              <p:nvCxnSpPr>
                <p:cNvPr id="61" name="Straight Connector 60">
                  <a:extLst>
                    <a:ext uri="{FF2B5EF4-FFF2-40B4-BE49-F238E27FC236}">
                      <a16:creationId xmlns:a16="http://schemas.microsoft.com/office/drawing/2014/main" id="{34EC5AE2-7517-A32F-7B8E-F52EAFEAD4F6}"/>
                    </a:ext>
                  </a:extLst>
                </p:cNvPr>
                <p:cNvCxnSpPr>
                  <a:cxnSpLocks/>
                  <a:endCxn id="74" idx="1"/>
                </p:cNvCxnSpPr>
                <p:nvPr/>
              </p:nvCxnSpPr>
              <p:spPr>
                <a:xfrm rot="642003">
                  <a:off x="6142341" y="4101839"/>
                  <a:ext cx="686669" cy="9091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80E26642-4E21-E880-221D-AB46A2E87518}"/>
                    </a:ext>
                  </a:extLst>
                </p:cNvPr>
                <p:cNvSpPr txBox="1"/>
                <p:nvPr/>
              </p:nvSpPr>
              <p:spPr>
                <a:xfrm rot="942022">
                  <a:off x="7379930" y="3563847"/>
                  <a:ext cx="200730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Software Updates</a:t>
                  </a:r>
                </a:p>
              </p:txBody>
            </p:sp>
            <p:sp>
              <p:nvSpPr>
                <p:cNvPr id="66" name="TextBox 65">
                  <a:extLst>
                    <a:ext uri="{FF2B5EF4-FFF2-40B4-BE49-F238E27FC236}">
                      <a16:creationId xmlns:a16="http://schemas.microsoft.com/office/drawing/2014/main" id="{D474D091-48AE-E0D5-3698-810E8F505223}"/>
                    </a:ext>
                  </a:extLst>
                </p:cNvPr>
                <p:cNvSpPr txBox="1"/>
                <p:nvPr/>
              </p:nvSpPr>
              <p:spPr>
                <a:xfrm rot="903694">
                  <a:off x="7590309" y="3794075"/>
                  <a:ext cx="125916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Path Plan</a:t>
                  </a:r>
                </a:p>
              </p:txBody>
            </p:sp>
            <p:sp>
              <p:nvSpPr>
                <p:cNvPr id="67" name="TextBox 66">
                  <a:extLst>
                    <a:ext uri="{FF2B5EF4-FFF2-40B4-BE49-F238E27FC236}">
                      <a16:creationId xmlns:a16="http://schemas.microsoft.com/office/drawing/2014/main" id="{3A715978-351A-6B24-7E5D-4AEAF64F6805}"/>
                    </a:ext>
                  </a:extLst>
                </p:cNvPr>
                <p:cNvSpPr txBox="1"/>
                <p:nvPr/>
              </p:nvSpPr>
              <p:spPr>
                <a:xfrm rot="916454">
                  <a:off x="6919191" y="4048254"/>
                  <a:ext cx="243532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Corrections Data (RTK) </a:t>
                  </a:r>
                </a:p>
              </p:txBody>
            </p:sp>
            <p:sp>
              <p:nvSpPr>
                <p:cNvPr id="69" name="TextBox 68">
                  <a:extLst>
                    <a:ext uri="{FF2B5EF4-FFF2-40B4-BE49-F238E27FC236}">
                      <a16:creationId xmlns:a16="http://schemas.microsoft.com/office/drawing/2014/main" id="{3F83DBFE-6B9D-69BE-90E9-DDF1585AB2F6}"/>
                    </a:ext>
                  </a:extLst>
                </p:cNvPr>
                <p:cNvSpPr txBox="1"/>
                <p:nvPr/>
              </p:nvSpPr>
              <p:spPr>
                <a:xfrm rot="904559">
                  <a:off x="6762459" y="4787817"/>
                  <a:ext cx="27434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9900"/>
                      </a:solidFill>
                      <a:effectLst/>
                      <a:uLnTx/>
                      <a:uFillTx/>
                      <a:latin typeface="Calibri" panose="020F0502020204030204"/>
                      <a:ea typeface="+mn-ea"/>
                      <a:cs typeface="+mn-cs"/>
                    </a:rPr>
                    <a:t>Boundary record data</a:t>
                  </a:r>
                </a:p>
              </p:txBody>
            </p:sp>
            <p:sp>
              <p:nvSpPr>
                <p:cNvPr id="70" name="TextBox 69">
                  <a:extLst>
                    <a:ext uri="{FF2B5EF4-FFF2-40B4-BE49-F238E27FC236}">
                      <a16:creationId xmlns:a16="http://schemas.microsoft.com/office/drawing/2014/main" id="{ADB2DD97-ED83-3F55-D275-8C2A71D74953}"/>
                    </a:ext>
                  </a:extLst>
                </p:cNvPr>
                <p:cNvSpPr txBox="1"/>
                <p:nvPr/>
              </p:nvSpPr>
              <p:spPr>
                <a:xfrm rot="903694">
                  <a:off x="6689855" y="5150895"/>
                  <a:ext cx="254501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9900"/>
                      </a:solidFill>
                      <a:effectLst/>
                      <a:uLnTx/>
                      <a:uFillTx/>
                      <a:latin typeface="Calibri" panose="020F0502020204030204"/>
                      <a:ea typeface="+mn-ea"/>
                      <a:cs typeface="+mn-cs"/>
                    </a:rPr>
                    <a:t>Telemetry and Logs</a:t>
                  </a:r>
                </a:p>
              </p:txBody>
            </p:sp>
            <p:sp>
              <p:nvSpPr>
                <p:cNvPr id="74" name="TextBox 73">
                  <a:extLst>
                    <a:ext uri="{FF2B5EF4-FFF2-40B4-BE49-F238E27FC236}">
                      <a16:creationId xmlns:a16="http://schemas.microsoft.com/office/drawing/2014/main" id="{2194C1F6-B96A-9599-2626-A6CBA438E218}"/>
                    </a:ext>
                  </a:extLst>
                </p:cNvPr>
                <p:cNvSpPr txBox="1"/>
                <p:nvPr/>
              </p:nvSpPr>
              <p:spPr>
                <a:xfrm rot="904559">
                  <a:off x="6766015" y="4438205"/>
                  <a:ext cx="2823257" cy="369332"/>
                </a:xfrm>
                <a:prstGeom prst="rect">
                  <a:avLst/>
                </a:prstGeom>
                <a:noFill/>
                <a:ln w="127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Calibri" panose="020F0502020204030204"/>
                      <a:ea typeface="+mn-ea"/>
                      <a:cs typeface="+mn-cs"/>
                    </a:rPr>
                    <a:t>LTE cellular data connect</a:t>
                  </a:r>
                </a:p>
              </p:txBody>
            </p:sp>
            <p:sp>
              <p:nvSpPr>
                <p:cNvPr id="84" name="Arrow: Down 83">
                  <a:extLst>
                    <a:ext uri="{FF2B5EF4-FFF2-40B4-BE49-F238E27FC236}">
                      <a16:creationId xmlns:a16="http://schemas.microsoft.com/office/drawing/2014/main" id="{BEE0E7D2-487F-D3CA-8A84-FD2BFF4BB676}"/>
                    </a:ext>
                  </a:extLst>
                </p:cNvPr>
                <p:cNvSpPr/>
                <p:nvPr/>
              </p:nvSpPr>
              <p:spPr>
                <a:xfrm rot="17156540">
                  <a:off x="9378711" y="4376155"/>
                  <a:ext cx="216954" cy="501206"/>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Arrow: Down 84">
                  <a:extLst>
                    <a:ext uri="{FF2B5EF4-FFF2-40B4-BE49-F238E27FC236}">
                      <a16:creationId xmlns:a16="http://schemas.microsoft.com/office/drawing/2014/main" id="{4D3D6539-2557-EE1D-AA2A-A6ACA348D12C}"/>
                    </a:ext>
                  </a:extLst>
                </p:cNvPr>
                <p:cNvSpPr/>
                <p:nvPr/>
              </p:nvSpPr>
              <p:spPr>
                <a:xfrm rot="6400469">
                  <a:off x="9174100" y="5047496"/>
                  <a:ext cx="216954" cy="501206"/>
                </a:xfrm>
                <a:prstGeom prst="downArrow">
                  <a:avLst/>
                </a:prstGeom>
                <a:solidFill>
                  <a:srgbClr val="FF990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54" name="Straight Connector 53">
                <a:extLst>
                  <a:ext uri="{FF2B5EF4-FFF2-40B4-BE49-F238E27FC236}">
                    <a16:creationId xmlns:a16="http://schemas.microsoft.com/office/drawing/2014/main" id="{C9E023AD-89D6-2130-B577-4CAC031C033B}"/>
                  </a:ext>
                </a:extLst>
              </p:cNvPr>
              <p:cNvCxnSpPr>
                <a:cxnSpLocks/>
                <a:stCxn id="74" idx="3"/>
              </p:cNvCxnSpPr>
              <p:nvPr/>
            </p:nvCxnSpPr>
            <p:spPr>
              <a:xfrm>
                <a:off x="8581053" y="5570104"/>
                <a:ext cx="620097" cy="6869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3" name="Arrow: Down 22">
              <a:extLst>
                <a:ext uri="{FF2B5EF4-FFF2-40B4-BE49-F238E27FC236}">
                  <a16:creationId xmlns:a16="http://schemas.microsoft.com/office/drawing/2014/main" id="{31F94F31-F67B-1FAB-47EF-808AC8CAF8B7}"/>
                </a:ext>
              </a:extLst>
            </p:cNvPr>
            <p:cNvSpPr/>
            <p:nvPr/>
          </p:nvSpPr>
          <p:spPr>
            <a:xfrm rot="16514537">
              <a:off x="5427959" y="4816504"/>
              <a:ext cx="216954" cy="501206"/>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Arrow: Down 24">
              <a:extLst>
                <a:ext uri="{FF2B5EF4-FFF2-40B4-BE49-F238E27FC236}">
                  <a16:creationId xmlns:a16="http://schemas.microsoft.com/office/drawing/2014/main" id="{868D087B-EC2A-3CAD-4C70-C350266B9B9A}"/>
                </a:ext>
              </a:extLst>
            </p:cNvPr>
            <p:cNvSpPr/>
            <p:nvPr/>
          </p:nvSpPr>
          <p:spPr>
            <a:xfrm rot="5758466">
              <a:off x="5227329" y="5266223"/>
              <a:ext cx="216954" cy="501206"/>
            </a:xfrm>
            <a:prstGeom prst="downArrow">
              <a:avLst/>
            </a:prstGeom>
            <a:solidFill>
              <a:srgbClr val="FF990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phic 3">
              <a:extLst>
                <a:ext uri="{FF2B5EF4-FFF2-40B4-BE49-F238E27FC236}">
                  <a16:creationId xmlns:a16="http://schemas.microsoft.com/office/drawing/2014/main" id="{CE1EAF83-2A4A-0AE1-4EE6-840F35B6A1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1138792" flipH="1">
              <a:off x="10627691" y="1956958"/>
              <a:ext cx="1298776" cy="1108719"/>
            </a:xfrm>
            <a:prstGeom prst="rect">
              <a:avLst/>
            </a:prstGeom>
          </p:spPr>
        </p:pic>
        <p:cxnSp>
          <p:nvCxnSpPr>
            <p:cNvPr id="5" name="Straight Connector 4">
              <a:extLst>
                <a:ext uri="{FF2B5EF4-FFF2-40B4-BE49-F238E27FC236}">
                  <a16:creationId xmlns:a16="http://schemas.microsoft.com/office/drawing/2014/main" id="{1008B9E1-307C-9E65-689E-A73F6E95F310}"/>
                </a:ext>
              </a:extLst>
            </p:cNvPr>
            <p:cNvCxnSpPr>
              <a:cxnSpLocks/>
            </p:cNvCxnSpPr>
            <p:nvPr/>
          </p:nvCxnSpPr>
          <p:spPr>
            <a:xfrm flipH="1">
              <a:off x="9922484" y="3096776"/>
              <a:ext cx="881959" cy="1123105"/>
            </a:xfrm>
            <a:prstGeom prst="line">
              <a:avLst/>
            </a:prstGeom>
          </p:spPr>
          <p:style>
            <a:lnRef idx="2">
              <a:schemeClr val="dk1"/>
            </a:lnRef>
            <a:fillRef idx="0">
              <a:schemeClr val="dk1"/>
            </a:fillRef>
            <a:effectRef idx="1">
              <a:schemeClr val="dk1"/>
            </a:effectRef>
            <a:fontRef idx="minor">
              <a:schemeClr val="tx1"/>
            </a:fontRef>
          </p:style>
        </p:cxnSp>
        <p:sp>
          <p:nvSpPr>
            <p:cNvPr id="11" name="Arrow: Down 10">
              <a:extLst>
                <a:ext uri="{FF2B5EF4-FFF2-40B4-BE49-F238E27FC236}">
                  <a16:creationId xmlns:a16="http://schemas.microsoft.com/office/drawing/2014/main" id="{5E77ED55-99D9-D487-A05E-92C1BC9E635A}"/>
                </a:ext>
              </a:extLst>
            </p:cNvPr>
            <p:cNvSpPr/>
            <p:nvPr/>
          </p:nvSpPr>
          <p:spPr>
            <a:xfrm rot="331557">
              <a:off x="11096833" y="3895502"/>
              <a:ext cx="216954" cy="501206"/>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 name="Arrow: Down 35">
              <a:extLst>
                <a:ext uri="{FF2B5EF4-FFF2-40B4-BE49-F238E27FC236}">
                  <a16:creationId xmlns:a16="http://schemas.microsoft.com/office/drawing/2014/main" id="{1E8B2BF4-7B7D-054B-7B0A-6065647F1D70}"/>
                </a:ext>
              </a:extLst>
            </p:cNvPr>
            <p:cNvSpPr/>
            <p:nvPr/>
          </p:nvSpPr>
          <p:spPr>
            <a:xfrm rot="2303619">
              <a:off x="10043237" y="3339629"/>
              <a:ext cx="216954" cy="501206"/>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 name="TextBox 36">
              <a:extLst>
                <a:ext uri="{FF2B5EF4-FFF2-40B4-BE49-F238E27FC236}">
                  <a16:creationId xmlns:a16="http://schemas.microsoft.com/office/drawing/2014/main" id="{D1BCD538-1540-3D6D-DCE2-C18255A593C2}"/>
                </a:ext>
              </a:extLst>
            </p:cNvPr>
            <p:cNvSpPr txBox="1"/>
            <p:nvPr/>
          </p:nvSpPr>
          <p:spPr>
            <a:xfrm>
              <a:off x="10507980" y="1616466"/>
              <a:ext cx="168402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GNSS Satellite</a:t>
              </a:r>
            </a:p>
          </p:txBody>
        </p:sp>
        <p:cxnSp>
          <p:nvCxnSpPr>
            <p:cNvPr id="41" name="Straight Connector 40">
              <a:extLst>
                <a:ext uri="{FF2B5EF4-FFF2-40B4-BE49-F238E27FC236}">
                  <a16:creationId xmlns:a16="http://schemas.microsoft.com/office/drawing/2014/main" id="{143DD00C-A030-D569-87D6-A49FD2A6E185}"/>
                </a:ext>
              </a:extLst>
            </p:cNvPr>
            <p:cNvCxnSpPr>
              <a:cxnSpLocks/>
            </p:cNvCxnSpPr>
            <p:nvPr/>
          </p:nvCxnSpPr>
          <p:spPr>
            <a:xfrm flipV="1">
              <a:off x="10842323" y="3546837"/>
              <a:ext cx="236810" cy="2599963"/>
            </a:xfrm>
            <a:prstGeom prst="line">
              <a:avLst/>
            </a:prstGeom>
            <a:ln w="57150">
              <a:solidFill>
                <a:schemeClr val="bg1"/>
              </a:solidFill>
            </a:ln>
          </p:spPr>
          <p:style>
            <a:lnRef idx="2">
              <a:schemeClr val="dk1"/>
            </a:lnRef>
            <a:fillRef idx="0">
              <a:schemeClr val="dk1"/>
            </a:fillRef>
            <a:effectRef idx="1">
              <a:schemeClr val="dk1"/>
            </a:effectRef>
            <a:fontRef idx="minor">
              <a:schemeClr val="tx1"/>
            </a:fontRef>
          </p:style>
        </p:cxnSp>
        <p:cxnSp>
          <p:nvCxnSpPr>
            <p:cNvPr id="8" name="Straight Connector 7">
              <a:extLst>
                <a:ext uri="{FF2B5EF4-FFF2-40B4-BE49-F238E27FC236}">
                  <a16:creationId xmlns:a16="http://schemas.microsoft.com/office/drawing/2014/main" id="{8B123FBF-287D-B67A-3FF5-C0CE32ED6F4A}"/>
                </a:ext>
              </a:extLst>
            </p:cNvPr>
            <p:cNvCxnSpPr>
              <a:cxnSpLocks/>
            </p:cNvCxnSpPr>
            <p:nvPr/>
          </p:nvCxnSpPr>
          <p:spPr>
            <a:xfrm flipV="1">
              <a:off x="10842323" y="3230810"/>
              <a:ext cx="240117" cy="2915990"/>
            </a:xfrm>
            <a:prstGeom prst="line">
              <a:avLst/>
            </a:prstGeom>
          </p:spPr>
          <p:style>
            <a:lnRef idx="2">
              <a:schemeClr val="dk1"/>
            </a:lnRef>
            <a:fillRef idx="0">
              <a:schemeClr val="dk1"/>
            </a:fillRef>
            <a:effectRef idx="1">
              <a:schemeClr val="dk1"/>
            </a:effectRef>
            <a:fontRef idx="minor">
              <a:schemeClr val="tx1"/>
            </a:fontRef>
          </p:style>
        </p:cxnSp>
      </p:grpSp>
      <p:pic>
        <p:nvPicPr>
          <p:cNvPr id="12" name="Picture 11" descr="A Toro lawn mower">
            <a:extLst>
              <a:ext uri="{FF2B5EF4-FFF2-40B4-BE49-F238E27FC236}">
                <a16:creationId xmlns:a16="http://schemas.microsoft.com/office/drawing/2014/main" id="{1ADBA053-AE12-EF9E-B485-60BCC45EE3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29568" y="4486384"/>
            <a:ext cx="2435571" cy="1826678"/>
          </a:xfrm>
          <a:prstGeom prst="rect">
            <a:avLst/>
          </a:prstGeom>
        </p:spPr>
      </p:pic>
    </p:spTree>
    <p:extLst>
      <p:ext uri="{BB962C8B-B14F-4D97-AF65-F5344CB8AC3E}">
        <p14:creationId xmlns:p14="http://schemas.microsoft.com/office/powerpoint/2010/main" val="3067330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7AFCC-DBE3-4AE2-24E8-B4AB8D581DF6}"/>
              </a:ext>
            </a:extLst>
          </p:cNvPr>
          <p:cNvSpPr>
            <a:spLocks noGrp="1"/>
          </p:cNvSpPr>
          <p:nvPr>
            <p:ph type="title"/>
          </p:nvPr>
        </p:nvSpPr>
        <p:spPr/>
        <p:txBody>
          <a:bodyPr/>
          <a:lstStyle/>
          <a:p>
            <a:r>
              <a:rPr lang="en-US"/>
              <a:t>Safety Functions</a:t>
            </a:r>
          </a:p>
        </p:txBody>
      </p:sp>
      <p:pic>
        <p:nvPicPr>
          <p:cNvPr id="4" name="Content Placeholder 4" descr="A visualization of the autonomous mower's saftey zones at 4 feet, 9 feet, and 15 feet from the mower.">
            <a:extLst>
              <a:ext uri="{FF2B5EF4-FFF2-40B4-BE49-F238E27FC236}">
                <a16:creationId xmlns:a16="http://schemas.microsoft.com/office/drawing/2014/main" id="{BCEBEFA2-949F-4276-18D5-08EA9888ADC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l="7233" t="13874" r="6325"/>
          <a:stretch/>
        </p:blipFill>
        <p:spPr>
          <a:xfrm rot="16200000">
            <a:off x="6587020" y="297756"/>
            <a:ext cx="4728159" cy="6520873"/>
          </a:xfrm>
        </p:spPr>
      </p:pic>
      <p:grpSp>
        <p:nvGrpSpPr>
          <p:cNvPr id="17" name="Group 16" descr="A legend showing the autonomous mower zone defintions and the mower's actions in those zones.">
            <a:extLst>
              <a:ext uri="{FF2B5EF4-FFF2-40B4-BE49-F238E27FC236}">
                <a16:creationId xmlns:a16="http://schemas.microsoft.com/office/drawing/2014/main" id="{84D8DA61-BA9F-136A-CC88-3897D6FCAC87}"/>
              </a:ext>
            </a:extLst>
          </p:cNvPr>
          <p:cNvGrpSpPr/>
          <p:nvPr/>
        </p:nvGrpSpPr>
        <p:grpSpPr>
          <a:xfrm>
            <a:off x="604799" y="2743462"/>
            <a:ext cx="6220874" cy="2429179"/>
            <a:chOff x="604799" y="2743462"/>
            <a:chExt cx="6220874" cy="2429179"/>
          </a:xfrm>
        </p:grpSpPr>
        <p:sp>
          <p:nvSpPr>
            <p:cNvPr id="5" name="Rectangle: Rounded Corners 4">
              <a:extLst>
                <a:ext uri="{FF2B5EF4-FFF2-40B4-BE49-F238E27FC236}">
                  <a16:creationId xmlns:a16="http://schemas.microsoft.com/office/drawing/2014/main" id="{61BB3650-FE77-0F47-682A-A9824EA6DCC5}"/>
                </a:ext>
              </a:extLst>
            </p:cNvPr>
            <p:cNvSpPr/>
            <p:nvPr/>
          </p:nvSpPr>
          <p:spPr>
            <a:xfrm>
              <a:off x="604799" y="2789099"/>
              <a:ext cx="1013012" cy="367553"/>
            </a:xfrm>
            <a:prstGeom prst="roundRect">
              <a:avLst/>
            </a:prstGeom>
            <a:solidFill>
              <a:srgbClr val="FDE4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2CA2588D-9A8E-02C3-583A-6C93DC50DD16}"/>
                </a:ext>
              </a:extLst>
            </p:cNvPr>
            <p:cNvSpPr/>
            <p:nvPr/>
          </p:nvSpPr>
          <p:spPr>
            <a:xfrm>
              <a:off x="604799" y="3290377"/>
              <a:ext cx="1013012" cy="367553"/>
            </a:xfrm>
            <a:prstGeom prst="roundRect">
              <a:avLst/>
            </a:prstGeom>
            <a:solidFill>
              <a:srgbClr val="FDC4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6">
              <a:extLst>
                <a:ext uri="{FF2B5EF4-FFF2-40B4-BE49-F238E27FC236}">
                  <a16:creationId xmlns:a16="http://schemas.microsoft.com/office/drawing/2014/main" id="{314E830F-B9D3-B92C-9629-8512F34CF8C7}"/>
                </a:ext>
              </a:extLst>
            </p:cNvPr>
            <p:cNvSpPr/>
            <p:nvPr/>
          </p:nvSpPr>
          <p:spPr>
            <a:xfrm>
              <a:off x="604799" y="3793195"/>
              <a:ext cx="1013012" cy="367553"/>
            </a:xfrm>
            <a:prstGeom prst="roundRect">
              <a:avLst/>
            </a:prstGeom>
            <a:solidFill>
              <a:srgbClr val="FD9E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C7D78264-4D2E-135F-E795-E661065D87E1}"/>
                </a:ext>
              </a:extLst>
            </p:cNvPr>
            <p:cNvSpPr txBox="1">
              <a:spLocks/>
            </p:cNvSpPr>
            <p:nvPr/>
          </p:nvSpPr>
          <p:spPr>
            <a:xfrm>
              <a:off x="1741602" y="2743462"/>
              <a:ext cx="5084071" cy="24291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Slow Down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Stop &amp; auto restart if clear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Hard Stop with engine shut down</a:t>
              </a:r>
            </a:p>
          </p:txBody>
        </p:sp>
      </p:grpSp>
      <p:sp>
        <p:nvSpPr>
          <p:cNvPr id="9" name="TextBox 8">
            <a:extLst>
              <a:ext uri="{FF2B5EF4-FFF2-40B4-BE49-F238E27FC236}">
                <a16:creationId xmlns:a16="http://schemas.microsoft.com/office/drawing/2014/main" id="{78DFBE37-9AC8-E01C-0F0A-13C09A591425}"/>
              </a:ext>
            </a:extLst>
          </p:cNvPr>
          <p:cNvSpPr txBox="1"/>
          <p:nvPr/>
        </p:nvSpPr>
        <p:spPr>
          <a:xfrm>
            <a:off x="928071" y="2058809"/>
            <a:ext cx="737541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strike="noStrike" kern="1200" cap="none" spc="0" normalizeH="0" baseline="0" noProof="0" dirty="0">
                <a:ln>
                  <a:noFill/>
                </a:ln>
                <a:solidFill>
                  <a:prstClr val="black"/>
                </a:solidFill>
                <a:effectLst/>
                <a:uLnTx/>
                <a:uFillTx/>
                <a:latin typeface="Calibri" panose="020F0502020204030204"/>
                <a:ea typeface="+mn-ea"/>
                <a:cs typeface="+mn-cs"/>
              </a:rPr>
              <a:t>Zone definitions</a:t>
            </a:r>
          </a:p>
        </p:txBody>
      </p:sp>
      <p:sp>
        <p:nvSpPr>
          <p:cNvPr id="10" name="TextBox 9">
            <a:extLst>
              <a:ext uri="{FF2B5EF4-FFF2-40B4-BE49-F238E27FC236}">
                <a16:creationId xmlns:a16="http://schemas.microsoft.com/office/drawing/2014/main" id="{1DEC641E-A50D-4CF6-0458-E030CF431442}"/>
              </a:ext>
            </a:extLst>
          </p:cNvPr>
          <p:cNvSpPr txBox="1"/>
          <p:nvPr/>
        </p:nvSpPr>
        <p:spPr>
          <a:xfrm>
            <a:off x="604799" y="4838700"/>
            <a:ext cx="4957801" cy="14773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Designed and tested to comply with ISO 13849 – Safety of control systems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F5CFDADE-6BC9-D51C-BEDB-62FD6F8AAB72}"/>
              </a:ext>
            </a:extLst>
          </p:cNvPr>
          <p:cNvSpPr txBox="1"/>
          <p:nvPr/>
        </p:nvSpPr>
        <p:spPr>
          <a:xfrm>
            <a:off x="11473295" y="3344815"/>
            <a:ext cx="7086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15ft</a:t>
            </a:r>
          </a:p>
        </p:txBody>
      </p:sp>
      <p:sp>
        <p:nvSpPr>
          <p:cNvPr id="11" name="TextBox 10">
            <a:extLst>
              <a:ext uri="{FF2B5EF4-FFF2-40B4-BE49-F238E27FC236}">
                <a16:creationId xmlns:a16="http://schemas.microsoft.com/office/drawing/2014/main" id="{6671C7D4-CEEC-67D4-67BD-A64EF648BA63}"/>
              </a:ext>
            </a:extLst>
          </p:cNvPr>
          <p:cNvSpPr txBox="1"/>
          <p:nvPr/>
        </p:nvSpPr>
        <p:spPr>
          <a:xfrm>
            <a:off x="9620133" y="3344815"/>
            <a:ext cx="7086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9ft</a:t>
            </a:r>
          </a:p>
        </p:txBody>
      </p:sp>
      <p:sp>
        <p:nvSpPr>
          <p:cNvPr id="12" name="TextBox 11">
            <a:extLst>
              <a:ext uri="{FF2B5EF4-FFF2-40B4-BE49-F238E27FC236}">
                <a16:creationId xmlns:a16="http://schemas.microsoft.com/office/drawing/2014/main" id="{BE8A8496-EA34-7DF5-9D53-CF35A22CA228}"/>
              </a:ext>
            </a:extLst>
          </p:cNvPr>
          <p:cNvSpPr txBox="1"/>
          <p:nvPr/>
        </p:nvSpPr>
        <p:spPr>
          <a:xfrm>
            <a:off x="8222903" y="3327361"/>
            <a:ext cx="7086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4ft</a:t>
            </a:r>
          </a:p>
        </p:txBody>
      </p:sp>
      <p:sp>
        <p:nvSpPr>
          <p:cNvPr id="13" name="TextBox 12">
            <a:extLst>
              <a:ext uri="{FF2B5EF4-FFF2-40B4-BE49-F238E27FC236}">
                <a16:creationId xmlns:a16="http://schemas.microsoft.com/office/drawing/2014/main" id="{63797B11-2D73-5C13-5841-613EDB0B818E}"/>
              </a:ext>
            </a:extLst>
          </p:cNvPr>
          <p:cNvSpPr txBox="1"/>
          <p:nvPr/>
        </p:nvSpPr>
        <p:spPr>
          <a:xfrm>
            <a:off x="7037993" y="1970248"/>
            <a:ext cx="7086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4ft</a:t>
            </a:r>
          </a:p>
        </p:txBody>
      </p:sp>
      <p:sp>
        <p:nvSpPr>
          <p:cNvPr id="14" name="TextBox 13">
            <a:extLst>
              <a:ext uri="{FF2B5EF4-FFF2-40B4-BE49-F238E27FC236}">
                <a16:creationId xmlns:a16="http://schemas.microsoft.com/office/drawing/2014/main" id="{CC26C777-72AF-1111-E623-FD78B4C7F948}"/>
              </a:ext>
            </a:extLst>
          </p:cNvPr>
          <p:cNvSpPr txBox="1"/>
          <p:nvPr/>
        </p:nvSpPr>
        <p:spPr>
          <a:xfrm>
            <a:off x="7037993" y="4710976"/>
            <a:ext cx="7086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4ft</a:t>
            </a:r>
          </a:p>
        </p:txBody>
      </p:sp>
      <p:sp>
        <p:nvSpPr>
          <p:cNvPr id="15" name="TextBox 14">
            <a:extLst>
              <a:ext uri="{FF2B5EF4-FFF2-40B4-BE49-F238E27FC236}">
                <a16:creationId xmlns:a16="http://schemas.microsoft.com/office/drawing/2014/main" id="{081C48D3-46A4-7F23-5CB8-328C8D7CCAFF}"/>
              </a:ext>
            </a:extLst>
          </p:cNvPr>
          <p:cNvSpPr txBox="1"/>
          <p:nvPr/>
        </p:nvSpPr>
        <p:spPr>
          <a:xfrm>
            <a:off x="7069396" y="1031067"/>
            <a:ext cx="7086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7ft</a:t>
            </a:r>
          </a:p>
        </p:txBody>
      </p:sp>
      <p:sp>
        <p:nvSpPr>
          <p:cNvPr id="16" name="TextBox 15">
            <a:extLst>
              <a:ext uri="{FF2B5EF4-FFF2-40B4-BE49-F238E27FC236}">
                <a16:creationId xmlns:a16="http://schemas.microsoft.com/office/drawing/2014/main" id="{47176484-0137-7A0C-D751-E67A43AE59F8}"/>
              </a:ext>
            </a:extLst>
          </p:cNvPr>
          <p:cNvSpPr txBox="1"/>
          <p:nvPr/>
        </p:nvSpPr>
        <p:spPr>
          <a:xfrm>
            <a:off x="7037993" y="5460607"/>
            <a:ext cx="7086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7ft</a:t>
            </a:r>
          </a:p>
        </p:txBody>
      </p:sp>
    </p:spTree>
    <p:extLst>
      <p:ext uri="{BB962C8B-B14F-4D97-AF65-F5344CB8AC3E}">
        <p14:creationId xmlns:p14="http://schemas.microsoft.com/office/powerpoint/2010/main" val="14562662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3BD6B-917A-A94B-8EC1-24DF042935B2}"/>
              </a:ext>
            </a:extLst>
          </p:cNvPr>
          <p:cNvSpPr>
            <a:spLocks noGrp="1"/>
          </p:cNvSpPr>
          <p:nvPr>
            <p:ph type="title"/>
          </p:nvPr>
        </p:nvSpPr>
        <p:spPr/>
        <p:txBody>
          <a:bodyPr/>
          <a:lstStyle/>
          <a:p>
            <a:r>
              <a:rPr lang="en-US"/>
              <a:t>Robotics App Overview</a:t>
            </a:r>
          </a:p>
        </p:txBody>
      </p:sp>
      <p:pic>
        <p:nvPicPr>
          <p:cNvPr id="4" name="Picture 3" descr="A screenshot showing an example of seeing the mower path.">
            <a:extLst>
              <a:ext uri="{FF2B5EF4-FFF2-40B4-BE49-F238E27FC236}">
                <a16:creationId xmlns:a16="http://schemas.microsoft.com/office/drawing/2014/main" id="{1BE35435-7F8A-A3DE-9199-D28C3F600A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0850" y="1663700"/>
            <a:ext cx="2026090" cy="4392440"/>
          </a:xfrm>
          <a:prstGeom prst="rect">
            <a:avLst/>
          </a:prstGeom>
        </p:spPr>
      </p:pic>
      <p:pic>
        <p:nvPicPr>
          <p:cNvPr id="6" name="Picture 5" descr="A screenshot showing an example of seeing past jobs.">
            <a:extLst>
              <a:ext uri="{FF2B5EF4-FFF2-40B4-BE49-F238E27FC236}">
                <a16:creationId xmlns:a16="http://schemas.microsoft.com/office/drawing/2014/main" id="{1914FE4F-6088-DB75-2441-3767C2A04F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1046" y="1690688"/>
            <a:ext cx="2026090" cy="4392440"/>
          </a:xfrm>
          <a:prstGeom prst="rect">
            <a:avLst/>
          </a:prstGeom>
        </p:spPr>
      </p:pic>
      <p:pic>
        <p:nvPicPr>
          <p:cNvPr id="8" name="Picture 7" descr="A screenshot showing an example of seeing the fleet of mowers.">
            <a:extLst>
              <a:ext uri="{FF2B5EF4-FFF2-40B4-BE49-F238E27FC236}">
                <a16:creationId xmlns:a16="http://schemas.microsoft.com/office/drawing/2014/main" id="{8AA9B2D9-D0DF-2528-9843-53F8C9204C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0654" y="1690688"/>
            <a:ext cx="2026090" cy="4392440"/>
          </a:xfrm>
          <a:prstGeom prst="rect">
            <a:avLst/>
          </a:prstGeom>
        </p:spPr>
      </p:pic>
      <p:sp>
        <p:nvSpPr>
          <p:cNvPr id="9" name="TextBox 8">
            <a:extLst>
              <a:ext uri="{FF2B5EF4-FFF2-40B4-BE49-F238E27FC236}">
                <a16:creationId xmlns:a16="http://schemas.microsoft.com/office/drawing/2014/main" id="{C0E03A1F-10C0-A245-E417-B373C86AC28D}"/>
              </a:ext>
            </a:extLst>
          </p:cNvPr>
          <p:cNvSpPr txBox="1"/>
          <p:nvPr/>
        </p:nvSpPr>
        <p:spPr>
          <a:xfrm>
            <a:off x="838200" y="6083128"/>
            <a:ext cx="28575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See Past Jobs</a:t>
            </a:r>
          </a:p>
        </p:txBody>
      </p:sp>
      <p:sp>
        <p:nvSpPr>
          <p:cNvPr id="10" name="TextBox 9">
            <a:extLst>
              <a:ext uri="{FF2B5EF4-FFF2-40B4-BE49-F238E27FC236}">
                <a16:creationId xmlns:a16="http://schemas.microsoft.com/office/drawing/2014/main" id="{E45DEF98-1C70-2A84-718E-8C7512AECDE2}"/>
              </a:ext>
            </a:extLst>
          </p:cNvPr>
          <p:cNvSpPr txBox="1"/>
          <p:nvPr/>
        </p:nvSpPr>
        <p:spPr>
          <a:xfrm>
            <a:off x="4395145" y="6050862"/>
            <a:ext cx="28575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See Mower Path </a:t>
            </a:r>
          </a:p>
        </p:txBody>
      </p:sp>
      <p:sp>
        <p:nvSpPr>
          <p:cNvPr id="11" name="TextBox 10">
            <a:extLst>
              <a:ext uri="{FF2B5EF4-FFF2-40B4-BE49-F238E27FC236}">
                <a16:creationId xmlns:a16="http://schemas.microsoft.com/office/drawing/2014/main" id="{E5E8BFC4-1BBC-96C8-3A52-36C53F6B364C}"/>
              </a:ext>
            </a:extLst>
          </p:cNvPr>
          <p:cNvSpPr txBox="1"/>
          <p:nvPr/>
        </p:nvSpPr>
        <p:spPr>
          <a:xfrm>
            <a:off x="7954949" y="6083128"/>
            <a:ext cx="28575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See Fleet of Mowers</a:t>
            </a:r>
          </a:p>
        </p:txBody>
      </p:sp>
    </p:spTree>
    <p:extLst>
      <p:ext uri="{BB962C8B-B14F-4D97-AF65-F5344CB8AC3E}">
        <p14:creationId xmlns:p14="http://schemas.microsoft.com/office/powerpoint/2010/main" val="5027996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C0F74-F6D1-61D1-60F6-96FA49ABBB80}"/>
              </a:ext>
            </a:extLst>
          </p:cNvPr>
          <p:cNvSpPr>
            <a:spLocks noGrp="1"/>
          </p:cNvSpPr>
          <p:nvPr>
            <p:ph type="title"/>
          </p:nvPr>
        </p:nvSpPr>
        <p:spPr/>
        <p:txBody>
          <a:bodyPr/>
          <a:lstStyle/>
          <a:p>
            <a:r>
              <a:rPr lang="en-US"/>
              <a:t>Record, Mow, Trailer </a:t>
            </a:r>
          </a:p>
        </p:txBody>
      </p:sp>
      <p:sp>
        <p:nvSpPr>
          <p:cNvPr id="3" name="Content Placeholder 2">
            <a:extLst>
              <a:ext uri="{FF2B5EF4-FFF2-40B4-BE49-F238E27FC236}">
                <a16:creationId xmlns:a16="http://schemas.microsoft.com/office/drawing/2014/main" id="{3287472B-4F5A-3265-F0C3-CEA3A48095C1}"/>
              </a:ext>
            </a:extLst>
          </p:cNvPr>
          <p:cNvSpPr>
            <a:spLocks noGrp="1"/>
          </p:cNvSpPr>
          <p:nvPr>
            <p:ph idx="1"/>
          </p:nvPr>
        </p:nvSpPr>
        <p:spPr>
          <a:xfrm>
            <a:off x="838200" y="4725909"/>
            <a:ext cx="3199646" cy="1593410"/>
          </a:xfrm>
        </p:spPr>
        <p:txBody>
          <a:bodyPr>
            <a:normAutofit fontScale="85000" lnSpcReduction="20000"/>
          </a:bodyPr>
          <a:lstStyle/>
          <a:p>
            <a:pPr marL="0" indent="0" algn="ctr">
              <a:buNone/>
            </a:pPr>
            <a:r>
              <a:rPr lang="en-US"/>
              <a:t>Record boundary and exclusions zones</a:t>
            </a:r>
          </a:p>
          <a:p>
            <a:pPr marL="0" indent="0" algn="ctr">
              <a:buNone/>
            </a:pPr>
            <a:r>
              <a:rPr lang="en-US"/>
              <a:t> </a:t>
            </a:r>
            <a:r>
              <a:rPr lang="en-US" b="1"/>
              <a:t>15% of time on property (one time only)</a:t>
            </a:r>
          </a:p>
        </p:txBody>
      </p:sp>
      <p:sp>
        <p:nvSpPr>
          <p:cNvPr id="4" name="Content Placeholder 2">
            <a:extLst>
              <a:ext uri="{FF2B5EF4-FFF2-40B4-BE49-F238E27FC236}">
                <a16:creationId xmlns:a16="http://schemas.microsoft.com/office/drawing/2014/main" id="{96B4983A-E59C-916E-88E8-25C3A1693678}"/>
              </a:ext>
            </a:extLst>
          </p:cNvPr>
          <p:cNvSpPr txBox="1">
            <a:spLocks/>
          </p:cNvSpPr>
          <p:nvPr/>
        </p:nvSpPr>
        <p:spPr>
          <a:xfrm>
            <a:off x="4430917" y="4725909"/>
            <a:ext cx="3199646" cy="14510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Mow</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80% of time on property</a:t>
            </a:r>
          </a:p>
        </p:txBody>
      </p:sp>
      <p:sp>
        <p:nvSpPr>
          <p:cNvPr id="5" name="Content Placeholder 2">
            <a:extLst>
              <a:ext uri="{FF2B5EF4-FFF2-40B4-BE49-F238E27FC236}">
                <a16:creationId xmlns:a16="http://schemas.microsoft.com/office/drawing/2014/main" id="{7E094E73-CD07-6419-5F7E-3176544D1F60}"/>
              </a:ext>
            </a:extLst>
          </p:cNvPr>
          <p:cNvSpPr txBox="1">
            <a:spLocks/>
          </p:cNvSpPr>
          <p:nvPr/>
        </p:nvSpPr>
        <p:spPr>
          <a:xfrm>
            <a:off x="8023634" y="4796828"/>
            <a:ext cx="3199646" cy="145105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Trailer unit and strap down</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5% of time on property</a:t>
            </a:r>
          </a:p>
        </p:txBody>
      </p:sp>
      <p:pic>
        <p:nvPicPr>
          <p:cNvPr id="4098" name="Picture 2" descr="A photo of a lawn mower.">
            <a:extLst>
              <a:ext uri="{FF2B5EF4-FFF2-40B4-BE49-F238E27FC236}">
                <a16:creationId xmlns:a16="http://schemas.microsoft.com/office/drawing/2014/main" id="{808C591E-80D2-E6F9-6910-5D492DA283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840" b="37985"/>
          <a:stretch/>
        </p:blipFill>
        <p:spPr bwMode="auto">
          <a:xfrm>
            <a:off x="4586711" y="2299215"/>
            <a:ext cx="3018578" cy="181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A screenshot of the map showing boundaries and exclusion zones.">
            <a:extLst>
              <a:ext uri="{FF2B5EF4-FFF2-40B4-BE49-F238E27FC236}">
                <a16:creationId xmlns:a16="http://schemas.microsoft.com/office/drawing/2014/main" id="{03CDDCBA-66C6-EC98-DDA9-D6FDB9EC88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1782" b="19322"/>
          <a:stretch/>
        </p:blipFill>
        <p:spPr bwMode="auto">
          <a:xfrm>
            <a:off x="1158949" y="2132091"/>
            <a:ext cx="2545788" cy="214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A photo showing a lkawn mower being ramped onto a trailer.">
            <a:extLst>
              <a:ext uri="{FF2B5EF4-FFF2-40B4-BE49-F238E27FC236}">
                <a16:creationId xmlns:a16="http://schemas.microsoft.com/office/drawing/2014/main" id="{23397FF4-BAED-7B90-EDD0-967410242A3B}"/>
              </a:ext>
            </a:extLst>
          </p:cNvPr>
          <p:cNvPicPr>
            <a:picLocks noChangeAspect="1"/>
          </p:cNvPicPr>
          <p:nvPr/>
        </p:nvPicPr>
        <p:blipFill>
          <a:blip r:embed="rId4"/>
          <a:stretch>
            <a:fillRect/>
          </a:stretch>
        </p:blipFill>
        <p:spPr>
          <a:xfrm>
            <a:off x="8487263" y="2132091"/>
            <a:ext cx="3018578" cy="2011882"/>
          </a:xfrm>
          <a:prstGeom prst="rect">
            <a:avLst/>
          </a:prstGeom>
        </p:spPr>
      </p:pic>
    </p:spTree>
    <p:extLst>
      <p:ext uri="{BB962C8B-B14F-4D97-AF65-F5344CB8AC3E}">
        <p14:creationId xmlns:p14="http://schemas.microsoft.com/office/powerpoint/2010/main" val="37472943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99BA9-4AD0-7B48-04B1-7CCCC4671801}"/>
              </a:ext>
            </a:extLst>
          </p:cNvPr>
          <p:cNvSpPr>
            <a:spLocks noGrp="1"/>
          </p:cNvSpPr>
          <p:nvPr>
            <p:ph type="title"/>
          </p:nvPr>
        </p:nvSpPr>
        <p:spPr/>
        <p:txBody>
          <a:bodyPr/>
          <a:lstStyle/>
          <a:p>
            <a:r>
              <a:rPr lang="en-US"/>
              <a:t>Simple Job Setup and Memory </a:t>
            </a:r>
          </a:p>
        </p:txBody>
      </p:sp>
      <p:sp>
        <p:nvSpPr>
          <p:cNvPr id="3" name="Content Placeholder 2">
            <a:extLst>
              <a:ext uri="{FF2B5EF4-FFF2-40B4-BE49-F238E27FC236}">
                <a16:creationId xmlns:a16="http://schemas.microsoft.com/office/drawing/2014/main" id="{D2F9B574-CC4E-58CE-9AEB-D09326F7DDF6}"/>
              </a:ext>
            </a:extLst>
          </p:cNvPr>
          <p:cNvSpPr>
            <a:spLocks noGrp="1"/>
          </p:cNvSpPr>
          <p:nvPr>
            <p:ph idx="1"/>
          </p:nvPr>
        </p:nvSpPr>
        <p:spPr>
          <a:xfrm>
            <a:off x="838200" y="1825625"/>
            <a:ext cx="3429000" cy="4351338"/>
          </a:xfrm>
        </p:spPr>
        <p:txBody>
          <a:bodyPr>
            <a:normAutofit fontScale="92500" lnSpcReduction="10000"/>
          </a:bodyPr>
          <a:lstStyle/>
          <a:p>
            <a:r>
              <a:rPr lang="en-US"/>
              <a:t>Record boundary of the property being cut (PTO can be on to cut perimeter)</a:t>
            </a:r>
          </a:p>
          <a:p>
            <a:r>
              <a:rPr lang="en-US"/>
              <a:t>Outline around exclusion zones (Trees, drains, ponds, </a:t>
            </a:r>
            <a:r>
              <a:rPr lang="en-US" err="1"/>
              <a:t>etc</a:t>
            </a:r>
            <a:r>
              <a:rPr lang="en-US"/>
              <a:t>) </a:t>
            </a:r>
          </a:p>
          <a:p>
            <a:r>
              <a:rPr lang="en-US"/>
              <a:t>Set mower in direction you want it to stripe in and hit “go”</a:t>
            </a:r>
          </a:p>
          <a:p>
            <a:endParaRPr lang="en-US"/>
          </a:p>
        </p:txBody>
      </p:sp>
      <p:cxnSp>
        <p:nvCxnSpPr>
          <p:cNvPr id="5" name="Straight Connector 4">
            <a:extLst>
              <a:ext uri="{FF2B5EF4-FFF2-40B4-BE49-F238E27FC236}">
                <a16:creationId xmlns:a16="http://schemas.microsoft.com/office/drawing/2014/main" id="{8BF8DBCB-FACA-C841-CCCC-B324F2C3F4DD}"/>
              </a:ext>
              <a:ext uri="{C183D7F6-B498-43B3-948B-1728B52AA6E4}">
                <adec:decorative xmlns:adec="http://schemas.microsoft.com/office/drawing/2017/decorative" val="1"/>
              </a:ext>
            </a:extLst>
          </p:cNvPr>
          <p:cNvCxnSpPr>
            <a:cxnSpLocks/>
          </p:cNvCxnSpPr>
          <p:nvPr/>
        </p:nvCxnSpPr>
        <p:spPr>
          <a:xfrm>
            <a:off x="4438650" y="1689100"/>
            <a:ext cx="0" cy="4624387"/>
          </a:xfrm>
          <a:prstGeom prst="line">
            <a:avLst/>
          </a:prstGeom>
          <a:ln w="28575">
            <a:solidFill>
              <a:srgbClr val="CD2027"/>
            </a:solidFill>
          </a:ln>
        </p:spPr>
        <p:style>
          <a:lnRef idx="1">
            <a:schemeClr val="accent1"/>
          </a:lnRef>
          <a:fillRef idx="0">
            <a:schemeClr val="accent1"/>
          </a:fillRef>
          <a:effectRef idx="0">
            <a:schemeClr val="accent1"/>
          </a:effectRef>
          <a:fontRef idx="minor">
            <a:schemeClr val="tx1"/>
          </a:fontRef>
        </p:style>
      </p:cxnSp>
      <p:pic>
        <p:nvPicPr>
          <p:cNvPr id="7" name="Picture 3" descr="A screenshot of the map showing boundaries and exclusion zones.">
            <a:extLst>
              <a:ext uri="{FF2B5EF4-FFF2-40B4-BE49-F238E27FC236}">
                <a16:creationId xmlns:a16="http://schemas.microsoft.com/office/drawing/2014/main" id="{E8B7C015-5806-15FB-1FF0-8582DFE743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1782" b="19322"/>
          <a:stretch/>
        </p:blipFill>
        <p:spPr bwMode="auto">
          <a:xfrm>
            <a:off x="9239248" y="1825625"/>
            <a:ext cx="2470498" cy="208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2">
            <a:extLst>
              <a:ext uri="{FF2B5EF4-FFF2-40B4-BE49-F238E27FC236}">
                <a16:creationId xmlns:a16="http://schemas.microsoft.com/office/drawing/2014/main" id="{8FC9CDF8-2C77-B603-B7BF-D0CC69E3FBC8}"/>
              </a:ext>
            </a:extLst>
          </p:cNvPr>
          <p:cNvSpPr txBox="1">
            <a:spLocks/>
          </p:cNvSpPr>
          <p:nvPr/>
        </p:nvSpPr>
        <p:spPr>
          <a:xfrm>
            <a:off x="4752975" y="1819275"/>
            <a:ext cx="417194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ROC will remember the boundary set with GPS coordinates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Return mower to property and position it in the direction you want it to cut.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Mower will snap to a degree within 45° of the initial striping angle</a:t>
            </a:r>
          </a:p>
        </p:txBody>
      </p:sp>
      <p:grpSp>
        <p:nvGrpSpPr>
          <p:cNvPr id="4" name="Group 3" descr="A screenshot of the map showing boundaries and exclusion zones, overlaid with a grid showing 45 degree spokes.">
            <a:extLst>
              <a:ext uri="{FF2B5EF4-FFF2-40B4-BE49-F238E27FC236}">
                <a16:creationId xmlns:a16="http://schemas.microsoft.com/office/drawing/2014/main" id="{46CE873F-491D-0FB4-1B50-DB31CEBA94EF}"/>
              </a:ext>
            </a:extLst>
          </p:cNvPr>
          <p:cNvGrpSpPr/>
          <p:nvPr/>
        </p:nvGrpSpPr>
        <p:grpSpPr>
          <a:xfrm>
            <a:off x="9239248" y="4226823"/>
            <a:ext cx="2470498" cy="2084683"/>
            <a:chOff x="9239248" y="4226823"/>
            <a:chExt cx="2470498" cy="2084683"/>
          </a:xfrm>
        </p:grpSpPr>
        <p:pic>
          <p:nvPicPr>
            <p:cNvPr id="10" name="Picture 3" descr="A screenshot of the map showing boundaries and exclusion zones, overlaid with a grid showing 45 degree spokes.">
              <a:extLst>
                <a:ext uri="{FF2B5EF4-FFF2-40B4-BE49-F238E27FC236}">
                  <a16:creationId xmlns:a16="http://schemas.microsoft.com/office/drawing/2014/main" id="{076875C5-E7C9-213E-6AB2-F8D0C0BEE6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1782" b="19322"/>
            <a:stretch/>
          </p:blipFill>
          <p:spPr bwMode="auto">
            <a:xfrm>
              <a:off x="9239248" y="4226823"/>
              <a:ext cx="2470498" cy="208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a:extLst>
                <a:ext uri="{FF2B5EF4-FFF2-40B4-BE49-F238E27FC236}">
                  <a16:creationId xmlns:a16="http://schemas.microsoft.com/office/drawing/2014/main" id="{EB095BF7-982F-50B8-71AE-A069F61DD301}"/>
                </a:ext>
              </a:extLst>
            </p:cNvPr>
            <p:cNvCxnSpPr>
              <a:cxnSpLocks/>
              <a:endCxn id="10" idx="2"/>
            </p:cNvCxnSpPr>
            <p:nvPr/>
          </p:nvCxnSpPr>
          <p:spPr>
            <a:xfrm flipH="1">
              <a:off x="10474497" y="4226823"/>
              <a:ext cx="412578" cy="208468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C0CA174-C386-A65B-C1C6-19FAFADC684E}"/>
                </a:ext>
              </a:extLst>
            </p:cNvPr>
            <p:cNvCxnSpPr>
              <a:cxnSpLocks/>
            </p:cNvCxnSpPr>
            <p:nvPr/>
          </p:nvCxnSpPr>
          <p:spPr>
            <a:xfrm>
              <a:off x="9571873" y="5077866"/>
              <a:ext cx="2046375" cy="38655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C20E5A7-5E36-7CE6-6D28-A696D784EC6B}"/>
                </a:ext>
              </a:extLst>
            </p:cNvPr>
            <p:cNvCxnSpPr>
              <a:cxnSpLocks/>
            </p:cNvCxnSpPr>
            <p:nvPr/>
          </p:nvCxnSpPr>
          <p:spPr>
            <a:xfrm>
              <a:off x="9963150" y="4438649"/>
              <a:ext cx="1457325" cy="17383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9C4504C-AE49-220E-C523-055BE6DBA8ED}"/>
                </a:ext>
              </a:extLst>
            </p:cNvPr>
            <p:cNvCxnSpPr>
              <a:cxnSpLocks/>
            </p:cNvCxnSpPr>
            <p:nvPr/>
          </p:nvCxnSpPr>
          <p:spPr>
            <a:xfrm flipV="1">
              <a:off x="9725025" y="4783071"/>
              <a:ext cx="1893223" cy="9721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Arc 31">
              <a:extLst>
                <a:ext uri="{FF2B5EF4-FFF2-40B4-BE49-F238E27FC236}">
                  <a16:creationId xmlns:a16="http://schemas.microsoft.com/office/drawing/2014/main" id="{C105D0AF-4873-432F-CFEA-DAB32DBAB0AA}"/>
                </a:ext>
              </a:extLst>
            </p:cNvPr>
            <p:cNvSpPr/>
            <p:nvPr/>
          </p:nvSpPr>
          <p:spPr>
            <a:xfrm rot="11589223">
              <a:off x="9933317" y="5478486"/>
              <a:ext cx="838070" cy="638581"/>
            </a:xfrm>
            <a:prstGeom prst="arc">
              <a:avLst>
                <a:gd name="adj1" fmla="val 14640031"/>
                <a:gd name="adj2" fmla="val 482726"/>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A4F88C49-0254-A329-4A31-93954A281DE9}"/>
                </a:ext>
              </a:extLst>
            </p:cNvPr>
            <p:cNvSpPr txBox="1"/>
            <p:nvPr/>
          </p:nvSpPr>
          <p:spPr>
            <a:xfrm>
              <a:off x="9947362" y="5653417"/>
              <a:ext cx="64769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Calibri" panose="020F0502020204030204"/>
                  <a:ea typeface="+mn-ea"/>
                  <a:cs typeface="+mn-cs"/>
                </a:rPr>
                <a:t>45°</a:t>
              </a:r>
            </a:p>
          </p:txBody>
        </p:sp>
      </p:grpSp>
    </p:spTree>
    <p:extLst>
      <p:ext uri="{BB962C8B-B14F-4D97-AF65-F5344CB8AC3E}">
        <p14:creationId xmlns:p14="http://schemas.microsoft.com/office/powerpoint/2010/main" val="22733905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8A7FA-3189-60B8-D972-973E80E180B0}"/>
              </a:ext>
            </a:extLst>
          </p:cNvPr>
          <p:cNvSpPr>
            <a:spLocks noGrp="1"/>
          </p:cNvSpPr>
          <p:nvPr>
            <p:ph type="title"/>
          </p:nvPr>
        </p:nvSpPr>
        <p:spPr/>
        <p:txBody>
          <a:bodyPr/>
          <a:lstStyle/>
          <a:p>
            <a:r>
              <a:rPr lang="en-US"/>
              <a:t>Support</a:t>
            </a:r>
          </a:p>
        </p:txBody>
      </p:sp>
      <p:sp>
        <p:nvSpPr>
          <p:cNvPr id="3" name="Content Placeholder 2">
            <a:extLst>
              <a:ext uri="{FF2B5EF4-FFF2-40B4-BE49-F238E27FC236}">
                <a16:creationId xmlns:a16="http://schemas.microsoft.com/office/drawing/2014/main" id="{055C61A9-FE01-F4C7-A012-3D128D617196}"/>
              </a:ext>
            </a:extLst>
          </p:cNvPr>
          <p:cNvSpPr>
            <a:spLocks noGrp="1"/>
          </p:cNvSpPr>
          <p:nvPr>
            <p:ph idx="1"/>
          </p:nvPr>
        </p:nvSpPr>
        <p:spPr>
          <a:xfrm>
            <a:off x="838200" y="1825625"/>
            <a:ext cx="4962525" cy="4351338"/>
          </a:xfrm>
        </p:spPr>
        <p:txBody>
          <a:bodyPr/>
          <a:lstStyle/>
          <a:p>
            <a:r>
              <a:rPr lang="en-US"/>
              <a:t>Direct support into Toro</a:t>
            </a:r>
          </a:p>
          <a:p>
            <a:r>
              <a:rPr lang="en-US"/>
              <a:t>OSS technology allows Toro support to diagnose machine virtually</a:t>
            </a:r>
          </a:p>
          <a:p>
            <a:r>
              <a:rPr lang="en-US"/>
              <a:t> Jobs are saved on the cloud to user profile and be run by other mowers in fleet</a:t>
            </a:r>
          </a:p>
        </p:txBody>
      </p:sp>
      <p:pic>
        <p:nvPicPr>
          <p:cNvPr id="1026" name="Picture 2" descr="A photo of a Toro Proline mower">
            <a:extLst>
              <a:ext uri="{FF2B5EF4-FFF2-40B4-BE49-F238E27FC236}">
                <a16:creationId xmlns:a16="http://schemas.microsoft.com/office/drawing/2014/main" id="{E6F52BD2-C068-646C-7DFA-17FD4B9D4C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0880" y="1027906"/>
            <a:ext cx="3774281"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68293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a:extLst>
              <a:ext uri="{C183D7F6-B498-43B3-948B-1728B52AA6E4}">
                <adec:decorative xmlns:adec="http://schemas.microsoft.com/office/drawing/2017/decorative" val="1"/>
              </a:ext>
            </a:extLst>
          </p:cNvPr>
          <p:cNvGrpSpPr/>
          <p:nvPr/>
        </p:nvGrpSpPr>
        <p:grpSpPr>
          <a:xfrm>
            <a:off x="-5291" y="5297042"/>
            <a:ext cx="12204700" cy="1570990"/>
            <a:chOff x="-5291" y="5297042"/>
            <a:chExt cx="12204700" cy="1570990"/>
          </a:xfrm>
        </p:grpSpPr>
        <p:sp>
          <p:nvSpPr>
            <p:cNvPr id="3" name="object 3"/>
            <p:cNvSpPr/>
            <p:nvPr/>
          </p:nvSpPr>
          <p:spPr>
            <a:xfrm>
              <a:off x="4233" y="5306567"/>
              <a:ext cx="12185650" cy="1551940"/>
            </a:xfrm>
            <a:custGeom>
              <a:avLst/>
              <a:gdLst/>
              <a:ahLst/>
              <a:cxnLst/>
              <a:rect l="l" t="t" r="r" b="b"/>
              <a:pathLst>
                <a:path w="12185650" h="1551940">
                  <a:moveTo>
                    <a:pt x="12185269" y="0"/>
                  </a:moveTo>
                  <a:lnTo>
                    <a:pt x="0" y="0"/>
                  </a:lnTo>
                  <a:lnTo>
                    <a:pt x="0" y="1551432"/>
                  </a:lnTo>
                  <a:lnTo>
                    <a:pt x="12185269" y="1551432"/>
                  </a:lnTo>
                  <a:lnTo>
                    <a:pt x="12185269" y="0"/>
                  </a:lnTo>
                  <a:close/>
                </a:path>
              </a:pathLst>
            </a:custGeom>
            <a:solidFill>
              <a:srgbClr val="001F5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p:nvPr/>
          </p:nvSpPr>
          <p:spPr>
            <a:xfrm>
              <a:off x="4233" y="5306567"/>
              <a:ext cx="12185650" cy="1551940"/>
            </a:xfrm>
            <a:custGeom>
              <a:avLst/>
              <a:gdLst/>
              <a:ahLst/>
              <a:cxnLst/>
              <a:rect l="l" t="t" r="r" b="b"/>
              <a:pathLst>
                <a:path w="12185650" h="1551940">
                  <a:moveTo>
                    <a:pt x="0" y="1551432"/>
                  </a:moveTo>
                  <a:lnTo>
                    <a:pt x="12185269" y="1551432"/>
                  </a:lnTo>
                  <a:lnTo>
                    <a:pt x="12185269" y="0"/>
                  </a:lnTo>
                  <a:lnTo>
                    <a:pt x="0" y="0"/>
                  </a:lnTo>
                  <a:lnTo>
                    <a:pt x="0" y="1551432"/>
                  </a:lnTo>
                  <a:close/>
                </a:path>
              </a:pathLst>
            </a:custGeom>
            <a:ln w="19050">
              <a:solidFill>
                <a:srgbClr val="001F5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5" name="object 5" descr="$PPTXTitle"/>
          <p:cNvSpPr txBox="1">
            <a:spLocks noGrp="1"/>
          </p:cNvSpPr>
          <p:nvPr>
            <p:ph type="title"/>
          </p:nvPr>
        </p:nvSpPr>
        <p:spPr>
          <a:xfrm>
            <a:off x="1010818" y="1662811"/>
            <a:ext cx="9157970" cy="2077720"/>
          </a:xfrm>
          <a:prstGeom prst="rect">
            <a:avLst/>
          </a:prstGeom>
        </p:spPr>
        <p:txBody>
          <a:bodyPr vert="horz" wrap="square" lIns="0" tIns="23495" rIns="0" bIns="0" rtlCol="0">
            <a:spAutoFit/>
          </a:bodyPr>
          <a:lstStyle/>
          <a:p>
            <a:pPr marL="12065" marR="5080" indent="-3810" algn="ctr">
              <a:lnSpc>
                <a:spcPts val="5400"/>
              </a:lnSpc>
              <a:spcBef>
                <a:spcPts val="185"/>
              </a:spcBef>
            </a:pPr>
            <a:r>
              <a:rPr sz="4400">
                <a:solidFill>
                  <a:srgbClr val="001F5F"/>
                </a:solidFill>
                <a:latin typeface="Calibri"/>
                <a:cs typeface="Calibri"/>
              </a:rPr>
              <a:t>Wastewater</a:t>
            </a:r>
            <a:r>
              <a:rPr sz="4400" spc="-90">
                <a:solidFill>
                  <a:srgbClr val="001F5F"/>
                </a:solidFill>
                <a:latin typeface="Calibri"/>
                <a:cs typeface="Calibri"/>
              </a:rPr>
              <a:t> </a:t>
            </a:r>
            <a:r>
              <a:rPr sz="4400">
                <a:solidFill>
                  <a:srgbClr val="001F5F"/>
                </a:solidFill>
                <a:latin typeface="Calibri"/>
                <a:cs typeface="Calibri"/>
              </a:rPr>
              <a:t>Energy</a:t>
            </a:r>
            <a:r>
              <a:rPr sz="4400" spc="-95">
                <a:solidFill>
                  <a:srgbClr val="001F5F"/>
                </a:solidFill>
                <a:latin typeface="Calibri"/>
                <a:cs typeface="Calibri"/>
              </a:rPr>
              <a:t> </a:t>
            </a:r>
            <a:r>
              <a:rPr sz="4400" spc="70">
                <a:solidFill>
                  <a:srgbClr val="001F5F"/>
                </a:solidFill>
                <a:latin typeface="Calibri"/>
                <a:cs typeface="Calibri"/>
              </a:rPr>
              <a:t>Recovery</a:t>
            </a:r>
            <a:r>
              <a:rPr sz="4400" spc="-75">
                <a:solidFill>
                  <a:srgbClr val="001F5F"/>
                </a:solidFill>
                <a:latin typeface="Calibri"/>
                <a:cs typeface="Calibri"/>
              </a:rPr>
              <a:t> </a:t>
            </a:r>
            <a:r>
              <a:rPr sz="4400" spc="-10">
                <a:solidFill>
                  <a:srgbClr val="001F5F"/>
                </a:solidFill>
                <a:latin typeface="Calibri"/>
                <a:cs typeface="Calibri"/>
              </a:rPr>
              <a:t>Pilot </a:t>
            </a:r>
            <a:r>
              <a:rPr sz="4400">
                <a:solidFill>
                  <a:srgbClr val="001F5F"/>
                </a:solidFill>
                <a:latin typeface="Calibri"/>
                <a:cs typeface="Calibri"/>
              </a:rPr>
              <a:t>Grant</a:t>
            </a:r>
            <a:r>
              <a:rPr sz="4400" spc="-150">
                <a:solidFill>
                  <a:srgbClr val="001F5F"/>
                </a:solidFill>
                <a:latin typeface="Calibri"/>
                <a:cs typeface="Calibri"/>
              </a:rPr>
              <a:t> </a:t>
            </a:r>
            <a:r>
              <a:rPr sz="4400">
                <a:solidFill>
                  <a:srgbClr val="001F5F"/>
                </a:solidFill>
                <a:latin typeface="Calibri"/>
                <a:cs typeface="Calibri"/>
              </a:rPr>
              <a:t>Program</a:t>
            </a:r>
            <a:r>
              <a:rPr sz="4400" spc="-145">
                <a:solidFill>
                  <a:srgbClr val="001F5F"/>
                </a:solidFill>
                <a:latin typeface="Calibri"/>
                <a:cs typeface="Calibri"/>
              </a:rPr>
              <a:t> </a:t>
            </a:r>
            <a:r>
              <a:rPr sz="4400" spc="150">
                <a:solidFill>
                  <a:srgbClr val="001F5F"/>
                </a:solidFill>
                <a:latin typeface="Calibri"/>
                <a:cs typeface="Calibri"/>
              </a:rPr>
              <a:t>2026-</a:t>
            </a:r>
            <a:r>
              <a:rPr sz="4400" spc="125">
                <a:solidFill>
                  <a:srgbClr val="001F5F"/>
                </a:solidFill>
                <a:latin typeface="Calibri"/>
                <a:cs typeface="Calibri"/>
              </a:rPr>
              <a:t>2027</a:t>
            </a:r>
            <a:r>
              <a:rPr sz="4400" spc="-180">
                <a:solidFill>
                  <a:srgbClr val="001F5F"/>
                </a:solidFill>
                <a:latin typeface="Calibri"/>
                <a:cs typeface="Calibri"/>
              </a:rPr>
              <a:t> </a:t>
            </a:r>
            <a:r>
              <a:rPr sz="4400" spc="-10">
                <a:solidFill>
                  <a:srgbClr val="001F5F"/>
                </a:solidFill>
                <a:latin typeface="Calibri"/>
                <a:cs typeface="Calibri"/>
              </a:rPr>
              <a:t>Opportunity</a:t>
            </a:r>
            <a:endParaRPr sz="4400">
              <a:latin typeface="Calibri"/>
              <a:cs typeface="Calibri"/>
            </a:endParaRPr>
          </a:p>
          <a:p>
            <a:pPr algn="ctr">
              <a:lnSpc>
                <a:spcPct val="100000"/>
              </a:lnSpc>
              <a:spcBef>
                <a:spcPts val="350"/>
              </a:spcBef>
            </a:pPr>
            <a:r>
              <a:rPr sz="4100">
                <a:solidFill>
                  <a:srgbClr val="001F5F"/>
                </a:solidFill>
                <a:latin typeface="Calibri"/>
                <a:cs typeface="Calibri"/>
              </a:rPr>
              <a:t>September</a:t>
            </a:r>
            <a:r>
              <a:rPr sz="4100" spc="65">
                <a:solidFill>
                  <a:srgbClr val="001F5F"/>
                </a:solidFill>
                <a:latin typeface="Calibri"/>
                <a:cs typeface="Calibri"/>
              </a:rPr>
              <a:t> </a:t>
            </a:r>
            <a:r>
              <a:rPr sz="4100" spc="80">
                <a:solidFill>
                  <a:srgbClr val="001F5F"/>
                </a:solidFill>
                <a:latin typeface="Calibri"/>
                <a:cs typeface="Calibri"/>
              </a:rPr>
              <a:t>15,</a:t>
            </a:r>
            <a:r>
              <a:rPr sz="4100" spc="100">
                <a:solidFill>
                  <a:srgbClr val="001F5F"/>
                </a:solidFill>
                <a:latin typeface="Calibri"/>
                <a:cs typeface="Calibri"/>
              </a:rPr>
              <a:t> 2026</a:t>
            </a:r>
            <a:endParaRPr sz="4100">
              <a:latin typeface="Calibri"/>
              <a:cs typeface="Calibri"/>
            </a:endParaRPr>
          </a:p>
        </p:txBody>
      </p:sp>
      <p:sp>
        <p:nvSpPr>
          <p:cNvPr id="6" name="object 6"/>
          <p:cNvSpPr txBox="1"/>
          <p:nvPr/>
        </p:nvSpPr>
        <p:spPr>
          <a:xfrm>
            <a:off x="2162936" y="3849700"/>
            <a:ext cx="6851650" cy="1242695"/>
          </a:xfrm>
          <a:prstGeom prst="rect">
            <a:avLst/>
          </a:prstGeom>
        </p:spPr>
        <p:txBody>
          <a:bodyPr vert="horz" wrap="square" lIns="0" tIns="85090" rIns="0" bIns="0" rtlCol="0">
            <a:spAutoFit/>
          </a:bodyPr>
          <a:lstStyle/>
          <a:p>
            <a:pPr marL="12700" marR="5080" lvl="0" indent="909319" defTabSz="914400" eaLnBrk="1" fontAlgn="auto" latinLnBrk="0" hangingPunct="1">
              <a:lnSpc>
                <a:spcPts val="4540"/>
              </a:lnSpc>
              <a:spcBef>
                <a:spcPts val="670"/>
              </a:spcBef>
              <a:spcAft>
                <a:spcPts val="0"/>
              </a:spcAft>
              <a:buClrTx/>
              <a:buSzTx/>
              <a:buFontTx/>
              <a:buNone/>
              <a:tabLst/>
              <a:defRPr/>
            </a:pPr>
            <a:r>
              <a:rPr kumimoji="0" sz="4200" b="1" i="0" u="none" strike="noStrike" kern="0" cap="none" spc="0" normalizeH="0" baseline="0" noProof="0">
                <a:ln>
                  <a:noFill/>
                </a:ln>
                <a:solidFill>
                  <a:sysClr val="windowText" lastClr="000000"/>
                </a:solidFill>
                <a:effectLst/>
                <a:uLnTx/>
                <a:uFillTx/>
                <a:latin typeface="Calibri"/>
                <a:cs typeface="Calibri"/>
              </a:rPr>
              <a:t>Danah</a:t>
            </a:r>
            <a:r>
              <a:rPr kumimoji="0" sz="4200" b="1" i="0" u="none" strike="noStrike" kern="0" cap="none" spc="-30" normalizeH="0" baseline="0" noProof="0">
                <a:ln>
                  <a:noFill/>
                </a:ln>
                <a:solidFill>
                  <a:sysClr val="windowText" lastClr="000000"/>
                </a:solidFill>
                <a:effectLst/>
                <a:uLnTx/>
                <a:uFillTx/>
                <a:latin typeface="Calibri"/>
                <a:cs typeface="Calibri"/>
              </a:rPr>
              <a:t> </a:t>
            </a:r>
            <a:r>
              <a:rPr kumimoji="0" sz="4200" b="1" i="0" u="none" strike="noStrike" kern="0" cap="none" spc="0" normalizeH="0" baseline="0" noProof="0">
                <a:ln>
                  <a:noFill/>
                </a:ln>
                <a:solidFill>
                  <a:sysClr val="windowText" lastClr="000000"/>
                </a:solidFill>
                <a:effectLst/>
                <a:uLnTx/>
                <a:uFillTx/>
                <a:latin typeface="Calibri"/>
                <a:cs typeface="Calibri"/>
              </a:rPr>
              <a:t>Tench,</a:t>
            </a:r>
            <a:r>
              <a:rPr kumimoji="0" sz="4200" b="1" i="0" u="none" strike="noStrike" kern="0" cap="none" spc="5" normalizeH="0" baseline="0" noProof="0">
                <a:ln>
                  <a:noFill/>
                </a:ln>
                <a:solidFill>
                  <a:sysClr val="windowText" lastClr="000000"/>
                </a:solidFill>
                <a:effectLst/>
                <a:uLnTx/>
                <a:uFillTx/>
                <a:latin typeface="Calibri"/>
                <a:cs typeface="Calibri"/>
              </a:rPr>
              <a:t> </a:t>
            </a:r>
            <a:r>
              <a:rPr kumimoji="0" sz="4200" b="1" i="0" u="none" strike="noStrike" kern="0" cap="none" spc="-10" normalizeH="0" baseline="0" noProof="0">
                <a:ln>
                  <a:noFill/>
                </a:ln>
                <a:solidFill>
                  <a:sysClr val="windowText" lastClr="000000"/>
                </a:solidFill>
                <a:effectLst/>
                <a:uLnTx/>
                <a:uFillTx/>
                <a:latin typeface="Calibri"/>
                <a:cs typeface="Calibri"/>
              </a:rPr>
              <a:t>Director </a:t>
            </a:r>
            <a:r>
              <a:rPr kumimoji="0" sz="4200" b="1" i="0" u="none" strike="noStrike" kern="0" cap="none" spc="150" normalizeH="0" baseline="0" noProof="0">
                <a:ln>
                  <a:noFill/>
                </a:ln>
                <a:solidFill>
                  <a:sysClr val="windowText" lastClr="000000"/>
                </a:solidFill>
                <a:effectLst/>
                <a:uLnTx/>
                <a:uFillTx/>
                <a:latin typeface="Calibri"/>
                <a:cs typeface="Calibri"/>
              </a:rPr>
              <a:t>Clean</a:t>
            </a:r>
            <a:r>
              <a:rPr kumimoji="0" sz="4200" b="1" i="0" u="none" strike="noStrike" kern="0" cap="none" spc="-70" normalizeH="0" baseline="0" noProof="0">
                <a:ln>
                  <a:noFill/>
                </a:ln>
                <a:solidFill>
                  <a:sysClr val="windowText" lastClr="000000"/>
                </a:solidFill>
                <a:effectLst/>
                <a:uLnTx/>
                <a:uFillTx/>
                <a:latin typeface="Calibri"/>
                <a:cs typeface="Calibri"/>
              </a:rPr>
              <a:t> </a:t>
            </a:r>
            <a:r>
              <a:rPr kumimoji="0" sz="4200" b="1" i="0" u="none" strike="noStrike" kern="0" cap="none" spc="0" normalizeH="0" baseline="0" noProof="0">
                <a:ln>
                  <a:noFill/>
                </a:ln>
                <a:solidFill>
                  <a:sysClr val="windowText" lastClr="000000"/>
                </a:solidFill>
                <a:effectLst/>
                <a:uLnTx/>
                <a:uFillTx/>
                <a:latin typeface="Calibri"/>
                <a:cs typeface="Calibri"/>
              </a:rPr>
              <a:t>Energy</a:t>
            </a:r>
            <a:r>
              <a:rPr kumimoji="0" sz="4200" b="1" i="0" u="none" strike="noStrike" kern="0" cap="none" spc="-60" normalizeH="0" baseline="0" noProof="0">
                <a:ln>
                  <a:noFill/>
                </a:ln>
                <a:solidFill>
                  <a:sysClr val="windowText" lastClr="000000"/>
                </a:solidFill>
                <a:effectLst/>
                <a:uLnTx/>
                <a:uFillTx/>
                <a:latin typeface="Calibri"/>
                <a:cs typeface="Calibri"/>
              </a:rPr>
              <a:t> </a:t>
            </a:r>
            <a:r>
              <a:rPr kumimoji="0" sz="4200" b="1" i="0" u="none" strike="noStrike" kern="0" cap="none" spc="140" normalizeH="0" baseline="0" noProof="0">
                <a:ln>
                  <a:noFill/>
                </a:ln>
                <a:solidFill>
                  <a:sysClr val="windowText" lastClr="000000"/>
                </a:solidFill>
                <a:effectLst/>
                <a:uLnTx/>
                <a:uFillTx/>
                <a:latin typeface="Calibri"/>
                <a:cs typeface="Calibri"/>
              </a:rPr>
              <a:t>Results</a:t>
            </a:r>
            <a:r>
              <a:rPr kumimoji="0" sz="4200" b="1" i="0" u="none" strike="noStrike" kern="0" cap="none" spc="-65" normalizeH="0" baseline="0" noProof="0">
                <a:ln>
                  <a:noFill/>
                </a:ln>
                <a:solidFill>
                  <a:sysClr val="windowText" lastClr="000000"/>
                </a:solidFill>
                <a:effectLst/>
                <a:uLnTx/>
                <a:uFillTx/>
                <a:latin typeface="Calibri"/>
                <a:cs typeface="Calibri"/>
              </a:rPr>
              <a:t> </a:t>
            </a:r>
            <a:r>
              <a:rPr kumimoji="0" sz="4200" b="1" i="0" u="none" strike="noStrike" kern="0" cap="none" spc="-10" normalizeH="0" baseline="0" noProof="0">
                <a:ln>
                  <a:noFill/>
                </a:ln>
                <a:solidFill>
                  <a:sysClr val="windowText" lastClr="000000"/>
                </a:solidFill>
                <a:effectLst/>
                <a:uLnTx/>
                <a:uFillTx/>
                <a:latin typeface="Calibri"/>
                <a:cs typeface="Calibri"/>
              </a:rPr>
              <a:t>Program</a:t>
            </a:r>
            <a:endParaRPr kumimoji="0" sz="4200" b="0" i="0" u="none" strike="noStrike" kern="0" cap="none" spc="0" normalizeH="0" baseline="0" noProof="0">
              <a:ln>
                <a:noFill/>
              </a:ln>
              <a:solidFill>
                <a:sysClr val="windowText" lastClr="000000"/>
              </a:solidFill>
              <a:effectLst/>
              <a:uLnTx/>
              <a:uFillTx/>
              <a:latin typeface="Calibri"/>
              <a:cs typeface="Calibri"/>
            </a:endParaRPr>
          </a:p>
        </p:txBody>
      </p:sp>
      <p:pic>
        <p:nvPicPr>
          <p:cNvPr id="7" name="object 7">
            <a:extLst>
              <a:ext uri="{C183D7F6-B498-43B3-948B-1728B52AA6E4}">
                <adec:decorative xmlns:adec="http://schemas.microsoft.com/office/drawing/2017/decorative" val="1"/>
              </a:ext>
            </a:extLst>
          </p:cNvPr>
          <p:cNvPicPr/>
          <p:nvPr/>
        </p:nvPicPr>
        <p:blipFill>
          <a:blip r:embed="rId2" cstate="print"/>
          <a:stretch>
            <a:fillRect/>
          </a:stretch>
        </p:blipFill>
        <p:spPr>
          <a:xfrm>
            <a:off x="1246390" y="291845"/>
            <a:ext cx="727392" cy="992691"/>
          </a:xfrm>
          <a:prstGeom prst="rect">
            <a:avLst/>
          </a:prstGeom>
        </p:spPr>
      </p:pic>
      <p:pic>
        <p:nvPicPr>
          <p:cNvPr id="8" name="object 8">
            <a:extLst>
              <a:ext uri="{C183D7F6-B498-43B3-948B-1728B52AA6E4}">
                <adec:decorative xmlns:adec="http://schemas.microsoft.com/office/drawing/2017/decorative" val="1"/>
              </a:ext>
            </a:extLst>
          </p:cNvPr>
          <p:cNvPicPr/>
          <p:nvPr/>
        </p:nvPicPr>
        <p:blipFill>
          <a:blip r:embed="rId3" cstate="print"/>
          <a:stretch>
            <a:fillRect/>
          </a:stretch>
        </p:blipFill>
        <p:spPr>
          <a:xfrm>
            <a:off x="10213975" y="291845"/>
            <a:ext cx="988491" cy="1005839"/>
          </a:xfrm>
          <a:prstGeom prst="rect">
            <a:avLst/>
          </a:prstGeom>
        </p:spPr>
      </p:pic>
      <p:sp>
        <p:nvSpPr>
          <p:cNvPr id="9" name="object 9"/>
          <p:cNvSpPr txBox="1"/>
          <p:nvPr/>
        </p:nvSpPr>
        <p:spPr>
          <a:xfrm>
            <a:off x="11168888" y="6423456"/>
            <a:ext cx="107314" cy="20891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0" i="0" u="none" strike="noStrike" kern="0" cap="none" spc="-50" normalizeH="0" baseline="0" noProof="0">
                <a:ln>
                  <a:noFill/>
                </a:ln>
                <a:solidFill>
                  <a:srgbClr val="767676"/>
                </a:solidFill>
                <a:effectLst/>
                <a:uLnTx/>
                <a:uFillTx/>
                <a:latin typeface="Calibri"/>
                <a:cs typeface="Calibri"/>
              </a:rPr>
              <a:t>1</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grpSp>
        <p:nvGrpSpPr>
          <p:cNvPr id="10" name="object 10">
            <a:extLst>
              <a:ext uri="{C183D7F6-B498-43B3-948B-1728B52AA6E4}">
                <adec:decorative xmlns:adec="http://schemas.microsoft.com/office/drawing/2017/decorative" val="1"/>
              </a:ext>
            </a:extLst>
          </p:cNvPr>
          <p:cNvGrpSpPr/>
          <p:nvPr/>
        </p:nvGrpSpPr>
        <p:grpSpPr>
          <a:xfrm>
            <a:off x="9036557" y="5705690"/>
            <a:ext cx="2568575" cy="640080"/>
            <a:chOff x="9036557" y="5705690"/>
            <a:chExt cx="2568575" cy="640080"/>
          </a:xfrm>
        </p:grpSpPr>
        <p:pic>
          <p:nvPicPr>
            <p:cNvPr id="11" name="object 11" descr="Home">
              <a:hlinkClick r:id="rId4"/>
            </p:cNvPr>
            <p:cNvPicPr/>
            <p:nvPr/>
          </p:nvPicPr>
          <p:blipFill>
            <a:blip r:embed="rId5" cstate="print"/>
            <a:stretch>
              <a:fillRect/>
            </a:stretch>
          </p:blipFill>
          <p:spPr>
            <a:xfrm>
              <a:off x="9986263" y="5705690"/>
              <a:ext cx="1618360" cy="640080"/>
            </a:xfrm>
            <a:prstGeom prst="rect">
              <a:avLst/>
            </a:prstGeom>
          </p:spPr>
        </p:pic>
        <p:pic>
          <p:nvPicPr>
            <p:cNvPr id="12" name="object 12"/>
            <p:cNvPicPr/>
            <p:nvPr/>
          </p:nvPicPr>
          <p:blipFill>
            <a:blip r:embed="rId6" cstate="print"/>
            <a:stretch>
              <a:fillRect/>
            </a:stretch>
          </p:blipFill>
          <p:spPr>
            <a:xfrm>
              <a:off x="9036557" y="5705694"/>
              <a:ext cx="645057" cy="640049"/>
            </a:xfrm>
            <a:prstGeom prst="rect">
              <a:avLst/>
            </a:prstGeom>
          </p:spPr>
        </p:pic>
      </p:grpSp>
      <p:sp>
        <p:nvSpPr>
          <p:cNvPr id="13" name="object 13"/>
          <p:cNvSpPr txBox="1"/>
          <p:nvPr/>
        </p:nvSpPr>
        <p:spPr>
          <a:xfrm>
            <a:off x="3548634" y="286892"/>
            <a:ext cx="5601335" cy="1249045"/>
          </a:xfrm>
          <a:prstGeom prst="rect">
            <a:avLst/>
          </a:prstGeom>
        </p:spPr>
        <p:txBody>
          <a:bodyPr vert="horz" wrap="square" lIns="0" tIns="6985" rIns="0" bIns="0" rtlCol="0">
            <a:spAutoFit/>
          </a:bodyPr>
          <a:lstStyle/>
          <a:p>
            <a:pPr marL="927100" marR="5080" lvl="0" indent="-914400" defTabSz="914400" eaLnBrk="1" fontAlgn="auto" latinLnBrk="0" hangingPunct="1">
              <a:lnSpc>
                <a:spcPct val="100800"/>
              </a:lnSpc>
              <a:spcBef>
                <a:spcPts val="55"/>
              </a:spcBef>
              <a:spcAft>
                <a:spcPts val="0"/>
              </a:spcAft>
              <a:buClrTx/>
              <a:buSzTx/>
              <a:buFontTx/>
              <a:buNone/>
              <a:tabLst/>
              <a:defRPr/>
            </a:pPr>
            <a:r>
              <a:rPr kumimoji="0" sz="4000" b="1" i="0" u="none" strike="noStrike" kern="0" cap="none" spc="0" normalizeH="0" baseline="0" noProof="0">
                <a:ln>
                  <a:noFill/>
                </a:ln>
                <a:solidFill>
                  <a:srgbClr val="001F5F"/>
                </a:solidFill>
                <a:effectLst/>
                <a:uLnTx/>
                <a:uFillTx/>
                <a:latin typeface="Calibri"/>
                <a:cs typeface="Calibri"/>
              </a:rPr>
              <a:t>Leading By</a:t>
            </a:r>
            <a:r>
              <a:rPr kumimoji="0" sz="4000" b="1" i="0" u="none" strike="noStrike" kern="0" cap="none" spc="-5" normalizeH="0" baseline="0" noProof="0">
                <a:ln>
                  <a:noFill/>
                </a:ln>
                <a:solidFill>
                  <a:srgbClr val="001F5F"/>
                </a:solidFill>
                <a:effectLst/>
                <a:uLnTx/>
                <a:uFillTx/>
                <a:latin typeface="Calibri"/>
                <a:cs typeface="Calibri"/>
              </a:rPr>
              <a:t> </a:t>
            </a:r>
            <a:r>
              <a:rPr kumimoji="0" sz="4000" b="1" i="0" u="none" strike="noStrike" kern="0" cap="none" spc="85" normalizeH="0" baseline="0" noProof="0">
                <a:ln>
                  <a:noFill/>
                </a:ln>
                <a:solidFill>
                  <a:srgbClr val="001F5F"/>
                </a:solidFill>
                <a:effectLst/>
                <a:uLnTx/>
                <a:uFillTx/>
                <a:latin typeface="Calibri"/>
                <a:cs typeface="Calibri"/>
              </a:rPr>
              <a:t>Example</a:t>
            </a:r>
            <a:r>
              <a:rPr kumimoji="0" sz="4000" b="1" i="0" u="none" strike="noStrike" kern="0" cap="none" spc="-10" normalizeH="0" baseline="0" noProof="0">
                <a:ln>
                  <a:noFill/>
                </a:ln>
                <a:solidFill>
                  <a:srgbClr val="001F5F"/>
                </a:solidFill>
                <a:effectLst/>
                <a:uLnTx/>
                <a:uFillTx/>
                <a:latin typeface="Calibri"/>
                <a:cs typeface="Calibri"/>
              </a:rPr>
              <a:t> </a:t>
            </a:r>
            <a:r>
              <a:rPr kumimoji="0" sz="4000" b="1" i="0" u="none" strike="noStrike" kern="0" cap="none" spc="155" normalizeH="0" baseline="0" noProof="0">
                <a:ln>
                  <a:noFill/>
                </a:ln>
                <a:solidFill>
                  <a:srgbClr val="001F5F"/>
                </a:solidFill>
                <a:effectLst/>
                <a:uLnTx/>
                <a:uFillTx/>
                <a:latin typeface="Calibri"/>
                <a:cs typeface="Calibri"/>
              </a:rPr>
              <a:t>(LBE) </a:t>
            </a:r>
            <a:r>
              <a:rPr kumimoji="0" sz="4000" b="1" i="0" u="none" strike="noStrike" kern="0" cap="none" spc="135" normalizeH="0" baseline="0" noProof="0">
                <a:ln>
                  <a:noFill/>
                </a:ln>
                <a:solidFill>
                  <a:srgbClr val="001F5F"/>
                </a:solidFill>
                <a:effectLst/>
                <a:uLnTx/>
                <a:uFillTx/>
                <a:latin typeface="Calibri"/>
                <a:cs typeface="Calibri"/>
              </a:rPr>
              <a:t>Council</a:t>
            </a:r>
            <a:r>
              <a:rPr kumimoji="0" sz="4000" b="1" i="0" u="none" strike="noStrike" kern="0" cap="none" spc="-110" normalizeH="0" baseline="0" noProof="0">
                <a:ln>
                  <a:noFill/>
                </a:ln>
                <a:solidFill>
                  <a:srgbClr val="001F5F"/>
                </a:solidFill>
                <a:effectLst/>
                <a:uLnTx/>
                <a:uFillTx/>
                <a:latin typeface="Calibri"/>
                <a:cs typeface="Calibri"/>
              </a:rPr>
              <a:t> </a:t>
            </a:r>
            <a:r>
              <a:rPr kumimoji="0" sz="4000" b="1" i="0" u="none" strike="noStrike" kern="0" cap="none" spc="-10" normalizeH="0" baseline="0" noProof="0">
                <a:ln>
                  <a:noFill/>
                </a:ln>
                <a:solidFill>
                  <a:srgbClr val="001F5F"/>
                </a:solidFill>
                <a:effectLst/>
                <a:uLnTx/>
                <a:uFillTx/>
                <a:latin typeface="Calibri"/>
                <a:cs typeface="Calibri"/>
              </a:rPr>
              <a:t>Meeting</a:t>
            </a:r>
            <a:endParaRPr kumimoji="0" sz="4000" b="0" i="0" u="none" strike="noStrike" kern="0" cap="none" spc="0" normalizeH="0" baseline="0" noProof="0">
              <a:ln>
                <a:noFill/>
              </a:ln>
              <a:solidFill>
                <a:sysClr val="windowText" lastClr="000000"/>
              </a:solidFill>
              <a:effectLst/>
              <a:uLnTx/>
              <a:uFillTx/>
              <a:latin typeface="Calibri"/>
              <a:cs typeface="Calibri"/>
            </a:endParaRPr>
          </a:p>
        </p:txBody>
      </p:sp>
      <p:pic>
        <p:nvPicPr>
          <p:cNvPr id="14" name="object 14">
            <a:extLst>
              <a:ext uri="{C183D7F6-B498-43B3-948B-1728B52AA6E4}">
                <adec:decorative xmlns:adec="http://schemas.microsoft.com/office/drawing/2017/decorative" val="1"/>
              </a:ext>
            </a:extLst>
          </p:cNvPr>
          <p:cNvPicPr/>
          <p:nvPr/>
        </p:nvPicPr>
        <p:blipFill>
          <a:blip r:embed="rId7" cstate="print"/>
          <a:stretch>
            <a:fillRect/>
          </a:stretch>
        </p:blipFill>
        <p:spPr>
          <a:xfrm>
            <a:off x="9221851" y="4479962"/>
            <a:ext cx="2691256" cy="618070"/>
          </a:xfrm>
          <a:prstGeom prst="rect">
            <a:avLst/>
          </a:prstGeom>
        </p:spPr>
      </p:pic>
      <p:sp>
        <p:nvSpPr>
          <p:cNvPr id="15" name="object 15"/>
          <p:cNvSpPr txBox="1"/>
          <p:nvPr/>
        </p:nvSpPr>
        <p:spPr>
          <a:xfrm>
            <a:off x="290575" y="5423408"/>
            <a:ext cx="5881370" cy="112268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1" i="0" u="none" strike="noStrike" kern="0" cap="none" spc="0" normalizeH="0" baseline="0" noProof="0" dirty="0">
                <a:ln>
                  <a:noFill/>
                </a:ln>
                <a:solidFill>
                  <a:srgbClr val="FFFFFF"/>
                </a:solidFill>
                <a:effectLst/>
                <a:uLnTx/>
                <a:uFillTx/>
                <a:latin typeface="Calibri"/>
                <a:cs typeface="Calibri"/>
              </a:rPr>
              <a:t>An</a:t>
            </a:r>
            <a:r>
              <a:rPr kumimoji="0" sz="1800" b="1" i="0" u="none" strike="noStrike" kern="0" cap="none" spc="-75" normalizeH="0" baseline="0" noProof="0" dirty="0">
                <a:ln>
                  <a:noFill/>
                </a:ln>
                <a:solidFill>
                  <a:srgbClr val="FFFFFF"/>
                </a:solidFill>
                <a:effectLst/>
                <a:uLnTx/>
                <a:uFillTx/>
                <a:latin typeface="Calibri"/>
                <a:cs typeface="Calibri"/>
              </a:rPr>
              <a:t> </a:t>
            </a:r>
            <a:r>
              <a:rPr kumimoji="0" sz="1800" b="1" i="0" u="none" strike="noStrike" kern="0" cap="none" spc="-10" normalizeH="0" baseline="0" noProof="0" dirty="0">
                <a:ln>
                  <a:noFill/>
                </a:ln>
                <a:solidFill>
                  <a:srgbClr val="FFFFFF"/>
                </a:solidFill>
                <a:effectLst/>
                <a:uLnTx/>
                <a:uFillTx/>
                <a:latin typeface="Calibri"/>
                <a:cs typeface="Calibri"/>
              </a:rPr>
              <a:t>Innovative</a:t>
            </a:r>
            <a:r>
              <a:rPr kumimoji="0" sz="1800" b="1" i="0" u="none" strike="noStrike" kern="0" cap="none" spc="-70" normalizeH="0" baseline="0" noProof="0" dirty="0">
                <a:ln>
                  <a:noFill/>
                </a:ln>
                <a:solidFill>
                  <a:srgbClr val="FFFFFF"/>
                </a:solidFill>
                <a:effectLst/>
                <a:uLnTx/>
                <a:uFillTx/>
                <a:latin typeface="Calibri"/>
                <a:cs typeface="Calibri"/>
              </a:rPr>
              <a:t> </a:t>
            </a:r>
            <a:r>
              <a:rPr kumimoji="0" sz="1800" b="1" i="0" u="none" strike="noStrike" kern="0" cap="none" spc="-10" normalizeH="0" baseline="0" noProof="0" dirty="0">
                <a:ln>
                  <a:noFill/>
                </a:ln>
                <a:solidFill>
                  <a:srgbClr val="FFFFFF"/>
                </a:solidFill>
                <a:effectLst/>
                <a:uLnTx/>
                <a:uFillTx/>
                <a:latin typeface="Calibri"/>
                <a:cs typeface="Calibri"/>
              </a:rPr>
              <a:t>Partnership:</a:t>
            </a:r>
            <a:endParaRPr kumimoji="0" sz="1800" b="0" i="0" u="none" strike="noStrike" kern="0" cap="none" spc="0" normalizeH="0" baseline="0" noProof="0" dirty="0">
              <a:ln>
                <a:noFill/>
              </a:ln>
              <a:solidFill>
                <a:sysClr val="windowText" lastClr="000000"/>
              </a:solidFill>
              <a:effectLst/>
              <a:uLnTx/>
              <a:uFillTx/>
              <a:latin typeface="Calibri"/>
              <a:cs typeface="Calibri"/>
            </a:endParaRPr>
          </a:p>
          <a:p>
            <a:pPr marL="12700" marR="5080" lvl="0" indent="0" defTabSz="914400" eaLnBrk="1" fontAlgn="auto" latinLnBrk="0" hangingPunct="1">
              <a:lnSpc>
                <a:spcPct val="100000"/>
              </a:lnSpc>
              <a:spcBef>
                <a:spcPts val="0"/>
              </a:spcBef>
              <a:spcAft>
                <a:spcPts val="0"/>
              </a:spcAft>
              <a:buClrTx/>
              <a:buSzTx/>
              <a:buFontTx/>
              <a:buNone/>
              <a:tabLst/>
              <a:defRPr/>
            </a:pPr>
            <a:r>
              <a:rPr kumimoji="0" sz="1800" b="1" i="0" u="none" strike="noStrike" kern="0" cap="none" spc="20" normalizeH="0" baseline="0" noProof="0" dirty="0">
                <a:ln>
                  <a:noFill/>
                </a:ln>
                <a:solidFill>
                  <a:srgbClr val="FFFFFF"/>
                </a:solidFill>
                <a:effectLst/>
                <a:uLnTx/>
                <a:uFillTx/>
                <a:latin typeface="Calibri"/>
                <a:cs typeface="Calibri"/>
              </a:rPr>
              <a:t>The</a:t>
            </a:r>
            <a:r>
              <a:rPr kumimoji="0" sz="1800" b="1" i="0" u="none" strike="noStrike" kern="0" cap="none" spc="-25" normalizeH="0" baseline="0" noProof="0" dirty="0">
                <a:ln>
                  <a:noFill/>
                </a:ln>
                <a:solidFill>
                  <a:srgbClr val="FFFFFF"/>
                </a:solidFill>
                <a:effectLst/>
                <a:uLnTx/>
                <a:uFillTx/>
                <a:latin typeface="Calibri"/>
                <a:cs typeface="Calibri"/>
              </a:rPr>
              <a:t> </a:t>
            </a:r>
            <a:r>
              <a:rPr kumimoji="0" sz="1800" b="1" i="0" u="none" strike="noStrike" kern="0" cap="none" spc="20" normalizeH="0" baseline="0" noProof="0" dirty="0">
                <a:ln>
                  <a:noFill/>
                </a:ln>
                <a:solidFill>
                  <a:srgbClr val="FFFFFF"/>
                </a:solidFill>
                <a:effectLst/>
                <a:uLnTx/>
                <a:uFillTx/>
                <a:latin typeface="Calibri"/>
                <a:cs typeface="Calibri"/>
              </a:rPr>
              <a:t>Massachusetts</a:t>
            </a:r>
            <a:r>
              <a:rPr kumimoji="0" sz="1800" b="1" i="0" u="none" strike="noStrike" kern="0" cap="none" spc="-5" normalizeH="0" baseline="0" noProof="0" dirty="0">
                <a:ln>
                  <a:noFill/>
                </a:ln>
                <a:solidFill>
                  <a:srgbClr val="FFFFFF"/>
                </a:solidFill>
                <a:effectLst/>
                <a:uLnTx/>
                <a:uFillTx/>
                <a:latin typeface="Calibri"/>
                <a:cs typeface="Calibri"/>
              </a:rPr>
              <a:t> </a:t>
            </a:r>
            <a:r>
              <a:rPr kumimoji="0" sz="1800" b="1" i="0" u="none" strike="noStrike" kern="0" cap="none" spc="10" normalizeH="0" baseline="0" noProof="0" dirty="0">
                <a:ln>
                  <a:noFill/>
                </a:ln>
                <a:solidFill>
                  <a:srgbClr val="FFFFFF"/>
                </a:solidFill>
                <a:effectLst/>
                <a:uLnTx/>
                <a:uFillTx/>
                <a:latin typeface="Calibri"/>
                <a:cs typeface="Calibri"/>
              </a:rPr>
              <a:t>Department</a:t>
            </a:r>
            <a:r>
              <a:rPr kumimoji="0" sz="1800" b="1" i="0" u="none" strike="noStrike" kern="0" cap="none" spc="-20" normalizeH="0" baseline="0" noProof="0" dirty="0">
                <a:ln>
                  <a:noFill/>
                </a:ln>
                <a:solidFill>
                  <a:srgbClr val="FFFFFF"/>
                </a:solidFill>
                <a:effectLst/>
                <a:uLnTx/>
                <a:uFillTx/>
                <a:latin typeface="Calibri"/>
                <a:cs typeface="Calibri"/>
              </a:rPr>
              <a:t> </a:t>
            </a:r>
            <a:r>
              <a:rPr kumimoji="0" sz="1800" b="1" i="0" u="none" strike="noStrike" kern="0" cap="none" spc="10" normalizeH="0" baseline="0" noProof="0" dirty="0">
                <a:ln>
                  <a:noFill/>
                </a:ln>
                <a:solidFill>
                  <a:srgbClr val="FFFFFF"/>
                </a:solidFill>
                <a:effectLst/>
                <a:uLnTx/>
                <a:uFillTx/>
                <a:latin typeface="Calibri"/>
                <a:cs typeface="Calibri"/>
              </a:rPr>
              <a:t>of</a:t>
            </a:r>
            <a:r>
              <a:rPr kumimoji="0" sz="1800" b="1" i="0" u="none" strike="noStrike" kern="0" cap="none" spc="-25" normalizeH="0" baseline="0" noProof="0" dirty="0">
                <a:ln>
                  <a:noFill/>
                </a:ln>
                <a:solidFill>
                  <a:srgbClr val="FFFFFF"/>
                </a:solidFill>
                <a:effectLst/>
                <a:uLnTx/>
                <a:uFillTx/>
                <a:latin typeface="Calibri"/>
                <a:cs typeface="Calibri"/>
              </a:rPr>
              <a:t> </a:t>
            </a:r>
            <a:r>
              <a:rPr kumimoji="0" sz="1800" b="1" i="0" u="none" strike="noStrike" kern="0" cap="none" spc="10" normalizeH="0" baseline="0" noProof="0" dirty="0">
                <a:ln>
                  <a:noFill/>
                </a:ln>
                <a:solidFill>
                  <a:srgbClr val="FFFFFF"/>
                </a:solidFill>
                <a:effectLst/>
                <a:uLnTx/>
                <a:uFillTx/>
                <a:latin typeface="Calibri"/>
                <a:cs typeface="Calibri"/>
              </a:rPr>
              <a:t>Environmental</a:t>
            </a:r>
            <a:r>
              <a:rPr kumimoji="0" sz="1800" b="1" i="0" u="none" strike="noStrike" kern="0" cap="none" spc="-10" normalizeH="0" baseline="0" noProof="0" dirty="0">
                <a:ln>
                  <a:noFill/>
                </a:ln>
                <a:solidFill>
                  <a:srgbClr val="FFFFFF"/>
                </a:solidFill>
                <a:effectLst/>
                <a:uLnTx/>
                <a:uFillTx/>
                <a:latin typeface="Calibri"/>
                <a:cs typeface="Calibri"/>
              </a:rPr>
              <a:t> Protection </a:t>
            </a:r>
            <a:r>
              <a:rPr kumimoji="0" sz="1800" b="1" i="0" u="none" strike="noStrike" kern="0" cap="none" spc="20" normalizeH="0" baseline="0" noProof="0" dirty="0">
                <a:ln>
                  <a:noFill/>
                </a:ln>
                <a:solidFill>
                  <a:srgbClr val="FFFFFF"/>
                </a:solidFill>
                <a:effectLst/>
                <a:uLnTx/>
                <a:uFillTx/>
                <a:latin typeface="Calibri"/>
                <a:cs typeface="Calibri"/>
              </a:rPr>
              <a:t>The</a:t>
            </a:r>
            <a:r>
              <a:rPr kumimoji="0" sz="1800" b="1" i="0" u="none" strike="noStrike" kern="0" cap="none" spc="-20" normalizeH="0" baseline="0" noProof="0" dirty="0">
                <a:ln>
                  <a:noFill/>
                </a:ln>
                <a:solidFill>
                  <a:srgbClr val="FFFFFF"/>
                </a:solidFill>
                <a:effectLst/>
                <a:uLnTx/>
                <a:uFillTx/>
                <a:latin typeface="Calibri"/>
                <a:cs typeface="Calibri"/>
              </a:rPr>
              <a:t> </a:t>
            </a:r>
            <a:r>
              <a:rPr kumimoji="0" sz="1800" b="1" i="0" u="none" strike="noStrike" kern="0" cap="none" spc="20" normalizeH="0" baseline="0" noProof="0" dirty="0">
                <a:ln>
                  <a:noFill/>
                </a:ln>
                <a:solidFill>
                  <a:srgbClr val="FFFFFF"/>
                </a:solidFill>
                <a:effectLst/>
                <a:uLnTx/>
                <a:uFillTx/>
                <a:latin typeface="Calibri"/>
                <a:cs typeface="Calibri"/>
              </a:rPr>
              <a:t>Massachusetts</a:t>
            </a:r>
            <a:r>
              <a:rPr kumimoji="0" sz="1800" b="1" i="0" u="none" strike="noStrike" kern="0" cap="none" spc="0" normalizeH="0" baseline="0" noProof="0" dirty="0">
                <a:ln>
                  <a:noFill/>
                </a:ln>
                <a:solidFill>
                  <a:srgbClr val="FFFFFF"/>
                </a:solidFill>
                <a:effectLst/>
                <a:uLnTx/>
                <a:uFillTx/>
                <a:latin typeface="Calibri"/>
                <a:cs typeface="Calibri"/>
              </a:rPr>
              <a:t> </a:t>
            </a:r>
            <a:r>
              <a:rPr kumimoji="0" sz="1800" b="1" i="0" u="none" strike="noStrike" kern="0" cap="none" spc="10" normalizeH="0" baseline="0" noProof="0" dirty="0">
                <a:ln>
                  <a:noFill/>
                </a:ln>
                <a:solidFill>
                  <a:srgbClr val="FFFFFF"/>
                </a:solidFill>
                <a:effectLst/>
                <a:uLnTx/>
                <a:uFillTx/>
                <a:latin typeface="Calibri"/>
                <a:cs typeface="Calibri"/>
              </a:rPr>
              <a:t>Department</a:t>
            </a:r>
            <a:r>
              <a:rPr kumimoji="0" sz="1800" b="1" i="0" u="none" strike="noStrike" kern="0" cap="none" spc="-15" normalizeH="0" baseline="0" noProof="0" dirty="0">
                <a:ln>
                  <a:noFill/>
                </a:ln>
                <a:solidFill>
                  <a:srgbClr val="FFFFFF"/>
                </a:solidFill>
                <a:effectLst/>
                <a:uLnTx/>
                <a:uFillTx/>
                <a:latin typeface="Calibri"/>
                <a:cs typeface="Calibri"/>
              </a:rPr>
              <a:t> </a:t>
            </a:r>
            <a:r>
              <a:rPr kumimoji="0" sz="1800" b="1" i="0" u="none" strike="noStrike" kern="0" cap="none" spc="10" normalizeH="0" baseline="0" noProof="0" dirty="0">
                <a:ln>
                  <a:noFill/>
                </a:ln>
                <a:solidFill>
                  <a:srgbClr val="FFFFFF"/>
                </a:solidFill>
                <a:effectLst/>
                <a:uLnTx/>
                <a:uFillTx/>
                <a:latin typeface="Calibri"/>
                <a:cs typeface="Calibri"/>
              </a:rPr>
              <a:t>of</a:t>
            </a:r>
            <a:r>
              <a:rPr kumimoji="0" sz="1800" b="1" i="0" u="none" strike="noStrike" kern="0" cap="none" spc="-15" normalizeH="0" baseline="0" noProof="0" dirty="0">
                <a:ln>
                  <a:noFill/>
                </a:ln>
                <a:solidFill>
                  <a:srgbClr val="FFFFFF"/>
                </a:solidFill>
                <a:effectLst/>
                <a:uLnTx/>
                <a:uFillTx/>
                <a:latin typeface="Calibri"/>
                <a:cs typeface="Calibri"/>
              </a:rPr>
              <a:t> </a:t>
            </a:r>
            <a:r>
              <a:rPr kumimoji="0" sz="1800" b="1" i="0" u="none" strike="noStrike" kern="0" cap="none" spc="10" normalizeH="0" baseline="0" noProof="0" dirty="0">
                <a:ln>
                  <a:noFill/>
                </a:ln>
                <a:solidFill>
                  <a:srgbClr val="FFFFFF"/>
                </a:solidFill>
                <a:effectLst/>
                <a:uLnTx/>
                <a:uFillTx/>
                <a:latin typeface="Calibri"/>
                <a:cs typeface="Calibri"/>
              </a:rPr>
              <a:t>Energy</a:t>
            </a:r>
            <a:r>
              <a:rPr kumimoji="0" sz="1800" b="1" i="0" u="none" strike="noStrike" kern="0" cap="none" spc="-15" normalizeH="0" baseline="0" noProof="0" dirty="0">
                <a:ln>
                  <a:noFill/>
                </a:ln>
                <a:solidFill>
                  <a:srgbClr val="FFFFFF"/>
                </a:solidFill>
                <a:effectLst/>
                <a:uLnTx/>
                <a:uFillTx/>
                <a:latin typeface="Calibri"/>
                <a:cs typeface="Calibri"/>
              </a:rPr>
              <a:t> </a:t>
            </a:r>
            <a:r>
              <a:rPr kumimoji="0" sz="1800" b="1" i="0" u="none" strike="noStrike" kern="0" cap="none" spc="45" normalizeH="0" baseline="0" noProof="0" dirty="0">
                <a:ln>
                  <a:noFill/>
                </a:ln>
                <a:solidFill>
                  <a:srgbClr val="FFFFFF"/>
                </a:solidFill>
                <a:effectLst/>
                <a:uLnTx/>
                <a:uFillTx/>
                <a:latin typeface="Calibri"/>
                <a:cs typeface="Calibri"/>
              </a:rPr>
              <a:t>Resources</a:t>
            </a:r>
            <a:endParaRPr kumimoji="0" sz="18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800" b="1" i="0" u="none" strike="noStrike" kern="0" cap="none" spc="20" normalizeH="0" baseline="0" noProof="0" dirty="0">
                <a:ln>
                  <a:noFill/>
                </a:ln>
                <a:solidFill>
                  <a:srgbClr val="FFFFFF"/>
                </a:solidFill>
                <a:effectLst/>
                <a:uLnTx/>
                <a:uFillTx/>
                <a:latin typeface="Calibri"/>
                <a:cs typeface="Calibri"/>
              </a:rPr>
              <a:t>The</a:t>
            </a:r>
            <a:r>
              <a:rPr kumimoji="0" sz="1800" b="1" i="0" u="none" strike="noStrike" kern="0" cap="none" spc="10" normalizeH="0" baseline="0" noProof="0" dirty="0">
                <a:ln>
                  <a:noFill/>
                </a:ln>
                <a:solidFill>
                  <a:srgbClr val="FFFFFF"/>
                </a:solidFill>
                <a:effectLst/>
                <a:uLnTx/>
                <a:uFillTx/>
                <a:latin typeface="Calibri"/>
                <a:cs typeface="Calibri"/>
              </a:rPr>
              <a:t> </a:t>
            </a:r>
            <a:r>
              <a:rPr kumimoji="0" sz="1800" b="1" i="0" u="none" strike="noStrike" kern="0" cap="none" spc="20" normalizeH="0" baseline="0" noProof="0" dirty="0">
                <a:ln>
                  <a:noFill/>
                </a:ln>
                <a:solidFill>
                  <a:srgbClr val="FFFFFF"/>
                </a:solidFill>
                <a:effectLst/>
                <a:uLnTx/>
                <a:uFillTx/>
                <a:latin typeface="Calibri"/>
                <a:cs typeface="Calibri"/>
              </a:rPr>
              <a:t>Massachusetts</a:t>
            </a:r>
            <a:r>
              <a:rPr kumimoji="0" sz="1800" b="1" i="0" u="none" strike="noStrike" kern="0" cap="none" spc="35" normalizeH="0" baseline="0" noProof="0" dirty="0">
                <a:ln>
                  <a:noFill/>
                </a:ln>
                <a:solidFill>
                  <a:srgbClr val="FFFFFF"/>
                </a:solidFill>
                <a:effectLst/>
                <a:uLnTx/>
                <a:uFillTx/>
                <a:latin typeface="Calibri"/>
                <a:cs typeface="Calibri"/>
              </a:rPr>
              <a:t> </a:t>
            </a:r>
            <a:r>
              <a:rPr kumimoji="0" sz="1800" b="1" i="0" u="none" strike="noStrike" kern="0" cap="none" spc="70" normalizeH="0" baseline="0" noProof="0" dirty="0">
                <a:ln>
                  <a:noFill/>
                </a:ln>
                <a:solidFill>
                  <a:srgbClr val="FFFFFF"/>
                </a:solidFill>
                <a:effectLst/>
                <a:uLnTx/>
                <a:uFillTx/>
                <a:latin typeface="Calibri"/>
                <a:cs typeface="Calibri"/>
              </a:rPr>
              <a:t>Clean</a:t>
            </a:r>
            <a:r>
              <a:rPr kumimoji="0" sz="1800" b="1" i="0" u="none" strike="noStrike" kern="0" cap="none" spc="10" normalizeH="0" baseline="0" noProof="0" dirty="0">
                <a:ln>
                  <a:noFill/>
                </a:ln>
                <a:solidFill>
                  <a:srgbClr val="FFFFFF"/>
                </a:solidFill>
                <a:effectLst/>
                <a:uLnTx/>
                <a:uFillTx/>
                <a:latin typeface="Calibri"/>
                <a:cs typeface="Calibri"/>
              </a:rPr>
              <a:t> Energy</a:t>
            </a:r>
            <a:r>
              <a:rPr kumimoji="0" sz="1800" b="1" i="0" u="none" strike="noStrike" kern="0" cap="none" spc="20" normalizeH="0" baseline="0" noProof="0" dirty="0">
                <a:ln>
                  <a:noFill/>
                </a:ln>
                <a:solidFill>
                  <a:srgbClr val="FFFFFF"/>
                </a:solidFill>
                <a:effectLst/>
                <a:uLnTx/>
                <a:uFillTx/>
                <a:latin typeface="Calibri"/>
                <a:cs typeface="Calibri"/>
              </a:rPr>
              <a:t> </a:t>
            </a:r>
            <a:r>
              <a:rPr kumimoji="0" sz="1800" b="1" i="0" u="none" strike="noStrike" kern="0" cap="none" spc="-10" normalizeH="0" baseline="0" noProof="0" dirty="0">
                <a:ln>
                  <a:noFill/>
                </a:ln>
                <a:solidFill>
                  <a:srgbClr val="FFFFFF"/>
                </a:solidFill>
                <a:effectLst/>
                <a:uLnTx/>
                <a:uFillTx/>
                <a:latin typeface="Calibri"/>
                <a:cs typeface="Calibri"/>
              </a:rPr>
              <a:t>Center</a:t>
            </a:r>
            <a:endParaRPr kumimoji="0" sz="1800" b="0" i="0" u="none" strike="noStrike" kern="0" cap="none" spc="0" normalizeH="0" baseline="0" noProof="0" dirty="0">
              <a:ln>
                <a:noFill/>
              </a:ln>
              <a:solidFill>
                <a:sysClr val="windowText" lastClr="000000"/>
              </a:solidFill>
              <a:effectLst/>
              <a:uLnTx/>
              <a:uFillTx/>
              <a:latin typeface="Calibri"/>
              <a:cs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extLst>
              <a:ext uri="{C183D7F6-B498-43B3-948B-1728B52AA6E4}">
                <adec:decorative xmlns:adec="http://schemas.microsoft.com/office/drawing/2017/decorative" val="1"/>
              </a:ext>
            </a:extLst>
          </p:cNvPr>
          <p:cNvPicPr/>
          <p:nvPr/>
        </p:nvPicPr>
        <p:blipFill>
          <a:blip r:embed="rId2" cstate="print"/>
          <a:stretch>
            <a:fillRect/>
          </a:stretch>
        </p:blipFill>
        <p:spPr>
          <a:xfrm>
            <a:off x="-9" y="0"/>
            <a:ext cx="4037844" cy="6858000"/>
          </a:xfrm>
          <a:prstGeom prst="rect">
            <a:avLst/>
          </a:prstGeom>
        </p:spPr>
      </p:pic>
      <p:sp>
        <p:nvSpPr>
          <p:cNvPr id="3" name="object 3" descr="$PPTXTitle"/>
          <p:cNvSpPr txBox="1">
            <a:spLocks noGrp="1"/>
          </p:cNvSpPr>
          <p:nvPr>
            <p:ph type="title"/>
          </p:nvPr>
        </p:nvSpPr>
        <p:spPr>
          <a:xfrm>
            <a:off x="1836166" y="1077290"/>
            <a:ext cx="1805939" cy="1367682"/>
          </a:xfrm>
          <a:prstGeom prst="rect">
            <a:avLst/>
          </a:prstGeom>
        </p:spPr>
        <p:txBody>
          <a:bodyPr vert="horz" wrap="square" lIns="0" tIns="13335" rIns="0" bIns="0" rtlCol="0">
            <a:spAutoFit/>
          </a:bodyPr>
          <a:lstStyle/>
          <a:p>
            <a:pPr marL="12700">
              <a:lnSpc>
                <a:spcPct val="100000"/>
              </a:lnSpc>
              <a:spcBef>
                <a:spcPts val="105"/>
              </a:spcBef>
            </a:pPr>
            <a:r>
              <a:rPr lang="en-US" sz="4400" spc="-10" dirty="0">
                <a:latin typeface="Calibri"/>
                <a:cs typeface="Calibri"/>
              </a:rPr>
              <a:t>WWE </a:t>
            </a:r>
            <a:r>
              <a:rPr sz="4400" spc="-10" dirty="0">
                <a:latin typeface="Calibri"/>
                <a:cs typeface="Calibri"/>
              </a:rPr>
              <a:t>Agenda</a:t>
            </a:r>
            <a:endParaRPr sz="4400" dirty="0">
              <a:latin typeface="Calibri"/>
              <a:cs typeface="Calibri"/>
            </a:endParaRPr>
          </a:p>
        </p:txBody>
      </p:sp>
      <p:sp>
        <p:nvSpPr>
          <p:cNvPr id="4" name="object 4"/>
          <p:cNvSpPr txBox="1"/>
          <p:nvPr/>
        </p:nvSpPr>
        <p:spPr>
          <a:xfrm>
            <a:off x="4889753" y="1136598"/>
            <a:ext cx="5513070" cy="4472305"/>
          </a:xfrm>
          <a:prstGeom prst="rect">
            <a:avLst/>
          </a:prstGeom>
        </p:spPr>
        <p:txBody>
          <a:bodyPr vert="horz" wrap="square" lIns="0" tIns="35560" rIns="0" bIns="0" rtlCol="0">
            <a:spAutoFit/>
          </a:bodyPr>
          <a:lstStyle/>
          <a:p>
            <a:pPr marL="241300" marR="0" lvl="0" indent="-228600" defTabSz="914400" eaLnBrk="1" fontAlgn="auto" latinLnBrk="0" hangingPunct="1">
              <a:lnSpc>
                <a:spcPct val="100000"/>
              </a:lnSpc>
              <a:spcBef>
                <a:spcPts val="280"/>
              </a:spcBef>
              <a:spcAft>
                <a:spcPts val="0"/>
              </a:spcAft>
              <a:buClrTx/>
              <a:buSzPct val="104166"/>
              <a:buFont typeface="Arial"/>
              <a:buChar char="•"/>
              <a:tabLst>
                <a:tab pos="241300" algn="l"/>
              </a:tabLst>
              <a:defRPr/>
            </a:pPr>
            <a:r>
              <a:rPr kumimoji="0" sz="2400" b="0" i="0" u="none" strike="noStrike" kern="0" cap="none" spc="50" normalizeH="0" baseline="0" noProof="0" dirty="0">
                <a:ln>
                  <a:noFill/>
                </a:ln>
                <a:solidFill>
                  <a:sysClr val="windowText" lastClr="000000"/>
                </a:solidFill>
                <a:effectLst/>
                <a:uLnTx/>
                <a:uFillTx/>
                <a:latin typeface="Calibri"/>
                <a:cs typeface="Calibri"/>
              </a:rPr>
              <a:t>Agenda</a:t>
            </a:r>
            <a:endParaRPr kumimoji="0" sz="2400" b="0" i="0" u="none" strike="noStrike" kern="0" cap="none" spc="0" normalizeH="0" baseline="0" noProof="0" dirty="0">
              <a:ln>
                <a:noFill/>
              </a:ln>
              <a:solidFill>
                <a:sysClr val="windowText" lastClr="000000"/>
              </a:solidFill>
              <a:effectLst/>
              <a:uLnTx/>
              <a:uFillTx/>
              <a:latin typeface="Calibri"/>
              <a:cs typeface="Calibri"/>
            </a:endParaRPr>
          </a:p>
          <a:p>
            <a:pPr marL="241300" marR="0" lvl="0" indent="-228600" defTabSz="914400" eaLnBrk="1" fontAlgn="auto" latinLnBrk="0" hangingPunct="1">
              <a:lnSpc>
                <a:spcPct val="100000"/>
              </a:lnSpc>
              <a:spcBef>
                <a:spcPts val="310"/>
              </a:spcBef>
              <a:spcAft>
                <a:spcPts val="0"/>
              </a:spcAft>
              <a:buClrTx/>
              <a:buSzPct val="104166"/>
              <a:buFont typeface="Arial"/>
              <a:buChar char="•"/>
              <a:tabLst>
                <a:tab pos="241300" algn="l"/>
              </a:tabLst>
              <a:defRPr/>
            </a:pPr>
            <a:r>
              <a:rPr kumimoji="0" sz="2400" b="0" i="0" u="none" strike="noStrike" kern="0" cap="none" spc="70" normalizeH="0" baseline="0" noProof="0" dirty="0">
                <a:ln>
                  <a:noFill/>
                </a:ln>
                <a:solidFill>
                  <a:sysClr val="windowText" lastClr="000000"/>
                </a:solidFill>
                <a:effectLst/>
                <a:uLnTx/>
                <a:uFillTx/>
                <a:latin typeface="Calibri"/>
                <a:cs typeface="Calibri"/>
              </a:rPr>
              <a:t>Background</a:t>
            </a:r>
            <a:r>
              <a:rPr kumimoji="0" sz="2400" b="0" i="0" u="none" strike="noStrike" kern="0" cap="none" spc="-25" normalizeH="0" baseline="0" noProof="0" dirty="0">
                <a:ln>
                  <a:noFill/>
                </a:ln>
                <a:solidFill>
                  <a:sysClr val="windowText" lastClr="000000"/>
                </a:solidFill>
                <a:effectLst/>
                <a:uLnTx/>
                <a:uFillTx/>
                <a:latin typeface="Calibri"/>
                <a:cs typeface="Calibri"/>
              </a:rPr>
              <a:t> </a:t>
            </a:r>
            <a:r>
              <a:rPr kumimoji="0" sz="2400" b="0" i="0" u="none" strike="noStrike" kern="0" cap="none" spc="75" normalizeH="0" baseline="0" noProof="0" dirty="0">
                <a:ln>
                  <a:noFill/>
                </a:ln>
                <a:solidFill>
                  <a:sysClr val="windowText" lastClr="000000"/>
                </a:solidFill>
                <a:effectLst/>
                <a:uLnTx/>
                <a:uFillTx/>
                <a:latin typeface="Calibri"/>
                <a:cs typeface="Calibri"/>
              </a:rPr>
              <a:t>and</a:t>
            </a:r>
            <a:r>
              <a:rPr kumimoji="0" sz="2400" b="0" i="0" u="none" strike="noStrike" kern="0" cap="none" spc="-20" normalizeH="0" baseline="0" noProof="0" dirty="0">
                <a:ln>
                  <a:noFill/>
                </a:ln>
                <a:solidFill>
                  <a:sysClr val="windowText" lastClr="000000"/>
                </a:solidFill>
                <a:effectLst/>
                <a:uLnTx/>
                <a:uFillTx/>
                <a:latin typeface="Calibri"/>
                <a:cs typeface="Calibri"/>
              </a:rPr>
              <a:t> </a:t>
            </a:r>
            <a:r>
              <a:rPr kumimoji="0" sz="2400" b="0" i="0" u="none" strike="noStrike" kern="0" cap="none" spc="114" normalizeH="0" baseline="0" noProof="0" dirty="0">
                <a:ln>
                  <a:noFill/>
                </a:ln>
                <a:solidFill>
                  <a:sysClr val="windowText" lastClr="000000"/>
                </a:solidFill>
                <a:effectLst/>
                <a:uLnTx/>
                <a:uFillTx/>
                <a:latin typeface="Calibri"/>
                <a:cs typeface="Calibri"/>
              </a:rPr>
              <a:t>Goals</a:t>
            </a:r>
            <a:endParaRPr kumimoji="0" sz="2400" b="0" i="0" u="none" strike="noStrike" kern="0" cap="none" spc="0" normalizeH="0" baseline="0" noProof="0" dirty="0">
              <a:ln>
                <a:noFill/>
              </a:ln>
              <a:solidFill>
                <a:sysClr val="windowText" lastClr="000000"/>
              </a:solidFill>
              <a:effectLst/>
              <a:uLnTx/>
              <a:uFillTx/>
              <a:latin typeface="Calibri"/>
              <a:cs typeface="Calibri"/>
            </a:endParaRPr>
          </a:p>
          <a:p>
            <a:pPr marL="241300" marR="0" lvl="0" indent="-228600" defTabSz="914400" eaLnBrk="1" fontAlgn="auto" latinLnBrk="0" hangingPunct="1">
              <a:lnSpc>
                <a:spcPct val="100000"/>
              </a:lnSpc>
              <a:spcBef>
                <a:spcPts val="315"/>
              </a:spcBef>
              <a:spcAft>
                <a:spcPts val="0"/>
              </a:spcAft>
              <a:buClrTx/>
              <a:buSzPct val="104166"/>
              <a:buFont typeface="Arial"/>
              <a:buChar char="•"/>
              <a:tabLst>
                <a:tab pos="241300" algn="l"/>
              </a:tabLst>
              <a:defRPr/>
            </a:pPr>
            <a:r>
              <a:rPr kumimoji="0" sz="2400" b="0" i="0" u="none" strike="noStrike" kern="0" cap="none" spc="70" normalizeH="0" baseline="0" noProof="0" dirty="0">
                <a:ln>
                  <a:noFill/>
                </a:ln>
                <a:solidFill>
                  <a:sysClr val="windowText" lastClr="000000"/>
                </a:solidFill>
                <a:effectLst/>
                <a:uLnTx/>
                <a:uFillTx/>
                <a:latin typeface="Calibri"/>
                <a:cs typeface="Calibri"/>
              </a:rPr>
              <a:t>WWER</a:t>
            </a:r>
            <a:r>
              <a:rPr kumimoji="0" sz="2400" b="0" i="0" u="none" strike="noStrike" kern="0" cap="none" spc="90" normalizeH="0" baseline="0" noProof="0" dirty="0">
                <a:ln>
                  <a:noFill/>
                </a:ln>
                <a:solidFill>
                  <a:sysClr val="windowText" lastClr="000000"/>
                </a:solidFill>
                <a:effectLst/>
                <a:uLnTx/>
                <a:uFillTx/>
                <a:latin typeface="Calibri"/>
                <a:cs typeface="Calibri"/>
              </a:rPr>
              <a:t> </a:t>
            </a:r>
            <a:r>
              <a:rPr kumimoji="0" sz="2400" b="0" i="0" u="none" strike="noStrike" kern="0" cap="none" spc="0" normalizeH="0" baseline="0" noProof="0" dirty="0">
                <a:ln>
                  <a:noFill/>
                </a:ln>
                <a:solidFill>
                  <a:sysClr val="windowText" lastClr="000000"/>
                </a:solidFill>
                <a:effectLst/>
                <a:uLnTx/>
                <a:uFillTx/>
                <a:latin typeface="Calibri"/>
                <a:cs typeface="Calibri"/>
              </a:rPr>
              <a:t>Energy</a:t>
            </a:r>
            <a:r>
              <a:rPr kumimoji="0" sz="2400" b="0" i="0" u="none" strike="noStrike" kern="0" cap="none" spc="100" normalizeH="0" baseline="0" noProof="0" dirty="0">
                <a:ln>
                  <a:noFill/>
                </a:ln>
                <a:solidFill>
                  <a:sysClr val="windowText" lastClr="000000"/>
                </a:solidFill>
                <a:effectLst/>
                <a:uLnTx/>
                <a:uFillTx/>
                <a:latin typeface="Calibri"/>
                <a:cs typeface="Calibri"/>
              </a:rPr>
              <a:t> </a:t>
            </a:r>
            <a:r>
              <a:rPr kumimoji="0" sz="2400" b="0" i="0" u="none" strike="noStrike" kern="0" cap="none" spc="0" normalizeH="0" baseline="0" noProof="0" dirty="0">
                <a:ln>
                  <a:noFill/>
                </a:ln>
                <a:solidFill>
                  <a:sysClr val="windowText" lastClr="000000"/>
                </a:solidFill>
                <a:effectLst/>
                <a:uLnTx/>
                <a:uFillTx/>
                <a:latin typeface="Calibri"/>
                <a:cs typeface="Calibri"/>
              </a:rPr>
              <a:t>Pilot</a:t>
            </a:r>
            <a:r>
              <a:rPr kumimoji="0" sz="2400" b="0" i="0" u="none" strike="noStrike" kern="0" cap="none" spc="105" normalizeH="0" baseline="0" noProof="0" dirty="0">
                <a:ln>
                  <a:noFill/>
                </a:ln>
                <a:solidFill>
                  <a:sysClr val="windowText" lastClr="000000"/>
                </a:solidFill>
                <a:effectLst/>
                <a:uLnTx/>
                <a:uFillTx/>
                <a:latin typeface="Calibri"/>
                <a:cs typeface="Calibri"/>
              </a:rPr>
              <a:t> </a:t>
            </a:r>
            <a:r>
              <a:rPr kumimoji="0" sz="2400" b="0" i="0" u="none" strike="noStrike" kern="0" cap="none" spc="-10" normalizeH="0" baseline="0" noProof="0" dirty="0">
                <a:ln>
                  <a:noFill/>
                </a:ln>
                <a:solidFill>
                  <a:sysClr val="windowText" lastClr="000000"/>
                </a:solidFill>
                <a:effectLst/>
                <a:uLnTx/>
                <a:uFillTx/>
                <a:latin typeface="Calibri"/>
                <a:cs typeface="Calibri"/>
              </a:rPr>
              <a:t>Grant</a:t>
            </a:r>
            <a:endParaRPr kumimoji="0" sz="2400" b="0" i="0" u="none" strike="noStrike" kern="0" cap="none" spc="0" normalizeH="0" baseline="0" noProof="0" dirty="0">
              <a:ln>
                <a:noFill/>
              </a:ln>
              <a:solidFill>
                <a:sysClr val="windowText" lastClr="000000"/>
              </a:solidFill>
              <a:effectLst/>
              <a:uLnTx/>
              <a:uFillTx/>
              <a:latin typeface="Calibri"/>
              <a:cs typeface="Calibri"/>
            </a:endParaRPr>
          </a:p>
          <a:p>
            <a:pPr marL="1155700" marR="0" lvl="1" indent="-228600" defTabSz="914400" eaLnBrk="1" fontAlgn="auto" latinLnBrk="0" hangingPunct="1">
              <a:lnSpc>
                <a:spcPct val="100000"/>
              </a:lnSpc>
              <a:spcBef>
                <a:spcPts val="315"/>
              </a:spcBef>
              <a:spcAft>
                <a:spcPts val="0"/>
              </a:spcAft>
              <a:buClrTx/>
              <a:buSzPct val="104166"/>
              <a:buFont typeface="Arial"/>
              <a:buChar char="•"/>
              <a:tabLst>
                <a:tab pos="1155700" algn="l"/>
              </a:tabLst>
              <a:defRPr/>
            </a:pPr>
            <a:r>
              <a:rPr kumimoji="0" sz="2400" b="0" i="0" u="none" strike="noStrike" kern="0" cap="none" spc="60" normalizeH="0" baseline="0" noProof="0" dirty="0">
                <a:ln>
                  <a:noFill/>
                </a:ln>
                <a:solidFill>
                  <a:sysClr val="windowText" lastClr="000000"/>
                </a:solidFill>
                <a:effectLst/>
                <a:uLnTx/>
                <a:uFillTx/>
                <a:latin typeface="Calibri"/>
                <a:cs typeface="Calibri"/>
              </a:rPr>
              <a:t>Eligible</a:t>
            </a:r>
            <a:r>
              <a:rPr kumimoji="0" sz="2400" b="0" i="0" u="none" strike="noStrike" kern="0" cap="none" spc="-40" normalizeH="0" baseline="0" noProof="0" dirty="0">
                <a:ln>
                  <a:noFill/>
                </a:ln>
                <a:solidFill>
                  <a:sysClr val="windowText" lastClr="000000"/>
                </a:solidFill>
                <a:effectLst/>
                <a:uLnTx/>
                <a:uFillTx/>
                <a:latin typeface="Calibri"/>
                <a:cs typeface="Calibri"/>
              </a:rPr>
              <a:t> </a:t>
            </a:r>
            <a:r>
              <a:rPr kumimoji="0" sz="2400" b="0" i="0" u="none" strike="noStrike" kern="0" cap="none" spc="60" normalizeH="0" baseline="0" noProof="0" dirty="0">
                <a:ln>
                  <a:noFill/>
                </a:ln>
                <a:solidFill>
                  <a:sysClr val="windowText" lastClr="000000"/>
                </a:solidFill>
                <a:effectLst/>
                <a:uLnTx/>
                <a:uFillTx/>
                <a:latin typeface="Calibri"/>
                <a:cs typeface="Calibri"/>
              </a:rPr>
              <a:t>Projects</a:t>
            </a:r>
            <a:endParaRPr kumimoji="0" sz="2400" b="0" i="0" u="none" strike="noStrike" kern="0" cap="none" spc="0" normalizeH="0" baseline="0" noProof="0" dirty="0">
              <a:ln>
                <a:noFill/>
              </a:ln>
              <a:solidFill>
                <a:sysClr val="windowText" lastClr="000000"/>
              </a:solidFill>
              <a:effectLst/>
              <a:uLnTx/>
              <a:uFillTx/>
              <a:latin typeface="Calibri"/>
              <a:cs typeface="Calibri"/>
            </a:endParaRPr>
          </a:p>
          <a:p>
            <a:pPr marL="1155700" marR="0" lvl="1" indent="-228600" defTabSz="914400" eaLnBrk="1" fontAlgn="auto" latinLnBrk="0" hangingPunct="1">
              <a:lnSpc>
                <a:spcPct val="100000"/>
              </a:lnSpc>
              <a:spcBef>
                <a:spcPts val="310"/>
              </a:spcBef>
              <a:spcAft>
                <a:spcPts val="0"/>
              </a:spcAft>
              <a:buClrTx/>
              <a:buSzPct val="104166"/>
              <a:buFont typeface="Arial"/>
              <a:buChar char="•"/>
              <a:tabLst>
                <a:tab pos="1155700" algn="l"/>
              </a:tabLst>
              <a:defRPr/>
            </a:pPr>
            <a:r>
              <a:rPr kumimoji="0" sz="2400" b="0" i="0" u="none" strike="noStrike" kern="0" cap="none" spc="60" normalizeH="0" baseline="0" noProof="0" dirty="0">
                <a:ln>
                  <a:noFill/>
                </a:ln>
                <a:solidFill>
                  <a:sysClr val="windowText" lastClr="000000"/>
                </a:solidFill>
                <a:effectLst/>
                <a:uLnTx/>
                <a:uFillTx/>
                <a:latin typeface="Calibri"/>
                <a:cs typeface="Calibri"/>
              </a:rPr>
              <a:t>Eligible</a:t>
            </a:r>
            <a:r>
              <a:rPr kumimoji="0" sz="2400" b="0" i="0" u="none" strike="noStrike" kern="0" cap="none" spc="-40" normalizeH="0" baseline="0" noProof="0" dirty="0">
                <a:ln>
                  <a:noFill/>
                </a:ln>
                <a:solidFill>
                  <a:sysClr val="windowText" lastClr="000000"/>
                </a:solidFill>
                <a:effectLst/>
                <a:uLnTx/>
                <a:uFillTx/>
                <a:latin typeface="Calibri"/>
                <a:cs typeface="Calibri"/>
              </a:rPr>
              <a:t> </a:t>
            </a:r>
            <a:r>
              <a:rPr kumimoji="0" sz="2400" b="0" i="0" u="none" strike="noStrike" kern="0" cap="none" spc="45" normalizeH="0" baseline="0" noProof="0" dirty="0">
                <a:ln>
                  <a:noFill/>
                </a:ln>
                <a:solidFill>
                  <a:sysClr val="windowText" lastClr="000000"/>
                </a:solidFill>
                <a:effectLst/>
                <a:uLnTx/>
                <a:uFillTx/>
                <a:latin typeface="Calibri"/>
                <a:cs typeface="Calibri"/>
              </a:rPr>
              <a:t>Entities</a:t>
            </a:r>
            <a:endParaRPr kumimoji="0" sz="2400" b="0" i="0" u="none" strike="noStrike" kern="0" cap="none" spc="0" normalizeH="0" baseline="0" noProof="0" dirty="0">
              <a:ln>
                <a:noFill/>
              </a:ln>
              <a:solidFill>
                <a:sysClr val="windowText" lastClr="000000"/>
              </a:solidFill>
              <a:effectLst/>
              <a:uLnTx/>
              <a:uFillTx/>
              <a:latin typeface="Calibri"/>
              <a:cs typeface="Calibri"/>
            </a:endParaRPr>
          </a:p>
          <a:p>
            <a:pPr marL="1155700" marR="0" lvl="1" indent="-228600" defTabSz="914400" eaLnBrk="1" fontAlgn="auto" latinLnBrk="0" hangingPunct="1">
              <a:lnSpc>
                <a:spcPct val="100000"/>
              </a:lnSpc>
              <a:spcBef>
                <a:spcPts val="315"/>
              </a:spcBef>
              <a:spcAft>
                <a:spcPts val="0"/>
              </a:spcAft>
              <a:buClrTx/>
              <a:buSzPct val="104166"/>
              <a:buFont typeface="Arial"/>
              <a:buChar char="•"/>
              <a:tabLst>
                <a:tab pos="1155700" algn="l"/>
              </a:tabLst>
              <a:defRPr/>
            </a:pPr>
            <a:r>
              <a:rPr kumimoji="0" sz="2400" b="0" i="0" u="none" strike="noStrike" kern="0" cap="none" spc="60" normalizeH="0" baseline="0" noProof="0" dirty="0">
                <a:ln>
                  <a:noFill/>
                </a:ln>
                <a:solidFill>
                  <a:sysClr val="windowText" lastClr="000000"/>
                </a:solidFill>
                <a:effectLst/>
                <a:uLnTx/>
                <a:uFillTx/>
                <a:latin typeface="Calibri"/>
                <a:cs typeface="Calibri"/>
              </a:rPr>
              <a:t>Funding</a:t>
            </a:r>
            <a:r>
              <a:rPr kumimoji="0" sz="2400" b="0" i="0" u="none" strike="noStrike" kern="0" cap="none" spc="-15" normalizeH="0" baseline="0" noProof="0" dirty="0">
                <a:ln>
                  <a:noFill/>
                </a:ln>
                <a:solidFill>
                  <a:sysClr val="windowText" lastClr="000000"/>
                </a:solidFill>
                <a:effectLst/>
                <a:uLnTx/>
                <a:uFillTx/>
                <a:latin typeface="Calibri"/>
                <a:cs typeface="Calibri"/>
              </a:rPr>
              <a:t> </a:t>
            </a:r>
            <a:r>
              <a:rPr kumimoji="0" sz="2400" b="0" i="0" u="none" strike="noStrike" kern="0" cap="none" spc="-10" normalizeH="0" baseline="0" noProof="0" dirty="0">
                <a:ln>
                  <a:noFill/>
                </a:ln>
                <a:solidFill>
                  <a:sysClr val="windowText" lastClr="000000"/>
                </a:solidFill>
                <a:effectLst/>
                <a:uLnTx/>
                <a:uFillTx/>
                <a:latin typeface="Calibri"/>
                <a:cs typeface="Calibri"/>
              </a:rPr>
              <a:t>Offered</a:t>
            </a:r>
            <a:endParaRPr kumimoji="0" sz="2400" b="0" i="0" u="none" strike="noStrike" kern="0" cap="none" spc="0" normalizeH="0" baseline="0" noProof="0" dirty="0">
              <a:ln>
                <a:noFill/>
              </a:ln>
              <a:solidFill>
                <a:sysClr val="windowText" lastClr="000000"/>
              </a:solidFill>
              <a:effectLst/>
              <a:uLnTx/>
              <a:uFillTx/>
              <a:latin typeface="Calibri"/>
              <a:cs typeface="Calibri"/>
            </a:endParaRPr>
          </a:p>
          <a:p>
            <a:pPr marL="1155700" marR="0" lvl="1" indent="-228600" defTabSz="914400" eaLnBrk="1" fontAlgn="auto" latinLnBrk="0" hangingPunct="1">
              <a:lnSpc>
                <a:spcPct val="100000"/>
              </a:lnSpc>
              <a:spcBef>
                <a:spcPts val="310"/>
              </a:spcBef>
              <a:spcAft>
                <a:spcPts val="0"/>
              </a:spcAft>
              <a:buClrTx/>
              <a:buSzPct val="104166"/>
              <a:buFont typeface="Arial"/>
              <a:buChar char="•"/>
              <a:tabLst>
                <a:tab pos="1155700" algn="l"/>
              </a:tabLst>
              <a:defRPr/>
            </a:pPr>
            <a:r>
              <a:rPr kumimoji="0" sz="2400" b="0" i="0" u="none" strike="noStrike" kern="0" cap="none" spc="55" normalizeH="0" baseline="0" noProof="0" dirty="0">
                <a:ln>
                  <a:noFill/>
                </a:ln>
                <a:solidFill>
                  <a:sysClr val="windowText" lastClr="000000"/>
                </a:solidFill>
                <a:effectLst/>
                <a:uLnTx/>
                <a:uFillTx/>
                <a:latin typeface="Calibri"/>
                <a:cs typeface="Calibri"/>
              </a:rPr>
              <a:t>Application</a:t>
            </a:r>
            <a:r>
              <a:rPr kumimoji="0" sz="2400" b="0" i="0" u="none" strike="noStrike" kern="0" cap="none" spc="130" normalizeH="0" baseline="0" noProof="0" dirty="0">
                <a:ln>
                  <a:noFill/>
                </a:ln>
                <a:solidFill>
                  <a:sysClr val="windowText" lastClr="000000"/>
                </a:solidFill>
                <a:effectLst/>
                <a:uLnTx/>
                <a:uFillTx/>
                <a:latin typeface="Calibri"/>
                <a:cs typeface="Calibri"/>
              </a:rPr>
              <a:t> </a:t>
            </a:r>
            <a:r>
              <a:rPr kumimoji="0" sz="2400" b="0" i="0" u="none" strike="noStrike" kern="0" cap="none" spc="0" normalizeH="0" baseline="0" noProof="0" dirty="0">
                <a:ln>
                  <a:noFill/>
                </a:ln>
                <a:solidFill>
                  <a:sysClr val="windowText" lastClr="000000"/>
                </a:solidFill>
                <a:effectLst/>
                <a:uLnTx/>
                <a:uFillTx/>
                <a:latin typeface="Calibri"/>
                <a:cs typeface="Calibri"/>
              </a:rPr>
              <a:t>Information</a:t>
            </a:r>
            <a:r>
              <a:rPr kumimoji="0" sz="2400" b="0" i="0" u="none" strike="noStrike" kern="0" cap="none" spc="155" normalizeH="0" baseline="0" noProof="0" dirty="0">
                <a:ln>
                  <a:noFill/>
                </a:ln>
                <a:solidFill>
                  <a:sysClr val="windowText" lastClr="000000"/>
                </a:solidFill>
                <a:effectLst/>
                <a:uLnTx/>
                <a:uFillTx/>
                <a:latin typeface="Calibri"/>
                <a:cs typeface="Calibri"/>
              </a:rPr>
              <a:t> </a:t>
            </a:r>
            <a:r>
              <a:rPr kumimoji="0" sz="2400" b="0" i="0" u="none" strike="noStrike" kern="0" cap="none" spc="-10" normalizeH="0" baseline="0" noProof="0" dirty="0">
                <a:ln>
                  <a:noFill/>
                </a:ln>
                <a:solidFill>
                  <a:sysClr val="windowText" lastClr="000000"/>
                </a:solidFill>
                <a:effectLst/>
                <a:uLnTx/>
                <a:uFillTx/>
                <a:latin typeface="Calibri"/>
                <a:cs typeface="Calibri"/>
              </a:rPr>
              <a:t>Required</a:t>
            </a:r>
            <a:endParaRPr kumimoji="0" sz="2400" b="0" i="0" u="none" strike="noStrike" kern="0" cap="none" spc="0" normalizeH="0" baseline="0" noProof="0" dirty="0">
              <a:ln>
                <a:noFill/>
              </a:ln>
              <a:solidFill>
                <a:sysClr val="windowText" lastClr="000000"/>
              </a:solidFill>
              <a:effectLst/>
              <a:uLnTx/>
              <a:uFillTx/>
              <a:latin typeface="Calibri"/>
              <a:cs typeface="Calibri"/>
            </a:endParaRPr>
          </a:p>
          <a:p>
            <a:pPr marL="1155700" marR="0" lvl="1" indent="-228600" defTabSz="914400" eaLnBrk="1" fontAlgn="auto" latinLnBrk="0" hangingPunct="1">
              <a:lnSpc>
                <a:spcPct val="100000"/>
              </a:lnSpc>
              <a:spcBef>
                <a:spcPts val="315"/>
              </a:spcBef>
              <a:spcAft>
                <a:spcPts val="0"/>
              </a:spcAft>
              <a:buClrTx/>
              <a:buSzPct val="104166"/>
              <a:buFont typeface="Arial"/>
              <a:buChar char="•"/>
              <a:tabLst>
                <a:tab pos="1155700" algn="l"/>
              </a:tabLst>
              <a:defRPr/>
            </a:pPr>
            <a:r>
              <a:rPr kumimoji="0" sz="2400" b="0" i="0" u="none" strike="noStrike" kern="0" cap="none" spc="90" normalizeH="0" baseline="0" noProof="0" dirty="0">
                <a:ln>
                  <a:noFill/>
                </a:ln>
                <a:solidFill>
                  <a:sysClr val="windowText" lastClr="000000"/>
                </a:solidFill>
                <a:effectLst/>
                <a:uLnTx/>
                <a:uFillTx/>
                <a:latin typeface="Calibri"/>
                <a:cs typeface="Calibri"/>
              </a:rPr>
              <a:t>On-</a:t>
            </a:r>
            <a:r>
              <a:rPr kumimoji="0" sz="2400" b="0" i="0" u="none" strike="noStrike" kern="0" cap="none" spc="80" normalizeH="0" baseline="0" noProof="0" dirty="0">
                <a:ln>
                  <a:noFill/>
                </a:ln>
                <a:solidFill>
                  <a:sysClr val="windowText" lastClr="000000"/>
                </a:solidFill>
                <a:effectLst/>
                <a:uLnTx/>
                <a:uFillTx/>
                <a:latin typeface="Calibri"/>
                <a:cs typeface="Calibri"/>
              </a:rPr>
              <a:t>Line</a:t>
            </a:r>
            <a:r>
              <a:rPr kumimoji="0" sz="2400" b="0" i="0" u="none" strike="noStrike" kern="0" cap="none" spc="-30" normalizeH="0" baseline="0" noProof="0" dirty="0">
                <a:ln>
                  <a:noFill/>
                </a:ln>
                <a:solidFill>
                  <a:sysClr val="windowText" lastClr="000000"/>
                </a:solidFill>
                <a:effectLst/>
                <a:uLnTx/>
                <a:uFillTx/>
                <a:latin typeface="Calibri"/>
                <a:cs typeface="Calibri"/>
              </a:rPr>
              <a:t> </a:t>
            </a:r>
            <a:r>
              <a:rPr kumimoji="0" sz="2400" b="0" i="0" u="none" strike="noStrike" kern="0" cap="none" spc="60" normalizeH="0" baseline="0" noProof="0" dirty="0">
                <a:ln>
                  <a:noFill/>
                </a:ln>
                <a:solidFill>
                  <a:sysClr val="windowText" lastClr="000000"/>
                </a:solidFill>
                <a:effectLst/>
                <a:uLnTx/>
                <a:uFillTx/>
                <a:latin typeface="Calibri"/>
                <a:cs typeface="Calibri"/>
              </a:rPr>
              <a:t>Application</a:t>
            </a:r>
            <a:r>
              <a:rPr kumimoji="0" sz="2400" b="0" i="0" u="none" strike="noStrike" kern="0" cap="none" spc="-30" normalizeH="0" baseline="0" noProof="0" dirty="0">
                <a:ln>
                  <a:noFill/>
                </a:ln>
                <a:solidFill>
                  <a:sysClr val="windowText" lastClr="000000"/>
                </a:solidFill>
                <a:effectLst/>
                <a:uLnTx/>
                <a:uFillTx/>
                <a:latin typeface="Calibri"/>
                <a:cs typeface="Calibri"/>
              </a:rPr>
              <a:t> </a:t>
            </a:r>
            <a:r>
              <a:rPr kumimoji="0" sz="2400" b="0" i="0" u="none" strike="noStrike" kern="0" cap="none" spc="105" normalizeH="0" baseline="0" noProof="0" dirty="0">
                <a:ln>
                  <a:noFill/>
                </a:ln>
                <a:solidFill>
                  <a:sysClr val="windowText" lastClr="000000"/>
                </a:solidFill>
                <a:effectLst/>
                <a:uLnTx/>
                <a:uFillTx/>
                <a:latin typeface="Calibri"/>
                <a:cs typeface="Calibri"/>
              </a:rPr>
              <a:t>Process</a:t>
            </a:r>
            <a:endParaRPr kumimoji="0" sz="2400" b="0" i="0" u="none" strike="noStrike" kern="0" cap="none" spc="0" normalizeH="0" baseline="0" noProof="0" dirty="0">
              <a:ln>
                <a:noFill/>
              </a:ln>
              <a:solidFill>
                <a:sysClr val="windowText" lastClr="000000"/>
              </a:solidFill>
              <a:effectLst/>
              <a:uLnTx/>
              <a:uFillTx/>
              <a:latin typeface="Calibri"/>
              <a:cs typeface="Calibri"/>
            </a:endParaRPr>
          </a:p>
          <a:p>
            <a:pPr marL="1155700" marR="0" lvl="1" indent="-228600" defTabSz="914400" eaLnBrk="1" fontAlgn="auto" latinLnBrk="0" hangingPunct="1">
              <a:lnSpc>
                <a:spcPct val="100000"/>
              </a:lnSpc>
              <a:spcBef>
                <a:spcPts val="310"/>
              </a:spcBef>
              <a:spcAft>
                <a:spcPts val="0"/>
              </a:spcAft>
              <a:buClrTx/>
              <a:buSzPct val="104166"/>
              <a:buFont typeface="Arial"/>
              <a:buChar char="•"/>
              <a:tabLst>
                <a:tab pos="1155700" algn="l"/>
              </a:tabLst>
              <a:defRPr/>
            </a:pPr>
            <a:r>
              <a:rPr kumimoji="0" sz="2400" b="0" i="0" u="none" strike="noStrike" kern="0" cap="none" spc="80" normalizeH="0" baseline="0" noProof="0" dirty="0">
                <a:ln>
                  <a:noFill/>
                </a:ln>
                <a:solidFill>
                  <a:sysClr val="windowText" lastClr="000000"/>
                </a:solidFill>
                <a:effectLst/>
                <a:uLnTx/>
                <a:uFillTx/>
                <a:latin typeface="Calibri"/>
                <a:cs typeface="Calibri"/>
              </a:rPr>
              <a:t>Scoring</a:t>
            </a:r>
            <a:r>
              <a:rPr kumimoji="0" sz="2400" b="0" i="0" u="none" strike="noStrike" kern="0" cap="none" spc="-20" normalizeH="0" baseline="0" noProof="0" dirty="0">
                <a:ln>
                  <a:noFill/>
                </a:ln>
                <a:solidFill>
                  <a:sysClr val="windowText" lastClr="000000"/>
                </a:solidFill>
                <a:effectLst/>
                <a:uLnTx/>
                <a:uFillTx/>
                <a:latin typeface="Calibri"/>
                <a:cs typeface="Calibri"/>
              </a:rPr>
              <a:t> </a:t>
            </a:r>
            <a:r>
              <a:rPr kumimoji="0" sz="2400" b="0" i="0" u="none" strike="noStrike" kern="0" cap="none" spc="45" normalizeH="0" baseline="0" noProof="0" dirty="0">
                <a:ln>
                  <a:noFill/>
                </a:ln>
                <a:solidFill>
                  <a:sysClr val="windowText" lastClr="000000"/>
                </a:solidFill>
                <a:effectLst/>
                <a:uLnTx/>
                <a:uFillTx/>
                <a:latin typeface="Calibri"/>
                <a:cs typeface="Calibri"/>
              </a:rPr>
              <a:t>Criteria</a:t>
            </a:r>
            <a:endParaRPr kumimoji="0" sz="2400" b="0" i="0" u="none" strike="noStrike" kern="0" cap="none" spc="0" normalizeH="0" baseline="0" noProof="0" dirty="0">
              <a:ln>
                <a:noFill/>
              </a:ln>
              <a:solidFill>
                <a:sysClr val="windowText" lastClr="000000"/>
              </a:solidFill>
              <a:effectLst/>
              <a:uLnTx/>
              <a:uFillTx/>
              <a:latin typeface="Calibri"/>
              <a:cs typeface="Calibri"/>
            </a:endParaRPr>
          </a:p>
          <a:p>
            <a:pPr marL="1155700" marR="0" lvl="1" indent="-228600" defTabSz="914400" eaLnBrk="1" fontAlgn="auto" latinLnBrk="0" hangingPunct="1">
              <a:lnSpc>
                <a:spcPct val="100000"/>
              </a:lnSpc>
              <a:spcBef>
                <a:spcPts val="315"/>
              </a:spcBef>
              <a:spcAft>
                <a:spcPts val="0"/>
              </a:spcAft>
              <a:buClrTx/>
              <a:buSzPct val="104166"/>
              <a:buFont typeface="Arial"/>
              <a:buChar char="•"/>
              <a:tabLst>
                <a:tab pos="1155700" algn="l"/>
              </a:tabLst>
              <a:defRPr/>
            </a:pPr>
            <a:r>
              <a:rPr kumimoji="0" sz="2400" b="0" i="0" u="none" strike="noStrike" kern="0" cap="none" spc="0" normalizeH="0" baseline="0" noProof="0" dirty="0">
                <a:ln>
                  <a:noFill/>
                </a:ln>
                <a:solidFill>
                  <a:sysClr val="windowText" lastClr="000000"/>
                </a:solidFill>
                <a:effectLst/>
                <a:uLnTx/>
                <a:uFillTx/>
                <a:latin typeface="Calibri"/>
                <a:cs typeface="Calibri"/>
              </a:rPr>
              <a:t>Key</a:t>
            </a:r>
            <a:r>
              <a:rPr kumimoji="0" sz="2400" b="0" i="0" u="none" strike="noStrike" kern="0" cap="none" spc="35" normalizeH="0" baseline="0" noProof="0" dirty="0">
                <a:ln>
                  <a:noFill/>
                </a:ln>
                <a:solidFill>
                  <a:sysClr val="windowText" lastClr="000000"/>
                </a:solidFill>
                <a:effectLst/>
                <a:uLnTx/>
                <a:uFillTx/>
                <a:latin typeface="Calibri"/>
                <a:cs typeface="Calibri"/>
              </a:rPr>
              <a:t> </a:t>
            </a:r>
            <a:r>
              <a:rPr kumimoji="0" sz="2400" b="0" i="0" u="none" strike="noStrike" kern="0" cap="none" spc="80" normalizeH="0" baseline="0" noProof="0" dirty="0">
                <a:ln>
                  <a:noFill/>
                </a:ln>
                <a:solidFill>
                  <a:sysClr val="windowText" lastClr="000000"/>
                </a:solidFill>
                <a:effectLst/>
                <a:uLnTx/>
                <a:uFillTx/>
                <a:latin typeface="Calibri"/>
                <a:cs typeface="Calibri"/>
              </a:rPr>
              <a:t>Dates</a:t>
            </a:r>
            <a:endParaRPr kumimoji="0" sz="2400" b="0" i="0" u="none" strike="noStrike" kern="0" cap="none" spc="0" normalizeH="0" baseline="0" noProof="0" dirty="0">
              <a:ln>
                <a:noFill/>
              </a:ln>
              <a:solidFill>
                <a:sysClr val="windowText" lastClr="000000"/>
              </a:solidFill>
              <a:effectLst/>
              <a:uLnTx/>
              <a:uFillTx/>
              <a:latin typeface="Calibri"/>
              <a:cs typeface="Calibri"/>
            </a:endParaRPr>
          </a:p>
          <a:p>
            <a:pPr marL="241300" marR="0" lvl="0" indent="-228600" defTabSz="914400" eaLnBrk="1" fontAlgn="auto" latinLnBrk="0" hangingPunct="1">
              <a:lnSpc>
                <a:spcPct val="100000"/>
              </a:lnSpc>
              <a:spcBef>
                <a:spcPts val="310"/>
              </a:spcBef>
              <a:spcAft>
                <a:spcPts val="0"/>
              </a:spcAft>
              <a:buClrTx/>
              <a:buSzPct val="104166"/>
              <a:buFont typeface="Arial"/>
              <a:buChar char="•"/>
              <a:tabLst>
                <a:tab pos="241300" algn="l"/>
              </a:tabLst>
              <a:defRPr/>
            </a:pPr>
            <a:r>
              <a:rPr kumimoji="0" sz="2400" b="0" i="0" u="none" strike="noStrike" kern="0" cap="none" spc="80" normalizeH="0" baseline="0" noProof="0" dirty="0">
                <a:ln>
                  <a:noFill/>
                </a:ln>
                <a:solidFill>
                  <a:sysClr val="windowText" lastClr="000000"/>
                </a:solidFill>
                <a:effectLst/>
                <a:uLnTx/>
                <a:uFillTx/>
                <a:latin typeface="Calibri"/>
                <a:cs typeface="Calibri"/>
              </a:rPr>
              <a:t>Questions</a:t>
            </a:r>
            <a:endParaRPr kumimoji="0" sz="2400" b="0" i="0" u="none" strike="noStrike" kern="0" cap="none" spc="0" normalizeH="0" baseline="0" noProof="0" dirty="0">
              <a:ln>
                <a:noFill/>
              </a:ln>
              <a:solidFill>
                <a:sysClr val="windowText" lastClr="000000"/>
              </a:solidFill>
              <a:effectLst/>
              <a:uLnTx/>
              <a:uFillTx/>
              <a:latin typeface="Calibri"/>
              <a:cs typeface="Calibri"/>
            </a:endParaRPr>
          </a:p>
        </p:txBody>
      </p:sp>
      <p:sp>
        <p:nvSpPr>
          <p:cNvPr id="5" name="object 5"/>
          <p:cNvSpPr txBox="1"/>
          <p:nvPr/>
        </p:nvSpPr>
        <p:spPr>
          <a:xfrm>
            <a:off x="11975083" y="6532270"/>
            <a:ext cx="100330" cy="19367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100" b="0" i="0" u="none" strike="noStrike" kern="0" cap="none" spc="-50" normalizeH="0" baseline="0" noProof="0">
                <a:ln>
                  <a:noFill/>
                </a:ln>
                <a:solidFill>
                  <a:srgbClr val="7E7E7E"/>
                </a:solidFill>
                <a:effectLst/>
                <a:uLnTx/>
                <a:uFillTx/>
                <a:latin typeface="Calibri"/>
                <a:cs typeface="Calibri"/>
              </a:rPr>
              <a:t>2</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700" rIns="0" bIns="0" rtlCol="0">
            <a:spAutoFit/>
          </a:bodyPr>
          <a:lstStyle/>
          <a:p>
            <a:pPr algn="ctr">
              <a:lnSpc>
                <a:spcPts val="5170"/>
              </a:lnSpc>
              <a:spcBef>
                <a:spcPts val="100"/>
              </a:spcBef>
            </a:pPr>
            <a:r>
              <a:rPr sz="4400">
                <a:latin typeface="Calibri"/>
                <a:cs typeface="Calibri"/>
              </a:rPr>
              <a:t>Wastewater</a:t>
            </a:r>
            <a:r>
              <a:rPr sz="4400" spc="-55">
                <a:latin typeface="Calibri"/>
                <a:cs typeface="Calibri"/>
              </a:rPr>
              <a:t> </a:t>
            </a:r>
            <a:r>
              <a:rPr sz="4400">
                <a:latin typeface="Calibri"/>
                <a:cs typeface="Calibri"/>
              </a:rPr>
              <a:t>Energy</a:t>
            </a:r>
            <a:r>
              <a:rPr sz="4400" spc="-55">
                <a:latin typeface="Calibri"/>
                <a:cs typeface="Calibri"/>
              </a:rPr>
              <a:t> </a:t>
            </a:r>
            <a:r>
              <a:rPr sz="4400" spc="70">
                <a:latin typeface="Calibri"/>
                <a:cs typeface="Calibri"/>
              </a:rPr>
              <a:t>Recovery</a:t>
            </a:r>
            <a:r>
              <a:rPr sz="4400" spc="-40">
                <a:latin typeface="Calibri"/>
                <a:cs typeface="Calibri"/>
              </a:rPr>
              <a:t> </a:t>
            </a:r>
            <a:r>
              <a:rPr sz="4400">
                <a:latin typeface="Calibri"/>
                <a:cs typeface="Calibri"/>
              </a:rPr>
              <a:t>Pilot</a:t>
            </a:r>
            <a:r>
              <a:rPr sz="4400" spc="-30">
                <a:latin typeface="Calibri"/>
                <a:cs typeface="Calibri"/>
              </a:rPr>
              <a:t> </a:t>
            </a:r>
            <a:r>
              <a:rPr sz="4400" spc="-10">
                <a:latin typeface="Calibri"/>
                <a:cs typeface="Calibri"/>
              </a:rPr>
              <a:t>Grant</a:t>
            </a:r>
            <a:endParaRPr sz="4400">
              <a:latin typeface="Calibri"/>
              <a:cs typeface="Calibri"/>
            </a:endParaRPr>
          </a:p>
          <a:p>
            <a:pPr marL="6350" algn="ctr">
              <a:lnSpc>
                <a:spcPts val="3250"/>
              </a:lnSpc>
            </a:pPr>
            <a:r>
              <a:rPr sz="2800" i="1">
                <a:latin typeface="Calibri"/>
                <a:cs typeface="Calibri"/>
              </a:rPr>
              <a:t>What</a:t>
            </a:r>
            <a:r>
              <a:rPr sz="2800" i="1" spc="-90">
                <a:latin typeface="Calibri"/>
                <a:cs typeface="Calibri"/>
              </a:rPr>
              <a:t> </a:t>
            </a:r>
            <a:r>
              <a:rPr sz="2800" i="1" spc="114">
                <a:latin typeface="Calibri"/>
                <a:cs typeface="Calibri"/>
              </a:rPr>
              <a:t>is</a:t>
            </a:r>
            <a:r>
              <a:rPr sz="2800" i="1" spc="-105">
                <a:latin typeface="Calibri"/>
                <a:cs typeface="Calibri"/>
              </a:rPr>
              <a:t> </a:t>
            </a:r>
            <a:r>
              <a:rPr sz="2800" i="1">
                <a:latin typeface="Calibri"/>
                <a:cs typeface="Calibri"/>
              </a:rPr>
              <a:t>wastewater</a:t>
            </a:r>
            <a:r>
              <a:rPr sz="2800" i="1" spc="-100">
                <a:latin typeface="Calibri"/>
                <a:cs typeface="Calibri"/>
              </a:rPr>
              <a:t> </a:t>
            </a:r>
            <a:r>
              <a:rPr sz="2800" i="1">
                <a:latin typeface="Calibri"/>
                <a:cs typeface="Calibri"/>
              </a:rPr>
              <a:t>energy</a:t>
            </a:r>
            <a:r>
              <a:rPr sz="2800" i="1" spc="-100">
                <a:latin typeface="Calibri"/>
                <a:cs typeface="Calibri"/>
              </a:rPr>
              <a:t> </a:t>
            </a:r>
            <a:r>
              <a:rPr sz="2800" i="1" spc="35">
                <a:latin typeface="Calibri"/>
                <a:cs typeface="Calibri"/>
              </a:rPr>
              <a:t>recovery?</a:t>
            </a:r>
            <a:endParaRPr sz="2800">
              <a:latin typeface="Calibri"/>
              <a:cs typeface="Calibri"/>
            </a:endParaRPr>
          </a:p>
        </p:txBody>
      </p:sp>
      <p:sp>
        <p:nvSpPr>
          <p:cNvPr id="3" name="object 3"/>
          <p:cNvSpPr txBox="1"/>
          <p:nvPr/>
        </p:nvSpPr>
        <p:spPr>
          <a:xfrm>
            <a:off x="548741" y="1997710"/>
            <a:ext cx="10979785" cy="3524885"/>
          </a:xfrm>
          <a:prstGeom prst="rect">
            <a:avLst/>
          </a:prstGeom>
        </p:spPr>
        <p:txBody>
          <a:bodyPr vert="horz" wrap="square" lIns="0" tIns="54610" rIns="0" bIns="0" rtlCol="0">
            <a:spAutoFit/>
          </a:bodyPr>
          <a:lstStyle/>
          <a:p>
            <a:pPr marL="240029" marR="5080" lvl="0" indent="-227329" defTabSz="914400" eaLnBrk="1" fontAlgn="auto" latinLnBrk="0" hangingPunct="1">
              <a:lnSpc>
                <a:spcPct val="90000"/>
              </a:lnSpc>
              <a:spcBef>
                <a:spcPts val="430"/>
              </a:spcBef>
              <a:spcAft>
                <a:spcPts val="0"/>
              </a:spcAft>
              <a:buClrTx/>
              <a:buSzTx/>
              <a:buFont typeface="Arial"/>
              <a:buChar char="•"/>
              <a:tabLst>
                <a:tab pos="241300" algn="l"/>
              </a:tabLst>
              <a:defRPr/>
            </a:pPr>
            <a:r>
              <a:rPr kumimoji="0" sz="2800" b="1" i="0" u="none" strike="noStrike" kern="0" cap="none" spc="80" normalizeH="0" baseline="0" noProof="0">
                <a:ln>
                  <a:noFill/>
                </a:ln>
                <a:solidFill>
                  <a:sysClr val="windowText" lastClr="000000"/>
                </a:solidFill>
                <a:effectLst/>
                <a:uLnTx/>
                <a:uFillTx/>
                <a:latin typeface="Calibri"/>
                <a:cs typeface="Calibri"/>
              </a:rPr>
              <a:t>Wastewater</a:t>
            </a:r>
            <a:r>
              <a:rPr kumimoji="0" sz="2800" b="1" i="0" u="none" strike="noStrike" kern="0" cap="none" spc="20" normalizeH="0" baseline="0" noProof="0">
                <a:ln>
                  <a:noFill/>
                </a:ln>
                <a:solidFill>
                  <a:sysClr val="windowText" lastClr="000000"/>
                </a:solidFill>
                <a:effectLst/>
                <a:uLnTx/>
                <a:uFillTx/>
                <a:latin typeface="Calibri"/>
                <a:cs typeface="Calibri"/>
              </a:rPr>
              <a:t> </a:t>
            </a:r>
            <a:r>
              <a:rPr kumimoji="0" sz="2800" b="1" i="0" u="none" strike="noStrike" kern="0" cap="none" spc="100" normalizeH="0" baseline="0" noProof="0">
                <a:ln>
                  <a:noFill/>
                </a:ln>
                <a:solidFill>
                  <a:sysClr val="windowText" lastClr="000000"/>
                </a:solidFill>
                <a:effectLst/>
                <a:uLnTx/>
                <a:uFillTx/>
                <a:latin typeface="Calibri"/>
                <a:cs typeface="Calibri"/>
              </a:rPr>
              <a:t>Energy</a:t>
            </a:r>
            <a:r>
              <a:rPr kumimoji="0" sz="2800" b="1" i="0" u="none" strike="noStrike" kern="0" cap="none" spc="-5" normalizeH="0" baseline="0" noProof="0">
                <a:ln>
                  <a:noFill/>
                </a:ln>
                <a:solidFill>
                  <a:sysClr val="windowText" lastClr="000000"/>
                </a:solidFill>
                <a:effectLst/>
                <a:uLnTx/>
                <a:uFillTx/>
                <a:latin typeface="Calibri"/>
                <a:cs typeface="Calibri"/>
              </a:rPr>
              <a:t> </a:t>
            </a:r>
            <a:r>
              <a:rPr kumimoji="0" sz="2800" b="1" i="0" u="none" strike="noStrike" kern="0" cap="none" spc="125" normalizeH="0" baseline="0" noProof="0">
                <a:ln>
                  <a:noFill/>
                </a:ln>
                <a:solidFill>
                  <a:sysClr val="windowText" lastClr="000000"/>
                </a:solidFill>
                <a:effectLst/>
                <a:uLnTx/>
                <a:uFillTx/>
                <a:latin typeface="Calibri"/>
                <a:cs typeface="Calibri"/>
              </a:rPr>
              <a:t>Recovery</a:t>
            </a:r>
            <a:r>
              <a:rPr kumimoji="0" sz="2800" b="0" i="0" u="none" strike="noStrike" kern="0" cap="none" spc="125" normalizeH="0" baseline="0" noProof="0">
                <a:ln>
                  <a:noFill/>
                </a:ln>
                <a:solidFill>
                  <a:sysClr val="windowText" lastClr="000000"/>
                </a:solidFill>
                <a:effectLst/>
                <a:uLnTx/>
                <a:uFillTx/>
                <a:latin typeface="Calibri"/>
                <a:cs typeface="Calibri"/>
              </a:rPr>
              <a:t>-</a:t>
            </a:r>
            <a:r>
              <a:rPr kumimoji="0" sz="2800" b="0" i="0" u="none" strike="noStrike" kern="0" cap="none" spc="-35" normalizeH="0" baseline="0" noProof="0">
                <a:ln>
                  <a:noFill/>
                </a:ln>
                <a:solidFill>
                  <a:sysClr val="windowText" lastClr="000000"/>
                </a:solidFill>
                <a:effectLst/>
                <a:uLnTx/>
                <a:uFillTx/>
                <a:latin typeface="Calibri"/>
                <a:cs typeface="Calibri"/>
              </a:rPr>
              <a:t> </a:t>
            </a:r>
            <a:r>
              <a:rPr kumimoji="0" sz="2800" b="0" i="0" u="none" strike="noStrike" kern="0" cap="none" spc="135" normalizeH="0" baseline="0" noProof="0">
                <a:ln>
                  <a:noFill/>
                </a:ln>
                <a:solidFill>
                  <a:sysClr val="windowText" lastClr="000000"/>
                </a:solidFill>
                <a:effectLst/>
                <a:uLnTx/>
                <a:uFillTx/>
                <a:latin typeface="Calibri"/>
                <a:cs typeface="Calibri"/>
              </a:rPr>
              <a:t>is</a:t>
            </a:r>
            <a:r>
              <a:rPr kumimoji="0" sz="2800" b="0" i="0" u="none" strike="noStrike" kern="0" cap="none" spc="-30" normalizeH="0" baseline="0" noProof="0">
                <a:ln>
                  <a:noFill/>
                </a:ln>
                <a:solidFill>
                  <a:sysClr val="windowText" lastClr="000000"/>
                </a:solidFill>
                <a:effectLst/>
                <a:uLnTx/>
                <a:uFillTx/>
                <a:latin typeface="Calibri"/>
                <a:cs typeface="Calibri"/>
              </a:rPr>
              <a:t> </a:t>
            </a:r>
            <a:r>
              <a:rPr kumimoji="0" sz="2800" b="0" i="0" u="none" strike="noStrike" kern="0" cap="none" spc="145" normalizeH="0" baseline="0" noProof="0">
                <a:ln>
                  <a:noFill/>
                </a:ln>
                <a:solidFill>
                  <a:sysClr val="windowText" lastClr="000000"/>
                </a:solidFill>
                <a:effectLst/>
                <a:uLnTx/>
                <a:uFillTx/>
                <a:latin typeface="Calibri"/>
                <a:cs typeface="Calibri"/>
              </a:rPr>
              <a:t>a</a:t>
            </a:r>
            <a:r>
              <a:rPr kumimoji="0" sz="2800" b="0" i="0" u="none" strike="noStrike" kern="0" cap="none" spc="-30" normalizeH="0" baseline="0" noProof="0">
                <a:ln>
                  <a:noFill/>
                </a:ln>
                <a:solidFill>
                  <a:sysClr val="windowText" lastClr="000000"/>
                </a:solidFill>
                <a:effectLst/>
                <a:uLnTx/>
                <a:uFillTx/>
                <a:latin typeface="Calibri"/>
                <a:cs typeface="Calibri"/>
              </a:rPr>
              <a:t> </a:t>
            </a:r>
            <a:r>
              <a:rPr kumimoji="0" sz="2800" b="0" i="0" u="none" strike="noStrike" kern="0" cap="none" spc="100" normalizeH="0" baseline="0" noProof="0">
                <a:ln>
                  <a:noFill/>
                </a:ln>
                <a:solidFill>
                  <a:sysClr val="windowText" lastClr="000000"/>
                </a:solidFill>
                <a:effectLst/>
                <a:uLnTx/>
                <a:uFillTx/>
                <a:latin typeface="Calibri"/>
                <a:cs typeface="Calibri"/>
              </a:rPr>
              <a:t>sustainable</a:t>
            </a:r>
            <a:r>
              <a:rPr kumimoji="0" sz="2800" b="0" i="0" u="none" strike="noStrike" kern="0" cap="none" spc="-2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energy</a:t>
            </a:r>
            <a:r>
              <a:rPr kumimoji="0" sz="2800" b="0" i="0" u="none" strike="noStrike" kern="0" cap="none" spc="-25" normalizeH="0" baseline="0" noProof="0">
                <a:ln>
                  <a:noFill/>
                </a:ln>
                <a:solidFill>
                  <a:sysClr val="windowText" lastClr="000000"/>
                </a:solidFill>
                <a:effectLst/>
                <a:uLnTx/>
                <a:uFillTx/>
                <a:latin typeface="Calibri"/>
                <a:cs typeface="Calibri"/>
              </a:rPr>
              <a:t> </a:t>
            </a:r>
            <a:r>
              <a:rPr kumimoji="0" sz="2800" b="0" i="0" u="none" strike="noStrike" kern="0" cap="none" spc="85" normalizeH="0" baseline="0" noProof="0">
                <a:ln>
                  <a:noFill/>
                </a:ln>
                <a:solidFill>
                  <a:sysClr val="windowText" lastClr="000000"/>
                </a:solidFill>
                <a:effectLst/>
                <a:uLnTx/>
                <a:uFillTx/>
                <a:latin typeface="Calibri"/>
                <a:cs typeface="Calibri"/>
              </a:rPr>
              <a:t>practice</a:t>
            </a:r>
            <a:r>
              <a:rPr kumimoji="0" sz="2800" b="0" i="0" u="none" strike="noStrike" kern="0" cap="none" spc="-15" normalizeH="0" baseline="0" noProof="0">
                <a:ln>
                  <a:noFill/>
                </a:ln>
                <a:solidFill>
                  <a:sysClr val="windowText" lastClr="000000"/>
                </a:solidFill>
                <a:effectLst/>
                <a:uLnTx/>
                <a:uFillTx/>
                <a:latin typeface="Calibri"/>
                <a:cs typeface="Calibri"/>
              </a:rPr>
              <a:t> </a:t>
            </a:r>
            <a:r>
              <a:rPr kumimoji="0" sz="2800" b="0" i="0" u="none" strike="noStrike" kern="0" cap="none" spc="-20" normalizeH="0" baseline="0" noProof="0">
                <a:ln>
                  <a:noFill/>
                </a:ln>
                <a:solidFill>
                  <a:sysClr val="windowText" lastClr="000000"/>
                </a:solidFill>
                <a:effectLst/>
                <a:uLnTx/>
                <a:uFillTx/>
                <a:latin typeface="Calibri"/>
                <a:cs typeface="Calibri"/>
              </a:rPr>
              <a:t>that 	</a:t>
            </a:r>
            <a:r>
              <a:rPr kumimoji="0" sz="2800" b="0" i="0" u="none" strike="noStrike" kern="0" cap="none" spc="55" normalizeH="0" baseline="0" noProof="0">
                <a:ln>
                  <a:noFill/>
                </a:ln>
                <a:solidFill>
                  <a:sysClr val="windowText" lastClr="000000"/>
                </a:solidFill>
                <a:effectLst/>
                <a:uLnTx/>
                <a:uFillTx/>
                <a:latin typeface="Calibri"/>
                <a:cs typeface="Calibri"/>
              </a:rPr>
              <a:t>involves</a:t>
            </a:r>
            <a:r>
              <a:rPr kumimoji="0" sz="2800" b="0" i="0" u="none" strike="noStrike" kern="0" cap="none" spc="-5" normalizeH="0" baseline="0" noProof="0">
                <a:ln>
                  <a:noFill/>
                </a:ln>
                <a:solidFill>
                  <a:sysClr val="windowText" lastClr="000000"/>
                </a:solidFill>
                <a:effectLst/>
                <a:uLnTx/>
                <a:uFillTx/>
                <a:latin typeface="Calibri"/>
                <a:cs typeface="Calibri"/>
              </a:rPr>
              <a:t> </a:t>
            </a:r>
            <a:r>
              <a:rPr kumimoji="0" sz="2800" b="0" i="0" u="none" strike="noStrike" kern="0" cap="none" spc="65" normalizeH="0" baseline="0" noProof="0">
                <a:ln>
                  <a:noFill/>
                </a:ln>
                <a:solidFill>
                  <a:sysClr val="windowText" lastClr="000000"/>
                </a:solidFill>
                <a:effectLst/>
                <a:uLnTx/>
                <a:uFillTx/>
                <a:latin typeface="Calibri"/>
                <a:cs typeface="Calibri"/>
              </a:rPr>
              <a:t>capturing</a:t>
            </a:r>
            <a:r>
              <a:rPr kumimoji="0" sz="2800" b="0" i="0" u="none" strike="noStrike" kern="0" cap="none" spc="10" normalizeH="0" baseline="0" noProof="0">
                <a:ln>
                  <a:noFill/>
                </a:ln>
                <a:solidFill>
                  <a:sysClr val="windowText" lastClr="000000"/>
                </a:solidFill>
                <a:effectLst/>
                <a:uLnTx/>
                <a:uFillTx/>
                <a:latin typeface="Calibri"/>
                <a:cs typeface="Calibri"/>
              </a:rPr>
              <a:t> </a:t>
            </a:r>
            <a:r>
              <a:rPr kumimoji="0" sz="2800" b="0" i="0" u="none" strike="noStrike" kern="0" cap="none" spc="100" normalizeH="0" baseline="0" noProof="0">
                <a:ln>
                  <a:noFill/>
                </a:ln>
                <a:solidFill>
                  <a:sysClr val="windowText" lastClr="000000"/>
                </a:solidFill>
                <a:effectLst/>
                <a:uLnTx/>
                <a:uFillTx/>
                <a:latin typeface="Calibri"/>
                <a:cs typeface="Calibri"/>
              </a:rPr>
              <a:t>and</a:t>
            </a:r>
            <a:r>
              <a:rPr kumimoji="0" sz="2800" b="0" i="0" u="none" strike="noStrike" kern="0" cap="none" spc="-5" normalizeH="0" baseline="0" noProof="0">
                <a:ln>
                  <a:noFill/>
                </a:ln>
                <a:solidFill>
                  <a:sysClr val="windowText" lastClr="000000"/>
                </a:solidFill>
                <a:effectLst/>
                <a:uLnTx/>
                <a:uFillTx/>
                <a:latin typeface="Calibri"/>
                <a:cs typeface="Calibri"/>
              </a:rPr>
              <a:t> </a:t>
            </a:r>
            <a:r>
              <a:rPr kumimoji="0" sz="2800" b="0" i="0" u="none" strike="noStrike" kern="0" cap="none" spc="55" normalizeH="0" baseline="0" noProof="0">
                <a:ln>
                  <a:noFill/>
                </a:ln>
                <a:solidFill>
                  <a:sysClr val="windowText" lastClr="000000"/>
                </a:solidFill>
                <a:effectLst/>
                <a:uLnTx/>
                <a:uFillTx/>
                <a:latin typeface="Calibri"/>
                <a:cs typeface="Calibri"/>
              </a:rPr>
              <a:t>reusing</a:t>
            </a:r>
            <a:r>
              <a:rPr kumimoji="0" sz="2800" b="0" i="0" u="none" strike="noStrike" kern="0" cap="none" spc="15" normalizeH="0" baseline="0" noProof="0">
                <a:ln>
                  <a:noFill/>
                </a:ln>
                <a:solidFill>
                  <a:sysClr val="windowText" lastClr="000000"/>
                </a:solidFill>
                <a:effectLst/>
                <a:uLnTx/>
                <a:uFillTx/>
                <a:latin typeface="Calibri"/>
                <a:cs typeface="Calibri"/>
              </a:rPr>
              <a:t> </a:t>
            </a:r>
            <a:r>
              <a:rPr kumimoji="0" sz="2800" b="0" i="0" u="none" strike="noStrike" kern="0" cap="none" spc="50" normalizeH="0" baseline="0" noProof="0">
                <a:ln>
                  <a:noFill/>
                </a:ln>
                <a:solidFill>
                  <a:sysClr val="windowText" lastClr="000000"/>
                </a:solidFill>
                <a:effectLst/>
                <a:uLnTx/>
                <a:uFillTx/>
                <a:latin typeface="Calibri"/>
                <a:cs typeface="Calibri"/>
              </a:rPr>
              <a:t>heat</a:t>
            </a:r>
            <a:r>
              <a:rPr kumimoji="0" sz="2800" b="0" i="0" u="none" strike="noStrike" kern="0" cap="none" spc="-1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from</a:t>
            </a:r>
            <a:r>
              <a:rPr kumimoji="0" sz="2800" b="0" i="0" u="none" strike="noStrike" kern="0" cap="none" spc="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wastewater.</a:t>
            </a:r>
            <a:r>
              <a:rPr kumimoji="0" sz="2800" b="0" i="0" u="none" strike="noStrike" kern="0" cap="none" spc="-5" normalizeH="0" baseline="0" noProof="0">
                <a:ln>
                  <a:noFill/>
                </a:ln>
                <a:solidFill>
                  <a:sysClr val="windowText" lastClr="000000"/>
                </a:solidFill>
                <a:effectLst/>
                <a:uLnTx/>
                <a:uFillTx/>
                <a:latin typeface="Calibri"/>
                <a:cs typeface="Calibri"/>
              </a:rPr>
              <a:t> </a:t>
            </a:r>
            <a:r>
              <a:rPr kumimoji="0" sz="2800" b="0" i="0" u="none" strike="noStrike" kern="0" cap="none" spc="75" normalizeH="0" baseline="0" noProof="0">
                <a:ln>
                  <a:noFill/>
                </a:ln>
                <a:solidFill>
                  <a:sysClr val="windowText" lastClr="000000"/>
                </a:solidFill>
                <a:effectLst/>
                <a:uLnTx/>
                <a:uFillTx/>
                <a:latin typeface="Calibri"/>
                <a:cs typeface="Calibri"/>
              </a:rPr>
              <a:t>This</a:t>
            </a:r>
            <a:r>
              <a:rPr kumimoji="0" sz="2800" b="0" i="0" u="none" strike="noStrike" kern="0" cap="none" spc="10" normalizeH="0" baseline="0" noProof="0">
                <a:ln>
                  <a:noFill/>
                </a:ln>
                <a:solidFill>
                  <a:sysClr val="windowText" lastClr="000000"/>
                </a:solidFill>
                <a:effectLst/>
                <a:uLnTx/>
                <a:uFillTx/>
                <a:latin typeface="Calibri"/>
                <a:cs typeface="Calibri"/>
              </a:rPr>
              <a:t> </a:t>
            </a:r>
            <a:r>
              <a:rPr kumimoji="0" sz="2800" b="0" i="0" u="none" strike="noStrike" kern="0" cap="none" spc="35" normalizeH="0" baseline="0" noProof="0">
                <a:ln>
                  <a:noFill/>
                </a:ln>
                <a:solidFill>
                  <a:sysClr val="windowText" lastClr="000000"/>
                </a:solidFill>
                <a:effectLst/>
                <a:uLnTx/>
                <a:uFillTx/>
                <a:latin typeface="Calibri"/>
                <a:cs typeface="Calibri"/>
              </a:rPr>
              <a:t>wastewater 	</a:t>
            </a:r>
            <a:r>
              <a:rPr kumimoji="0" sz="2800" b="0" i="0" u="none" strike="noStrike" kern="0" cap="none" spc="145" normalizeH="0" baseline="0" noProof="0">
                <a:ln>
                  <a:noFill/>
                </a:ln>
                <a:solidFill>
                  <a:sysClr val="windowText" lastClr="000000"/>
                </a:solidFill>
                <a:effectLst/>
                <a:uLnTx/>
                <a:uFillTx/>
                <a:latin typeface="Calibri"/>
                <a:cs typeface="Calibri"/>
              </a:rPr>
              <a:t>can</a:t>
            </a:r>
            <a:r>
              <a:rPr kumimoji="0" sz="2800" b="0" i="0" u="none" strike="noStrike" kern="0" cap="none" spc="-15" normalizeH="0" baseline="0" noProof="0">
                <a:ln>
                  <a:noFill/>
                </a:ln>
                <a:solidFill>
                  <a:sysClr val="windowText" lastClr="000000"/>
                </a:solidFill>
                <a:effectLst/>
                <a:uLnTx/>
                <a:uFillTx/>
                <a:latin typeface="Calibri"/>
                <a:cs typeface="Calibri"/>
              </a:rPr>
              <a:t> </a:t>
            </a:r>
            <a:r>
              <a:rPr kumimoji="0" sz="2800" b="0" i="0" u="none" strike="noStrike" kern="0" cap="none" spc="140" normalizeH="0" baseline="0" noProof="0">
                <a:ln>
                  <a:noFill/>
                </a:ln>
                <a:solidFill>
                  <a:sysClr val="windowText" lastClr="000000"/>
                </a:solidFill>
                <a:effectLst/>
                <a:uLnTx/>
                <a:uFillTx/>
                <a:latin typeface="Calibri"/>
                <a:cs typeface="Calibri"/>
              </a:rPr>
              <a:t>come</a:t>
            </a:r>
            <a:r>
              <a:rPr kumimoji="0" sz="2800" b="0" i="0" u="none" strike="noStrike" kern="0" cap="none" spc="-1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from</a:t>
            </a:r>
            <a:r>
              <a:rPr kumimoji="0" sz="2800" b="0" i="0" u="none" strike="noStrike" kern="0" cap="none" spc="-20" normalizeH="0" baseline="0" noProof="0">
                <a:ln>
                  <a:noFill/>
                </a:ln>
                <a:solidFill>
                  <a:sysClr val="windowText" lastClr="000000"/>
                </a:solidFill>
                <a:effectLst/>
                <a:uLnTx/>
                <a:uFillTx/>
                <a:latin typeface="Calibri"/>
                <a:cs typeface="Calibri"/>
              </a:rPr>
              <a:t> </a:t>
            </a:r>
            <a:r>
              <a:rPr kumimoji="0" sz="2800" b="0" i="0" u="none" strike="noStrike" kern="0" cap="none" spc="145" normalizeH="0" baseline="0" noProof="0">
                <a:ln>
                  <a:noFill/>
                </a:ln>
                <a:solidFill>
                  <a:sysClr val="windowText" lastClr="000000"/>
                </a:solidFill>
                <a:effectLst/>
                <a:uLnTx/>
                <a:uFillTx/>
                <a:latin typeface="Calibri"/>
                <a:cs typeface="Calibri"/>
              </a:rPr>
              <a:t>a</a:t>
            </a:r>
            <a:r>
              <a:rPr kumimoji="0" sz="2800" b="0" i="0" u="none" strike="noStrike" kern="0" cap="none" spc="-2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variety</a:t>
            </a:r>
            <a:r>
              <a:rPr kumimoji="0" sz="2800" b="0" i="0" u="none" strike="noStrike" kern="0" cap="none" spc="-3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of</a:t>
            </a:r>
            <a:r>
              <a:rPr kumimoji="0" sz="2800" b="0" i="0" u="none" strike="noStrike" kern="0" cap="none" spc="-35" normalizeH="0" baseline="0" noProof="0">
                <a:ln>
                  <a:noFill/>
                </a:ln>
                <a:solidFill>
                  <a:sysClr val="windowText" lastClr="000000"/>
                </a:solidFill>
                <a:effectLst/>
                <a:uLnTx/>
                <a:uFillTx/>
                <a:latin typeface="Calibri"/>
                <a:cs typeface="Calibri"/>
              </a:rPr>
              <a:t> </a:t>
            </a:r>
            <a:r>
              <a:rPr kumimoji="0" sz="2800" b="0" i="0" u="none" strike="noStrike" kern="0" cap="none" spc="114" normalizeH="0" baseline="0" noProof="0">
                <a:ln>
                  <a:noFill/>
                </a:ln>
                <a:solidFill>
                  <a:sysClr val="windowText" lastClr="000000"/>
                </a:solidFill>
                <a:effectLst/>
                <a:uLnTx/>
                <a:uFillTx/>
                <a:latin typeface="Calibri"/>
                <a:cs typeface="Calibri"/>
              </a:rPr>
              <a:t>sources,</a:t>
            </a:r>
            <a:r>
              <a:rPr kumimoji="0" sz="2800" b="0" i="0" u="none" strike="noStrike" kern="0" cap="none" spc="-5" normalizeH="0" baseline="0" noProof="0">
                <a:ln>
                  <a:noFill/>
                </a:ln>
                <a:solidFill>
                  <a:sysClr val="windowText" lastClr="000000"/>
                </a:solidFill>
                <a:effectLst/>
                <a:uLnTx/>
                <a:uFillTx/>
                <a:latin typeface="Calibri"/>
                <a:cs typeface="Calibri"/>
              </a:rPr>
              <a:t> </a:t>
            </a:r>
            <a:r>
              <a:rPr kumimoji="0" sz="2800" b="0" i="0" u="none" strike="noStrike" kern="0" cap="none" spc="75" normalizeH="0" baseline="0" noProof="0">
                <a:ln>
                  <a:noFill/>
                </a:ln>
                <a:solidFill>
                  <a:sysClr val="windowText" lastClr="000000"/>
                </a:solidFill>
                <a:effectLst/>
                <a:uLnTx/>
                <a:uFillTx/>
                <a:latin typeface="Calibri"/>
                <a:cs typeface="Calibri"/>
              </a:rPr>
              <a:t>including</a:t>
            </a:r>
            <a:r>
              <a:rPr kumimoji="0" sz="2800" b="0" i="0" u="none" strike="noStrike" kern="0" cap="none" spc="-25" normalizeH="0" baseline="0" noProof="0">
                <a:ln>
                  <a:noFill/>
                </a:ln>
                <a:solidFill>
                  <a:sysClr val="windowText" lastClr="000000"/>
                </a:solidFill>
                <a:effectLst/>
                <a:uLnTx/>
                <a:uFillTx/>
                <a:latin typeface="Calibri"/>
                <a:cs typeface="Calibri"/>
              </a:rPr>
              <a:t> </a:t>
            </a:r>
            <a:r>
              <a:rPr kumimoji="0" sz="2800" b="0" i="0" u="none" strike="noStrike" kern="0" cap="none" spc="65" normalizeH="0" baseline="0" noProof="0">
                <a:ln>
                  <a:noFill/>
                </a:ln>
                <a:solidFill>
                  <a:sysClr val="windowText" lastClr="000000"/>
                </a:solidFill>
                <a:effectLst/>
                <a:uLnTx/>
                <a:uFillTx/>
                <a:latin typeface="Calibri"/>
                <a:cs typeface="Calibri"/>
              </a:rPr>
              <a:t>residential,</a:t>
            </a:r>
            <a:r>
              <a:rPr kumimoji="0" sz="2800" b="0" i="0" u="none" strike="noStrike" kern="0" cap="none" spc="-45" normalizeH="0" baseline="0" noProof="0">
                <a:ln>
                  <a:noFill/>
                </a:ln>
                <a:solidFill>
                  <a:sysClr val="windowText" lastClr="000000"/>
                </a:solidFill>
                <a:effectLst/>
                <a:uLnTx/>
                <a:uFillTx/>
                <a:latin typeface="Calibri"/>
                <a:cs typeface="Calibri"/>
              </a:rPr>
              <a:t> </a:t>
            </a:r>
            <a:r>
              <a:rPr kumimoji="0" sz="2800" b="0" i="0" u="none" strike="noStrike" kern="0" cap="none" spc="100" normalizeH="0" baseline="0" noProof="0">
                <a:ln>
                  <a:noFill/>
                </a:ln>
                <a:solidFill>
                  <a:sysClr val="windowText" lastClr="000000"/>
                </a:solidFill>
                <a:effectLst/>
                <a:uLnTx/>
                <a:uFillTx/>
                <a:latin typeface="Calibri"/>
                <a:cs typeface="Calibri"/>
              </a:rPr>
              <a:t>commercial, 	and</a:t>
            </a:r>
            <a:r>
              <a:rPr kumimoji="0" sz="2800" b="0" i="0" u="none" strike="noStrike" kern="0" cap="none" spc="20" normalizeH="0" baseline="0" noProof="0">
                <a:ln>
                  <a:noFill/>
                </a:ln>
                <a:solidFill>
                  <a:sysClr val="windowText" lastClr="000000"/>
                </a:solidFill>
                <a:effectLst/>
                <a:uLnTx/>
                <a:uFillTx/>
                <a:latin typeface="Calibri"/>
                <a:cs typeface="Calibri"/>
              </a:rPr>
              <a:t> </a:t>
            </a:r>
            <a:r>
              <a:rPr kumimoji="0" sz="2800" b="0" i="0" u="none" strike="noStrike" kern="0" cap="none" spc="60" normalizeH="0" baseline="0" noProof="0">
                <a:ln>
                  <a:noFill/>
                </a:ln>
                <a:solidFill>
                  <a:sysClr val="windowText" lastClr="000000"/>
                </a:solidFill>
                <a:effectLst/>
                <a:uLnTx/>
                <a:uFillTx/>
                <a:latin typeface="Calibri"/>
                <a:cs typeface="Calibri"/>
              </a:rPr>
              <a:t>industrial</a:t>
            </a:r>
            <a:r>
              <a:rPr kumimoji="0" sz="2800" b="0" i="0" u="none" strike="noStrike" kern="0" cap="none" spc="20" normalizeH="0" baseline="0" noProof="0">
                <a:ln>
                  <a:noFill/>
                </a:ln>
                <a:solidFill>
                  <a:sysClr val="windowText" lastClr="000000"/>
                </a:solidFill>
                <a:effectLst/>
                <a:uLnTx/>
                <a:uFillTx/>
                <a:latin typeface="Calibri"/>
                <a:cs typeface="Calibri"/>
              </a:rPr>
              <a:t> </a:t>
            </a:r>
            <a:r>
              <a:rPr kumimoji="0" sz="2800" b="0" i="0" u="none" strike="noStrike" kern="0" cap="none" spc="125" normalizeH="0" baseline="0" noProof="0">
                <a:ln>
                  <a:noFill/>
                </a:ln>
                <a:solidFill>
                  <a:sysClr val="windowText" lastClr="000000"/>
                </a:solidFill>
                <a:effectLst/>
                <a:uLnTx/>
                <a:uFillTx/>
                <a:latin typeface="Calibri"/>
                <a:cs typeface="Calibri"/>
              </a:rPr>
              <a:t>processes.</a:t>
            </a:r>
            <a:r>
              <a:rPr kumimoji="0" sz="2800" b="0" i="0" u="none" strike="noStrike" kern="0" cap="none" spc="5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Typically,</a:t>
            </a:r>
            <a:r>
              <a:rPr kumimoji="0" sz="2800" b="0" i="0" u="none" strike="noStrike" kern="0" cap="none" spc="2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the</a:t>
            </a:r>
            <a:r>
              <a:rPr kumimoji="0" sz="2800" b="0" i="0" u="none" strike="noStrike" kern="0" cap="none" spc="1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water</a:t>
            </a:r>
            <a:r>
              <a:rPr kumimoji="0" sz="2800" b="0" i="0" u="none" strike="noStrike" kern="0" cap="none" spc="20" normalizeH="0" baseline="0" noProof="0">
                <a:ln>
                  <a:noFill/>
                </a:ln>
                <a:solidFill>
                  <a:sysClr val="windowText" lastClr="000000"/>
                </a:solidFill>
                <a:effectLst/>
                <a:uLnTx/>
                <a:uFillTx/>
                <a:latin typeface="Calibri"/>
                <a:cs typeface="Calibri"/>
              </a:rPr>
              <a:t> </a:t>
            </a:r>
            <a:r>
              <a:rPr kumimoji="0" sz="2800" b="0" i="0" u="none" strike="noStrike" kern="0" cap="none" spc="120" normalizeH="0" baseline="0" noProof="0">
                <a:ln>
                  <a:noFill/>
                </a:ln>
                <a:solidFill>
                  <a:sysClr val="windowText" lastClr="000000"/>
                </a:solidFill>
                <a:effectLst/>
                <a:uLnTx/>
                <a:uFillTx/>
                <a:latin typeface="Calibri"/>
                <a:cs typeface="Calibri"/>
              </a:rPr>
              <a:t>used</a:t>
            </a:r>
            <a:r>
              <a:rPr kumimoji="0" sz="2800" b="0" i="0" u="none" strike="noStrike" kern="0" cap="none" spc="2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in</a:t>
            </a:r>
            <a:r>
              <a:rPr kumimoji="0" sz="2800" b="0" i="0" u="none" strike="noStrike" kern="0" cap="none" spc="10" normalizeH="0" baseline="0" noProof="0">
                <a:ln>
                  <a:noFill/>
                </a:ln>
                <a:solidFill>
                  <a:sysClr val="windowText" lastClr="000000"/>
                </a:solidFill>
                <a:effectLst/>
                <a:uLnTx/>
                <a:uFillTx/>
                <a:latin typeface="Calibri"/>
                <a:cs typeface="Calibri"/>
              </a:rPr>
              <a:t> </a:t>
            </a:r>
            <a:r>
              <a:rPr kumimoji="0" sz="2800" b="0" i="0" u="none" strike="noStrike" kern="0" cap="none" spc="85" normalizeH="0" baseline="0" noProof="0">
                <a:ln>
                  <a:noFill/>
                </a:ln>
                <a:solidFill>
                  <a:sysClr val="windowText" lastClr="000000"/>
                </a:solidFill>
                <a:effectLst/>
                <a:uLnTx/>
                <a:uFillTx/>
                <a:latin typeface="Calibri"/>
                <a:cs typeface="Calibri"/>
              </a:rPr>
              <a:t>these</a:t>
            </a:r>
            <a:r>
              <a:rPr kumimoji="0" sz="2800" b="0" i="0" u="none" strike="noStrike" kern="0" cap="none" spc="20" normalizeH="0" baseline="0" noProof="0">
                <a:ln>
                  <a:noFill/>
                </a:ln>
                <a:solidFill>
                  <a:sysClr val="windowText" lastClr="000000"/>
                </a:solidFill>
                <a:effectLst/>
                <a:uLnTx/>
                <a:uFillTx/>
                <a:latin typeface="Calibri"/>
                <a:cs typeface="Calibri"/>
              </a:rPr>
              <a:t> </a:t>
            </a:r>
            <a:r>
              <a:rPr kumimoji="0" sz="2800" b="0" i="0" u="none" strike="noStrike" kern="0" cap="none" spc="75" normalizeH="0" baseline="0" noProof="0">
                <a:ln>
                  <a:noFill/>
                </a:ln>
                <a:solidFill>
                  <a:sysClr val="windowText" lastClr="000000"/>
                </a:solidFill>
                <a:effectLst/>
                <a:uLnTx/>
                <a:uFillTx/>
                <a:latin typeface="Calibri"/>
                <a:cs typeface="Calibri"/>
              </a:rPr>
              <a:t>settings</a:t>
            </a:r>
            <a:r>
              <a:rPr kumimoji="0" sz="2800" b="0" i="0" u="none" strike="noStrike" kern="0" cap="none" spc="30" normalizeH="0" baseline="0" noProof="0">
                <a:ln>
                  <a:noFill/>
                </a:ln>
                <a:solidFill>
                  <a:sysClr val="windowText" lastClr="000000"/>
                </a:solidFill>
                <a:effectLst/>
                <a:uLnTx/>
                <a:uFillTx/>
                <a:latin typeface="Calibri"/>
                <a:cs typeface="Calibri"/>
              </a:rPr>
              <a:t> </a:t>
            </a:r>
            <a:r>
              <a:rPr kumimoji="0" sz="2800" b="0" i="0" u="none" strike="noStrike" kern="0" cap="none" spc="110" normalizeH="0" baseline="0" noProof="0">
                <a:ln>
                  <a:noFill/>
                </a:ln>
                <a:solidFill>
                  <a:sysClr val="windowText" lastClr="000000"/>
                </a:solidFill>
                <a:effectLst/>
                <a:uLnTx/>
                <a:uFillTx/>
                <a:latin typeface="Calibri"/>
                <a:cs typeface="Calibri"/>
              </a:rPr>
              <a:t>is 	</a:t>
            </a:r>
            <a:r>
              <a:rPr kumimoji="0" sz="2800" b="0" i="0" u="none" strike="noStrike" kern="0" cap="none" spc="0" normalizeH="0" baseline="0" noProof="0">
                <a:ln>
                  <a:noFill/>
                </a:ln>
                <a:solidFill>
                  <a:sysClr val="windowText" lastClr="000000"/>
                </a:solidFill>
                <a:effectLst/>
                <a:uLnTx/>
                <a:uFillTx/>
                <a:latin typeface="Calibri"/>
                <a:cs typeface="Calibri"/>
              </a:rPr>
              <a:t>warm—</a:t>
            </a:r>
            <a:r>
              <a:rPr kumimoji="0" sz="2800" b="0" i="0" u="none" strike="noStrike" kern="0" cap="none" spc="50" normalizeH="0" baseline="0" noProof="0">
                <a:ln>
                  <a:noFill/>
                </a:ln>
                <a:solidFill>
                  <a:sysClr val="windowText" lastClr="000000"/>
                </a:solidFill>
                <a:effectLst/>
                <a:uLnTx/>
                <a:uFillTx/>
                <a:latin typeface="Calibri"/>
                <a:cs typeface="Calibri"/>
              </a:rPr>
              <a:t>carrying</a:t>
            </a:r>
            <a:r>
              <a:rPr kumimoji="0" sz="2800" b="0" i="0" u="none" strike="noStrike" kern="0" cap="none" spc="20" normalizeH="0" baseline="0" noProof="0">
                <a:ln>
                  <a:noFill/>
                </a:ln>
                <a:solidFill>
                  <a:sysClr val="windowText" lastClr="000000"/>
                </a:solidFill>
                <a:effectLst/>
                <a:uLnTx/>
                <a:uFillTx/>
                <a:latin typeface="Calibri"/>
                <a:cs typeface="Calibri"/>
              </a:rPr>
              <a:t> </a:t>
            </a:r>
            <a:r>
              <a:rPr kumimoji="0" sz="2800" b="0" i="0" u="none" strike="noStrike" kern="0" cap="none" spc="55" normalizeH="0" baseline="0" noProof="0">
                <a:ln>
                  <a:noFill/>
                </a:ln>
                <a:solidFill>
                  <a:sysClr val="windowText" lastClr="000000"/>
                </a:solidFill>
                <a:effectLst/>
                <a:uLnTx/>
                <a:uFillTx/>
                <a:latin typeface="Calibri"/>
                <a:cs typeface="Calibri"/>
              </a:rPr>
              <a:t>heat</a:t>
            </a:r>
            <a:r>
              <a:rPr kumimoji="0" sz="2800" b="0" i="0" u="none" strike="noStrike" kern="0" cap="none" spc="-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from </a:t>
            </a:r>
            <a:r>
              <a:rPr kumimoji="0" sz="2800" b="0" i="0" u="none" strike="noStrike" kern="0" cap="none" spc="145" normalizeH="0" baseline="0" noProof="0">
                <a:ln>
                  <a:noFill/>
                </a:ln>
                <a:solidFill>
                  <a:sysClr val="windowText" lastClr="000000"/>
                </a:solidFill>
                <a:effectLst/>
                <a:uLnTx/>
                <a:uFillTx/>
                <a:latin typeface="Calibri"/>
                <a:cs typeface="Calibri"/>
              </a:rPr>
              <a:t>a</a:t>
            </a:r>
            <a:r>
              <a:rPr kumimoji="0" sz="2800" b="0" i="0" u="none" strike="noStrike" kern="0" cap="none" spc="1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variety</a:t>
            </a:r>
            <a:r>
              <a:rPr kumimoji="0" sz="2800" b="0" i="0" u="none" strike="noStrike" kern="0" cap="none" spc="-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of </a:t>
            </a:r>
            <a:r>
              <a:rPr kumimoji="0" sz="2800" b="0" i="0" u="none" strike="noStrike" kern="0" cap="none" spc="70" normalizeH="0" baseline="0" noProof="0">
                <a:ln>
                  <a:noFill/>
                </a:ln>
                <a:solidFill>
                  <a:sysClr val="windowText" lastClr="000000"/>
                </a:solidFill>
                <a:effectLst/>
                <a:uLnTx/>
                <a:uFillTx/>
                <a:latin typeface="Calibri"/>
                <a:cs typeface="Calibri"/>
              </a:rPr>
              <a:t>activities—</a:t>
            </a:r>
            <a:r>
              <a:rPr kumimoji="0" sz="2800" b="0" i="0" u="none" strike="noStrike" kern="0" cap="none" spc="100" normalizeH="0" baseline="0" noProof="0">
                <a:ln>
                  <a:noFill/>
                </a:ln>
                <a:solidFill>
                  <a:sysClr val="windowText" lastClr="000000"/>
                </a:solidFill>
                <a:effectLst/>
                <a:uLnTx/>
                <a:uFillTx/>
                <a:latin typeface="Calibri"/>
                <a:cs typeface="Calibri"/>
              </a:rPr>
              <a:t>and</a:t>
            </a:r>
            <a:r>
              <a:rPr kumimoji="0" sz="2800" b="0" i="0" u="none" strike="noStrike" kern="0" cap="none" spc="10" normalizeH="0" baseline="0" noProof="0">
                <a:ln>
                  <a:noFill/>
                </a:ln>
                <a:solidFill>
                  <a:sysClr val="windowText" lastClr="000000"/>
                </a:solidFill>
                <a:effectLst/>
                <a:uLnTx/>
                <a:uFillTx/>
                <a:latin typeface="Calibri"/>
                <a:cs typeface="Calibri"/>
              </a:rPr>
              <a:t> </a:t>
            </a:r>
            <a:r>
              <a:rPr kumimoji="0" sz="2600" b="0" i="0" u="none" strike="noStrike" kern="0" cap="none" spc="80" normalizeH="0" baseline="0" noProof="0">
                <a:ln>
                  <a:noFill/>
                </a:ln>
                <a:solidFill>
                  <a:sysClr val="windowText" lastClr="000000"/>
                </a:solidFill>
                <a:effectLst/>
                <a:uLnTx/>
                <a:uFillTx/>
                <a:latin typeface="Calibri"/>
                <a:cs typeface="Calibri"/>
              </a:rPr>
              <a:t>instead</a:t>
            </a:r>
            <a:r>
              <a:rPr kumimoji="0" sz="2600" b="0" i="0" u="none" strike="noStrike" kern="0" cap="none" spc="0" normalizeH="0" baseline="0" noProof="0">
                <a:ln>
                  <a:noFill/>
                </a:ln>
                <a:solidFill>
                  <a:sysClr val="windowText" lastClr="000000"/>
                </a:solidFill>
                <a:effectLst/>
                <a:uLnTx/>
                <a:uFillTx/>
                <a:latin typeface="Calibri"/>
                <a:cs typeface="Calibri"/>
              </a:rPr>
              <a:t> of</a:t>
            </a:r>
            <a:r>
              <a:rPr kumimoji="0" sz="2600" b="0" i="0" u="none" strike="noStrike" kern="0" cap="none" spc="20" normalizeH="0" baseline="0" noProof="0">
                <a:ln>
                  <a:noFill/>
                </a:ln>
                <a:solidFill>
                  <a:sysClr val="windowText" lastClr="000000"/>
                </a:solidFill>
                <a:effectLst/>
                <a:uLnTx/>
                <a:uFillTx/>
                <a:latin typeface="Calibri"/>
                <a:cs typeface="Calibri"/>
              </a:rPr>
              <a:t> </a:t>
            </a:r>
            <a:r>
              <a:rPr kumimoji="0" sz="2600" b="0" i="0" u="none" strike="noStrike" kern="0" cap="none" spc="75" normalizeH="0" baseline="0" noProof="0">
                <a:ln>
                  <a:noFill/>
                </a:ln>
                <a:solidFill>
                  <a:sysClr val="windowText" lastClr="000000"/>
                </a:solidFill>
                <a:effectLst/>
                <a:uLnTx/>
                <a:uFillTx/>
                <a:latin typeface="Calibri"/>
                <a:cs typeface="Calibri"/>
              </a:rPr>
              <a:t>simply 	</a:t>
            </a:r>
            <a:r>
              <a:rPr kumimoji="0" sz="2600" b="0" i="0" u="none" strike="noStrike" kern="0" cap="none" spc="50" normalizeH="0" baseline="0" noProof="0">
                <a:ln>
                  <a:noFill/>
                </a:ln>
                <a:solidFill>
                  <a:sysClr val="windowText" lastClr="000000"/>
                </a:solidFill>
                <a:effectLst/>
                <a:uLnTx/>
                <a:uFillTx/>
                <a:latin typeface="Calibri"/>
                <a:cs typeface="Calibri"/>
              </a:rPr>
              <a:t>being</a:t>
            </a:r>
            <a:r>
              <a:rPr kumimoji="0" sz="2600" b="0" i="0" u="none" strike="noStrike" kern="0" cap="none" spc="25" normalizeH="0" baseline="0" noProof="0">
                <a:ln>
                  <a:noFill/>
                </a:ln>
                <a:solidFill>
                  <a:sysClr val="windowText" lastClr="000000"/>
                </a:solidFill>
                <a:effectLst/>
                <a:uLnTx/>
                <a:uFillTx/>
                <a:latin typeface="Calibri"/>
                <a:cs typeface="Calibri"/>
              </a:rPr>
              <a:t> </a:t>
            </a:r>
            <a:r>
              <a:rPr kumimoji="0" sz="2600" b="0" i="0" u="none" strike="noStrike" kern="0" cap="none" spc="10" normalizeH="0" baseline="0" noProof="0">
                <a:ln>
                  <a:noFill/>
                </a:ln>
                <a:solidFill>
                  <a:sysClr val="windowText" lastClr="000000"/>
                </a:solidFill>
                <a:effectLst/>
                <a:uLnTx/>
                <a:uFillTx/>
                <a:latin typeface="Calibri"/>
                <a:cs typeface="Calibri"/>
              </a:rPr>
              <a:t>treated</a:t>
            </a:r>
            <a:r>
              <a:rPr kumimoji="0" sz="2600" b="0" i="0" u="none" strike="noStrike" kern="0" cap="none" spc="25" normalizeH="0" baseline="0" noProof="0">
                <a:ln>
                  <a:noFill/>
                </a:ln>
                <a:solidFill>
                  <a:sysClr val="windowText" lastClr="000000"/>
                </a:solidFill>
                <a:effectLst/>
                <a:uLnTx/>
                <a:uFillTx/>
                <a:latin typeface="Calibri"/>
                <a:cs typeface="Calibri"/>
              </a:rPr>
              <a:t> </a:t>
            </a:r>
            <a:r>
              <a:rPr kumimoji="0" sz="2600" b="0" i="0" u="none" strike="noStrike" kern="0" cap="none" spc="90" normalizeH="0" baseline="0" noProof="0">
                <a:ln>
                  <a:noFill/>
                </a:ln>
                <a:solidFill>
                  <a:sysClr val="windowText" lastClr="000000"/>
                </a:solidFill>
                <a:effectLst/>
                <a:uLnTx/>
                <a:uFillTx/>
                <a:latin typeface="Calibri"/>
                <a:cs typeface="Calibri"/>
              </a:rPr>
              <a:t>and</a:t>
            </a:r>
            <a:r>
              <a:rPr kumimoji="0" sz="2600" b="0" i="0" u="none" strike="noStrike" kern="0" cap="none" spc="30" normalizeH="0" baseline="0" noProof="0">
                <a:ln>
                  <a:noFill/>
                </a:ln>
                <a:solidFill>
                  <a:sysClr val="windowText" lastClr="000000"/>
                </a:solidFill>
                <a:effectLst/>
                <a:uLnTx/>
                <a:uFillTx/>
                <a:latin typeface="Calibri"/>
                <a:cs typeface="Calibri"/>
              </a:rPr>
              <a:t> </a:t>
            </a:r>
            <a:r>
              <a:rPr kumimoji="0" sz="2600" b="0" i="0" u="none" strike="noStrike" kern="0" cap="none" spc="80" normalizeH="0" baseline="0" noProof="0">
                <a:ln>
                  <a:noFill/>
                </a:ln>
                <a:solidFill>
                  <a:sysClr val="windowText" lastClr="000000"/>
                </a:solidFill>
                <a:effectLst/>
                <a:uLnTx/>
                <a:uFillTx/>
                <a:latin typeface="Calibri"/>
                <a:cs typeface="Calibri"/>
              </a:rPr>
              <a:t>discharged</a:t>
            </a:r>
            <a:r>
              <a:rPr kumimoji="0" sz="2600" b="0" i="0" u="none" strike="noStrike" kern="0" cap="none" spc="25" normalizeH="0" baseline="0" noProof="0">
                <a:ln>
                  <a:noFill/>
                </a:ln>
                <a:solidFill>
                  <a:sysClr val="windowText" lastClr="000000"/>
                </a:solidFill>
                <a:effectLst/>
                <a:uLnTx/>
                <a:uFillTx/>
                <a:latin typeface="Calibri"/>
                <a:cs typeface="Calibri"/>
              </a:rPr>
              <a:t> </a:t>
            </a:r>
            <a:r>
              <a:rPr kumimoji="0" sz="2600" b="0" i="0" u="none" strike="noStrike" kern="0" cap="none" spc="10" normalizeH="0" baseline="0" noProof="0">
                <a:ln>
                  <a:noFill/>
                </a:ln>
                <a:solidFill>
                  <a:sysClr val="windowText" lastClr="000000"/>
                </a:solidFill>
                <a:effectLst/>
                <a:uLnTx/>
                <a:uFillTx/>
                <a:latin typeface="Calibri"/>
                <a:cs typeface="Calibri"/>
              </a:rPr>
              <a:t>into</a:t>
            </a:r>
            <a:r>
              <a:rPr kumimoji="0" sz="2600" b="0" i="0" u="none" strike="noStrike" kern="0" cap="none" spc="25" normalizeH="0" baseline="0" noProof="0">
                <a:ln>
                  <a:noFill/>
                </a:ln>
                <a:solidFill>
                  <a:sysClr val="windowText" lastClr="000000"/>
                </a:solidFill>
                <a:effectLst/>
                <a:uLnTx/>
                <a:uFillTx/>
                <a:latin typeface="Calibri"/>
                <a:cs typeface="Calibri"/>
              </a:rPr>
              <a:t> </a:t>
            </a:r>
            <a:r>
              <a:rPr kumimoji="0" sz="2600" b="0" i="0" u="none" strike="noStrike" kern="0" cap="none" spc="10" normalizeH="0" baseline="0" noProof="0">
                <a:ln>
                  <a:noFill/>
                </a:ln>
                <a:solidFill>
                  <a:sysClr val="windowText" lastClr="000000"/>
                </a:solidFill>
                <a:effectLst/>
                <a:uLnTx/>
                <a:uFillTx/>
                <a:latin typeface="Calibri"/>
                <a:cs typeface="Calibri"/>
              </a:rPr>
              <a:t>the</a:t>
            </a:r>
            <a:r>
              <a:rPr kumimoji="0" sz="2600" b="0" i="0" u="none" strike="noStrike" kern="0" cap="none" spc="25" normalizeH="0" baseline="0" noProof="0">
                <a:ln>
                  <a:noFill/>
                </a:ln>
                <a:solidFill>
                  <a:sysClr val="windowText" lastClr="000000"/>
                </a:solidFill>
                <a:effectLst/>
                <a:uLnTx/>
                <a:uFillTx/>
                <a:latin typeface="Calibri"/>
                <a:cs typeface="Calibri"/>
              </a:rPr>
              <a:t> </a:t>
            </a:r>
            <a:r>
              <a:rPr kumimoji="0" sz="2600" b="0" i="0" u="none" strike="noStrike" kern="0" cap="none" spc="10" normalizeH="0" baseline="0" noProof="0">
                <a:ln>
                  <a:noFill/>
                </a:ln>
                <a:solidFill>
                  <a:sysClr val="windowText" lastClr="000000"/>
                </a:solidFill>
                <a:effectLst/>
                <a:uLnTx/>
                <a:uFillTx/>
                <a:latin typeface="Calibri"/>
                <a:cs typeface="Calibri"/>
              </a:rPr>
              <a:t>environment,</a:t>
            </a:r>
            <a:r>
              <a:rPr kumimoji="0" sz="2600" b="0" i="0" u="none" strike="noStrike" kern="0" cap="none" spc="-10" normalizeH="0" baseline="0" noProof="0">
                <a:ln>
                  <a:noFill/>
                </a:ln>
                <a:solidFill>
                  <a:sysClr val="windowText" lastClr="000000"/>
                </a:solidFill>
                <a:effectLst/>
                <a:uLnTx/>
                <a:uFillTx/>
                <a:latin typeface="Calibri"/>
                <a:cs typeface="Calibri"/>
              </a:rPr>
              <a:t> </a:t>
            </a:r>
            <a:r>
              <a:rPr kumimoji="0" sz="2600" b="0" i="0" u="none" strike="noStrike" kern="0" cap="none" spc="10" normalizeH="0" baseline="0" noProof="0">
                <a:ln>
                  <a:noFill/>
                </a:ln>
                <a:solidFill>
                  <a:sysClr val="windowText" lastClr="000000"/>
                </a:solidFill>
                <a:effectLst/>
                <a:uLnTx/>
                <a:uFillTx/>
                <a:latin typeface="Calibri"/>
                <a:cs typeface="Calibri"/>
              </a:rPr>
              <a:t>the</a:t>
            </a:r>
            <a:r>
              <a:rPr kumimoji="0" sz="2600" b="0" i="0" u="none" strike="noStrike" kern="0" cap="none" spc="35" normalizeH="0" baseline="0" noProof="0">
                <a:ln>
                  <a:noFill/>
                </a:ln>
                <a:solidFill>
                  <a:sysClr val="windowText" lastClr="000000"/>
                </a:solidFill>
                <a:effectLst/>
                <a:uLnTx/>
                <a:uFillTx/>
                <a:latin typeface="Calibri"/>
                <a:cs typeface="Calibri"/>
              </a:rPr>
              <a:t> </a:t>
            </a:r>
            <a:r>
              <a:rPr kumimoji="0" sz="2800" b="0" i="0" u="none" strike="noStrike" kern="0" cap="none" spc="50" normalizeH="0" baseline="0" noProof="0">
                <a:ln>
                  <a:noFill/>
                </a:ln>
                <a:solidFill>
                  <a:sysClr val="windowText" lastClr="000000"/>
                </a:solidFill>
                <a:effectLst/>
                <a:uLnTx/>
                <a:uFillTx/>
                <a:latin typeface="Calibri"/>
                <a:cs typeface="Calibri"/>
              </a:rPr>
              <a:t>thermal</a:t>
            </a:r>
            <a:r>
              <a:rPr kumimoji="0" sz="2800" b="0" i="0" u="none" strike="noStrike" kern="0" cap="none" spc="35"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energy</a:t>
            </a:r>
            <a:r>
              <a:rPr kumimoji="0" sz="2800" b="0" i="0" u="none" strike="noStrike" kern="0" cap="none" spc="40" normalizeH="0" baseline="0" noProof="0">
                <a:ln>
                  <a:noFill/>
                </a:ln>
                <a:solidFill>
                  <a:sysClr val="windowText" lastClr="000000"/>
                </a:solidFill>
                <a:effectLst/>
                <a:uLnTx/>
                <a:uFillTx/>
                <a:latin typeface="Calibri"/>
                <a:cs typeface="Calibri"/>
              </a:rPr>
              <a:t> </a:t>
            </a:r>
            <a:r>
              <a:rPr kumimoji="0" sz="2800" b="0" i="0" u="none" strike="noStrike" kern="0" cap="none" spc="-25" normalizeH="0" baseline="0" noProof="0">
                <a:ln>
                  <a:noFill/>
                </a:ln>
                <a:solidFill>
                  <a:sysClr val="windowText" lastClr="000000"/>
                </a:solidFill>
                <a:effectLst/>
                <a:uLnTx/>
                <a:uFillTx/>
                <a:latin typeface="Calibri"/>
                <a:cs typeface="Calibri"/>
              </a:rPr>
              <a:t>it 	</a:t>
            </a:r>
            <a:r>
              <a:rPr kumimoji="0" sz="2800" b="0" i="0" u="none" strike="noStrike" kern="0" cap="none" spc="100" normalizeH="0" baseline="0" noProof="0">
                <a:ln>
                  <a:noFill/>
                </a:ln>
                <a:solidFill>
                  <a:sysClr val="windowText" lastClr="000000"/>
                </a:solidFill>
                <a:effectLst/>
                <a:uLnTx/>
                <a:uFillTx/>
                <a:latin typeface="Calibri"/>
                <a:cs typeface="Calibri"/>
              </a:rPr>
              <a:t>contains</a:t>
            </a:r>
            <a:r>
              <a:rPr kumimoji="0" sz="2800" b="0" i="0" u="none" strike="noStrike" kern="0" cap="none" spc="-25" normalizeH="0" baseline="0" noProof="0">
                <a:ln>
                  <a:noFill/>
                </a:ln>
                <a:solidFill>
                  <a:sysClr val="windowText" lastClr="000000"/>
                </a:solidFill>
                <a:effectLst/>
                <a:uLnTx/>
                <a:uFillTx/>
                <a:latin typeface="Calibri"/>
                <a:cs typeface="Calibri"/>
              </a:rPr>
              <a:t> </a:t>
            </a:r>
            <a:r>
              <a:rPr kumimoji="0" sz="2800" b="0" i="0" u="none" strike="noStrike" kern="0" cap="none" spc="145" normalizeH="0" baseline="0" noProof="0">
                <a:ln>
                  <a:noFill/>
                </a:ln>
                <a:solidFill>
                  <a:sysClr val="windowText" lastClr="000000"/>
                </a:solidFill>
                <a:effectLst/>
                <a:uLnTx/>
                <a:uFillTx/>
                <a:latin typeface="Calibri"/>
                <a:cs typeface="Calibri"/>
              </a:rPr>
              <a:t>can</a:t>
            </a:r>
            <a:r>
              <a:rPr kumimoji="0" sz="2800" b="0" i="0" u="none" strike="noStrike" kern="0" cap="none" spc="-15" normalizeH="0" baseline="0" noProof="0">
                <a:ln>
                  <a:noFill/>
                </a:ln>
                <a:solidFill>
                  <a:sysClr val="windowText" lastClr="000000"/>
                </a:solidFill>
                <a:effectLst/>
                <a:uLnTx/>
                <a:uFillTx/>
                <a:latin typeface="Calibri"/>
                <a:cs typeface="Calibri"/>
              </a:rPr>
              <a:t> </a:t>
            </a:r>
            <a:r>
              <a:rPr kumimoji="0" sz="2800" b="0" i="0" u="none" strike="noStrike" kern="0" cap="none" spc="85" normalizeH="0" baseline="0" noProof="0">
                <a:ln>
                  <a:noFill/>
                </a:ln>
                <a:solidFill>
                  <a:sysClr val="windowText" lastClr="000000"/>
                </a:solidFill>
                <a:effectLst/>
                <a:uLnTx/>
                <a:uFillTx/>
                <a:latin typeface="Calibri"/>
                <a:cs typeface="Calibri"/>
              </a:rPr>
              <a:t>be</a:t>
            </a:r>
            <a:r>
              <a:rPr kumimoji="0" sz="2800" b="0" i="0" u="none" strike="noStrike" kern="0" cap="none" spc="-20" normalizeH="0" baseline="0" noProof="0">
                <a:ln>
                  <a:noFill/>
                </a:ln>
                <a:solidFill>
                  <a:sysClr val="windowText" lastClr="000000"/>
                </a:solidFill>
                <a:effectLst/>
                <a:uLnTx/>
                <a:uFillTx/>
                <a:latin typeface="Calibri"/>
                <a:cs typeface="Calibri"/>
              </a:rPr>
              <a:t> </a:t>
            </a:r>
            <a:r>
              <a:rPr kumimoji="0" sz="2800" b="0" i="0" u="none" strike="noStrike" kern="0" cap="none" spc="90" normalizeH="0" baseline="0" noProof="0">
                <a:ln>
                  <a:noFill/>
                </a:ln>
                <a:solidFill>
                  <a:sysClr val="windowText" lastClr="000000"/>
                </a:solidFill>
                <a:effectLst/>
                <a:uLnTx/>
                <a:uFillTx/>
                <a:latin typeface="Calibri"/>
                <a:cs typeface="Calibri"/>
              </a:rPr>
              <a:t>reclaimed</a:t>
            </a:r>
            <a:r>
              <a:rPr kumimoji="0" sz="2800" b="0" i="0" u="none" strike="noStrike" kern="0" cap="none" spc="-25" normalizeH="0" baseline="0" noProof="0">
                <a:ln>
                  <a:noFill/>
                </a:ln>
                <a:solidFill>
                  <a:sysClr val="windowText" lastClr="000000"/>
                </a:solidFill>
                <a:effectLst/>
                <a:uLnTx/>
                <a:uFillTx/>
                <a:latin typeface="Calibri"/>
                <a:cs typeface="Calibri"/>
              </a:rPr>
              <a:t> </a:t>
            </a:r>
            <a:r>
              <a:rPr kumimoji="0" sz="2800" b="0" i="0" u="none" strike="noStrike" kern="0" cap="none" spc="100" normalizeH="0" baseline="0" noProof="0">
                <a:ln>
                  <a:noFill/>
                </a:ln>
                <a:solidFill>
                  <a:sysClr val="windowText" lastClr="000000"/>
                </a:solidFill>
                <a:effectLst/>
                <a:uLnTx/>
                <a:uFillTx/>
                <a:latin typeface="Calibri"/>
                <a:cs typeface="Calibri"/>
              </a:rPr>
              <a:t>and</a:t>
            </a:r>
            <a:r>
              <a:rPr kumimoji="0" sz="2800" b="0" i="0" u="none" strike="noStrike" kern="0" cap="none" spc="-30" normalizeH="0" baseline="0" noProof="0">
                <a:ln>
                  <a:noFill/>
                </a:ln>
                <a:solidFill>
                  <a:sysClr val="windowText" lastClr="000000"/>
                </a:solidFill>
                <a:effectLst/>
                <a:uLnTx/>
                <a:uFillTx/>
                <a:latin typeface="Calibri"/>
                <a:cs typeface="Calibri"/>
              </a:rPr>
              <a:t> </a:t>
            </a:r>
            <a:r>
              <a:rPr kumimoji="0" sz="2800" b="0" i="0" u="none" strike="noStrike" kern="0" cap="none" spc="65" normalizeH="0" baseline="0" noProof="0">
                <a:ln>
                  <a:noFill/>
                </a:ln>
                <a:solidFill>
                  <a:sysClr val="windowText" lastClr="000000"/>
                </a:solidFill>
                <a:effectLst/>
                <a:uLnTx/>
                <a:uFillTx/>
                <a:latin typeface="Calibri"/>
                <a:cs typeface="Calibri"/>
              </a:rPr>
              <a:t>repurposed.</a:t>
            </a:r>
            <a:r>
              <a:rPr kumimoji="0" sz="2800" b="0" i="0" u="none" strike="noStrike" kern="0" cap="none" spc="-5" normalizeH="0" baseline="0" noProof="0">
                <a:ln>
                  <a:noFill/>
                </a:ln>
                <a:solidFill>
                  <a:sysClr val="windowText" lastClr="000000"/>
                </a:solidFill>
                <a:effectLst/>
                <a:uLnTx/>
                <a:uFillTx/>
                <a:latin typeface="Calibri"/>
                <a:cs typeface="Calibri"/>
              </a:rPr>
              <a:t> </a:t>
            </a:r>
            <a:r>
              <a:rPr kumimoji="0" sz="2800" b="0" i="0" u="none" strike="noStrike" kern="0" cap="none" spc="105" normalizeH="0" baseline="0" noProof="0">
                <a:ln>
                  <a:noFill/>
                </a:ln>
                <a:solidFill>
                  <a:sysClr val="windowText" lastClr="000000"/>
                </a:solidFill>
                <a:effectLst/>
                <a:uLnTx/>
                <a:uFillTx/>
                <a:latin typeface="Calibri"/>
                <a:cs typeface="Calibri"/>
              </a:rPr>
              <a:t>Also</a:t>
            </a:r>
            <a:r>
              <a:rPr kumimoji="0" sz="2800" b="0" i="0" u="none" strike="noStrike" kern="0" cap="none" spc="-1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known</a:t>
            </a:r>
            <a:r>
              <a:rPr kumimoji="0" sz="2800" b="0" i="0" u="none" strike="noStrike" kern="0" cap="none" spc="-35" normalizeH="0" baseline="0" noProof="0">
                <a:ln>
                  <a:noFill/>
                </a:ln>
                <a:solidFill>
                  <a:sysClr val="windowText" lastClr="000000"/>
                </a:solidFill>
                <a:effectLst/>
                <a:uLnTx/>
                <a:uFillTx/>
                <a:latin typeface="Calibri"/>
                <a:cs typeface="Calibri"/>
              </a:rPr>
              <a:t> </a:t>
            </a:r>
            <a:r>
              <a:rPr kumimoji="0" sz="2800" b="0" i="0" u="none" strike="noStrike" kern="0" cap="none" spc="195" normalizeH="0" baseline="0" noProof="0">
                <a:ln>
                  <a:noFill/>
                </a:ln>
                <a:solidFill>
                  <a:sysClr val="windowText" lastClr="000000"/>
                </a:solidFill>
                <a:effectLst/>
                <a:uLnTx/>
                <a:uFillTx/>
                <a:latin typeface="Calibri"/>
                <a:cs typeface="Calibri"/>
              </a:rPr>
              <a:t>as</a:t>
            </a:r>
            <a:r>
              <a:rPr kumimoji="0" sz="2800" b="0" i="0" u="none" strike="noStrike" kern="0" cap="none" spc="25" normalizeH="0" baseline="0" noProof="0">
                <a:ln>
                  <a:noFill/>
                </a:ln>
                <a:solidFill>
                  <a:sysClr val="windowText" lastClr="000000"/>
                </a:solidFill>
                <a:effectLst/>
                <a:uLnTx/>
                <a:uFillTx/>
                <a:latin typeface="Calibri"/>
                <a:cs typeface="Calibri"/>
              </a:rPr>
              <a:t> </a:t>
            </a:r>
            <a:r>
              <a:rPr kumimoji="0" sz="2800" b="1" i="0" u="none" strike="noStrike" kern="0" cap="none" spc="105" normalizeH="0" baseline="0" noProof="0">
                <a:ln>
                  <a:noFill/>
                </a:ln>
                <a:solidFill>
                  <a:sysClr val="windowText" lastClr="000000"/>
                </a:solidFill>
                <a:effectLst/>
                <a:uLnTx/>
                <a:uFillTx/>
                <a:latin typeface="Calibri"/>
                <a:cs typeface="Calibri"/>
              </a:rPr>
              <a:t>Sewer 	</a:t>
            </a:r>
            <a:r>
              <a:rPr kumimoji="0" sz="2800" b="1" i="0" u="none" strike="noStrike" kern="0" cap="none" spc="130" normalizeH="0" baseline="0" noProof="0">
                <a:ln>
                  <a:noFill/>
                </a:ln>
                <a:solidFill>
                  <a:sysClr val="windowText" lastClr="000000"/>
                </a:solidFill>
                <a:effectLst/>
                <a:uLnTx/>
                <a:uFillTx/>
                <a:latin typeface="Calibri"/>
                <a:cs typeface="Calibri"/>
              </a:rPr>
              <a:t>Heat</a:t>
            </a:r>
            <a:r>
              <a:rPr kumimoji="0" sz="2800" b="1" i="0" u="none" strike="noStrike" kern="0" cap="none" spc="-55" normalizeH="0" baseline="0" noProof="0">
                <a:ln>
                  <a:noFill/>
                </a:ln>
                <a:solidFill>
                  <a:sysClr val="windowText" lastClr="000000"/>
                </a:solidFill>
                <a:effectLst/>
                <a:uLnTx/>
                <a:uFillTx/>
                <a:latin typeface="Calibri"/>
                <a:cs typeface="Calibri"/>
              </a:rPr>
              <a:t> </a:t>
            </a:r>
            <a:r>
              <a:rPr kumimoji="0" sz="2800" b="1" i="0" u="none" strike="noStrike" kern="0" cap="none" spc="125" normalizeH="0" baseline="0" noProof="0">
                <a:ln>
                  <a:noFill/>
                </a:ln>
                <a:solidFill>
                  <a:sysClr val="windowText" lastClr="000000"/>
                </a:solidFill>
                <a:effectLst/>
                <a:uLnTx/>
                <a:uFillTx/>
                <a:latin typeface="Calibri"/>
                <a:cs typeface="Calibri"/>
              </a:rPr>
              <a:t>Recovery</a:t>
            </a:r>
            <a:r>
              <a:rPr kumimoji="0" sz="2800" b="0" i="0" u="none" strike="noStrike" kern="0" cap="none" spc="125" normalizeH="0" baseline="0" noProof="0">
                <a:ln>
                  <a:noFill/>
                </a:ln>
                <a:solidFill>
                  <a:sysClr val="windowText" lastClr="000000"/>
                </a:solidFill>
                <a:effectLst/>
                <a:uLnTx/>
                <a:uFillTx/>
                <a:latin typeface="Calibri"/>
                <a:cs typeface="Calibri"/>
              </a:rPr>
              <a:t>,</a:t>
            </a:r>
            <a:r>
              <a:rPr kumimoji="0" sz="2800" b="0" i="0" u="none" strike="noStrike" kern="0" cap="none" spc="-4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it</a:t>
            </a:r>
            <a:r>
              <a:rPr kumimoji="0" sz="2800" b="0" i="0" u="none" strike="noStrike" kern="0" cap="none" spc="-65" normalizeH="0" baseline="0" noProof="0">
                <a:ln>
                  <a:noFill/>
                </a:ln>
                <a:solidFill>
                  <a:sysClr val="windowText" lastClr="000000"/>
                </a:solidFill>
                <a:effectLst/>
                <a:uLnTx/>
                <a:uFillTx/>
                <a:latin typeface="Calibri"/>
                <a:cs typeface="Calibri"/>
              </a:rPr>
              <a:t> </a:t>
            </a:r>
            <a:r>
              <a:rPr kumimoji="0" sz="2800" b="0" i="0" u="none" strike="noStrike" kern="0" cap="none" spc="135" normalizeH="0" baseline="0" noProof="0">
                <a:ln>
                  <a:noFill/>
                </a:ln>
                <a:solidFill>
                  <a:sysClr val="windowText" lastClr="000000"/>
                </a:solidFill>
                <a:effectLst/>
                <a:uLnTx/>
                <a:uFillTx/>
                <a:latin typeface="Calibri"/>
                <a:cs typeface="Calibri"/>
              </a:rPr>
              <a:t>is</a:t>
            </a:r>
            <a:r>
              <a:rPr kumimoji="0" sz="2800" b="0" i="0" u="none" strike="noStrike" kern="0" cap="none" spc="-55" normalizeH="0" baseline="0" noProof="0">
                <a:ln>
                  <a:noFill/>
                </a:ln>
                <a:solidFill>
                  <a:sysClr val="windowText" lastClr="000000"/>
                </a:solidFill>
                <a:effectLst/>
                <a:uLnTx/>
                <a:uFillTx/>
                <a:latin typeface="Calibri"/>
                <a:cs typeface="Calibri"/>
              </a:rPr>
              <a:t> </a:t>
            </a:r>
            <a:r>
              <a:rPr kumimoji="0" sz="2800" b="0" i="0" u="none" strike="noStrike" kern="0" cap="none" spc="145" normalizeH="0" baseline="0" noProof="0">
                <a:ln>
                  <a:noFill/>
                </a:ln>
                <a:solidFill>
                  <a:sysClr val="windowText" lastClr="000000"/>
                </a:solidFill>
                <a:effectLst/>
                <a:uLnTx/>
                <a:uFillTx/>
                <a:latin typeface="Calibri"/>
                <a:cs typeface="Calibri"/>
              </a:rPr>
              <a:t>a</a:t>
            </a:r>
            <a:r>
              <a:rPr kumimoji="0" sz="2800" b="0" i="0" u="none" strike="noStrike" kern="0" cap="none" spc="-45" normalizeH="0" baseline="0" noProof="0">
                <a:ln>
                  <a:noFill/>
                </a:ln>
                <a:solidFill>
                  <a:sysClr val="windowText" lastClr="000000"/>
                </a:solidFill>
                <a:effectLst/>
                <a:uLnTx/>
                <a:uFillTx/>
                <a:latin typeface="Calibri"/>
                <a:cs typeface="Calibri"/>
              </a:rPr>
              <a:t> </a:t>
            </a:r>
            <a:r>
              <a:rPr kumimoji="0" sz="2800" b="0" i="0" u="none" strike="noStrike" kern="0" cap="none" spc="80" normalizeH="0" baseline="0" noProof="0">
                <a:ln>
                  <a:noFill/>
                </a:ln>
                <a:solidFill>
                  <a:sysClr val="windowText" lastClr="000000"/>
                </a:solidFill>
                <a:effectLst/>
                <a:uLnTx/>
                <a:uFillTx/>
                <a:latin typeface="Calibri"/>
                <a:cs typeface="Calibri"/>
              </a:rPr>
              <a:t>stable,</a:t>
            </a:r>
            <a:r>
              <a:rPr kumimoji="0" sz="2800" b="0" i="0" u="none" strike="noStrike" kern="0" cap="none" spc="-60" normalizeH="0" baseline="0" noProof="0">
                <a:ln>
                  <a:noFill/>
                </a:ln>
                <a:solidFill>
                  <a:sysClr val="windowText" lastClr="000000"/>
                </a:solidFill>
                <a:effectLst/>
                <a:uLnTx/>
                <a:uFillTx/>
                <a:latin typeface="Calibri"/>
                <a:cs typeface="Calibri"/>
              </a:rPr>
              <a:t> </a:t>
            </a:r>
            <a:r>
              <a:rPr kumimoji="0" sz="2800" b="0" i="0" u="none" strike="noStrike" kern="0" cap="none" spc="60" normalizeH="0" baseline="0" noProof="0">
                <a:ln>
                  <a:noFill/>
                </a:ln>
                <a:solidFill>
                  <a:sysClr val="windowText" lastClr="000000"/>
                </a:solidFill>
                <a:effectLst/>
                <a:uLnTx/>
                <a:uFillTx/>
                <a:latin typeface="Calibri"/>
                <a:cs typeface="Calibri"/>
              </a:rPr>
              <a:t>efficient,</a:t>
            </a:r>
            <a:r>
              <a:rPr kumimoji="0" sz="2800" b="0" i="0" u="none" strike="noStrike" kern="0" cap="none" spc="-70" normalizeH="0" baseline="0" noProof="0">
                <a:ln>
                  <a:noFill/>
                </a:ln>
                <a:solidFill>
                  <a:sysClr val="windowText" lastClr="000000"/>
                </a:solidFill>
                <a:effectLst/>
                <a:uLnTx/>
                <a:uFillTx/>
                <a:latin typeface="Calibri"/>
                <a:cs typeface="Calibri"/>
              </a:rPr>
              <a:t> </a:t>
            </a:r>
            <a:r>
              <a:rPr kumimoji="0" sz="2800" b="0" i="0" u="none" strike="noStrike" kern="0" cap="none" spc="60" normalizeH="0" baseline="0" noProof="0">
                <a:ln>
                  <a:noFill/>
                </a:ln>
                <a:solidFill>
                  <a:sysClr val="windowText" lastClr="000000"/>
                </a:solidFill>
                <a:effectLst/>
                <a:uLnTx/>
                <a:uFillTx/>
                <a:latin typeface="Calibri"/>
                <a:cs typeface="Calibri"/>
              </a:rPr>
              <a:t>renewable</a:t>
            </a:r>
            <a:r>
              <a:rPr kumimoji="0" sz="2800" b="0" i="0" u="none" strike="noStrike" kern="0" cap="none" spc="-55" normalizeH="0" baseline="0" noProof="0">
                <a:ln>
                  <a:noFill/>
                </a:ln>
                <a:solidFill>
                  <a:sysClr val="windowText" lastClr="000000"/>
                </a:solidFill>
                <a:effectLst/>
                <a:uLnTx/>
                <a:uFillTx/>
                <a:latin typeface="Calibri"/>
                <a:cs typeface="Calibri"/>
              </a:rPr>
              <a:t> </a:t>
            </a:r>
            <a:r>
              <a:rPr kumimoji="0" sz="2800" b="0" i="0" u="none" strike="noStrike" kern="0" cap="none" spc="100" normalizeH="0" baseline="0" noProof="0">
                <a:ln>
                  <a:noFill/>
                </a:ln>
                <a:solidFill>
                  <a:sysClr val="windowText" lastClr="000000"/>
                </a:solidFill>
                <a:effectLst/>
                <a:uLnTx/>
                <a:uFillTx/>
                <a:latin typeface="Calibri"/>
                <a:cs typeface="Calibri"/>
              </a:rPr>
              <a:t>and</a:t>
            </a:r>
            <a:r>
              <a:rPr kumimoji="0" sz="2800" b="0" i="0" u="none" strike="noStrike" kern="0" cap="none" spc="-40" normalizeH="0" baseline="0" noProof="0">
                <a:ln>
                  <a:noFill/>
                </a:ln>
                <a:solidFill>
                  <a:sysClr val="windowText" lastClr="000000"/>
                </a:solidFill>
                <a:effectLst/>
                <a:uLnTx/>
                <a:uFillTx/>
                <a:latin typeface="Calibri"/>
                <a:cs typeface="Calibri"/>
              </a:rPr>
              <a:t> </a:t>
            </a:r>
            <a:r>
              <a:rPr kumimoji="0" sz="2800" b="0" i="0" u="none" strike="noStrike" kern="0" cap="none" spc="125" normalizeH="0" baseline="0" noProof="0">
                <a:ln>
                  <a:noFill/>
                </a:ln>
                <a:solidFill>
                  <a:sysClr val="windowText" lastClr="000000"/>
                </a:solidFill>
                <a:effectLst/>
                <a:uLnTx/>
                <a:uFillTx/>
                <a:latin typeface="Calibri"/>
                <a:cs typeface="Calibri"/>
              </a:rPr>
              <a:t>scalable 	</a:t>
            </a:r>
            <a:r>
              <a:rPr kumimoji="0" sz="2800" b="0" i="0" u="none" strike="noStrike" kern="0" cap="none" spc="55" normalizeH="0" baseline="0" noProof="0">
                <a:ln>
                  <a:noFill/>
                </a:ln>
                <a:solidFill>
                  <a:sysClr val="windowText" lastClr="000000"/>
                </a:solidFill>
                <a:effectLst/>
                <a:uLnTx/>
                <a:uFillTx/>
                <a:latin typeface="Calibri"/>
                <a:cs typeface="Calibri"/>
              </a:rPr>
              <a:t>thermal </a:t>
            </a:r>
            <a:r>
              <a:rPr kumimoji="0" sz="2800" b="0" i="0" u="none" strike="noStrike" kern="0" cap="none" spc="70" normalizeH="0" baseline="0" noProof="0">
                <a:ln>
                  <a:noFill/>
                </a:ln>
                <a:solidFill>
                  <a:sysClr val="windowText" lastClr="000000"/>
                </a:solidFill>
                <a:effectLst/>
                <a:uLnTx/>
                <a:uFillTx/>
                <a:latin typeface="Calibri"/>
                <a:cs typeface="Calibri"/>
              </a:rPr>
              <a:t>resource.</a:t>
            </a:r>
            <a:r>
              <a:rPr kumimoji="0" sz="2800" b="0" i="0" u="none" strike="noStrike" kern="0" cap="none" spc="105" normalizeH="0" baseline="0" noProof="0">
                <a:ln>
                  <a:noFill/>
                </a:ln>
                <a:solidFill>
                  <a:sysClr val="windowText" lastClr="000000"/>
                </a:solidFill>
                <a:effectLst/>
                <a:uLnTx/>
                <a:uFillTx/>
                <a:latin typeface="Calibri"/>
                <a:cs typeface="Calibri"/>
              </a:rPr>
              <a:t> </a:t>
            </a:r>
            <a:r>
              <a:rPr kumimoji="0" sz="1800" b="0" i="1" u="none" strike="noStrike" kern="0" cap="none" spc="80" normalizeH="0" baseline="0" noProof="0">
                <a:ln>
                  <a:noFill/>
                </a:ln>
                <a:solidFill>
                  <a:sysClr val="windowText" lastClr="000000"/>
                </a:solidFill>
                <a:effectLst/>
                <a:uLnTx/>
                <a:uFillTx/>
                <a:latin typeface="Calibri"/>
                <a:cs typeface="Calibri"/>
              </a:rPr>
              <a:t>Source:</a:t>
            </a:r>
            <a:r>
              <a:rPr kumimoji="0" sz="1800" b="0" i="1" u="none" strike="noStrike" kern="0" cap="none" spc="10" normalizeH="0" baseline="0" noProof="0">
                <a:ln>
                  <a:noFill/>
                </a:ln>
                <a:solidFill>
                  <a:sysClr val="windowText" lastClr="000000"/>
                </a:solidFill>
                <a:effectLst/>
                <a:uLnTx/>
                <a:uFillTx/>
                <a:latin typeface="Calibri"/>
                <a:cs typeface="Calibri"/>
              </a:rPr>
              <a:t> </a:t>
            </a:r>
            <a:r>
              <a:rPr kumimoji="0" sz="1800" b="0" i="1" u="sng" strike="noStrike" kern="0" cap="none" spc="65" normalizeH="0" baseline="0" noProof="0">
                <a:ln>
                  <a:noFill/>
                </a:ln>
                <a:solidFill>
                  <a:srgbClr val="467885"/>
                </a:solidFill>
                <a:effectLst/>
                <a:uLnTx/>
                <a:uFill>
                  <a:solidFill>
                    <a:srgbClr val="467885"/>
                  </a:solidFill>
                </a:uFill>
                <a:latin typeface="Calibri"/>
                <a:cs typeface="Calibri"/>
                <a:hlinkClick r:id="rId2"/>
              </a:rPr>
              <a:t>Sewer</a:t>
            </a:r>
            <a:r>
              <a:rPr kumimoji="0" sz="1800" b="0" i="1" u="sng" strike="noStrike" kern="0" cap="none" spc="5" normalizeH="0" baseline="0" noProof="0">
                <a:ln>
                  <a:noFill/>
                </a:ln>
                <a:solidFill>
                  <a:srgbClr val="467885"/>
                </a:solidFill>
                <a:effectLst/>
                <a:uLnTx/>
                <a:uFill>
                  <a:solidFill>
                    <a:srgbClr val="467885"/>
                  </a:solidFill>
                </a:uFill>
                <a:latin typeface="Calibri"/>
                <a:cs typeface="Calibri"/>
                <a:hlinkClick r:id="rId2"/>
              </a:rPr>
              <a:t> </a:t>
            </a:r>
            <a:r>
              <a:rPr kumimoji="0" sz="1800" b="0" i="1" u="sng" strike="noStrike" kern="0" cap="none" spc="0" normalizeH="0" baseline="0" noProof="0">
                <a:ln>
                  <a:noFill/>
                </a:ln>
                <a:solidFill>
                  <a:srgbClr val="467885"/>
                </a:solidFill>
                <a:effectLst/>
                <a:uLnTx/>
                <a:uFill>
                  <a:solidFill>
                    <a:srgbClr val="467885"/>
                  </a:solidFill>
                </a:uFill>
                <a:latin typeface="Calibri"/>
                <a:cs typeface="Calibri"/>
                <a:hlinkClick r:id="rId2"/>
              </a:rPr>
              <a:t>Thermal</a:t>
            </a:r>
            <a:r>
              <a:rPr kumimoji="0" sz="1800" b="0" i="1" u="sng" strike="noStrike" kern="0" cap="none" spc="5" normalizeH="0" baseline="0" noProof="0">
                <a:ln>
                  <a:noFill/>
                </a:ln>
                <a:solidFill>
                  <a:srgbClr val="467885"/>
                </a:solidFill>
                <a:effectLst/>
                <a:uLnTx/>
                <a:uFill>
                  <a:solidFill>
                    <a:srgbClr val="467885"/>
                  </a:solidFill>
                </a:uFill>
                <a:latin typeface="Calibri"/>
                <a:cs typeface="Calibri"/>
                <a:hlinkClick r:id="rId2"/>
              </a:rPr>
              <a:t> </a:t>
            </a:r>
            <a:r>
              <a:rPr kumimoji="0" sz="1800" b="0" i="1" u="sng" strike="noStrike" kern="0" cap="none" spc="0" normalizeH="0" baseline="0" noProof="0">
                <a:ln>
                  <a:noFill/>
                </a:ln>
                <a:solidFill>
                  <a:srgbClr val="467885"/>
                </a:solidFill>
                <a:effectLst/>
                <a:uLnTx/>
                <a:uFill>
                  <a:solidFill>
                    <a:srgbClr val="467885"/>
                  </a:solidFill>
                </a:uFill>
                <a:latin typeface="Calibri"/>
                <a:cs typeface="Calibri"/>
                <a:hlinkClick r:id="rId2"/>
              </a:rPr>
              <a:t>Energy</a:t>
            </a:r>
            <a:r>
              <a:rPr kumimoji="0" sz="1800" b="0" i="1" u="sng" strike="noStrike" kern="0" cap="none" spc="35" normalizeH="0" baseline="0" noProof="0">
                <a:ln>
                  <a:noFill/>
                </a:ln>
                <a:solidFill>
                  <a:srgbClr val="467885"/>
                </a:solidFill>
                <a:effectLst/>
                <a:uLnTx/>
                <a:uFill>
                  <a:solidFill>
                    <a:srgbClr val="467885"/>
                  </a:solidFill>
                </a:uFill>
                <a:latin typeface="Calibri"/>
                <a:cs typeface="Calibri"/>
                <a:hlinkClick r:id="rId2"/>
              </a:rPr>
              <a:t> </a:t>
            </a:r>
            <a:r>
              <a:rPr kumimoji="0" sz="1800" b="0" i="1" u="sng" strike="noStrike" kern="0" cap="none" spc="-10" normalizeH="0" baseline="0" noProof="0">
                <a:ln>
                  <a:noFill/>
                </a:ln>
                <a:solidFill>
                  <a:srgbClr val="467885"/>
                </a:solidFill>
                <a:effectLst/>
                <a:uLnTx/>
                <a:uFill>
                  <a:solidFill>
                    <a:srgbClr val="467885"/>
                  </a:solidFill>
                </a:uFill>
                <a:latin typeface="Calibri"/>
                <a:cs typeface="Calibri"/>
                <a:hlinkClick r:id="rId2"/>
              </a:rPr>
              <a:t>Network</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
        <p:nvSpPr>
          <p:cNvPr id="4" name="object 4">
            <a:extLst>
              <a:ext uri="{C183D7F6-B498-43B3-948B-1728B52AA6E4}">
                <adec:decorative xmlns:adec="http://schemas.microsoft.com/office/drawing/2017/decorative" val="1"/>
              </a:ext>
            </a:extLst>
          </p:cNvPr>
          <p:cNvSpPr/>
          <p:nvPr/>
        </p:nvSpPr>
        <p:spPr>
          <a:xfrm>
            <a:off x="100360" y="1429258"/>
            <a:ext cx="11976735" cy="0"/>
          </a:xfrm>
          <a:custGeom>
            <a:avLst/>
            <a:gdLst/>
            <a:ahLst/>
            <a:cxnLst/>
            <a:rect l="l" t="t" r="r" b="b"/>
            <a:pathLst>
              <a:path w="11976735">
                <a:moveTo>
                  <a:pt x="0" y="0"/>
                </a:moveTo>
                <a:lnTo>
                  <a:pt x="11976450" y="0"/>
                </a:lnTo>
              </a:path>
            </a:pathLst>
          </a:custGeom>
          <a:ln w="76200">
            <a:solidFill>
              <a:srgbClr val="29741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txBox="1">
            <a:spLocks noGrp="1"/>
          </p:cNvSpPr>
          <p:nvPr>
            <p:ph type="sldNum" sz="quarter" idx="7"/>
          </p:nvPr>
        </p:nvSpPr>
        <p:spPr>
          <a:prstGeom prst="rect">
            <a:avLst/>
          </a:prstGeom>
        </p:spPr>
        <p:txBody>
          <a:bodyPr vert="horz" wrap="square" lIns="0" tIns="3810" rIns="0" bIns="0" rtlCol="0">
            <a:spAutoFit/>
          </a:bodyPr>
          <a:lstStyle/>
          <a:p>
            <a:pPr marL="118745"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srgbClr val="767676"/>
                </a:solidFill>
                <a:effectLst/>
                <a:uLnTx/>
                <a:uFillTx/>
                <a:latin typeface="Calibri"/>
                <a:cs typeface="Calibri"/>
              </a:rPr>
              <a:pPr marL="118745" marR="0" lvl="0" indent="0" defTabSz="914400" eaLnBrk="1" fontAlgn="auto" latinLnBrk="0" hangingPunct="1">
                <a:lnSpc>
                  <a:spcPct val="100000"/>
                </a:lnSpc>
                <a:spcBef>
                  <a:spcPts val="30"/>
                </a:spcBef>
                <a:spcAft>
                  <a:spcPts val="0"/>
                </a:spcAft>
                <a:buClrTx/>
                <a:buSzTx/>
                <a:buFontTx/>
                <a:buNone/>
                <a:tabLst/>
                <a:defRPr/>
              </a:pPr>
              <a:t>35</a:t>
            </a:fld>
            <a:endParaRPr kumimoji="0" sz="1200" b="0" i="0" u="none" strike="noStrike" kern="0" cap="none" spc="-50" normalizeH="0" baseline="0" noProof="0">
              <a:ln>
                <a:noFill/>
              </a:ln>
              <a:solidFill>
                <a:srgbClr val="767676"/>
              </a:solidFill>
              <a:effectLst/>
              <a:uLnTx/>
              <a:uFillTx/>
              <a:latin typeface="Calibri"/>
              <a:cs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036826" y="132334"/>
            <a:ext cx="8511540" cy="1071880"/>
          </a:xfrm>
          <a:prstGeom prst="rect">
            <a:avLst/>
          </a:prstGeom>
        </p:spPr>
        <p:txBody>
          <a:bodyPr vert="horz" wrap="square" lIns="0" tIns="12065" rIns="0" bIns="0" rtlCol="0">
            <a:spAutoFit/>
          </a:bodyPr>
          <a:lstStyle/>
          <a:p>
            <a:pPr algn="ctr">
              <a:lnSpc>
                <a:spcPct val="100000"/>
              </a:lnSpc>
              <a:spcBef>
                <a:spcPts val="95"/>
              </a:spcBef>
            </a:pPr>
            <a:r>
              <a:rPr sz="4000">
                <a:latin typeface="Calibri"/>
                <a:cs typeface="Calibri"/>
              </a:rPr>
              <a:t>Wastewater</a:t>
            </a:r>
            <a:r>
              <a:rPr sz="4000" spc="-60">
                <a:latin typeface="Calibri"/>
                <a:cs typeface="Calibri"/>
              </a:rPr>
              <a:t> </a:t>
            </a:r>
            <a:r>
              <a:rPr sz="4000">
                <a:latin typeface="Calibri"/>
                <a:cs typeface="Calibri"/>
              </a:rPr>
              <a:t>Energy</a:t>
            </a:r>
            <a:r>
              <a:rPr sz="4000" spc="-60">
                <a:latin typeface="Calibri"/>
                <a:cs typeface="Calibri"/>
              </a:rPr>
              <a:t> </a:t>
            </a:r>
            <a:r>
              <a:rPr sz="4000">
                <a:latin typeface="Calibri"/>
                <a:cs typeface="Calibri"/>
              </a:rPr>
              <a:t>Pilot</a:t>
            </a:r>
            <a:r>
              <a:rPr sz="4000" spc="-110">
                <a:latin typeface="Calibri"/>
                <a:cs typeface="Calibri"/>
              </a:rPr>
              <a:t> </a:t>
            </a:r>
            <a:r>
              <a:rPr sz="4000">
                <a:latin typeface="Calibri"/>
                <a:cs typeface="Calibri"/>
              </a:rPr>
              <a:t>Grant</a:t>
            </a:r>
            <a:r>
              <a:rPr sz="4000" spc="-80">
                <a:latin typeface="Calibri"/>
                <a:cs typeface="Calibri"/>
              </a:rPr>
              <a:t> </a:t>
            </a:r>
            <a:r>
              <a:rPr sz="4000" spc="-10">
                <a:latin typeface="Calibri"/>
                <a:cs typeface="Calibri"/>
              </a:rPr>
              <a:t>Program</a:t>
            </a:r>
            <a:endParaRPr sz="4000">
              <a:latin typeface="Calibri"/>
              <a:cs typeface="Calibri"/>
            </a:endParaRPr>
          </a:p>
          <a:p>
            <a:pPr algn="ctr">
              <a:lnSpc>
                <a:spcPct val="100000"/>
              </a:lnSpc>
              <a:spcBef>
                <a:spcPts val="85"/>
              </a:spcBef>
            </a:pPr>
            <a:r>
              <a:rPr sz="2800" i="1" spc="-55">
                <a:latin typeface="Calibri"/>
                <a:cs typeface="Calibri"/>
              </a:rPr>
              <a:t>Tapping</a:t>
            </a:r>
            <a:r>
              <a:rPr sz="2800" i="1" spc="-45">
                <a:latin typeface="Calibri"/>
                <a:cs typeface="Calibri"/>
              </a:rPr>
              <a:t> </a:t>
            </a:r>
            <a:r>
              <a:rPr sz="2800" i="1">
                <a:latin typeface="Calibri"/>
                <a:cs typeface="Calibri"/>
              </a:rPr>
              <a:t>into</a:t>
            </a:r>
            <a:r>
              <a:rPr sz="2800" i="1" spc="-80">
                <a:latin typeface="Calibri"/>
                <a:cs typeface="Calibri"/>
              </a:rPr>
              <a:t> </a:t>
            </a:r>
            <a:r>
              <a:rPr sz="2800" i="1">
                <a:latin typeface="Calibri"/>
                <a:cs typeface="Calibri"/>
              </a:rPr>
              <a:t>an</a:t>
            </a:r>
            <a:r>
              <a:rPr sz="2800" i="1" spc="-85">
                <a:latin typeface="Calibri"/>
                <a:cs typeface="Calibri"/>
              </a:rPr>
              <a:t> </a:t>
            </a:r>
            <a:r>
              <a:rPr sz="2800" i="1">
                <a:latin typeface="Calibri"/>
                <a:cs typeface="Calibri"/>
              </a:rPr>
              <a:t>existing</a:t>
            </a:r>
            <a:r>
              <a:rPr sz="2800" i="1" spc="-90">
                <a:latin typeface="Calibri"/>
                <a:cs typeface="Calibri"/>
              </a:rPr>
              <a:t> </a:t>
            </a:r>
            <a:r>
              <a:rPr sz="2800" i="1" spc="80">
                <a:latin typeface="Calibri"/>
                <a:cs typeface="Calibri"/>
              </a:rPr>
              <a:t>source</a:t>
            </a:r>
            <a:r>
              <a:rPr sz="2800" i="1" spc="-60">
                <a:latin typeface="Calibri"/>
                <a:cs typeface="Calibri"/>
              </a:rPr>
              <a:t> </a:t>
            </a:r>
            <a:r>
              <a:rPr sz="2800" i="1">
                <a:latin typeface="Calibri"/>
                <a:cs typeface="Calibri"/>
              </a:rPr>
              <a:t>for</a:t>
            </a:r>
            <a:r>
              <a:rPr sz="2800" i="1" spc="-90">
                <a:latin typeface="Calibri"/>
                <a:cs typeface="Calibri"/>
              </a:rPr>
              <a:t> </a:t>
            </a:r>
            <a:r>
              <a:rPr sz="2800" i="1">
                <a:latin typeface="Calibri"/>
                <a:cs typeface="Calibri"/>
              </a:rPr>
              <a:t>thermal</a:t>
            </a:r>
            <a:r>
              <a:rPr sz="2800" i="1" spc="-75">
                <a:latin typeface="Calibri"/>
                <a:cs typeface="Calibri"/>
              </a:rPr>
              <a:t> </a:t>
            </a:r>
            <a:r>
              <a:rPr sz="2800" i="1" spc="-10">
                <a:latin typeface="Calibri"/>
                <a:cs typeface="Calibri"/>
              </a:rPr>
              <a:t>energy</a:t>
            </a:r>
            <a:endParaRPr sz="2800">
              <a:latin typeface="Calibri"/>
              <a:cs typeface="Calibri"/>
            </a:endParaRPr>
          </a:p>
        </p:txBody>
      </p:sp>
      <p:pic>
        <p:nvPicPr>
          <p:cNvPr id="3" name="object 3" descr="Home">
            <a:hlinkClick r:id="rId2"/>
          </p:cNvPr>
          <p:cNvPicPr/>
          <p:nvPr/>
        </p:nvPicPr>
        <p:blipFill>
          <a:blip r:embed="rId3" cstate="print"/>
          <a:stretch>
            <a:fillRect/>
          </a:stretch>
        </p:blipFill>
        <p:spPr>
          <a:xfrm>
            <a:off x="3075177" y="6043904"/>
            <a:ext cx="1618361" cy="640080"/>
          </a:xfrm>
          <a:prstGeom prst="rect">
            <a:avLst/>
          </a:prstGeom>
        </p:spPr>
      </p:pic>
      <p:pic>
        <p:nvPicPr>
          <p:cNvPr id="4" name="object 4" descr="Mass Save logo"/>
          <p:cNvPicPr/>
          <p:nvPr/>
        </p:nvPicPr>
        <p:blipFill>
          <a:blip r:embed="rId4" cstate="print"/>
          <a:stretch>
            <a:fillRect/>
          </a:stretch>
        </p:blipFill>
        <p:spPr>
          <a:xfrm>
            <a:off x="5324347" y="6043904"/>
            <a:ext cx="1354454" cy="640080"/>
          </a:xfrm>
          <a:prstGeom prst="rect">
            <a:avLst/>
          </a:prstGeom>
        </p:spPr>
      </p:pic>
      <p:pic>
        <p:nvPicPr>
          <p:cNvPr id="5" name="object 5" descr="Massachusetts State Seal"/>
          <p:cNvPicPr/>
          <p:nvPr/>
        </p:nvPicPr>
        <p:blipFill>
          <a:blip r:embed="rId5" cstate="print"/>
          <a:stretch>
            <a:fillRect/>
          </a:stretch>
        </p:blipFill>
        <p:spPr>
          <a:xfrm>
            <a:off x="10457433" y="6043904"/>
            <a:ext cx="640079" cy="640080"/>
          </a:xfrm>
          <a:prstGeom prst="rect">
            <a:avLst/>
          </a:prstGeom>
        </p:spPr>
      </p:pic>
      <p:pic>
        <p:nvPicPr>
          <p:cNvPr id="6" name="object 6" descr="MassDEP logo"/>
          <p:cNvPicPr/>
          <p:nvPr/>
        </p:nvPicPr>
        <p:blipFill>
          <a:blip r:embed="rId6" cstate="print"/>
          <a:stretch>
            <a:fillRect/>
          </a:stretch>
        </p:blipFill>
        <p:spPr>
          <a:xfrm>
            <a:off x="714844" y="6043904"/>
            <a:ext cx="451700" cy="640080"/>
          </a:xfrm>
          <a:prstGeom prst="rect">
            <a:avLst/>
          </a:prstGeom>
        </p:spPr>
      </p:pic>
      <p:pic>
        <p:nvPicPr>
          <p:cNvPr id="7" name="object 7" descr="Massachusetts Department of Energy Resources (DOER) logo"/>
          <p:cNvPicPr/>
          <p:nvPr/>
        </p:nvPicPr>
        <p:blipFill>
          <a:blip r:embed="rId7" cstate="print"/>
          <a:stretch>
            <a:fillRect/>
          </a:stretch>
        </p:blipFill>
        <p:spPr>
          <a:xfrm>
            <a:off x="1797304" y="6043908"/>
            <a:ext cx="645057" cy="640049"/>
          </a:xfrm>
          <a:prstGeom prst="rect">
            <a:avLst/>
          </a:prstGeom>
        </p:spPr>
      </p:pic>
      <p:pic>
        <p:nvPicPr>
          <p:cNvPr id="8" name="object 8" descr="Clean Energy Results logo"/>
          <p:cNvPicPr/>
          <p:nvPr/>
        </p:nvPicPr>
        <p:blipFill>
          <a:blip r:embed="rId8" cstate="print"/>
          <a:stretch>
            <a:fillRect/>
          </a:stretch>
        </p:blipFill>
        <p:spPr>
          <a:xfrm>
            <a:off x="7309484" y="6043904"/>
            <a:ext cx="2517013" cy="640080"/>
          </a:xfrm>
          <a:prstGeom prst="rect">
            <a:avLst/>
          </a:prstGeom>
        </p:spPr>
      </p:pic>
      <p:pic>
        <p:nvPicPr>
          <p:cNvPr id="9" name="object 9" descr="Screenshot of the mass.gov Wastewater Energy Recovery website"/>
          <p:cNvPicPr/>
          <p:nvPr/>
        </p:nvPicPr>
        <p:blipFill>
          <a:blip r:embed="rId9" cstate="print"/>
          <a:stretch>
            <a:fillRect/>
          </a:stretch>
        </p:blipFill>
        <p:spPr>
          <a:xfrm>
            <a:off x="797382" y="1922779"/>
            <a:ext cx="6124829" cy="3407537"/>
          </a:xfrm>
          <a:prstGeom prst="rect">
            <a:avLst/>
          </a:prstGeom>
        </p:spPr>
      </p:pic>
      <p:pic>
        <p:nvPicPr>
          <p:cNvPr id="10" name="object 10" descr="A photograph of a hybrid meeting"/>
          <p:cNvPicPr/>
          <p:nvPr/>
        </p:nvPicPr>
        <p:blipFill>
          <a:blip r:embed="rId10" cstate="print"/>
          <a:stretch>
            <a:fillRect/>
          </a:stretch>
        </p:blipFill>
        <p:spPr>
          <a:xfrm>
            <a:off x="7748905" y="2084958"/>
            <a:ext cx="3645662" cy="2743454"/>
          </a:xfrm>
          <a:prstGeom prst="rect">
            <a:avLst/>
          </a:prstGeom>
        </p:spPr>
      </p:pic>
      <p:sp>
        <p:nvSpPr>
          <p:cNvPr id="11" name="object 11">
            <a:extLst>
              <a:ext uri="{C183D7F6-B498-43B3-948B-1728B52AA6E4}">
                <adec:decorative xmlns:adec="http://schemas.microsoft.com/office/drawing/2017/decorative" val="1"/>
              </a:ext>
            </a:extLst>
          </p:cNvPr>
          <p:cNvSpPr/>
          <p:nvPr/>
        </p:nvSpPr>
        <p:spPr>
          <a:xfrm>
            <a:off x="100360" y="1429258"/>
            <a:ext cx="11976735" cy="0"/>
          </a:xfrm>
          <a:custGeom>
            <a:avLst/>
            <a:gdLst/>
            <a:ahLst/>
            <a:cxnLst/>
            <a:rect l="l" t="t" r="r" b="b"/>
            <a:pathLst>
              <a:path w="11976735">
                <a:moveTo>
                  <a:pt x="0" y="0"/>
                </a:moveTo>
                <a:lnTo>
                  <a:pt x="11976450" y="0"/>
                </a:lnTo>
              </a:path>
            </a:pathLst>
          </a:custGeom>
          <a:ln w="76200">
            <a:solidFill>
              <a:srgbClr val="29741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object 12"/>
          <p:cNvSpPr txBox="1">
            <a:spLocks noGrp="1"/>
          </p:cNvSpPr>
          <p:nvPr>
            <p:ph type="sldNum" sz="quarter" idx="7"/>
          </p:nvPr>
        </p:nvSpPr>
        <p:spPr>
          <a:prstGeom prst="rect">
            <a:avLst/>
          </a:prstGeom>
        </p:spPr>
        <p:txBody>
          <a:bodyPr vert="horz" wrap="square" lIns="0" tIns="3810" rIns="0" bIns="0" rtlCol="0">
            <a:spAutoFit/>
          </a:bodyPr>
          <a:lstStyle/>
          <a:p>
            <a:pPr marL="118745"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srgbClr val="767676"/>
                </a:solidFill>
                <a:effectLst/>
                <a:uLnTx/>
                <a:uFillTx/>
                <a:latin typeface="Calibri"/>
                <a:cs typeface="Calibri"/>
              </a:rPr>
              <a:pPr marL="118745" marR="0" lvl="0" indent="0" defTabSz="914400" eaLnBrk="1" fontAlgn="auto" latinLnBrk="0" hangingPunct="1">
                <a:lnSpc>
                  <a:spcPct val="100000"/>
                </a:lnSpc>
                <a:spcBef>
                  <a:spcPts val="30"/>
                </a:spcBef>
                <a:spcAft>
                  <a:spcPts val="0"/>
                </a:spcAft>
                <a:buClrTx/>
                <a:buSzTx/>
                <a:buFontTx/>
                <a:buNone/>
                <a:tabLst/>
                <a:defRPr/>
              </a:pPr>
              <a:t>36</a:t>
            </a:fld>
            <a:endParaRPr kumimoji="0" sz="1200" b="0" i="0" u="none" strike="noStrike" kern="0" cap="none" spc="-50" normalizeH="0" baseline="0" noProof="0">
              <a:ln>
                <a:noFill/>
              </a:ln>
              <a:solidFill>
                <a:srgbClr val="767676"/>
              </a:solidFill>
              <a:effectLst/>
              <a:uLnTx/>
              <a:uFillTx/>
              <a:latin typeface="Calibri"/>
              <a:cs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686305" y="125044"/>
            <a:ext cx="8920480" cy="1139825"/>
          </a:xfrm>
          <a:prstGeom prst="rect">
            <a:avLst/>
          </a:prstGeom>
        </p:spPr>
        <p:txBody>
          <a:bodyPr vert="horz" wrap="square" lIns="0" tIns="13335" rIns="0" bIns="0" rtlCol="0">
            <a:spAutoFit/>
          </a:bodyPr>
          <a:lstStyle/>
          <a:p>
            <a:pPr marL="12700">
              <a:lnSpc>
                <a:spcPct val="100000"/>
              </a:lnSpc>
              <a:spcBef>
                <a:spcPts val="105"/>
              </a:spcBef>
            </a:pPr>
            <a:r>
              <a:rPr sz="4400">
                <a:latin typeface="Calibri"/>
                <a:cs typeface="Calibri"/>
              </a:rPr>
              <a:t>Wastewater</a:t>
            </a:r>
            <a:r>
              <a:rPr sz="4400" spc="-105">
                <a:latin typeface="Calibri"/>
                <a:cs typeface="Calibri"/>
              </a:rPr>
              <a:t> </a:t>
            </a:r>
            <a:r>
              <a:rPr sz="4400">
                <a:latin typeface="Calibri"/>
                <a:cs typeface="Calibri"/>
              </a:rPr>
              <a:t>Energy</a:t>
            </a:r>
            <a:r>
              <a:rPr sz="4400" spc="-100">
                <a:latin typeface="Calibri"/>
                <a:cs typeface="Calibri"/>
              </a:rPr>
              <a:t> </a:t>
            </a:r>
            <a:r>
              <a:rPr sz="4400" spc="70">
                <a:latin typeface="Calibri"/>
                <a:cs typeface="Calibri"/>
              </a:rPr>
              <a:t>Recovery</a:t>
            </a:r>
            <a:r>
              <a:rPr sz="4400" spc="-65">
                <a:latin typeface="Calibri"/>
                <a:cs typeface="Calibri"/>
              </a:rPr>
              <a:t> </a:t>
            </a:r>
            <a:r>
              <a:rPr sz="4400" spc="75">
                <a:latin typeface="Calibri"/>
                <a:cs typeface="Calibri"/>
              </a:rPr>
              <a:t>Summit</a:t>
            </a:r>
            <a:endParaRPr sz="4400">
              <a:latin typeface="Calibri"/>
              <a:cs typeface="Calibri"/>
            </a:endParaRPr>
          </a:p>
          <a:p>
            <a:pPr marR="109220" algn="ctr">
              <a:lnSpc>
                <a:spcPct val="100000"/>
              </a:lnSpc>
              <a:spcBef>
                <a:spcPts val="125"/>
              </a:spcBef>
            </a:pPr>
            <a:r>
              <a:rPr sz="2800" spc="55">
                <a:latin typeface="Calibri"/>
                <a:cs typeface="Calibri"/>
              </a:rPr>
              <a:t>December</a:t>
            </a:r>
            <a:r>
              <a:rPr sz="2800" spc="-40">
                <a:latin typeface="Calibri"/>
                <a:cs typeface="Calibri"/>
              </a:rPr>
              <a:t> </a:t>
            </a:r>
            <a:r>
              <a:rPr sz="2800">
                <a:latin typeface="Calibri"/>
                <a:cs typeface="Calibri"/>
              </a:rPr>
              <a:t>8,</a:t>
            </a:r>
            <a:r>
              <a:rPr sz="2800" spc="-25">
                <a:latin typeface="Calibri"/>
                <a:cs typeface="Calibri"/>
              </a:rPr>
              <a:t> </a:t>
            </a:r>
            <a:r>
              <a:rPr sz="2800" spc="45">
                <a:latin typeface="Calibri"/>
                <a:cs typeface="Calibri"/>
              </a:rPr>
              <a:t>2023</a:t>
            </a:r>
            <a:endParaRPr sz="2800">
              <a:latin typeface="Calibri"/>
              <a:cs typeface="Calibri"/>
            </a:endParaRPr>
          </a:p>
        </p:txBody>
      </p:sp>
      <p:pic>
        <p:nvPicPr>
          <p:cNvPr id="3" name="object 3" descr="A screenshot from the Mass.Gov Wastewater Energy Recovery website, the presentations section."/>
          <p:cNvPicPr/>
          <p:nvPr/>
        </p:nvPicPr>
        <p:blipFill>
          <a:blip r:embed="rId2" cstate="print"/>
          <a:stretch>
            <a:fillRect/>
          </a:stretch>
        </p:blipFill>
        <p:spPr>
          <a:xfrm>
            <a:off x="242938" y="1654771"/>
            <a:ext cx="4523359" cy="4502911"/>
          </a:xfrm>
          <a:prstGeom prst="rect">
            <a:avLst/>
          </a:prstGeom>
        </p:spPr>
      </p:pic>
      <p:pic>
        <p:nvPicPr>
          <p:cNvPr id="4" name="object 4" descr="A screenshot of a table explaining different WWER companies"/>
          <p:cNvPicPr/>
          <p:nvPr/>
        </p:nvPicPr>
        <p:blipFill>
          <a:blip r:embed="rId3" cstate="print"/>
          <a:stretch>
            <a:fillRect/>
          </a:stretch>
        </p:blipFill>
        <p:spPr>
          <a:xfrm>
            <a:off x="5150103" y="1798332"/>
            <a:ext cx="6746494" cy="4215765"/>
          </a:xfrm>
          <a:prstGeom prst="rect">
            <a:avLst/>
          </a:prstGeom>
        </p:spPr>
      </p:pic>
      <p:sp>
        <p:nvSpPr>
          <p:cNvPr id="5" name="object 5">
            <a:extLst>
              <a:ext uri="{C183D7F6-B498-43B3-948B-1728B52AA6E4}">
                <adec:decorative xmlns:adec="http://schemas.microsoft.com/office/drawing/2017/decorative" val="1"/>
              </a:ext>
            </a:extLst>
          </p:cNvPr>
          <p:cNvSpPr/>
          <p:nvPr/>
        </p:nvSpPr>
        <p:spPr>
          <a:xfrm>
            <a:off x="100360" y="1429258"/>
            <a:ext cx="11976735" cy="0"/>
          </a:xfrm>
          <a:custGeom>
            <a:avLst/>
            <a:gdLst/>
            <a:ahLst/>
            <a:cxnLst/>
            <a:rect l="l" t="t" r="r" b="b"/>
            <a:pathLst>
              <a:path w="11976735">
                <a:moveTo>
                  <a:pt x="0" y="0"/>
                </a:moveTo>
                <a:lnTo>
                  <a:pt x="11976450" y="0"/>
                </a:lnTo>
              </a:path>
            </a:pathLst>
          </a:custGeom>
          <a:ln w="76200">
            <a:solidFill>
              <a:srgbClr val="29741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p:cNvSpPr txBox="1"/>
          <p:nvPr/>
        </p:nvSpPr>
        <p:spPr>
          <a:xfrm>
            <a:off x="3276727" y="6428485"/>
            <a:ext cx="6010275" cy="254000"/>
          </a:xfrm>
          <a:prstGeom prst="rect">
            <a:avLst/>
          </a:prstGeom>
        </p:spPr>
        <p:txBody>
          <a:bodyPr vert="horz" wrap="square" lIns="0" tIns="0" rIns="0" bIns="0" rtlCol="0">
            <a:spAutoFit/>
          </a:bodyPr>
          <a:lstStyle/>
          <a:p>
            <a:pPr marL="12700" marR="0" lvl="0" indent="0" defTabSz="914400" eaLnBrk="1" fontAlgn="auto" latinLnBrk="0" hangingPunct="1">
              <a:lnSpc>
                <a:spcPts val="1810"/>
              </a:lnSpc>
              <a:spcBef>
                <a:spcPts val="0"/>
              </a:spcBef>
              <a:spcAft>
                <a:spcPts val="0"/>
              </a:spcAft>
              <a:buClrTx/>
              <a:buSzTx/>
              <a:buFontTx/>
              <a:buNone/>
              <a:tabLst/>
              <a:defRPr/>
            </a:pPr>
            <a:r>
              <a:rPr kumimoji="0" sz="1800" b="0" i="0" u="sng" strike="noStrike" kern="0" cap="none" spc="-20" normalizeH="0" baseline="0" noProof="0">
                <a:ln>
                  <a:noFill/>
                </a:ln>
                <a:solidFill>
                  <a:srgbClr val="467885"/>
                </a:solidFill>
                <a:effectLst/>
                <a:uLnTx/>
                <a:uFill>
                  <a:solidFill>
                    <a:srgbClr val="467885"/>
                  </a:solidFill>
                </a:uFill>
                <a:latin typeface="Calibri"/>
                <a:cs typeface="Calibri"/>
                <a:hlinkClick r:id="rId4"/>
              </a:rPr>
              <a:t>https://www.mass.gov/info-</a:t>
            </a:r>
            <a:r>
              <a:rPr kumimoji="0" sz="1800" b="0" i="0" u="sng" strike="noStrike" kern="0" cap="none" spc="-25" normalizeH="0" baseline="0" noProof="0">
                <a:ln>
                  <a:noFill/>
                </a:ln>
                <a:solidFill>
                  <a:srgbClr val="467885"/>
                </a:solidFill>
                <a:effectLst/>
                <a:uLnTx/>
                <a:uFill>
                  <a:solidFill>
                    <a:srgbClr val="467885"/>
                  </a:solidFill>
                </a:uFill>
                <a:latin typeface="Calibri"/>
                <a:cs typeface="Calibri"/>
                <a:hlinkClick r:id="rId4"/>
              </a:rPr>
              <a:t>details/wastewater-</a:t>
            </a:r>
            <a:r>
              <a:rPr kumimoji="0" sz="1800" b="0" i="0" u="sng" strike="noStrike" kern="0" cap="none" spc="-20" normalizeH="0" baseline="0" noProof="0">
                <a:ln>
                  <a:noFill/>
                </a:ln>
                <a:solidFill>
                  <a:srgbClr val="467885"/>
                </a:solidFill>
                <a:effectLst/>
                <a:uLnTx/>
                <a:uFill>
                  <a:solidFill>
                    <a:srgbClr val="467885"/>
                  </a:solidFill>
                </a:uFill>
                <a:latin typeface="Calibri"/>
                <a:cs typeface="Calibri"/>
                <a:hlinkClick r:id="rId4"/>
              </a:rPr>
              <a:t>energy-</a:t>
            </a:r>
            <a:r>
              <a:rPr kumimoji="0" sz="1800" b="0" i="0" u="sng" strike="noStrike" kern="0" cap="none" spc="-10" normalizeH="0" baseline="0" noProof="0">
                <a:ln>
                  <a:noFill/>
                </a:ln>
                <a:solidFill>
                  <a:srgbClr val="467885"/>
                </a:solidFill>
                <a:effectLst/>
                <a:uLnTx/>
                <a:uFill>
                  <a:solidFill>
                    <a:srgbClr val="467885"/>
                  </a:solidFill>
                </a:uFill>
                <a:latin typeface="Calibri"/>
                <a:cs typeface="Calibri"/>
                <a:hlinkClick r:id="rId4"/>
              </a:rPr>
              <a:t>recovery</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121285" marR="0" lvl="0" indent="0" defTabSz="914400" eaLnBrk="1" fontAlgn="auto" latinLnBrk="0" hangingPunct="1">
              <a:lnSpc>
                <a:spcPts val="1240"/>
              </a:lnSpc>
              <a:spcBef>
                <a:spcPts val="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srgbClr val="888888"/>
                </a:solidFill>
                <a:effectLst/>
                <a:uLnTx/>
                <a:uFillTx/>
                <a:latin typeface="Calibri"/>
                <a:cs typeface="Calibri"/>
              </a:rPr>
              <a:pPr marL="121285" marR="0" lvl="0" indent="0" defTabSz="914400" eaLnBrk="1" fontAlgn="auto" latinLnBrk="0" hangingPunct="1">
                <a:lnSpc>
                  <a:spcPts val="1240"/>
                </a:lnSpc>
                <a:spcBef>
                  <a:spcPts val="0"/>
                </a:spcBef>
                <a:spcAft>
                  <a:spcPts val="0"/>
                </a:spcAft>
                <a:buClrTx/>
                <a:buSzTx/>
                <a:buFontTx/>
                <a:buNone/>
                <a:tabLst/>
                <a:defRPr/>
              </a:pPr>
              <a:t>37</a:t>
            </a:fld>
            <a:endParaRPr kumimoji="0" sz="1200" b="0" i="0" u="none" strike="noStrike" kern="0" cap="none" spc="-50" normalizeH="0" baseline="0" noProof="0">
              <a:ln>
                <a:noFill/>
              </a:ln>
              <a:solidFill>
                <a:srgbClr val="888888"/>
              </a:solidFill>
              <a:effectLst/>
              <a:uLnTx/>
              <a:uFillTx/>
              <a:latin typeface="Calibri"/>
              <a:cs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04724" rIns="0" bIns="0" rtlCol="0">
            <a:spAutoFit/>
          </a:bodyPr>
          <a:lstStyle/>
          <a:p>
            <a:pPr marL="2585085">
              <a:lnSpc>
                <a:spcPct val="100000"/>
              </a:lnSpc>
              <a:spcBef>
                <a:spcPts val="105"/>
              </a:spcBef>
            </a:pPr>
            <a:r>
              <a:rPr sz="4400">
                <a:latin typeface="Calibri"/>
                <a:cs typeface="Calibri"/>
              </a:rPr>
              <a:t>Pilot</a:t>
            </a:r>
            <a:r>
              <a:rPr sz="4400" spc="-25">
                <a:latin typeface="Calibri"/>
                <a:cs typeface="Calibri"/>
              </a:rPr>
              <a:t> </a:t>
            </a:r>
            <a:r>
              <a:rPr sz="4400" spc="45">
                <a:latin typeface="Calibri"/>
                <a:cs typeface="Calibri"/>
              </a:rPr>
              <a:t>Project</a:t>
            </a:r>
            <a:r>
              <a:rPr sz="4400" spc="-45">
                <a:latin typeface="Calibri"/>
                <a:cs typeface="Calibri"/>
              </a:rPr>
              <a:t> </a:t>
            </a:r>
            <a:r>
              <a:rPr sz="4400" spc="130">
                <a:latin typeface="Calibri"/>
                <a:cs typeface="Calibri"/>
              </a:rPr>
              <a:t>Goals</a:t>
            </a:r>
            <a:endParaRPr sz="4400">
              <a:latin typeface="Calibri"/>
              <a:cs typeface="Calibri"/>
            </a:endParaRPr>
          </a:p>
        </p:txBody>
      </p:sp>
      <p:grpSp>
        <p:nvGrpSpPr>
          <p:cNvPr id="3" name="object 3">
            <a:extLst>
              <a:ext uri="{C183D7F6-B498-43B3-948B-1728B52AA6E4}">
                <adec:decorative xmlns:adec="http://schemas.microsoft.com/office/drawing/2017/decorative" val="1"/>
              </a:ext>
            </a:extLst>
          </p:cNvPr>
          <p:cNvGrpSpPr/>
          <p:nvPr/>
        </p:nvGrpSpPr>
        <p:grpSpPr>
          <a:xfrm>
            <a:off x="602691" y="2342895"/>
            <a:ext cx="1169670" cy="1169670"/>
            <a:chOff x="602691" y="2342895"/>
            <a:chExt cx="1169670" cy="1169670"/>
          </a:xfrm>
        </p:grpSpPr>
        <p:sp>
          <p:nvSpPr>
            <p:cNvPr id="4" name="object 4"/>
            <p:cNvSpPr/>
            <p:nvPr/>
          </p:nvSpPr>
          <p:spPr>
            <a:xfrm>
              <a:off x="673486" y="2467608"/>
              <a:ext cx="1033144" cy="924560"/>
            </a:xfrm>
            <a:custGeom>
              <a:avLst/>
              <a:gdLst/>
              <a:ahLst/>
              <a:cxnLst/>
              <a:rect l="l" t="t" r="r" b="b"/>
              <a:pathLst>
                <a:path w="1033144" h="924560">
                  <a:moveTo>
                    <a:pt x="307194" y="505741"/>
                  </a:moveTo>
                  <a:lnTo>
                    <a:pt x="17285" y="785750"/>
                  </a:lnTo>
                  <a:lnTo>
                    <a:pt x="0" y="844859"/>
                  </a:lnTo>
                  <a:lnTo>
                    <a:pt x="7689" y="873887"/>
                  </a:lnTo>
                  <a:lnTo>
                    <a:pt x="39000" y="909816"/>
                  </a:lnTo>
                  <a:lnTo>
                    <a:pt x="87458" y="924298"/>
                  </a:lnTo>
                  <a:lnTo>
                    <a:pt x="100743" y="923285"/>
                  </a:lnTo>
                  <a:lnTo>
                    <a:pt x="137212" y="908168"/>
                  </a:lnTo>
                  <a:lnTo>
                    <a:pt x="80954" y="900304"/>
                  </a:lnTo>
                  <a:lnTo>
                    <a:pt x="60228" y="894768"/>
                  </a:lnTo>
                  <a:lnTo>
                    <a:pt x="42107" y="882191"/>
                  </a:lnTo>
                  <a:lnTo>
                    <a:pt x="29082" y="864175"/>
                  </a:lnTo>
                  <a:lnTo>
                    <a:pt x="23388" y="843359"/>
                  </a:lnTo>
                  <a:lnTo>
                    <a:pt x="25215" y="821854"/>
                  </a:lnTo>
                  <a:lnTo>
                    <a:pt x="34758" y="801771"/>
                  </a:lnTo>
                  <a:lnTo>
                    <a:pt x="299682" y="533209"/>
                  </a:lnTo>
                  <a:lnTo>
                    <a:pt x="301693" y="530927"/>
                  </a:lnTo>
                  <a:lnTo>
                    <a:pt x="304707" y="529495"/>
                  </a:lnTo>
                  <a:lnTo>
                    <a:pt x="357465" y="529495"/>
                  </a:lnTo>
                  <a:lnTo>
                    <a:pt x="369252" y="517781"/>
                  </a:lnTo>
                  <a:lnTo>
                    <a:pt x="335674" y="517781"/>
                  </a:lnTo>
                  <a:lnTo>
                    <a:pt x="334904" y="517010"/>
                  </a:lnTo>
                  <a:lnTo>
                    <a:pt x="328895" y="512084"/>
                  </a:lnTo>
                  <a:lnTo>
                    <a:pt x="322160" y="508535"/>
                  </a:lnTo>
                  <a:lnTo>
                    <a:pt x="314855" y="506391"/>
                  </a:lnTo>
                  <a:lnTo>
                    <a:pt x="307194" y="505741"/>
                  </a:lnTo>
                  <a:close/>
                </a:path>
                <a:path w="1033144" h="924560">
                  <a:moveTo>
                    <a:pt x="357465" y="529495"/>
                  </a:moveTo>
                  <a:lnTo>
                    <a:pt x="311937" y="529495"/>
                  </a:lnTo>
                  <a:lnTo>
                    <a:pt x="315378" y="530927"/>
                  </a:lnTo>
                  <a:lnTo>
                    <a:pt x="318033" y="533713"/>
                  </a:lnTo>
                  <a:lnTo>
                    <a:pt x="335507" y="551205"/>
                  </a:lnTo>
                  <a:lnTo>
                    <a:pt x="381173" y="595771"/>
                  </a:lnTo>
                  <a:lnTo>
                    <a:pt x="390769" y="605352"/>
                  </a:lnTo>
                  <a:lnTo>
                    <a:pt x="393108" y="607427"/>
                  </a:lnTo>
                  <a:lnTo>
                    <a:pt x="394481" y="610380"/>
                  </a:lnTo>
                  <a:lnTo>
                    <a:pt x="394528" y="612889"/>
                  </a:lnTo>
                  <a:lnTo>
                    <a:pt x="394619" y="617353"/>
                  </a:lnTo>
                  <a:lnTo>
                    <a:pt x="393108" y="621067"/>
                  </a:lnTo>
                  <a:lnTo>
                    <a:pt x="390354" y="623764"/>
                  </a:lnTo>
                  <a:lnTo>
                    <a:pt x="122444" y="889540"/>
                  </a:lnTo>
                  <a:lnTo>
                    <a:pt x="102340" y="898620"/>
                  </a:lnTo>
                  <a:lnTo>
                    <a:pt x="80954" y="900304"/>
                  </a:lnTo>
                  <a:lnTo>
                    <a:pt x="145142" y="900304"/>
                  </a:lnTo>
                  <a:lnTo>
                    <a:pt x="407057" y="640565"/>
                  </a:lnTo>
                  <a:lnTo>
                    <a:pt x="418252" y="612889"/>
                  </a:lnTo>
                  <a:lnTo>
                    <a:pt x="417408" y="605947"/>
                  </a:lnTo>
                  <a:lnTo>
                    <a:pt x="415202" y="599388"/>
                  </a:lnTo>
                  <a:lnTo>
                    <a:pt x="411722" y="593408"/>
                  </a:lnTo>
                  <a:lnTo>
                    <a:pt x="407057" y="588206"/>
                  </a:lnTo>
                  <a:lnTo>
                    <a:pt x="406238" y="587396"/>
                  </a:lnTo>
                  <a:lnTo>
                    <a:pt x="422936" y="570683"/>
                  </a:lnTo>
                  <a:lnTo>
                    <a:pt x="389446" y="570683"/>
                  </a:lnTo>
                  <a:lnTo>
                    <a:pt x="352456" y="534473"/>
                  </a:lnTo>
                  <a:lnTo>
                    <a:pt x="357465" y="529495"/>
                  </a:lnTo>
                  <a:close/>
                </a:path>
                <a:path w="1033144" h="924560">
                  <a:moveTo>
                    <a:pt x="700167" y="221721"/>
                  </a:moveTo>
                  <a:lnTo>
                    <a:pt x="667140" y="221721"/>
                  </a:lnTo>
                  <a:lnTo>
                    <a:pt x="702254" y="257635"/>
                  </a:lnTo>
                  <a:lnTo>
                    <a:pt x="389446" y="570683"/>
                  </a:lnTo>
                  <a:lnTo>
                    <a:pt x="422936" y="570683"/>
                  </a:lnTo>
                  <a:lnTo>
                    <a:pt x="718878" y="274485"/>
                  </a:lnTo>
                  <a:lnTo>
                    <a:pt x="752280" y="274485"/>
                  </a:lnTo>
                  <a:lnTo>
                    <a:pt x="727249" y="249427"/>
                  </a:lnTo>
                  <a:lnTo>
                    <a:pt x="700167" y="221721"/>
                  </a:lnTo>
                  <a:close/>
                </a:path>
                <a:path w="1033144" h="924560">
                  <a:moveTo>
                    <a:pt x="579941" y="0"/>
                  </a:moveTo>
                  <a:lnTo>
                    <a:pt x="525315" y="4755"/>
                  </a:lnTo>
                  <a:lnTo>
                    <a:pt x="469881" y="16314"/>
                  </a:lnTo>
                  <a:lnTo>
                    <a:pt x="449975" y="37757"/>
                  </a:lnTo>
                  <a:lnTo>
                    <a:pt x="450020" y="39427"/>
                  </a:lnTo>
                  <a:lnTo>
                    <a:pt x="482017" y="71479"/>
                  </a:lnTo>
                  <a:lnTo>
                    <a:pt x="514176" y="81711"/>
                  </a:lnTo>
                  <a:lnTo>
                    <a:pt x="557651" y="105167"/>
                  </a:lnTo>
                  <a:lnTo>
                    <a:pt x="598133" y="139379"/>
                  </a:lnTo>
                  <a:lnTo>
                    <a:pt x="631178" y="175073"/>
                  </a:lnTo>
                  <a:lnTo>
                    <a:pt x="652342" y="202974"/>
                  </a:lnTo>
                  <a:lnTo>
                    <a:pt x="335674" y="517781"/>
                  </a:lnTo>
                  <a:lnTo>
                    <a:pt x="369252" y="517781"/>
                  </a:lnTo>
                  <a:lnTo>
                    <a:pt x="667140" y="221721"/>
                  </a:lnTo>
                  <a:lnTo>
                    <a:pt x="700167" y="221721"/>
                  </a:lnTo>
                  <a:lnTo>
                    <a:pt x="676686" y="197700"/>
                  </a:lnTo>
                  <a:lnTo>
                    <a:pt x="622259" y="129885"/>
                  </a:lnTo>
                  <a:lnTo>
                    <a:pt x="575183" y="88500"/>
                  </a:lnTo>
                  <a:lnTo>
                    <a:pt x="521550" y="59181"/>
                  </a:lnTo>
                  <a:lnTo>
                    <a:pt x="489966" y="49129"/>
                  </a:lnTo>
                  <a:lnTo>
                    <a:pt x="476535" y="44563"/>
                  </a:lnTo>
                  <a:lnTo>
                    <a:pt x="475350" y="44069"/>
                  </a:lnTo>
                  <a:lnTo>
                    <a:pt x="473228" y="42686"/>
                  </a:lnTo>
                  <a:lnTo>
                    <a:pt x="473396" y="41303"/>
                  </a:lnTo>
                  <a:lnTo>
                    <a:pt x="473396" y="40612"/>
                  </a:lnTo>
                  <a:lnTo>
                    <a:pt x="527347" y="28404"/>
                  </a:lnTo>
                  <a:lnTo>
                    <a:pt x="578561" y="23665"/>
                  </a:lnTo>
                  <a:lnTo>
                    <a:pt x="724333" y="23665"/>
                  </a:lnTo>
                  <a:lnTo>
                    <a:pt x="682040" y="10105"/>
                  </a:lnTo>
                  <a:lnTo>
                    <a:pt x="632577" y="1849"/>
                  </a:lnTo>
                  <a:lnTo>
                    <a:pt x="579941" y="0"/>
                  </a:lnTo>
                  <a:close/>
                </a:path>
                <a:path w="1033144" h="924560">
                  <a:moveTo>
                    <a:pt x="858330" y="314747"/>
                  </a:moveTo>
                  <a:lnTo>
                    <a:pt x="828125" y="314747"/>
                  </a:lnTo>
                  <a:lnTo>
                    <a:pt x="833292" y="318933"/>
                  </a:lnTo>
                  <a:lnTo>
                    <a:pt x="839087" y="325066"/>
                  </a:lnTo>
                  <a:lnTo>
                    <a:pt x="838995" y="329341"/>
                  </a:lnTo>
                  <a:lnTo>
                    <a:pt x="838879" y="334716"/>
                  </a:lnTo>
                  <a:lnTo>
                    <a:pt x="832818" y="340584"/>
                  </a:lnTo>
                  <a:lnTo>
                    <a:pt x="825661" y="352796"/>
                  </a:lnTo>
                  <a:lnTo>
                    <a:pt x="834565" y="391402"/>
                  </a:lnTo>
                  <a:lnTo>
                    <a:pt x="879235" y="434911"/>
                  </a:lnTo>
                  <a:lnTo>
                    <a:pt x="905978" y="445764"/>
                  </a:lnTo>
                  <a:lnTo>
                    <a:pt x="920174" y="443051"/>
                  </a:lnTo>
                  <a:lnTo>
                    <a:pt x="932721" y="434911"/>
                  </a:lnTo>
                  <a:lnTo>
                    <a:pt x="943841" y="423779"/>
                  </a:lnTo>
                  <a:lnTo>
                    <a:pt x="901585" y="423779"/>
                  </a:lnTo>
                  <a:lnTo>
                    <a:pt x="895939" y="418189"/>
                  </a:lnTo>
                  <a:lnTo>
                    <a:pt x="851180" y="374532"/>
                  </a:lnTo>
                  <a:lnTo>
                    <a:pt x="846224" y="369850"/>
                  </a:lnTo>
                  <a:lnTo>
                    <a:pt x="845711" y="362136"/>
                  </a:lnTo>
                  <a:lnTo>
                    <a:pt x="849995" y="356841"/>
                  </a:lnTo>
                  <a:lnTo>
                    <a:pt x="858461" y="343961"/>
                  </a:lnTo>
                  <a:lnTo>
                    <a:pt x="861046" y="330345"/>
                  </a:lnTo>
                  <a:lnTo>
                    <a:pt x="861161" y="329738"/>
                  </a:lnTo>
                  <a:lnTo>
                    <a:pt x="861236" y="329341"/>
                  </a:lnTo>
                  <a:lnTo>
                    <a:pt x="858412" y="315160"/>
                  </a:lnTo>
                  <a:lnTo>
                    <a:pt x="858330" y="314747"/>
                  </a:lnTo>
                  <a:close/>
                </a:path>
                <a:path w="1033144" h="924560">
                  <a:moveTo>
                    <a:pt x="988358" y="260262"/>
                  </a:moveTo>
                  <a:lnTo>
                    <a:pt x="946837" y="260262"/>
                  </a:lnTo>
                  <a:lnTo>
                    <a:pt x="955327" y="260430"/>
                  </a:lnTo>
                  <a:lnTo>
                    <a:pt x="960658" y="265991"/>
                  </a:lnTo>
                  <a:lnTo>
                    <a:pt x="1004390" y="309737"/>
                  </a:lnTo>
                  <a:lnTo>
                    <a:pt x="1005377" y="310616"/>
                  </a:lnTo>
                  <a:lnTo>
                    <a:pt x="1007845" y="312967"/>
                  </a:lnTo>
                  <a:lnTo>
                    <a:pt x="1009128" y="316315"/>
                  </a:lnTo>
                  <a:lnTo>
                    <a:pt x="1008977" y="318933"/>
                  </a:lnTo>
                  <a:lnTo>
                    <a:pt x="1008635" y="323526"/>
                  </a:lnTo>
                  <a:lnTo>
                    <a:pt x="1007950" y="325066"/>
                  </a:lnTo>
                  <a:lnTo>
                    <a:pt x="1006990" y="327147"/>
                  </a:lnTo>
                  <a:lnTo>
                    <a:pt x="915968" y="418189"/>
                  </a:lnTo>
                  <a:lnTo>
                    <a:pt x="910441" y="423779"/>
                  </a:lnTo>
                  <a:lnTo>
                    <a:pt x="1021073" y="346470"/>
                  </a:lnTo>
                  <a:lnTo>
                    <a:pt x="1032573" y="320118"/>
                  </a:lnTo>
                  <a:lnTo>
                    <a:pt x="1032557" y="318933"/>
                  </a:lnTo>
                  <a:lnTo>
                    <a:pt x="1032055" y="312967"/>
                  </a:lnTo>
                  <a:lnTo>
                    <a:pt x="1031978" y="312054"/>
                  </a:lnTo>
                  <a:lnTo>
                    <a:pt x="1029686" y="304805"/>
                  </a:lnTo>
                  <a:lnTo>
                    <a:pt x="1025876" y="298224"/>
                  </a:lnTo>
                  <a:lnTo>
                    <a:pt x="1020678" y="292570"/>
                  </a:lnTo>
                  <a:lnTo>
                    <a:pt x="988358" y="260262"/>
                  </a:lnTo>
                  <a:close/>
                </a:path>
                <a:path w="1033144" h="924560">
                  <a:moveTo>
                    <a:pt x="752280" y="274485"/>
                  </a:moveTo>
                  <a:lnTo>
                    <a:pt x="718878" y="274485"/>
                  </a:lnTo>
                  <a:lnTo>
                    <a:pt x="763281" y="318933"/>
                  </a:lnTo>
                  <a:lnTo>
                    <a:pt x="775348" y="327325"/>
                  </a:lnTo>
                  <a:lnTo>
                    <a:pt x="789211" y="330345"/>
                  </a:lnTo>
                  <a:lnTo>
                    <a:pt x="803194" y="327954"/>
                  </a:lnTo>
                  <a:lnTo>
                    <a:pt x="815621" y="320118"/>
                  </a:lnTo>
                  <a:lnTo>
                    <a:pt x="820301" y="315160"/>
                  </a:lnTo>
                  <a:lnTo>
                    <a:pt x="826487" y="314747"/>
                  </a:lnTo>
                  <a:lnTo>
                    <a:pt x="858330" y="314747"/>
                  </a:lnTo>
                  <a:lnTo>
                    <a:pt x="853840" y="308048"/>
                  </a:lnTo>
                  <a:lnTo>
                    <a:pt x="793953" y="308048"/>
                  </a:lnTo>
                  <a:lnTo>
                    <a:pt x="785414" y="307870"/>
                  </a:lnTo>
                  <a:lnTo>
                    <a:pt x="780073" y="302309"/>
                  </a:lnTo>
                  <a:lnTo>
                    <a:pt x="752280" y="274485"/>
                  </a:lnTo>
                  <a:close/>
                </a:path>
                <a:path w="1033144" h="924560">
                  <a:moveTo>
                    <a:pt x="824179" y="292400"/>
                  </a:moveTo>
                  <a:lnTo>
                    <a:pt x="810963" y="295185"/>
                  </a:lnTo>
                  <a:lnTo>
                    <a:pt x="799323" y="302882"/>
                  </a:lnTo>
                  <a:lnTo>
                    <a:pt x="793953" y="308048"/>
                  </a:lnTo>
                  <a:lnTo>
                    <a:pt x="853840" y="308048"/>
                  </a:lnTo>
                  <a:lnTo>
                    <a:pt x="849748" y="301944"/>
                  </a:lnTo>
                  <a:lnTo>
                    <a:pt x="849580" y="301776"/>
                  </a:lnTo>
                  <a:lnTo>
                    <a:pt x="837512" y="294559"/>
                  </a:lnTo>
                  <a:lnTo>
                    <a:pt x="824179" y="292400"/>
                  </a:lnTo>
                  <a:close/>
                </a:path>
                <a:path w="1033144" h="924560">
                  <a:moveTo>
                    <a:pt x="724333" y="23665"/>
                  </a:moveTo>
                  <a:lnTo>
                    <a:pt x="578561" y="23665"/>
                  </a:lnTo>
                  <a:lnTo>
                    <a:pt x="627798" y="25035"/>
                  </a:lnTo>
                  <a:lnTo>
                    <a:pt x="673952" y="32341"/>
                  </a:lnTo>
                  <a:lnTo>
                    <a:pt x="715917" y="45407"/>
                  </a:lnTo>
                  <a:lnTo>
                    <a:pt x="752587" y="64058"/>
                  </a:lnTo>
                  <a:lnTo>
                    <a:pt x="782857" y="88122"/>
                  </a:lnTo>
                  <a:lnTo>
                    <a:pt x="889541" y="193749"/>
                  </a:lnTo>
                  <a:lnTo>
                    <a:pt x="894507" y="198431"/>
                  </a:lnTo>
                  <a:lnTo>
                    <a:pt x="895020" y="206145"/>
                  </a:lnTo>
                  <a:lnTo>
                    <a:pt x="890726" y="211439"/>
                  </a:lnTo>
                  <a:lnTo>
                    <a:pt x="882268" y="224327"/>
                  </a:lnTo>
                  <a:lnTo>
                    <a:pt x="891002" y="266356"/>
                  </a:lnTo>
                  <a:lnTo>
                    <a:pt x="916567" y="275896"/>
                  </a:lnTo>
                  <a:lnTo>
                    <a:pt x="929772" y="273111"/>
                  </a:lnTo>
                  <a:lnTo>
                    <a:pt x="941408" y="265418"/>
                  </a:lnTo>
                  <a:lnTo>
                    <a:pt x="946837" y="260262"/>
                  </a:lnTo>
                  <a:lnTo>
                    <a:pt x="988358" y="260262"/>
                  </a:lnTo>
                  <a:lnTo>
                    <a:pt x="981738" y="253644"/>
                  </a:lnTo>
                  <a:lnTo>
                    <a:pt x="912760" y="253644"/>
                  </a:lnTo>
                  <a:lnTo>
                    <a:pt x="907566" y="249427"/>
                  </a:lnTo>
                  <a:lnTo>
                    <a:pt x="906349" y="248162"/>
                  </a:lnTo>
                  <a:lnTo>
                    <a:pt x="901674" y="243214"/>
                  </a:lnTo>
                  <a:lnTo>
                    <a:pt x="901792" y="237939"/>
                  </a:lnTo>
                  <a:lnTo>
                    <a:pt x="901891" y="233554"/>
                  </a:lnTo>
                  <a:lnTo>
                    <a:pt x="907952" y="227687"/>
                  </a:lnTo>
                  <a:lnTo>
                    <a:pt x="915107" y="215503"/>
                  </a:lnTo>
                  <a:lnTo>
                    <a:pt x="906264" y="176938"/>
                  </a:lnTo>
                  <a:lnTo>
                    <a:pt x="799580" y="71320"/>
                  </a:lnTo>
                  <a:lnTo>
                    <a:pt x="766723" y="45039"/>
                  </a:lnTo>
                  <a:lnTo>
                    <a:pt x="727150" y="24568"/>
                  </a:lnTo>
                  <a:lnTo>
                    <a:pt x="724333" y="23665"/>
                  </a:lnTo>
                  <a:close/>
                </a:path>
                <a:path w="1033144" h="924560">
                  <a:moveTo>
                    <a:pt x="951542" y="237939"/>
                  </a:moveTo>
                  <a:lnTo>
                    <a:pt x="937569" y="240328"/>
                  </a:lnTo>
                  <a:lnTo>
                    <a:pt x="925149" y="248162"/>
                  </a:lnTo>
                  <a:lnTo>
                    <a:pt x="920470" y="253121"/>
                  </a:lnTo>
                  <a:lnTo>
                    <a:pt x="912760" y="253644"/>
                  </a:lnTo>
                  <a:lnTo>
                    <a:pt x="981738" y="253644"/>
                  </a:lnTo>
                  <a:lnTo>
                    <a:pt x="977519" y="249427"/>
                  </a:lnTo>
                  <a:lnTo>
                    <a:pt x="975737" y="248162"/>
                  </a:lnTo>
                  <a:lnTo>
                    <a:pt x="965392" y="240959"/>
                  </a:lnTo>
                  <a:lnTo>
                    <a:pt x="951542" y="237939"/>
                  </a:lnTo>
                  <a:close/>
                </a:path>
              </a:pathLst>
            </a:custGeom>
            <a:solidFill>
              <a:srgbClr val="155F8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p:nvPr/>
          </p:nvSpPr>
          <p:spPr>
            <a:xfrm>
              <a:off x="612216" y="2352420"/>
              <a:ext cx="1150620" cy="1150620"/>
            </a:xfrm>
            <a:custGeom>
              <a:avLst/>
              <a:gdLst/>
              <a:ahLst/>
              <a:cxnLst/>
              <a:rect l="l" t="t" r="r" b="b"/>
              <a:pathLst>
                <a:path w="1150620" h="1150620">
                  <a:moveTo>
                    <a:pt x="0" y="1150239"/>
                  </a:moveTo>
                  <a:lnTo>
                    <a:pt x="1150239" y="1150239"/>
                  </a:lnTo>
                  <a:lnTo>
                    <a:pt x="1150239" y="0"/>
                  </a:lnTo>
                  <a:lnTo>
                    <a:pt x="0" y="0"/>
                  </a:lnTo>
                  <a:lnTo>
                    <a:pt x="0" y="1150239"/>
                  </a:lnTo>
                  <a:close/>
                </a:path>
              </a:pathLst>
            </a:custGeom>
            <a:ln w="190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6" name="object 6"/>
          <p:cNvSpPr txBox="1"/>
          <p:nvPr/>
        </p:nvSpPr>
        <p:spPr>
          <a:xfrm>
            <a:off x="599643" y="3661917"/>
            <a:ext cx="3109595" cy="1694814"/>
          </a:xfrm>
          <a:prstGeom prst="rect">
            <a:avLst/>
          </a:prstGeom>
        </p:spPr>
        <p:txBody>
          <a:bodyPr vert="horz" wrap="square" lIns="0" tIns="7620" rIns="0" bIns="0" rtlCol="0">
            <a:spAutoFit/>
          </a:bodyPr>
          <a:lstStyle/>
          <a:p>
            <a:pPr marL="12700" marR="5080" lvl="0" indent="0" defTabSz="914400" eaLnBrk="1" fontAlgn="auto" latinLnBrk="0" hangingPunct="1">
              <a:lnSpc>
                <a:spcPct val="101699"/>
              </a:lnSpc>
              <a:spcBef>
                <a:spcPts val="60"/>
              </a:spcBef>
              <a:spcAft>
                <a:spcPts val="0"/>
              </a:spcAft>
              <a:buClrTx/>
              <a:buSzTx/>
              <a:buFontTx/>
              <a:buNone/>
              <a:tabLst/>
              <a:defRPr/>
            </a:pPr>
            <a:r>
              <a:rPr kumimoji="0" sz="1800" b="1" i="0" u="none" strike="noStrike" kern="0" cap="none" spc="80" normalizeH="0" baseline="0" noProof="0">
                <a:ln>
                  <a:noFill/>
                </a:ln>
                <a:solidFill>
                  <a:sysClr val="windowText" lastClr="000000"/>
                </a:solidFill>
                <a:effectLst/>
                <a:uLnTx/>
                <a:uFillTx/>
                <a:latin typeface="Calibri"/>
                <a:cs typeface="Calibri"/>
              </a:rPr>
              <a:t>Support</a:t>
            </a:r>
            <a:r>
              <a:rPr kumimoji="0" sz="1800" b="1" i="0" u="none" strike="noStrike" kern="0" cap="none" spc="-30" normalizeH="0" baseline="0" noProof="0">
                <a:ln>
                  <a:noFill/>
                </a:ln>
                <a:solidFill>
                  <a:sysClr val="windowText" lastClr="000000"/>
                </a:solidFill>
                <a:effectLst/>
                <a:uLnTx/>
                <a:uFillTx/>
                <a:latin typeface="Calibri"/>
                <a:cs typeface="Calibri"/>
              </a:rPr>
              <a:t> </a:t>
            </a:r>
            <a:r>
              <a:rPr kumimoji="0" sz="1800" b="1" i="0" u="none" strike="noStrike" kern="0" cap="none" spc="85" normalizeH="0" baseline="0" noProof="0">
                <a:ln>
                  <a:noFill/>
                </a:ln>
                <a:solidFill>
                  <a:sysClr val="windowText" lastClr="000000"/>
                </a:solidFill>
                <a:effectLst/>
                <a:uLnTx/>
                <a:uFillTx/>
                <a:latin typeface="Calibri"/>
                <a:cs typeface="Calibri"/>
              </a:rPr>
              <a:t>construction</a:t>
            </a:r>
            <a:r>
              <a:rPr kumimoji="0" sz="1800" b="1" i="0" u="none" strike="noStrike" kern="0" cap="none" spc="0" normalizeH="0" baseline="0" noProof="0">
                <a:ln>
                  <a:noFill/>
                </a:ln>
                <a:solidFill>
                  <a:sysClr val="windowText" lastClr="000000"/>
                </a:solidFill>
                <a:effectLst/>
                <a:uLnTx/>
                <a:uFillTx/>
                <a:latin typeface="Calibri"/>
                <a:cs typeface="Calibri"/>
              </a:rPr>
              <a:t> </a:t>
            </a:r>
            <a:r>
              <a:rPr kumimoji="0" sz="1800" b="1" i="0" u="none" strike="noStrike" kern="0" cap="none" spc="55" normalizeH="0" baseline="0" noProof="0">
                <a:ln>
                  <a:noFill/>
                </a:ln>
                <a:solidFill>
                  <a:sysClr val="windowText" lastClr="000000"/>
                </a:solidFill>
                <a:effectLst/>
                <a:uLnTx/>
                <a:uFillTx/>
                <a:latin typeface="Calibri"/>
                <a:cs typeface="Calibri"/>
              </a:rPr>
              <a:t>and </a:t>
            </a:r>
            <a:r>
              <a:rPr kumimoji="0" sz="1800" b="1" i="0" u="none" strike="noStrike" kern="0" cap="none" spc="60" normalizeH="0" baseline="0" noProof="0">
                <a:ln>
                  <a:noFill/>
                </a:ln>
                <a:solidFill>
                  <a:sysClr val="windowText" lastClr="000000"/>
                </a:solidFill>
                <a:effectLst/>
                <a:uLnTx/>
                <a:uFillTx/>
                <a:latin typeface="Calibri"/>
                <a:cs typeface="Calibri"/>
              </a:rPr>
              <a:t>activation</a:t>
            </a:r>
            <a:r>
              <a:rPr kumimoji="0" sz="1800" b="1" i="0" u="none" strike="noStrike" kern="0" cap="none" spc="15" normalizeH="0" baseline="0" noProof="0">
                <a:ln>
                  <a:noFill/>
                </a:ln>
                <a:solidFill>
                  <a:sysClr val="windowText" lastClr="000000"/>
                </a:solidFill>
                <a:effectLst/>
                <a:uLnTx/>
                <a:uFillTx/>
                <a:latin typeface="Calibri"/>
                <a:cs typeface="Calibri"/>
              </a:rPr>
              <a:t> </a:t>
            </a:r>
            <a:r>
              <a:rPr kumimoji="0" sz="1800" b="1" i="0" u="none" strike="noStrike" kern="0" cap="none" spc="0" normalizeH="0" baseline="0" noProof="0">
                <a:ln>
                  <a:noFill/>
                </a:ln>
                <a:solidFill>
                  <a:sysClr val="windowText" lastClr="000000"/>
                </a:solidFill>
                <a:effectLst/>
                <a:uLnTx/>
                <a:uFillTx/>
                <a:latin typeface="Calibri"/>
                <a:cs typeface="Calibri"/>
              </a:rPr>
              <a:t>of</a:t>
            </a:r>
            <a:r>
              <a:rPr kumimoji="0" sz="1800" b="1" i="0" u="none" strike="noStrike" kern="0" cap="none" spc="-15" normalizeH="0" baseline="0" noProof="0">
                <a:ln>
                  <a:noFill/>
                </a:ln>
                <a:solidFill>
                  <a:sysClr val="windowText" lastClr="000000"/>
                </a:solidFill>
                <a:effectLst/>
                <a:uLnTx/>
                <a:uFillTx/>
                <a:latin typeface="Calibri"/>
                <a:cs typeface="Calibri"/>
              </a:rPr>
              <a:t> </a:t>
            </a:r>
            <a:r>
              <a:rPr kumimoji="0" sz="1800" b="1" i="0" u="none" strike="noStrike" kern="0" cap="none" spc="55" normalizeH="0" baseline="0" noProof="0">
                <a:ln>
                  <a:noFill/>
                </a:ln>
                <a:solidFill>
                  <a:sysClr val="windowText" lastClr="000000"/>
                </a:solidFill>
                <a:effectLst/>
                <a:uLnTx/>
                <a:uFillTx/>
                <a:latin typeface="Calibri"/>
                <a:cs typeface="Calibri"/>
              </a:rPr>
              <a:t>pilot</a:t>
            </a:r>
            <a:r>
              <a:rPr kumimoji="0" sz="1800" b="1" i="0" u="none" strike="noStrike" kern="0" cap="none" spc="10" normalizeH="0" baseline="0" noProof="0">
                <a:ln>
                  <a:noFill/>
                </a:ln>
                <a:solidFill>
                  <a:sysClr val="windowText" lastClr="000000"/>
                </a:solidFill>
                <a:effectLst/>
                <a:uLnTx/>
                <a:uFillTx/>
                <a:latin typeface="Calibri"/>
                <a:cs typeface="Calibri"/>
              </a:rPr>
              <a:t> </a:t>
            </a:r>
            <a:r>
              <a:rPr kumimoji="0" sz="1800" b="1" i="0" u="none" strike="noStrike" kern="0" cap="none" spc="75" normalizeH="0" baseline="0" noProof="0">
                <a:ln>
                  <a:noFill/>
                </a:ln>
                <a:solidFill>
                  <a:sysClr val="windowText" lastClr="000000"/>
                </a:solidFill>
                <a:effectLst/>
                <a:uLnTx/>
                <a:uFillTx/>
                <a:latin typeface="Calibri"/>
                <a:cs typeface="Calibri"/>
              </a:rPr>
              <a:t>projects </a:t>
            </a:r>
            <a:r>
              <a:rPr kumimoji="0" sz="1800" b="1" i="0" u="none" strike="noStrike" kern="0" cap="none" spc="85" normalizeH="0" baseline="0" noProof="0">
                <a:ln>
                  <a:noFill/>
                </a:ln>
                <a:solidFill>
                  <a:sysClr val="windowText" lastClr="000000"/>
                </a:solidFill>
                <a:effectLst/>
                <a:uLnTx/>
                <a:uFillTx/>
                <a:latin typeface="Calibri"/>
                <a:cs typeface="Calibri"/>
              </a:rPr>
              <a:t>using</a:t>
            </a:r>
            <a:r>
              <a:rPr kumimoji="0" sz="1800" b="1" i="0" u="none" strike="noStrike" kern="0" cap="none" spc="-25" normalizeH="0" baseline="0" noProof="0">
                <a:ln>
                  <a:noFill/>
                </a:ln>
                <a:solidFill>
                  <a:sysClr val="windowText" lastClr="000000"/>
                </a:solidFill>
                <a:effectLst/>
                <a:uLnTx/>
                <a:uFillTx/>
                <a:latin typeface="Calibri"/>
                <a:cs typeface="Calibri"/>
              </a:rPr>
              <a:t> </a:t>
            </a:r>
            <a:r>
              <a:rPr kumimoji="0" sz="1800" b="1" i="0" u="none" strike="noStrike" kern="0" cap="none" spc="90" normalizeH="0" baseline="0" noProof="0">
                <a:ln>
                  <a:noFill/>
                </a:ln>
                <a:solidFill>
                  <a:sysClr val="windowText" lastClr="000000"/>
                </a:solidFill>
                <a:effectLst/>
                <a:uLnTx/>
                <a:uFillTx/>
                <a:latin typeface="Calibri"/>
                <a:cs typeface="Calibri"/>
              </a:rPr>
              <a:t>WWER</a:t>
            </a:r>
            <a:r>
              <a:rPr kumimoji="0" sz="1800" b="1" i="0" u="none" strike="noStrike" kern="0" cap="none" spc="-40" normalizeH="0" baseline="0" noProof="0">
                <a:ln>
                  <a:noFill/>
                </a:ln>
                <a:solidFill>
                  <a:sysClr val="windowText" lastClr="000000"/>
                </a:solidFill>
                <a:effectLst/>
                <a:uLnTx/>
                <a:uFillTx/>
                <a:latin typeface="Calibri"/>
                <a:cs typeface="Calibri"/>
              </a:rPr>
              <a:t> </a:t>
            </a:r>
            <a:r>
              <a:rPr kumimoji="0" sz="1800" b="1" i="0" u="none" strike="noStrike" kern="0" cap="none" spc="75" normalizeH="0" baseline="0" noProof="0">
                <a:ln>
                  <a:noFill/>
                </a:ln>
                <a:solidFill>
                  <a:sysClr val="windowText" lastClr="000000"/>
                </a:solidFill>
                <a:effectLst/>
                <a:uLnTx/>
                <a:uFillTx/>
                <a:latin typeface="Calibri"/>
                <a:cs typeface="Calibri"/>
              </a:rPr>
              <a:t>technologies. </a:t>
            </a:r>
            <a:r>
              <a:rPr kumimoji="0" sz="1800" b="1" i="0" u="none" strike="noStrike" kern="0" cap="none" spc="85" normalizeH="0" baseline="0" noProof="0">
                <a:ln>
                  <a:noFill/>
                </a:ln>
                <a:solidFill>
                  <a:sysClr val="windowText" lastClr="000000"/>
                </a:solidFill>
                <a:effectLst/>
                <a:uLnTx/>
                <a:uFillTx/>
                <a:latin typeface="Calibri"/>
                <a:cs typeface="Calibri"/>
              </a:rPr>
              <a:t>Encourage</a:t>
            </a:r>
            <a:r>
              <a:rPr kumimoji="0" sz="1800" b="1" i="0" u="none" strike="noStrike" kern="0" cap="none" spc="-25" normalizeH="0" baseline="0" noProof="0">
                <a:ln>
                  <a:noFill/>
                </a:ln>
                <a:solidFill>
                  <a:sysClr val="windowText" lastClr="000000"/>
                </a:solidFill>
                <a:effectLst/>
                <a:uLnTx/>
                <a:uFillTx/>
                <a:latin typeface="Calibri"/>
                <a:cs typeface="Calibri"/>
              </a:rPr>
              <a:t> </a:t>
            </a:r>
            <a:r>
              <a:rPr kumimoji="0" sz="1800" b="1" i="0" u="none" strike="noStrike" kern="0" cap="none" spc="65" normalizeH="0" baseline="0" noProof="0">
                <a:ln>
                  <a:noFill/>
                </a:ln>
                <a:solidFill>
                  <a:sysClr val="windowText" lastClr="000000"/>
                </a:solidFill>
                <a:effectLst/>
                <a:uLnTx/>
                <a:uFillTx/>
                <a:latin typeface="Calibri"/>
                <a:cs typeface="Calibri"/>
              </a:rPr>
              <a:t>project</a:t>
            </a:r>
            <a:r>
              <a:rPr kumimoji="0" sz="1800" b="1" i="0" u="none" strike="noStrike" kern="0" cap="none" spc="-10" normalizeH="0" baseline="0" noProof="0">
                <a:ln>
                  <a:noFill/>
                </a:ln>
                <a:solidFill>
                  <a:sysClr val="windowText" lastClr="000000"/>
                </a:solidFill>
                <a:effectLst/>
                <a:uLnTx/>
                <a:uFillTx/>
                <a:latin typeface="Calibri"/>
                <a:cs typeface="Calibri"/>
              </a:rPr>
              <a:t> </a:t>
            </a:r>
            <a:r>
              <a:rPr kumimoji="0" sz="1800" b="1" i="0" u="none" strike="noStrike" kern="0" cap="none" spc="80" normalizeH="0" baseline="0" noProof="0">
                <a:ln>
                  <a:noFill/>
                </a:ln>
                <a:solidFill>
                  <a:sysClr val="windowText" lastClr="000000"/>
                </a:solidFill>
                <a:effectLst/>
                <a:uLnTx/>
                <a:uFillTx/>
                <a:latin typeface="Calibri"/>
                <a:cs typeface="Calibri"/>
              </a:rPr>
              <a:t>locations </a:t>
            </a:r>
            <a:r>
              <a:rPr kumimoji="0" sz="1800" b="1" i="0" u="none" strike="noStrike" kern="0" cap="none" spc="130" normalizeH="0" baseline="0" noProof="0">
                <a:ln>
                  <a:noFill/>
                </a:ln>
                <a:solidFill>
                  <a:sysClr val="windowText" lastClr="000000"/>
                </a:solidFill>
                <a:effectLst/>
                <a:uLnTx/>
                <a:uFillTx/>
                <a:latin typeface="Calibri"/>
                <a:cs typeface="Calibri"/>
              </a:rPr>
              <a:t>across</a:t>
            </a:r>
            <a:r>
              <a:rPr kumimoji="0" sz="1800" b="1" i="0" u="none" strike="noStrike" kern="0" cap="none" spc="0" normalizeH="0" baseline="0" noProof="0">
                <a:ln>
                  <a:noFill/>
                </a:ln>
                <a:solidFill>
                  <a:sysClr val="windowText" lastClr="000000"/>
                </a:solidFill>
                <a:effectLst/>
                <a:uLnTx/>
                <a:uFillTx/>
                <a:latin typeface="Calibri"/>
                <a:cs typeface="Calibri"/>
              </a:rPr>
              <a:t> </a:t>
            </a:r>
            <a:r>
              <a:rPr kumimoji="0" sz="1800" b="1" i="0" u="none" strike="noStrike" kern="0" cap="none" spc="75" normalizeH="0" baseline="0" noProof="0">
                <a:ln>
                  <a:noFill/>
                </a:ln>
                <a:solidFill>
                  <a:sysClr val="windowText" lastClr="000000"/>
                </a:solidFill>
                <a:effectLst/>
                <a:uLnTx/>
                <a:uFillTx/>
                <a:latin typeface="Calibri"/>
                <a:cs typeface="Calibri"/>
              </a:rPr>
              <a:t>regions,</a:t>
            </a:r>
            <a:r>
              <a:rPr kumimoji="0" sz="1800" b="1" i="0" u="none" strike="noStrike" kern="0" cap="none" spc="15" normalizeH="0" baseline="0" noProof="0">
                <a:ln>
                  <a:noFill/>
                </a:ln>
                <a:solidFill>
                  <a:sysClr val="windowText" lastClr="000000"/>
                </a:solidFill>
                <a:effectLst/>
                <a:uLnTx/>
                <a:uFillTx/>
                <a:latin typeface="Calibri"/>
                <a:cs typeface="Calibri"/>
              </a:rPr>
              <a:t> </a:t>
            </a:r>
            <a:r>
              <a:rPr kumimoji="0" sz="1800" b="1" i="0" u="none" strike="noStrike" kern="0" cap="none" spc="0" normalizeH="0" baseline="0" noProof="0">
                <a:ln>
                  <a:noFill/>
                </a:ln>
                <a:solidFill>
                  <a:sysClr val="windowText" lastClr="000000"/>
                </a:solidFill>
                <a:effectLst/>
                <a:uLnTx/>
                <a:uFillTx/>
                <a:latin typeface="Calibri"/>
                <a:cs typeface="Calibri"/>
              </a:rPr>
              <a:t>of</a:t>
            </a:r>
            <a:r>
              <a:rPr kumimoji="0" sz="1800" b="1" i="0" u="none" strike="noStrike" kern="0" cap="none" spc="-5" normalizeH="0" baseline="0" noProof="0">
                <a:ln>
                  <a:noFill/>
                </a:ln>
                <a:solidFill>
                  <a:sysClr val="windowText" lastClr="000000"/>
                </a:solidFill>
                <a:effectLst/>
                <a:uLnTx/>
                <a:uFillTx/>
                <a:latin typeface="Calibri"/>
                <a:cs typeface="Calibri"/>
              </a:rPr>
              <a:t> </a:t>
            </a:r>
            <a:r>
              <a:rPr kumimoji="0" sz="1800" b="1" i="0" u="none" strike="noStrike" kern="0" cap="none" spc="45" normalizeH="0" baseline="0" noProof="0">
                <a:ln>
                  <a:noFill/>
                </a:ln>
                <a:solidFill>
                  <a:sysClr val="windowText" lastClr="000000"/>
                </a:solidFill>
                <a:effectLst/>
                <a:uLnTx/>
                <a:uFillTx/>
                <a:latin typeface="Calibri"/>
                <a:cs typeface="Calibri"/>
              </a:rPr>
              <a:t>varying</a:t>
            </a:r>
            <a:r>
              <a:rPr kumimoji="0" sz="1800" b="1" i="0" u="none" strike="noStrike" kern="0" cap="none" spc="5" normalizeH="0" baseline="0" noProof="0">
                <a:ln>
                  <a:noFill/>
                </a:ln>
                <a:solidFill>
                  <a:sysClr val="windowText" lastClr="000000"/>
                </a:solidFill>
                <a:effectLst/>
                <a:uLnTx/>
                <a:uFillTx/>
                <a:latin typeface="Calibri"/>
                <a:cs typeface="Calibri"/>
              </a:rPr>
              <a:t> </a:t>
            </a:r>
            <a:r>
              <a:rPr kumimoji="0" sz="1800" b="1" i="0" u="none" strike="noStrike" kern="0" cap="none" spc="85" normalizeH="0" baseline="0" noProof="0">
                <a:ln>
                  <a:noFill/>
                </a:ln>
                <a:solidFill>
                  <a:sysClr val="windowText" lastClr="000000"/>
                </a:solidFill>
                <a:effectLst/>
                <a:uLnTx/>
                <a:uFillTx/>
                <a:latin typeface="Calibri"/>
                <a:cs typeface="Calibri"/>
              </a:rPr>
              <a:t>size </a:t>
            </a:r>
            <a:r>
              <a:rPr kumimoji="0" sz="1800" b="1" i="0" u="none" strike="noStrike" kern="0" cap="none" spc="80" normalizeH="0" baseline="0" noProof="0">
                <a:ln>
                  <a:noFill/>
                </a:ln>
                <a:solidFill>
                  <a:sysClr val="windowText" lastClr="000000"/>
                </a:solidFill>
                <a:effectLst/>
                <a:uLnTx/>
                <a:uFillTx/>
                <a:latin typeface="Calibri"/>
                <a:cs typeface="Calibri"/>
              </a:rPr>
              <a:t>and</a:t>
            </a:r>
            <a:r>
              <a:rPr kumimoji="0" sz="1800" b="1" i="0" u="none" strike="noStrike" kern="0" cap="none" spc="-30" normalizeH="0" baseline="0" noProof="0">
                <a:ln>
                  <a:noFill/>
                </a:ln>
                <a:solidFill>
                  <a:sysClr val="windowText" lastClr="000000"/>
                </a:solidFill>
                <a:effectLst/>
                <a:uLnTx/>
                <a:uFillTx/>
                <a:latin typeface="Calibri"/>
                <a:cs typeface="Calibri"/>
              </a:rPr>
              <a:t> </a:t>
            </a:r>
            <a:r>
              <a:rPr kumimoji="0" sz="1800" b="1" i="0" u="none" strike="noStrike" kern="0" cap="none" spc="125" normalizeH="0" baseline="0" noProof="0">
                <a:ln>
                  <a:noFill/>
                </a:ln>
                <a:solidFill>
                  <a:sysClr val="windowText" lastClr="000000"/>
                </a:solidFill>
                <a:effectLst/>
                <a:uLnTx/>
                <a:uFillTx/>
                <a:latin typeface="Calibri"/>
                <a:cs typeface="Calibri"/>
              </a:rPr>
              <a:t>scale</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grpSp>
        <p:nvGrpSpPr>
          <p:cNvPr id="7" name="object 7">
            <a:extLst>
              <a:ext uri="{C183D7F6-B498-43B3-948B-1728B52AA6E4}">
                <adec:decorative xmlns:adec="http://schemas.microsoft.com/office/drawing/2017/decorative" val="1"/>
              </a:ext>
            </a:extLst>
          </p:cNvPr>
          <p:cNvGrpSpPr/>
          <p:nvPr/>
        </p:nvGrpSpPr>
        <p:grpSpPr>
          <a:xfrm>
            <a:off x="4464177" y="2342895"/>
            <a:ext cx="1169670" cy="1169670"/>
            <a:chOff x="4464177" y="2342895"/>
            <a:chExt cx="1169670" cy="1169670"/>
          </a:xfrm>
        </p:grpSpPr>
        <p:sp>
          <p:nvSpPr>
            <p:cNvPr id="8" name="object 8"/>
            <p:cNvSpPr/>
            <p:nvPr/>
          </p:nvSpPr>
          <p:spPr>
            <a:xfrm>
              <a:off x="4623886" y="2527529"/>
              <a:ext cx="853440" cy="805815"/>
            </a:xfrm>
            <a:custGeom>
              <a:avLst/>
              <a:gdLst/>
              <a:ahLst/>
              <a:cxnLst/>
              <a:rect l="l" t="t" r="r" b="b"/>
              <a:pathLst>
                <a:path w="853439" h="805814">
                  <a:moveTo>
                    <a:pt x="406327" y="0"/>
                  </a:moveTo>
                  <a:lnTo>
                    <a:pt x="360196" y="7647"/>
                  </a:lnTo>
                  <a:lnTo>
                    <a:pt x="316852" y="22965"/>
                  </a:lnTo>
                  <a:lnTo>
                    <a:pt x="277132" y="45278"/>
                  </a:lnTo>
                  <a:lnTo>
                    <a:pt x="241853" y="73919"/>
                  </a:lnTo>
                  <a:lnTo>
                    <a:pt x="211846" y="108214"/>
                  </a:lnTo>
                  <a:lnTo>
                    <a:pt x="187936" y="147494"/>
                  </a:lnTo>
                  <a:lnTo>
                    <a:pt x="170950" y="191086"/>
                  </a:lnTo>
                  <a:lnTo>
                    <a:pt x="161715" y="238319"/>
                  </a:lnTo>
                  <a:lnTo>
                    <a:pt x="160286" y="265945"/>
                  </a:lnTo>
                  <a:lnTo>
                    <a:pt x="160643" y="279766"/>
                  </a:lnTo>
                  <a:lnTo>
                    <a:pt x="161715" y="293562"/>
                  </a:lnTo>
                  <a:lnTo>
                    <a:pt x="119334" y="316326"/>
                  </a:lnTo>
                  <a:lnTo>
                    <a:pt x="82718" y="345426"/>
                  </a:lnTo>
                  <a:lnTo>
                    <a:pt x="52263" y="379873"/>
                  </a:lnTo>
                  <a:lnTo>
                    <a:pt x="28367" y="418680"/>
                  </a:lnTo>
                  <a:lnTo>
                    <a:pt x="11426" y="460857"/>
                  </a:lnTo>
                  <a:lnTo>
                    <a:pt x="2718" y="501326"/>
                  </a:lnTo>
                  <a:lnTo>
                    <a:pt x="0" y="551372"/>
                  </a:lnTo>
                  <a:lnTo>
                    <a:pt x="6308" y="597733"/>
                  </a:lnTo>
                  <a:lnTo>
                    <a:pt x="21160" y="643512"/>
                  </a:lnTo>
                  <a:lnTo>
                    <a:pt x="43912" y="685916"/>
                  </a:lnTo>
                  <a:lnTo>
                    <a:pt x="72996" y="722552"/>
                  </a:lnTo>
                  <a:lnTo>
                    <a:pt x="107424" y="753024"/>
                  </a:lnTo>
                  <a:lnTo>
                    <a:pt x="146209" y="776934"/>
                  </a:lnTo>
                  <a:lnTo>
                    <a:pt x="188362" y="793884"/>
                  </a:lnTo>
                  <a:lnTo>
                    <a:pt x="232896" y="803477"/>
                  </a:lnTo>
                  <a:lnTo>
                    <a:pt x="278824" y="805316"/>
                  </a:lnTo>
                  <a:lnTo>
                    <a:pt x="325157" y="799004"/>
                  </a:lnTo>
                  <a:lnTo>
                    <a:pt x="370908" y="784144"/>
                  </a:lnTo>
                  <a:lnTo>
                    <a:pt x="376538" y="781536"/>
                  </a:lnTo>
                  <a:lnTo>
                    <a:pt x="266899" y="781536"/>
                  </a:lnTo>
                  <a:lnTo>
                    <a:pt x="217990" y="776636"/>
                  </a:lnTo>
                  <a:lnTo>
                    <a:pt x="172429" y="762519"/>
                  </a:lnTo>
                  <a:lnTo>
                    <a:pt x="131192" y="740161"/>
                  </a:lnTo>
                  <a:lnTo>
                    <a:pt x="95257" y="710538"/>
                  </a:lnTo>
                  <a:lnTo>
                    <a:pt x="65599" y="674624"/>
                  </a:lnTo>
                  <a:lnTo>
                    <a:pt x="43197" y="633397"/>
                  </a:lnTo>
                  <a:lnTo>
                    <a:pt x="29026" y="587831"/>
                  </a:lnTo>
                  <a:lnTo>
                    <a:pt x="24063" y="538902"/>
                  </a:lnTo>
                  <a:lnTo>
                    <a:pt x="28524" y="492340"/>
                  </a:lnTo>
                  <a:lnTo>
                    <a:pt x="41526" y="448276"/>
                  </a:lnTo>
                  <a:lnTo>
                    <a:pt x="62395" y="407765"/>
                  </a:lnTo>
                  <a:lnTo>
                    <a:pt x="90453" y="371862"/>
                  </a:lnTo>
                  <a:lnTo>
                    <a:pt x="125025" y="341621"/>
                  </a:lnTo>
                  <a:lnTo>
                    <a:pt x="165437" y="318097"/>
                  </a:lnTo>
                  <a:lnTo>
                    <a:pt x="190607" y="318097"/>
                  </a:lnTo>
                  <a:lnTo>
                    <a:pt x="188023" y="308990"/>
                  </a:lnTo>
                  <a:lnTo>
                    <a:pt x="233199" y="297984"/>
                  </a:lnTo>
                  <a:lnTo>
                    <a:pt x="233033" y="297984"/>
                  </a:lnTo>
                  <a:lnTo>
                    <a:pt x="278790" y="295872"/>
                  </a:lnTo>
                  <a:lnTo>
                    <a:pt x="375782" y="295872"/>
                  </a:lnTo>
                  <a:lnTo>
                    <a:pt x="346125" y="284830"/>
                  </a:lnTo>
                  <a:lnTo>
                    <a:pt x="184933" y="284830"/>
                  </a:lnTo>
                  <a:lnTo>
                    <a:pt x="184087" y="273782"/>
                  </a:lnTo>
                  <a:lnTo>
                    <a:pt x="188910" y="216977"/>
                  </a:lnTo>
                  <a:lnTo>
                    <a:pt x="203060" y="171367"/>
                  </a:lnTo>
                  <a:lnTo>
                    <a:pt x="225451" y="130094"/>
                  </a:lnTo>
                  <a:lnTo>
                    <a:pt x="255105" y="94133"/>
                  </a:lnTo>
                  <a:lnTo>
                    <a:pt x="291045" y="64463"/>
                  </a:lnTo>
                  <a:lnTo>
                    <a:pt x="332296" y="42060"/>
                  </a:lnTo>
                  <a:lnTo>
                    <a:pt x="377881" y="27902"/>
                  </a:lnTo>
                  <a:lnTo>
                    <a:pt x="426822" y="22965"/>
                  </a:lnTo>
                  <a:lnTo>
                    <a:pt x="535055" y="22965"/>
                  </a:lnTo>
                  <a:lnTo>
                    <a:pt x="501633" y="9930"/>
                  </a:lnTo>
                  <a:lnTo>
                    <a:pt x="454423" y="692"/>
                  </a:lnTo>
                  <a:lnTo>
                    <a:pt x="406327" y="0"/>
                  </a:lnTo>
                  <a:close/>
                </a:path>
                <a:path w="853439" h="805814">
                  <a:moveTo>
                    <a:pt x="471626" y="751767"/>
                  </a:moveTo>
                  <a:lnTo>
                    <a:pt x="426822" y="751767"/>
                  </a:lnTo>
                  <a:lnTo>
                    <a:pt x="467702" y="777106"/>
                  </a:lnTo>
                  <a:lnTo>
                    <a:pt x="511184" y="794286"/>
                  </a:lnTo>
                  <a:lnTo>
                    <a:pt x="556328" y="803477"/>
                  </a:lnTo>
                  <a:lnTo>
                    <a:pt x="557017" y="803477"/>
                  </a:lnTo>
                  <a:lnTo>
                    <a:pt x="601740" y="804762"/>
                  </a:lnTo>
                  <a:lnTo>
                    <a:pt x="646707" y="798358"/>
                  </a:lnTo>
                  <a:lnTo>
                    <a:pt x="690060" y="784394"/>
                  </a:lnTo>
                  <a:lnTo>
                    <a:pt x="695500" y="781537"/>
                  </a:lnTo>
                  <a:lnTo>
                    <a:pt x="586745" y="781537"/>
                  </a:lnTo>
                  <a:lnTo>
                    <a:pt x="549148" y="778594"/>
                  </a:lnTo>
                  <a:lnTo>
                    <a:pt x="512684" y="769892"/>
                  </a:lnTo>
                  <a:lnTo>
                    <a:pt x="478008" y="755644"/>
                  </a:lnTo>
                  <a:lnTo>
                    <a:pt x="471626" y="751767"/>
                  </a:lnTo>
                  <a:close/>
                </a:path>
                <a:path w="853439" h="805814">
                  <a:moveTo>
                    <a:pt x="190607" y="318097"/>
                  </a:moveTo>
                  <a:lnTo>
                    <a:pt x="165437" y="318097"/>
                  </a:lnTo>
                  <a:lnTo>
                    <a:pt x="180600" y="367847"/>
                  </a:lnTo>
                  <a:lnTo>
                    <a:pt x="204709" y="413125"/>
                  </a:lnTo>
                  <a:lnTo>
                    <a:pt x="236855" y="452813"/>
                  </a:lnTo>
                  <a:lnTo>
                    <a:pt x="276134" y="485791"/>
                  </a:lnTo>
                  <a:lnTo>
                    <a:pt x="321638" y="510940"/>
                  </a:lnTo>
                  <a:lnTo>
                    <a:pt x="321560" y="519671"/>
                  </a:lnTo>
                  <a:lnTo>
                    <a:pt x="321472" y="529389"/>
                  </a:lnTo>
                  <a:lnTo>
                    <a:pt x="321390" y="538557"/>
                  </a:lnTo>
                  <a:lnTo>
                    <a:pt x="321275" y="551372"/>
                  </a:lnTo>
                  <a:lnTo>
                    <a:pt x="330058" y="610280"/>
                  </a:lnTo>
                  <a:lnTo>
                    <a:pt x="347779" y="656541"/>
                  </a:lnTo>
                  <a:lnTo>
                    <a:pt x="373875" y="698881"/>
                  </a:lnTo>
                  <a:lnTo>
                    <a:pt x="407868" y="736062"/>
                  </a:lnTo>
                  <a:lnTo>
                    <a:pt x="375635" y="755644"/>
                  </a:lnTo>
                  <a:lnTo>
                    <a:pt x="340960" y="769892"/>
                  </a:lnTo>
                  <a:lnTo>
                    <a:pt x="304496" y="778594"/>
                  </a:lnTo>
                  <a:lnTo>
                    <a:pt x="266899" y="781536"/>
                  </a:lnTo>
                  <a:lnTo>
                    <a:pt x="376538" y="781536"/>
                  </a:lnTo>
                  <a:lnTo>
                    <a:pt x="385606" y="777336"/>
                  </a:lnTo>
                  <a:lnTo>
                    <a:pt x="399850" y="769655"/>
                  </a:lnTo>
                  <a:lnTo>
                    <a:pt x="413601" y="761124"/>
                  </a:lnTo>
                  <a:lnTo>
                    <a:pt x="426822" y="751767"/>
                  </a:lnTo>
                  <a:lnTo>
                    <a:pt x="471626" y="751767"/>
                  </a:lnTo>
                  <a:lnTo>
                    <a:pt x="445776" y="736062"/>
                  </a:lnTo>
                  <a:lnTo>
                    <a:pt x="459594" y="720950"/>
                  </a:lnTo>
                  <a:lnTo>
                    <a:pt x="426822" y="720950"/>
                  </a:lnTo>
                  <a:lnTo>
                    <a:pt x="391656" y="682886"/>
                  </a:lnTo>
                  <a:lnTo>
                    <a:pt x="365629" y="638732"/>
                  </a:lnTo>
                  <a:lnTo>
                    <a:pt x="349467" y="590088"/>
                  </a:lnTo>
                  <a:lnTo>
                    <a:pt x="343936" y="538902"/>
                  </a:lnTo>
                  <a:lnTo>
                    <a:pt x="343899" y="532176"/>
                  </a:lnTo>
                  <a:lnTo>
                    <a:pt x="344856" y="519671"/>
                  </a:lnTo>
                  <a:lnTo>
                    <a:pt x="532084" y="519671"/>
                  </a:lnTo>
                  <a:lnTo>
                    <a:pt x="532006" y="510940"/>
                  </a:lnTo>
                  <a:lnTo>
                    <a:pt x="535652" y="508925"/>
                  </a:lnTo>
                  <a:lnTo>
                    <a:pt x="426822" y="508925"/>
                  </a:lnTo>
                  <a:lnTo>
                    <a:pt x="406736" y="508050"/>
                  </a:lnTo>
                  <a:lnTo>
                    <a:pt x="386825" y="505511"/>
                  </a:lnTo>
                  <a:lnTo>
                    <a:pt x="367194" y="501326"/>
                  </a:lnTo>
                  <a:lnTo>
                    <a:pt x="347946" y="495512"/>
                  </a:lnTo>
                  <a:lnTo>
                    <a:pt x="350400" y="486405"/>
                  </a:lnTo>
                  <a:lnTo>
                    <a:pt x="325360" y="486405"/>
                  </a:lnTo>
                  <a:lnTo>
                    <a:pt x="284823" y="462677"/>
                  </a:lnTo>
                  <a:lnTo>
                    <a:pt x="250035" y="432055"/>
                  </a:lnTo>
                  <a:lnTo>
                    <a:pt x="221782" y="395556"/>
                  </a:lnTo>
                  <a:lnTo>
                    <a:pt x="200850" y="354195"/>
                  </a:lnTo>
                  <a:lnTo>
                    <a:pt x="190607" y="318097"/>
                  </a:lnTo>
                  <a:close/>
                </a:path>
                <a:path w="853439" h="805814">
                  <a:moveTo>
                    <a:pt x="736529" y="318097"/>
                  </a:moveTo>
                  <a:lnTo>
                    <a:pt x="688207" y="318097"/>
                  </a:lnTo>
                  <a:lnTo>
                    <a:pt x="730590" y="343005"/>
                  </a:lnTo>
                  <a:lnTo>
                    <a:pt x="766079" y="374886"/>
                  </a:lnTo>
                  <a:lnTo>
                    <a:pt x="794196" y="412444"/>
                  </a:lnTo>
                  <a:lnTo>
                    <a:pt x="814460" y="454386"/>
                  </a:lnTo>
                  <a:lnTo>
                    <a:pt x="826395" y="499415"/>
                  </a:lnTo>
                  <a:lnTo>
                    <a:pt x="829520" y="546238"/>
                  </a:lnTo>
                  <a:lnTo>
                    <a:pt x="823358" y="593559"/>
                  </a:lnTo>
                  <a:lnTo>
                    <a:pt x="807429" y="640085"/>
                  </a:lnTo>
                  <a:lnTo>
                    <a:pt x="783918" y="680518"/>
                  </a:lnTo>
                  <a:lnTo>
                    <a:pt x="753694" y="715110"/>
                  </a:lnTo>
                  <a:lnTo>
                    <a:pt x="717810" y="743183"/>
                  </a:lnTo>
                  <a:lnTo>
                    <a:pt x="677322" y="764063"/>
                  </a:lnTo>
                  <a:lnTo>
                    <a:pt x="633168" y="777107"/>
                  </a:lnTo>
                  <a:lnTo>
                    <a:pt x="632930" y="777107"/>
                  </a:lnTo>
                  <a:lnTo>
                    <a:pt x="586745" y="781537"/>
                  </a:lnTo>
                  <a:lnTo>
                    <a:pt x="695500" y="781537"/>
                  </a:lnTo>
                  <a:lnTo>
                    <a:pt x="730747" y="763019"/>
                  </a:lnTo>
                  <a:lnTo>
                    <a:pt x="767714" y="734384"/>
                  </a:lnTo>
                  <a:lnTo>
                    <a:pt x="799907" y="698637"/>
                  </a:lnTo>
                  <a:lnTo>
                    <a:pt x="825224" y="657735"/>
                  </a:lnTo>
                  <a:lnTo>
                    <a:pt x="842391" y="614230"/>
                  </a:lnTo>
                  <a:lnTo>
                    <a:pt x="851557" y="569176"/>
                  </a:lnTo>
                  <a:lnTo>
                    <a:pt x="852870" y="523627"/>
                  </a:lnTo>
                  <a:lnTo>
                    <a:pt x="846478" y="478637"/>
                  </a:lnTo>
                  <a:lnTo>
                    <a:pt x="832528" y="435261"/>
                  </a:lnTo>
                  <a:lnTo>
                    <a:pt x="811169" y="394553"/>
                  </a:lnTo>
                  <a:lnTo>
                    <a:pt x="782549" y="357567"/>
                  </a:lnTo>
                  <a:lnTo>
                    <a:pt x="746816" y="325357"/>
                  </a:lnTo>
                  <a:lnTo>
                    <a:pt x="736529" y="318097"/>
                  </a:lnTo>
                  <a:close/>
                </a:path>
                <a:path w="853439" h="805814">
                  <a:moveTo>
                    <a:pt x="532084" y="519671"/>
                  </a:moveTo>
                  <a:lnTo>
                    <a:pt x="508787" y="519671"/>
                  </a:lnTo>
                  <a:lnTo>
                    <a:pt x="509745" y="532176"/>
                  </a:lnTo>
                  <a:lnTo>
                    <a:pt x="509708" y="538902"/>
                  </a:lnTo>
                  <a:lnTo>
                    <a:pt x="504176" y="590088"/>
                  </a:lnTo>
                  <a:lnTo>
                    <a:pt x="488015" y="638732"/>
                  </a:lnTo>
                  <a:lnTo>
                    <a:pt x="461987" y="682886"/>
                  </a:lnTo>
                  <a:lnTo>
                    <a:pt x="426822" y="720950"/>
                  </a:lnTo>
                  <a:lnTo>
                    <a:pt x="459594" y="720950"/>
                  </a:lnTo>
                  <a:lnTo>
                    <a:pt x="479772" y="698881"/>
                  </a:lnTo>
                  <a:lnTo>
                    <a:pt x="505867" y="656542"/>
                  </a:lnTo>
                  <a:lnTo>
                    <a:pt x="523587" y="610280"/>
                  </a:lnTo>
                  <a:lnTo>
                    <a:pt x="532458" y="561334"/>
                  </a:lnTo>
                  <a:lnTo>
                    <a:pt x="532369" y="551372"/>
                  </a:lnTo>
                  <a:lnTo>
                    <a:pt x="532254" y="538557"/>
                  </a:lnTo>
                  <a:lnTo>
                    <a:pt x="532171" y="529389"/>
                  </a:lnTo>
                  <a:lnTo>
                    <a:pt x="532084" y="519671"/>
                  </a:lnTo>
                  <a:close/>
                </a:path>
                <a:path w="853439" h="805814">
                  <a:moveTo>
                    <a:pt x="508787" y="519671"/>
                  </a:moveTo>
                  <a:lnTo>
                    <a:pt x="344856" y="519671"/>
                  </a:lnTo>
                  <a:lnTo>
                    <a:pt x="385455" y="529389"/>
                  </a:lnTo>
                  <a:lnTo>
                    <a:pt x="426822" y="532628"/>
                  </a:lnTo>
                  <a:lnTo>
                    <a:pt x="468189" y="529389"/>
                  </a:lnTo>
                  <a:lnTo>
                    <a:pt x="508787" y="519671"/>
                  </a:lnTo>
                  <a:close/>
                </a:path>
                <a:path w="853439" h="805814">
                  <a:moveTo>
                    <a:pt x="459998" y="356164"/>
                  </a:moveTo>
                  <a:lnTo>
                    <a:pt x="426822" y="356164"/>
                  </a:lnTo>
                  <a:lnTo>
                    <a:pt x="455193" y="385600"/>
                  </a:lnTo>
                  <a:lnTo>
                    <a:pt x="478080" y="419137"/>
                  </a:lnTo>
                  <a:lnTo>
                    <a:pt x="495057" y="456025"/>
                  </a:lnTo>
                  <a:lnTo>
                    <a:pt x="505698" y="495512"/>
                  </a:lnTo>
                  <a:lnTo>
                    <a:pt x="486450" y="501326"/>
                  </a:lnTo>
                  <a:lnTo>
                    <a:pt x="466819" y="505511"/>
                  </a:lnTo>
                  <a:lnTo>
                    <a:pt x="446908" y="508050"/>
                  </a:lnTo>
                  <a:lnTo>
                    <a:pt x="426822" y="508925"/>
                  </a:lnTo>
                  <a:lnTo>
                    <a:pt x="535652" y="508925"/>
                  </a:lnTo>
                  <a:lnTo>
                    <a:pt x="576400" y="486405"/>
                  </a:lnTo>
                  <a:lnTo>
                    <a:pt x="528284" y="486405"/>
                  </a:lnTo>
                  <a:lnTo>
                    <a:pt x="516614" y="445444"/>
                  </a:lnTo>
                  <a:lnTo>
                    <a:pt x="498706" y="407095"/>
                  </a:lnTo>
                  <a:lnTo>
                    <a:pt x="474960" y="372062"/>
                  </a:lnTo>
                  <a:lnTo>
                    <a:pt x="459998" y="356164"/>
                  </a:lnTo>
                  <a:close/>
                </a:path>
                <a:path w="853439" h="805814">
                  <a:moveTo>
                    <a:pt x="375782" y="295872"/>
                  </a:moveTo>
                  <a:lnTo>
                    <a:pt x="279196" y="295872"/>
                  </a:lnTo>
                  <a:lnTo>
                    <a:pt x="324375" y="302469"/>
                  </a:lnTo>
                  <a:lnTo>
                    <a:pt x="367697" y="317590"/>
                  </a:lnTo>
                  <a:lnTo>
                    <a:pt x="407868" y="341052"/>
                  </a:lnTo>
                  <a:lnTo>
                    <a:pt x="378684" y="372062"/>
                  </a:lnTo>
                  <a:lnTo>
                    <a:pt x="354938" y="407094"/>
                  </a:lnTo>
                  <a:lnTo>
                    <a:pt x="337030" y="445444"/>
                  </a:lnTo>
                  <a:lnTo>
                    <a:pt x="325360" y="486405"/>
                  </a:lnTo>
                  <a:lnTo>
                    <a:pt x="350400" y="486405"/>
                  </a:lnTo>
                  <a:lnTo>
                    <a:pt x="358587" y="456025"/>
                  </a:lnTo>
                  <a:lnTo>
                    <a:pt x="375564" y="419137"/>
                  </a:lnTo>
                  <a:lnTo>
                    <a:pt x="398451" y="385600"/>
                  </a:lnTo>
                  <a:lnTo>
                    <a:pt x="426822" y="356164"/>
                  </a:lnTo>
                  <a:lnTo>
                    <a:pt x="459998" y="356164"/>
                  </a:lnTo>
                  <a:lnTo>
                    <a:pt x="445776" y="341052"/>
                  </a:lnTo>
                  <a:lnTo>
                    <a:pt x="472655" y="325357"/>
                  </a:lnTo>
                  <a:lnTo>
                    <a:pt x="426838" y="325357"/>
                  </a:lnTo>
                  <a:lnTo>
                    <a:pt x="382996" y="298557"/>
                  </a:lnTo>
                  <a:lnTo>
                    <a:pt x="375782" y="295872"/>
                  </a:lnTo>
                  <a:close/>
                </a:path>
                <a:path w="853439" h="805814">
                  <a:moveTo>
                    <a:pt x="696892" y="295872"/>
                  </a:moveTo>
                  <a:lnTo>
                    <a:pt x="574515" y="295872"/>
                  </a:lnTo>
                  <a:lnTo>
                    <a:pt x="620364" y="297984"/>
                  </a:lnTo>
                  <a:lnTo>
                    <a:pt x="665571" y="308990"/>
                  </a:lnTo>
                  <a:lnTo>
                    <a:pt x="652751" y="354195"/>
                  </a:lnTo>
                  <a:lnTo>
                    <a:pt x="631826" y="395556"/>
                  </a:lnTo>
                  <a:lnTo>
                    <a:pt x="603581" y="432055"/>
                  </a:lnTo>
                  <a:lnTo>
                    <a:pt x="568803" y="462677"/>
                  </a:lnTo>
                  <a:lnTo>
                    <a:pt x="528284" y="486405"/>
                  </a:lnTo>
                  <a:lnTo>
                    <a:pt x="576400" y="486405"/>
                  </a:lnTo>
                  <a:lnTo>
                    <a:pt x="616789" y="452814"/>
                  </a:lnTo>
                  <a:lnTo>
                    <a:pt x="648935" y="413126"/>
                  </a:lnTo>
                  <a:lnTo>
                    <a:pt x="673044" y="367847"/>
                  </a:lnTo>
                  <a:lnTo>
                    <a:pt x="688207" y="318097"/>
                  </a:lnTo>
                  <a:lnTo>
                    <a:pt x="736529" y="318097"/>
                  </a:lnTo>
                  <a:lnTo>
                    <a:pt x="733823" y="316187"/>
                  </a:lnTo>
                  <a:lnTo>
                    <a:pt x="720320" y="307819"/>
                  </a:lnTo>
                  <a:lnTo>
                    <a:pt x="706344" y="300270"/>
                  </a:lnTo>
                  <a:lnTo>
                    <a:pt x="696892" y="295872"/>
                  </a:lnTo>
                  <a:close/>
                </a:path>
                <a:path w="853439" h="805814">
                  <a:moveTo>
                    <a:pt x="567900" y="272542"/>
                  </a:moveTo>
                  <a:lnTo>
                    <a:pt x="518136" y="280878"/>
                  </a:lnTo>
                  <a:lnTo>
                    <a:pt x="470648" y="298557"/>
                  </a:lnTo>
                  <a:lnTo>
                    <a:pt x="426806" y="325357"/>
                  </a:lnTo>
                  <a:lnTo>
                    <a:pt x="472655" y="325357"/>
                  </a:lnTo>
                  <a:lnTo>
                    <a:pt x="485955" y="317591"/>
                  </a:lnTo>
                  <a:lnTo>
                    <a:pt x="529291" y="302469"/>
                  </a:lnTo>
                  <a:lnTo>
                    <a:pt x="574515" y="295872"/>
                  </a:lnTo>
                  <a:lnTo>
                    <a:pt x="696892" y="295872"/>
                  </a:lnTo>
                  <a:lnTo>
                    <a:pt x="691929" y="293562"/>
                  </a:lnTo>
                  <a:lnTo>
                    <a:pt x="692054" y="284831"/>
                  </a:lnTo>
                  <a:lnTo>
                    <a:pt x="668711" y="284831"/>
                  </a:lnTo>
                  <a:lnTo>
                    <a:pt x="618554" y="273782"/>
                  </a:lnTo>
                  <a:lnTo>
                    <a:pt x="567900" y="272542"/>
                  </a:lnTo>
                  <a:close/>
                </a:path>
                <a:path w="853439" h="805814">
                  <a:moveTo>
                    <a:pt x="285743" y="272542"/>
                  </a:moveTo>
                  <a:lnTo>
                    <a:pt x="235090" y="273782"/>
                  </a:lnTo>
                  <a:lnTo>
                    <a:pt x="184933" y="284830"/>
                  </a:lnTo>
                  <a:lnTo>
                    <a:pt x="346125" y="284830"/>
                  </a:lnTo>
                  <a:lnTo>
                    <a:pt x="335508" y="280878"/>
                  </a:lnTo>
                  <a:lnTo>
                    <a:pt x="285743" y="272542"/>
                  </a:lnTo>
                  <a:close/>
                </a:path>
                <a:path w="853439" h="805814">
                  <a:moveTo>
                    <a:pt x="535055" y="22965"/>
                  </a:moveTo>
                  <a:lnTo>
                    <a:pt x="426822" y="22965"/>
                  </a:lnTo>
                  <a:lnTo>
                    <a:pt x="475763" y="27902"/>
                  </a:lnTo>
                  <a:lnTo>
                    <a:pt x="521348" y="42060"/>
                  </a:lnTo>
                  <a:lnTo>
                    <a:pt x="562599" y="64463"/>
                  </a:lnTo>
                  <a:lnTo>
                    <a:pt x="598539" y="94133"/>
                  </a:lnTo>
                  <a:lnTo>
                    <a:pt x="628193" y="130094"/>
                  </a:lnTo>
                  <a:lnTo>
                    <a:pt x="650584" y="171367"/>
                  </a:lnTo>
                  <a:lnTo>
                    <a:pt x="664734" y="216977"/>
                  </a:lnTo>
                  <a:lnTo>
                    <a:pt x="669668" y="265945"/>
                  </a:lnTo>
                  <a:lnTo>
                    <a:pt x="669557" y="273782"/>
                  </a:lnTo>
                  <a:lnTo>
                    <a:pt x="668711" y="284831"/>
                  </a:lnTo>
                  <a:lnTo>
                    <a:pt x="692054" y="284831"/>
                  </a:lnTo>
                  <a:lnTo>
                    <a:pt x="692523" y="252115"/>
                  </a:lnTo>
                  <a:lnTo>
                    <a:pt x="692619" y="245439"/>
                  </a:lnTo>
                  <a:lnTo>
                    <a:pt x="684974" y="199281"/>
                  </a:lnTo>
                  <a:lnTo>
                    <a:pt x="669665" y="155916"/>
                  </a:lnTo>
                  <a:lnTo>
                    <a:pt x="647363" y="116170"/>
                  </a:lnTo>
                  <a:lnTo>
                    <a:pt x="618738" y="80871"/>
                  </a:lnTo>
                  <a:lnTo>
                    <a:pt x="584461" y="50846"/>
                  </a:lnTo>
                  <a:lnTo>
                    <a:pt x="545202" y="26924"/>
                  </a:lnTo>
                  <a:lnTo>
                    <a:pt x="535055" y="22965"/>
                  </a:lnTo>
                  <a:close/>
                </a:path>
              </a:pathLst>
            </a:custGeom>
            <a:solidFill>
              <a:srgbClr val="155F8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p:nvPr/>
          </p:nvSpPr>
          <p:spPr>
            <a:xfrm>
              <a:off x="4473702" y="2352420"/>
              <a:ext cx="1150620" cy="1150620"/>
            </a:xfrm>
            <a:custGeom>
              <a:avLst/>
              <a:gdLst/>
              <a:ahLst/>
              <a:cxnLst/>
              <a:rect l="l" t="t" r="r" b="b"/>
              <a:pathLst>
                <a:path w="1150620" h="1150620">
                  <a:moveTo>
                    <a:pt x="0" y="1150239"/>
                  </a:moveTo>
                  <a:lnTo>
                    <a:pt x="1150239" y="1150239"/>
                  </a:lnTo>
                  <a:lnTo>
                    <a:pt x="1150239" y="0"/>
                  </a:lnTo>
                  <a:lnTo>
                    <a:pt x="0" y="0"/>
                  </a:lnTo>
                  <a:lnTo>
                    <a:pt x="0" y="1150239"/>
                  </a:lnTo>
                  <a:close/>
                </a:path>
              </a:pathLst>
            </a:custGeom>
            <a:ln w="190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0" name="object 10"/>
          <p:cNvSpPr txBox="1"/>
          <p:nvPr/>
        </p:nvSpPr>
        <p:spPr>
          <a:xfrm>
            <a:off x="4461764" y="3661917"/>
            <a:ext cx="3248025" cy="1137285"/>
          </a:xfrm>
          <a:prstGeom prst="rect">
            <a:avLst/>
          </a:prstGeom>
        </p:spPr>
        <p:txBody>
          <a:bodyPr vert="horz" wrap="square" lIns="0" tIns="7620" rIns="0" bIns="0" rtlCol="0">
            <a:spAutoFit/>
          </a:bodyPr>
          <a:lstStyle/>
          <a:p>
            <a:pPr marL="12700" marR="5080" lvl="0" indent="0" defTabSz="914400" eaLnBrk="1" fontAlgn="auto" latinLnBrk="0" hangingPunct="1">
              <a:lnSpc>
                <a:spcPct val="101699"/>
              </a:lnSpc>
              <a:spcBef>
                <a:spcPts val="60"/>
              </a:spcBef>
              <a:spcAft>
                <a:spcPts val="0"/>
              </a:spcAft>
              <a:buClrTx/>
              <a:buSzTx/>
              <a:buFontTx/>
              <a:buNone/>
              <a:tabLst/>
              <a:defRPr/>
            </a:pPr>
            <a:r>
              <a:rPr kumimoji="0" sz="1800" b="1" i="0" u="none" strike="noStrike" kern="0" cap="none" spc="75" normalizeH="0" baseline="0" noProof="0">
                <a:ln>
                  <a:noFill/>
                </a:ln>
                <a:solidFill>
                  <a:sysClr val="windowText" lastClr="000000"/>
                </a:solidFill>
                <a:effectLst/>
                <a:uLnTx/>
                <a:uFillTx/>
                <a:latin typeface="Calibri"/>
                <a:cs typeface="Calibri"/>
              </a:rPr>
              <a:t>Evaluate</a:t>
            </a:r>
            <a:r>
              <a:rPr kumimoji="0" sz="1800" b="1" i="0" u="none" strike="noStrike" kern="0" cap="none" spc="-25" normalizeH="0" baseline="0" noProof="0">
                <a:ln>
                  <a:noFill/>
                </a:ln>
                <a:solidFill>
                  <a:sysClr val="windowText" lastClr="000000"/>
                </a:solidFill>
                <a:effectLst/>
                <a:uLnTx/>
                <a:uFillTx/>
                <a:latin typeface="Calibri"/>
                <a:cs typeface="Calibri"/>
              </a:rPr>
              <a:t> </a:t>
            </a:r>
            <a:r>
              <a:rPr kumimoji="0" sz="1800" b="1" i="0" u="none" strike="noStrike" kern="0" cap="none" spc="50" normalizeH="0" baseline="0" noProof="0">
                <a:ln>
                  <a:noFill/>
                </a:ln>
                <a:solidFill>
                  <a:sysClr val="windowText" lastClr="000000"/>
                </a:solidFill>
                <a:effectLst/>
                <a:uLnTx/>
                <a:uFillTx/>
                <a:latin typeface="Calibri"/>
                <a:cs typeface="Calibri"/>
              </a:rPr>
              <a:t>the</a:t>
            </a:r>
            <a:r>
              <a:rPr kumimoji="0" sz="1800" b="1" i="0" u="none" strike="noStrike" kern="0" cap="none" spc="-35" normalizeH="0" baseline="0" noProof="0">
                <a:ln>
                  <a:noFill/>
                </a:ln>
                <a:solidFill>
                  <a:sysClr val="windowText" lastClr="000000"/>
                </a:solidFill>
                <a:effectLst/>
                <a:uLnTx/>
                <a:uFillTx/>
                <a:latin typeface="Calibri"/>
                <a:cs typeface="Calibri"/>
              </a:rPr>
              <a:t> </a:t>
            </a:r>
            <a:r>
              <a:rPr kumimoji="0" sz="1800" b="1" i="0" u="none" strike="noStrike" kern="0" cap="none" spc="114" normalizeH="0" baseline="0" noProof="0">
                <a:ln>
                  <a:noFill/>
                </a:ln>
                <a:solidFill>
                  <a:sysClr val="windowText" lastClr="000000"/>
                </a:solidFill>
                <a:effectLst/>
                <a:uLnTx/>
                <a:uFillTx/>
                <a:latin typeface="Calibri"/>
                <a:cs typeface="Calibri"/>
              </a:rPr>
              <a:t>cost,</a:t>
            </a:r>
            <a:r>
              <a:rPr kumimoji="0" sz="1800" b="1" i="0" u="none" strike="noStrike" kern="0" cap="none" spc="-35" normalizeH="0" baseline="0" noProof="0">
                <a:ln>
                  <a:noFill/>
                </a:ln>
                <a:solidFill>
                  <a:sysClr val="windowText" lastClr="000000"/>
                </a:solidFill>
                <a:effectLst/>
                <a:uLnTx/>
                <a:uFillTx/>
                <a:latin typeface="Calibri"/>
                <a:cs typeface="Calibri"/>
              </a:rPr>
              <a:t> </a:t>
            </a:r>
            <a:r>
              <a:rPr kumimoji="0" sz="1800" b="1" i="0" u="none" strike="noStrike" kern="0" cap="none" spc="45" normalizeH="0" baseline="0" noProof="0">
                <a:ln>
                  <a:noFill/>
                </a:ln>
                <a:solidFill>
                  <a:sysClr val="windowText" lastClr="000000"/>
                </a:solidFill>
                <a:effectLst/>
                <a:uLnTx/>
                <a:uFillTx/>
                <a:latin typeface="Calibri"/>
                <a:cs typeface="Calibri"/>
              </a:rPr>
              <a:t>energy,</a:t>
            </a:r>
            <a:r>
              <a:rPr kumimoji="0" sz="1800" b="1" i="0" u="none" strike="noStrike" kern="0" cap="none" spc="-15" normalizeH="0" baseline="0" noProof="0">
                <a:ln>
                  <a:noFill/>
                </a:ln>
                <a:solidFill>
                  <a:sysClr val="windowText" lastClr="000000"/>
                </a:solidFill>
                <a:effectLst/>
                <a:uLnTx/>
                <a:uFillTx/>
                <a:latin typeface="Calibri"/>
                <a:cs typeface="Calibri"/>
              </a:rPr>
              <a:t> </a:t>
            </a:r>
            <a:r>
              <a:rPr kumimoji="0" sz="1800" b="1" i="0" u="none" strike="noStrike" kern="0" cap="none" spc="55" normalizeH="0" baseline="0" noProof="0">
                <a:ln>
                  <a:noFill/>
                </a:ln>
                <a:solidFill>
                  <a:sysClr val="windowText" lastClr="000000"/>
                </a:solidFill>
                <a:effectLst/>
                <a:uLnTx/>
                <a:uFillTx/>
                <a:latin typeface="Calibri"/>
                <a:cs typeface="Calibri"/>
              </a:rPr>
              <a:t>and </a:t>
            </a:r>
            <a:r>
              <a:rPr kumimoji="0" sz="1800" b="1" i="0" u="none" strike="noStrike" kern="0" cap="none" spc="65" normalizeH="0" baseline="0" noProof="0">
                <a:ln>
                  <a:noFill/>
                </a:ln>
                <a:solidFill>
                  <a:sysClr val="windowText" lastClr="000000"/>
                </a:solidFill>
                <a:effectLst/>
                <a:uLnTx/>
                <a:uFillTx/>
                <a:latin typeface="Calibri"/>
                <a:cs typeface="Calibri"/>
              </a:rPr>
              <a:t>environmental</a:t>
            </a:r>
            <a:r>
              <a:rPr kumimoji="0" sz="1800" b="1" i="0" u="none" strike="noStrike" kern="0" cap="none" spc="-15" normalizeH="0" baseline="0" noProof="0">
                <a:ln>
                  <a:noFill/>
                </a:ln>
                <a:solidFill>
                  <a:sysClr val="windowText" lastClr="000000"/>
                </a:solidFill>
                <a:effectLst/>
                <a:uLnTx/>
                <a:uFillTx/>
                <a:latin typeface="Calibri"/>
                <a:cs typeface="Calibri"/>
              </a:rPr>
              <a:t> </a:t>
            </a:r>
            <a:r>
              <a:rPr kumimoji="0" sz="1800" b="1" i="0" u="none" strike="noStrike" kern="0" cap="none" spc="90" normalizeH="0" baseline="0" noProof="0">
                <a:ln>
                  <a:noFill/>
                </a:ln>
                <a:solidFill>
                  <a:sysClr val="windowText" lastClr="000000"/>
                </a:solidFill>
                <a:effectLst/>
                <a:uLnTx/>
                <a:uFillTx/>
                <a:latin typeface="Calibri"/>
                <a:cs typeface="Calibri"/>
              </a:rPr>
              <a:t>effectiveness</a:t>
            </a:r>
            <a:r>
              <a:rPr kumimoji="0" sz="1800" b="1" i="0" u="none" strike="noStrike" kern="0" cap="none" spc="-20" normalizeH="0" baseline="0" noProof="0">
                <a:ln>
                  <a:noFill/>
                </a:ln>
                <a:solidFill>
                  <a:sysClr val="windowText" lastClr="000000"/>
                </a:solidFill>
                <a:effectLst/>
                <a:uLnTx/>
                <a:uFillTx/>
                <a:latin typeface="Calibri"/>
                <a:cs typeface="Calibri"/>
              </a:rPr>
              <a:t> </a:t>
            </a:r>
            <a:r>
              <a:rPr kumimoji="0" sz="1800" b="1" i="0" u="none" strike="noStrike" kern="0" cap="none" spc="-25" normalizeH="0" baseline="0" noProof="0">
                <a:ln>
                  <a:noFill/>
                </a:ln>
                <a:solidFill>
                  <a:sysClr val="windowText" lastClr="000000"/>
                </a:solidFill>
                <a:effectLst/>
                <a:uLnTx/>
                <a:uFillTx/>
                <a:latin typeface="Calibri"/>
                <a:cs typeface="Calibri"/>
              </a:rPr>
              <a:t>of </a:t>
            </a:r>
            <a:r>
              <a:rPr kumimoji="0" sz="1800" b="1" i="0" u="none" strike="noStrike" kern="0" cap="none" spc="50" normalizeH="0" baseline="0" noProof="0">
                <a:ln>
                  <a:noFill/>
                </a:ln>
                <a:solidFill>
                  <a:sysClr val="windowText" lastClr="000000"/>
                </a:solidFill>
                <a:effectLst/>
                <a:uLnTx/>
                <a:uFillTx/>
                <a:latin typeface="Calibri"/>
                <a:cs typeface="Calibri"/>
              </a:rPr>
              <a:t>the</a:t>
            </a:r>
            <a:r>
              <a:rPr kumimoji="0" sz="1800" b="1" i="0" u="none" strike="noStrike" kern="0" cap="none" spc="-40" normalizeH="0" baseline="0" noProof="0">
                <a:ln>
                  <a:noFill/>
                </a:ln>
                <a:solidFill>
                  <a:sysClr val="windowText" lastClr="000000"/>
                </a:solidFill>
                <a:effectLst/>
                <a:uLnTx/>
                <a:uFillTx/>
                <a:latin typeface="Calibri"/>
                <a:cs typeface="Calibri"/>
              </a:rPr>
              <a:t> </a:t>
            </a:r>
            <a:r>
              <a:rPr kumimoji="0" sz="1800" b="1" i="0" u="none" strike="noStrike" kern="0" cap="none" spc="95" normalizeH="0" baseline="0" noProof="0">
                <a:ln>
                  <a:noFill/>
                </a:ln>
                <a:solidFill>
                  <a:sysClr val="windowText" lastClr="000000"/>
                </a:solidFill>
                <a:effectLst/>
                <a:uLnTx/>
                <a:uFillTx/>
                <a:latin typeface="Calibri"/>
                <a:cs typeface="Calibri"/>
              </a:rPr>
              <a:t>completed</a:t>
            </a:r>
            <a:r>
              <a:rPr kumimoji="0" sz="1800" b="1" i="0" u="none" strike="noStrike" kern="0" cap="none" spc="-10" normalizeH="0" baseline="0" noProof="0">
                <a:ln>
                  <a:noFill/>
                </a:ln>
                <a:solidFill>
                  <a:sysClr val="windowText" lastClr="000000"/>
                </a:solidFill>
                <a:effectLst/>
                <a:uLnTx/>
                <a:uFillTx/>
                <a:latin typeface="Calibri"/>
                <a:cs typeface="Calibri"/>
              </a:rPr>
              <a:t> </a:t>
            </a:r>
            <a:r>
              <a:rPr kumimoji="0" sz="1800" b="1" i="0" u="none" strike="noStrike" kern="0" cap="none" spc="45" normalizeH="0" baseline="0" noProof="0">
                <a:ln>
                  <a:noFill/>
                </a:ln>
                <a:solidFill>
                  <a:sysClr val="windowText" lastClr="000000"/>
                </a:solidFill>
                <a:effectLst/>
                <a:uLnTx/>
                <a:uFillTx/>
                <a:latin typeface="Calibri"/>
                <a:cs typeface="Calibri"/>
              </a:rPr>
              <a:t>pilot </a:t>
            </a:r>
            <a:r>
              <a:rPr kumimoji="0" sz="1800" b="1" i="0" u="none" strike="noStrike" kern="0" cap="none" spc="65" normalizeH="0" baseline="0" noProof="0">
                <a:ln>
                  <a:noFill/>
                </a:ln>
                <a:solidFill>
                  <a:sysClr val="windowText" lastClr="000000"/>
                </a:solidFill>
                <a:effectLst/>
                <a:uLnTx/>
                <a:uFillTx/>
                <a:latin typeface="Calibri"/>
                <a:cs typeface="Calibri"/>
              </a:rPr>
              <a:t>installations.</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pic>
        <p:nvPicPr>
          <p:cNvPr id="11" name="object 11">
            <a:extLst>
              <a:ext uri="{C183D7F6-B498-43B3-948B-1728B52AA6E4}">
                <adec:decorative xmlns:adec="http://schemas.microsoft.com/office/drawing/2017/decorative" val="1"/>
              </a:ext>
            </a:extLst>
          </p:cNvPr>
          <p:cNvPicPr/>
          <p:nvPr/>
        </p:nvPicPr>
        <p:blipFill>
          <a:blip r:embed="rId2" cstate="print"/>
          <a:stretch>
            <a:fillRect/>
          </a:stretch>
        </p:blipFill>
        <p:spPr>
          <a:xfrm>
            <a:off x="8325739" y="2342895"/>
            <a:ext cx="1169289" cy="1169289"/>
          </a:xfrm>
          <a:prstGeom prst="rect">
            <a:avLst/>
          </a:prstGeom>
        </p:spPr>
      </p:pic>
      <p:sp>
        <p:nvSpPr>
          <p:cNvPr id="12" name="object 12"/>
          <p:cNvSpPr txBox="1"/>
          <p:nvPr/>
        </p:nvSpPr>
        <p:spPr>
          <a:xfrm>
            <a:off x="8323580" y="3661917"/>
            <a:ext cx="3276600" cy="2812415"/>
          </a:xfrm>
          <a:prstGeom prst="rect">
            <a:avLst/>
          </a:prstGeom>
        </p:spPr>
        <p:txBody>
          <a:bodyPr vert="horz" wrap="square" lIns="0" tIns="7620" rIns="0" bIns="0" rtlCol="0">
            <a:spAutoFit/>
          </a:bodyPr>
          <a:lstStyle/>
          <a:p>
            <a:pPr marL="12700" marR="5080" lvl="0" indent="0" defTabSz="914400" eaLnBrk="1" fontAlgn="auto" latinLnBrk="0" hangingPunct="1">
              <a:lnSpc>
                <a:spcPct val="101800"/>
              </a:lnSpc>
              <a:spcBef>
                <a:spcPts val="60"/>
              </a:spcBef>
              <a:spcAft>
                <a:spcPts val="0"/>
              </a:spcAft>
              <a:buClrTx/>
              <a:buSzTx/>
              <a:buFontTx/>
              <a:buNone/>
              <a:tabLst/>
              <a:defRPr/>
            </a:pPr>
            <a:r>
              <a:rPr kumimoji="0" sz="1800" b="1" i="0" u="none" strike="noStrike" kern="0" cap="none" spc="75" normalizeH="0" baseline="0" noProof="0">
                <a:ln>
                  <a:noFill/>
                </a:ln>
                <a:solidFill>
                  <a:sysClr val="windowText" lastClr="000000"/>
                </a:solidFill>
                <a:effectLst/>
                <a:uLnTx/>
                <a:uFillTx/>
                <a:latin typeface="Calibri"/>
                <a:cs typeface="Calibri"/>
              </a:rPr>
              <a:t>Develop</a:t>
            </a:r>
            <a:r>
              <a:rPr kumimoji="0" sz="1800" b="1" i="0" u="none" strike="noStrike" kern="0" cap="none" spc="-25" normalizeH="0" baseline="0" noProof="0">
                <a:ln>
                  <a:noFill/>
                </a:ln>
                <a:solidFill>
                  <a:sysClr val="windowText" lastClr="000000"/>
                </a:solidFill>
                <a:effectLst/>
                <a:uLnTx/>
                <a:uFillTx/>
                <a:latin typeface="Calibri"/>
                <a:cs typeface="Calibri"/>
              </a:rPr>
              <a:t> </a:t>
            </a:r>
            <a:r>
              <a:rPr kumimoji="0" sz="1800" b="1" i="0" u="none" strike="noStrike" kern="0" cap="none" spc="95" normalizeH="0" baseline="0" noProof="0">
                <a:ln>
                  <a:noFill/>
                </a:ln>
                <a:solidFill>
                  <a:sysClr val="windowText" lastClr="000000"/>
                </a:solidFill>
                <a:effectLst/>
                <a:uLnTx/>
                <a:uFillTx/>
                <a:latin typeface="Calibri"/>
                <a:cs typeface="Calibri"/>
              </a:rPr>
              <a:t>a</a:t>
            </a:r>
            <a:r>
              <a:rPr kumimoji="0" sz="1800" b="1" i="0" u="none" strike="noStrike" kern="0" cap="none" spc="-25" normalizeH="0" baseline="0" noProof="0">
                <a:ln>
                  <a:noFill/>
                </a:ln>
                <a:solidFill>
                  <a:sysClr val="windowText" lastClr="000000"/>
                </a:solidFill>
                <a:effectLst/>
                <a:uLnTx/>
                <a:uFillTx/>
                <a:latin typeface="Calibri"/>
                <a:cs typeface="Calibri"/>
              </a:rPr>
              <a:t> </a:t>
            </a:r>
            <a:r>
              <a:rPr kumimoji="0" sz="1800" b="1" i="0" u="none" strike="noStrike" kern="0" cap="none" spc="85" normalizeH="0" baseline="0" noProof="0">
                <a:ln>
                  <a:noFill/>
                </a:ln>
                <a:solidFill>
                  <a:sysClr val="windowText" lastClr="000000"/>
                </a:solidFill>
                <a:effectLst/>
                <a:uLnTx/>
                <a:uFillTx/>
                <a:latin typeface="Calibri"/>
                <a:cs typeface="Calibri"/>
              </a:rPr>
              <a:t>replicable</a:t>
            </a:r>
            <a:r>
              <a:rPr kumimoji="0" sz="1800" b="1" i="0" u="none" strike="noStrike" kern="0" cap="none" spc="0" normalizeH="0" baseline="0" noProof="0">
                <a:ln>
                  <a:noFill/>
                </a:ln>
                <a:solidFill>
                  <a:sysClr val="windowText" lastClr="000000"/>
                </a:solidFill>
                <a:effectLst/>
                <a:uLnTx/>
                <a:uFillTx/>
                <a:latin typeface="Calibri"/>
                <a:cs typeface="Calibri"/>
              </a:rPr>
              <a:t> </a:t>
            </a:r>
            <a:r>
              <a:rPr kumimoji="0" sz="1800" b="1" i="0" u="none" strike="noStrike" kern="0" cap="none" spc="70" normalizeH="0" baseline="0" noProof="0">
                <a:ln>
                  <a:noFill/>
                </a:ln>
                <a:solidFill>
                  <a:sysClr val="windowText" lastClr="000000"/>
                </a:solidFill>
                <a:effectLst/>
                <a:uLnTx/>
                <a:uFillTx/>
                <a:latin typeface="Calibri"/>
                <a:cs typeface="Calibri"/>
              </a:rPr>
              <a:t>WWER partnership</a:t>
            </a:r>
            <a:r>
              <a:rPr kumimoji="0" sz="1800" b="1" i="0" u="none" strike="noStrike" kern="0" cap="none" spc="-10" normalizeH="0" baseline="0" noProof="0">
                <a:ln>
                  <a:noFill/>
                </a:ln>
                <a:solidFill>
                  <a:sysClr val="windowText" lastClr="000000"/>
                </a:solidFill>
                <a:effectLst/>
                <a:uLnTx/>
                <a:uFillTx/>
                <a:latin typeface="Calibri"/>
                <a:cs typeface="Calibri"/>
              </a:rPr>
              <a:t> </a:t>
            </a:r>
            <a:r>
              <a:rPr kumimoji="0" sz="1800" b="1" i="0" u="none" strike="noStrike" kern="0" cap="none" spc="90" normalizeH="0" baseline="0" noProof="0">
                <a:ln>
                  <a:noFill/>
                </a:ln>
                <a:solidFill>
                  <a:sysClr val="windowText" lastClr="000000"/>
                </a:solidFill>
                <a:effectLst/>
                <a:uLnTx/>
                <a:uFillTx/>
                <a:latin typeface="Calibri"/>
                <a:cs typeface="Calibri"/>
              </a:rPr>
              <a:t>model</a:t>
            </a:r>
            <a:r>
              <a:rPr kumimoji="0" sz="1800" b="1" i="0" u="none" strike="noStrike" kern="0" cap="none" spc="5" normalizeH="0" baseline="0" noProof="0">
                <a:ln>
                  <a:noFill/>
                </a:ln>
                <a:solidFill>
                  <a:sysClr val="windowText" lastClr="000000"/>
                </a:solidFill>
                <a:effectLst/>
                <a:uLnTx/>
                <a:uFillTx/>
                <a:latin typeface="Calibri"/>
                <a:cs typeface="Calibri"/>
              </a:rPr>
              <a:t> </a:t>
            </a:r>
            <a:r>
              <a:rPr kumimoji="0" sz="1800" b="1" i="0" u="none" strike="noStrike" kern="0" cap="none" spc="0" normalizeH="0" baseline="0" noProof="0">
                <a:ln>
                  <a:noFill/>
                </a:ln>
                <a:solidFill>
                  <a:sysClr val="windowText" lastClr="000000"/>
                </a:solidFill>
                <a:effectLst/>
                <a:uLnTx/>
                <a:uFillTx/>
                <a:latin typeface="Calibri"/>
                <a:cs typeface="Calibri"/>
              </a:rPr>
              <a:t>for</a:t>
            </a:r>
            <a:r>
              <a:rPr kumimoji="0" sz="1800" b="1" i="0" u="none" strike="noStrike" kern="0" cap="none" spc="-15" normalizeH="0" baseline="0" noProof="0">
                <a:ln>
                  <a:noFill/>
                </a:ln>
                <a:solidFill>
                  <a:sysClr val="windowText" lastClr="000000"/>
                </a:solidFill>
                <a:effectLst/>
                <a:uLnTx/>
                <a:uFillTx/>
                <a:latin typeface="Calibri"/>
                <a:cs typeface="Calibri"/>
              </a:rPr>
              <a:t> </a:t>
            </a:r>
            <a:r>
              <a:rPr kumimoji="0" sz="1800" b="1" i="0" u="none" strike="noStrike" kern="0" cap="none" spc="90" normalizeH="0" baseline="0" noProof="0">
                <a:ln>
                  <a:noFill/>
                </a:ln>
                <a:solidFill>
                  <a:sysClr val="windowText" lastClr="000000"/>
                </a:solidFill>
                <a:effectLst/>
                <a:uLnTx/>
                <a:uFillTx/>
                <a:latin typeface="Calibri"/>
                <a:cs typeface="Calibri"/>
              </a:rPr>
              <a:t>cost-</a:t>
            </a:r>
            <a:r>
              <a:rPr kumimoji="0" sz="1800" b="1" i="0" u="none" strike="noStrike" kern="0" cap="none" spc="65" normalizeH="0" baseline="0" noProof="0">
                <a:ln>
                  <a:noFill/>
                </a:ln>
                <a:solidFill>
                  <a:sysClr val="windowText" lastClr="000000"/>
                </a:solidFill>
                <a:effectLst/>
                <a:uLnTx/>
                <a:uFillTx/>
                <a:latin typeface="Calibri"/>
                <a:cs typeface="Calibri"/>
              </a:rPr>
              <a:t>effective</a:t>
            </a:r>
            <a:r>
              <a:rPr kumimoji="0" sz="1800" b="1" i="0" u="none" strike="noStrike" kern="0" cap="none" spc="-20" normalizeH="0" baseline="0" noProof="0">
                <a:ln>
                  <a:noFill/>
                </a:ln>
                <a:solidFill>
                  <a:sysClr val="windowText" lastClr="000000"/>
                </a:solidFill>
                <a:effectLst/>
                <a:uLnTx/>
                <a:uFillTx/>
                <a:latin typeface="Calibri"/>
                <a:cs typeface="Calibri"/>
              </a:rPr>
              <a:t> </a:t>
            </a:r>
            <a:r>
              <a:rPr kumimoji="0" sz="1800" b="1" i="0" u="none" strike="noStrike" kern="0" cap="none" spc="80" normalizeH="0" baseline="0" noProof="0">
                <a:ln>
                  <a:noFill/>
                </a:ln>
                <a:solidFill>
                  <a:sysClr val="windowText" lastClr="000000"/>
                </a:solidFill>
                <a:effectLst/>
                <a:uLnTx/>
                <a:uFillTx/>
                <a:latin typeface="Calibri"/>
                <a:cs typeface="Calibri"/>
              </a:rPr>
              <a:t>and</a:t>
            </a:r>
            <a:r>
              <a:rPr kumimoji="0" sz="1800" b="1" i="0" u="none" strike="noStrike" kern="0" cap="none" spc="-30" normalizeH="0" baseline="0" noProof="0">
                <a:ln>
                  <a:noFill/>
                </a:ln>
                <a:solidFill>
                  <a:sysClr val="windowText" lastClr="000000"/>
                </a:solidFill>
                <a:effectLst/>
                <a:uLnTx/>
                <a:uFillTx/>
                <a:latin typeface="Calibri"/>
                <a:cs typeface="Calibri"/>
              </a:rPr>
              <a:t> </a:t>
            </a:r>
            <a:r>
              <a:rPr kumimoji="0" sz="1800" b="1" i="0" u="none" strike="noStrike" kern="0" cap="none" spc="125" normalizeH="0" baseline="0" noProof="0">
                <a:ln>
                  <a:noFill/>
                </a:ln>
                <a:solidFill>
                  <a:sysClr val="windowText" lastClr="000000"/>
                </a:solidFill>
                <a:effectLst/>
                <a:uLnTx/>
                <a:uFillTx/>
                <a:latin typeface="Calibri"/>
                <a:cs typeface="Calibri"/>
              </a:rPr>
              <a:t>scaled</a:t>
            </a:r>
            <a:r>
              <a:rPr kumimoji="0" sz="1800" b="1" i="0" u="none" strike="noStrike" kern="0" cap="none" spc="-10" normalizeH="0" baseline="0" noProof="0">
                <a:ln>
                  <a:noFill/>
                </a:ln>
                <a:solidFill>
                  <a:sysClr val="windowText" lastClr="000000"/>
                </a:solidFill>
                <a:effectLst/>
                <a:uLnTx/>
                <a:uFillTx/>
                <a:latin typeface="Calibri"/>
                <a:cs typeface="Calibri"/>
              </a:rPr>
              <a:t> </a:t>
            </a:r>
            <a:r>
              <a:rPr kumimoji="0" sz="1800" b="1" i="0" u="none" strike="noStrike" kern="0" cap="none" spc="55" normalizeH="0" baseline="0" noProof="0">
                <a:ln>
                  <a:noFill/>
                </a:ln>
                <a:solidFill>
                  <a:sysClr val="windowText" lastClr="000000"/>
                </a:solidFill>
                <a:effectLst/>
                <a:uLnTx/>
                <a:uFillTx/>
                <a:latin typeface="Calibri"/>
                <a:cs typeface="Calibri"/>
              </a:rPr>
              <a:t>project </a:t>
            </a:r>
            <a:r>
              <a:rPr kumimoji="0" sz="1800" b="1" i="0" u="none" strike="noStrike" kern="0" cap="none" spc="70" normalizeH="0" baseline="0" noProof="0">
                <a:ln>
                  <a:noFill/>
                </a:ln>
                <a:solidFill>
                  <a:sysClr val="windowText" lastClr="000000"/>
                </a:solidFill>
                <a:effectLst/>
                <a:uLnTx/>
                <a:uFillTx/>
                <a:latin typeface="Calibri"/>
                <a:cs typeface="Calibri"/>
              </a:rPr>
              <a:t>development</a:t>
            </a:r>
            <a:r>
              <a:rPr kumimoji="0" sz="1800" b="1" i="0" u="none" strike="noStrike" kern="0" cap="none" spc="-10" normalizeH="0" baseline="0" noProof="0">
                <a:ln>
                  <a:noFill/>
                </a:ln>
                <a:solidFill>
                  <a:sysClr val="windowText" lastClr="000000"/>
                </a:solidFill>
                <a:effectLst/>
                <a:uLnTx/>
                <a:uFillTx/>
                <a:latin typeface="Calibri"/>
                <a:cs typeface="Calibri"/>
              </a:rPr>
              <a:t> </a:t>
            </a:r>
            <a:r>
              <a:rPr kumimoji="0" sz="1800" b="1" i="0" u="none" strike="noStrike" kern="0" cap="none" spc="50" normalizeH="0" baseline="0" noProof="0">
                <a:ln>
                  <a:noFill/>
                </a:ln>
                <a:solidFill>
                  <a:sysClr val="windowText" lastClr="000000"/>
                </a:solidFill>
                <a:effectLst/>
                <a:uLnTx/>
                <a:uFillTx/>
                <a:latin typeface="Calibri"/>
                <a:cs typeface="Calibri"/>
              </a:rPr>
              <a:t>in</a:t>
            </a:r>
            <a:r>
              <a:rPr kumimoji="0" sz="1800" b="1" i="0" u="none" strike="noStrike" kern="0" cap="none" spc="-25" normalizeH="0" baseline="0" noProof="0">
                <a:ln>
                  <a:noFill/>
                </a:ln>
                <a:solidFill>
                  <a:sysClr val="windowText" lastClr="000000"/>
                </a:solidFill>
                <a:effectLst/>
                <a:uLnTx/>
                <a:uFillTx/>
                <a:latin typeface="Calibri"/>
                <a:cs typeface="Calibri"/>
              </a:rPr>
              <a:t> </a:t>
            </a:r>
            <a:r>
              <a:rPr kumimoji="0" sz="1800" b="1" i="0" u="none" strike="noStrike" kern="0" cap="none" spc="95" normalizeH="0" baseline="0" noProof="0">
                <a:ln>
                  <a:noFill/>
                </a:ln>
                <a:solidFill>
                  <a:sysClr val="windowText" lastClr="000000"/>
                </a:solidFill>
                <a:effectLst/>
                <a:uLnTx/>
                <a:uFillTx/>
                <a:latin typeface="Calibri"/>
                <a:cs typeface="Calibri"/>
              </a:rPr>
              <a:t>Massachusetts </a:t>
            </a:r>
            <a:r>
              <a:rPr kumimoji="0" sz="1800" b="1" i="0" u="none" strike="noStrike" kern="0" cap="none" spc="80" normalizeH="0" baseline="0" noProof="0">
                <a:ln>
                  <a:noFill/>
                </a:ln>
                <a:solidFill>
                  <a:sysClr val="windowText" lastClr="000000"/>
                </a:solidFill>
                <a:effectLst/>
                <a:uLnTx/>
                <a:uFillTx/>
                <a:latin typeface="Calibri"/>
                <a:cs typeface="Calibri"/>
              </a:rPr>
              <a:t>and</a:t>
            </a:r>
            <a:r>
              <a:rPr kumimoji="0" sz="1800" b="1" i="0" u="none" strike="noStrike" kern="0" cap="none" spc="-30" normalizeH="0" baseline="0" noProof="0">
                <a:ln>
                  <a:noFill/>
                </a:ln>
                <a:solidFill>
                  <a:sysClr val="windowText" lastClr="000000"/>
                </a:solidFill>
                <a:effectLst/>
                <a:uLnTx/>
                <a:uFillTx/>
                <a:latin typeface="Calibri"/>
                <a:cs typeface="Calibri"/>
              </a:rPr>
              <a:t> </a:t>
            </a:r>
            <a:r>
              <a:rPr kumimoji="0" sz="1800" b="1" i="0" u="none" strike="noStrike" kern="0" cap="none" spc="75" normalizeH="0" baseline="0" noProof="0">
                <a:ln>
                  <a:noFill/>
                </a:ln>
                <a:solidFill>
                  <a:sysClr val="windowText" lastClr="000000"/>
                </a:solidFill>
                <a:effectLst/>
                <a:uLnTx/>
                <a:uFillTx/>
                <a:latin typeface="Calibri"/>
                <a:cs typeface="Calibri"/>
              </a:rPr>
              <a:t>elsewhere,</a:t>
            </a:r>
            <a:r>
              <a:rPr kumimoji="0" sz="1800" b="1" i="0" u="none" strike="noStrike" kern="0" cap="none" spc="-5" normalizeH="0" baseline="0" noProof="0">
                <a:ln>
                  <a:noFill/>
                </a:ln>
                <a:solidFill>
                  <a:sysClr val="windowText" lastClr="000000"/>
                </a:solidFill>
                <a:effectLst/>
                <a:uLnTx/>
                <a:uFillTx/>
                <a:latin typeface="Calibri"/>
                <a:cs typeface="Calibri"/>
              </a:rPr>
              <a:t> </a:t>
            </a:r>
            <a:r>
              <a:rPr kumimoji="0" sz="1800" b="1" i="0" u="none" strike="noStrike" kern="0" cap="none" spc="50" normalizeH="0" baseline="0" noProof="0">
                <a:ln>
                  <a:noFill/>
                </a:ln>
                <a:solidFill>
                  <a:sysClr val="windowText" lastClr="000000"/>
                </a:solidFill>
                <a:effectLst/>
                <a:uLnTx/>
                <a:uFillTx/>
                <a:latin typeface="Calibri"/>
                <a:cs typeface="Calibri"/>
              </a:rPr>
              <a:t>through</a:t>
            </a:r>
            <a:r>
              <a:rPr kumimoji="0" sz="1800" b="1" i="0" u="none" strike="noStrike" kern="0" cap="none" spc="-25" normalizeH="0" baseline="0" noProof="0">
                <a:ln>
                  <a:noFill/>
                </a:ln>
                <a:solidFill>
                  <a:sysClr val="windowText" lastClr="000000"/>
                </a:solidFill>
                <a:effectLst/>
                <a:uLnTx/>
                <a:uFillTx/>
                <a:latin typeface="Calibri"/>
                <a:cs typeface="Calibri"/>
              </a:rPr>
              <a:t> </a:t>
            </a:r>
            <a:r>
              <a:rPr kumimoji="0" sz="1800" b="1" i="0" u="none" strike="noStrike" kern="0" cap="none" spc="50" normalizeH="0" baseline="0" noProof="0">
                <a:ln>
                  <a:noFill/>
                </a:ln>
                <a:solidFill>
                  <a:sysClr val="windowText" lastClr="000000"/>
                </a:solidFill>
                <a:effectLst/>
                <a:uLnTx/>
                <a:uFillTx/>
                <a:latin typeface="Calibri"/>
                <a:cs typeface="Calibri"/>
              </a:rPr>
              <a:t>data </a:t>
            </a:r>
            <a:r>
              <a:rPr kumimoji="0" sz="1800" b="1" i="0" u="none" strike="noStrike" kern="0" cap="none" spc="95" normalizeH="0" baseline="0" noProof="0">
                <a:ln>
                  <a:noFill/>
                </a:ln>
                <a:solidFill>
                  <a:sysClr val="windowText" lastClr="000000"/>
                </a:solidFill>
                <a:effectLst/>
                <a:uLnTx/>
                <a:uFillTx/>
                <a:latin typeface="Calibri"/>
                <a:cs typeface="Calibri"/>
              </a:rPr>
              <a:t>collection</a:t>
            </a:r>
            <a:r>
              <a:rPr kumimoji="0" sz="1800" b="1" i="0" u="none" strike="noStrike" kern="0" cap="none" spc="-5" normalizeH="0" baseline="0" noProof="0">
                <a:ln>
                  <a:noFill/>
                </a:ln>
                <a:solidFill>
                  <a:sysClr val="windowText" lastClr="000000"/>
                </a:solidFill>
                <a:effectLst/>
                <a:uLnTx/>
                <a:uFillTx/>
                <a:latin typeface="Calibri"/>
                <a:cs typeface="Calibri"/>
              </a:rPr>
              <a:t> </a:t>
            </a:r>
            <a:r>
              <a:rPr kumimoji="0" sz="1800" b="1" i="0" u="none" strike="noStrike" kern="0" cap="none" spc="80" normalizeH="0" baseline="0" noProof="0">
                <a:ln>
                  <a:noFill/>
                </a:ln>
                <a:solidFill>
                  <a:sysClr val="windowText" lastClr="000000"/>
                </a:solidFill>
                <a:effectLst/>
                <a:uLnTx/>
                <a:uFillTx/>
                <a:latin typeface="Calibri"/>
                <a:cs typeface="Calibri"/>
              </a:rPr>
              <a:t>and</a:t>
            </a:r>
            <a:r>
              <a:rPr kumimoji="0" sz="1800" b="1" i="0" u="none" strike="noStrike" kern="0" cap="none" spc="-30" normalizeH="0" baseline="0" noProof="0">
                <a:ln>
                  <a:noFill/>
                </a:ln>
                <a:solidFill>
                  <a:sysClr val="windowText" lastClr="000000"/>
                </a:solidFill>
                <a:effectLst/>
                <a:uLnTx/>
                <a:uFillTx/>
                <a:latin typeface="Calibri"/>
                <a:cs typeface="Calibri"/>
              </a:rPr>
              <a:t> </a:t>
            </a:r>
            <a:r>
              <a:rPr kumimoji="0" sz="1800" b="1" i="0" u="none" strike="noStrike" kern="0" cap="none" spc="114" normalizeH="0" baseline="0" noProof="0">
                <a:ln>
                  <a:noFill/>
                </a:ln>
                <a:solidFill>
                  <a:sysClr val="windowText" lastClr="000000"/>
                </a:solidFill>
                <a:effectLst/>
                <a:uLnTx/>
                <a:uFillTx/>
                <a:latin typeface="Calibri"/>
                <a:cs typeface="Calibri"/>
              </a:rPr>
              <a:t>assessment, </a:t>
            </a:r>
            <a:r>
              <a:rPr kumimoji="0" sz="1800" b="1" i="0" u="none" strike="noStrike" kern="0" cap="none" spc="70" normalizeH="0" baseline="0" noProof="0">
                <a:ln>
                  <a:noFill/>
                </a:ln>
                <a:solidFill>
                  <a:sysClr val="windowText" lastClr="000000"/>
                </a:solidFill>
                <a:effectLst/>
                <a:uLnTx/>
                <a:uFillTx/>
                <a:latin typeface="Calibri"/>
                <a:cs typeface="Calibri"/>
              </a:rPr>
              <a:t>development</a:t>
            </a:r>
            <a:r>
              <a:rPr kumimoji="0" sz="1800" b="1" i="0" u="none" strike="noStrike" kern="0" cap="none" spc="25" normalizeH="0" baseline="0" noProof="0">
                <a:ln>
                  <a:noFill/>
                </a:ln>
                <a:solidFill>
                  <a:sysClr val="windowText" lastClr="000000"/>
                </a:solidFill>
                <a:effectLst/>
                <a:uLnTx/>
                <a:uFillTx/>
                <a:latin typeface="Calibri"/>
                <a:cs typeface="Calibri"/>
              </a:rPr>
              <a:t> </a:t>
            </a:r>
            <a:r>
              <a:rPr kumimoji="0" sz="1800" b="1" i="0" u="none" strike="noStrike" kern="0" cap="none" spc="0" normalizeH="0" baseline="0" noProof="0">
                <a:ln>
                  <a:noFill/>
                </a:ln>
                <a:solidFill>
                  <a:sysClr val="windowText" lastClr="000000"/>
                </a:solidFill>
                <a:effectLst/>
                <a:uLnTx/>
                <a:uFillTx/>
                <a:latin typeface="Calibri"/>
                <a:cs typeface="Calibri"/>
              </a:rPr>
              <a:t>of</a:t>
            </a:r>
            <a:r>
              <a:rPr kumimoji="0" sz="1800" b="1" i="0" u="none" strike="noStrike" kern="0" cap="none" spc="5" normalizeH="0" baseline="0" noProof="0">
                <a:ln>
                  <a:noFill/>
                </a:ln>
                <a:solidFill>
                  <a:sysClr val="windowText" lastClr="000000"/>
                </a:solidFill>
                <a:effectLst/>
                <a:uLnTx/>
                <a:uFillTx/>
                <a:latin typeface="Calibri"/>
                <a:cs typeface="Calibri"/>
              </a:rPr>
              <a:t> </a:t>
            </a:r>
            <a:r>
              <a:rPr kumimoji="0" sz="1800" b="1" i="0" u="none" strike="noStrike" kern="0" cap="none" spc="85" normalizeH="0" baseline="0" noProof="0">
                <a:ln>
                  <a:noFill/>
                </a:ln>
                <a:solidFill>
                  <a:sysClr val="windowText" lastClr="000000"/>
                </a:solidFill>
                <a:effectLst/>
                <a:uLnTx/>
                <a:uFillTx/>
                <a:latin typeface="Calibri"/>
                <a:cs typeface="Calibri"/>
              </a:rPr>
              <a:t>guidance,</a:t>
            </a:r>
            <a:r>
              <a:rPr kumimoji="0" sz="1800" b="1" i="0" u="none" strike="noStrike" kern="0" cap="none" spc="15" normalizeH="0" baseline="0" noProof="0">
                <a:ln>
                  <a:noFill/>
                </a:ln>
                <a:solidFill>
                  <a:sysClr val="windowText" lastClr="000000"/>
                </a:solidFill>
                <a:effectLst/>
                <a:uLnTx/>
                <a:uFillTx/>
                <a:latin typeface="Calibri"/>
                <a:cs typeface="Calibri"/>
              </a:rPr>
              <a:t> </a:t>
            </a:r>
            <a:r>
              <a:rPr kumimoji="0" sz="1800" b="1" i="0" u="none" strike="noStrike" kern="0" cap="none" spc="55" normalizeH="0" baseline="0" noProof="0">
                <a:ln>
                  <a:noFill/>
                </a:ln>
                <a:solidFill>
                  <a:sysClr val="windowText" lastClr="000000"/>
                </a:solidFill>
                <a:effectLst/>
                <a:uLnTx/>
                <a:uFillTx/>
                <a:latin typeface="Calibri"/>
                <a:cs typeface="Calibri"/>
              </a:rPr>
              <a:t>and </a:t>
            </a:r>
            <a:r>
              <a:rPr kumimoji="0" sz="1800" b="1" i="0" u="none" strike="noStrike" kern="0" cap="none" spc="20" normalizeH="0" baseline="0" noProof="0">
                <a:ln>
                  <a:noFill/>
                </a:ln>
                <a:solidFill>
                  <a:sysClr val="windowText" lastClr="000000"/>
                </a:solidFill>
                <a:effectLst/>
                <a:uLnTx/>
                <a:uFillTx/>
                <a:latin typeface="Calibri"/>
                <a:cs typeface="Calibri"/>
              </a:rPr>
              <a:t>integration</a:t>
            </a:r>
            <a:r>
              <a:rPr kumimoji="0" sz="1800" b="1" i="0" u="none" strike="noStrike" kern="0" cap="none" spc="80" normalizeH="0" baseline="0" noProof="0">
                <a:ln>
                  <a:noFill/>
                </a:ln>
                <a:solidFill>
                  <a:sysClr val="windowText" lastClr="000000"/>
                </a:solidFill>
                <a:effectLst/>
                <a:uLnTx/>
                <a:uFillTx/>
                <a:latin typeface="Calibri"/>
                <a:cs typeface="Calibri"/>
              </a:rPr>
              <a:t> </a:t>
            </a:r>
            <a:r>
              <a:rPr kumimoji="0" sz="1800" b="1" i="0" u="none" strike="noStrike" kern="0" cap="none" spc="20" normalizeH="0" baseline="0" noProof="0">
                <a:ln>
                  <a:noFill/>
                </a:ln>
                <a:solidFill>
                  <a:sysClr val="windowText" lastClr="000000"/>
                </a:solidFill>
                <a:effectLst/>
                <a:uLnTx/>
                <a:uFillTx/>
                <a:latin typeface="Calibri"/>
                <a:cs typeface="Calibri"/>
              </a:rPr>
              <a:t>into</a:t>
            </a:r>
            <a:r>
              <a:rPr kumimoji="0" sz="1800" b="1" i="0" u="none" strike="noStrike" kern="0" cap="none" spc="80" normalizeH="0" baseline="0" noProof="0">
                <a:ln>
                  <a:noFill/>
                </a:ln>
                <a:solidFill>
                  <a:sysClr val="windowText" lastClr="000000"/>
                </a:solidFill>
                <a:effectLst/>
                <a:uLnTx/>
                <a:uFillTx/>
                <a:latin typeface="Calibri"/>
                <a:cs typeface="Calibri"/>
              </a:rPr>
              <a:t> </a:t>
            </a:r>
            <a:r>
              <a:rPr kumimoji="0" sz="1800" b="1" i="0" u="none" strike="noStrike" kern="0" cap="none" spc="65" normalizeH="0" baseline="0" noProof="0">
                <a:ln>
                  <a:noFill/>
                </a:ln>
                <a:solidFill>
                  <a:sysClr val="windowText" lastClr="000000"/>
                </a:solidFill>
                <a:effectLst/>
                <a:uLnTx/>
                <a:uFillTx/>
                <a:latin typeface="Calibri"/>
                <a:cs typeface="Calibri"/>
              </a:rPr>
              <a:t>existing</a:t>
            </a:r>
            <a:r>
              <a:rPr kumimoji="0" sz="1800" b="1" i="0" u="none" strike="noStrike" kern="0" cap="none" spc="105" normalizeH="0" baseline="0" noProof="0">
                <a:ln>
                  <a:noFill/>
                </a:ln>
                <a:solidFill>
                  <a:sysClr val="windowText" lastClr="000000"/>
                </a:solidFill>
                <a:effectLst/>
                <a:uLnTx/>
                <a:uFillTx/>
                <a:latin typeface="Calibri"/>
                <a:cs typeface="Calibri"/>
              </a:rPr>
              <a:t> </a:t>
            </a:r>
            <a:r>
              <a:rPr kumimoji="0" sz="1800" b="1" i="0" u="none" strike="noStrike" kern="0" cap="none" spc="80" normalizeH="0" baseline="0" noProof="0">
                <a:ln>
                  <a:noFill/>
                </a:ln>
                <a:solidFill>
                  <a:sysClr val="windowText" lastClr="000000"/>
                </a:solidFill>
                <a:effectLst/>
                <a:uLnTx/>
                <a:uFillTx/>
                <a:latin typeface="Calibri"/>
                <a:cs typeface="Calibri"/>
              </a:rPr>
              <a:t>design </a:t>
            </a:r>
            <a:r>
              <a:rPr kumimoji="0" sz="1800" b="1" i="0" u="none" strike="noStrike" kern="0" cap="none" spc="90" normalizeH="0" baseline="0" noProof="0">
                <a:ln>
                  <a:noFill/>
                </a:ln>
                <a:solidFill>
                  <a:sysClr val="windowText" lastClr="000000"/>
                </a:solidFill>
                <a:effectLst/>
                <a:uLnTx/>
                <a:uFillTx/>
                <a:latin typeface="Calibri"/>
                <a:cs typeface="Calibri"/>
              </a:rPr>
              <a:t>standards</a:t>
            </a:r>
            <a:r>
              <a:rPr kumimoji="0" sz="1800" b="1" i="0" u="none" strike="noStrike" kern="0" cap="none" spc="20" normalizeH="0" baseline="0" noProof="0">
                <a:ln>
                  <a:noFill/>
                </a:ln>
                <a:solidFill>
                  <a:sysClr val="windowText" lastClr="000000"/>
                </a:solidFill>
                <a:effectLst/>
                <a:uLnTx/>
                <a:uFillTx/>
                <a:latin typeface="Calibri"/>
                <a:cs typeface="Calibri"/>
              </a:rPr>
              <a:t> </a:t>
            </a:r>
            <a:r>
              <a:rPr kumimoji="0" sz="1800" b="1" i="0" u="none" strike="noStrike" kern="0" cap="none" spc="0" normalizeH="0" baseline="0" noProof="0">
                <a:ln>
                  <a:noFill/>
                </a:ln>
                <a:solidFill>
                  <a:sysClr val="windowText" lastClr="000000"/>
                </a:solidFill>
                <a:effectLst/>
                <a:uLnTx/>
                <a:uFillTx/>
                <a:latin typeface="Calibri"/>
                <a:cs typeface="Calibri"/>
              </a:rPr>
              <a:t>for</a:t>
            </a:r>
            <a:r>
              <a:rPr kumimoji="0" sz="1800" b="1" i="0" u="none" strike="noStrike" kern="0" cap="none" spc="20" normalizeH="0" baseline="0" noProof="0">
                <a:ln>
                  <a:noFill/>
                </a:ln>
                <a:solidFill>
                  <a:sysClr val="windowText" lastClr="000000"/>
                </a:solidFill>
                <a:effectLst/>
                <a:uLnTx/>
                <a:uFillTx/>
                <a:latin typeface="Calibri"/>
                <a:cs typeface="Calibri"/>
              </a:rPr>
              <a:t> </a:t>
            </a:r>
            <a:r>
              <a:rPr kumimoji="0" sz="1800" b="1" i="0" u="none" strike="noStrike" kern="0" cap="none" spc="45" normalizeH="0" baseline="0" noProof="0">
                <a:ln>
                  <a:noFill/>
                </a:ln>
                <a:solidFill>
                  <a:sysClr val="windowText" lastClr="000000"/>
                </a:solidFill>
                <a:effectLst/>
                <a:uLnTx/>
                <a:uFillTx/>
                <a:latin typeface="Calibri"/>
                <a:cs typeface="Calibri"/>
              </a:rPr>
              <a:t>wastewater </a:t>
            </a:r>
            <a:r>
              <a:rPr kumimoji="0" sz="1800" b="1" i="0" u="none" strike="noStrike" kern="0" cap="none" spc="50" normalizeH="0" baseline="0" noProof="0">
                <a:ln>
                  <a:noFill/>
                </a:ln>
                <a:solidFill>
                  <a:sysClr val="windowText" lastClr="000000"/>
                </a:solidFill>
                <a:effectLst/>
                <a:uLnTx/>
                <a:uFillTx/>
                <a:latin typeface="Calibri"/>
                <a:cs typeface="Calibri"/>
              </a:rPr>
              <a:t>treatment</a:t>
            </a:r>
            <a:r>
              <a:rPr kumimoji="0" sz="1800" b="1" i="0" u="none" strike="noStrike" kern="0" cap="none" spc="0" normalizeH="0" baseline="0" noProof="0">
                <a:ln>
                  <a:noFill/>
                </a:ln>
                <a:solidFill>
                  <a:sysClr val="windowText" lastClr="000000"/>
                </a:solidFill>
                <a:effectLst/>
                <a:uLnTx/>
                <a:uFillTx/>
                <a:latin typeface="Calibri"/>
                <a:cs typeface="Calibri"/>
              </a:rPr>
              <a:t> </a:t>
            </a:r>
            <a:r>
              <a:rPr kumimoji="0" sz="1800" b="1" i="0" u="none" strike="noStrike" kern="0" cap="none" spc="65" normalizeH="0" baseline="0" noProof="0">
                <a:ln>
                  <a:noFill/>
                </a:ln>
                <a:solidFill>
                  <a:sysClr val="windowText" lastClr="000000"/>
                </a:solidFill>
                <a:effectLst/>
                <a:uLnTx/>
                <a:uFillTx/>
                <a:latin typeface="Calibri"/>
                <a:cs typeface="Calibri"/>
              </a:rPr>
              <a:t>facilities.</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
        <p:nvSpPr>
          <p:cNvPr id="13" name="object 13"/>
          <p:cNvSpPr txBox="1"/>
          <p:nvPr/>
        </p:nvSpPr>
        <p:spPr>
          <a:xfrm>
            <a:off x="1872233" y="1506728"/>
            <a:ext cx="7542530" cy="45212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2800" b="1" i="0" u="none" strike="noStrike" kern="0" cap="none" spc="80" normalizeH="0" baseline="0" noProof="0">
                <a:ln>
                  <a:noFill/>
                </a:ln>
                <a:solidFill>
                  <a:sysClr val="windowText" lastClr="000000"/>
                </a:solidFill>
                <a:effectLst/>
                <a:uLnTx/>
                <a:uFillTx/>
                <a:latin typeface="Calibri"/>
                <a:cs typeface="Calibri"/>
              </a:rPr>
              <a:t>The</a:t>
            </a:r>
            <a:r>
              <a:rPr kumimoji="0" sz="2800" b="1" i="0" u="none" strike="noStrike" kern="0" cap="none" spc="-50" normalizeH="0" baseline="0" noProof="0">
                <a:ln>
                  <a:noFill/>
                </a:ln>
                <a:solidFill>
                  <a:sysClr val="windowText" lastClr="000000"/>
                </a:solidFill>
                <a:effectLst/>
                <a:uLnTx/>
                <a:uFillTx/>
                <a:latin typeface="Calibri"/>
                <a:cs typeface="Calibri"/>
              </a:rPr>
              <a:t> </a:t>
            </a:r>
            <a:r>
              <a:rPr kumimoji="0" sz="2800" b="1" i="0" u="none" strike="noStrike" kern="0" cap="none" spc="140" normalizeH="0" baseline="0" noProof="0">
                <a:ln>
                  <a:noFill/>
                </a:ln>
                <a:solidFill>
                  <a:sysClr val="windowText" lastClr="000000"/>
                </a:solidFill>
                <a:effectLst/>
                <a:uLnTx/>
                <a:uFillTx/>
                <a:latin typeface="Calibri"/>
                <a:cs typeface="Calibri"/>
              </a:rPr>
              <a:t>WWER</a:t>
            </a:r>
            <a:r>
              <a:rPr kumimoji="0" sz="2800" b="1" i="0" u="none" strike="noStrike" kern="0" cap="none" spc="-35" normalizeH="0" baseline="0" noProof="0">
                <a:ln>
                  <a:noFill/>
                </a:ln>
                <a:solidFill>
                  <a:sysClr val="windowText" lastClr="000000"/>
                </a:solidFill>
                <a:effectLst/>
                <a:uLnTx/>
                <a:uFillTx/>
                <a:latin typeface="Calibri"/>
                <a:cs typeface="Calibri"/>
              </a:rPr>
              <a:t> </a:t>
            </a:r>
            <a:r>
              <a:rPr kumimoji="0" sz="2800" b="1" i="0" u="none" strike="noStrike" kern="0" cap="none" spc="80" normalizeH="0" baseline="0" noProof="0">
                <a:ln>
                  <a:noFill/>
                </a:ln>
                <a:solidFill>
                  <a:sysClr val="windowText" lastClr="000000"/>
                </a:solidFill>
                <a:effectLst/>
                <a:uLnTx/>
                <a:uFillTx/>
                <a:latin typeface="Calibri"/>
                <a:cs typeface="Calibri"/>
              </a:rPr>
              <a:t>pilot</a:t>
            </a:r>
            <a:r>
              <a:rPr kumimoji="0" sz="2800" b="1" i="0" u="none" strike="noStrike" kern="0" cap="none" spc="-50" normalizeH="0" baseline="0" noProof="0">
                <a:ln>
                  <a:noFill/>
                </a:ln>
                <a:solidFill>
                  <a:sysClr val="windowText" lastClr="000000"/>
                </a:solidFill>
                <a:effectLst/>
                <a:uLnTx/>
                <a:uFillTx/>
                <a:latin typeface="Calibri"/>
                <a:cs typeface="Calibri"/>
              </a:rPr>
              <a:t> </a:t>
            </a:r>
            <a:r>
              <a:rPr kumimoji="0" sz="2800" b="1" i="0" u="none" strike="noStrike" kern="0" cap="none" spc="85" normalizeH="0" baseline="0" noProof="0">
                <a:ln>
                  <a:noFill/>
                </a:ln>
                <a:solidFill>
                  <a:sysClr val="windowText" lastClr="000000"/>
                </a:solidFill>
                <a:effectLst/>
                <a:uLnTx/>
                <a:uFillTx/>
                <a:latin typeface="Calibri"/>
                <a:cs typeface="Calibri"/>
              </a:rPr>
              <a:t>program</a:t>
            </a:r>
            <a:r>
              <a:rPr kumimoji="0" sz="2800" b="1" i="0" u="none" strike="noStrike" kern="0" cap="none" spc="-25" normalizeH="0" baseline="0" noProof="0">
                <a:ln>
                  <a:noFill/>
                </a:ln>
                <a:solidFill>
                  <a:sysClr val="windowText" lastClr="000000"/>
                </a:solidFill>
                <a:effectLst/>
                <a:uLnTx/>
                <a:uFillTx/>
                <a:latin typeface="Calibri"/>
                <a:cs typeface="Calibri"/>
              </a:rPr>
              <a:t> </a:t>
            </a:r>
            <a:r>
              <a:rPr kumimoji="0" sz="2800" b="1" i="0" u="none" strike="noStrike" kern="0" cap="none" spc="200" normalizeH="0" baseline="0" noProof="0">
                <a:ln>
                  <a:noFill/>
                </a:ln>
                <a:solidFill>
                  <a:sysClr val="windowText" lastClr="000000"/>
                </a:solidFill>
                <a:effectLst/>
                <a:uLnTx/>
                <a:uFillTx/>
                <a:latin typeface="Calibri"/>
                <a:cs typeface="Calibri"/>
              </a:rPr>
              <a:t>has</a:t>
            </a:r>
            <a:r>
              <a:rPr kumimoji="0" sz="2800" b="1" i="0" u="none" strike="noStrike" kern="0" cap="none" spc="-35" normalizeH="0" baseline="0" noProof="0">
                <a:ln>
                  <a:noFill/>
                </a:ln>
                <a:solidFill>
                  <a:sysClr val="windowText" lastClr="000000"/>
                </a:solidFill>
                <a:effectLst/>
                <a:uLnTx/>
                <a:uFillTx/>
                <a:latin typeface="Calibri"/>
                <a:cs typeface="Calibri"/>
              </a:rPr>
              <a:t> </a:t>
            </a:r>
            <a:r>
              <a:rPr kumimoji="0" sz="2800" b="1" i="0" u="none" strike="noStrike" kern="0" cap="none" spc="70" normalizeH="0" baseline="0" noProof="0">
                <a:ln>
                  <a:noFill/>
                </a:ln>
                <a:solidFill>
                  <a:sysClr val="windowText" lastClr="000000"/>
                </a:solidFill>
                <a:effectLst/>
                <a:uLnTx/>
                <a:uFillTx/>
                <a:latin typeface="Calibri"/>
                <a:cs typeface="Calibri"/>
              </a:rPr>
              <a:t>three</a:t>
            </a:r>
            <a:r>
              <a:rPr kumimoji="0" sz="2800" b="1" i="0" u="none" strike="noStrike" kern="0" cap="none" spc="-20" normalizeH="0" baseline="0" noProof="0">
                <a:ln>
                  <a:noFill/>
                </a:ln>
                <a:solidFill>
                  <a:sysClr val="windowText" lastClr="000000"/>
                </a:solidFill>
                <a:effectLst/>
                <a:uLnTx/>
                <a:uFillTx/>
                <a:latin typeface="Calibri"/>
                <a:cs typeface="Calibri"/>
              </a:rPr>
              <a:t> </a:t>
            </a:r>
            <a:r>
              <a:rPr kumimoji="0" sz="2800" b="1" i="0" u="none" strike="noStrike" kern="0" cap="none" spc="125" normalizeH="0" baseline="0" noProof="0">
                <a:ln>
                  <a:noFill/>
                </a:ln>
                <a:solidFill>
                  <a:sysClr val="windowText" lastClr="000000"/>
                </a:solidFill>
                <a:effectLst/>
                <a:uLnTx/>
                <a:uFillTx/>
                <a:latin typeface="Calibri"/>
                <a:cs typeface="Calibri"/>
              </a:rPr>
              <a:t>main</a:t>
            </a:r>
            <a:r>
              <a:rPr kumimoji="0" sz="2800" b="1" i="0" u="none" strike="noStrike" kern="0" cap="none" spc="-40" normalizeH="0" baseline="0" noProof="0">
                <a:ln>
                  <a:noFill/>
                </a:ln>
                <a:solidFill>
                  <a:sysClr val="windowText" lastClr="000000"/>
                </a:solidFill>
                <a:effectLst/>
                <a:uLnTx/>
                <a:uFillTx/>
                <a:latin typeface="Calibri"/>
                <a:cs typeface="Calibri"/>
              </a:rPr>
              <a:t> </a:t>
            </a:r>
            <a:r>
              <a:rPr kumimoji="0" sz="2800" b="1" i="0" u="none" strike="noStrike" kern="0" cap="none" spc="120" normalizeH="0" baseline="0" noProof="0">
                <a:ln>
                  <a:noFill/>
                </a:ln>
                <a:solidFill>
                  <a:sysClr val="windowText" lastClr="000000"/>
                </a:solidFill>
                <a:effectLst/>
                <a:uLnTx/>
                <a:uFillTx/>
                <a:latin typeface="Calibri"/>
                <a:cs typeface="Calibri"/>
              </a:rPr>
              <a:t>goals:</a:t>
            </a:r>
            <a:endParaRPr kumimoji="0" sz="2800" b="0" i="0" u="none" strike="noStrike" kern="0" cap="none" spc="0" normalizeH="0" baseline="0" noProof="0">
              <a:ln>
                <a:noFill/>
              </a:ln>
              <a:solidFill>
                <a:sysClr val="windowText" lastClr="000000"/>
              </a:solidFill>
              <a:effectLst/>
              <a:uLnTx/>
              <a:uFillTx/>
              <a:latin typeface="Calibri"/>
              <a:cs typeface="Calibri"/>
            </a:endParaRPr>
          </a:p>
        </p:txBody>
      </p:sp>
      <p:sp>
        <p:nvSpPr>
          <p:cNvPr id="14" name="object 14">
            <a:extLst>
              <a:ext uri="{C183D7F6-B498-43B3-948B-1728B52AA6E4}">
                <adec:decorative xmlns:adec="http://schemas.microsoft.com/office/drawing/2017/decorative" val="1"/>
              </a:ext>
            </a:extLst>
          </p:cNvPr>
          <p:cNvSpPr/>
          <p:nvPr/>
        </p:nvSpPr>
        <p:spPr>
          <a:xfrm>
            <a:off x="100360" y="1429258"/>
            <a:ext cx="11976735" cy="0"/>
          </a:xfrm>
          <a:custGeom>
            <a:avLst/>
            <a:gdLst/>
            <a:ahLst/>
            <a:cxnLst/>
            <a:rect l="l" t="t" r="r" b="b"/>
            <a:pathLst>
              <a:path w="11976735">
                <a:moveTo>
                  <a:pt x="0" y="0"/>
                </a:moveTo>
                <a:lnTo>
                  <a:pt x="11976450" y="0"/>
                </a:lnTo>
              </a:path>
            </a:pathLst>
          </a:custGeom>
          <a:ln w="76200">
            <a:solidFill>
              <a:srgbClr val="29741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5" name="object 15"/>
          <p:cNvSpPr txBox="1">
            <a:spLocks noGrp="1"/>
          </p:cNvSpPr>
          <p:nvPr>
            <p:ph type="sldNum" sz="quarter" idx="7"/>
          </p:nvPr>
        </p:nvSpPr>
        <p:spPr>
          <a:prstGeom prst="rect">
            <a:avLst/>
          </a:prstGeom>
        </p:spPr>
        <p:txBody>
          <a:bodyPr vert="horz" wrap="square" lIns="0" tIns="3810" rIns="0" bIns="0" rtlCol="0">
            <a:spAutoFit/>
          </a:bodyPr>
          <a:lstStyle/>
          <a:p>
            <a:pPr marL="3810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767676"/>
                </a:solidFill>
                <a:effectLst/>
                <a:uLnTx/>
                <a:uFillTx/>
                <a:latin typeface="Calibri"/>
                <a:cs typeface="Calibri"/>
              </a:rPr>
              <a:pPr marL="38100" marR="0" lvl="0" indent="0" defTabSz="914400" eaLnBrk="1" fontAlgn="auto" latinLnBrk="0" hangingPunct="1">
                <a:lnSpc>
                  <a:spcPct val="100000"/>
                </a:lnSpc>
                <a:spcBef>
                  <a:spcPts val="30"/>
                </a:spcBef>
                <a:spcAft>
                  <a:spcPts val="0"/>
                </a:spcAft>
                <a:buClrTx/>
                <a:buSzTx/>
                <a:buFontTx/>
                <a:buNone/>
                <a:tabLst/>
                <a:defRPr/>
              </a:pPr>
              <a:t>38</a:t>
            </a:fld>
            <a:endParaRPr kumimoji="0" sz="1200" b="0" i="0" u="none" strike="noStrike" kern="0" cap="none" spc="-25" normalizeH="0" baseline="0" noProof="0">
              <a:ln>
                <a:noFill/>
              </a:ln>
              <a:solidFill>
                <a:srgbClr val="767676"/>
              </a:solidFill>
              <a:effectLst/>
              <a:uLnTx/>
              <a:uFillTx/>
              <a:latin typeface="Calibri"/>
              <a:cs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descr="Energy Assessment (up to $15,000)">
            <a:extLst>
              <a:ext uri="{FF2B5EF4-FFF2-40B4-BE49-F238E27FC236}">
                <a16:creationId xmlns:a16="http://schemas.microsoft.com/office/drawing/2014/main" id="{64E0DF33-12CD-CAFF-BCE3-2CE4A52E7902}"/>
              </a:ext>
            </a:extLst>
          </p:cNvPr>
          <p:cNvGrpSpPr/>
          <p:nvPr/>
        </p:nvGrpSpPr>
        <p:grpSpPr>
          <a:xfrm>
            <a:off x="509823" y="1669266"/>
            <a:ext cx="11259173" cy="1895370"/>
            <a:chOff x="509823" y="1669266"/>
            <a:chExt cx="11259173" cy="1895370"/>
          </a:xfrm>
        </p:grpSpPr>
        <p:sp>
          <p:nvSpPr>
            <p:cNvPr id="3" name="object 3"/>
            <p:cNvSpPr/>
            <p:nvPr/>
          </p:nvSpPr>
          <p:spPr>
            <a:xfrm>
              <a:off x="592753" y="1690751"/>
              <a:ext cx="2098644" cy="1873885"/>
            </a:xfrm>
            <a:custGeom>
              <a:avLst/>
              <a:gdLst/>
              <a:ahLst/>
              <a:cxnLst/>
              <a:rect l="l" t="t" r="r" b="b"/>
              <a:pathLst>
                <a:path w="1454785" h="1873885">
                  <a:moveTo>
                    <a:pt x="1454391" y="0"/>
                  </a:moveTo>
                  <a:lnTo>
                    <a:pt x="727189" y="689356"/>
                  </a:lnTo>
                  <a:lnTo>
                    <a:pt x="0" y="0"/>
                  </a:lnTo>
                  <a:lnTo>
                    <a:pt x="0" y="1184528"/>
                  </a:lnTo>
                  <a:lnTo>
                    <a:pt x="727189" y="1873885"/>
                  </a:lnTo>
                  <a:lnTo>
                    <a:pt x="1454391" y="1184528"/>
                  </a:lnTo>
                  <a:lnTo>
                    <a:pt x="1454391" y="0"/>
                  </a:lnTo>
                  <a:close/>
                </a:path>
              </a:pathLst>
            </a:custGeom>
            <a:solidFill>
              <a:srgbClr val="155F8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txBox="1"/>
            <p:nvPr/>
          </p:nvSpPr>
          <p:spPr>
            <a:xfrm>
              <a:off x="509823" y="2453383"/>
              <a:ext cx="2264503" cy="558486"/>
            </a:xfrm>
            <a:prstGeom prst="rect">
              <a:avLst/>
            </a:prstGeom>
          </p:spPr>
          <p:txBody>
            <a:bodyPr vert="horz" wrap="square" lIns="0" tIns="37465" rIns="0" bIns="0" rtlCol="0">
              <a:spAutoFit/>
            </a:bodyPr>
            <a:lstStyle/>
            <a:p>
              <a:pPr marL="128270" marR="123189" lvl="0" indent="1905" algn="ctr" defTabSz="914400" eaLnBrk="1" fontAlgn="auto" latinLnBrk="0" hangingPunct="1">
                <a:lnSpc>
                  <a:spcPts val="1510"/>
                </a:lnSpc>
                <a:spcBef>
                  <a:spcPts val="295"/>
                </a:spcBef>
                <a:spcAft>
                  <a:spcPts val="0"/>
                </a:spcAft>
                <a:buClrTx/>
                <a:buSzTx/>
                <a:buFontTx/>
                <a:buNone/>
                <a:tabLst/>
                <a:defRPr/>
              </a:pPr>
              <a:r>
                <a:rPr kumimoji="0" b="0" i="0" u="none" strike="noStrike" kern="0" cap="none" spc="-10" normalizeH="0" baseline="0" noProof="0" dirty="0">
                  <a:ln>
                    <a:noFill/>
                  </a:ln>
                  <a:solidFill>
                    <a:srgbClr val="FFFFFF"/>
                  </a:solidFill>
                  <a:effectLst/>
                  <a:uLnTx/>
                  <a:uFillTx/>
                  <a:latin typeface="Arial"/>
                  <a:cs typeface="Arial"/>
                </a:rPr>
                <a:t>Energy Assessment</a:t>
              </a:r>
              <a:endParaRPr kumimoji="0" b="0" i="0" u="none" strike="noStrike" kern="0" cap="none" spc="0" normalizeH="0" baseline="0" noProof="0" dirty="0">
                <a:ln>
                  <a:noFill/>
                </a:ln>
                <a:solidFill>
                  <a:sysClr val="windowText" lastClr="000000"/>
                </a:solidFill>
                <a:effectLst/>
                <a:uLnTx/>
                <a:uFillTx/>
                <a:latin typeface="Arial"/>
                <a:cs typeface="Arial"/>
              </a:endParaRPr>
            </a:p>
            <a:p>
              <a:pPr marL="0" marR="0" lvl="0" indent="0" algn="ctr" defTabSz="914400" eaLnBrk="1" fontAlgn="auto" latinLnBrk="0" hangingPunct="1">
                <a:lnSpc>
                  <a:spcPct val="100000"/>
                </a:lnSpc>
                <a:spcBef>
                  <a:spcPts val="400"/>
                </a:spcBef>
                <a:spcAft>
                  <a:spcPts val="0"/>
                </a:spcAft>
                <a:buClrTx/>
                <a:buSzTx/>
                <a:buFontTx/>
                <a:buNone/>
                <a:tabLst/>
                <a:defRPr/>
              </a:pPr>
              <a:r>
                <a:rPr kumimoji="0" b="0" i="0" u="none" strike="noStrike" kern="0" cap="none" spc="0" normalizeH="0" baseline="0" noProof="0" dirty="0">
                  <a:ln>
                    <a:noFill/>
                  </a:ln>
                  <a:solidFill>
                    <a:srgbClr val="FFFFFF"/>
                  </a:solidFill>
                  <a:effectLst/>
                  <a:uLnTx/>
                  <a:uFillTx/>
                  <a:latin typeface="Arial"/>
                  <a:cs typeface="Arial"/>
                </a:rPr>
                <a:t>(up</a:t>
              </a:r>
              <a:r>
                <a:rPr kumimoji="0" b="0" i="0" u="none" strike="noStrike" kern="0" cap="none" spc="-25" normalizeH="0" baseline="0" noProof="0" dirty="0">
                  <a:ln>
                    <a:noFill/>
                  </a:ln>
                  <a:solidFill>
                    <a:srgbClr val="FFFFFF"/>
                  </a:solidFill>
                  <a:effectLst/>
                  <a:uLnTx/>
                  <a:uFillTx/>
                  <a:latin typeface="Arial"/>
                  <a:cs typeface="Arial"/>
                </a:rPr>
                <a:t> </a:t>
              </a:r>
              <a:r>
                <a:rPr kumimoji="0" b="0" i="0" u="none" strike="noStrike" kern="0" cap="none" spc="0" normalizeH="0" baseline="0" noProof="0" dirty="0">
                  <a:ln>
                    <a:noFill/>
                  </a:ln>
                  <a:solidFill>
                    <a:srgbClr val="FFFFFF"/>
                  </a:solidFill>
                  <a:effectLst/>
                  <a:uLnTx/>
                  <a:uFillTx/>
                  <a:latin typeface="Arial"/>
                  <a:cs typeface="Arial"/>
                </a:rPr>
                <a:t>to</a:t>
              </a:r>
              <a:r>
                <a:rPr kumimoji="0" b="0" i="0" u="none" strike="noStrike" kern="0" cap="none" spc="-25" normalizeH="0" baseline="0" noProof="0" dirty="0">
                  <a:ln>
                    <a:noFill/>
                  </a:ln>
                  <a:solidFill>
                    <a:srgbClr val="FFFFFF"/>
                  </a:solidFill>
                  <a:effectLst/>
                  <a:uLnTx/>
                  <a:uFillTx/>
                  <a:latin typeface="Arial"/>
                  <a:cs typeface="Arial"/>
                </a:rPr>
                <a:t> </a:t>
              </a:r>
              <a:r>
                <a:rPr kumimoji="0" b="0" i="0" u="none" strike="noStrike" kern="0" cap="none" spc="-10" normalizeH="0" baseline="0" noProof="0" dirty="0">
                  <a:ln>
                    <a:noFill/>
                  </a:ln>
                  <a:solidFill>
                    <a:srgbClr val="FFFFFF"/>
                  </a:solidFill>
                  <a:effectLst/>
                  <a:uLnTx/>
                  <a:uFillTx/>
                  <a:latin typeface="Arial"/>
                  <a:cs typeface="Arial"/>
                </a:rPr>
                <a:t>$15,000)</a:t>
              </a:r>
              <a:endParaRPr kumimoji="0" b="0" i="0" u="none" strike="noStrike" kern="0" cap="none" spc="0" normalizeH="0" baseline="0" noProof="0" dirty="0">
                <a:ln>
                  <a:noFill/>
                </a:ln>
                <a:solidFill>
                  <a:sysClr val="windowText" lastClr="000000"/>
                </a:solidFill>
                <a:effectLst/>
                <a:uLnTx/>
                <a:uFillTx/>
                <a:latin typeface="Arial"/>
                <a:cs typeface="Arial"/>
              </a:endParaRPr>
            </a:p>
          </p:txBody>
        </p:sp>
        <p:sp>
          <p:nvSpPr>
            <p:cNvPr id="14" name="object 14"/>
            <p:cNvSpPr txBox="1"/>
            <p:nvPr/>
          </p:nvSpPr>
          <p:spPr>
            <a:xfrm>
              <a:off x="2865411" y="1669266"/>
              <a:ext cx="8903585" cy="1675459"/>
            </a:xfrm>
            <a:prstGeom prst="rect">
              <a:avLst/>
            </a:prstGeom>
          </p:spPr>
          <p:txBody>
            <a:bodyPr vert="horz" wrap="square" lIns="0" tIns="13335" rIns="0" bIns="0" rtlCol="0">
              <a:spAutoFit/>
            </a:bodyPr>
            <a:lstStyle/>
            <a:p>
              <a:pPr marL="12700" marR="180975" lvl="0" indent="0" algn="just" defTabSz="914400" eaLnBrk="1" fontAlgn="auto" latinLnBrk="0" hangingPunct="1">
                <a:lnSpc>
                  <a:spcPct val="100000"/>
                </a:lnSpc>
                <a:spcBef>
                  <a:spcPts val="105"/>
                </a:spcBef>
                <a:spcAft>
                  <a:spcPts val="0"/>
                </a:spcAft>
                <a:buClrTx/>
                <a:buSzTx/>
                <a:buFontTx/>
                <a:buNone/>
                <a:tabLst/>
                <a:defRPr/>
              </a:pPr>
              <a:r>
                <a:rPr kumimoji="0" b="0" i="0" u="none" strike="noStrike" kern="0" cap="none" spc="65" normalizeH="0" baseline="0" noProof="0" dirty="0">
                  <a:ln>
                    <a:noFill/>
                  </a:ln>
                  <a:solidFill>
                    <a:sysClr val="windowText" lastClr="000000"/>
                  </a:solidFill>
                  <a:effectLst/>
                  <a:uLnTx/>
                  <a:uFillTx/>
                  <a:latin typeface="Calibri"/>
                  <a:cs typeface="Calibri"/>
                </a:rPr>
                <a:t>Conduct</a:t>
              </a:r>
              <a:r>
                <a:rPr kumimoji="0" b="0" i="0" u="none" strike="noStrike" kern="0" cap="none" spc="30" normalizeH="0" baseline="0" noProof="0" dirty="0">
                  <a:ln>
                    <a:noFill/>
                  </a:ln>
                  <a:solidFill>
                    <a:sysClr val="windowText" lastClr="000000"/>
                  </a:solidFill>
                  <a:effectLst/>
                  <a:uLnTx/>
                  <a:uFillTx/>
                  <a:latin typeface="Calibri"/>
                  <a:cs typeface="Calibri"/>
                </a:rPr>
                <a:t> </a:t>
              </a:r>
              <a:r>
                <a:rPr kumimoji="0" b="0" i="0" u="none" strike="noStrike" kern="0" cap="none" spc="65" normalizeH="0" baseline="0" noProof="0" dirty="0">
                  <a:ln>
                    <a:noFill/>
                  </a:ln>
                  <a:solidFill>
                    <a:sysClr val="windowText" lastClr="000000"/>
                  </a:solidFill>
                  <a:effectLst/>
                  <a:uLnTx/>
                  <a:uFillTx/>
                  <a:latin typeface="Calibri"/>
                  <a:cs typeface="Calibri"/>
                </a:rPr>
                <a:t>a</a:t>
              </a:r>
              <a:r>
                <a:rPr kumimoji="0" b="0" i="0" u="none" strike="noStrike" kern="0" cap="none" spc="10" normalizeH="0" baseline="0" noProof="0" dirty="0">
                  <a:ln>
                    <a:noFill/>
                  </a:ln>
                  <a:solidFill>
                    <a:sysClr val="windowText" lastClr="000000"/>
                  </a:solidFill>
                  <a:effectLst/>
                  <a:uLnTx/>
                  <a:uFillTx/>
                  <a:latin typeface="Calibri"/>
                  <a:cs typeface="Calibri"/>
                </a:rPr>
                <a:t> </a:t>
              </a:r>
              <a:r>
                <a:rPr kumimoji="0" b="0" i="0" u="none" strike="noStrike" kern="0" cap="none" spc="55" normalizeH="0" baseline="0" noProof="0" dirty="0">
                  <a:ln>
                    <a:noFill/>
                  </a:ln>
                  <a:solidFill>
                    <a:sysClr val="windowText" lastClr="000000"/>
                  </a:solidFill>
                  <a:effectLst/>
                  <a:uLnTx/>
                  <a:uFillTx/>
                  <a:latin typeface="Calibri"/>
                  <a:cs typeface="Calibri"/>
                </a:rPr>
                <a:t>focused</a:t>
              </a:r>
              <a:r>
                <a:rPr kumimoji="0" b="0" i="0" u="none" strike="noStrike" kern="0" cap="none" spc="10" normalizeH="0" baseline="0" noProof="0" dirty="0">
                  <a:ln>
                    <a:noFill/>
                  </a:ln>
                  <a:solidFill>
                    <a:sysClr val="windowText" lastClr="000000"/>
                  </a:solidFill>
                  <a:effectLst/>
                  <a:uLnTx/>
                  <a:uFillTx/>
                  <a:latin typeface="Calibri"/>
                  <a:cs typeface="Calibri"/>
                </a:rPr>
                <a:t> Technical</a:t>
              </a:r>
              <a:r>
                <a:rPr kumimoji="0" b="0" i="0" u="none" strike="noStrike" kern="0" cap="none" spc="45" normalizeH="0" baseline="0" noProof="0" dirty="0">
                  <a:ln>
                    <a:noFill/>
                  </a:ln>
                  <a:solidFill>
                    <a:sysClr val="windowText" lastClr="000000"/>
                  </a:solidFill>
                  <a:effectLst/>
                  <a:uLnTx/>
                  <a:uFillTx/>
                  <a:latin typeface="Calibri"/>
                  <a:cs typeface="Calibri"/>
                </a:rPr>
                <a:t> </a:t>
              </a:r>
              <a:r>
                <a:rPr kumimoji="0" b="0" i="0" u="none" strike="noStrike" kern="0" cap="none" spc="60" normalizeH="0" baseline="0" noProof="0" dirty="0">
                  <a:ln>
                    <a:noFill/>
                  </a:ln>
                  <a:solidFill>
                    <a:sysClr val="windowText" lastClr="000000"/>
                  </a:solidFill>
                  <a:effectLst/>
                  <a:uLnTx/>
                  <a:uFillTx/>
                  <a:latin typeface="Calibri"/>
                  <a:cs typeface="Calibri"/>
                </a:rPr>
                <a:t>Assistance</a:t>
              </a:r>
              <a:r>
                <a:rPr kumimoji="0" b="0" i="0" u="none" strike="noStrike" kern="0" cap="none" spc="-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Study</a:t>
              </a:r>
              <a:r>
                <a:rPr kumimoji="0" b="0" i="0" u="none" strike="noStrike" kern="0" cap="none" spc="20"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performed</a:t>
              </a:r>
              <a:r>
                <a:rPr kumimoji="0" b="0" i="0" u="none" strike="noStrike" kern="0" cap="none" spc="-3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(by</a:t>
              </a:r>
              <a:r>
                <a:rPr kumimoji="0" b="0" i="0" u="none" strike="noStrike" kern="0" cap="none" spc="20"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an</a:t>
              </a:r>
              <a:r>
                <a:rPr kumimoji="0" b="0" i="0" u="none" strike="noStrike" kern="0" cap="none" spc="2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energy</a:t>
              </a:r>
              <a:r>
                <a:rPr kumimoji="0" b="0" i="0" u="none" strike="noStrike" kern="0" cap="none" spc="5" normalizeH="0" baseline="0" noProof="0" dirty="0">
                  <a:ln>
                    <a:noFill/>
                  </a:ln>
                  <a:solidFill>
                    <a:sysClr val="windowText" lastClr="000000"/>
                  </a:solidFill>
                  <a:effectLst/>
                  <a:uLnTx/>
                  <a:uFillTx/>
                  <a:latin typeface="Calibri"/>
                  <a:cs typeface="Calibri"/>
                </a:rPr>
                <a:t> </a:t>
              </a:r>
              <a:r>
                <a:rPr kumimoji="0" b="0" i="0" u="none" strike="noStrike" kern="0" cap="none" spc="0" normalizeH="0" baseline="0" noProof="0" dirty="0">
                  <a:ln>
                    <a:noFill/>
                  </a:ln>
                  <a:solidFill>
                    <a:sysClr val="windowText" lastClr="000000"/>
                  </a:solidFill>
                  <a:effectLst/>
                  <a:uLnTx/>
                  <a:uFillTx/>
                  <a:latin typeface="Calibri"/>
                  <a:cs typeface="Calibri"/>
                </a:rPr>
                <a:t>utility,</a:t>
              </a:r>
              <a:r>
                <a:rPr kumimoji="0" b="0" i="0" u="none" strike="noStrike" kern="0" cap="none" spc="10" normalizeH="0" baseline="0" noProof="0" dirty="0">
                  <a:ln>
                    <a:noFill/>
                  </a:ln>
                  <a:solidFill>
                    <a:sysClr val="windowText" lastClr="000000"/>
                  </a:solidFill>
                  <a:effectLst/>
                  <a:uLnTx/>
                  <a:uFillTx/>
                  <a:latin typeface="Calibri"/>
                  <a:cs typeface="Calibri"/>
                </a:rPr>
                <a:t> </a:t>
              </a:r>
              <a:r>
                <a:rPr kumimoji="0" b="0" i="0" u="none" strike="noStrike" kern="0" cap="none" spc="45" normalizeH="0" baseline="0" noProof="0" dirty="0">
                  <a:ln>
                    <a:noFill/>
                  </a:ln>
                  <a:solidFill>
                    <a:sysClr val="windowText" lastClr="000000"/>
                  </a:solidFill>
                  <a:effectLst/>
                  <a:uLnTx/>
                  <a:uFillTx/>
                  <a:latin typeface="Calibri"/>
                  <a:cs typeface="Calibri"/>
                </a:rPr>
                <a:t>consultant,</a:t>
              </a:r>
              <a:r>
                <a:rPr kumimoji="0" b="0" i="0" u="none" strike="noStrike" kern="0" cap="none" spc="340" normalizeH="0" baseline="0" noProof="0" dirty="0">
                  <a:ln>
                    <a:noFill/>
                  </a:ln>
                  <a:solidFill>
                    <a:sysClr val="windowText" lastClr="000000"/>
                  </a:solidFill>
                  <a:effectLst/>
                  <a:uLnTx/>
                  <a:uFillTx/>
                  <a:latin typeface="Calibri"/>
                  <a:cs typeface="Calibri"/>
                </a:rPr>
                <a:t> </a:t>
              </a:r>
              <a:r>
                <a:rPr kumimoji="0" b="0" i="0" u="none" strike="noStrike" kern="0" cap="none" spc="65" normalizeH="0" baseline="0" noProof="0" dirty="0">
                  <a:ln>
                    <a:noFill/>
                  </a:ln>
                  <a:solidFill>
                    <a:sysClr val="windowText" lastClr="000000"/>
                  </a:solidFill>
                  <a:effectLst/>
                  <a:uLnTx/>
                  <a:uFillTx/>
                  <a:latin typeface="Calibri"/>
                  <a:cs typeface="Calibri"/>
                </a:rPr>
                <a:t>a</a:t>
              </a:r>
              <a:r>
                <a:rPr kumimoji="0" b="0" i="0" u="none" strike="noStrike" kern="0" cap="none" spc="30"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wastewater</a:t>
              </a:r>
              <a:r>
                <a:rPr kumimoji="0" b="0" i="0" u="none" strike="noStrike" kern="0" cap="none" spc="-10" normalizeH="0" baseline="0" noProof="0" dirty="0">
                  <a:ln>
                    <a:noFill/>
                  </a:ln>
                  <a:solidFill>
                    <a:sysClr val="windowText" lastClr="000000"/>
                  </a:solidFill>
                  <a:effectLst/>
                  <a:uLnTx/>
                  <a:uFillTx/>
                  <a:latin typeface="Calibri"/>
                  <a:cs typeface="Calibri"/>
                </a:rPr>
                <a:t> energy </a:t>
              </a:r>
              <a:r>
                <a:rPr kumimoji="0" b="0" i="0" u="none" strike="noStrike" kern="0" cap="none" spc="0" normalizeH="0" baseline="0" noProof="0" dirty="0">
                  <a:ln>
                    <a:noFill/>
                  </a:ln>
                  <a:solidFill>
                    <a:sysClr val="windowText" lastClr="000000"/>
                  </a:solidFill>
                  <a:effectLst/>
                  <a:uLnTx/>
                  <a:uFillTx/>
                  <a:latin typeface="Calibri"/>
                  <a:cs typeface="Calibri"/>
                </a:rPr>
                <a:t>recovery</a:t>
              </a:r>
              <a:r>
                <a:rPr kumimoji="0" b="0" i="0" u="none" strike="noStrike" kern="0" cap="none" spc="75" normalizeH="0" baseline="0" noProof="0" dirty="0">
                  <a:ln>
                    <a:noFill/>
                  </a:ln>
                  <a:solidFill>
                    <a:sysClr val="windowText" lastClr="000000"/>
                  </a:solidFill>
                  <a:effectLst/>
                  <a:uLnTx/>
                  <a:uFillTx/>
                  <a:latin typeface="Calibri"/>
                  <a:cs typeface="Calibri"/>
                </a:rPr>
                <a:t> </a:t>
              </a:r>
              <a:r>
                <a:rPr kumimoji="0" b="0" i="0" u="none" strike="noStrike" kern="0" cap="none" spc="0" normalizeH="0" baseline="0" noProof="0" dirty="0">
                  <a:ln>
                    <a:noFill/>
                  </a:ln>
                  <a:solidFill>
                    <a:sysClr val="windowText" lastClr="000000"/>
                  </a:solidFill>
                  <a:effectLst/>
                  <a:uLnTx/>
                  <a:uFillTx/>
                  <a:latin typeface="Calibri"/>
                  <a:cs typeface="Calibri"/>
                </a:rPr>
                <a:t>technology</a:t>
              </a:r>
              <a:r>
                <a:rPr kumimoji="0" b="0" i="0" u="none" strike="noStrike" kern="0" cap="none" spc="114" normalizeH="0" baseline="0" noProof="0" dirty="0">
                  <a:ln>
                    <a:noFill/>
                  </a:ln>
                  <a:solidFill>
                    <a:sysClr val="windowText" lastClr="000000"/>
                  </a:solidFill>
                  <a:effectLst/>
                  <a:uLnTx/>
                  <a:uFillTx/>
                  <a:latin typeface="Calibri"/>
                  <a:cs typeface="Calibri"/>
                </a:rPr>
                <a:t> </a:t>
              </a:r>
              <a:r>
                <a:rPr kumimoji="0" b="0" i="0" u="none" strike="noStrike" kern="0" cap="none" spc="0" normalizeH="0" baseline="0" noProof="0" dirty="0">
                  <a:ln>
                    <a:noFill/>
                  </a:ln>
                  <a:solidFill>
                    <a:sysClr val="windowText" lastClr="000000"/>
                  </a:solidFill>
                  <a:effectLst/>
                  <a:uLnTx/>
                  <a:uFillTx/>
                  <a:latin typeface="Calibri"/>
                  <a:cs typeface="Calibri"/>
                </a:rPr>
                <a:t>provider,</a:t>
              </a:r>
              <a:r>
                <a:rPr kumimoji="0" b="0" i="0" u="none" strike="noStrike" kern="0" cap="none" spc="70" normalizeH="0" baseline="0" noProof="0" dirty="0">
                  <a:ln>
                    <a:noFill/>
                  </a:ln>
                  <a:solidFill>
                    <a:sysClr val="windowText" lastClr="000000"/>
                  </a:solidFill>
                  <a:effectLst/>
                  <a:uLnTx/>
                  <a:uFillTx/>
                  <a:latin typeface="Calibri"/>
                  <a:cs typeface="Calibri"/>
                </a:rPr>
                <a:t> </a:t>
              </a:r>
              <a:r>
                <a:rPr kumimoji="0" b="0" i="0" u="none" strike="noStrike" kern="0" cap="none" spc="0" normalizeH="0" baseline="0" noProof="0" dirty="0">
                  <a:ln>
                    <a:noFill/>
                  </a:ln>
                  <a:solidFill>
                    <a:sysClr val="windowText" lastClr="000000"/>
                  </a:solidFill>
                  <a:effectLst/>
                  <a:uLnTx/>
                  <a:uFillTx/>
                  <a:latin typeface="Calibri"/>
                  <a:cs typeface="Calibri"/>
                </a:rPr>
                <a:t>or</a:t>
              </a:r>
              <a:r>
                <a:rPr kumimoji="0" b="0" i="0" u="none" strike="noStrike" kern="0" cap="none" spc="90" normalizeH="0" baseline="0" noProof="0" dirty="0">
                  <a:ln>
                    <a:noFill/>
                  </a:ln>
                  <a:solidFill>
                    <a:sysClr val="windowText" lastClr="000000"/>
                  </a:solidFill>
                  <a:effectLst/>
                  <a:uLnTx/>
                  <a:uFillTx/>
                  <a:latin typeface="Calibri"/>
                  <a:cs typeface="Calibri"/>
                </a:rPr>
                <a:t> </a:t>
              </a:r>
              <a:r>
                <a:rPr kumimoji="0" b="0" i="0" u="none" strike="noStrike" kern="0" cap="none" spc="0" normalizeH="0" baseline="0" noProof="0" dirty="0">
                  <a:ln>
                    <a:noFill/>
                  </a:ln>
                  <a:solidFill>
                    <a:sysClr val="windowText" lastClr="000000"/>
                  </a:solidFill>
                  <a:effectLst/>
                  <a:uLnTx/>
                  <a:uFillTx/>
                  <a:latin typeface="Calibri"/>
                  <a:cs typeface="Calibri"/>
                </a:rPr>
                <a:t>applicant’s</a:t>
              </a:r>
              <a:r>
                <a:rPr kumimoji="0" b="0" i="0" u="none" strike="noStrike" kern="0" cap="none" spc="120" normalizeH="0" baseline="0" noProof="0" dirty="0">
                  <a:ln>
                    <a:noFill/>
                  </a:ln>
                  <a:solidFill>
                    <a:sysClr val="windowText" lastClr="000000"/>
                  </a:solidFill>
                  <a:effectLst/>
                  <a:uLnTx/>
                  <a:uFillTx/>
                  <a:latin typeface="Calibri"/>
                  <a:cs typeface="Calibri"/>
                </a:rPr>
                <a:t> </a:t>
              </a:r>
              <a:r>
                <a:rPr kumimoji="0" b="0" i="0" u="none" strike="noStrike" kern="0" cap="none" spc="0" normalizeH="0" baseline="0" noProof="0" dirty="0">
                  <a:ln>
                    <a:noFill/>
                  </a:ln>
                  <a:solidFill>
                    <a:sysClr val="windowText" lastClr="000000"/>
                  </a:solidFill>
                  <a:effectLst/>
                  <a:uLnTx/>
                  <a:uFillTx/>
                  <a:latin typeface="Calibri"/>
                  <a:cs typeface="Calibri"/>
                </a:rPr>
                <a:t>engineering</a:t>
              </a:r>
              <a:r>
                <a:rPr kumimoji="0" b="0" i="0" u="none" strike="noStrike" kern="0" cap="none" spc="75" normalizeH="0" baseline="0" noProof="0" dirty="0">
                  <a:ln>
                    <a:noFill/>
                  </a:ln>
                  <a:solidFill>
                    <a:sysClr val="windowText" lastClr="000000"/>
                  </a:solidFill>
                  <a:effectLst/>
                  <a:uLnTx/>
                  <a:uFillTx/>
                  <a:latin typeface="Calibri"/>
                  <a:cs typeface="Calibri"/>
                </a:rPr>
                <a:t> </a:t>
              </a:r>
              <a:r>
                <a:rPr kumimoji="0" b="0" i="0" u="none" strike="noStrike" kern="0" cap="none" spc="0" normalizeH="0" baseline="0" noProof="0" dirty="0">
                  <a:ln>
                    <a:noFill/>
                  </a:ln>
                  <a:solidFill>
                    <a:sysClr val="windowText" lastClr="000000"/>
                  </a:solidFill>
                  <a:effectLst/>
                  <a:uLnTx/>
                  <a:uFillTx/>
                  <a:latin typeface="Calibri"/>
                  <a:cs typeface="Calibri"/>
                </a:rPr>
                <a:t>team)</a:t>
              </a:r>
              <a:r>
                <a:rPr kumimoji="0" b="0" i="0" u="none" strike="noStrike" kern="0" cap="none" spc="125" normalizeH="0" baseline="0" noProof="0" dirty="0">
                  <a:ln>
                    <a:noFill/>
                  </a:ln>
                  <a:solidFill>
                    <a:sysClr val="windowText" lastClr="000000"/>
                  </a:solidFill>
                  <a:effectLst/>
                  <a:uLnTx/>
                  <a:uFillTx/>
                  <a:latin typeface="Calibri"/>
                  <a:cs typeface="Calibri"/>
                </a:rPr>
                <a:t> </a:t>
              </a:r>
              <a:r>
                <a:rPr kumimoji="0" b="0" i="0" u="none" strike="noStrike" kern="0" cap="none" spc="0" normalizeH="0" baseline="0" noProof="0" dirty="0">
                  <a:ln>
                    <a:noFill/>
                  </a:ln>
                  <a:solidFill>
                    <a:sysClr val="windowText" lastClr="000000"/>
                  </a:solidFill>
                  <a:effectLst/>
                  <a:uLnTx/>
                  <a:uFillTx/>
                  <a:latin typeface="Calibri"/>
                  <a:cs typeface="Calibri"/>
                </a:rPr>
                <a:t>that</a:t>
              </a:r>
              <a:r>
                <a:rPr kumimoji="0" b="0" i="0" u="none" strike="noStrike" kern="0" cap="none" spc="114" normalizeH="0" baseline="0" noProof="0" dirty="0">
                  <a:ln>
                    <a:noFill/>
                  </a:ln>
                  <a:solidFill>
                    <a:sysClr val="windowText" lastClr="000000"/>
                  </a:solidFill>
                  <a:effectLst/>
                  <a:uLnTx/>
                  <a:uFillTx/>
                  <a:latin typeface="Calibri"/>
                  <a:cs typeface="Calibri"/>
                </a:rPr>
                <a:t> </a:t>
              </a:r>
              <a:r>
                <a:rPr kumimoji="0" b="0" i="0" u="none" strike="noStrike" kern="0" cap="none" spc="0" normalizeH="0" baseline="0" noProof="0" dirty="0">
                  <a:ln>
                    <a:noFill/>
                  </a:ln>
                  <a:solidFill>
                    <a:sysClr val="windowText" lastClr="000000"/>
                  </a:solidFill>
                  <a:effectLst/>
                  <a:uLnTx/>
                  <a:uFillTx/>
                  <a:latin typeface="Calibri"/>
                  <a:cs typeface="Calibri"/>
                </a:rPr>
                <a:t>provides</a:t>
              </a:r>
              <a:r>
                <a:rPr kumimoji="0" b="0" i="0" u="none" strike="noStrike" kern="0" cap="none" spc="60" normalizeH="0" baseline="0" noProof="0" dirty="0">
                  <a:ln>
                    <a:noFill/>
                  </a:ln>
                  <a:solidFill>
                    <a:sysClr val="windowText" lastClr="000000"/>
                  </a:solidFill>
                  <a:effectLst/>
                  <a:uLnTx/>
                  <a:uFillTx/>
                  <a:latin typeface="Calibri"/>
                  <a:cs typeface="Calibri"/>
                </a:rPr>
                <a:t> </a:t>
              </a:r>
              <a:r>
                <a:rPr kumimoji="0" b="0" i="0" u="none" strike="noStrike" kern="0" cap="none" spc="0" normalizeH="0" baseline="0" noProof="0" dirty="0">
                  <a:ln>
                    <a:noFill/>
                  </a:ln>
                  <a:solidFill>
                    <a:sysClr val="windowText" lastClr="000000"/>
                  </a:solidFill>
                  <a:effectLst/>
                  <a:uLnTx/>
                  <a:uFillTx/>
                  <a:latin typeface="Calibri"/>
                  <a:cs typeface="Calibri"/>
                </a:rPr>
                <a:t>building</a:t>
              </a:r>
              <a:r>
                <a:rPr kumimoji="0" b="0" i="0" u="none" strike="noStrike" kern="0" cap="none" spc="114" normalizeH="0" baseline="0" noProof="0" dirty="0">
                  <a:ln>
                    <a:noFill/>
                  </a:ln>
                  <a:solidFill>
                    <a:sysClr val="windowText" lastClr="000000"/>
                  </a:solidFill>
                  <a:effectLst/>
                  <a:uLnTx/>
                  <a:uFillTx/>
                  <a:latin typeface="Calibri"/>
                  <a:cs typeface="Calibri"/>
                </a:rPr>
                <a:t> </a:t>
              </a:r>
              <a:r>
                <a:rPr kumimoji="0" b="0" i="0" u="none" strike="noStrike" kern="0" cap="none" spc="0" normalizeH="0" baseline="0" noProof="0" dirty="0">
                  <a:ln>
                    <a:noFill/>
                  </a:ln>
                  <a:solidFill>
                    <a:sysClr val="windowText" lastClr="000000"/>
                  </a:solidFill>
                  <a:effectLst/>
                  <a:uLnTx/>
                  <a:uFillTx/>
                  <a:latin typeface="Calibri"/>
                  <a:cs typeface="Calibri"/>
                </a:rPr>
                <a:t>owners</a:t>
              </a:r>
              <a:r>
                <a:rPr kumimoji="0" b="0" i="0" u="none" strike="noStrike" kern="0" cap="none" spc="100" normalizeH="0" baseline="0" noProof="0" dirty="0">
                  <a:ln>
                    <a:noFill/>
                  </a:ln>
                  <a:solidFill>
                    <a:sysClr val="windowText" lastClr="000000"/>
                  </a:solidFill>
                  <a:effectLst/>
                  <a:uLnTx/>
                  <a:uFillTx/>
                  <a:latin typeface="Calibri"/>
                  <a:cs typeface="Calibri"/>
                </a:rPr>
                <a:t> </a:t>
              </a:r>
              <a:r>
                <a:rPr kumimoji="0" b="0" i="0" u="none" strike="noStrike" kern="0" cap="none" spc="0" normalizeH="0" baseline="0" noProof="0" dirty="0">
                  <a:ln>
                    <a:noFill/>
                  </a:ln>
                  <a:solidFill>
                    <a:sysClr val="windowText" lastClr="000000"/>
                  </a:solidFill>
                  <a:effectLst/>
                  <a:uLnTx/>
                  <a:uFillTx/>
                  <a:latin typeface="Calibri"/>
                  <a:cs typeface="Calibri"/>
                </a:rPr>
                <a:t>with</a:t>
              </a:r>
              <a:r>
                <a:rPr kumimoji="0" b="0" i="0" u="none" strike="noStrike" kern="0" cap="none" spc="110" normalizeH="0" baseline="0" noProof="0" dirty="0">
                  <a:ln>
                    <a:noFill/>
                  </a:ln>
                  <a:solidFill>
                    <a:sysClr val="windowText" lastClr="000000"/>
                  </a:solidFill>
                  <a:effectLst/>
                  <a:uLnTx/>
                  <a:uFillTx/>
                  <a:latin typeface="Calibri"/>
                  <a:cs typeface="Calibri"/>
                </a:rPr>
                <a:t> </a:t>
              </a:r>
              <a:r>
                <a:rPr kumimoji="0" b="0" i="0" u="none" strike="noStrike" kern="0" cap="none" spc="65" normalizeH="0" baseline="0" noProof="0" dirty="0">
                  <a:ln>
                    <a:noFill/>
                  </a:ln>
                  <a:solidFill>
                    <a:sysClr val="windowText" lastClr="000000"/>
                  </a:solidFill>
                  <a:effectLst/>
                  <a:uLnTx/>
                  <a:uFillTx/>
                  <a:latin typeface="Calibri"/>
                  <a:cs typeface="Calibri"/>
                </a:rPr>
                <a:t>a</a:t>
              </a:r>
              <a:r>
                <a:rPr kumimoji="0" b="0" i="0" u="none" strike="noStrike" kern="0" cap="none" spc="130" normalizeH="0" baseline="0" noProof="0" dirty="0">
                  <a:ln>
                    <a:noFill/>
                  </a:ln>
                  <a:solidFill>
                    <a:sysClr val="windowText" lastClr="000000"/>
                  </a:solidFill>
                  <a:effectLst/>
                  <a:uLnTx/>
                  <a:uFillTx/>
                  <a:latin typeface="Calibri"/>
                  <a:cs typeface="Calibri"/>
                </a:rPr>
                <a:t> </a:t>
              </a:r>
              <a:r>
                <a:rPr kumimoji="0" b="0" i="0" u="none" strike="noStrike" kern="0" cap="none" spc="0" normalizeH="0" baseline="0" noProof="0" dirty="0">
                  <a:ln>
                    <a:noFill/>
                  </a:ln>
                  <a:solidFill>
                    <a:sysClr val="windowText" lastClr="000000"/>
                  </a:solidFill>
                  <a:effectLst/>
                  <a:uLnTx/>
                  <a:uFillTx/>
                  <a:latin typeface="Calibri"/>
                  <a:cs typeface="Calibri"/>
                </a:rPr>
                <a:t>draft</a:t>
              </a:r>
              <a:r>
                <a:rPr kumimoji="0" b="0" i="0" u="none" strike="noStrike" kern="0" cap="none" spc="100" normalizeH="0" baseline="0" noProof="0" dirty="0">
                  <a:ln>
                    <a:noFill/>
                  </a:ln>
                  <a:solidFill>
                    <a:sysClr val="windowText" lastClr="000000"/>
                  </a:solidFill>
                  <a:effectLst/>
                  <a:uLnTx/>
                  <a:uFillTx/>
                  <a:latin typeface="Calibri"/>
                  <a:cs typeface="Calibri"/>
                </a:rPr>
                <a:t> </a:t>
              </a:r>
              <a:r>
                <a:rPr kumimoji="0" b="0" i="0" u="none" strike="noStrike" kern="0" cap="none" spc="0" normalizeH="0" baseline="0" noProof="0" dirty="0">
                  <a:ln>
                    <a:noFill/>
                  </a:ln>
                  <a:solidFill>
                    <a:sysClr val="windowText" lastClr="000000"/>
                  </a:solidFill>
                  <a:effectLst/>
                  <a:uLnTx/>
                  <a:uFillTx/>
                  <a:latin typeface="Calibri"/>
                  <a:cs typeface="Calibri"/>
                </a:rPr>
                <a:t>plan</a:t>
              </a:r>
              <a:r>
                <a:rPr kumimoji="0" b="0" i="0" u="none" strike="noStrike" kern="0" cap="none" spc="100" normalizeH="0" baseline="0" noProof="0" dirty="0">
                  <a:ln>
                    <a:noFill/>
                  </a:ln>
                  <a:solidFill>
                    <a:sysClr val="windowText" lastClr="000000"/>
                  </a:solidFill>
                  <a:effectLst/>
                  <a:uLnTx/>
                  <a:uFillTx/>
                  <a:latin typeface="Calibri"/>
                  <a:cs typeface="Calibri"/>
                </a:rPr>
                <a:t> </a:t>
              </a:r>
              <a:r>
                <a:rPr kumimoji="0" b="0" i="0" u="none" strike="noStrike" kern="0" cap="none" spc="-25" normalizeH="0" baseline="0" noProof="0" dirty="0">
                  <a:ln>
                    <a:noFill/>
                  </a:ln>
                  <a:solidFill>
                    <a:sysClr val="windowText" lastClr="000000"/>
                  </a:solidFill>
                  <a:effectLst/>
                  <a:uLnTx/>
                  <a:uFillTx/>
                  <a:latin typeface="Calibri"/>
                  <a:cs typeface="Calibri"/>
                </a:rPr>
                <a:t>for </a:t>
              </a:r>
              <a:r>
                <a:rPr kumimoji="0" b="0" i="0" u="none" strike="noStrike" kern="0" cap="none" spc="20" normalizeH="0" baseline="0" noProof="0" dirty="0">
                  <a:ln>
                    <a:noFill/>
                  </a:ln>
                  <a:solidFill>
                    <a:sysClr val="windowText" lastClr="000000"/>
                  </a:solidFill>
                  <a:effectLst/>
                  <a:uLnTx/>
                  <a:uFillTx/>
                  <a:latin typeface="Calibri"/>
                  <a:cs typeface="Calibri"/>
                </a:rPr>
                <a:t>wastewater</a:t>
              </a:r>
              <a:r>
                <a:rPr kumimoji="0" b="0" i="0" u="none" strike="noStrike" kern="0" cap="none" spc="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energy</a:t>
              </a:r>
              <a:r>
                <a:rPr kumimoji="0" b="0" i="0" u="none" strike="noStrike" kern="0" cap="none" spc="-10"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recovery,</a:t>
              </a:r>
              <a:r>
                <a:rPr kumimoji="0" b="0" i="0" u="none" strike="noStrike" kern="0" cap="none" spc="-1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including</a:t>
              </a:r>
              <a:r>
                <a:rPr kumimoji="0" b="0" i="0" u="none" strike="noStrike" kern="0" cap="none" spc="50"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initial</a:t>
              </a:r>
              <a:r>
                <a:rPr kumimoji="0" b="0" i="0" u="none" strike="noStrike" kern="0" cap="none" spc="2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project</a:t>
              </a:r>
              <a:r>
                <a:rPr kumimoji="0" b="0" i="0" u="none" strike="noStrike" kern="0" cap="none" spc="-10" normalizeH="0" baseline="0" noProof="0" dirty="0">
                  <a:ln>
                    <a:noFill/>
                  </a:ln>
                  <a:solidFill>
                    <a:sysClr val="windowText" lastClr="000000"/>
                  </a:solidFill>
                  <a:effectLst/>
                  <a:uLnTx/>
                  <a:uFillTx/>
                  <a:latin typeface="Calibri"/>
                  <a:cs typeface="Calibri"/>
                </a:rPr>
                <a:t> </a:t>
              </a:r>
              <a:r>
                <a:rPr kumimoji="0" b="0" i="0" u="none" strike="noStrike" kern="0" cap="none" spc="70" normalizeH="0" baseline="0" noProof="0" dirty="0">
                  <a:ln>
                    <a:noFill/>
                  </a:ln>
                  <a:solidFill>
                    <a:sysClr val="windowText" lastClr="000000"/>
                  </a:solidFill>
                  <a:effectLst/>
                  <a:uLnTx/>
                  <a:uFillTx/>
                  <a:latin typeface="Calibri"/>
                  <a:cs typeface="Calibri"/>
                </a:rPr>
                <a:t>costs,</a:t>
              </a:r>
              <a:r>
                <a:rPr kumimoji="0" b="0" i="0" u="none" strike="noStrike" kern="0" cap="none" spc="0"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estimates</a:t>
              </a:r>
              <a:r>
                <a:rPr kumimoji="0" b="0" i="0" u="none" strike="noStrike" kern="0" cap="none" spc="-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for</a:t>
              </a:r>
              <a:r>
                <a:rPr kumimoji="0" b="0" i="0" u="none" strike="noStrike" kern="0" cap="none" spc="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energy-</a:t>
              </a:r>
              <a:r>
                <a:rPr kumimoji="0" b="0" i="0" u="none" strike="noStrike" kern="0" cap="none" spc="45" normalizeH="0" baseline="0" noProof="0" dirty="0">
                  <a:ln>
                    <a:noFill/>
                  </a:ln>
                  <a:solidFill>
                    <a:sysClr val="windowText" lastClr="000000"/>
                  </a:solidFill>
                  <a:effectLst/>
                  <a:uLnTx/>
                  <a:uFillTx/>
                  <a:latin typeface="Calibri"/>
                  <a:cs typeface="Calibri"/>
                </a:rPr>
                <a:t>savings,</a:t>
              </a:r>
              <a:r>
                <a:rPr kumimoji="0" b="0" i="0" u="none" strike="noStrike" kern="0" cap="none" spc="-3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greenhouse</a:t>
              </a:r>
              <a:r>
                <a:rPr kumimoji="0" b="0" i="0" u="none" strike="noStrike" kern="0" cap="none" spc="5" normalizeH="0" baseline="0" noProof="0" dirty="0">
                  <a:ln>
                    <a:noFill/>
                  </a:ln>
                  <a:solidFill>
                    <a:sysClr val="windowText" lastClr="000000"/>
                  </a:solidFill>
                  <a:effectLst/>
                  <a:uLnTx/>
                  <a:uFillTx/>
                  <a:latin typeface="Calibri"/>
                  <a:cs typeface="Calibri"/>
                </a:rPr>
                <a:t> </a:t>
              </a:r>
              <a:r>
                <a:rPr kumimoji="0" b="0" i="0" u="none" strike="noStrike" kern="0" cap="none" spc="40" normalizeH="0" baseline="0" noProof="0" dirty="0">
                  <a:ln>
                    <a:noFill/>
                  </a:ln>
                  <a:solidFill>
                    <a:sysClr val="windowText" lastClr="000000"/>
                  </a:solidFill>
                  <a:effectLst/>
                  <a:uLnTx/>
                  <a:uFillTx/>
                  <a:latin typeface="Calibri"/>
                  <a:cs typeface="Calibri"/>
                </a:rPr>
                <a:t>gas</a:t>
              </a:r>
              <a:r>
                <a:rPr lang="en-US" kern="0" dirty="0">
                  <a:solidFill>
                    <a:sysClr val="windowText" lastClr="000000"/>
                  </a:solidFill>
                  <a:latin typeface="Calibri"/>
                  <a:cs typeface="Calibri"/>
                </a:rPr>
                <a:t> </a:t>
              </a:r>
              <a:r>
                <a:rPr kumimoji="0" b="0" i="0" u="none" strike="noStrike" kern="0" cap="none" spc="55" normalizeH="0" baseline="0" noProof="0" dirty="0">
                  <a:ln>
                    <a:noFill/>
                  </a:ln>
                  <a:solidFill>
                    <a:sysClr val="windowText" lastClr="000000"/>
                  </a:solidFill>
                  <a:effectLst/>
                  <a:uLnTx/>
                  <a:uFillTx/>
                  <a:latin typeface="Calibri"/>
                  <a:cs typeface="Calibri"/>
                </a:rPr>
                <a:t>emission</a:t>
              </a:r>
              <a:r>
                <a:rPr kumimoji="0" b="0" i="0" u="none" strike="noStrike" kern="0" cap="none" spc="-35" normalizeH="0" baseline="0" noProof="0" dirty="0">
                  <a:ln>
                    <a:noFill/>
                  </a:ln>
                  <a:solidFill>
                    <a:sysClr val="windowText" lastClr="000000"/>
                  </a:solidFill>
                  <a:effectLst/>
                  <a:uLnTx/>
                  <a:uFillTx/>
                  <a:latin typeface="Calibri"/>
                  <a:cs typeface="Calibri"/>
                </a:rPr>
                <a:t> </a:t>
              </a:r>
              <a:r>
                <a:rPr kumimoji="0" b="0" i="0" u="none" strike="noStrike" kern="0" cap="none" spc="55" normalizeH="0" baseline="0" noProof="0" dirty="0">
                  <a:ln>
                    <a:noFill/>
                  </a:ln>
                  <a:solidFill>
                    <a:sysClr val="windowText" lastClr="000000"/>
                  </a:solidFill>
                  <a:effectLst/>
                  <a:uLnTx/>
                  <a:uFillTx/>
                  <a:latin typeface="Calibri"/>
                  <a:cs typeface="Calibri"/>
                </a:rPr>
                <a:t>(GHG)</a:t>
              </a:r>
              <a:r>
                <a:rPr kumimoji="0" b="0" i="0" u="none" strike="noStrike" kern="0" cap="none" spc="-10"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reductions,</a:t>
              </a:r>
              <a:r>
                <a:rPr kumimoji="0" b="0" i="0" u="none" strike="noStrike" kern="0" cap="none" spc="-5" normalizeH="0" baseline="0" noProof="0" dirty="0">
                  <a:ln>
                    <a:noFill/>
                  </a:ln>
                  <a:solidFill>
                    <a:sysClr val="windowText" lastClr="000000"/>
                  </a:solidFill>
                  <a:effectLst/>
                  <a:uLnTx/>
                  <a:uFillTx/>
                  <a:latin typeface="Calibri"/>
                  <a:cs typeface="Calibri"/>
                </a:rPr>
                <a:t> </a:t>
              </a:r>
              <a:r>
                <a:rPr kumimoji="0" b="0" i="0" u="none" strike="noStrike" kern="0" cap="none" spc="50" normalizeH="0" baseline="0" noProof="0" dirty="0">
                  <a:ln>
                    <a:noFill/>
                  </a:ln>
                  <a:solidFill>
                    <a:sysClr val="windowText" lastClr="000000"/>
                  </a:solidFill>
                  <a:effectLst/>
                  <a:uLnTx/>
                  <a:uFillTx/>
                  <a:latin typeface="Calibri"/>
                  <a:cs typeface="Calibri"/>
                </a:rPr>
                <a:t>and</a:t>
              </a:r>
              <a:r>
                <a:rPr kumimoji="0" b="0" i="0" u="none" strike="noStrike" kern="0" cap="none" spc="-5" normalizeH="0" baseline="0" noProof="0" dirty="0">
                  <a:ln>
                    <a:noFill/>
                  </a:ln>
                  <a:solidFill>
                    <a:sysClr val="windowText" lastClr="000000"/>
                  </a:solidFill>
                  <a:effectLst/>
                  <a:uLnTx/>
                  <a:uFillTx/>
                  <a:latin typeface="Calibri"/>
                  <a:cs typeface="Calibri"/>
                </a:rPr>
                <a:t> </a:t>
              </a:r>
              <a:r>
                <a:rPr kumimoji="0" b="0" i="0" u="none" strike="noStrike" kern="0" cap="none" spc="65" normalizeH="0" baseline="0" noProof="0" dirty="0">
                  <a:ln>
                    <a:noFill/>
                  </a:ln>
                  <a:solidFill>
                    <a:sysClr val="windowText" lastClr="000000"/>
                  </a:solidFill>
                  <a:effectLst/>
                  <a:uLnTx/>
                  <a:uFillTx/>
                  <a:latin typeface="Calibri"/>
                  <a:cs typeface="Calibri"/>
                </a:rPr>
                <a:t>a</a:t>
              </a:r>
              <a:r>
                <a:rPr kumimoji="0" b="0" i="0" u="none" strike="noStrike" kern="0" cap="none" spc="15" normalizeH="0" baseline="0" noProof="0" dirty="0">
                  <a:ln>
                    <a:noFill/>
                  </a:ln>
                  <a:solidFill>
                    <a:sysClr val="windowText" lastClr="000000"/>
                  </a:solidFill>
                  <a:effectLst/>
                  <a:uLnTx/>
                  <a:uFillTx/>
                  <a:latin typeface="Calibri"/>
                  <a:cs typeface="Calibri"/>
                </a:rPr>
                <a:t> </a:t>
              </a:r>
              <a:r>
                <a:rPr kumimoji="0" b="0" i="0" u="none" strike="noStrike" kern="0" cap="none" spc="75" normalizeH="0" baseline="0" noProof="0" dirty="0">
                  <a:ln>
                    <a:noFill/>
                  </a:ln>
                  <a:solidFill>
                    <a:sysClr val="windowText" lastClr="000000"/>
                  </a:solidFill>
                  <a:effectLst/>
                  <a:uLnTx/>
                  <a:uFillTx/>
                  <a:latin typeface="Calibri"/>
                  <a:cs typeface="Calibri"/>
                </a:rPr>
                <a:t>basic</a:t>
              </a:r>
              <a:r>
                <a:rPr kumimoji="0" b="0" i="0" u="none" strike="noStrike" kern="0" cap="none" spc="-10"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site</a:t>
              </a:r>
              <a:r>
                <a:rPr kumimoji="0" b="0" i="0" u="none" strike="noStrike" kern="0" cap="none" spc="-10"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diagram</a:t>
              </a:r>
              <a:r>
                <a:rPr kumimoji="0" b="0" i="0" u="none" strike="noStrike" kern="0" cap="none" spc="-10"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showing</a:t>
              </a:r>
              <a:r>
                <a:rPr kumimoji="0" b="0" i="0" u="none" strike="noStrike" kern="0" cap="none" spc="-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how</a:t>
              </a:r>
              <a:r>
                <a:rPr kumimoji="0" b="0" i="0" u="none" strike="noStrike" kern="0" cap="none" spc="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wastewater</a:t>
              </a:r>
              <a:r>
                <a:rPr kumimoji="0" b="0" i="0" u="none" strike="noStrike" kern="0" cap="none" spc="-2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energy</a:t>
              </a:r>
              <a:r>
                <a:rPr kumimoji="0" b="0" i="0" u="none" strike="noStrike" kern="0" cap="none" spc="-10" normalizeH="0" baseline="0" noProof="0" dirty="0">
                  <a:ln>
                    <a:noFill/>
                  </a:ln>
                  <a:solidFill>
                    <a:sysClr val="windowText" lastClr="000000"/>
                  </a:solidFill>
                  <a:effectLst/>
                  <a:uLnTx/>
                  <a:uFillTx/>
                  <a:latin typeface="Calibri"/>
                  <a:cs typeface="Calibri"/>
                </a:rPr>
                <a:t> </a:t>
              </a:r>
              <a:r>
                <a:rPr kumimoji="0" b="0" i="0" u="none" strike="noStrike" kern="0" cap="none" spc="65" normalizeH="0" baseline="0" noProof="0" dirty="0">
                  <a:ln>
                    <a:noFill/>
                  </a:ln>
                  <a:solidFill>
                    <a:sysClr val="windowText" lastClr="000000"/>
                  </a:solidFill>
                  <a:effectLst/>
                  <a:uLnTx/>
                  <a:uFillTx/>
                  <a:latin typeface="Calibri"/>
                  <a:cs typeface="Calibri"/>
                </a:rPr>
                <a:t>sources</a:t>
              </a:r>
              <a:r>
                <a:rPr kumimoji="0" b="0" i="0" u="none" strike="noStrike" kern="0" cap="none" spc="-20"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will</a:t>
              </a:r>
              <a:r>
                <a:rPr kumimoji="0" b="0" i="0" u="none" strike="noStrike" kern="0" cap="none" spc="10"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be</a:t>
              </a:r>
              <a:r>
                <a:rPr kumimoji="0" b="0" i="0" u="none" strike="noStrike" kern="0" cap="none" spc="-10" normalizeH="0" baseline="0" noProof="0" dirty="0">
                  <a:ln>
                    <a:noFill/>
                  </a:ln>
                  <a:solidFill>
                    <a:sysClr val="windowText" lastClr="000000"/>
                  </a:solidFill>
                  <a:effectLst/>
                  <a:uLnTx/>
                  <a:uFillTx/>
                  <a:latin typeface="Calibri"/>
                  <a:cs typeface="Calibri"/>
                </a:rPr>
                <a:t> </a:t>
              </a:r>
              <a:r>
                <a:rPr kumimoji="0" b="0" i="0" u="none" strike="noStrike" kern="0" cap="none" spc="85" normalizeH="0" baseline="0" noProof="0" dirty="0">
                  <a:ln>
                    <a:noFill/>
                  </a:ln>
                  <a:solidFill>
                    <a:sysClr val="windowText" lastClr="000000"/>
                  </a:solidFill>
                  <a:effectLst/>
                  <a:uLnTx/>
                  <a:uFillTx/>
                  <a:latin typeface="Calibri"/>
                  <a:cs typeface="Calibri"/>
                </a:rPr>
                <a:t>assessed</a:t>
              </a:r>
              <a:r>
                <a:rPr kumimoji="0" b="0" i="0" u="none" strike="noStrike" kern="0" cap="none" spc="-35" normalizeH="0" baseline="0" noProof="0" dirty="0">
                  <a:ln>
                    <a:noFill/>
                  </a:ln>
                  <a:solidFill>
                    <a:sysClr val="windowText" lastClr="000000"/>
                  </a:solidFill>
                  <a:effectLst/>
                  <a:uLnTx/>
                  <a:uFillTx/>
                  <a:latin typeface="Calibri"/>
                  <a:cs typeface="Calibri"/>
                </a:rPr>
                <a:t> </a:t>
              </a:r>
              <a:r>
                <a:rPr kumimoji="0" b="0" i="0" u="none" strike="noStrike" kern="0" cap="none" spc="-25" normalizeH="0" baseline="0" noProof="0" dirty="0">
                  <a:ln>
                    <a:noFill/>
                  </a:ln>
                  <a:solidFill>
                    <a:sysClr val="windowText" lastClr="000000"/>
                  </a:solidFill>
                  <a:effectLst/>
                  <a:uLnTx/>
                  <a:uFillTx/>
                  <a:latin typeface="Calibri"/>
                  <a:cs typeface="Calibri"/>
                </a:rPr>
                <a:t>for </a:t>
              </a:r>
              <a:r>
                <a:rPr kumimoji="0" b="0" i="0" u="none" strike="noStrike" kern="0" cap="none" spc="80" normalizeH="0" baseline="0" noProof="0" dirty="0">
                  <a:ln>
                    <a:noFill/>
                  </a:ln>
                  <a:solidFill>
                    <a:sysClr val="windowText" lastClr="000000"/>
                  </a:solidFill>
                  <a:effectLst/>
                  <a:uLnTx/>
                  <a:uFillTx/>
                  <a:latin typeface="Calibri"/>
                  <a:cs typeface="Calibri"/>
                </a:rPr>
                <a:t>space</a:t>
              </a:r>
              <a:r>
                <a:rPr kumimoji="0" b="0" i="0" u="none" strike="noStrike" kern="0" cap="none" spc="1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heating,</a:t>
              </a:r>
              <a:r>
                <a:rPr kumimoji="0" b="0" i="0" u="none" strike="noStrike" kern="0" cap="none" spc="2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cooling,</a:t>
              </a:r>
              <a:r>
                <a:rPr kumimoji="0" b="0" i="0" u="none" strike="noStrike" kern="0" cap="none" spc="40"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hot</a:t>
              </a:r>
              <a:r>
                <a:rPr kumimoji="0" b="0" i="0" u="none" strike="noStrike" kern="0" cap="none" spc="20"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water</a:t>
              </a:r>
              <a:r>
                <a:rPr kumimoji="0" b="0" i="0" u="none" strike="noStrike" kern="0" cap="none" spc="30"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etc.</a:t>
              </a:r>
              <a:r>
                <a:rPr kumimoji="0" b="0" i="0" u="none" strike="noStrike" kern="0" cap="none" spc="20"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in</a:t>
              </a:r>
              <a:r>
                <a:rPr kumimoji="0" b="0" i="0" u="none" strike="noStrike" kern="0" cap="none" spc="3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the</a:t>
              </a:r>
              <a:r>
                <a:rPr kumimoji="0" b="0" i="0" u="none" strike="noStrike" kern="0" cap="none" spc="20"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building</a:t>
              </a:r>
              <a:r>
                <a:rPr kumimoji="0" b="0" i="0" u="none" strike="noStrike" kern="0" cap="none" spc="3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or </a:t>
              </a:r>
              <a:r>
                <a:rPr kumimoji="0" b="0" i="0" u="none" strike="noStrike" kern="0" cap="none" spc="-10" normalizeH="0" baseline="0" noProof="0" dirty="0">
                  <a:ln>
                    <a:noFill/>
                  </a:ln>
                  <a:solidFill>
                    <a:sysClr val="windowText" lastClr="000000"/>
                  </a:solidFill>
                  <a:effectLst/>
                  <a:uLnTx/>
                  <a:uFillTx/>
                  <a:latin typeface="Calibri"/>
                  <a:cs typeface="Calibri"/>
                </a:rPr>
                <a:t>buildings.</a:t>
              </a:r>
              <a:endParaRPr kumimoji="0" b="0" i="0" u="none" strike="noStrike" kern="0" cap="none" spc="0" normalizeH="0" baseline="0" noProof="0" dirty="0">
                <a:ln>
                  <a:noFill/>
                </a:ln>
                <a:solidFill>
                  <a:sysClr val="windowText" lastClr="000000"/>
                </a:solidFill>
                <a:effectLst/>
                <a:uLnTx/>
                <a:uFillTx/>
                <a:latin typeface="Calibri"/>
                <a:cs typeface="Calibri"/>
              </a:endParaRPr>
            </a:p>
          </p:txBody>
        </p:sp>
      </p:grpSp>
      <p:grpSp>
        <p:nvGrpSpPr>
          <p:cNvPr id="20" name="Group 19" descr="Design Phase (up to $100,00)">
            <a:extLst>
              <a:ext uri="{FF2B5EF4-FFF2-40B4-BE49-F238E27FC236}">
                <a16:creationId xmlns:a16="http://schemas.microsoft.com/office/drawing/2014/main" id="{7EE68A6A-6421-CA33-B276-FC3320222EDA}"/>
              </a:ext>
            </a:extLst>
          </p:cNvPr>
          <p:cNvGrpSpPr/>
          <p:nvPr/>
        </p:nvGrpSpPr>
        <p:grpSpPr>
          <a:xfrm>
            <a:off x="592753" y="3531931"/>
            <a:ext cx="11128999" cy="1850400"/>
            <a:chOff x="573705" y="3129397"/>
            <a:chExt cx="11128999" cy="1850400"/>
          </a:xfrm>
        </p:grpSpPr>
        <p:sp>
          <p:nvSpPr>
            <p:cNvPr id="7" name="object 7"/>
            <p:cNvSpPr/>
            <p:nvPr/>
          </p:nvSpPr>
          <p:spPr>
            <a:xfrm>
              <a:off x="573705" y="3129397"/>
              <a:ext cx="2137276" cy="1850400"/>
            </a:xfrm>
            <a:custGeom>
              <a:avLst/>
              <a:gdLst/>
              <a:ahLst/>
              <a:cxnLst/>
              <a:rect l="l" t="t" r="r" b="b"/>
              <a:pathLst>
                <a:path w="1443355" h="1742439">
                  <a:moveTo>
                    <a:pt x="1443189" y="0"/>
                  </a:moveTo>
                  <a:lnTo>
                    <a:pt x="721575" y="721486"/>
                  </a:lnTo>
                  <a:lnTo>
                    <a:pt x="0" y="0"/>
                  </a:lnTo>
                  <a:lnTo>
                    <a:pt x="0" y="1020698"/>
                  </a:lnTo>
                  <a:lnTo>
                    <a:pt x="721575" y="1742312"/>
                  </a:lnTo>
                  <a:lnTo>
                    <a:pt x="1443189" y="1020698"/>
                  </a:lnTo>
                  <a:lnTo>
                    <a:pt x="1443189" y="0"/>
                  </a:lnTo>
                  <a:close/>
                </a:path>
              </a:pathLst>
            </a:custGeom>
            <a:solidFill>
              <a:srgbClr val="155F8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txBox="1"/>
            <p:nvPr/>
          </p:nvSpPr>
          <p:spPr>
            <a:xfrm>
              <a:off x="589648" y="3791340"/>
              <a:ext cx="2066753" cy="671338"/>
            </a:xfrm>
            <a:prstGeom prst="rect">
              <a:avLst/>
            </a:prstGeom>
          </p:spPr>
          <p:txBody>
            <a:bodyPr vert="horz" wrap="square" lIns="0" tIns="65405" rIns="0" bIns="0" rtlCol="0">
              <a:spAutoFit/>
            </a:bodyPr>
            <a:lstStyle/>
            <a:p>
              <a:pPr marL="0" marR="40640" lvl="0" indent="0" algn="ctr" defTabSz="914400" eaLnBrk="1" fontAlgn="auto" latinLnBrk="0" hangingPunct="1">
                <a:lnSpc>
                  <a:spcPct val="100000"/>
                </a:lnSpc>
                <a:spcBef>
                  <a:spcPts val="515"/>
                </a:spcBef>
                <a:spcAft>
                  <a:spcPts val="0"/>
                </a:spcAft>
                <a:buClrTx/>
                <a:buSzTx/>
                <a:buFontTx/>
                <a:buNone/>
                <a:tabLst/>
                <a:defRPr/>
              </a:pPr>
              <a:r>
                <a:rPr kumimoji="0" b="0" i="0" u="none" strike="noStrike" kern="0" cap="none" spc="-10" normalizeH="0" baseline="0" noProof="0" dirty="0">
                  <a:ln>
                    <a:noFill/>
                  </a:ln>
                  <a:solidFill>
                    <a:srgbClr val="FFFFFF"/>
                  </a:solidFill>
                  <a:effectLst/>
                  <a:uLnTx/>
                  <a:uFillTx/>
                  <a:latin typeface="Arial"/>
                  <a:cs typeface="Arial"/>
                </a:rPr>
                <a:t>Design</a:t>
              </a:r>
              <a:endParaRPr kumimoji="0" b="0" i="0" u="none" strike="noStrike" kern="0" cap="none" spc="0" normalizeH="0" baseline="0" noProof="0" dirty="0">
                <a:ln>
                  <a:noFill/>
                </a:ln>
                <a:solidFill>
                  <a:sysClr val="windowText" lastClr="000000"/>
                </a:solidFill>
                <a:effectLst/>
                <a:uLnTx/>
                <a:uFillTx/>
                <a:latin typeface="Arial"/>
                <a:cs typeface="Arial"/>
              </a:endParaRPr>
            </a:p>
            <a:p>
              <a:pPr marL="0" marR="0" lvl="0" indent="0" algn="ctr" defTabSz="914400" eaLnBrk="1" fontAlgn="auto" latinLnBrk="0" hangingPunct="1">
                <a:lnSpc>
                  <a:spcPct val="100000"/>
                </a:lnSpc>
                <a:spcBef>
                  <a:spcPts val="420"/>
                </a:spcBef>
                <a:spcAft>
                  <a:spcPts val="0"/>
                </a:spcAft>
                <a:buClrTx/>
                <a:buSzTx/>
                <a:buFontTx/>
                <a:buNone/>
                <a:tabLst/>
                <a:defRPr/>
              </a:pPr>
              <a:r>
                <a:rPr kumimoji="0" b="0" i="0" u="none" strike="noStrike" kern="0" cap="none" spc="0" normalizeH="0" baseline="0" noProof="0" dirty="0">
                  <a:ln>
                    <a:noFill/>
                  </a:ln>
                  <a:solidFill>
                    <a:srgbClr val="FFFFFF"/>
                  </a:solidFill>
                  <a:effectLst/>
                  <a:uLnTx/>
                  <a:uFillTx/>
                  <a:latin typeface="Arial"/>
                  <a:cs typeface="Arial"/>
                </a:rPr>
                <a:t>(up</a:t>
              </a:r>
              <a:r>
                <a:rPr kumimoji="0" b="0" i="0" u="none" strike="noStrike" kern="0" cap="none" spc="-20" normalizeH="0" baseline="0" noProof="0" dirty="0">
                  <a:ln>
                    <a:noFill/>
                  </a:ln>
                  <a:solidFill>
                    <a:srgbClr val="FFFFFF"/>
                  </a:solidFill>
                  <a:effectLst/>
                  <a:uLnTx/>
                  <a:uFillTx/>
                  <a:latin typeface="Arial"/>
                  <a:cs typeface="Arial"/>
                </a:rPr>
                <a:t> </a:t>
              </a:r>
              <a:r>
                <a:rPr kumimoji="0" b="0" i="0" u="none" strike="noStrike" kern="0" cap="none" spc="0" normalizeH="0" baseline="0" noProof="0" dirty="0">
                  <a:ln>
                    <a:noFill/>
                  </a:ln>
                  <a:solidFill>
                    <a:srgbClr val="FFFFFF"/>
                  </a:solidFill>
                  <a:effectLst/>
                  <a:uLnTx/>
                  <a:uFillTx/>
                  <a:latin typeface="Arial"/>
                  <a:cs typeface="Arial"/>
                </a:rPr>
                <a:t>to</a:t>
              </a:r>
              <a:r>
                <a:rPr kumimoji="0" b="0" i="0" u="none" strike="noStrike" kern="0" cap="none" spc="-15" normalizeH="0" baseline="0" noProof="0" dirty="0">
                  <a:ln>
                    <a:noFill/>
                  </a:ln>
                  <a:solidFill>
                    <a:srgbClr val="FFFFFF"/>
                  </a:solidFill>
                  <a:effectLst/>
                  <a:uLnTx/>
                  <a:uFillTx/>
                  <a:latin typeface="Arial"/>
                  <a:cs typeface="Arial"/>
                </a:rPr>
                <a:t> </a:t>
              </a:r>
              <a:r>
                <a:rPr kumimoji="0" b="0" i="0" u="none" strike="noStrike" kern="0" cap="none" spc="-10" normalizeH="0" baseline="0" noProof="0" dirty="0">
                  <a:ln>
                    <a:noFill/>
                  </a:ln>
                  <a:solidFill>
                    <a:srgbClr val="FFFFFF"/>
                  </a:solidFill>
                  <a:effectLst/>
                  <a:uLnTx/>
                  <a:uFillTx/>
                  <a:latin typeface="Arial"/>
                  <a:cs typeface="Arial"/>
                </a:rPr>
                <a:t>$100,000)</a:t>
              </a:r>
              <a:endParaRPr kumimoji="0" b="0" i="0" u="none" strike="noStrike" kern="0" cap="none" spc="0" normalizeH="0" baseline="0" noProof="0" dirty="0">
                <a:ln>
                  <a:noFill/>
                </a:ln>
                <a:solidFill>
                  <a:sysClr val="windowText" lastClr="000000"/>
                </a:solidFill>
                <a:effectLst/>
                <a:uLnTx/>
                <a:uFillTx/>
                <a:latin typeface="Arial"/>
                <a:cs typeface="Arial"/>
              </a:endParaRPr>
            </a:p>
          </p:txBody>
        </p:sp>
        <p:sp>
          <p:nvSpPr>
            <p:cNvPr id="15" name="object 15"/>
            <p:cNvSpPr txBox="1"/>
            <p:nvPr/>
          </p:nvSpPr>
          <p:spPr>
            <a:xfrm>
              <a:off x="2846363" y="3282547"/>
              <a:ext cx="8856341" cy="844462"/>
            </a:xfrm>
            <a:prstGeom prst="rect">
              <a:avLst/>
            </a:prstGeom>
          </p:spPr>
          <p:txBody>
            <a:bodyPr vert="horz" wrap="square" lIns="0" tIns="13335" rIns="0" bIns="0" rtlCol="0">
              <a:spAutoFit/>
            </a:bodyPr>
            <a:lstStyle/>
            <a:p>
              <a:pPr marL="12700" marR="5080" lvl="0" indent="0" defTabSz="914400" eaLnBrk="1" fontAlgn="auto" latinLnBrk="0" hangingPunct="1">
                <a:lnSpc>
                  <a:spcPct val="100000"/>
                </a:lnSpc>
                <a:spcBef>
                  <a:spcPts val="105"/>
                </a:spcBef>
                <a:spcAft>
                  <a:spcPts val="0"/>
                </a:spcAft>
                <a:buClrTx/>
                <a:buSzTx/>
                <a:buFontTx/>
                <a:buNone/>
                <a:tabLst/>
                <a:defRPr/>
              </a:pPr>
              <a:r>
                <a:rPr kern="0" spc="20" dirty="0">
                  <a:solidFill>
                    <a:sysClr val="windowText" lastClr="000000"/>
                  </a:solidFill>
                  <a:latin typeface="Calibri"/>
                  <a:cs typeface="Calibri"/>
                </a:rPr>
                <a:t>Develop a final design and signed schematic drawings for technically and economically viable WWER projects. The</a:t>
              </a:r>
              <a:r>
                <a:rPr lang="en-US" kern="0" spc="20" dirty="0">
                  <a:solidFill>
                    <a:sysClr val="windowText" lastClr="000000"/>
                  </a:solidFill>
                  <a:latin typeface="Calibri"/>
                  <a:cs typeface="Calibri"/>
                </a:rPr>
                <a:t> </a:t>
              </a:r>
              <a:r>
                <a:rPr kern="0" spc="20" dirty="0">
                  <a:solidFill>
                    <a:sysClr val="windowText" lastClr="000000"/>
                  </a:solidFill>
                  <a:latin typeface="Calibri"/>
                  <a:cs typeface="Calibri"/>
                </a:rPr>
                <a:t>design </a:t>
              </a:r>
              <a:r>
                <a:rPr kumimoji="0" b="0" i="0" u="none" strike="noStrike" kern="0" cap="none" spc="10" normalizeH="0" baseline="0" noProof="0" dirty="0">
                  <a:ln>
                    <a:noFill/>
                  </a:ln>
                  <a:solidFill>
                    <a:sysClr val="windowText" lastClr="000000"/>
                  </a:solidFill>
                  <a:effectLst/>
                  <a:uLnTx/>
                  <a:uFillTx/>
                  <a:latin typeface="Calibri"/>
                  <a:cs typeface="Calibri"/>
                </a:rPr>
                <a:t>grant</a:t>
              </a:r>
              <a:r>
                <a:rPr kumimoji="0" b="0" i="0" u="none" strike="noStrike" kern="0" cap="none" spc="-10"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will</a:t>
              </a:r>
              <a:r>
                <a:rPr kumimoji="0" b="0" i="0" u="none" strike="noStrike" kern="0" cap="none" spc="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fund:</a:t>
              </a:r>
              <a:r>
                <a:rPr lang="en-US" kern="0" spc="320" dirty="0">
                  <a:solidFill>
                    <a:sysClr val="windowText" lastClr="000000"/>
                  </a:solidFill>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(1)</a:t>
              </a:r>
              <a:r>
                <a:rPr kumimoji="0" b="0" i="0" u="none" strike="noStrike" kern="0" cap="none" spc="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the</a:t>
              </a:r>
              <a:r>
                <a:rPr kumimoji="0" b="0" i="0" u="none" strike="noStrike" kern="0" cap="none" spc="-1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production</a:t>
              </a:r>
              <a:r>
                <a:rPr kumimoji="0" b="0" i="0" u="none" strike="noStrike" kern="0" cap="none" spc="-1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of</a:t>
              </a:r>
              <a:r>
                <a:rPr kumimoji="0" b="0" i="0" u="none" strike="noStrike" kern="0" cap="none" spc="-5" normalizeH="0" baseline="0" noProof="0" dirty="0">
                  <a:ln>
                    <a:noFill/>
                  </a:ln>
                  <a:solidFill>
                    <a:sysClr val="windowText" lastClr="000000"/>
                  </a:solidFill>
                  <a:effectLst/>
                  <a:uLnTx/>
                  <a:uFillTx/>
                  <a:latin typeface="Calibri"/>
                  <a:cs typeface="Calibri"/>
                </a:rPr>
                <a:t> </a:t>
              </a:r>
              <a:r>
                <a:rPr kumimoji="0" b="0" i="0" u="none" strike="noStrike" kern="0" cap="none" spc="65" normalizeH="0" baseline="0" noProof="0" dirty="0">
                  <a:ln>
                    <a:noFill/>
                  </a:ln>
                  <a:solidFill>
                    <a:sysClr val="windowText" lastClr="000000"/>
                  </a:solidFill>
                  <a:effectLst/>
                  <a:uLnTx/>
                  <a:uFillTx/>
                  <a:latin typeface="Calibri"/>
                  <a:cs typeface="Calibri"/>
                </a:rPr>
                <a:t>a</a:t>
              </a:r>
              <a:r>
                <a:rPr kumimoji="0" b="0" i="0" u="none" strike="noStrike" kern="0" cap="none" spc="-10" normalizeH="0" baseline="0" noProof="0" dirty="0">
                  <a:ln>
                    <a:noFill/>
                  </a:ln>
                  <a:solidFill>
                    <a:sysClr val="windowText" lastClr="000000"/>
                  </a:solidFill>
                  <a:effectLst/>
                  <a:uLnTx/>
                  <a:uFillTx/>
                  <a:latin typeface="Calibri"/>
                  <a:cs typeface="Calibri"/>
                </a:rPr>
                <a:t> </a:t>
              </a:r>
              <a:r>
                <a:rPr kumimoji="0" b="0" i="0" u="none" strike="noStrike" kern="0" cap="none" spc="55" normalizeH="0" baseline="0" noProof="0" dirty="0">
                  <a:ln>
                    <a:noFill/>
                  </a:ln>
                  <a:solidFill>
                    <a:sysClr val="windowText" lastClr="000000"/>
                  </a:solidFill>
                  <a:effectLst/>
                  <a:uLnTx/>
                  <a:uFillTx/>
                  <a:latin typeface="Calibri"/>
                  <a:cs typeface="Calibri"/>
                </a:rPr>
                <a:t>100%</a:t>
              </a:r>
              <a:r>
                <a:rPr kumimoji="0" b="0" i="0" u="none" strike="noStrike" kern="0" cap="none" spc="2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design</a:t>
              </a:r>
              <a:r>
                <a:rPr kumimoji="0" b="0" i="0" u="none" strike="noStrike" kern="0" cap="none" spc="-3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and</a:t>
              </a:r>
              <a:r>
                <a:rPr kumimoji="0" b="0" i="0" u="none" strike="noStrike" kern="0" cap="none" spc="1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bid</a:t>
              </a:r>
              <a:r>
                <a:rPr kumimoji="0" b="0" i="0" u="none" strike="noStrike" kern="0" cap="none" spc="-10"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ready</a:t>
              </a:r>
              <a:r>
                <a:rPr kumimoji="0" b="0" i="0" u="none" strike="noStrike" kern="0" cap="none" spc="-1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drawings</a:t>
              </a:r>
              <a:r>
                <a:rPr kumimoji="0" b="0" i="0" u="none" strike="noStrike" kern="0" cap="none" spc="-1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of</a:t>
              </a:r>
              <a:r>
                <a:rPr kumimoji="0" b="0" i="0" u="none" strike="noStrike" kern="0" cap="none" spc="-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the</a:t>
              </a:r>
              <a:r>
                <a:rPr kumimoji="0" b="0" i="0" u="none" strike="noStrike" kern="0" cap="none" spc="-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proposed</a:t>
              </a:r>
              <a:r>
                <a:rPr kumimoji="0" b="0" i="0" u="none" strike="noStrike" kern="0" cap="none" spc="-50"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project</a:t>
              </a:r>
              <a:r>
                <a:rPr kumimoji="0" b="0" i="0" u="none" strike="noStrike" kern="0" cap="none" spc="-1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that</a:t>
              </a:r>
              <a:r>
                <a:rPr kumimoji="0" b="0" i="0" u="none" strike="noStrike" kern="0" cap="none" spc="0" normalizeH="0" baseline="0" noProof="0" dirty="0">
                  <a:ln>
                    <a:noFill/>
                  </a:ln>
                  <a:solidFill>
                    <a:sysClr val="windowText" lastClr="000000"/>
                  </a:solidFill>
                  <a:effectLst/>
                  <a:uLnTx/>
                  <a:uFillTx/>
                  <a:latin typeface="Calibri"/>
                  <a:cs typeface="Calibri"/>
                </a:rPr>
                <a:t> </a:t>
              </a:r>
              <a:r>
                <a:rPr kumimoji="0" b="0" i="0" u="none" strike="noStrike" kern="0" cap="none" spc="60" normalizeH="0" baseline="0" noProof="0" dirty="0">
                  <a:ln>
                    <a:noFill/>
                  </a:ln>
                  <a:solidFill>
                    <a:sysClr val="windowText" lastClr="000000"/>
                  </a:solidFill>
                  <a:effectLst/>
                  <a:uLnTx/>
                  <a:uFillTx/>
                  <a:latin typeface="Calibri"/>
                  <a:cs typeface="Calibri"/>
                </a:rPr>
                <a:t>consist</a:t>
              </a:r>
              <a:r>
                <a:rPr kumimoji="0" b="0" i="0" u="none" strike="noStrike" kern="0" cap="none" spc="-15" normalizeH="0" baseline="0" noProof="0" dirty="0">
                  <a:ln>
                    <a:noFill/>
                  </a:ln>
                  <a:solidFill>
                    <a:sysClr val="windowText" lastClr="000000"/>
                  </a:solidFill>
                  <a:effectLst/>
                  <a:uLnTx/>
                  <a:uFillTx/>
                  <a:latin typeface="Calibri"/>
                  <a:cs typeface="Calibri"/>
                </a:rPr>
                <a:t> </a:t>
              </a:r>
              <a:r>
                <a:rPr kumimoji="0" b="0" i="0" u="none" strike="noStrike" kern="0" cap="none" spc="-25" normalizeH="0" baseline="0" noProof="0" dirty="0">
                  <a:ln>
                    <a:noFill/>
                  </a:ln>
                  <a:solidFill>
                    <a:sysClr val="windowText" lastClr="000000"/>
                  </a:solidFill>
                  <a:effectLst/>
                  <a:uLnTx/>
                  <a:uFillTx/>
                  <a:latin typeface="Calibri"/>
                  <a:cs typeface="Calibri"/>
                </a:rPr>
                <a:t>of </a:t>
              </a:r>
              <a:r>
                <a:rPr kumimoji="0" b="0" i="0" u="none" strike="noStrike" kern="0" cap="none" spc="0" normalizeH="0" baseline="0" noProof="0" dirty="0">
                  <a:ln>
                    <a:noFill/>
                  </a:ln>
                  <a:solidFill>
                    <a:sysClr val="windowText" lastClr="000000"/>
                  </a:solidFill>
                  <a:effectLst/>
                  <a:uLnTx/>
                  <a:uFillTx/>
                  <a:latin typeface="Calibri"/>
                  <a:cs typeface="Calibri"/>
                </a:rPr>
                <a:t>fully</a:t>
              </a:r>
              <a:r>
                <a:rPr kumimoji="0" b="0" i="0" u="none" strike="noStrike" kern="0" cap="none" spc="70"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developed</a:t>
              </a:r>
              <a:endParaRPr kumimoji="0" b="0" i="0" u="none" strike="noStrike" kern="0" cap="none" spc="0" normalizeH="0" baseline="0" noProof="0" dirty="0">
                <a:ln>
                  <a:noFill/>
                </a:ln>
                <a:solidFill>
                  <a:sysClr val="windowText" lastClr="000000"/>
                </a:solidFill>
                <a:effectLst/>
                <a:uLnTx/>
                <a:uFillTx/>
                <a:latin typeface="Calibri"/>
                <a:cs typeface="Calibri"/>
              </a:endParaRPr>
            </a:p>
          </p:txBody>
        </p:sp>
      </p:grpSp>
      <p:grpSp>
        <p:nvGrpSpPr>
          <p:cNvPr id="21" name="Group 20" descr="Construction phase (up to $750,000).">
            <a:extLst>
              <a:ext uri="{FF2B5EF4-FFF2-40B4-BE49-F238E27FC236}">
                <a16:creationId xmlns:a16="http://schemas.microsoft.com/office/drawing/2014/main" id="{B572DBB6-C0D0-C302-1D96-9928B6536AD0}"/>
              </a:ext>
            </a:extLst>
          </p:cNvPr>
          <p:cNvGrpSpPr/>
          <p:nvPr/>
        </p:nvGrpSpPr>
        <p:grpSpPr>
          <a:xfrm>
            <a:off x="608697" y="5031185"/>
            <a:ext cx="11136676" cy="1724025"/>
            <a:chOff x="617931" y="4618101"/>
            <a:chExt cx="11136676" cy="1724025"/>
          </a:xfrm>
        </p:grpSpPr>
        <p:sp>
          <p:nvSpPr>
            <p:cNvPr id="11" name="object 11"/>
            <p:cNvSpPr/>
            <p:nvPr/>
          </p:nvSpPr>
          <p:spPr>
            <a:xfrm>
              <a:off x="617931" y="4618101"/>
              <a:ext cx="2111807" cy="1724025"/>
            </a:xfrm>
            <a:custGeom>
              <a:avLst/>
              <a:gdLst/>
              <a:ahLst/>
              <a:cxnLst/>
              <a:rect l="l" t="t" r="r" b="b"/>
              <a:pathLst>
                <a:path w="1443355" h="1724025">
                  <a:moveTo>
                    <a:pt x="1443100" y="0"/>
                  </a:moveTo>
                  <a:lnTo>
                    <a:pt x="721486" y="721614"/>
                  </a:lnTo>
                  <a:lnTo>
                    <a:pt x="0" y="0"/>
                  </a:lnTo>
                  <a:lnTo>
                    <a:pt x="0" y="1001953"/>
                  </a:lnTo>
                  <a:lnTo>
                    <a:pt x="721486" y="1723529"/>
                  </a:lnTo>
                  <a:lnTo>
                    <a:pt x="1443100" y="1001953"/>
                  </a:lnTo>
                  <a:lnTo>
                    <a:pt x="1443100" y="0"/>
                  </a:lnTo>
                  <a:close/>
                </a:path>
              </a:pathLst>
            </a:custGeom>
            <a:solidFill>
              <a:srgbClr val="155F8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13"/>
            <p:cNvSpPr txBox="1"/>
            <p:nvPr/>
          </p:nvSpPr>
          <p:spPr>
            <a:xfrm>
              <a:off x="617931" y="5200782"/>
              <a:ext cx="2036495" cy="672620"/>
            </a:xfrm>
            <a:prstGeom prst="rect">
              <a:avLst/>
            </a:prstGeom>
          </p:spPr>
          <p:txBody>
            <a:bodyPr vert="horz" wrap="square" lIns="0" tIns="66675" rIns="0" bIns="0" rtlCol="0">
              <a:spAutoFit/>
            </a:bodyPr>
            <a:lstStyle/>
            <a:p>
              <a:pPr marL="1905" marR="0" lvl="0" indent="0" algn="ctr" defTabSz="914400" eaLnBrk="1" fontAlgn="auto" latinLnBrk="0" hangingPunct="1">
                <a:lnSpc>
                  <a:spcPct val="100000"/>
                </a:lnSpc>
                <a:spcBef>
                  <a:spcPts val="525"/>
                </a:spcBef>
                <a:spcAft>
                  <a:spcPts val="0"/>
                </a:spcAft>
                <a:buClrTx/>
                <a:buSzTx/>
                <a:buFontTx/>
                <a:buNone/>
                <a:tabLst/>
                <a:defRPr/>
              </a:pPr>
              <a:r>
                <a:rPr kumimoji="0" b="0" i="0" u="none" strike="noStrike" kern="0" cap="none" spc="-10" normalizeH="0" baseline="0" noProof="0" dirty="0">
                  <a:ln>
                    <a:noFill/>
                  </a:ln>
                  <a:solidFill>
                    <a:srgbClr val="FFFFFF"/>
                  </a:solidFill>
                  <a:effectLst/>
                  <a:uLnTx/>
                  <a:uFillTx/>
                  <a:latin typeface="Arial"/>
                  <a:cs typeface="Arial"/>
                </a:rPr>
                <a:t>Construction</a:t>
              </a:r>
              <a:endParaRPr kumimoji="0" b="0" i="0" u="none" strike="noStrike" kern="0" cap="none" spc="0" normalizeH="0" baseline="0" noProof="0" dirty="0">
                <a:ln>
                  <a:noFill/>
                </a:ln>
                <a:solidFill>
                  <a:sysClr val="windowText" lastClr="000000"/>
                </a:solidFill>
                <a:effectLst/>
                <a:uLnTx/>
                <a:uFillTx/>
                <a:latin typeface="Arial"/>
                <a:cs typeface="Arial"/>
              </a:endParaRPr>
            </a:p>
            <a:p>
              <a:pPr marL="0" marR="0" lvl="0" indent="0" algn="ctr" defTabSz="914400" eaLnBrk="1" fontAlgn="auto" latinLnBrk="0" hangingPunct="1">
                <a:lnSpc>
                  <a:spcPct val="100000"/>
                </a:lnSpc>
                <a:spcBef>
                  <a:spcPts val="420"/>
                </a:spcBef>
                <a:spcAft>
                  <a:spcPts val="0"/>
                </a:spcAft>
                <a:buClrTx/>
                <a:buSzTx/>
                <a:buFontTx/>
                <a:buNone/>
                <a:tabLst/>
                <a:defRPr/>
              </a:pPr>
              <a:r>
                <a:rPr kumimoji="0" b="0" i="0" u="none" strike="noStrike" kern="0" cap="none" spc="0" normalizeH="0" baseline="0" noProof="0" dirty="0">
                  <a:ln>
                    <a:noFill/>
                  </a:ln>
                  <a:solidFill>
                    <a:srgbClr val="FFFFFF"/>
                  </a:solidFill>
                  <a:effectLst/>
                  <a:uLnTx/>
                  <a:uFillTx/>
                  <a:latin typeface="Arial"/>
                  <a:cs typeface="Arial"/>
                </a:rPr>
                <a:t>(up</a:t>
              </a:r>
              <a:r>
                <a:rPr kumimoji="0" b="0" i="0" u="none" strike="noStrike" kern="0" cap="none" spc="-25" normalizeH="0" baseline="0" noProof="0" dirty="0">
                  <a:ln>
                    <a:noFill/>
                  </a:ln>
                  <a:solidFill>
                    <a:srgbClr val="FFFFFF"/>
                  </a:solidFill>
                  <a:effectLst/>
                  <a:uLnTx/>
                  <a:uFillTx/>
                  <a:latin typeface="Arial"/>
                  <a:cs typeface="Arial"/>
                </a:rPr>
                <a:t> </a:t>
              </a:r>
              <a:r>
                <a:rPr kumimoji="0" b="0" i="0" u="none" strike="noStrike" kern="0" cap="none" spc="0" normalizeH="0" baseline="0" noProof="0" dirty="0">
                  <a:ln>
                    <a:noFill/>
                  </a:ln>
                  <a:solidFill>
                    <a:srgbClr val="FFFFFF"/>
                  </a:solidFill>
                  <a:effectLst/>
                  <a:uLnTx/>
                  <a:uFillTx/>
                  <a:latin typeface="Arial"/>
                  <a:cs typeface="Arial"/>
                </a:rPr>
                <a:t>to</a:t>
              </a:r>
              <a:r>
                <a:rPr kumimoji="0" b="0" i="0" u="none" strike="noStrike" kern="0" cap="none" spc="-25" normalizeH="0" baseline="0" noProof="0" dirty="0">
                  <a:ln>
                    <a:noFill/>
                  </a:ln>
                  <a:solidFill>
                    <a:srgbClr val="FFFFFF"/>
                  </a:solidFill>
                  <a:effectLst/>
                  <a:uLnTx/>
                  <a:uFillTx/>
                  <a:latin typeface="Arial"/>
                  <a:cs typeface="Arial"/>
                </a:rPr>
                <a:t> </a:t>
              </a:r>
              <a:r>
                <a:rPr kumimoji="0" b="0" i="0" u="none" strike="noStrike" kern="0" cap="none" spc="-10" normalizeH="0" baseline="0" noProof="0" dirty="0">
                  <a:ln>
                    <a:noFill/>
                  </a:ln>
                  <a:solidFill>
                    <a:srgbClr val="FFFFFF"/>
                  </a:solidFill>
                  <a:effectLst/>
                  <a:uLnTx/>
                  <a:uFillTx/>
                  <a:latin typeface="Arial"/>
                  <a:cs typeface="Arial"/>
                </a:rPr>
                <a:t>$750,000)</a:t>
              </a:r>
              <a:endParaRPr kumimoji="0" b="0" i="0" u="none" strike="noStrike" kern="0" cap="none" spc="0" normalizeH="0" baseline="0" noProof="0" dirty="0">
                <a:ln>
                  <a:noFill/>
                </a:ln>
                <a:solidFill>
                  <a:sysClr val="windowText" lastClr="000000"/>
                </a:solidFill>
                <a:effectLst/>
                <a:uLnTx/>
                <a:uFillTx/>
                <a:latin typeface="Arial"/>
                <a:cs typeface="Arial"/>
              </a:endParaRPr>
            </a:p>
          </p:txBody>
        </p:sp>
        <p:sp>
          <p:nvSpPr>
            <p:cNvPr id="16" name="object 16"/>
            <p:cNvSpPr txBox="1"/>
            <p:nvPr/>
          </p:nvSpPr>
          <p:spPr>
            <a:xfrm>
              <a:off x="2851022" y="4693271"/>
              <a:ext cx="8903585" cy="843821"/>
            </a:xfrm>
            <a:prstGeom prst="rect">
              <a:avLst/>
            </a:prstGeom>
          </p:spPr>
          <p:txBody>
            <a:bodyPr vert="horz" wrap="square" lIns="0" tIns="12700" rIns="0" bIns="0" rtlCol="0">
              <a:spAutoFit/>
            </a:bodyPr>
            <a:lstStyle/>
            <a:p>
              <a:pPr marL="12700" marR="5080" lvl="0" indent="0" defTabSz="914400" eaLnBrk="1" fontAlgn="auto" latinLnBrk="0" hangingPunct="1">
                <a:lnSpc>
                  <a:spcPct val="100000"/>
                </a:lnSpc>
                <a:spcBef>
                  <a:spcPts val="100"/>
                </a:spcBef>
                <a:spcAft>
                  <a:spcPts val="0"/>
                </a:spcAft>
                <a:buClrTx/>
                <a:buSzTx/>
                <a:buFontTx/>
                <a:buNone/>
                <a:tabLst/>
                <a:defRPr/>
              </a:pPr>
              <a:r>
                <a:rPr kumimoji="0" b="0" i="0" u="none" strike="noStrike" kern="0" cap="none" spc="10" normalizeH="0" baseline="0" noProof="0" dirty="0">
                  <a:ln>
                    <a:noFill/>
                  </a:ln>
                  <a:solidFill>
                    <a:sysClr val="windowText" lastClr="000000"/>
                  </a:solidFill>
                  <a:effectLst/>
                  <a:uLnTx/>
                  <a:uFillTx/>
                  <a:latin typeface="Calibri"/>
                  <a:cs typeface="Calibri"/>
                </a:rPr>
                <a:t>Develop</a:t>
              </a:r>
              <a:r>
                <a:rPr kumimoji="0" b="0" i="0" u="none" strike="noStrike" kern="0" cap="none" spc="3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an</a:t>
              </a:r>
              <a:r>
                <a:rPr kumimoji="0" b="0" i="0" u="none" strike="noStrike" kern="0" cap="none" spc="7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integrated</a:t>
              </a:r>
              <a:r>
                <a:rPr kumimoji="0" b="0" i="0" u="none" strike="noStrike" kern="0" cap="none" spc="4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capital</a:t>
              </a:r>
              <a:r>
                <a:rPr kumimoji="0" b="0" i="0" u="none" strike="noStrike" kern="0" cap="none" spc="70"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funding</a:t>
              </a:r>
              <a:r>
                <a:rPr kumimoji="0" b="0" i="0" u="none" strike="noStrike" kern="0" cap="none" spc="80"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plan</a:t>
              </a:r>
              <a:r>
                <a:rPr kumimoji="0" b="0" i="0" u="none" strike="noStrike" kern="0" cap="none" spc="7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that</a:t>
              </a:r>
              <a:r>
                <a:rPr kumimoji="0" b="0" i="0" u="none" strike="noStrike" kern="0" cap="none" spc="6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leverages</a:t>
              </a:r>
              <a:r>
                <a:rPr kumimoji="0" b="0" i="0" u="none" strike="noStrike" kern="0" cap="none" spc="20"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state,</a:t>
              </a:r>
              <a:r>
                <a:rPr kumimoji="0" b="0" i="0" u="none" strike="noStrike" kern="0" cap="none" spc="4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federal,</a:t>
              </a:r>
              <a:r>
                <a:rPr kumimoji="0" b="0" i="0" u="none" strike="noStrike" kern="0" cap="none" spc="2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energy</a:t>
              </a:r>
              <a:r>
                <a:rPr kumimoji="0" b="0" i="0" u="none" strike="noStrike" kern="0" cap="none" spc="50" normalizeH="0" baseline="0" noProof="0" dirty="0">
                  <a:ln>
                    <a:noFill/>
                  </a:ln>
                  <a:solidFill>
                    <a:sysClr val="windowText" lastClr="000000"/>
                  </a:solidFill>
                  <a:effectLst/>
                  <a:uLnTx/>
                  <a:uFillTx/>
                  <a:latin typeface="Calibri"/>
                  <a:cs typeface="Calibri"/>
                </a:rPr>
                <a:t> </a:t>
              </a:r>
              <a:r>
                <a:rPr kumimoji="0" b="0" i="0" u="none" strike="noStrike" kern="0" cap="none" spc="0" normalizeH="0" baseline="0" noProof="0" dirty="0">
                  <a:ln>
                    <a:noFill/>
                  </a:ln>
                  <a:solidFill>
                    <a:sysClr val="windowText" lastClr="000000"/>
                  </a:solidFill>
                  <a:effectLst/>
                  <a:uLnTx/>
                  <a:uFillTx/>
                  <a:latin typeface="Calibri"/>
                  <a:cs typeface="Calibri"/>
                </a:rPr>
                <a:t>utility</a:t>
              </a:r>
              <a:r>
                <a:rPr kumimoji="0" b="0" i="0" u="none" strike="noStrike" kern="0" cap="none" spc="6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and</a:t>
              </a:r>
              <a:r>
                <a:rPr kumimoji="0" b="0" i="0" u="none" strike="noStrike" kern="0" cap="none" spc="90"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technology</a:t>
              </a:r>
              <a:r>
                <a:rPr kumimoji="0" b="0" i="0" u="none" strike="noStrike" kern="0" cap="none" spc="6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provider </a:t>
              </a:r>
              <a:r>
                <a:rPr kumimoji="0" b="0" i="0" u="none" strike="noStrike" kern="0" cap="none" spc="20" normalizeH="0" baseline="0" noProof="0" dirty="0">
                  <a:ln>
                    <a:noFill/>
                  </a:ln>
                  <a:solidFill>
                    <a:sysClr val="windowText" lastClr="000000"/>
                  </a:solidFill>
                  <a:effectLst/>
                  <a:uLnTx/>
                  <a:uFillTx/>
                  <a:latin typeface="Calibri"/>
                  <a:cs typeface="Calibri"/>
                </a:rPr>
                <a:t>funding</a:t>
              </a:r>
              <a:r>
                <a:rPr kumimoji="0" b="0" i="0" u="none" strike="noStrike" kern="0" cap="none" spc="3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options</a:t>
              </a:r>
              <a:r>
                <a:rPr kumimoji="0" b="0" i="0" u="none" strike="noStrike" kern="0" cap="none" spc="-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and</a:t>
              </a:r>
              <a:r>
                <a:rPr kumimoji="0" b="0" i="0" u="none" strike="noStrike" kern="0" cap="none" spc="4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incentives</a:t>
              </a:r>
              <a:r>
                <a:rPr kumimoji="0" b="0" i="0" u="none" strike="noStrike" kern="0" cap="none" spc="2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to</a:t>
              </a:r>
              <a:r>
                <a:rPr kumimoji="0" b="0" i="0" u="none" strike="noStrike" kern="0" cap="none" spc="15" normalizeH="0" baseline="0" noProof="0" dirty="0">
                  <a:ln>
                    <a:noFill/>
                  </a:ln>
                  <a:solidFill>
                    <a:sysClr val="windowText" lastClr="000000"/>
                  </a:solidFill>
                  <a:effectLst/>
                  <a:uLnTx/>
                  <a:uFillTx/>
                  <a:latin typeface="Calibri"/>
                  <a:cs typeface="Calibri"/>
                </a:rPr>
                <a:t> </a:t>
              </a:r>
              <a:r>
                <a:rPr kumimoji="0" b="0" i="0" u="none" strike="noStrike" kern="0" cap="none" spc="45" normalizeH="0" baseline="0" noProof="0" dirty="0">
                  <a:ln>
                    <a:noFill/>
                  </a:ln>
                  <a:solidFill>
                    <a:sysClr val="windowText" lastClr="000000"/>
                  </a:solidFill>
                  <a:effectLst/>
                  <a:uLnTx/>
                  <a:uFillTx/>
                  <a:latin typeface="Calibri"/>
                  <a:cs typeface="Calibri"/>
                </a:rPr>
                <a:t>construct</a:t>
              </a:r>
              <a:r>
                <a:rPr kumimoji="0" b="0" i="0" u="none" strike="noStrike" kern="0" cap="none" spc="2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technically</a:t>
              </a:r>
              <a:r>
                <a:rPr kumimoji="0" b="0" i="0" u="none" strike="noStrike" kern="0" cap="none" spc="6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and</a:t>
              </a:r>
              <a:r>
                <a:rPr kumimoji="0" b="0" i="0" u="none" strike="noStrike" kern="0" cap="none" spc="25" normalizeH="0" baseline="0" noProof="0" dirty="0">
                  <a:ln>
                    <a:noFill/>
                  </a:ln>
                  <a:solidFill>
                    <a:sysClr val="windowText" lastClr="000000"/>
                  </a:solidFill>
                  <a:effectLst/>
                  <a:uLnTx/>
                  <a:uFillTx/>
                  <a:latin typeface="Calibri"/>
                  <a:cs typeface="Calibri"/>
                </a:rPr>
                <a:t> </a:t>
              </a:r>
              <a:r>
                <a:rPr kumimoji="0" b="0" i="0" u="none" strike="noStrike" kern="0" cap="none" spc="50" normalizeH="0" baseline="0" noProof="0" dirty="0">
                  <a:ln>
                    <a:noFill/>
                  </a:ln>
                  <a:solidFill>
                    <a:sysClr val="windowText" lastClr="000000"/>
                  </a:solidFill>
                  <a:effectLst/>
                  <a:uLnTx/>
                  <a:uFillTx/>
                  <a:latin typeface="Calibri"/>
                  <a:cs typeface="Calibri"/>
                </a:rPr>
                <a:t>economically</a:t>
              </a:r>
              <a:r>
                <a:rPr kumimoji="0" b="0" i="0" u="none" strike="noStrike" kern="0" cap="none" spc="55"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viable</a:t>
              </a:r>
              <a:r>
                <a:rPr kumimoji="0" b="0" i="0" u="none" strike="noStrike" kern="0" cap="none" spc="30" normalizeH="0" baseline="0" noProof="0" dirty="0">
                  <a:ln>
                    <a:noFill/>
                  </a:ln>
                  <a:solidFill>
                    <a:sysClr val="windowText" lastClr="000000"/>
                  </a:solidFill>
                  <a:effectLst/>
                  <a:uLnTx/>
                  <a:uFillTx/>
                  <a:latin typeface="Calibri"/>
                  <a:cs typeface="Calibri"/>
                </a:rPr>
                <a:t> </a:t>
              </a:r>
              <a:r>
                <a:rPr kumimoji="0" b="0" i="0" u="none" strike="noStrike" kern="0" cap="none" spc="20" normalizeH="0" baseline="0" noProof="0" dirty="0">
                  <a:ln>
                    <a:noFill/>
                  </a:ln>
                  <a:solidFill>
                    <a:sysClr val="windowText" lastClr="000000"/>
                  </a:solidFill>
                  <a:effectLst/>
                  <a:uLnTx/>
                  <a:uFillTx/>
                  <a:latin typeface="Calibri"/>
                  <a:cs typeface="Calibri"/>
                </a:rPr>
                <a:t>wastewater</a:t>
              </a:r>
              <a:r>
                <a:rPr kumimoji="0" b="0" i="0" u="none" strike="noStrike" kern="0" cap="none" spc="10" normalizeH="0" baseline="0" noProof="0" dirty="0">
                  <a:ln>
                    <a:noFill/>
                  </a:ln>
                  <a:solidFill>
                    <a:sysClr val="windowText" lastClr="000000"/>
                  </a:solidFill>
                  <a:effectLst/>
                  <a:uLnTx/>
                  <a:uFillTx/>
                  <a:latin typeface="Calibri"/>
                  <a:cs typeface="Calibri"/>
                </a:rPr>
                <a:t> energy</a:t>
              </a:r>
              <a:r>
                <a:rPr kumimoji="0" b="0" i="0" u="none" strike="noStrike" kern="0" cap="none" spc="-5" normalizeH="0" baseline="0" noProof="0" dirty="0">
                  <a:ln>
                    <a:noFill/>
                  </a:ln>
                  <a:solidFill>
                    <a:sysClr val="windowText" lastClr="000000"/>
                  </a:solidFill>
                  <a:effectLst/>
                  <a:uLnTx/>
                  <a:uFillTx/>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recovery</a:t>
              </a:r>
              <a:r>
                <a:rPr lang="en-US" kern="0" spc="-10" dirty="0">
                  <a:solidFill>
                    <a:sysClr val="windowText" lastClr="000000"/>
                  </a:solidFill>
                  <a:latin typeface="Calibri"/>
                  <a:cs typeface="Calibri"/>
                </a:rPr>
                <a:t> </a:t>
              </a:r>
              <a:r>
                <a:rPr kumimoji="0" b="0" i="0" u="none" strike="noStrike" kern="0" cap="none" spc="-10" normalizeH="0" baseline="0" noProof="0" dirty="0">
                  <a:ln>
                    <a:noFill/>
                  </a:ln>
                  <a:solidFill>
                    <a:sysClr val="windowText" lastClr="000000"/>
                  </a:solidFill>
                  <a:effectLst/>
                  <a:uLnTx/>
                  <a:uFillTx/>
                  <a:latin typeface="Calibri"/>
                  <a:cs typeface="Calibri"/>
                </a:rPr>
                <a:t>projects.</a:t>
              </a:r>
              <a:endParaRPr kumimoji="0" b="0" i="0" u="none" strike="noStrike" kern="0" cap="none" spc="0" normalizeH="0" baseline="0" noProof="0" dirty="0">
                <a:ln>
                  <a:noFill/>
                </a:ln>
                <a:solidFill>
                  <a:sysClr val="windowText" lastClr="000000"/>
                </a:solidFill>
                <a:effectLst/>
                <a:uLnTx/>
                <a:uFillTx/>
                <a:latin typeface="Calibri"/>
                <a:cs typeface="Calibri"/>
              </a:endParaRPr>
            </a:p>
          </p:txBody>
        </p:sp>
      </p:grpSp>
      <p:sp>
        <p:nvSpPr>
          <p:cNvPr id="17" name="object 17" descr="$PPTXTitle"/>
          <p:cNvSpPr txBox="1">
            <a:spLocks noGrp="1"/>
          </p:cNvSpPr>
          <p:nvPr>
            <p:ph type="title"/>
          </p:nvPr>
        </p:nvSpPr>
        <p:spPr>
          <a:prstGeom prst="rect">
            <a:avLst/>
          </a:prstGeom>
        </p:spPr>
        <p:txBody>
          <a:bodyPr vert="horz" wrap="square" lIns="0" tIns="189179" rIns="0" bIns="0" rtlCol="0">
            <a:spAutoFit/>
          </a:bodyPr>
          <a:lstStyle/>
          <a:p>
            <a:pPr marL="401320" algn="ctr">
              <a:lnSpc>
                <a:spcPct val="100000"/>
              </a:lnSpc>
              <a:spcBef>
                <a:spcPts val="100"/>
              </a:spcBef>
            </a:pPr>
            <a:r>
              <a:t>Wastewater</a:t>
            </a:r>
            <a:r>
              <a:rPr spc="-80"/>
              <a:t> </a:t>
            </a:r>
            <a:r>
              <a:t>Energy</a:t>
            </a:r>
            <a:r>
              <a:rPr spc="-80"/>
              <a:t> </a:t>
            </a:r>
            <a:r>
              <a:t>Recovery</a:t>
            </a:r>
            <a:r>
              <a:rPr spc="-85"/>
              <a:t> </a:t>
            </a:r>
            <a:r>
              <a:t>Pilot</a:t>
            </a:r>
            <a:r>
              <a:rPr spc="-55"/>
              <a:t> </a:t>
            </a:r>
            <a:r>
              <a:rPr spc="-10"/>
              <a:t>Grant</a:t>
            </a:r>
          </a:p>
          <a:p>
            <a:pPr marL="401320" algn="ctr">
              <a:lnSpc>
                <a:spcPct val="100000"/>
              </a:lnSpc>
              <a:spcBef>
                <a:spcPts val="85"/>
              </a:spcBef>
            </a:pPr>
            <a:r>
              <a:rPr sz="2200" b="0">
                <a:latin typeface="Arial"/>
                <a:cs typeface="Arial"/>
              </a:rPr>
              <a:t>2026</a:t>
            </a:r>
            <a:r>
              <a:rPr sz="2200" b="0" spc="-70">
                <a:latin typeface="Arial"/>
                <a:cs typeface="Arial"/>
              </a:rPr>
              <a:t> </a:t>
            </a:r>
            <a:r>
              <a:rPr sz="2200" b="0">
                <a:latin typeface="Arial"/>
                <a:cs typeface="Arial"/>
              </a:rPr>
              <a:t>Funding</a:t>
            </a:r>
            <a:r>
              <a:rPr sz="2200" b="0" spc="-35">
                <a:latin typeface="Arial"/>
                <a:cs typeface="Arial"/>
              </a:rPr>
              <a:t> </a:t>
            </a:r>
            <a:r>
              <a:rPr sz="2200" b="0">
                <a:latin typeface="Arial"/>
                <a:cs typeface="Arial"/>
              </a:rPr>
              <a:t>Opportunity</a:t>
            </a:r>
            <a:r>
              <a:rPr sz="2200" b="0" spc="-45">
                <a:latin typeface="Arial"/>
                <a:cs typeface="Arial"/>
              </a:rPr>
              <a:t> </a:t>
            </a:r>
            <a:r>
              <a:rPr sz="2200" b="0">
                <a:latin typeface="Arial"/>
                <a:cs typeface="Arial"/>
              </a:rPr>
              <a:t>5</a:t>
            </a:r>
            <a:r>
              <a:rPr sz="2200" b="0" spc="-65">
                <a:latin typeface="Arial"/>
                <a:cs typeface="Arial"/>
              </a:rPr>
              <a:t> </a:t>
            </a:r>
            <a:r>
              <a:rPr sz="2200" b="0">
                <a:latin typeface="Arial"/>
                <a:cs typeface="Arial"/>
              </a:rPr>
              <a:t>Million:</a:t>
            </a:r>
            <a:r>
              <a:rPr sz="2200" b="0" spc="-60">
                <a:latin typeface="Arial"/>
                <a:cs typeface="Arial"/>
              </a:rPr>
              <a:t> </a:t>
            </a:r>
            <a:r>
              <a:rPr sz="2200" b="0">
                <a:latin typeface="Arial"/>
                <a:cs typeface="Arial"/>
              </a:rPr>
              <a:t>What</a:t>
            </a:r>
            <a:r>
              <a:rPr sz="2200" b="0" spc="-65">
                <a:latin typeface="Arial"/>
                <a:cs typeface="Arial"/>
              </a:rPr>
              <a:t> </a:t>
            </a:r>
            <a:r>
              <a:rPr sz="2200" b="0">
                <a:latin typeface="Arial"/>
                <a:cs typeface="Arial"/>
              </a:rPr>
              <a:t>are</a:t>
            </a:r>
            <a:r>
              <a:rPr sz="2200" b="0" spc="-50">
                <a:latin typeface="Arial"/>
                <a:cs typeface="Arial"/>
              </a:rPr>
              <a:t> </a:t>
            </a:r>
            <a:r>
              <a:rPr sz="2200" b="0">
                <a:latin typeface="Arial"/>
                <a:cs typeface="Arial"/>
              </a:rPr>
              <a:t>the</a:t>
            </a:r>
            <a:r>
              <a:rPr sz="2200" b="0" spc="-60">
                <a:latin typeface="Arial"/>
                <a:cs typeface="Arial"/>
              </a:rPr>
              <a:t> </a:t>
            </a:r>
            <a:r>
              <a:rPr sz="2200" b="0">
                <a:latin typeface="Arial"/>
                <a:cs typeface="Arial"/>
              </a:rPr>
              <a:t>funding</a:t>
            </a:r>
            <a:r>
              <a:rPr sz="2200" b="0" spc="-60">
                <a:latin typeface="Arial"/>
                <a:cs typeface="Arial"/>
              </a:rPr>
              <a:t> </a:t>
            </a:r>
            <a:r>
              <a:rPr sz="2200" b="0" spc="-10">
                <a:latin typeface="Arial"/>
                <a:cs typeface="Arial"/>
              </a:rPr>
              <a:t>levels?</a:t>
            </a:r>
            <a:endParaRPr sz="2200">
              <a:latin typeface="Arial"/>
              <a:cs typeface="Arial"/>
            </a:endParaRPr>
          </a:p>
        </p:txBody>
      </p:sp>
      <p:sp>
        <p:nvSpPr>
          <p:cNvPr id="18" name="object 18">
            <a:extLst>
              <a:ext uri="{C183D7F6-B498-43B3-948B-1728B52AA6E4}">
                <adec:decorative xmlns:adec="http://schemas.microsoft.com/office/drawing/2017/decorative" val="1"/>
              </a:ext>
            </a:extLst>
          </p:cNvPr>
          <p:cNvSpPr/>
          <p:nvPr/>
        </p:nvSpPr>
        <p:spPr>
          <a:xfrm>
            <a:off x="100360" y="1429258"/>
            <a:ext cx="11976735" cy="0"/>
          </a:xfrm>
          <a:custGeom>
            <a:avLst/>
            <a:gdLst/>
            <a:ahLst/>
            <a:cxnLst/>
            <a:rect l="l" t="t" r="r" b="b"/>
            <a:pathLst>
              <a:path w="11976735">
                <a:moveTo>
                  <a:pt x="0" y="0"/>
                </a:moveTo>
                <a:lnTo>
                  <a:pt x="11976450" y="0"/>
                </a:lnTo>
              </a:path>
            </a:pathLst>
          </a:custGeom>
          <a:ln w="76200">
            <a:solidFill>
              <a:srgbClr val="29741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9" name="object 19"/>
          <p:cNvSpPr txBox="1">
            <a:spLocks noGrp="1"/>
          </p:cNvSpPr>
          <p:nvPr>
            <p:ph type="sldNum" sz="quarter" idx="7"/>
          </p:nvPr>
        </p:nvSpPr>
        <p:spPr>
          <a:prstGeom prst="rect">
            <a:avLst/>
          </a:prstGeom>
        </p:spPr>
        <p:txBody>
          <a:bodyPr vert="horz" wrap="square" lIns="0" tIns="3810" rIns="0" bIns="0" rtlCol="0">
            <a:spAutoFit/>
          </a:bodyPr>
          <a:lstStyle/>
          <a:p>
            <a:pPr marL="3810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767676"/>
                </a:solidFill>
                <a:effectLst/>
                <a:uLnTx/>
                <a:uFillTx/>
                <a:latin typeface="Calibri"/>
                <a:cs typeface="Calibri"/>
              </a:rPr>
              <a:pPr marL="38100" marR="0" lvl="0" indent="0" defTabSz="914400" eaLnBrk="1" fontAlgn="auto" latinLnBrk="0" hangingPunct="1">
                <a:lnSpc>
                  <a:spcPct val="100000"/>
                </a:lnSpc>
                <a:spcBef>
                  <a:spcPts val="30"/>
                </a:spcBef>
                <a:spcAft>
                  <a:spcPts val="0"/>
                </a:spcAft>
                <a:buClrTx/>
                <a:buSzTx/>
                <a:buFontTx/>
                <a:buNone/>
                <a:tabLst/>
                <a:defRPr/>
              </a:pPr>
              <a:t>39</a:t>
            </a:fld>
            <a:endParaRPr kumimoji="0" sz="1200" b="0" i="0" u="none" strike="noStrike" kern="0" cap="none" spc="-25" normalizeH="0" baseline="0" noProof="0">
              <a:ln>
                <a:noFill/>
              </a:ln>
              <a:solidFill>
                <a:srgbClr val="767676"/>
              </a:solidFill>
              <a:effectLst/>
              <a:uLnTx/>
              <a:uFillTx/>
              <a:latin typeface="Calibri"/>
              <a:cs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extLst>
              <a:ext uri="{C183D7F6-B498-43B3-948B-1728B52AA6E4}">
                <adec:decorative xmlns:adec="http://schemas.microsoft.com/office/drawing/2017/decorative" val="1"/>
              </a:ext>
            </a:extLst>
          </p:cNvPr>
          <p:cNvPicPr/>
          <p:nvPr/>
        </p:nvPicPr>
        <p:blipFill>
          <a:blip r:embed="rId2" cstate="print"/>
          <a:stretch>
            <a:fillRect/>
          </a:stretch>
        </p:blipFill>
        <p:spPr>
          <a:xfrm>
            <a:off x="0" y="0"/>
            <a:ext cx="12192000" cy="6858000"/>
          </a:xfrm>
          <a:prstGeom prst="rect">
            <a:avLst/>
          </a:prstGeom>
        </p:spPr>
      </p:pic>
      <p:sp>
        <p:nvSpPr>
          <p:cNvPr id="3" name="object 3" descr="$PPTXTitle"/>
          <p:cNvSpPr txBox="1">
            <a:spLocks noGrp="1"/>
          </p:cNvSpPr>
          <p:nvPr>
            <p:ph type="title"/>
          </p:nvPr>
        </p:nvSpPr>
        <p:spPr>
          <a:xfrm>
            <a:off x="1309497" y="185165"/>
            <a:ext cx="9573005" cy="883832"/>
          </a:xfrm>
          <a:prstGeom prst="rect">
            <a:avLst/>
          </a:prstGeom>
        </p:spPr>
        <p:txBody>
          <a:bodyPr vert="horz" wrap="square" lIns="0" tIns="204724" rIns="0" bIns="0" rtlCol="0">
            <a:spAutoFit/>
          </a:bodyPr>
          <a:lstStyle/>
          <a:p>
            <a:pPr marL="1542415">
              <a:lnSpc>
                <a:spcPct val="100000"/>
              </a:lnSpc>
              <a:spcBef>
                <a:spcPts val="105"/>
              </a:spcBef>
            </a:pPr>
            <a:r>
              <a:rPr sz="4400" dirty="0">
                <a:latin typeface="Calibri"/>
                <a:cs typeface="Calibri"/>
              </a:rPr>
              <a:t>What</a:t>
            </a:r>
            <a:r>
              <a:rPr sz="4400" spc="-170" dirty="0">
                <a:latin typeface="Calibri"/>
                <a:cs typeface="Calibri"/>
              </a:rPr>
              <a:t> </a:t>
            </a:r>
            <a:r>
              <a:rPr sz="4400" spc="190" dirty="0">
                <a:latin typeface="Calibri"/>
                <a:cs typeface="Calibri"/>
              </a:rPr>
              <a:t>Is</a:t>
            </a:r>
            <a:r>
              <a:rPr sz="4400" spc="-150" dirty="0">
                <a:latin typeface="Calibri"/>
                <a:cs typeface="Calibri"/>
              </a:rPr>
              <a:t> </a:t>
            </a:r>
            <a:r>
              <a:rPr sz="4400" dirty="0">
                <a:latin typeface="Calibri"/>
                <a:cs typeface="Calibri"/>
              </a:rPr>
              <a:t>An</a:t>
            </a:r>
            <a:r>
              <a:rPr sz="4400" spc="-155" dirty="0">
                <a:latin typeface="Calibri"/>
                <a:cs typeface="Calibri"/>
              </a:rPr>
              <a:t> </a:t>
            </a:r>
            <a:r>
              <a:rPr sz="4400" spc="65" dirty="0">
                <a:latin typeface="Calibri"/>
                <a:cs typeface="Calibri"/>
              </a:rPr>
              <a:t>Eligible</a:t>
            </a:r>
            <a:r>
              <a:rPr sz="4400" spc="-175" dirty="0">
                <a:latin typeface="Calibri"/>
                <a:cs typeface="Calibri"/>
              </a:rPr>
              <a:t> </a:t>
            </a:r>
            <a:r>
              <a:rPr sz="4400" spc="50" dirty="0">
                <a:latin typeface="Calibri"/>
                <a:cs typeface="Calibri"/>
              </a:rPr>
              <a:t>Project?</a:t>
            </a:r>
            <a:r>
              <a:rPr lang="en-US" sz="4400" spc="50" dirty="0">
                <a:latin typeface="Calibri"/>
                <a:cs typeface="Calibri"/>
              </a:rPr>
              <a:t> (1)</a:t>
            </a:r>
            <a:endParaRPr sz="4400" dirty="0">
              <a:latin typeface="Calibri"/>
              <a:cs typeface="Calibri"/>
            </a:endParaRPr>
          </a:p>
        </p:txBody>
      </p:sp>
      <p:sp>
        <p:nvSpPr>
          <p:cNvPr id="4" name="object 4"/>
          <p:cNvSpPr txBox="1"/>
          <p:nvPr/>
        </p:nvSpPr>
        <p:spPr>
          <a:xfrm>
            <a:off x="916939" y="1827402"/>
            <a:ext cx="9454515" cy="4076065"/>
          </a:xfrm>
          <a:prstGeom prst="rect">
            <a:avLst/>
          </a:prstGeom>
        </p:spPr>
        <p:txBody>
          <a:bodyPr vert="horz" wrap="square" lIns="0" tIns="13335" rIns="0" bIns="0" rtlCol="0">
            <a:spAutoFit/>
          </a:bodyPr>
          <a:lstStyle/>
          <a:p>
            <a:pPr marL="241300" marR="5080" lvl="0" indent="-233679" defTabSz="914400" eaLnBrk="1" fontAlgn="auto" latinLnBrk="0" hangingPunct="1">
              <a:lnSpc>
                <a:spcPct val="100000"/>
              </a:lnSpc>
              <a:spcBef>
                <a:spcPts val="105"/>
              </a:spcBef>
              <a:spcAft>
                <a:spcPts val="0"/>
              </a:spcAft>
              <a:buClrTx/>
              <a:buSzPct val="96875"/>
              <a:buFont typeface="Wingdings"/>
              <a:buChar char=""/>
              <a:tabLst>
                <a:tab pos="241300" algn="l"/>
                <a:tab pos="333375" algn="l"/>
              </a:tabLst>
              <a:defRPr/>
            </a:pPr>
            <a:r>
              <a:rPr kumimoji="0" sz="3200" b="0" i="0" u="none" strike="noStrike" kern="0" cap="none" spc="185" normalizeH="0" baseline="0" noProof="0" dirty="0">
                <a:ln>
                  <a:noFill/>
                </a:ln>
                <a:solidFill>
                  <a:sysClr val="windowText" lastClr="000000"/>
                </a:solidFill>
                <a:effectLst/>
                <a:uLnTx/>
                <a:uFillTx/>
                <a:latin typeface="Calibri"/>
                <a:cs typeface="Calibri"/>
              </a:rPr>
              <a:t>	Closed</a:t>
            </a:r>
            <a:r>
              <a:rPr kumimoji="0" sz="3200" b="0" i="0" u="none" strike="noStrike" kern="0" cap="none" spc="-60" normalizeH="0" baseline="0" noProof="0" dirty="0">
                <a:ln>
                  <a:noFill/>
                </a:ln>
                <a:solidFill>
                  <a:sysClr val="windowText" lastClr="000000"/>
                </a:solidFill>
                <a:effectLst/>
                <a:uLnTx/>
                <a:uFillTx/>
                <a:latin typeface="Calibri"/>
                <a:cs typeface="Calibri"/>
              </a:rPr>
              <a:t> </a:t>
            </a:r>
            <a:r>
              <a:rPr kumimoji="0" sz="3200" b="0" i="0" u="none" strike="noStrike" kern="0" cap="none" spc="80" normalizeH="0" baseline="0" noProof="0" dirty="0">
                <a:ln>
                  <a:noFill/>
                </a:ln>
                <a:solidFill>
                  <a:sysClr val="windowText" lastClr="000000"/>
                </a:solidFill>
                <a:effectLst/>
                <a:uLnTx/>
                <a:uFillTx/>
                <a:latin typeface="Calibri"/>
                <a:cs typeface="Calibri"/>
              </a:rPr>
              <a:t>loop</a:t>
            </a:r>
            <a:r>
              <a:rPr kumimoji="0" sz="3200" b="0" i="0" u="none" strike="noStrike" kern="0" cap="none" spc="-50" normalizeH="0" baseline="0" noProof="0" dirty="0">
                <a:ln>
                  <a:noFill/>
                </a:ln>
                <a:solidFill>
                  <a:sysClr val="windowText" lastClr="000000"/>
                </a:solidFill>
                <a:effectLst/>
                <a:uLnTx/>
                <a:uFillTx/>
                <a:latin typeface="Calibri"/>
                <a:cs typeface="Calibri"/>
              </a:rPr>
              <a:t> </a:t>
            </a:r>
            <a:r>
              <a:rPr kumimoji="0" sz="3200" b="0" i="0" u="none" strike="noStrike" kern="0" cap="none" spc="55" normalizeH="0" baseline="0" noProof="0" dirty="0">
                <a:ln>
                  <a:noFill/>
                </a:ln>
                <a:solidFill>
                  <a:sysClr val="windowText" lastClr="000000"/>
                </a:solidFill>
                <a:effectLst/>
                <a:uLnTx/>
                <a:uFillTx/>
                <a:latin typeface="Calibri"/>
                <a:cs typeface="Calibri"/>
              </a:rPr>
              <a:t>piping</a:t>
            </a:r>
            <a:r>
              <a:rPr kumimoji="0" sz="3200" b="0" i="0" u="none" strike="noStrike" kern="0" cap="none" spc="-65" normalizeH="0" baseline="0" noProof="0" dirty="0">
                <a:ln>
                  <a:noFill/>
                </a:ln>
                <a:solidFill>
                  <a:sysClr val="windowText" lastClr="000000"/>
                </a:solidFill>
                <a:effectLst/>
                <a:uLnTx/>
                <a:uFillTx/>
                <a:latin typeface="Calibri"/>
                <a:cs typeface="Calibri"/>
              </a:rPr>
              <a:t> </a:t>
            </a:r>
            <a:r>
              <a:rPr kumimoji="0" sz="3200" b="0" i="0" u="none" strike="noStrike" kern="0" cap="none" spc="110" normalizeH="0" baseline="0" noProof="0" dirty="0">
                <a:ln>
                  <a:noFill/>
                </a:ln>
                <a:solidFill>
                  <a:sysClr val="windowText" lastClr="000000"/>
                </a:solidFill>
                <a:effectLst/>
                <a:uLnTx/>
                <a:uFillTx/>
                <a:latin typeface="Calibri"/>
                <a:cs typeface="Calibri"/>
              </a:rPr>
              <a:t>system</a:t>
            </a:r>
            <a:r>
              <a:rPr kumimoji="0" sz="3200" b="0" i="0" u="none" strike="noStrike" kern="0" cap="none" spc="-70" normalizeH="0" baseline="0" noProof="0" dirty="0">
                <a:ln>
                  <a:noFill/>
                </a:ln>
                <a:solidFill>
                  <a:sysClr val="windowText" lastClr="000000"/>
                </a:solidFill>
                <a:effectLst/>
                <a:uLnTx/>
                <a:uFillTx/>
                <a:latin typeface="Calibri"/>
                <a:cs typeface="Calibri"/>
              </a:rPr>
              <a:t> </a:t>
            </a:r>
            <a:r>
              <a:rPr kumimoji="0" sz="3200" b="0" i="0" u="none" strike="noStrike" kern="0" cap="none" spc="0" normalizeH="0" baseline="0" noProof="0" dirty="0">
                <a:ln>
                  <a:noFill/>
                </a:ln>
                <a:solidFill>
                  <a:sysClr val="windowText" lastClr="000000"/>
                </a:solidFill>
                <a:effectLst/>
                <a:uLnTx/>
                <a:uFillTx/>
                <a:latin typeface="Calibri"/>
                <a:cs typeface="Calibri"/>
              </a:rPr>
              <a:t>(that</a:t>
            </a:r>
            <a:r>
              <a:rPr kumimoji="0" sz="3200" b="0" i="0" u="none" strike="noStrike" kern="0" cap="none" spc="-50" normalizeH="0" baseline="0" noProof="0" dirty="0">
                <a:ln>
                  <a:noFill/>
                </a:ln>
                <a:solidFill>
                  <a:sysClr val="windowText" lastClr="000000"/>
                </a:solidFill>
                <a:effectLst/>
                <a:uLnTx/>
                <a:uFillTx/>
                <a:latin typeface="Calibri"/>
                <a:cs typeface="Calibri"/>
              </a:rPr>
              <a:t> </a:t>
            </a:r>
            <a:r>
              <a:rPr kumimoji="0" sz="3200" b="0" i="0" u="none" strike="noStrike" kern="0" cap="none" spc="125" normalizeH="0" baseline="0" noProof="0" dirty="0">
                <a:ln>
                  <a:noFill/>
                </a:ln>
                <a:solidFill>
                  <a:sysClr val="windowText" lastClr="000000"/>
                </a:solidFill>
                <a:effectLst/>
                <a:uLnTx/>
                <a:uFillTx/>
                <a:latin typeface="Calibri"/>
                <a:cs typeface="Calibri"/>
              </a:rPr>
              <a:t>includes</a:t>
            </a:r>
            <a:r>
              <a:rPr kumimoji="0" sz="3200" b="0" i="0" u="none" strike="noStrike" kern="0" cap="none" spc="-50" normalizeH="0" baseline="0" noProof="0" dirty="0">
                <a:ln>
                  <a:noFill/>
                </a:ln>
                <a:solidFill>
                  <a:sysClr val="windowText" lastClr="000000"/>
                </a:solidFill>
                <a:effectLst/>
                <a:uLnTx/>
                <a:uFillTx/>
                <a:latin typeface="Calibri"/>
                <a:cs typeface="Calibri"/>
              </a:rPr>
              <a:t> </a:t>
            </a:r>
            <a:r>
              <a:rPr kumimoji="0" sz="3200" b="0" i="0" u="none" strike="noStrike" kern="0" cap="none" spc="105" normalizeH="0" baseline="0" noProof="0" dirty="0">
                <a:ln>
                  <a:noFill/>
                </a:ln>
                <a:solidFill>
                  <a:sysClr val="windowText" lastClr="000000"/>
                </a:solidFill>
                <a:effectLst/>
                <a:uLnTx/>
                <a:uFillTx/>
                <a:latin typeface="Calibri"/>
                <a:cs typeface="Calibri"/>
              </a:rPr>
              <a:t>supply</a:t>
            </a:r>
            <a:r>
              <a:rPr kumimoji="0" sz="3200" b="0" i="0" u="none" strike="noStrike" kern="0" cap="none" spc="-50" normalizeH="0" baseline="0" noProof="0" dirty="0">
                <a:ln>
                  <a:noFill/>
                </a:ln>
                <a:solidFill>
                  <a:sysClr val="windowText" lastClr="000000"/>
                </a:solidFill>
                <a:effectLst/>
                <a:uLnTx/>
                <a:uFillTx/>
                <a:latin typeface="Calibri"/>
                <a:cs typeface="Calibri"/>
              </a:rPr>
              <a:t> </a:t>
            </a:r>
            <a:r>
              <a:rPr kumimoji="0" sz="3200" b="0" i="0" u="none" strike="noStrike" kern="0" cap="none" spc="85" normalizeH="0" baseline="0" noProof="0" dirty="0">
                <a:ln>
                  <a:noFill/>
                </a:ln>
                <a:solidFill>
                  <a:sysClr val="windowText" lastClr="000000"/>
                </a:solidFill>
                <a:effectLst/>
                <a:uLnTx/>
                <a:uFillTx/>
                <a:latin typeface="Calibri"/>
                <a:cs typeface="Calibri"/>
              </a:rPr>
              <a:t>and </a:t>
            </a:r>
            <a:r>
              <a:rPr kumimoji="0" sz="3200" b="0" i="0" u="none" strike="noStrike" kern="0" cap="none" spc="0" normalizeH="0" baseline="0" noProof="0" dirty="0">
                <a:ln>
                  <a:noFill/>
                </a:ln>
                <a:solidFill>
                  <a:sysClr val="windowText" lastClr="000000"/>
                </a:solidFill>
                <a:effectLst/>
                <a:uLnTx/>
                <a:uFillTx/>
                <a:latin typeface="Calibri"/>
                <a:cs typeface="Calibri"/>
              </a:rPr>
              <a:t>return</a:t>
            </a:r>
            <a:r>
              <a:rPr kumimoji="0" sz="3200" b="0" i="0" u="none" strike="noStrike" kern="0" cap="none" spc="-45" normalizeH="0" baseline="0" noProof="0" dirty="0">
                <a:ln>
                  <a:noFill/>
                </a:ln>
                <a:solidFill>
                  <a:sysClr val="windowText" lastClr="000000"/>
                </a:solidFill>
                <a:effectLst/>
                <a:uLnTx/>
                <a:uFillTx/>
                <a:latin typeface="Calibri"/>
                <a:cs typeface="Calibri"/>
              </a:rPr>
              <a:t> </a:t>
            </a:r>
            <a:r>
              <a:rPr kumimoji="0" sz="3200" b="0" i="0" u="none" strike="noStrike" kern="0" cap="none" spc="80" normalizeH="0" baseline="0" noProof="0" dirty="0">
                <a:ln>
                  <a:noFill/>
                </a:ln>
                <a:solidFill>
                  <a:sysClr val="windowText" lastClr="000000"/>
                </a:solidFill>
                <a:effectLst/>
                <a:uLnTx/>
                <a:uFillTx/>
                <a:latin typeface="Calibri"/>
                <a:cs typeface="Calibri"/>
              </a:rPr>
              <a:t>lines)</a:t>
            </a:r>
            <a:endParaRPr kumimoji="0" sz="3200" b="0" i="0" u="none" strike="noStrike" kern="0" cap="none" spc="0" normalizeH="0" baseline="0" noProof="0" dirty="0">
              <a:ln>
                <a:noFill/>
              </a:ln>
              <a:solidFill>
                <a:sysClr val="windowText" lastClr="000000"/>
              </a:solidFill>
              <a:effectLst/>
              <a:uLnTx/>
              <a:uFillTx/>
              <a:latin typeface="Calibri"/>
              <a:cs typeface="Calibri"/>
            </a:endParaRPr>
          </a:p>
          <a:p>
            <a:pPr marL="334010" marR="0" lvl="0" indent="-325755" defTabSz="914400" eaLnBrk="1" fontAlgn="auto" latinLnBrk="0" hangingPunct="1">
              <a:lnSpc>
                <a:spcPct val="100000"/>
              </a:lnSpc>
              <a:spcBef>
                <a:spcPts val="994"/>
              </a:spcBef>
              <a:spcAft>
                <a:spcPts val="0"/>
              </a:spcAft>
              <a:buClrTx/>
              <a:buSzPct val="96875"/>
              <a:buFont typeface="Wingdings"/>
              <a:buChar char=""/>
              <a:tabLst>
                <a:tab pos="334010" algn="l"/>
              </a:tabLst>
              <a:defRPr/>
            </a:pPr>
            <a:r>
              <a:rPr kumimoji="0" sz="3200" b="0" i="0" u="none" strike="noStrike" kern="0" cap="none" spc="105" normalizeH="0" baseline="0" noProof="0" dirty="0">
                <a:ln>
                  <a:noFill/>
                </a:ln>
                <a:solidFill>
                  <a:sysClr val="windowText" lastClr="000000"/>
                </a:solidFill>
                <a:effectLst/>
                <a:uLnTx/>
                <a:uFillTx/>
                <a:latin typeface="Calibri"/>
                <a:cs typeface="Calibri"/>
              </a:rPr>
              <a:t>Heat</a:t>
            </a:r>
            <a:r>
              <a:rPr kumimoji="0" sz="3200" b="0" i="0" u="none" strike="noStrike" kern="0" cap="none" spc="-70" normalizeH="0" baseline="0" noProof="0" dirty="0">
                <a:ln>
                  <a:noFill/>
                </a:ln>
                <a:solidFill>
                  <a:sysClr val="windowText" lastClr="000000"/>
                </a:solidFill>
                <a:effectLst/>
                <a:uLnTx/>
                <a:uFillTx/>
                <a:latin typeface="Calibri"/>
                <a:cs typeface="Calibri"/>
              </a:rPr>
              <a:t> </a:t>
            </a:r>
            <a:r>
              <a:rPr kumimoji="0" sz="3200" b="0" i="0" u="none" strike="noStrike" kern="0" cap="none" spc="45" normalizeH="0" baseline="0" noProof="0" dirty="0">
                <a:ln>
                  <a:noFill/>
                </a:ln>
                <a:solidFill>
                  <a:sysClr val="windowText" lastClr="000000"/>
                </a:solidFill>
                <a:effectLst/>
                <a:uLnTx/>
                <a:uFillTx/>
                <a:latin typeface="Calibri"/>
                <a:cs typeface="Calibri"/>
              </a:rPr>
              <a:t>exchanger/</a:t>
            </a:r>
            <a:r>
              <a:rPr kumimoji="0" sz="3200" b="0" i="0" u="none" strike="noStrike" kern="0" cap="none" spc="-70" normalizeH="0" baseline="0" noProof="0" dirty="0">
                <a:ln>
                  <a:noFill/>
                </a:ln>
                <a:solidFill>
                  <a:sysClr val="windowText" lastClr="000000"/>
                </a:solidFill>
                <a:effectLst/>
                <a:uLnTx/>
                <a:uFillTx/>
                <a:latin typeface="Calibri"/>
                <a:cs typeface="Calibri"/>
              </a:rPr>
              <a:t> </a:t>
            </a:r>
            <a:r>
              <a:rPr kumimoji="0" sz="3200" b="0" i="0" u="none" strike="noStrike" kern="0" cap="none" spc="65" normalizeH="0" baseline="0" noProof="0" dirty="0">
                <a:ln>
                  <a:noFill/>
                </a:ln>
                <a:solidFill>
                  <a:sysClr val="windowText" lastClr="000000"/>
                </a:solidFill>
                <a:effectLst/>
                <a:uLnTx/>
                <a:uFillTx/>
                <a:latin typeface="Calibri"/>
                <a:cs typeface="Calibri"/>
              </a:rPr>
              <a:t>thermal</a:t>
            </a:r>
            <a:r>
              <a:rPr kumimoji="0" sz="3200" b="0" i="0" u="none" strike="noStrike" kern="0" cap="none" spc="-50" normalizeH="0" baseline="0" noProof="0" dirty="0">
                <a:ln>
                  <a:noFill/>
                </a:ln>
                <a:solidFill>
                  <a:sysClr val="windowText" lastClr="000000"/>
                </a:solidFill>
                <a:effectLst/>
                <a:uLnTx/>
                <a:uFillTx/>
                <a:latin typeface="Calibri"/>
                <a:cs typeface="Calibri"/>
              </a:rPr>
              <a:t> </a:t>
            </a:r>
            <a:r>
              <a:rPr kumimoji="0" sz="3200" b="0" i="0" u="none" strike="noStrike" kern="0" cap="none" spc="65" normalizeH="0" baseline="0" noProof="0" dirty="0">
                <a:ln>
                  <a:noFill/>
                </a:ln>
                <a:solidFill>
                  <a:sysClr val="windowText" lastClr="000000"/>
                </a:solidFill>
                <a:effectLst/>
                <a:uLnTx/>
                <a:uFillTx/>
                <a:latin typeface="Calibri"/>
                <a:cs typeface="Calibri"/>
              </a:rPr>
              <a:t>liners</a:t>
            </a:r>
            <a:endParaRPr kumimoji="0" sz="3200" b="0" i="0" u="none" strike="noStrike" kern="0" cap="none" spc="0" normalizeH="0" baseline="0" noProof="0" dirty="0">
              <a:ln>
                <a:noFill/>
              </a:ln>
              <a:solidFill>
                <a:sysClr val="windowText" lastClr="000000"/>
              </a:solidFill>
              <a:effectLst/>
              <a:uLnTx/>
              <a:uFillTx/>
              <a:latin typeface="Calibri"/>
              <a:cs typeface="Calibri"/>
            </a:endParaRPr>
          </a:p>
          <a:p>
            <a:pPr marL="334010" marR="0" lvl="0" indent="-325755" defTabSz="914400" eaLnBrk="1" fontAlgn="auto" latinLnBrk="0" hangingPunct="1">
              <a:lnSpc>
                <a:spcPct val="100000"/>
              </a:lnSpc>
              <a:spcBef>
                <a:spcPts val="1010"/>
              </a:spcBef>
              <a:spcAft>
                <a:spcPts val="0"/>
              </a:spcAft>
              <a:buClrTx/>
              <a:buSzPct val="96875"/>
              <a:buFont typeface="Wingdings"/>
              <a:buChar char=""/>
              <a:tabLst>
                <a:tab pos="334010" algn="l"/>
              </a:tabLst>
              <a:defRPr/>
            </a:pPr>
            <a:r>
              <a:rPr kumimoji="0" sz="3200" b="0" i="0" u="none" strike="noStrike" kern="0" cap="none" spc="0" normalizeH="0" baseline="0" noProof="0" dirty="0">
                <a:ln>
                  <a:noFill/>
                </a:ln>
                <a:solidFill>
                  <a:sysClr val="windowText" lastClr="000000"/>
                </a:solidFill>
                <a:effectLst/>
                <a:uLnTx/>
                <a:uFillTx/>
                <a:latin typeface="Calibri"/>
                <a:cs typeface="Calibri"/>
              </a:rPr>
              <a:t>Wet</a:t>
            </a:r>
            <a:r>
              <a:rPr kumimoji="0" sz="3200" b="0" i="0" u="none" strike="noStrike" kern="0" cap="none" spc="-120" normalizeH="0" baseline="0" noProof="0" dirty="0">
                <a:ln>
                  <a:noFill/>
                </a:ln>
                <a:solidFill>
                  <a:sysClr val="windowText" lastClr="000000"/>
                </a:solidFill>
                <a:effectLst/>
                <a:uLnTx/>
                <a:uFillTx/>
                <a:latin typeface="Calibri"/>
                <a:cs typeface="Calibri"/>
              </a:rPr>
              <a:t> </a:t>
            </a:r>
            <a:r>
              <a:rPr kumimoji="0" sz="3200" b="0" i="0" u="none" strike="noStrike" kern="0" cap="none" spc="80" normalizeH="0" baseline="0" noProof="0" dirty="0">
                <a:ln>
                  <a:noFill/>
                </a:ln>
                <a:solidFill>
                  <a:sysClr val="windowText" lastClr="000000"/>
                </a:solidFill>
                <a:effectLst/>
                <a:uLnTx/>
                <a:uFillTx/>
                <a:latin typeface="Calibri"/>
                <a:cs typeface="Calibri"/>
              </a:rPr>
              <a:t>Wells</a:t>
            </a:r>
            <a:endParaRPr kumimoji="0" sz="3200" b="0" i="0" u="none" strike="noStrike" kern="0" cap="none" spc="0" normalizeH="0" baseline="0" noProof="0" dirty="0">
              <a:ln>
                <a:noFill/>
              </a:ln>
              <a:solidFill>
                <a:sysClr val="windowText" lastClr="000000"/>
              </a:solidFill>
              <a:effectLst/>
              <a:uLnTx/>
              <a:uFillTx/>
              <a:latin typeface="Calibri"/>
              <a:cs typeface="Calibri"/>
            </a:endParaRPr>
          </a:p>
          <a:p>
            <a:pPr marL="334010" marR="0" lvl="0" indent="-325755" defTabSz="914400" eaLnBrk="1" fontAlgn="auto" latinLnBrk="0" hangingPunct="1">
              <a:lnSpc>
                <a:spcPct val="100000"/>
              </a:lnSpc>
              <a:spcBef>
                <a:spcPts val="994"/>
              </a:spcBef>
              <a:spcAft>
                <a:spcPts val="0"/>
              </a:spcAft>
              <a:buClrTx/>
              <a:buSzPct val="96875"/>
              <a:buFont typeface="Wingdings"/>
              <a:buChar char=""/>
              <a:tabLst>
                <a:tab pos="334010" algn="l"/>
              </a:tabLst>
              <a:defRPr/>
            </a:pPr>
            <a:r>
              <a:rPr kumimoji="0" sz="3200" b="0" i="0" u="none" strike="noStrike" kern="0" cap="none" spc="0" normalizeH="0" baseline="0" noProof="0" dirty="0">
                <a:ln>
                  <a:noFill/>
                </a:ln>
                <a:solidFill>
                  <a:sysClr val="windowText" lastClr="000000"/>
                </a:solidFill>
                <a:effectLst/>
                <a:uLnTx/>
                <a:uFillTx/>
                <a:latin typeface="Calibri"/>
                <a:cs typeface="Calibri"/>
              </a:rPr>
              <a:t>Wastewater</a:t>
            </a:r>
            <a:r>
              <a:rPr kumimoji="0" sz="3200" b="0" i="0" u="none" strike="noStrike" kern="0" cap="none" spc="125" normalizeH="0" baseline="0" noProof="0" dirty="0">
                <a:ln>
                  <a:noFill/>
                </a:ln>
                <a:solidFill>
                  <a:sysClr val="windowText" lastClr="000000"/>
                </a:solidFill>
                <a:effectLst/>
                <a:uLnTx/>
                <a:uFillTx/>
                <a:latin typeface="Calibri"/>
                <a:cs typeface="Calibri"/>
              </a:rPr>
              <a:t> </a:t>
            </a:r>
            <a:r>
              <a:rPr kumimoji="0" sz="3200" b="0" i="0" u="none" strike="noStrike" kern="0" cap="none" spc="60" normalizeH="0" baseline="0" noProof="0" dirty="0">
                <a:ln>
                  <a:noFill/>
                </a:ln>
                <a:solidFill>
                  <a:sysClr val="windowText" lastClr="000000"/>
                </a:solidFill>
                <a:effectLst/>
                <a:uLnTx/>
                <a:uFillTx/>
                <a:latin typeface="Calibri"/>
                <a:cs typeface="Calibri"/>
              </a:rPr>
              <a:t>holding</a:t>
            </a:r>
            <a:r>
              <a:rPr kumimoji="0" sz="3200" b="0" i="0" u="none" strike="noStrike" kern="0" cap="none" spc="155" normalizeH="0" baseline="0" noProof="0" dirty="0">
                <a:ln>
                  <a:noFill/>
                </a:ln>
                <a:solidFill>
                  <a:sysClr val="windowText" lastClr="000000"/>
                </a:solidFill>
                <a:effectLst/>
                <a:uLnTx/>
                <a:uFillTx/>
                <a:latin typeface="Calibri"/>
                <a:cs typeface="Calibri"/>
              </a:rPr>
              <a:t> </a:t>
            </a:r>
            <a:r>
              <a:rPr kumimoji="0" sz="3200" b="0" i="0" u="none" strike="noStrike" kern="0" cap="none" spc="90" normalizeH="0" baseline="0" noProof="0" dirty="0">
                <a:ln>
                  <a:noFill/>
                </a:ln>
                <a:solidFill>
                  <a:sysClr val="windowText" lastClr="000000"/>
                </a:solidFill>
                <a:effectLst/>
                <a:uLnTx/>
                <a:uFillTx/>
                <a:latin typeface="Calibri"/>
                <a:cs typeface="Calibri"/>
              </a:rPr>
              <a:t>tanks</a:t>
            </a:r>
            <a:endParaRPr kumimoji="0" sz="3200" b="0" i="0" u="none" strike="noStrike" kern="0" cap="none" spc="0" normalizeH="0" baseline="0" noProof="0" dirty="0">
              <a:ln>
                <a:noFill/>
              </a:ln>
              <a:solidFill>
                <a:sysClr val="windowText" lastClr="000000"/>
              </a:solidFill>
              <a:effectLst/>
              <a:uLnTx/>
              <a:uFillTx/>
              <a:latin typeface="Calibri"/>
              <a:cs typeface="Calibri"/>
            </a:endParaRPr>
          </a:p>
          <a:p>
            <a:pPr marL="334010" marR="0" lvl="0" indent="-325755" defTabSz="914400" eaLnBrk="1" fontAlgn="auto" latinLnBrk="0" hangingPunct="1">
              <a:lnSpc>
                <a:spcPct val="100000"/>
              </a:lnSpc>
              <a:spcBef>
                <a:spcPts val="1000"/>
              </a:spcBef>
              <a:spcAft>
                <a:spcPts val="0"/>
              </a:spcAft>
              <a:buClrTx/>
              <a:buSzPct val="96875"/>
              <a:buFont typeface="Wingdings"/>
              <a:buChar char=""/>
              <a:tabLst>
                <a:tab pos="334010" algn="l"/>
              </a:tabLst>
              <a:defRPr/>
            </a:pPr>
            <a:r>
              <a:rPr kumimoji="0" sz="3200" b="0" i="0" u="none" strike="noStrike" kern="0" cap="none" spc="150" normalizeH="0" baseline="0" noProof="0" dirty="0">
                <a:ln>
                  <a:noFill/>
                </a:ln>
                <a:solidFill>
                  <a:sysClr val="windowText" lastClr="000000"/>
                </a:solidFill>
                <a:effectLst/>
                <a:uLnTx/>
                <a:uFillTx/>
                <a:latin typeface="Calibri"/>
                <a:cs typeface="Calibri"/>
              </a:rPr>
              <a:t>Solids</a:t>
            </a:r>
            <a:r>
              <a:rPr kumimoji="0" sz="3200" b="0" i="0" u="none" strike="noStrike" kern="0" cap="none" spc="-55" normalizeH="0" baseline="0" noProof="0" dirty="0">
                <a:ln>
                  <a:noFill/>
                </a:ln>
                <a:solidFill>
                  <a:sysClr val="windowText" lastClr="000000"/>
                </a:solidFill>
                <a:effectLst/>
                <a:uLnTx/>
                <a:uFillTx/>
                <a:latin typeface="Calibri"/>
                <a:cs typeface="Calibri"/>
              </a:rPr>
              <a:t> </a:t>
            </a:r>
            <a:r>
              <a:rPr kumimoji="0" sz="3200" b="0" i="0" u="none" strike="noStrike" kern="0" cap="none" spc="65" normalizeH="0" baseline="0" noProof="0" dirty="0">
                <a:ln>
                  <a:noFill/>
                </a:ln>
                <a:solidFill>
                  <a:sysClr val="windowText" lastClr="000000"/>
                </a:solidFill>
                <a:effectLst/>
                <a:uLnTx/>
                <a:uFillTx/>
                <a:latin typeface="Calibri"/>
                <a:cs typeface="Calibri"/>
              </a:rPr>
              <a:t>handling</a:t>
            </a:r>
            <a:r>
              <a:rPr kumimoji="0" sz="3200" b="0" i="0" u="none" strike="noStrike" kern="0" cap="none" spc="-55" normalizeH="0" baseline="0" noProof="0" dirty="0">
                <a:ln>
                  <a:noFill/>
                </a:ln>
                <a:solidFill>
                  <a:sysClr val="windowText" lastClr="000000"/>
                </a:solidFill>
                <a:effectLst/>
                <a:uLnTx/>
                <a:uFillTx/>
                <a:latin typeface="Calibri"/>
                <a:cs typeface="Calibri"/>
              </a:rPr>
              <a:t> </a:t>
            </a:r>
            <a:r>
              <a:rPr kumimoji="0" sz="3200" b="0" i="0" u="none" strike="noStrike" kern="0" cap="none" spc="80" normalizeH="0" baseline="0" noProof="0" dirty="0">
                <a:ln>
                  <a:noFill/>
                </a:ln>
                <a:solidFill>
                  <a:sysClr val="windowText" lastClr="000000"/>
                </a:solidFill>
                <a:effectLst/>
                <a:uLnTx/>
                <a:uFillTx/>
                <a:latin typeface="Calibri"/>
                <a:cs typeface="Calibri"/>
              </a:rPr>
              <a:t>equipment</a:t>
            </a:r>
            <a:r>
              <a:rPr kumimoji="0" sz="3200" b="0" i="0" u="none" strike="noStrike" kern="0" cap="none" spc="-85" normalizeH="0" baseline="0" noProof="0" dirty="0">
                <a:ln>
                  <a:noFill/>
                </a:ln>
                <a:solidFill>
                  <a:sysClr val="windowText" lastClr="000000"/>
                </a:solidFill>
                <a:effectLst/>
                <a:uLnTx/>
                <a:uFillTx/>
                <a:latin typeface="Calibri"/>
                <a:cs typeface="Calibri"/>
              </a:rPr>
              <a:t> </a:t>
            </a:r>
            <a:r>
              <a:rPr kumimoji="0" sz="3200" b="0" i="0" u="none" strike="noStrike" kern="0" cap="none" spc="80" normalizeH="0" baseline="0" noProof="0" dirty="0">
                <a:ln>
                  <a:noFill/>
                </a:ln>
                <a:solidFill>
                  <a:sysClr val="windowText" lastClr="000000"/>
                </a:solidFill>
                <a:effectLst/>
                <a:uLnTx/>
                <a:uFillTx/>
                <a:latin typeface="Calibri"/>
                <a:cs typeface="Calibri"/>
              </a:rPr>
              <a:t>(screening,</a:t>
            </a:r>
            <a:r>
              <a:rPr kumimoji="0" sz="3200" b="0" i="0" u="none" strike="noStrike" kern="0" cap="none" spc="-70" normalizeH="0" baseline="0" noProof="0" dirty="0">
                <a:ln>
                  <a:noFill/>
                </a:ln>
                <a:solidFill>
                  <a:sysClr val="windowText" lastClr="000000"/>
                </a:solidFill>
                <a:effectLst/>
                <a:uLnTx/>
                <a:uFillTx/>
                <a:latin typeface="Calibri"/>
                <a:cs typeface="Calibri"/>
              </a:rPr>
              <a:t> </a:t>
            </a:r>
            <a:r>
              <a:rPr kumimoji="0" sz="3200" b="0" i="0" u="none" strike="noStrike" kern="0" cap="none" spc="140" normalizeH="0" baseline="0" noProof="0" dirty="0">
                <a:ln>
                  <a:noFill/>
                </a:ln>
                <a:solidFill>
                  <a:sysClr val="windowText" lastClr="000000"/>
                </a:solidFill>
                <a:effectLst/>
                <a:uLnTx/>
                <a:uFillTx/>
                <a:latin typeface="Calibri"/>
                <a:cs typeface="Calibri"/>
              </a:rPr>
              <a:t>pumps,</a:t>
            </a:r>
            <a:r>
              <a:rPr kumimoji="0" sz="3200" b="0" i="0" u="none" strike="noStrike" kern="0" cap="none" spc="-85" normalizeH="0" baseline="0" noProof="0" dirty="0">
                <a:ln>
                  <a:noFill/>
                </a:ln>
                <a:solidFill>
                  <a:sysClr val="windowText" lastClr="000000"/>
                </a:solidFill>
                <a:effectLst/>
                <a:uLnTx/>
                <a:uFillTx/>
                <a:latin typeface="Calibri"/>
                <a:cs typeface="Calibri"/>
              </a:rPr>
              <a:t> </a:t>
            </a:r>
            <a:r>
              <a:rPr kumimoji="0" sz="3200" b="0" i="0" u="none" strike="noStrike" kern="0" cap="none" spc="50" normalizeH="0" baseline="0" noProof="0" dirty="0">
                <a:ln>
                  <a:noFill/>
                </a:ln>
                <a:solidFill>
                  <a:sysClr val="windowText" lastClr="000000"/>
                </a:solidFill>
                <a:effectLst/>
                <a:uLnTx/>
                <a:uFillTx/>
                <a:latin typeface="Calibri"/>
                <a:cs typeface="Calibri"/>
              </a:rPr>
              <a:t>etc.)</a:t>
            </a:r>
            <a:endParaRPr kumimoji="0" sz="3200" b="0" i="0" u="none" strike="noStrike" kern="0" cap="none" spc="0" normalizeH="0" baseline="0" noProof="0" dirty="0">
              <a:ln>
                <a:noFill/>
              </a:ln>
              <a:solidFill>
                <a:sysClr val="windowText" lastClr="000000"/>
              </a:solidFill>
              <a:effectLst/>
              <a:uLnTx/>
              <a:uFillTx/>
              <a:latin typeface="Calibri"/>
              <a:cs typeface="Calibri"/>
            </a:endParaRPr>
          </a:p>
          <a:p>
            <a:pPr marL="334010" marR="0" lvl="0" indent="-325755" defTabSz="914400" eaLnBrk="1" fontAlgn="auto" latinLnBrk="0" hangingPunct="1">
              <a:lnSpc>
                <a:spcPct val="100000"/>
              </a:lnSpc>
              <a:spcBef>
                <a:spcPts val="1005"/>
              </a:spcBef>
              <a:spcAft>
                <a:spcPts val="0"/>
              </a:spcAft>
              <a:buClrTx/>
              <a:buSzPct val="96875"/>
              <a:buFont typeface="Wingdings"/>
              <a:buChar char=""/>
              <a:tabLst>
                <a:tab pos="334010" algn="l"/>
              </a:tabLst>
              <a:defRPr/>
            </a:pPr>
            <a:r>
              <a:rPr kumimoji="0" sz="3200" b="0" i="0" u="none" strike="noStrike" kern="0" cap="none" spc="0" normalizeH="0" baseline="0" noProof="0" dirty="0">
                <a:ln>
                  <a:noFill/>
                </a:ln>
                <a:solidFill>
                  <a:sysClr val="windowText" lastClr="000000"/>
                </a:solidFill>
                <a:effectLst/>
                <a:uLnTx/>
                <a:uFillTx/>
                <a:latin typeface="Calibri"/>
                <a:cs typeface="Calibri"/>
              </a:rPr>
              <a:t>Water</a:t>
            </a:r>
            <a:r>
              <a:rPr kumimoji="0" sz="3200" b="0" i="0" u="none" strike="noStrike" kern="0" cap="none" spc="-90" normalizeH="0" baseline="0" noProof="0" dirty="0">
                <a:ln>
                  <a:noFill/>
                </a:ln>
                <a:solidFill>
                  <a:sysClr val="windowText" lastClr="000000"/>
                </a:solidFill>
                <a:effectLst/>
                <a:uLnTx/>
                <a:uFillTx/>
                <a:latin typeface="Calibri"/>
                <a:cs typeface="Calibri"/>
              </a:rPr>
              <a:t> </a:t>
            </a:r>
            <a:r>
              <a:rPr kumimoji="0" sz="3200" b="0" i="0" u="none" strike="noStrike" kern="0" cap="none" spc="120" normalizeH="0" baseline="0" noProof="0" dirty="0">
                <a:ln>
                  <a:noFill/>
                </a:ln>
                <a:solidFill>
                  <a:sysClr val="windowText" lastClr="000000"/>
                </a:solidFill>
                <a:effectLst/>
                <a:uLnTx/>
                <a:uFillTx/>
                <a:latin typeface="Calibri"/>
                <a:cs typeface="Calibri"/>
              </a:rPr>
              <a:t>source</a:t>
            </a:r>
            <a:r>
              <a:rPr kumimoji="0" sz="3200" b="0" i="0" u="none" strike="noStrike" kern="0" cap="none" spc="-75" normalizeH="0" baseline="0" noProof="0" dirty="0">
                <a:ln>
                  <a:noFill/>
                </a:ln>
                <a:solidFill>
                  <a:sysClr val="windowText" lastClr="000000"/>
                </a:solidFill>
                <a:effectLst/>
                <a:uLnTx/>
                <a:uFillTx/>
                <a:latin typeface="Calibri"/>
                <a:cs typeface="Calibri"/>
              </a:rPr>
              <a:t> </a:t>
            </a:r>
            <a:r>
              <a:rPr kumimoji="0" sz="3200" b="0" i="0" u="none" strike="noStrike" kern="0" cap="none" spc="65" normalizeH="0" baseline="0" noProof="0" dirty="0">
                <a:ln>
                  <a:noFill/>
                </a:ln>
                <a:solidFill>
                  <a:sysClr val="windowText" lastClr="000000"/>
                </a:solidFill>
                <a:effectLst/>
                <a:uLnTx/>
                <a:uFillTx/>
                <a:latin typeface="Calibri"/>
                <a:cs typeface="Calibri"/>
              </a:rPr>
              <a:t>heat</a:t>
            </a:r>
            <a:r>
              <a:rPr kumimoji="0" sz="3200" b="0" i="0" u="none" strike="noStrike" kern="0" cap="none" spc="-90" normalizeH="0" baseline="0" noProof="0" dirty="0">
                <a:ln>
                  <a:noFill/>
                </a:ln>
                <a:solidFill>
                  <a:sysClr val="windowText" lastClr="000000"/>
                </a:solidFill>
                <a:effectLst/>
                <a:uLnTx/>
                <a:uFillTx/>
                <a:latin typeface="Calibri"/>
                <a:cs typeface="Calibri"/>
              </a:rPr>
              <a:t> </a:t>
            </a:r>
            <a:r>
              <a:rPr kumimoji="0" sz="3200" b="0" i="0" u="none" strike="noStrike" kern="0" cap="none" spc="85" normalizeH="0" baseline="0" noProof="0" dirty="0">
                <a:ln>
                  <a:noFill/>
                </a:ln>
                <a:solidFill>
                  <a:sysClr val="windowText" lastClr="000000"/>
                </a:solidFill>
                <a:effectLst/>
                <a:uLnTx/>
                <a:uFillTx/>
                <a:latin typeface="Calibri"/>
                <a:cs typeface="Calibri"/>
              </a:rPr>
              <a:t>pump</a:t>
            </a:r>
            <a:endParaRPr kumimoji="0" sz="3200" b="0" i="0" u="none" strike="noStrike" kern="0" cap="none" spc="0" normalizeH="0" baseline="0" noProof="0" dirty="0">
              <a:ln>
                <a:noFill/>
              </a:ln>
              <a:solidFill>
                <a:sysClr val="windowText" lastClr="000000"/>
              </a:solidFill>
              <a:effectLst/>
              <a:uLnTx/>
              <a:uFillTx/>
              <a:latin typeface="Calibri"/>
              <a:cs typeface="Calibri"/>
            </a:endParaRPr>
          </a:p>
        </p:txBody>
      </p:sp>
      <p:sp>
        <p:nvSpPr>
          <p:cNvPr id="5" name="object 5">
            <a:extLst>
              <a:ext uri="{C183D7F6-B498-43B3-948B-1728B52AA6E4}">
                <adec:decorative xmlns:adec="http://schemas.microsoft.com/office/drawing/2017/decorative" val="1"/>
              </a:ext>
            </a:extLst>
          </p:cNvPr>
          <p:cNvSpPr/>
          <p:nvPr/>
        </p:nvSpPr>
        <p:spPr>
          <a:xfrm>
            <a:off x="100360" y="1429258"/>
            <a:ext cx="11976735" cy="0"/>
          </a:xfrm>
          <a:custGeom>
            <a:avLst/>
            <a:gdLst/>
            <a:ahLst/>
            <a:cxnLst/>
            <a:rect l="l" t="t" r="r" b="b"/>
            <a:pathLst>
              <a:path w="11976735">
                <a:moveTo>
                  <a:pt x="0" y="0"/>
                </a:moveTo>
                <a:lnTo>
                  <a:pt x="11976450" y="0"/>
                </a:lnTo>
              </a:path>
            </a:pathLst>
          </a:custGeom>
          <a:ln w="76200">
            <a:solidFill>
              <a:srgbClr val="29741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767676"/>
                </a:solidFill>
                <a:effectLst/>
                <a:uLnTx/>
                <a:uFillTx/>
                <a:latin typeface="Calibri"/>
                <a:cs typeface="Calibri"/>
              </a:rPr>
              <a:pPr marL="38100" marR="0" lvl="0" indent="0" defTabSz="914400" eaLnBrk="1" fontAlgn="auto" latinLnBrk="0" hangingPunct="1">
                <a:lnSpc>
                  <a:spcPct val="100000"/>
                </a:lnSpc>
                <a:spcBef>
                  <a:spcPts val="30"/>
                </a:spcBef>
                <a:spcAft>
                  <a:spcPts val="0"/>
                </a:spcAft>
                <a:buClrTx/>
                <a:buSzTx/>
                <a:buFontTx/>
                <a:buNone/>
                <a:tabLst/>
                <a:defRPr/>
              </a:pPr>
              <a:t>40</a:t>
            </a:fld>
            <a:endParaRPr kumimoji="0" sz="1200" b="0" i="0" u="none" strike="noStrike" kern="0" cap="none" spc="-25" normalizeH="0" baseline="0" noProof="0">
              <a:ln>
                <a:noFill/>
              </a:ln>
              <a:solidFill>
                <a:srgbClr val="767676"/>
              </a:solidFill>
              <a:effectLst/>
              <a:uLnTx/>
              <a:uFillTx/>
              <a:latin typeface="Calibri"/>
              <a:cs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extLst>
              <a:ext uri="{C183D7F6-B498-43B3-948B-1728B52AA6E4}">
                <adec:decorative xmlns:adec="http://schemas.microsoft.com/office/drawing/2017/decorative" val="1"/>
              </a:ext>
            </a:extLst>
          </p:cNvPr>
          <p:cNvPicPr/>
          <p:nvPr/>
        </p:nvPicPr>
        <p:blipFill>
          <a:blip r:embed="rId2" cstate="print"/>
          <a:stretch>
            <a:fillRect/>
          </a:stretch>
        </p:blipFill>
        <p:spPr>
          <a:xfrm>
            <a:off x="0" y="0"/>
            <a:ext cx="12192000" cy="6858000"/>
          </a:xfrm>
          <a:prstGeom prst="rect">
            <a:avLst/>
          </a:prstGeom>
        </p:spPr>
      </p:pic>
      <p:sp>
        <p:nvSpPr>
          <p:cNvPr id="3" name="object 3" descr="$PPTXTitle"/>
          <p:cNvSpPr txBox="1">
            <a:spLocks noGrp="1"/>
          </p:cNvSpPr>
          <p:nvPr>
            <p:ph type="title"/>
          </p:nvPr>
        </p:nvSpPr>
        <p:spPr>
          <a:xfrm>
            <a:off x="1309497" y="185165"/>
            <a:ext cx="9573005" cy="883832"/>
          </a:xfrm>
          <a:prstGeom prst="rect">
            <a:avLst/>
          </a:prstGeom>
        </p:spPr>
        <p:txBody>
          <a:bodyPr vert="horz" wrap="square" lIns="0" tIns="204724" rIns="0" bIns="0" rtlCol="0">
            <a:spAutoFit/>
          </a:bodyPr>
          <a:lstStyle/>
          <a:p>
            <a:pPr marL="1734185">
              <a:lnSpc>
                <a:spcPct val="100000"/>
              </a:lnSpc>
              <a:spcBef>
                <a:spcPts val="105"/>
              </a:spcBef>
            </a:pPr>
            <a:r>
              <a:rPr sz="4400" dirty="0">
                <a:latin typeface="Calibri"/>
                <a:cs typeface="Calibri"/>
              </a:rPr>
              <a:t>What</a:t>
            </a:r>
            <a:r>
              <a:rPr sz="4400" spc="-150" dirty="0">
                <a:latin typeface="Calibri"/>
                <a:cs typeface="Calibri"/>
              </a:rPr>
              <a:t> </a:t>
            </a:r>
            <a:r>
              <a:rPr sz="4400" spc="190" dirty="0">
                <a:latin typeface="Calibri"/>
                <a:cs typeface="Calibri"/>
              </a:rPr>
              <a:t>Is</a:t>
            </a:r>
            <a:r>
              <a:rPr sz="4400" spc="-160" dirty="0">
                <a:latin typeface="Calibri"/>
                <a:cs typeface="Calibri"/>
              </a:rPr>
              <a:t> </a:t>
            </a:r>
            <a:r>
              <a:rPr sz="4400" dirty="0">
                <a:latin typeface="Calibri"/>
                <a:cs typeface="Calibri"/>
              </a:rPr>
              <a:t>An</a:t>
            </a:r>
            <a:r>
              <a:rPr sz="4400" spc="-145" dirty="0">
                <a:latin typeface="Calibri"/>
                <a:cs typeface="Calibri"/>
              </a:rPr>
              <a:t> </a:t>
            </a:r>
            <a:r>
              <a:rPr sz="4400" spc="70" dirty="0">
                <a:latin typeface="Calibri"/>
                <a:cs typeface="Calibri"/>
              </a:rPr>
              <a:t>Eligible</a:t>
            </a:r>
            <a:r>
              <a:rPr sz="4400" spc="-165" dirty="0">
                <a:latin typeface="Calibri"/>
                <a:cs typeface="Calibri"/>
              </a:rPr>
              <a:t> </a:t>
            </a:r>
            <a:r>
              <a:rPr sz="4400" spc="50" dirty="0">
                <a:latin typeface="Calibri"/>
                <a:cs typeface="Calibri"/>
              </a:rPr>
              <a:t>Project?</a:t>
            </a:r>
            <a:r>
              <a:rPr lang="en-US" sz="4400" spc="50" dirty="0">
                <a:latin typeface="Calibri"/>
                <a:cs typeface="Calibri"/>
              </a:rPr>
              <a:t> (2)</a:t>
            </a:r>
            <a:endParaRPr sz="4400" dirty="0">
              <a:latin typeface="Calibri"/>
              <a:cs typeface="Calibri"/>
            </a:endParaRPr>
          </a:p>
        </p:txBody>
      </p:sp>
      <p:sp>
        <p:nvSpPr>
          <p:cNvPr id="4" name="object 4"/>
          <p:cNvSpPr txBox="1"/>
          <p:nvPr/>
        </p:nvSpPr>
        <p:spPr>
          <a:xfrm>
            <a:off x="725525" y="1993536"/>
            <a:ext cx="9083040" cy="3099435"/>
          </a:xfrm>
          <a:prstGeom prst="rect">
            <a:avLst/>
          </a:prstGeom>
        </p:spPr>
        <p:txBody>
          <a:bodyPr vert="horz" wrap="square" lIns="0" tIns="139700" rIns="0" bIns="0" rtlCol="0">
            <a:spAutoFit/>
          </a:bodyPr>
          <a:lstStyle/>
          <a:p>
            <a:pPr marL="333375" marR="0" lvl="0" indent="-325755" defTabSz="914400" eaLnBrk="1" fontAlgn="auto" latinLnBrk="0" hangingPunct="1">
              <a:lnSpc>
                <a:spcPct val="100000"/>
              </a:lnSpc>
              <a:spcBef>
                <a:spcPts val="1100"/>
              </a:spcBef>
              <a:spcAft>
                <a:spcPts val="0"/>
              </a:spcAft>
              <a:buClrTx/>
              <a:buSzPct val="96875"/>
              <a:buFont typeface="Wingdings"/>
              <a:buChar char=""/>
              <a:tabLst>
                <a:tab pos="333375" algn="l"/>
              </a:tabLst>
              <a:defRPr/>
            </a:pPr>
            <a:r>
              <a:rPr kumimoji="0" sz="3200" b="0" i="0" u="none" strike="noStrike" kern="0" cap="none" spc="0" normalizeH="0" baseline="0" noProof="0">
                <a:ln>
                  <a:noFill/>
                </a:ln>
                <a:solidFill>
                  <a:sysClr val="windowText" lastClr="000000"/>
                </a:solidFill>
                <a:effectLst/>
                <a:uLnTx/>
                <a:uFillTx/>
                <a:latin typeface="Calibri"/>
                <a:cs typeface="Calibri"/>
              </a:rPr>
              <a:t>Water</a:t>
            </a:r>
            <a:r>
              <a:rPr kumimoji="0" sz="3200" b="0" i="0" u="none" strike="noStrike" kern="0" cap="none" spc="-95" normalizeH="0" baseline="0" noProof="0">
                <a:ln>
                  <a:noFill/>
                </a:ln>
                <a:solidFill>
                  <a:sysClr val="windowText" lastClr="000000"/>
                </a:solidFill>
                <a:effectLst/>
                <a:uLnTx/>
                <a:uFillTx/>
                <a:latin typeface="Calibri"/>
                <a:cs typeface="Calibri"/>
              </a:rPr>
              <a:t> </a:t>
            </a:r>
            <a:r>
              <a:rPr kumimoji="0" sz="3200" b="0" i="0" u="none" strike="noStrike" kern="0" cap="none" spc="105" normalizeH="0" baseline="0" noProof="0">
                <a:ln>
                  <a:noFill/>
                </a:ln>
                <a:solidFill>
                  <a:sysClr val="windowText" lastClr="000000"/>
                </a:solidFill>
                <a:effectLst/>
                <a:uLnTx/>
                <a:uFillTx/>
                <a:latin typeface="Calibri"/>
                <a:cs typeface="Calibri"/>
              </a:rPr>
              <a:t>chilled</a:t>
            </a:r>
            <a:r>
              <a:rPr kumimoji="0" sz="3200" b="0" i="0" u="none" strike="noStrike" kern="0" cap="none" spc="-75" normalizeH="0" baseline="0" noProof="0">
                <a:ln>
                  <a:noFill/>
                </a:ln>
                <a:solidFill>
                  <a:sysClr val="windowText" lastClr="000000"/>
                </a:solidFill>
                <a:effectLst/>
                <a:uLnTx/>
                <a:uFillTx/>
                <a:latin typeface="Calibri"/>
                <a:cs typeface="Calibri"/>
              </a:rPr>
              <a:t> </a:t>
            </a:r>
            <a:r>
              <a:rPr kumimoji="0" sz="3200" b="0" i="0" u="none" strike="noStrike" kern="0" cap="none" spc="130" normalizeH="0" baseline="0" noProof="0">
                <a:ln>
                  <a:noFill/>
                </a:ln>
                <a:solidFill>
                  <a:sysClr val="windowText" lastClr="000000"/>
                </a:solidFill>
                <a:effectLst/>
                <a:uLnTx/>
                <a:uFillTx/>
                <a:latin typeface="Calibri"/>
                <a:cs typeface="Calibri"/>
              </a:rPr>
              <a:t>beam</a:t>
            </a:r>
            <a:r>
              <a:rPr kumimoji="0" sz="3200" b="0" i="0" u="none" strike="noStrike" kern="0" cap="none" spc="-100" normalizeH="0" baseline="0" noProof="0">
                <a:ln>
                  <a:noFill/>
                </a:ln>
                <a:solidFill>
                  <a:sysClr val="windowText" lastClr="000000"/>
                </a:solidFill>
                <a:effectLst/>
                <a:uLnTx/>
                <a:uFillTx/>
                <a:latin typeface="Calibri"/>
                <a:cs typeface="Calibri"/>
              </a:rPr>
              <a:t> </a:t>
            </a:r>
            <a:r>
              <a:rPr kumimoji="0" sz="3200" b="0" i="0" u="none" strike="noStrike" kern="0" cap="none" spc="160" normalizeH="0" baseline="0" noProof="0">
                <a:ln>
                  <a:noFill/>
                </a:ln>
                <a:solidFill>
                  <a:sysClr val="windowText" lastClr="000000"/>
                </a:solidFill>
                <a:effectLst/>
                <a:uLnTx/>
                <a:uFillTx/>
                <a:latin typeface="Calibri"/>
                <a:cs typeface="Calibri"/>
              </a:rPr>
              <a:t>HVAC</a:t>
            </a:r>
            <a:r>
              <a:rPr kumimoji="0" sz="3200" b="0" i="0" u="none" strike="noStrike" kern="0" cap="none" spc="-90" normalizeH="0" baseline="0" noProof="0">
                <a:ln>
                  <a:noFill/>
                </a:ln>
                <a:solidFill>
                  <a:sysClr val="windowText" lastClr="000000"/>
                </a:solidFill>
                <a:effectLst/>
                <a:uLnTx/>
                <a:uFillTx/>
                <a:latin typeface="Calibri"/>
                <a:cs typeface="Calibri"/>
              </a:rPr>
              <a:t> </a:t>
            </a:r>
            <a:r>
              <a:rPr kumimoji="0" sz="3200" b="0" i="0" u="none" strike="noStrike" kern="0" cap="none" spc="70" normalizeH="0" baseline="0" noProof="0">
                <a:ln>
                  <a:noFill/>
                </a:ln>
                <a:solidFill>
                  <a:sysClr val="windowText" lastClr="000000"/>
                </a:solidFill>
                <a:effectLst/>
                <a:uLnTx/>
                <a:uFillTx/>
                <a:latin typeface="Calibri"/>
                <a:cs typeface="Calibri"/>
              </a:rPr>
              <a:t>units</a:t>
            </a:r>
            <a:endParaRPr kumimoji="0" sz="3200" b="0" i="0" u="none" strike="noStrike" kern="0" cap="none" spc="0" normalizeH="0" baseline="0" noProof="0">
              <a:ln>
                <a:noFill/>
              </a:ln>
              <a:solidFill>
                <a:sysClr val="windowText" lastClr="000000"/>
              </a:solidFill>
              <a:effectLst/>
              <a:uLnTx/>
              <a:uFillTx/>
              <a:latin typeface="Calibri"/>
              <a:cs typeface="Calibri"/>
            </a:endParaRPr>
          </a:p>
          <a:p>
            <a:pPr marL="334010" marR="0" lvl="0" indent="-325755" defTabSz="914400" eaLnBrk="1" fontAlgn="auto" latinLnBrk="0" hangingPunct="1">
              <a:lnSpc>
                <a:spcPct val="100000"/>
              </a:lnSpc>
              <a:spcBef>
                <a:spcPts val="994"/>
              </a:spcBef>
              <a:spcAft>
                <a:spcPts val="0"/>
              </a:spcAft>
              <a:buClrTx/>
              <a:buSzPct val="96875"/>
              <a:buFont typeface="Wingdings"/>
              <a:buChar char=""/>
              <a:tabLst>
                <a:tab pos="334010" algn="l"/>
              </a:tabLst>
              <a:defRPr/>
            </a:pPr>
            <a:r>
              <a:rPr kumimoji="0" sz="3200" b="0" i="0" u="none" strike="noStrike" kern="0" cap="none" spc="0" normalizeH="0" baseline="0" noProof="0">
                <a:ln>
                  <a:noFill/>
                </a:ln>
                <a:solidFill>
                  <a:sysClr val="windowText" lastClr="000000"/>
                </a:solidFill>
                <a:effectLst/>
                <a:uLnTx/>
                <a:uFillTx/>
                <a:latin typeface="Calibri"/>
                <a:cs typeface="Calibri"/>
              </a:rPr>
              <a:t>Water</a:t>
            </a:r>
            <a:r>
              <a:rPr kumimoji="0" sz="3200" b="0" i="0" u="none" strike="noStrike" kern="0" cap="none" spc="-65"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to</a:t>
            </a:r>
            <a:r>
              <a:rPr kumimoji="0" sz="3200" b="0" i="0" u="none" strike="noStrike" kern="0" cap="none" spc="-45"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air</a:t>
            </a:r>
            <a:r>
              <a:rPr kumimoji="0" sz="3200" b="0" i="0" u="none" strike="noStrike" kern="0" cap="none" spc="-50" normalizeH="0" baseline="0" noProof="0">
                <a:ln>
                  <a:noFill/>
                </a:ln>
                <a:solidFill>
                  <a:sysClr val="windowText" lastClr="000000"/>
                </a:solidFill>
                <a:effectLst/>
                <a:uLnTx/>
                <a:uFillTx/>
                <a:latin typeface="Calibri"/>
                <a:cs typeface="Calibri"/>
              </a:rPr>
              <a:t> </a:t>
            </a:r>
            <a:r>
              <a:rPr kumimoji="0" sz="3200" b="0" i="0" u="none" strike="noStrike" kern="0" cap="none" spc="160" normalizeH="0" baseline="0" noProof="0">
                <a:ln>
                  <a:noFill/>
                </a:ln>
                <a:solidFill>
                  <a:sysClr val="windowText" lastClr="000000"/>
                </a:solidFill>
                <a:effectLst/>
                <a:uLnTx/>
                <a:uFillTx/>
                <a:latin typeface="Calibri"/>
                <a:cs typeface="Calibri"/>
              </a:rPr>
              <a:t>HVAC</a:t>
            </a:r>
            <a:r>
              <a:rPr kumimoji="0" sz="3200" b="0" i="0" u="none" strike="noStrike" kern="0" cap="none" spc="-45" normalizeH="0" baseline="0" noProof="0">
                <a:ln>
                  <a:noFill/>
                </a:ln>
                <a:solidFill>
                  <a:sysClr val="windowText" lastClr="000000"/>
                </a:solidFill>
                <a:effectLst/>
                <a:uLnTx/>
                <a:uFillTx/>
                <a:latin typeface="Calibri"/>
                <a:cs typeface="Calibri"/>
              </a:rPr>
              <a:t> </a:t>
            </a:r>
            <a:r>
              <a:rPr kumimoji="0" sz="3200" b="0" i="0" u="none" strike="noStrike" kern="0" cap="none" spc="70" normalizeH="0" baseline="0" noProof="0">
                <a:ln>
                  <a:noFill/>
                </a:ln>
                <a:solidFill>
                  <a:sysClr val="windowText" lastClr="000000"/>
                </a:solidFill>
                <a:effectLst/>
                <a:uLnTx/>
                <a:uFillTx/>
                <a:latin typeface="Calibri"/>
                <a:cs typeface="Calibri"/>
              </a:rPr>
              <a:t>units</a:t>
            </a:r>
            <a:endParaRPr kumimoji="0" sz="3200" b="0" i="0" u="none" strike="noStrike" kern="0" cap="none" spc="0" normalizeH="0" baseline="0" noProof="0">
              <a:ln>
                <a:noFill/>
              </a:ln>
              <a:solidFill>
                <a:sysClr val="windowText" lastClr="000000"/>
              </a:solidFill>
              <a:effectLst/>
              <a:uLnTx/>
              <a:uFillTx/>
              <a:latin typeface="Calibri"/>
              <a:cs typeface="Calibri"/>
            </a:endParaRPr>
          </a:p>
          <a:p>
            <a:pPr marL="334010" marR="0" lvl="0" indent="-325755" defTabSz="914400" eaLnBrk="1" fontAlgn="auto" latinLnBrk="0" hangingPunct="1">
              <a:lnSpc>
                <a:spcPct val="100000"/>
              </a:lnSpc>
              <a:spcBef>
                <a:spcPts val="1010"/>
              </a:spcBef>
              <a:spcAft>
                <a:spcPts val="0"/>
              </a:spcAft>
              <a:buClrTx/>
              <a:buSzPct val="96875"/>
              <a:buFont typeface="Wingdings"/>
              <a:buChar char=""/>
              <a:tabLst>
                <a:tab pos="334010" algn="l"/>
              </a:tabLst>
              <a:defRPr/>
            </a:pPr>
            <a:r>
              <a:rPr kumimoji="0" sz="3200" b="0" i="0" u="none" strike="noStrike" kern="0" cap="none" spc="75" normalizeH="0" baseline="0" noProof="0">
                <a:ln>
                  <a:noFill/>
                </a:ln>
                <a:solidFill>
                  <a:sysClr val="windowText" lastClr="000000"/>
                </a:solidFill>
                <a:effectLst/>
                <a:uLnTx/>
                <a:uFillTx/>
                <a:latin typeface="Calibri"/>
                <a:cs typeface="Calibri"/>
              </a:rPr>
              <a:t>Ground</a:t>
            </a:r>
            <a:r>
              <a:rPr kumimoji="0" sz="3200" b="0" i="0" u="none" strike="noStrike" kern="0" cap="none" spc="-65" normalizeH="0" baseline="0" noProof="0">
                <a:ln>
                  <a:noFill/>
                </a:ln>
                <a:solidFill>
                  <a:sysClr val="windowText" lastClr="000000"/>
                </a:solidFill>
                <a:effectLst/>
                <a:uLnTx/>
                <a:uFillTx/>
                <a:latin typeface="Calibri"/>
                <a:cs typeface="Calibri"/>
              </a:rPr>
              <a:t> </a:t>
            </a:r>
            <a:r>
              <a:rPr kumimoji="0" sz="3200" b="0" i="0" u="none" strike="noStrike" kern="0" cap="none" spc="125" normalizeH="0" baseline="0" noProof="0">
                <a:ln>
                  <a:noFill/>
                </a:ln>
                <a:solidFill>
                  <a:sysClr val="windowText" lastClr="000000"/>
                </a:solidFill>
                <a:effectLst/>
                <a:uLnTx/>
                <a:uFillTx/>
                <a:latin typeface="Calibri"/>
                <a:cs typeface="Calibri"/>
              </a:rPr>
              <a:t>source</a:t>
            </a:r>
            <a:r>
              <a:rPr kumimoji="0" sz="3200" b="0" i="0" u="none" strike="noStrike" kern="0" cap="none" spc="-60" normalizeH="0" baseline="0" noProof="0">
                <a:ln>
                  <a:noFill/>
                </a:ln>
                <a:solidFill>
                  <a:sysClr val="windowText" lastClr="000000"/>
                </a:solidFill>
                <a:effectLst/>
                <a:uLnTx/>
                <a:uFillTx/>
                <a:latin typeface="Calibri"/>
                <a:cs typeface="Calibri"/>
              </a:rPr>
              <a:t> </a:t>
            </a:r>
            <a:r>
              <a:rPr kumimoji="0" sz="3200" b="0" i="0" u="none" strike="noStrike" kern="0" cap="none" spc="65" normalizeH="0" baseline="0" noProof="0">
                <a:ln>
                  <a:noFill/>
                </a:ln>
                <a:solidFill>
                  <a:sysClr val="windowText" lastClr="000000"/>
                </a:solidFill>
                <a:effectLst/>
                <a:uLnTx/>
                <a:uFillTx/>
                <a:latin typeface="Calibri"/>
                <a:cs typeface="Calibri"/>
              </a:rPr>
              <a:t>heat</a:t>
            </a:r>
            <a:r>
              <a:rPr kumimoji="0" sz="3200" b="0" i="0" u="none" strike="noStrike" kern="0" cap="none" spc="-75" normalizeH="0" baseline="0" noProof="0">
                <a:ln>
                  <a:noFill/>
                </a:ln>
                <a:solidFill>
                  <a:sysClr val="windowText" lastClr="000000"/>
                </a:solidFill>
                <a:effectLst/>
                <a:uLnTx/>
                <a:uFillTx/>
                <a:latin typeface="Calibri"/>
                <a:cs typeface="Calibri"/>
              </a:rPr>
              <a:t> </a:t>
            </a:r>
            <a:r>
              <a:rPr kumimoji="0" sz="3200" b="0" i="0" u="none" strike="noStrike" kern="0" cap="none" spc="145" normalizeH="0" baseline="0" noProof="0">
                <a:ln>
                  <a:noFill/>
                </a:ln>
                <a:solidFill>
                  <a:sysClr val="windowText" lastClr="000000"/>
                </a:solidFill>
                <a:effectLst/>
                <a:uLnTx/>
                <a:uFillTx/>
                <a:latin typeface="Calibri"/>
                <a:cs typeface="Calibri"/>
              </a:rPr>
              <a:t>pumps</a:t>
            </a:r>
            <a:endParaRPr kumimoji="0" sz="3200" b="0" i="0" u="none" strike="noStrike" kern="0" cap="none" spc="0" normalizeH="0" baseline="0" noProof="0">
              <a:ln>
                <a:noFill/>
              </a:ln>
              <a:solidFill>
                <a:sysClr val="windowText" lastClr="000000"/>
              </a:solidFill>
              <a:effectLst/>
              <a:uLnTx/>
              <a:uFillTx/>
              <a:latin typeface="Calibri"/>
              <a:cs typeface="Calibri"/>
            </a:endParaRPr>
          </a:p>
          <a:p>
            <a:pPr marL="334010" marR="0" lvl="0" indent="-325755" defTabSz="914400" eaLnBrk="1" fontAlgn="auto" latinLnBrk="0" hangingPunct="1">
              <a:lnSpc>
                <a:spcPct val="100000"/>
              </a:lnSpc>
              <a:spcBef>
                <a:spcPts val="1000"/>
              </a:spcBef>
              <a:spcAft>
                <a:spcPts val="0"/>
              </a:spcAft>
              <a:buClrTx/>
              <a:buSzPct val="96875"/>
              <a:buFont typeface="Wingdings"/>
              <a:buChar char=""/>
              <a:tabLst>
                <a:tab pos="334010" algn="l"/>
              </a:tabLst>
              <a:defRPr/>
            </a:pPr>
            <a:r>
              <a:rPr kumimoji="0" sz="3200" b="0" i="0" u="none" strike="noStrike" kern="0" cap="none" spc="70" normalizeH="0" baseline="0" noProof="0">
                <a:ln>
                  <a:noFill/>
                </a:ln>
                <a:solidFill>
                  <a:sysClr val="windowText" lastClr="000000"/>
                </a:solidFill>
                <a:effectLst/>
                <a:uLnTx/>
                <a:uFillTx/>
                <a:latin typeface="Calibri"/>
                <a:cs typeface="Calibri"/>
              </a:rPr>
              <a:t>Building</a:t>
            </a:r>
            <a:r>
              <a:rPr kumimoji="0" sz="3200" b="0" i="0" u="none" strike="noStrike" kern="0" cap="none" spc="-35" normalizeH="0" baseline="0" noProof="0">
                <a:ln>
                  <a:noFill/>
                </a:ln>
                <a:solidFill>
                  <a:sysClr val="windowText" lastClr="000000"/>
                </a:solidFill>
                <a:effectLst/>
                <a:uLnTx/>
                <a:uFillTx/>
                <a:latin typeface="Calibri"/>
                <a:cs typeface="Calibri"/>
              </a:rPr>
              <a:t> </a:t>
            </a:r>
            <a:r>
              <a:rPr kumimoji="0" sz="3200" b="0" i="0" u="none" strike="noStrike" kern="0" cap="none" spc="85" normalizeH="0" baseline="0" noProof="0">
                <a:ln>
                  <a:noFill/>
                </a:ln>
                <a:solidFill>
                  <a:sysClr val="windowText" lastClr="000000"/>
                </a:solidFill>
                <a:effectLst/>
                <a:uLnTx/>
                <a:uFillTx/>
                <a:latin typeface="Calibri"/>
                <a:cs typeface="Calibri"/>
              </a:rPr>
              <a:t>management</a:t>
            </a:r>
            <a:r>
              <a:rPr kumimoji="0" sz="3200" b="0" i="0" u="none" strike="noStrike" kern="0" cap="none" spc="-60" normalizeH="0" baseline="0" noProof="0">
                <a:ln>
                  <a:noFill/>
                </a:ln>
                <a:solidFill>
                  <a:sysClr val="windowText" lastClr="000000"/>
                </a:solidFill>
                <a:effectLst/>
                <a:uLnTx/>
                <a:uFillTx/>
                <a:latin typeface="Calibri"/>
                <a:cs typeface="Calibri"/>
              </a:rPr>
              <a:t> </a:t>
            </a:r>
            <a:r>
              <a:rPr kumimoji="0" sz="3200" b="0" i="0" u="none" strike="noStrike" kern="0" cap="none" spc="-170" normalizeH="0" baseline="0" noProof="0">
                <a:ln>
                  <a:noFill/>
                </a:ln>
                <a:solidFill>
                  <a:sysClr val="windowText" lastClr="000000"/>
                </a:solidFill>
                <a:effectLst/>
                <a:uLnTx/>
                <a:uFillTx/>
                <a:latin typeface="Calibri"/>
                <a:cs typeface="Calibri"/>
              </a:rPr>
              <a:t>/</a:t>
            </a:r>
            <a:r>
              <a:rPr kumimoji="0" sz="3200" b="0" i="0" u="none" strike="noStrike" kern="0" cap="none" spc="-20" normalizeH="0" baseline="0" noProof="0">
                <a:ln>
                  <a:noFill/>
                </a:ln>
                <a:solidFill>
                  <a:sysClr val="windowText" lastClr="000000"/>
                </a:solidFill>
                <a:effectLst/>
                <a:uLnTx/>
                <a:uFillTx/>
                <a:latin typeface="Calibri"/>
                <a:cs typeface="Calibri"/>
              </a:rPr>
              <a:t> </a:t>
            </a:r>
            <a:r>
              <a:rPr kumimoji="0" sz="3200" b="0" i="0" u="none" strike="noStrike" kern="0" cap="none" spc="145" normalizeH="0" baseline="0" noProof="0">
                <a:ln>
                  <a:noFill/>
                </a:ln>
                <a:solidFill>
                  <a:sysClr val="windowText" lastClr="000000"/>
                </a:solidFill>
                <a:effectLst/>
                <a:uLnTx/>
                <a:uFillTx/>
                <a:latin typeface="Calibri"/>
                <a:cs typeface="Calibri"/>
              </a:rPr>
              <a:t>mechanical</a:t>
            </a:r>
            <a:r>
              <a:rPr kumimoji="0" sz="3200" b="0" i="0" u="none" strike="noStrike" kern="0" cap="none" spc="-55"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room</a:t>
            </a:r>
            <a:r>
              <a:rPr kumimoji="0" sz="3200" b="0" i="0" u="none" strike="noStrike" kern="0" cap="none" spc="-40" normalizeH="0" baseline="0" noProof="0">
                <a:ln>
                  <a:noFill/>
                </a:ln>
                <a:solidFill>
                  <a:sysClr val="windowText" lastClr="000000"/>
                </a:solidFill>
                <a:effectLst/>
                <a:uLnTx/>
                <a:uFillTx/>
                <a:latin typeface="Calibri"/>
                <a:cs typeface="Calibri"/>
              </a:rPr>
              <a:t> </a:t>
            </a:r>
            <a:r>
              <a:rPr kumimoji="0" sz="3200" b="0" i="0" u="none" strike="noStrike" kern="0" cap="none" spc="80" normalizeH="0" baseline="0" noProof="0">
                <a:ln>
                  <a:noFill/>
                </a:ln>
                <a:solidFill>
                  <a:sysClr val="windowText" lastClr="000000"/>
                </a:solidFill>
                <a:effectLst/>
                <a:uLnTx/>
                <a:uFillTx/>
                <a:latin typeface="Calibri"/>
                <a:cs typeface="Calibri"/>
              </a:rPr>
              <a:t>controls</a:t>
            </a:r>
            <a:endParaRPr kumimoji="0" sz="3200" b="0" i="0" u="none" strike="noStrike" kern="0" cap="none" spc="0" normalizeH="0" baseline="0" noProof="0">
              <a:ln>
                <a:noFill/>
              </a:ln>
              <a:solidFill>
                <a:sysClr val="windowText" lastClr="000000"/>
              </a:solidFill>
              <a:effectLst/>
              <a:uLnTx/>
              <a:uFillTx/>
              <a:latin typeface="Calibri"/>
              <a:cs typeface="Calibri"/>
            </a:endParaRPr>
          </a:p>
          <a:p>
            <a:pPr marL="334010" marR="0" lvl="0" indent="-325755" defTabSz="914400" eaLnBrk="1" fontAlgn="auto" latinLnBrk="0" hangingPunct="1">
              <a:lnSpc>
                <a:spcPct val="100000"/>
              </a:lnSpc>
              <a:spcBef>
                <a:spcPts val="994"/>
              </a:spcBef>
              <a:spcAft>
                <a:spcPts val="0"/>
              </a:spcAft>
              <a:buClrTx/>
              <a:buSzPct val="96875"/>
              <a:buFont typeface="Wingdings"/>
              <a:buChar char=""/>
              <a:tabLst>
                <a:tab pos="334010" algn="l"/>
              </a:tabLst>
              <a:defRPr/>
            </a:pPr>
            <a:r>
              <a:rPr kumimoji="0" sz="3200" b="0" i="0" u="none" strike="noStrike" kern="0" cap="none" spc="0" normalizeH="0" baseline="0" noProof="0">
                <a:ln>
                  <a:noFill/>
                </a:ln>
                <a:solidFill>
                  <a:sysClr val="windowText" lastClr="000000"/>
                </a:solidFill>
                <a:effectLst/>
                <a:uLnTx/>
                <a:uFillTx/>
                <a:latin typeface="Calibri"/>
                <a:cs typeface="Calibri"/>
              </a:rPr>
              <a:t>Monitoring</a:t>
            </a:r>
            <a:r>
              <a:rPr kumimoji="0" sz="3200" b="0" i="0" u="none" strike="noStrike" kern="0" cap="none" spc="-105" normalizeH="0" baseline="0" noProof="0">
                <a:ln>
                  <a:noFill/>
                </a:ln>
                <a:solidFill>
                  <a:sysClr val="windowText" lastClr="000000"/>
                </a:solidFill>
                <a:effectLst/>
                <a:uLnTx/>
                <a:uFillTx/>
                <a:latin typeface="Calibri"/>
                <a:cs typeface="Calibri"/>
              </a:rPr>
              <a:t> </a:t>
            </a:r>
            <a:r>
              <a:rPr kumimoji="0" sz="3200" b="0" i="0" u="none" strike="noStrike" kern="0" cap="none" spc="100" normalizeH="0" baseline="0" noProof="0">
                <a:ln>
                  <a:noFill/>
                </a:ln>
                <a:solidFill>
                  <a:sysClr val="windowText" lastClr="000000"/>
                </a:solidFill>
                <a:effectLst/>
                <a:uLnTx/>
                <a:uFillTx/>
                <a:latin typeface="Calibri"/>
                <a:cs typeface="Calibri"/>
              </a:rPr>
              <a:t>system</a:t>
            </a:r>
            <a:endParaRPr kumimoji="0" sz="3200" b="0" i="0" u="none" strike="noStrike" kern="0" cap="none" spc="0" normalizeH="0" baseline="0" noProof="0">
              <a:ln>
                <a:noFill/>
              </a:ln>
              <a:solidFill>
                <a:sysClr val="windowText" lastClr="000000"/>
              </a:solidFill>
              <a:effectLst/>
              <a:uLnTx/>
              <a:uFillTx/>
              <a:latin typeface="Calibri"/>
              <a:cs typeface="Calibri"/>
            </a:endParaRPr>
          </a:p>
        </p:txBody>
      </p:sp>
      <p:sp>
        <p:nvSpPr>
          <p:cNvPr id="5" name="object 5">
            <a:extLst>
              <a:ext uri="{C183D7F6-B498-43B3-948B-1728B52AA6E4}">
                <adec:decorative xmlns:adec="http://schemas.microsoft.com/office/drawing/2017/decorative" val="1"/>
              </a:ext>
            </a:extLst>
          </p:cNvPr>
          <p:cNvSpPr/>
          <p:nvPr/>
        </p:nvSpPr>
        <p:spPr>
          <a:xfrm>
            <a:off x="100360" y="1429258"/>
            <a:ext cx="11976735" cy="0"/>
          </a:xfrm>
          <a:custGeom>
            <a:avLst/>
            <a:gdLst/>
            <a:ahLst/>
            <a:cxnLst/>
            <a:rect l="l" t="t" r="r" b="b"/>
            <a:pathLst>
              <a:path w="11976735">
                <a:moveTo>
                  <a:pt x="0" y="0"/>
                </a:moveTo>
                <a:lnTo>
                  <a:pt x="11976450" y="0"/>
                </a:lnTo>
              </a:path>
            </a:pathLst>
          </a:custGeom>
          <a:ln w="76200">
            <a:solidFill>
              <a:srgbClr val="29741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767676"/>
                </a:solidFill>
                <a:effectLst/>
                <a:uLnTx/>
                <a:uFillTx/>
                <a:latin typeface="Calibri"/>
                <a:cs typeface="Calibri"/>
              </a:rPr>
              <a:pPr marL="38100" marR="0" lvl="0" indent="0" defTabSz="914400" eaLnBrk="1" fontAlgn="auto" latinLnBrk="0" hangingPunct="1">
                <a:lnSpc>
                  <a:spcPct val="100000"/>
                </a:lnSpc>
                <a:spcBef>
                  <a:spcPts val="30"/>
                </a:spcBef>
                <a:spcAft>
                  <a:spcPts val="0"/>
                </a:spcAft>
                <a:buClrTx/>
                <a:buSzTx/>
                <a:buFontTx/>
                <a:buNone/>
                <a:tabLst/>
                <a:defRPr/>
              </a:pPr>
              <a:t>41</a:t>
            </a:fld>
            <a:endParaRPr kumimoji="0" sz="1200" b="0" i="0" u="none" strike="noStrike" kern="0" cap="none" spc="-25" normalizeH="0" baseline="0" noProof="0">
              <a:ln>
                <a:noFill/>
              </a:ln>
              <a:solidFill>
                <a:srgbClr val="767676"/>
              </a:solidFill>
              <a:effectLst/>
              <a:uLnTx/>
              <a:uFillTx/>
              <a:latin typeface="Calibri"/>
              <a:cs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029205" y="128882"/>
            <a:ext cx="8623300" cy="822020"/>
          </a:xfrm>
          <a:prstGeom prst="rect">
            <a:avLst/>
          </a:prstGeom>
        </p:spPr>
        <p:txBody>
          <a:bodyPr vert="horz" wrap="square" lIns="0" tIns="39370" rIns="0" bIns="0" rtlCol="0">
            <a:spAutoFit/>
          </a:bodyPr>
          <a:lstStyle/>
          <a:p>
            <a:pPr algn="ctr">
              <a:lnSpc>
                <a:spcPct val="100000"/>
              </a:lnSpc>
              <a:spcBef>
                <a:spcPts val="310"/>
              </a:spcBef>
            </a:pPr>
            <a:r>
              <a:rPr sz="3200" spc="-30" dirty="0">
                <a:solidFill>
                  <a:srgbClr val="000000"/>
                </a:solidFill>
                <a:latin typeface="Calibri"/>
                <a:cs typeface="Calibri"/>
              </a:rPr>
              <a:t>Wastewater</a:t>
            </a:r>
            <a:r>
              <a:rPr sz="3200" spc="-65" dirty="0">
                <a:solidFill>
                  <a:srgbClr val="000000"/>
                </a:solidFill>
                <a:latin typeface="Calibri"/>
                <a:cs typeface="Calibri"/>
              </a:rPr>
              <a:t> </a:t>
            </a:r>
            <a:r>
              <a:rPr sz="3200" dirty="0">
                <a:solidFill>
                  <a:srgbClr val="000000"/>
                </a:solidFill>
                <a:latin typeface="Calibri"/>
                <a:cs typeface="Calibri"/>
              </a:rPr>
              <a:t>Thermal</a:t>
            </a:r>
            <a:r>
              <a:rPr sz="3200" spc="-30" dirty="0">
                <a:solidFill>
                  <a:srgbClr val="000000"/>
                </a:solidFill>
                <a:latin typeface="Calibri"/>
                <a:cs typeface="Calibri"/>
              </a:rPr>
              <a:t> </a:t>
            </a:r>
            <a:r>
              <a:rPr sz="3200" dirty="0">
                <a:solidFill>
                  <a:srgbClr val="000000"/>
                </a:solidFill>
                <a:latin typeface="Calibri"/>
                <a:cs typeface="Calibri"/>
              </a:rPr>
              <a:t>Energy</a:t>
            </a:r>
            <a:r>
              <a:rPr sz="3200" spc="-35" dirty="0">
                <a:solidFill>
                  <a:srgbClr val="000000"/>
                </a:solidFill>
                <a:latin typeface="Calibri"/>
                <a:cs typeface="Calibri"/>
              </a:rPr>
              <a:t> </a:t>
            </a:r>
            <a:r>
              <a:rPr sz="3200" dirty="0">
                <a:solidFill>
                  <a:srgbClr val="000000"/>
                </a:solidFill>
                <a:latin typeface="Calibri"/>
                <a:cs typeface="Calibri"/>
              </a:rPr>
              <a:t>Buildings</a:t>
            </a:r>
            <a:r>
              <a:rPr sz="3200" spc="-75" dirty="0">
                <a:solidFill>
                  <a:srgbClr val="000000"/>
                </a:solidFill>
                <a:latin typeface="Calibri"/>
                <a:cs typeface="Calibri"/>
              </a:rPr>
              <a:t> </a:t>
            </a:r>
            <a:r>
              <a:rPr sz="3200" dirty="0">
                <a:solidFill>
                  <a:srgbClr val="000000"/>
                </a:solidFill>
                <a:latin typeface="Calibri"/>
                <a:cs typeface="Calibri"/>
              </a:rPr>
              <a:t>in</a:t>
            </a:r>
            <a:r>
              <a:rPr sz="3200" spc="-35" dirty="0">
                <a:solidFill>
                  <a:srgbClr val="000000"/>
                </a:solidFill>
                <a:latin typeface="Calibri"/>
                <a:cs typeface="Calibri"/>
              </a:rPr>
              <a:t> </a:t>
            </a:r>
            <a:r>
              <a:rPr sz="3200" spc="-10" dirty="0">
                <a:solidFill>
                  <a:srgbClr val="000000"/>
                </a:solidFill>
                <a:latin typeface="Calibri"/>
                <a:cs typeface="Calibri"/>
              </a:rPr>
              <a:t>Operation</a:t>
            </a:r>
            <a:endParaRPr sz="3200" dirty="0">
              <a:latin typeface="Calibri"/>
              <a:cs typeface="Calibri"/>
            </a:endParaRPr>
          </a:p>
          <a:p>
            <a:pPr marL="1905" algn="ctr">
              <a:lnSpc>
                <a:spcPct val="100000"/>
              </a:lnSpc>
              <a:spcBef>
                <a:spcPts val="100"/>
              </a:spcBef>
            </a:pPr>
            <a:r>
              <a:rPr sz="1800" b="0" dirty="0">
                <a:solidFill>
                  <a:srgbClr val="000000"/>
                </a:solidFill>
                <a:latin typeface="Calibri"/>
                <a:cs typeface="Calibri"/>
              </a:rPr>
              <a:t>Credit:</a:t>
            </a:r>
            <a:r>
              <a:rPr sz="1800" b="0" spc="285" dirty="0">
                <a:solidFill>
                  <a:srgbClr val="000000"/>
                </a:solidFill>
                <a:latin typeface="Calibri"/>
                <a:cs typeface="Calibri"/>
              </a:rPr>
              <a:t> </a:t>
            </a:r>
            <a:r>
              <a:rPr sz="1800" b="0" dirty="0">
                <a:solidFill>
                  <a:srgbClr val="000000"/>
                </a:solidFill>
                <a:latin typeface="Calibri"/>
                <a:cs typeface="Calibri"/>
              </a:rPr>
              <a:t>Slide</a:t>
            </a:r>
            <a:r>
              <a:rPr sz="1800" b="0" spc="-40" dirty="0">
                <a:solidFill>
                  <a:srgbClr val="000000"/>
                </a:solidFill>
                <a:latin typeface="Calibri"/>
                <a:cs typeface="Calibri"/>
              </a:rPr>
              <a:t> </a:t>
            </a:r>
            <a:r>
              <a:rPr sz="1800" b="0" spc="-10" dirty="0">
                <a:solidFill>
                  <a:srgbClr val="000000"/>
                </a:solidFill>
                <a:latin typeface="Calibri"/>
                <a:cs typeface="Calibri"/>
              </a:rPr>
              <a:t>courtesy</a:t>
            </a:r>
            <a:r>
              <a:rPr sz="1800" b="0" spc="-25" dirty="0">
                <a:solidFill>
                  <a:srgbClr val="000000"/>
                </a:solidFill>
                <a:latin typeface="Calibri"/>
                <a:cs typeface="Calibri"/>
              </a:rPr>
              <a:t> </a:t>
            </a:r>
            <a:r>
              <a:rPr sz="1800" b="0" dirty="0">
                <a:solidFill>
                  <a:srgbClr val="000000"/>
                </a:solidFill>
                <a:latin typeface="Calibri"/>
                <a:cs typeface="Calibri"/>
              </a:rPr>
              <a:t>of</a:t>
            </a:r>
            <a:r>
              <a:rPr sz="1800" b="0" spc="-40" dirty="0">
                <a:solidFill>
                  <a:srgbClr val="000000"/>
                </a:solidFill>
                <a:latin typeface="Calibri"/>
                <a:cs typeface="Calibri"/>
              </a:rPr>
              <a:t> </a:t>
            </a:r>
            <a:r>
              <a:rPr sz="1800" b="0" dirty="0">
                <a:solidFill>
                  <a:srgbClr val="000000"/>
                </a:solidFill>
                <a:latin typeface="Calibri"/>
                <a:cs typeface="Calibri"/>
              </a:rPr>
              <a:t>Saul</a:t>
            </a:r>
            <a:r>
              <a:rPr sz="1800" b="0" spc="-35" dirty="0">
                <a:solidFill>
                  <a:srgbClr val="000000"/>
                </a:solidFill>
                <a:latin typeface="Calibri"/>
                <a:cs typeface="Calibri"/>
              </a:rPr>
              <a:t> </a:t>
            </a:r>
            <a:r>
              <a:rPr sz="1800" b="0" dirty="0">
                <a:solidFill>
                  <a:srgbClr val="000000"/>
                </a:solidFill>
                <a:latin typeface="Calibri"/>
                <a:cs typeface="Calibri"/>
              </a:rPr>
              <a:t>Kinter</a:t>
            </a:r>
            <a:r>
              <a:rPr sz="1800" b="0" spc="-45" dirty="0">
                <a:solidFill>
                  <a:srgbClr val="000000"/>
                </a:solidFill>
                <a:latin typeface="Calibri"/>
                <a:cs typeface="Calibri"/>
              </a:rPr>
              <a:t> </a:t>
            </a:r>
            <a:r>
              <a:rPr sz="1800" b="0" dirty="0">
                <a:solidFill>
                  <a:srgbClr val="000000"/>
                </a:solidFill>
                <a:latin typeface="Calibri"/>
                <a:cs typeface="Calibri"/>
              </a:rPr>
              <a:t>(DC</a:t>
            </a:r>
            <a:r>
              <a:rPr sz="1800" b="0" spc="-30" dirty="0">
                <a:solidFill>
                  <a:srgbClr val="000000"/>
                </a:solidFill>
                <a:latin typeface="Calibri"/>
                <a:cs typeface="Calibri"/>
              </a:rPr>
              <a:t> </a:t>
            </a:r>
            <a:r>
              <a:rPr sz="1800" b="0" spc="-10" dirty="0">
                <a:solidFill>
                  <a:srgbClr val="000000"/>
                </a:solidFill>
                <a:latin typeface="Calibri"/>
                <a:cs typeface="Calibri"/>
              </a:rPr>
              <a:t>Water) </a:t>
            </a:r>
            <a:r>
              <a:rPr sz="1800" b="0" dirty="0">
                <a:solidFill>
                  <a:srgbClr val="000000"/>
                </a:solidFill>
                <a:latin typeface="Calibri"/>
                <a:cs typeface="Calibri"/>
              </a:rPr>
              <a:t>-</a:t>
            </a:r>
            <a:r>
              <a:rPr sz="1800" b="0" spc="-35" dirty="0">
                <a:solidFill>
                  <a:srgbClr val="000000"/>
                </a:solidFill>
                <a:latin typeface="Calibri"/>
                <a:cs typeface="Calibri"/>
              </a:rPr>
              <a:t> </a:t>
            </a:r>
            <a:r>
              <a:rPr sz="1800" b="0" dirty="0">
                <a:solidFill>
                  <a:srgbClr val="000000"/>
                </a:solidFill>
                <a:latin typeface="Calibri"/>
                <a:cs typeface="Calibri"/>
              </a:rPr>
              <a:t>MassDEP</a:t>
            </a:r>
            <a:r>
              <a:rPr sz="1800" b="0" spc="-35" dirty="0">
                <a:solidFill>
                  <a:srgbClr val="000000"/>
                </a:solidFill>
                <a:latin typeface="Calibri"/>
                <a:cs typeface="Calibri"/>
              </a:rPr>
              <a:t> </a:t>
            </a:r>
            <a:r>
              <a:rPr sz="1800" b="0" dirty="0">
                <a:solidFill>
                  <a:srgbClr val="000000"/>
                </a:solidFill>
                <a:latin typeface="Calibri"/>
                <a:cs typeface="Calibri"/>
              </a:rPr>
              <a:t>Summit</a:t>
            </a:r>
            <a:r>
              <a:rPr sz="1800" b="0" spc="-35" dirty="0">
                <a:solidFill>
                  <a:srgbClr val="000000"/>
                </a:solidFill>
                <a:latin typeface="Calibri"/>
                <a:cs typeface="Calibri"/>
              </a:rPr>
              <a:t> </a:t>
            </a:r>
            <a:r>
              <a:rPr sz="1800" b="0" spc="-10" dirty="0">
                <a:solidFill>
                  <a:srgbClr val="000000"/>
                </a:solidFill>
                <a:latin typeface="Calibri"/>
                <a:cs typeface="Calibri"/>
              </a:rPr>
              <a:t>12/8/2023</a:t>
            </a:r>
            <a:endParaRPr sz="1800" dirty="0">
              <a:latin typeface="Calibri"/>
              <a:cs typeface="Calibri"/>
            </a:endParaRPr>
          </a:p>
        </p:txBody>
      </p:sp>
      <p:pic>
        <p:nvPicPr>
          <p:cNvPr id="3" name="object 3">
            <a:extLst>
              <a:ext uri="{C183D7F6-B498-43B3-948B-1728B52AA6E4}">
                <adec:decorative xmlns:adec="http://schemas.microsoft.com/office/drawing/2017/decorative" val="1"/>
              </a:ext>
            </a:extLst>
          </p:cNvPr>
          <p:cNvPicPr/>
          <p:nvPr/>
        </p:nvPicPr>
        <p:blipFill>
          <a:blip r:embed="rId2" cstate="print"/>
          <a:stretch>
            <a:fillRect/>
          </a:stretch>
        </p:blipFill>
        <p:spPr>
          <a:xfrm>
            <a:off x="11053826" y="486105"/>
            <a:ext cx="840917" cy="840917"/>
          </a:xfrm>
          <a:prstGeom prst="rect">
            <a:avLst/>
          </a:prstGeom>
        </p:spPr>
      </p:pic>
      <p:pic>
        <p:nvPicPr>
          <p:cNvPr id="4" name="object 4" descr="Photo of the DC Water Headquarters"/>
          <p:cNvPicPr/>
          <p:nvPr/>
        </p:nvPicPr>
        <p:blipFill>
          <a:blip r:embed="rId3" cstate="print"/>
          <a:stretch>
            <a:fillRect/>
          </a:stretch>
        </p:blipFill>
        <p:spPr>
          <a:xfrm>
            <a:off x="4395342" y="1865629"/>
            <a:ext cx="3714749" cy="3593591"/>
          </a:xfrm>
          <a:prstGeom prst="rect">
            <a:avLst/>
          </a:prstGeom>
        </p:spPr>
      </p:pic>
      <p:grpSp>
        <p:nvGrpSpPr>
          <p:cNvPr id="5" name="object 5" descr="Photos of a project from the American Geophysical Union"/>
          <p:cNvGrpSpPr/>
          <p:nvPr/>
        </p:nvGrpSpPr>
        <p:grpSpPr>
          <a:xfrm>
            <a:off x="398551" y="1327150"/>
            <a:ext cx="3844925" cy="4760595"/>
            <a:chOff x="398551" y="1327150"/>
            <a:chExt cx="3844925" cy="4760595"/>
          </a:xfrm>
        </p:grpSpPr>
        <p:pic>
          <p:nvPicPr>
            <p:cNvPr id="6" name="object 6"/>
            <p:cNvPicPr/>
            <p:nvPr/>
          </p:nvPicPr>
          <p:blipFill>
            <a:blip r:embed="rId4" cstate="print"/>
            <a:stretch>
              <a:fillRect/>
            </a:stretch>
          </p:blipFill>
          <p:spPr>
            <a:xfrm>
              <a:off x="398551" y="1327150"/>
              <a:ext cx="3844671" cy="2335276"/>
            </a:xfrm>
            <a:prstGeom prst="rect">
              <a:avLst/>
            </a:prstGeom>
          </p:spPr>
        </p:pic>
        <p:pic>
          <p:nvPicPr>
            <p:cNvPr id="7" name="object 7"/>
            <p:cNvPicPr/>
            <p:nvPr/>
          </p:nvPicPr>
          <p:blipFill>
            <a:blip r:embed="rId5" cstate="print"/>
            <a:stretch>
              <a:fillRect/>
            </a:stretch>
          </p:blipFill>
          <p:spPr>
            <a:xfrm>
              <a:off x="1379854" y="3188804"/>
              <a:ext cx="2745867" cy="2898394"/>
            </a:xfrm>
            <a:prstGeom prst="rect">
              <a:avLst/>
            </a:prstGeom>
          </p:spPr>
        </p:pic>
      </p:grpSp>
      <p:sp>
        <p:nvSpPr>
          <p:cNvPr id="8" name="object 8"/>
          <p:cNvSpPr txBox="1"/>
          <p:nvPr/>
        </p:nvSpPr>
        <p:spPr>
          <a:xfrm>
            <a:off x="21437" y="670686"/>
            <a:ext cx="1890395" cy="574675"/>
          </a:xfrm>
          <a:prstGeom prst="rect">
            <a:avLst/>
          </a:prstGeom>
        </p:spPr>
        <p:txBody>
          <a:bodyPr vert="horz" wrap="square" lIns="0" tIns="12700" rIns="0" bIns="0" rtlCol="0">
            <a:spAutoFit/>
          </a:bodyPr>
          <a:lstStyle/>
          <a:p>
            <a:pPr marL="0" marR="0" lvl="0" indent="0" algn="ctr"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10" normalizeH="0" baseline="0" noProof="0" dirty="0">
                <a:ln>
                  <a:noFill/>
                </a:ln>
                <a:solidFill>
                  <a:sysClr val="windowText" lastClr="000000"/>
                </a:solidFill>
                <a:effectLst/>
                <a:uLnTx/>
                <a:uFillTx/>
                <a:latin typeface="Calibri"/>
                <a:cs typeface="Calibri"/>
              </a:rPr>
              <a:t>American</a:t>
            </a:r>
            <a:endParaRPr kumimoji="0" sz="1800" b="0" i="0" u="none" strike="noStrike" kern="0" cap="none" spc="0" normalizeH="0" baseline="0" noProof="0" dirty="0">
              <a:ln>
                <a:noFill/>
              </a:ln>
              <a:solidFill>
                <a:sysClr val="windowText" lastClr="000000"/>
              </a:solidFill>
              <a:effectLst/>
              <a:uLnTx/>
              <a:uFillTx/>
              <a:latin typeface="Calibri"/>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sz="1800" b="0" i="0" u="none" strike="noStrike" kern="0" cap="none" spc="70" normalizeH="0" baseline="0" noProof="0" dirty="0">
                <a:ln>
                  <a:noFill/>
                </a:ln>
                <a:solidFill>
                  <a:sysClr val="windowText" lastClr="000000"/>
                </a:solidFill>
                <a:effectLst/>
                <a:uLnTx/>
                <a:uFillTx/>
                <a:latin typeface="Calibri"/>
                <a:cs typeface="Calibri"/>
              </a:rPr>
              <a:t>Geophysical</a:t>
            </a:r>
            <a:r>
              <a:rPr kumimoji="0" sz="1800" b="0" i="0" u="none" strike="noStrike" kern="0" cap="none" spc="-35"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Union</a:t>
            </a:r>
            <a:endParaRPr kumimoji="0" sz="1800" b="0" i="0" u="none" strike="noStrike" kern="0" cap="none" spc="0" normalizeH="0" baseline="0" noProof="0" dirty="0">
              <a:ln>
                <a:noFill/>
              </a:ln>
              <a:solidFill>
                <a:sysClr val="windowText" lastClr="000000"/>
              </a:solidFill>
              <a:effectLst/>
              <a:uLnTx/>
              <a:uFillTx/>
              <a:latin typeface="Calibri"/>
              <a:cs typeface="Calibri"/>
            </a:endParaRPr>
          </a:p>
        </p:txBody>
      </p:sp>
      <p:sp>
        <p:nvSpPr>
          <p:cNvPr id="11" name="object 11"/>
          <p:cNvSpPr txBox="1">
            <a:spLocks noGrp="1"/>
          </p:cNvSpPr>
          <p:nvPr>
            <p:ph type="sldNum" sz="quarter" idx="7"/>
          </p:nvPr>
        </p:nvSpPr>
        <p:spPr>
          <a:prstGeom prst="rect">
            <a:avLst/>
          </a:prstGeom>
        </p:spPr>
        <p:txBody>
          <a:bodyPr vert="horz" wrap="square" lIns="0" tIns="3810" rIns="0" bIns="0" rtlCol="0">
            <a:spAutoFit/>
          </a:bodyPr>
          <a:lstStyle/>
          <a:p>
            <a:pPr marL="3810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767676"/>
                </a:solidFill>
                <a:effectLst/>
                <a:uLnTx/>
                <a:uFillTx/>
                <a:latin typeface="Calibri"/>
                <a:cs typeface="Calibri"/>
              </a:rPr>
              <a:pPr marL="38100" marR="0" lvl="0" indent="0" defTabSz="914400" eaLnBrk="1" fontAlgn="auto" latinLnBrk="0" hangingPunct="1">
                <a:lnSpc>
                  <a:spcPct val="100000"/>
                </a:lnSpc>
                <a:spcBef>
                  <a:spcPts val="30"/>
                </a:spcBef>
                <a:spcAft>
                  <a:spcPts val="0"/>
                </a:spcAft>
                <a:buClrTx/>
                <a:buSzTx/>
                <a:buFontTx/>
                <a:buNone/>
                <a:tabLst/>
                <a:defRPr/>
              </a:pPr>
              <a:t>42</a:t>
            </a:fld>
            <a:endParaRPr kumimoji="0" sz="1200" b="0" i="0" u="none" strike="noStrike" kern="0" cap="none" spc="-25" normalizeH="0" baseline="0" noProof="0">
              <a:ln>
                <a:noFill/>
              </a:ln>
              <a:solidFill>
                <a:srgbClr val="767676"/>
              </a:solidFill>
              <a:effectLst/>
              <a:uLnTx/>
              <a:uFillTx/>
              <a:latin typeface="Calibri"/>
              <a:cs typeface="Calibri"/>
            </a:endParaRPr>
          </a:p>
        </p:txBody>
      </p:sp>
      <p:sp>
        <p:nvSpPr>
          <p:cNvPr id="9" name="object 9"/>
          <p:cNvSpPr txBox="1"/>
          <p:nvPr/>
        </p:nvSpPr>
        <p:spPr>
          <a:xfrm>
            <a:off x="8565260" y="5707481"/>
            <a:ext cx="2379980"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190" normalizeH="0" baseline="0" noProof="0" dirty="0">
                <a:ln>
                  <a:noFill/>
                </a:ln>
                <a:solidFill>
                  <a:sysClr val="windowText" lastClr="000000"/>
                </a:solidFill>
                <a:effectLst/>
                <a:uLnTx/>
                <a:uFillTx/>
                <a:latin typeface="Calibri"/>
                <a:cs typeface="Calibri"/>
              </a:rPr>
              <a:t>DC</a:t>
            </a:r>
            <a:r>
              <a:rPr kumimoji="0" sz="1800" b="0" i="0" u="none" strike="noStrike" kern="0" cap="none" spc="-6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Water</a:t>
            </a:r>
            <a:r>
              <a:rPr kumimoji="0" sz="1800" b="0" i="0" u="none" strike="noStrike" kern="0" cap="none" spc="-55"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Headquarters</a:t>
            </a:r>
            <a:endParaRPr kumimoji="0" sz="1800" b="0" i="0" u="none" strike="noStrike" kern="0" cap="none" spc="0" normalizeH="0" baseline="0" noProof="0" dirty="0">
              <a:ln>
                <a:noFill/>
              </a:ln>
              <a:solidFill>
                <a:sysClr val="windowText" lastClr="000000"/>
              </a:solidFill>
              <a:effectLst/>
              <a:uLnTx/>
              <a:uFillTx/>
              <a:latin typeface="Calibri"/>
              <a:cs typeface="Calibri"/>
            </a:endParaRPr>
          </a:p>
        </p:txBody>
      </p:sp>
      <p:sp>
        <p:nvSpPr>
          <p:cNvPr id="10" name="object 10"/>
          <p:cNvSpPr txBox="1"/>
          <p:nvPr/>
        </p:nvSpPr>
        <p:spPr>
          <a:xfrm>
            <a:off x="8224519" y="1779079"/>
            <a:ext cx="3124835" cy="2513965"/>
          </a:xfrm>
          <a:prstGeom prst="rect">
            <a:avLst/>
          </a:prstGeom>
        </p:spPr>
        <p:txBody>
          <a:bodyPr vert="horz" wrap="square" lIns="0" tIns="86360" rIns="0" bIns="0" rtlCol="0">
            <a:spAutoFit/>
          </a:bodyPr>
          <a:lstStyle/>
          <a:p>
            <a:pPr marL="354965" marR="0" lvl="0" indent="-342265" defTabSz="914400" eaLnBrk="1" fontAlgn="auto" latinLnBrk="0" hangingPunct="1">
              <a:lnSpc>
                <a:spcPct val="100000"/>
              </a:lnSpc>
              <a:spcBef>
                <a:spcPts val="680"/>
              </a:spcBef>
              <a:spcAft>
                <a:spcPts val="0"/>
              </a:spcAft>
              <a:buClrTx/>
              <a:buSzTx/>
              <a:buFont typeface="Arial"/>
              <a:buChar char="•"/>
              <a:tabLst>
                <a:tab pos="354965" algn="l"/>
              </a:tabLst>
              <a:defRPr/>
            </a:pPr>
            <a:r>
              <a:rPr kumimoji="0" sz="2400" b="0" i="0" u="none" strike="noStrike" kern="0" cap="none" spc="0" normalizeH="0" baseline="0" noProof="0">
                <a:ln>
                  <a:noFill/>
                </a:ln>
                <a:solidFill>
                  <a:sysClr val="windowText" lastClr="000000"/>
                </a:solidFill>
                <a:effectLst/>
                <a:uLnTx/>
                <a:uFillTx/>
                <a:latin typeface="Calibri"/>
                <a:cs typeface="Calibri"/>
              </a:rPr>
              <a:t>Completed</a:t>
            </a:r>
            <a:r>
              <a:rPr kumimoji="0" sz="2400" b="0" i="0" u="none" strike="noStrike" kern="0" cap="none" spc="-95" normalizeH="0" baseline="0" noProof="0">
                <a:ln>
                  <a:noFill/>
                </a:ln>
                <a:solidFill>
                  <a:sysClr val="windowText" lastClr="000000"/>
                </a:solidFill>
                <a:effectLst/>
                <a:uLnTx/>
                <a:uFillTx/>
                <a:latin typeface="Calibri"/>
                <a:cs typeface="Calibri"/>
              </a:rPr>
              <a:t> </a:t>
            </a:r>
            <a:r>
              <a:rPr kumimoji="0" sz="2400" b="0" i="0" u="none" strike="noStrike" kern="0" cap="none" spc="-20" normalizeH="0" baseline="0" noProof="0">
                <a:ln>
                  <a:noFill/>
                </a:ln>
                <a:solidFill>
                  <a:sysClr val="windowText" lastClr="000000"/>
                </a:solidFill>
                <a:effectLst/>
                <a:uLnTx/>
                <a:uFillTx/>
                <a:latin typeface="Calibri"/>
                <a:cs typeface="Calibri"/>
              </a:rPr>
              <a:t>2018</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355600" marR="37465" lvl="0" indent="-342900" defTabSz="914400" eaLnBrk="1" fontAlgn="auto" latinLnBrk="0" hangingPunct="1">
              <a:lnSpc>
                <a:spcPct val="100000"/>
              </a:lnSpc>
              <a:spcBef>
                <a:spcPts val="580"/>
              </a:spcBef>
              <a:spcAft>
                <a:spcPts val="0"/>
              </a:spcAft>
              <a:buClrTx/>
              <a:buSzTx/>
              <a:buFont typeface="Arial"/>
              <a:buChar char="•"/>
              <a:tabLst>
                <a:tab pos="355600" algn="l"/>
              </a:tabLst>
              <a:defRPr/>
            </a:pPr>
            <a:r>
              <a:rPr kumimoji="0" sz="2400" b="0" i="0" u="none" strike="noStrike" kern="0" cap="none" spc="0" normalizeH="0" baseline="0" noProof="0">
                <a:ln>
                  <a:noFill/>
                </a:ln>
                <a:solidFill>
                  <a:sysClr val="windowText" lastClr="000000"/>
                </a:solidFill>
                <a:effectLst/>
                <a:uLnTx/>
                <a:uFillTx/>
                <a:latin typeface="Calibri"/>
                <a:cs typeface="Calibri"/>
              </a:rPr>
              <a:t>Houses</a:t>
            </a:r>
            <a:r>
              <a:rPr kumimoji="0" sz="2400" b="0" i="0" u="none" strike="noStrike" kern="0" cap="none" spc="-105" normalizeH="0" baseline="0" noProof="0">
                <a:ln>
                  <a:noFill/>
                </a:ln>
                <a:solidFill>
                  <a:sysClr val="windowText" lastClr="000000"/>
                </a:solidFill>
                <a:effectLst/>
                <a:uLnTx/>
                <a:uFillTx/>
                <a:latin typeface="Calibri"/>
                <a:cs typeface="Calibri"/>
              </a:rPr>
              <a:t> </a:t>
            </a:r>
            <a:r>
              <a:rPr kumimoji="0" sz="2400" b="0" i="0" u="none" strike="noStrike" kern="0" cap="none" spc="-10" normalizeH="0" baseline="0" noProof="0">
                <a:ln>
                  <a:noFill/>
                </a:ln>
                <a:solidFill>
                  <a:sysClr val="windowText" lastClr="000000"/>
                </a:solidFill>
                <a:effectLst/>
                <a:uLnTx/>
                <a:uFillTx/>
                <a:latin typeface="Calibri"/>
                <a:cs typeface="Calibri"/>
              </a:rPr>
              <a:t>admin/public </a:t>
            </a:r>
            <a:r>
              <a:rPr kumimoji="0" sz="2400" b="0" i="0" u="none" strike="noStrike" kern="0" cap="none" spc="0" normalizeH="0" baseline="0" noProof="0">
                <a:ln>
                  <a:noFill/>
                </a:ln>
                <a:solidFill>
                  <a:sysClr val="windowText" lastClr="000000"/>
                </a:solidFill>
                <a:effectLst/>
                <a:uLnTx/>
                <a:uFillTx/>
                <a:latin typeface="Calibri"/>
                <a:cs typeface="Calibri"/>
              </a:rPr>
              <a:t>functions</a:t>
            </a:r>
            <a:r>
              <a:rPr kumimoji="0" sz="2400" b="0" i="0" u="none" strike="noStrike" kern="0" cap="none" spc="-30" normalizeH="0" baseline="0" noProof="0">
                <a:ln>
                  <a:noFill/>
                </a:ln>
                <a:solidFill>
                  <a:sysClr val="windowText" lastClr="000000"/>
                </a:solidFill>
                <a:effectLst/>
                <a:uLnTx/>
                <a:uFillTx/>
                <a:latin typeface="Calibri"/>
                <a:cs typeface="Calibri"/>
              </a:rPr>
              <a:t> </a:t>
            </a:r>
            <a:r>
              <a:rPr kumimoji="0" sz="2400" b="0" i="0" u="none" strike="noStrike" kern="0" cap="none" spc="0" normalizeH="0" baseline="0" noProof="0">
                <a:ln>
                  <a:noFill/>
                </a:ln>
                <a:solidFill>
                  <a:sysClr val="windowText" lastClr="000000"/>
                </a:solidFill>
                <a:effectLst/>
                <a:uLnTx/>
                <a:uFillTx/>
                <a:latin typeface="Calibri"/>
                <a:cs typeface="Calibri"/>
              </a:rPr>
              <a:t>of</a:t>
            </a:r>
            <a:r>
              <a:rPr kumimoji="0" sz="2400" b="0" i="0" u="none" strike="noStrike" kern="0" cap="none" spc="-20" normalizeH="0" baseline="0" noProof="0">
                <a:ln>
                  <a:noFill/>
                </a:ln>
                <a:solidFill>
                  <a:sysClr val="windowText" lastClr="000000"/>
                </a:solidFill>
                <a:effectLst/>
                <a:uLnTx/>
                <a:uFillTx/>
                <a:latin typeface="Calibri"/>
                <a:cs typeface="Calibri"/>
              </a:rPr>
              <a:t> </a:t>
            </a:r>
            <a:r>
              <a:rPr kumimoji="0" sz="2400" b="0" i="0" u="none" strike="noStrike" kern="0" cap="none" spc="0" normalizeH="0" baseline="0" noProof="0">
                <a:ln>
                  <a:noFill/>
                </a:ln>
                <a:solidFill>
                  <a:sysClr val="windowText" lastClr="000000"/>
                </a:solidFill>
                <a:effectLst/>
                <a:uLnTx/>
                <a:uFillTx/>
                <a:latin typeface="Calibri"/>
                <a:cs typeface="Calibri"/>
              </a:rPr>
              <a:t>DC</a:t>
            </a:r>
            <a:r>
              <a:rPr kumimoji="0" sz="2400" b="0" i="0" u="none" strike="noStrike" kern="0" cap="none" spc="-35" normalizeH="0" baseline="0" noProof="0">
                <a:ln>
                  <a:noFill/>
                </a:ln>
                <a:solidFill>
                  <a:sysClr val="windowText" lastClr="000000"/>
                </a:solidFill>
                <a:effectLst/>
                <a:uLnTx/>
                <a:uFillTx/>
                <a:latin typeface="Calibri"/>
                <a:cs typeface="Calibri"/>
              </a:rPr>
              <a:t> </a:t>
            </a:r>
            <a:r>
              <a:rPr kumimoji="0" sz="2400" b="0" i="0" u="none" strike="noStrike" kern="0" cap="none" spc="-25" normalizeH="0" baseline="0" noProof="0">
                <a:ln>
                  <a:noFill/>
                </a:ln>
                <a:solidFill>
                  <a:sysClr val="windowText" lastClr="000000"/>
                </a:solidFill>
                <a:effectLst/>
                <a:uLnTx/>
                <a:uFillTx/>
                <a:latin typeface="Calibri"/>
                <a:cs typeface="Calibri"/>
              </a:rPr>
              <a:t>Water</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355600" marR="5080" lvl="0" indent="-342900" defTabSz="914400" eaLnBrk="1" fontAlgn="auto" latinLnBrk="0" hangingPunct="1">
              <a:lnSpc>
                <a:spcPct val="100000"/>
              </a:lnSpc>
              <a:spcBef>
                <a:spcPts val="575"/>
              </a:spcBef>
              <a:spcAft>
                <a:spcPts val="0"/>
              </a:spcAft>
              <a:buClrTx/>
              <a:buSzTx/>
              <a:buFont typeface="Arial"/>
              <a:buChar char="•"/>
              <a:tabLst>
                <a:tab pos="355600" algn="l"/>
              </a:tabLst>
              <a:defRPr/>
            </a:pPr>
            <a:r>
              <a:rPr kumimoji="0" sz="2400" b="0" i="0" u="none" strike="noStrike" kern="0" cap="none" spc="0" normalizeH="0" baseline="0" noProof="0">
                <a:ln>
                  <a:noFill/>
                </a:ln>
                <a:solidFill>
                  <a:sysClr val="windowText" lastClr="000000"/>
                </a:solidFill>
                <a:effectLst/>
                <a:uLnTx/>
                <a:uFillTx/>
                <a:latin typeface="Calibri"/>
                <a:cs typeface="Calibri"/>
              </a:rPr>
              <a:t>Built</a:t>
            </a:r>
            <a:r>
              <a:rPr kumimoji="0" sz="2400" b="0" i="0" u="none" strike="noStrike" kern="0" cap="none" spc="-30" normalizeH="0" baseline="0" noProof="0">
                <a:ln>
                  <a:noFill/>
                </a:ln>
                <a:solidFill>
                  <a:sysClr val="windowText" lastClr="000000"/>
                </a:solidFill>
                <a:effectLst/>
                <a:uLnTx/>
                <a:uFillTx/>
                <a:latin typeface="Calibri"/>
                <a:cs typeface="Calibri"/>
              </a:rPr>
              <a:t> </a:t>
            </a:r>
            <a:r>
              <a:rPr kumimoji="0" sz="2400" b="0" i="0" u="none" strike="noStrike" kern="0" cap="none" spc="0" normalizeH="0" baseline="0" noProof="0">
                <a:ln>
                  <a:noFill/>
                </a:ln>
                <a:solidFill>
                  <a:sysClr val="windowText" lastClr="000000"/>
                </a:solidFill>
                <a:effectLst/>
                <a:uLnTx/>
                <a:uFillTx/>
                <a:latin typeface="Calibri"/>
                <a:cs typeface="Calibri"/>
              </a:rPr>
              <a:t>on</a:t>
            </a:r>
            <a:r>
              <a:rPr kumimoji="0" sz="2400" b="0" i="0" u="none" strike="noStrike" kern="0" cap="none" spc="-25" normalizeH="0" baseline="0" noProof="0">
                <a:ln>
                  <a:noFill/>
                </a:ln>
                <a:solidFill>
                  <a:sysClr val="windowText" lastClr="000000"/>
                </a:solidFill>
                <a:effectLst/>
                <a:uLnTx/>
                <a:uFillTx/>
                <a:latin typeface="Calibri"/>
                <a:cs typeface="Calibri"/>
              </a:rPr>
              <a:t> </a:t>
            </a:r>
            <a:r>
              <a:rPr kumimoji="0" sz="2400" b="0" i="0" u="none" strike="noStrike" kern="0" cap="none" spc="0" normalizeH="0" baseline="0" noProof="0">
                <a:ln>
                  <a:noFill/>
                </a:ln>
                <a:solidFill>
                  <a:sysClr val="windowText" lastClr="000000"/>
                </a:solidFill>
                <a:effectLst/>
                <a:uLnTx/>
                <a:uFillTx/>
                <a:latin typeface="Calibri"/>
                <a:cs typeface="Calibri"/>
              </a:rPr>
              <a:t>top</a:t>
            </a:r>
            <a:r>
              <a:rPr kumimoji="0" sz="2400" b="0" i="0" u="none" strike="noStrike" kern="0" cap="none" spc="-25" normalizeH="0" baseline="0" noProof="0">
                <a:ln>
                  <a:noFill/>
                </a:ln>
                <a:solidFill>
                  <a:sysClr val="windowText" lastClr="000000"/>
                </a:solidFill>
                <a:effectLst/>
                <a:uLnTx/>
                <a:uFillTx/>
                <a:latin typeface="Calibri"/>
                <a:cs typeface="Calibri"/>
              </a:rPr>
              <a:t> </a:t>
            </a:r>
            <a:r>
              <a:rPr kumimoji="0" sz="2400" b="0" i="0" u="none" strike="noStrike" kern="0" cap="none" spc="0" normalizeH="0" baseline="0" noProof="0">
                <a:ln>
                  <a:noFill/>
                </a:ln>
                <a:solidFill>
                  <a:sysClr val="windowText" lastClr="000000"/>
                </a:solidFill>
                <a:effectLst/>
                <a:uLnTx/>
                <a:uFillTx/>
                <a:latin typeface="Calibri"/>
                <a:cs typeface="Calibri"/>
              </a:rPr>
              <a:t>of</a:t>
            </a:r>
            <a:r>
              <a:rPr kumimoji="0" sz="2400" b="0" i="0" u="none" strike="noStrike" kern="0" cap="none" spc="-25" normalizeH="0" baseline="0" noProof="0">
                <a:ln>
                  <a:noFill/>
                </a:ln>
                <a:solidFill>
                  <a:sysClr val="windowText" lastClr="000000"/>
                </a:solidFill>
                <a:effectLst/>
                <a:uLnTx/>
                <a:uFillTx/>
                <a:latin typeface="Calibri"/>
                <a:cs typeface="Calibri"/>
              </a:rPr>
              <a:t> </a:t>
            </a:r>
            <a:r>
              <a:rPr kumimoji="0" sz="2400" b="0" i="0" u="none" strike="noStrike" kern="0" cap="none" spc="-10" normalizeH="0" baseline="0" noProof="0">
                <a:ln>
                  <a:noFill/>
                </a:ln>
                <a:solidFill>
                  <a:sysClr val="windowText" lastClr="000000"/>
                </a:solidFill>
                <a:effectLst/>
                <a:uLnTx/>
                <a:uFillTx/>
                <a:latin typeface="Calibri"/>
                <a:cs typeface="Calibri"/>
              </a:rPr>
              <a:t>sewage </a:t>
            </a:r>
            <a:r>
              <a:rPr kumimoji="0" sz="2400" b="0" i="0" u="none" strike="noStrike" kern="0" cap="none" spc="0" normalizeH="0" baseline="0" noProof="0">
                <a:ln>
                  <a:noFill/>
                </a:ln>
                <a:solidFill>
                  <a:sysClr val="windowText" lastClr="000000"/>
                </a:solidFill>
                <a:effectLst/>
                <a:uLnTx/>
                <a:uFillTx/>
                <a:latin typeface="Calibri"/>
                <a:cs typeface="Calibri"/>
              </a:rPr>
              <a:t>pump</a:t>
            </a:r>
            <a:r>
              <a:rPr kumimoji="0" sz="2400" b="0" i="0" u="none" strike="noStrike" kern="0" cap="none" spc="-20" normalizeH="0" baseline="0" noProof="0">
                <a:ln>
                  <a:noFill/>
                </a:ln>
                <a:solidFill>
                  <a:sysClr val="windowText" lastClr="000000"/>
                </a:solidFill>
                <a:effectLst/>
                <a:uLnTx/>
                <a:uFillTx/>
                <a:latin typeface="Calibri"/>
                <a:cs typeface="Calibri"/>
              </a:rPr>
              <a:t> </a:t>
            </a:r>
            <a:r>
              <a:rPr kumimoji="0" sz="2400" b="0" i="0" u="none" strike="noStrike" kern="0" cap="none" spc="-10" normalizeH="0" baseline="0" noProof="0">
                <a:ln>
                  <a:noFill/>
                </a:ln>
                <a:solidFill>
                  <a:sysClr val="windowText" lastClr="000000"/>
                </a:solidFill>
                <a:effectLst/>
                <a:uLnTx/>
                <a:uFillTx/>
                <a:latin typeface="Calibri"/>
                <a:cs typeface="Calibri"/>
              </a:rPr>
              <a:t>station</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580"/>
              </a:spcBef>
              <a:spcAft>
                <a:spcPts val="0"/>
              </a:spcAft>
              <a:buClrTx/>
              <a:buSzTx/>
              <a:buFont typeface="Arial"/>
              <a:buChar char="•"/>
              <a:tabLst>
                <a:tab pos="354965" algn="l"/>
              </a:tabLst>
              <a:defRPr/>
            </a:pPr>
            <a:r>
              <a:rPr kumimoji="0" sz="2400" b="0" i="0" u="none" strike="noStrike" kern="0" cap="none" spc="0" normalizeH="0" baseline="0" noProof="0">
                <a:ln>
                  <a:noFill/>
                </a:ln>
                <a:solidFill>
                  <a:sysClr val="windowText" lastClr="000000"/>
                </a:solidFill>
                <a:effectLst/>
                <a:uLnTx/>
                <a:uFillTx/>
                <a:latin typeface="Calibri"/>
                <a:cs typeface="Calibri"/>
              </a:rPr>
              <a:t>150,000</a:t>
            </a:r>
            <a:r>
              <a:rPr kumimoji="0" sz="2400" b="0" i="0" u="none" strike="noStrike" kern="0" cap="none" spc="-75" normalizeH="0" baseline="0" noProof="0">
                <a:ln>
                  <a:noFill/>
                </a:ln>
                <a:solidFill>
                  <a:sysClr val="windowText" lastClr="000000"/>
                </a:solidFill>
                <a:effectLst/>
                <a:uLnTx/>
                <a:uFillTx/>
                <a:latin typeface="Calibri"/>
                <a:cs typeface="Calibri"/>
              </a:rPr>
              <a:t> </a:t>
            </a:r>
            <a:r>
              <a:rPr kumimoji="0" sz="2400" b="0" i="0" u="none" strike="noStrike" kern="0" cap="none" spc="0" normalizeH="0" baseline="0" noProof="0">
                <a:ln>
                  <a:noFill/>
                </a:ln>
                <a:solidFill>
                  <a:sysClr val="windowText" lastClr="000000"/>
                </a:solidFill>
                <a:effectLst/>
                <a:uLnTx/>
                <a:uFillTx/>
                <a:latin typeface="Calibri"/>
                <a:cs typeface="Calibri"/>
              </a:rPr>
              <a:t>square</a:t>
            </a:r>
            <a:r>
              <a:rPr kumimoji="0" sz="2400" b="0" i="0" u="none" strike="noStrike" kern="0" cap="none" spc="-65" normalizeH="0" baseline="0" noProof="0">
                <a:ln>
                  <a:noFill/>
                </a:ln>
                <a:solidFill>
                  <a:sysClr val="windowText" lastClr="000000"/>
                </a:solidFill>
                <a:effectLst/>
                <a:uLnTx/>
                <a:uFillTx/>
                <a:latin typeface="Calibri"/>
                <a:cs typeface="Calibri"/>
              </a:rPr>
              <a:t> </a:t>
            </a:r>
            <a:r>
              <a:rPr kumimoji="0" sz="2400" b="0" i="0" u="none" strike="noStrike" kern="0" cap="none" spc="-20" normalizeH="0" baseline="0" noProof="0">
                <a:ln>
                  <a:noFill/>
                </a:ln>
                <a:solidFill>
                  <a:sysClr val="windowText" lastClr="000000"/>
                </a:solidFill>
                <a:effectLst/>
                <a:uLnTx/>
                <a:uFillTx/>
                <a:latin typeface="Calibri"/>
                <a:cs typeface="Calibri"/>
              </a:rPr>
              <a:t>feet</a:t>
            </a:r>
            <a:endParaRPr kumimoji="0" sz="24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extLst>
              <a:ext uri="{C183D7F6-B498-43B3-948B-1728B52AA6E4}">
                <adec:decorative xmlns:adec="http://schemas.microsoft.com/office/drawing/2017/decorative" val="1"/>
              </a:ext>
            </a:extLst>
          </p:cNvPr>
          <p:cNvPicPr/>
          <p:nvPr/>
        </p:nvPicPr>
        <p:blipFill>
          <a:blip r:embed="rId2" cstate="print"/>
          <a:stretch>
            <a:fillRect/>
          </a:stretch>
        </p:blipFill>
        <p:spPr>
          <a:xfrm>
            <a:off x="11474322" y="6186581"/>
            <a:ext cx="564603" cy="564602"/>
          </a:xfrm>
          <a:prstGeom prst="rect">
            <a:avLst/>
          </a:prstGeom>
        </p:spPr>
      </p:pic>
      <p:pic>
        <p:nvPicPr>
          <p:cNvPr id="3" name="object 3">
            <a:extLst>
              <a:ext uri="{C183D7F6-B498-43B3-948B-1728B52AA6E4}">
                <adec:decorative xmlns:adec="http://schemas.microsoft.com/office/drawing/2017/decorative" val="1"/>
              </a:ext>
            </a:extLst>
          </p:cNvPr>
          <p:cNvPicPr/>
          <p:nvPr/>
        </p:nvPicPr>
        <p:blipFill>
          <a:blip r:embed="rId3" cstate="print"/>
          <a:stretch>
            <a:fillRect/>
          </a:stretch>
        </p:blipFill>
        <p:spPr>
          <a:xfrm>
            <a:off x="153123" y="6186581"/>
            <a:ext cx="427723" cy="558531"/>
          </a:xfrm>
          <a:prstGeom prst="rect">
            <a:avLst/>
          </a:prstGeom>
        </p:spPr>
      </p:pic>
      <p:grpSp>
        <p:nvGrpSpPr>
          <p:cNvPr id="4" name="object 4">
            <a:extLst>
              <a:ext uri="{C183D7F6-B498-43B3-948B-1728B52AA6E4}">
                <adec:decorative xmlns:adec="http://schemas.microsoft.com/office/drawing/2017/decorative" val="1"/>
              </a:ext>
            </a:extLst>
          </p:cNvPr>
          <p:cNvGrpSpPr/>
          <p:nvPr/>
        </p:nvGrpSpPr>
        <p:grpSpPr>
          <a:xfrm>
            <a:off x="851598" y="0"/>
            <a:ext cx="11043145" cy="6852422"/>
            <a:chOff x="851598" y="0"/>
            <a:chExt cx="11043145" cy="6852422"/>
          </a:xfrm>
        </p:grpSpPr>
        <p:sp>
          <p:nvSpPr>
            <p:cNvPr id="8" name="object 8"/>
            <p:cNvSpPr/>
            <p:nvPr/>
          </p:nvSpPr>
          <p:spPr>
            <a:xfrm>
              <a:off x="5225044" y="6289902"/>
              <a:ext cx="381000" cy="248920"/>
            </a:xfrm>
            <a:custGeom>
              <a:avLst/>
              <a:gdLst/>
              <a:ahLst/>
              <a:cxnLst/>
              <a:rect l="l" t="t" r="r" b="b"/>
              <a:pathLst>
                <a:path w="381000" h="248920">
                  <a:moveTo>
                    <a:pt x="381000" y="0"/>
                  </a:moveTo>
                  <a:lnTo>
                    <a:pt x="0" y="0"/>
                  </a:lnTo>
                  <a:lnTo>
                    <a:pt x="0" y="248411"/>
                  </a:lnTo>
                  <a:lnTo>
                    <a:pt x="381000" y="248411"/>
                  </a:lnTo>
                  <a:lnTo>
                    <a:pt x="381000" y="0"/>
                  </a:lnTo>
                  <a:close/>
                </a:path>
              </a:pathLst>
            </a:custGeom>
            <a:solidFill>
              <a:srgbClr val="FFFF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5" name="object 5"/>
            <p:cNvPicPr/>
            <p:nvPr/>
          </p:nvPicPr>
          <p:blipFill>
            <a:blip r:embed="rId4" cstate="print"/>
            <a:stretch>
              <a:fillRect/>
            </a:stretch>
          </p:blipFill>
          <p:spPr>
            <a:xfrm>
              <a:off x="851598" y="0"/>
              <a:ext cx="301078" cy="6852422"/>
            </a:xfrm>
            <a:prstGeom prst="rect">
              <a:avLst/>
            </a:prstGeom>
          </p:spPr>
        </p:pic>
        <p:sp>
          <p:nvSpPr>
            <p:cNvPr id="6" name="object 6"/>
            <p:cNvSpPr/>
            <p:nvPr/>
          </p:nvSpPr>
          <p:spPr>
            <a:xfrm>
              <a:off x="1152690" y="1690751"/>
              <a:ext cx="10377805" cy="0"/>
            </a:xfrm>
            <a:custGeom>
              <a:avLst/>
              <a:gdLst/>
              <a:ahLst/>
              <a:cxnLst/>
              <a:rect l="l" t="t" r="r" b="b"/>
              <a:pathLst>
                <a:path w="10377805">
                  <a:moveTo>
                    <a:pt x="0" y="0"/>
                  </a:moveTo>
                  <a:lnTo>
                    <a:pt x="10377766" y="0"/>
                  </a:lnTo>
                </a:path>
              </a:pathLst>
            </a:custGeom>
            <a:ln w="76200">
              <a:solidFill>
                <a:srgbClr val="001F5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7" name="object 7" descr="Icon  Description automatically generated"/>
            <p:cNvPicPr/>
            <p:nvPr/>
          </p:nvPicPr>
          <p:blipFill>
            <a:blip r:embed="rId5" cstate="print"/>
            <a:stretch>
              <a:fillRect/>
            </a:stretch>
          </p:blipFill>
          <p:spPr>
            <a:xfrm>
              <a:off x="11053826" y="486105"/>
              <a:ext cx="840917" cy="840917"/>
            </a:xfrm>
            <a:prstGeom prst="rect">
              <a:avLst/>
            </a:prstGeom>
          </p:spPr>
        </p:pic>
      </p:grpSp>
      <p:sp>
        <p:nvSpPr>
          <p:cNvPr id="9" name="object 9" descr="$PPTXTitle"/>
          <p:cNvSpPr txBox="1">
            <a:spLocks noGrp="1"/>
          </p:cNvSpPr>
          <p:nvPr>
            <p:ph type="title"/>
          </p:nvPr>
        </p:nvSpPr>
        <p:spPr>
          <a:xfrm>
            <a:off x="1989835" y="308714"/>
            <a:ext cx="8919210" cy="822020"/>
          </a:xfrm>
          <a:prstGeom prst="rect">
            <a:avLst/>
          </a:prstGeom>
        </p:spPr>
        <p:txBody>
          <a:bodyPr vert="horz" wrap="square" lIns="0" tIns="39370" rIns="0" bIns="0" rtlCol="0">
            <a:spAutoFit/>
          </a:bodyPr>
          <a:lstStyle/>
          <a:p>
            <a:pPr algn="ctr">
              <a:lnSpc>
                <a:spcPct val="100000"/>
              </a:lnSpc>
              <a:spcBef>
                <a:spcPts val="310"/>
              </a:spcBef>
            </a:pPr>
            <a:r>
              <a:rPr sz="3200" spc="-25" dirty="0">
                <a:solidFill>
                  <a:srgbClr val="000000"/>
                </a:solidFill>
                <a:latin typeface="Calibri"/>
                <a:cs typeface="Calibri"/>
              </a:rPr>
              <a:t>Wastewater</a:t>
            </a:r>
            <a:r>
              <a:rPr sz="3200" spc="-55" dirty="0">
                <a:solidFill>
                  <a:srgbClr val="000000"/>
                </a:solidFill>
                <a:latin typeface="Calibri"/>
                <a:cs typeface="Calibri"/>
              </a:rPr>
              <a:t> </a:t>
            </a:r>
            <a:r>
              <a:rPr sz="3200" dirty="0">
                <a:solidFill>
                  <a:srgbClr val="000000"/>
                </a:solidFill>
                <a:latin typeface="Calibri"/>
                <a:cs typeface="Calibri"/>
              </a:rPr>
              <a:t>Thermal</a:t>
            </a:r>
            <a:r>
              <a:rPr sz="3200" spc="-35" dirty="0">
                <a:solidFill>
                  <a:srgbClr val="000000"/>
                </a:solidFill>
                <a:latin typeface="Calibri"/>
                <a:cs typeface="Calibri"/>
              </a:rPr>
              <a:t> </a:t>
            </a:r>
            <a:r>
              <a:rPr sz="3200" dirty="0">
                <a:solidFill>
                  <a:srgbClr val="000000"/>
                </a:solidFill>
                <a:latin typeface="Calibri"/>
                <a:cs typeface="Calibri"/>
              </a:rPr>
              <a:t>Energy</a:t>
            </a:r>
            <a:r>
              <a:rPr sz="3200" spc="-85" dirty="0">
                <a:solidFill>
                  <a:srgbClr val="000000"/>
                </a:solidFill>
                <a:latin typeface="Calibri"/>
                <a:cs typeface="Calibri"/>
              </a:rPr>
              <a:t> </a:t>
            </a:r>
            <a:r>
              <a:rPr sz="3200" dirty="0">
                <a:solidFill>
                  <a:srgbClr val="000000"/>
                </a:solidFill>
                <a:latin typeface="Calibri"/>
                <a:cs typeface="Calibri"/>
              </a:rPr>
              <a:t>–</a:t>
            </a:r>
            <a:r>
              <a:rPr sz="3200" spc="-35" dirty="0">
                <a:solidFill>
                  <a:srgbClr val="000000"/>
                </a:solidFill>
                <a:latin typeface="Calibri"/>
                <a:cs typeface="Calibri"/>
              </a:rPr>
              <a:t> </a:t>
            </a:r>
            <a:r>
              <a:rPr sz="3200" dirty="0">
                <a:solidFill>
                  <a:srgbClr val="000000"/>
                </a:solidFill>
                <a:latin typeface="Calibri"/>
                <a:cs typeface="Calibri"/>
              </a:rPr>
              <a:t>Buildings</a:t>
            </a:r>
            <a:r>
              <a:rPr sz="3200" spc="-60" dirty="0">
                <a:solidFill>
                  <a:srgbClr val="000000"/>
                </a:solidFill>
                <a:latin typeface="Calibri"/>
                <a:cs typeface="Calibri"/>
              </a:rPr>
              <a:t> </a:t>
            </a:r>
            <a:r>
              <a:rPr sz="3200" dirty="0">
                <a:solidFill>
                  <a:srgbClr val="000000"/>
                </a:solidFill>
                <a:latin typeface="Calibri"/>
                <a:cs typeface="Calibri"/>
              </a:rPr>
              <a:t>in</a:t>
            </a:r>
            <a:r>
              <a:rPr sz="3200" spc="-30" dirty="0">
                <a:solidFill>
                  <a:srgbClr val="000000"/>
                </a:solidFill>
                <a:latin typeface="Calibri"/>
                <a:cs typeface="Calibri"/>
              </a:rPr>
              <a:t> </a:t>
            </a:r>
            <a:r>
              <a:rPr sz="3200" spc="-10" dirty="0">
                <a:solidFill>
                  <a:srgbClr val="000000"/>
                </a:solidFill>
                <a:latin typeface="Calibri"/>
                <a:cs typeface="Calibri"/>
              </a:rPr>
              <a:t>Operation</a:t>
            </a:r>
            <a:endParaRPr sz="3200" dirty="0">
              <a:latin typeface="Calibri"/>
              <a:cs typeface="Calibri"/>
            </a:endParaRPr>
          </a:p>
          <a:p>
            <a:pPr marL="635" algn="ctr">
              <a:lnSpc>
                <a:spcPct val="100000"/>
              </a:lnSpc>
              <a:spcBef>
                <a:spcPts val="100"/>
              </a:spcBef>
            </a:pPr>
            <a:r>
              <a:rPr sz="1800" b="0" dirty="0">
                <a:solidFill>
                  <a:srgbClr val="000000"/>
                </a:solidFill>
                <a:latin typeface="Calibri"/>
                <a:cs typeface="Calibri"/>
              </a:rPr>
              <a:t>Credit:</a:t>
            </a:r>
            <a:r>
              <a:rPr sz="1800" b="0" spc="285" dirty="0">
                <a:solidFill>
                  <a:srgbClr val="000000"/>
                </a:solidFill>
                <a:latin typeface="Calibri"/>
                <a:cs typeface="Calibri"/>
              </a:rPr>
              <a:t> </a:t>
            </a:r>
            <a:r>
              <a:rPr sz="1800" b="0" dirty="0">
                <a:solidFill>
                  <a:srgbClr val="000000"/>
                </a:solidFill>
                <a:latin typeface="Calibri"/>
                <a:cs typeface="Calibri"/>
              </a:rPr>
              <a:t>Slide</a:t>
            </a:r>
            <a:r>
              <a:rPr sz="1800" b="0" spc="-35" dirty="0">
                <a:solidFill>
                  <a:srgbClr val="000000"/>
                </a:solidFill>
                <a:latin typeface="Calibri"/>
                <a:cs typeface="Calibri"/>
              </a:rPr>
              <a:t> </a:t>
            </a:r>
            <a:r>
              <a:rPr sz="1800" b="0" spc="-10" dirty="0">
                <a:solidFill>
                  <a:srgbClr val="000000"/>
                </a:solidFill>
                <a:latin typeface="Calibri"/>
                <a:cs typeface="Calibri"/>
              </a:rPr>
              <a:t>courtesy</a:t>
            </a:r>
            <a:r>
              <a:rPr sz="1800" b="0" spc="-20" dirty="0">
                <a:solidFill>
                  <a:srgbClr val="000000"/>
                </a:solidFill>
                <a:latin typeface="Calibri"/>
                <a:cs typeface="Calibri"/>
              </a:rPr>
              <a:t> </a:t>
            </a:r>
            <a:r>
              <a:rPr sz="1800" b="0" dirty="0">
                <a:solidFill>
                  <a:srgbClr val="000000"/>
                </a:solidFill>
                <a:latin typeface="Calibri"/>
                <a:cs typeface="Calibri"/>
              </a:rPr>
              <a:t>of</a:t>
            </a:r>
            <a:r>
              <a:rPr sz="1800" b="0" spc="-40" dirty="0">
                <a:solidFill>
                  <a:srgbClr val="000000"/>
                </a:solidFill>
                <a:latin typeface="Calibri"/>
                <a:cs typeface="Calibri"/>
              </a:rPr>
              <a:t> </a:t>
            </a:r>
            <a:r>
              <a:rPr sz="1800" b="0" dirty="0">
                <a:solidFill>
                  <a:srgbClr val="000000"/>
                </a:solidFill>
                <a:latin typeface="Calibri"/>
                <a:cs typeface="Calibri"/>
              </a:rPr>
              <a:t>Ed</a:t>
            </a:r>
            <a:r>
              <a:rPr sz="1800" b="0" spc="-25" dirty="0">
                <a:solidFill>
                  <a:srgbClr val="000000"/>
                </a:solidFill>
                <a:latin typeface="Calibri"/>
                <a:cs typeface="Calibri"/>
              </a:rPr>
              <a:t> </a:t>
            </a:r>
            <a:r>
              <a:rPr sz="1800" b="0" spc="-10" dirty="0">
                <a:solidFill>
                  <a:srgbClr val="000000"/>
                </a:solidFill>
                <a:latin typeface="Calibri"/>
                <a:cs typeface="Calibri"/>
              </a:rPr>
              <a:t>Rubenstein,</a:t>
            </a:r>
            <a:r>
              <a:rPr sz="1800" b="0" spc="-40" dirty="0">
                <a:solidFill>
                  <a:srgbClr val="000000"/>
                </a:solidFill>
                <a:latin typeface="Calibri"/>
                <a:cs typeface="Calibri"/>
              </a:rPr>
              <a:t> </a:t>
            </a:r>
            <a:r>
              <a:rPr sz="1800" b="0" spc="-10" dirty="0">
                <a:solidFill>
                  <a:srgbClr val="000000"/>
                </a:solidFill>
                <a:latin typeface="Calibri"/>
                <a:cs typeface="Calibri"/>
              </a:rPr>
              <a:t>Novanta</a:t>
            </a:r>
            <a:r>
              <a:rPr sz="1800" b="0" spc="-25" dirty="0">
                <a:solidFill>
                  <a:srgbClr val="000000"/>
                </a:solidFill>
                <a:latin typeface="Calibri"/>
                <a:cs typeface="Calibri"/>
              </a:rPr>
              <a:t> </a:t>
            </a:r>
            <a:r>
              <a:rPr sz="1800" b="0" dirty="0">
                <a:solidFill>
                  <a:srgbClr val="000000"/>
                </a:solidFill>
                <a:latin typeface="Calibri"/>
                <a:cs typeface="Calibri"/>
              </a:rPr>
              <a:t>Energy</a:t>
            </a:r>
            <a:r>
              <a:rPr sz="1800" b="0" spc="10" dirty="0">
                <a:solidFill>
                  <a:srgbClr val="000000"/>
                </a:solidFill>
                <a:latin typeface="Calibri"/>
                <a:cs typeface="Calibri"/>
              </a:rPr>
              <a:t> </a:t>
            </a:r>
            <a:r>
              <a:rPr sz="1800" b="0" dirty="0">
                <a:solidFill>
                  <a:srgbClr val="000000"/>
                </a:solidFill>
                <a:latin typeface="Calibri"/>
                <a:cs typeface="Calibri"/>
              </a:rPr>
              <a:t>-</a:t>
            </a:r>
            <a:r>
              <a:rPr sz="1800" b="0" spc="-50" dirty="0">
                <a:solidFill>
                  <a:srgbClr val="000000"/>
                </a:solidFill>
                <a:latin typeface="Calibri"/>
                <a:cs typeface="Calibri"/>
              </a:rPr>
              <a:t> </a:t>
            </a:r>
            <a:r>
              <a:rPr sz="1800" b="0" dirty="0">
                <a:solidFill>
                  <a:srgbClr val="000000"/>
                </a:solidFill>
                <a:latin typeface="Calibri"/>
                <a:cs typeface="Calibri"/>
              </a:rPr>
              <a:t>MassDEP</a:t>
            </a:r>
            <a:r>
              <a:rPr sz="1800" b="0" spc="-25" dirty="0">
                <a:solidFill>
                  <a:srgbClr val="000000"/>
                </a:solidFill>
                <a:latin typeface="Calibri"/>
                <a:cs typeface="Calibri"/>
              </a:rPr>
              <a:t> </a:t>
            </a:r>
            <a:r>
              <a:rPr sz="1800" b="0" dirty="0">
                <a:solidFill>
                  <a:srgbClr val="000000"/>
                </a:solidFill>
                <a:latin typeface="Calibri"/>
                <a:cs typeface="Calibri"/>
              </a:rPr>
              <a:t>Summit</a:t>
            </a:r>
            <a:r>
              <a:rPr sz="1800" b="0" spc="-30" dirty="0">
                <a:solidFill>
                  <a:srgbClr val="000000"/>
                </a:solidFill>
                <a:latin typeface="Calibri"/>
                <a:cs typeface="Calibri"/>
              </a:rPr>
              <a:t> </a:t>
            </a:r>
            <a:r>
              <a:rPr sz="1800" b="0" spc="-10" dirty="0">
                <a:solidFill>
                  <a:srgbClr val="000000"/>
                </a:solidFill>
                <a:latin typeface="Calibri"/>
                <a:cs typeface="Calibri"/>
              </a:rPr>
              <a:t>12/8/2023</a:t>
            </a:r>
            <a:endParaRPr sz="1800" dirty="0">
              <a:latin typeface="Calibri"/>
              <a:cs typeface="Calibri"/>
            </a:endParaRPr>
          </a:p>
        </p:txBody>
      </p:sp>
      <p:grpSp>
        <p:nvGrpSpPr>
          <p:cNvPr id="11" name="object 11" descr="Photos of the American Geophysical Union project"/>
          <p:cNvGrpSpPr/>
          <p:nvPr/>
        </p:nvGrpSpPr>
        <p:grpSpPr>
          <a:xfrm>
            <a:off x="8888476" y="1905507"/>
            <a:ext cx="2860040" cy="4195445"/>
            <a:chOff x="8888476" y="1905507"/>
            <a:chExt cx="2860040" cy="4195445"/>
          </a:xfrm>
        </p:grpSpPr>
        <p:pic>
          <p:nvPicPr>
            <p:cNvPr id="12" name="object 12"/>
            <p:cNvPicPr/>
            <p:nvPr/>
          </p:nvPicPr>
          <p:blipFill>
            <a:blip r:embed="rId6" cstate="print"/>
            <a:stretch>
              <a:fillRect/>
            </a:stretch>
          </p:blipFill>
          <p:spPr>
            <a:xfrm>
              <a:off x="8888476" y="1905507"/>
              <a:ext cx="2859912" cy="2341118"/>
            </a:xfrm>
            <a:prstGeom prst="rect">
              <a:avLst/>
            </a:prstGeom>
          </p:spPr>
        </p:pic>
        <p:pic>
          <p:nvPicPr>
            <p:cNvPr id="13" name="object 13"/>
            <p:cNvPicPr/>
            <p:nvPr/>
          </p:nvPicPr>
          <p:blipFill>
            <a:blip r:embed="rId7" cstate="print"/>
            <a:stretch>
              <a:fillRect/>
            </a:stretch>
          </p:blipFill>
          <p:spPr>
            <a:xfrm>
              <a:off x="8888476" y="4560823"/>
              <a:ext cx="2819019" cy="1539621"/>
            </a:xfrm>
            <a:prstGeom prst="rect">
              <a:avLst/>
            </a:prstGeom>
          </p:spPr>
        </p:pic>
      </p:grpSp>
      <p:sp>
        <p:nvSpPr>
          <p:cNvPr id="14" name="object 14"/>
          <p:cNvSpPr txBox="1">
            <a:spLocks noGrp="1"/>
          </p:cNvSpPr>
          <p:nvPr>
            <p:ph type="sldNum" sz="quarter" idx="7"/>
          </p:nvPr>
        </p:nvSpPr>
        <p:spPr>
          <a:prstGeom prst="rect">
            <a:avLst/>
          </a:prstGeom>
        </p:spPr>
        <p:txBody>
          <a:bodyPr vert="horz" wrap="square" lIns="0" tIns="3810" rIns="0" bIns="0" rtlCol="0">
            <a:spAutoFit/>
          </a:bodyPr>
          <a:lstStyle/>
          <a:p>
            <a:pPr marL="3810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767676"/>
                </a:solidFill>
                <a:effectLst/>
                <a:uLnTx/>
                <a:uFillTx/>
                <a:latin typeface="Calibri"/>
                <a:cs typeface="Calibri"/>
              </a:rPr>
              <a:pPr marL="38100" marR="0" lvl="0" indent="0" defTabSz="914400" eaLnBrk="1" fontAlgn="auto" latinLnBrk="0" hangingPunct="1">
                <a:lnSpc>
                  <a:spcPct val="100000"/>
                </a:lnSpc>
                <a:spcBef>
                  <a:spcPts val="30"/>
                </a:spcBef>
                <a:spcAft>
                  <a:spcPts val="0"/>
                </a:spcAft>
                <a:buClrTx/>
                <a:buSzTx/>
                <a:buFontTx/>
                <a:buNone/>
                <a:tabLst/>
                <a:defRPr/>
              </a:pPr>
              <a:t>43</a:t>
            </a:fld>
            <a:endParaRPr kumimoji="0" sz="1200" b="0" i="0" u="none" strike="noStrike" kern="0" cap="none" spc="-25" normalizeH="0" baseline="0" noProof="0">
              <a:ln>
                <a:noFill/>
              </a:ln>
              <a:solidFill>
                <a:srgbClr val="767676"/>
              </a:solidFill>
              <a:effectLst/>
              <a:uLnTx/>
              <a:uFillTx/>
              <a:latin typeface="Calibri"/>
              <a:cs typeface="Calibri"/>
            </a:endParaRPr>
          </a:p>
        </p:txBody>
      </p:sp>
      <p:sp>
        <p:nvSpPr>
          <p:cNvPr id="10" name="object 10"/>
          <p:cNvSpPr txBox="1"/>
          <p:nvPr/>
        </p:nvSpPr>
        <p:spPr>
          <a:xfrm>
            <a:off x="1498600" y="1647218"/>
            <a:ext cx="7229856" cy="4941737"/>
          </a:xfrm>
          <a:prstGeom prst="rect">
            <a:avLst/>
          </a:prstGeom>
        </p:spPr>
        <p:txBody>
          <a:bodyPr vert="horz" wrap="square" lIns="0" tIns="179705" rIns="0" bIns="0" rtlCol="0">
            <a:spAutoFit/>
          </a:bodyPr>
          <a:lstStyle/>
          <a:p>
            <a:pPr marL="0" marR="1967230" lvl="0" indent="0" algn="ctr" defTabSz="914400" eaLnBrk="1" fontAlgn="auto" latinLnBrk="0" hangingPunct="1">
              <a:lnSpc>
                <a:spcPct val="100000"/>
              </a:lnSpc>
              <a:spcBef>
                <a:spcPts val="1415"/>
              </a:spcBef>
              <a:spcAft>
                <a:spcPts val="0"/>
              </a:spcAft>
              <a:buClrTx/>
              <a:buSzTx/>
              <a:buFontTx/>
              <a:buNone/>
              <a:tabLst/>
              <a:defRPr/>
            </a:pPr>
            <a:r>
              <a:rPr kumimoji="0" sz="2800" b="1" i="0" u="none" strike="noStrike" kern="0" cap="none" spc="110" normalizeH="0" baseline="0" noProof="0" dirty="0">
                <a:ln>
                  <a:noFill/>
                </a:ln>
                <a:solidFill>
                  <a:srgbClr val="0E5373"/>
                </a:solidFill>
                <a:effectLst/>
                <a:uLnTx/>
                <a:uFillTx/>
                <a:latin typeface="Calibri"/>
                <a:cs typeface="Calibri"/>
              </a:rPr>
              <a:t>American</a:t>
            </a:r>
            <a:r>
              <a:rPr kumimoji="0" sz="2800" b="1" i="0" u="none" strike="noStrike" kern="0" cap="none" spc="-50" normalizeH="0" baseline="0" noProof="0" dirty="0">
                <a:ln>
                  <a:noFill/>
                </a:ln>
                <a:solidFill>
                  <a:srgbClr val="0E5373"/>
                </a:solidFill>
                <a:effectLst/>
                <a:uLnTx/>
                <a:uFillTx/>
                <a:latin typeface="Calibri"/>
                <a:cs typeface="Calibri"/>
              </a:rPr>
              <a:t> </a:t>
            </a:r>
            <a:r>
              <a:rPr kumimoji="0" sz="2800" b="1" i="0" u="none" strike="noStrike" kern="0" cap="none" spc="130" normalizeH="0" baseline="0" noProof="0" dirty="0">
                <a:ln>
                  <a:noFill/>
                </a:ln>
                <a:solidFill>
                  <a:srgbClr val="0E5373"/>
                </a:solidFill>
                <a:effectLst/>
                <a:uLnTx/>
                <a:uFillTx/>
                <a:latin typeface="Calibri"/>
                <a:cs typeface="Calibri"/>
              </a:rPr>
              <a:t>Geophysical</a:t>
            </a:r>
            <a:r>
              <a:rPr kumimoji="0" sz="2800" b="1" i="0" u="none" strike="noStrike" kern="0" cap="none" spc="-45" normalizeH="0" baseline="0" noProof="0" dirty="0">
                <a:ln>
                  <a:noFill/>
                </a:ln>
                <a:solidFill>
                  <a:srgbClr val="0E5373"/>
                </a:solidFill>
                <a:effectLst/>
                <a:uLnTx/>
                <a:uFillTx/>
                <a:latin typeface="Calibri"/>
                <a:cs typeface="Calibri"/>
              </a:rPr>
              <a:t> </a:t>
            </a:r>
            <a:r>
              <a:rPr kumimoji="0" sz="2800" b="1" i="0" u="none" strike="noStrike" kern="0" cap="none" spc="70" normalizeH="0" baseline="0" noProof="0" dirty="0">
                <a:ln>
                  <a:noFill/>
                </a:ln>
                <a:solidFill>
                  <a:srgbClr val="0E5373"/>
                </a:solidFill>
                <a:effectLst/>
                <a:uLnTx/>
                <a:uFillTx/>
                <a:latin typeface="Calibri"/>
                <a:cs typeface="Calibri"/>
              </a:rPr>
              <a:t>Union</a:t>
            </a:r>
            <a:endParaRPr kumimoji="0" sz="2800" b="0" i="0" u="none" strike="noStrike" kern="0" cap="none" spc="0" normalizeH="0" baseline="0" noProof="0" dirty="0">
              <a:ln>
                <a:noFill/>
              </a:ln>
              <a:solidFill>
                <a:sysClr val="windowText" lastClr="000000"/>
              </a:solidFill>
              <a:effectLst/>
              <a:uLnTx/>
              <a:uFillTx/>
              <a:latin typeface="Calibri"/>
              <a:cs typeface="Calibri"/>
            </a:endParaRPr>
          </a:p>
          <a:p>
            <a:pPr marL="0" marR="2030730" lvl="0" indent="0" algn="ctr" defTabSz="914400" eaLnBrk="1" fontAlgn="auto" latinLnBrk="0" hangingPunct="1">
              <a:lnSpc>
                <a:spcPct val="100000"/>
              </a:lnSpc>
              <a:spcBef>
                <a:spcPts val="870"/>
              </a:spcBef>
              <a:spcAft>
                <a:spcPts val="0"/>
              </a:spcAft>
              <a:buClrTx/>
              <a:buSzTx/>
              <a:buFontTx/>
              <a:buNone/>
              <a:tabLst/>
              <a:defRPr/>
            </a:pPr>
            <a:r>
              <a:rPr kumimoji="0" b="1" i="0" u="none" strike="noStrike" kern="0" cap="none" spc="50" normalizeH="0" baseline="0" noProof="0" dirty="0">
                <a:ln>
                  <a:noFill/>
                </a:ln>
                <a:solidFill>
                  <a:srgbClr val="92D050"/>
                </a:solidFill>
                <a:effectLst/>
                <a:uLnTx/>
                <a:uFillTx/>
                <a:latin typeface="Calibri"/>
                <a:cs typeface="Calibri"/>
              </a:rPr>
              <a:t>Washington,</a:t>
            </a:r>
            <a:r>
              <a:rPr kumimoji="0" b="1" i="0" u="none" strike="noStrike" kern="0" cap="none" spc="85" normalizeH="0" baseline="0" noProof="0" dirty="0">
                <a:ln>
                  <a:noFill/>
                </a:ln>
                <a:solidFill>
                  <a:srgbClr val="92D050"/>
                </a:solidFill>
                <a:effectLst/>
                <a:uLnTx/>
                <a:uFillTx/>
                <a:latin typeface="Calibri"/>
                <a:cs typeface="Calibri"/>
              </a:rPr>
              <a:t> </a:t>
            </a:r>
            <a:r>
              <a:rPr kumimoji="0" b="1" i="0" u="none" strike="noStrike" kern="0" cap="none" spc="90" normalizeH="0" baseline="0" noProof="0" dirty="0">
                <a:ln>
                  <a:noFill/>
                </a:ln>
                <a:solidFill>
                  <a:srgbClr val="92D050"/>
                </a:solidFill>
                <a:effectLst/>
                <a:uLnTx/>
                <a:uFillTx/>
                <a:latin typeface="Calibri"/>
                <a:cs typeface="Calibri"/>
              </a:rPr>
              <a:t>D.C.</a:t>
            </a:r>
            <a:r>
              <a:rPr kumimoji="0" b="1" i="0" u="none" strike="noStrike" kern="0" cap="none" spc="60" normalizeH="0" baseline="0" noProof="0" dirty="0">
                <a:ln>
                  <a:noFill/>
                </a:ln>
                <a:solidFill>
                  <a:srgbClr val="92D050"/>
                </a:solidFill>
                <a:effectLst/>
                <a:uLnTx/>
                <a:uFillTx/>
                <a:latin typeface="Calibri"/>
                <a:cs typeface="Calibri"/>
              </a:rPr>
              <a:t> </a:t>
            </a:r>
            <a:r>
              <a:rPr kumimoji="0" b="1" i="0" u="none" strike="noStrike" kern="0" cap="none" spc="0" normalizeH="0" baseline="0" noProof="0" dirty="0">
                <a:ln>
                  <a:noFill/>
                </a:ln>
                <a:solidFill>
                  <a:srgbClr val="92D050"/>
                </a:solidFill>
                <a:effectLst/>
                <a:uLnTx/>
                <a:uFillTx/>
                <a:latin typeface="Calibri"/>
                <a:cs typeface="Calibri"/>
              </a:rPr>
              <a:t>[United</a:t>
            </a:r>
            <a:r>
              <a:rPr kumimoji="0" b="1" i="0" u="none" strike="noStrike" kern="0" cap="none" spc="75" normalizeH="0" baseline="0" noProof="0" dirty="0">
                <a:ln>
                  <a:noFill/>
                </a:ln>
                <a:solidFill>
                  <a:srgbClr val="92D050"/>
                </a:solidFill>
                <a:effectLst/>
                <a:uLnTx/>
                <a:uFillTx/>
                <a:latin typeface="Calibri"/>
                <a:cs typeface="Calibri"/>
              </a:rPr>
              <a:t> </a:t>
            </a:r>
            <a:r>
              <a:rPr kumimoji="0" b="1" i="0" u="none" strike="noStrike" kern="0" cap="none" spc="65" normalizeH="0" baseline="0" noProof="0" dirty="0">
                <a:ln>
                  <a:noFill/>
                </a:ln>
                <a:solidFill>
                  <a:srgbClr val="92D050"/>
                </a:solidFill>
                <a:effectLst/>
                <a:uLnTx/>
                <a:uFillTx/>
                <a:latin typeface="Calibri"/>
                <a:cs typeface="Calibri"/>
              </a:rPr>
              <a:t>States]</a:t>
            </a:r>
            <a:endParaRPr kumimoji="0" b="0" i="0" u="none" strike="noStrike" kern="0" cap="none" spc="0" normalizeH="0" baseline="0" noProof="0" dirty="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130"/>
              </a:spcBef>
              <a:spcAft>
                <a:spcPts val="0"/>
              </a:spcAft>
              <a:buClrTx/>
              <a:buSzTx/>
              <a:buFontTx/>
              <a:buNone/>
              <a:tabLst/>
              <a:defRPr/>
            </a:pPr>
            <a:endParaRPr kumimoji="0" b="0" i="0" u="none" strike="noStrike" kern="0" cap="none" spc="0" normalizeH="0" baseline="0" noProof="0" dirty="0">
              <a:ln>
                <a:noFill/>
              </a:ln>
              <a:solidFill>
                <a:sysClr val="windowText" lastClr="000000"/>
              </a:solidFill>
              <a:effectLst/>
              <a:uLnTx/>
              <a:uFillTx/>
              <a:latin typeface="Calibri"/>
              <a:cs typeface="Calibri"/>
            </a:endParaRPr>
          </a:p>
          <a:p>
            <a:pPr marL="309880" marR="0" lvl="0" indent="-284480" defTabSz="914400" eaLnBrk="1" fontAlgn="auto" latinLnBrk="0" hangingPunct="1">
              <a:lnSpc>
                <a:spcPct val="100000"/>
              </a:lnSpc>
              <a:spcBef>
                <a:spcPts val="5"/>
              </a:spcBef>
              <a:spcAft>
                <a:spcPts val="0"/>
              </a:spcAft>
              <a:buClrTx/>
              <a:buSzTx/>
              <a:buFont typeface="Wingdings"/>
              <a:buChar char=""/>
              <a:tabLst>
                <a:tab pos="309880" algn="l"/>
              </a:tabLst>
              <a:defRPr/>
            </a:pPr>
            <a:r>
              <a:rPr kumimoji="0" b="0" i="0" u="none" strike="noStrike" kern="0" cap="none" spc="0" normalizeH="0" baseline="0" noProof="0" dirty="0">
                <a:ln>
                  <a:noFill/>
                </a:ln>
                <a:solidFill>
                  <a:srgbClr val="44536A"/>
                </a:solidFill>
                <a:effectLst/>
                <a:uLnTx/>
                <a:uFillTx/>
                <a:latin typeface="Calibri"/>
                <a:cs typeface="Calibri"/>
              </a:rPr>
              <a:t>Office:</a:t>
            </a:r>
            <a:r>
              <a:rPr kumimoji="0" b="0" i="0" u="none" strike="noStrike" kern="0" cap="none" spc="120"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5,800</a:t>
            </a:r>
            <a:r>
              <a:rPr kumimoji="0" b="0" i="0" u="none" strike="noStrike" kern="0" cap="none" spc="65" normalizeH="0" baseline="0" noProof="0" dirty="0">
                <a:ln>
                  <a:noFill/>
                </a:ln>
                <a:solidFill>
                  <a:srgbClr val="44536A"/>
                </a:solidFill>
                <a:effectLst/>
                <a:uLnTx/>
                <a:uFillTx/>
                <a:latin typeface="Calibri"/>
                <a:cs typeface="Calibri"/>
              </a:rPr>
              <a:t> </a:t>
            </a:r>
            <a:r>
              <a:rPr kumimoji="0" b="0" i="0" u="none" strike="noStrike" kern="0" cap="none" spc="85" normalizeH="0" baseline="0" noProof="0" dirty="0">
                <a:ln>
                  <a:noFill/>
                </a:ln>
                <a:solidFill>
                  <a:srgbClr val="44536A"/>
                </a:solidFill>
                <a:effectLst/>
                <a:uLnTx/>
                <a:uFillTx/>
                <a:latin typeface="Calibri"/>
                <a:cs typeface="Calibri"/>
              </a:rPr>
              <a:t>sq.</a:t>
            </a:r>
            <a:r>
              <a:rPr kumimoji="0" b="0" i="0" u="none" strike="noStrike" kern="0" cap="none" spc="65" normalizeH="0" baseline="0" noProof="0" dirty="0">
                <a:ln>
                  <a:noFill/>
                </a:ln>
                <a:solidFill>
                  <a:srgbClr val="44536A"/>
                </a:solidFill>
                <a:effectLst/>
                <a:uLnTx/>
                <a:uFillTx/>
                <a:latin typeface="Calibri"/>
                <a:cs typeface="Calibri"/>
              </a:rPr>
              <a:t> </a:t>
            </a:r>
            <a:r>
              <a:rPr kumimoji="0" b="0" i="0" u="none" strike="noStrike" kern="0" cap="none" spc="55" normalizeH="0" baseline="0" noProof="0" dirty="0">
                <a:ln>
                  <a:noFill/>
                </a:ln>
                <a:solidFill>
                  <a:srgbClr val="44536A"/>
                </a:solidFill>
                <a:effectLst/>
                <a:uLnTx/>
                <a:uFillTx/>
                <a:latin typeface="Calibri"/>
                <a:cs typeface="Calibri"/>
              </a:rPr>
              <a:t>m.</a:t>
            </a:r>
            <a:r>
              <a:rPr kumimoji="0" b="0" i="0" u="none" strike="noStrike" kern="0" cap="none" spc="85"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[62,000</a:t>
            </a:r>
            <a:r>
              <a:rPr kumimoji="0" b="0" i="0" u="none" strike="noStrike" kern="0" cap="none" spc="65" normalizeH="0" baseline="0" noProof="0" dirty="0">
                <a:ln>
                  <a:noFill/>
                </a:ln>
                <a:solidFill>
                  <a:srgbClr val="44536A"/>
                </a:solidFill>
                <a:effectLst/>
                <a:uLnTx/>
                <a:uFillTx/>
                <a:latin typeface="Calibri"/>
                <a:cs typeface="Calibri"/>
              </a:rPr>
              <a:t> </a:t>
            </a:r>
            <a:r>
              <a:rPr kumimoji="0" b="0" i="0" u="none" strike="noStrike" kern="0" cap="none" spc="85" normalizeH="0" baseline="0" noProof="0" dirty="0">
                <a:ln>
                  <a:noFill/>
                </a:ln>
                <a:solidFill>
                  <a:srgbClr val="44536A"/>
                </a:solidFill>
                <a:effectLst/>
                <a:uLnTx/>
                <a:uFillTx/>
                <a:latin typeface="Calibri"/>
                <a:cs typeface="Calibri"/>
              </a:rPr>
              <a:t>sq.</a:t>
            </a:r>
            <a:r>
              <a:rPr kumimoji="0" b="0" i="0" u="none" strike="noStrike" kern="0" cap="none" spc="80" normalizeH="0" baseline="0" noProof="0" dirty="0">
                <a:ln>
                  <a:noFill/>
                </a:ln>
                <a:solidFill>
                  <a:srgbClr val="44536A"/>
                </a:solidFill>
                <a:effectLst/>
                <a:uLnTx/>
                <a:uFillTx/>
                <a:latin typeface="Calibri"/>
                <a:cs typeface="Calibri"/>
              </a:rPr>
              <a:t> </a:t>
            </a:r>
            <a:r>
              <a:rPr kumimoji="0" b="0" i="0" u="none" strike="noStrike" kern="0" cap="none" spc="-20" normalizeH="0" baseline="0" noProof="0" dirty="0">
                <a:ln>
                  <a:noFill/>
                </a:ln>
                <a:solidFill>
                  <a:srgbClr val="44536A"/>
                </a:solidFill>
                <a:effectLst/>
                <a:uLnTx/>
                <a:uFillTx/>
                <a:latin typeface="Calibri"/>
                <a:cs typeface="Calibri"/>
              </a:rPr>
              <a:t>ft.]</a:t>
            </a:r>
            <a:endParaRPr kumimoji="0" b="0" i="0" u="none" strike="noStrike" kern="0" cap="none" spc="0" normalizeH="0" baseline="0" noProof="0" dirty="0">
              <a:ln>
                <a:noFill/>
              </a:ln>
              <a:solidFill>
                <a:sysClr val="windowText" lastClr="000000"/>
              </a:solidFill>
              <a:effectLst/>
              <a:uLnTx/>
              <a:uFillTx/>
              <a:latin typeface="Calibri"/>
              <a:cs typeface="Calibri"/>
            </a:endParaRPr>
          </a:p>
          <a:p>
            <a:pPr marL="309880" marR="0" lvl="0" indent="-284480" defTabSz="914400" eaLnBrk="1" fontAlgn="auto" latinLnBrk="0" hangingPunct="1">
              <a:lnSpc>
                <a:spcPct val="100000"/>
              </a:lnSpc>
              <a:spcBef>
                <a:spcPts val="300"/>
              </a:spcBef>
              <a:spcAft>
                <a:spcPts val="0"/>
              </a:spcAft>
              <a:buClrTx/>
              <a:buSzTx/>
              <a:buFont typeface="Wingdings"/>
              <a:buChar char=""/>
              <a:tabLst>
                <a:tab pos="309880" algn="l"/>
              </a:tabLst>
              <a:defRPr/>
            </a:pPr>
            <a:r>
              <a:rPr kumimoji="0" b="0" i="0" u="none" strike="noStrike" kern="0" cap="none" spc="0" normalizeH="0" baseline="0" noProof="0" dirty="0">
                <a:ln>
                  <a:noFill/>
                </a:ln>
                <a:solidFill>
                  <a:srgbClr val="44536A"/>
                </a:solidFill>
                <a:effectLst/>
                <a:uLnTx/>
                <a:uFillTx/>
                <a:latin typeface="Calibri"/>
                <a:cs typeface="Calibri"/>
              </a:rPr>
              <a:t>7-storey</a:t>
            </a:r>
            <a:r>
              <a:rPr kumimoji="0" b="0" i="0" u="none" strike="noStrike" kern="0" cap="none" spc="225"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refurbished</a:t>
            </a:r>
            <a:r>
              <a:rPr kumimoji="0" b="0" i="0" u="none" strike="noStrike" kern="0" cap="none" spc="245" normalizeH="0" baseline="0" noProof="0" dirty="0">
                <a:ln>
                  <a:noFill/>
                </a:ln>
                <a:solidFill>
                  <a:srgbClr val="44536A"/>
                </a:solidFill>
                <a:effectLst/>
                <a:uLnTx/>
                <a:uFillTx/>
                <a:latin typeface="Calibri"/>
                <a:cs typeface="Calibri"/>
              </a:rPr>
              <a:t> </a:t>
            </a:r>
            <a:r>
              <a:rPr kumimoji="0" b="0" i="0" u="none" strike="noStrike" kern="0" cap="none" spc="-10" normalizeH="0" baseline="0" noProof="0" dirty="0">
                <a:ln>
                  <a:noFill/>
                </a:ln>
                <a:solidFill>
                  <a:srgbClr val="44536A"/>
                </a:solidFill>
                <a:effectLst/>
                <a:uLnTx/>
                <a:uFillTx/>
                <a:latin typeface="Calibri"/>
                <a:cs typeface="Calibri"/>
              </a:rPr>
              <a:t>structure</a:t>
            </a:r>
            <a:endParaRPr kumimoji="0" b="0" i="0" u="none" strike="noStrike" kern="0" cap="none" spc="0" normalizeH="0" baseline="0" noProof="0" dirty="0">
              <a:ln>
                <a:noFill/>
              </a:ln>
              <a:solidFill>
                <a:sysClr val="windowText" lastClr="000000"/>
              </a:solidFill>
              <a:effectLst/>
              <a:uLnTx/>
              <a:uFillTx/>
              <a:latin typeface="Calibri"/>
              <a:cs typeface="Calibri"/>
            </a:endParaRPr>
          </a:p>
          <a:p>
            <a:pPr marL="309880" marR="0" lvl="0" indent="-284480" defTabSz="914400" eaLnBrk="1" fontAlgn="auto" latinLnBrk="0" hangingPunct="1">
              <a:lnSpc>
                <a:spcPct val="100000"/>
              </a:lnSpc>
              <a:spcBef>
                <a:spcPts val="300"/>
              </a:spcBef>
              <a:spcAft>
                <a:spcPts val="600"/>
              </a:spcAft>
              <a:buClrTx/>
              <a:buSzTx/>
              <a:buFont typeface="Wingdings"/>
              <a:buChar char=""/>
              <a:tabLst>
                <a:tab pos="309880" algn="l"/>
              </a:tabLst>
              <a:defRPr/>
            </a:pPr>
            <a:r>
              <a:rPr kumimoji="0" b="0" i="0" u="none" strike="noStrike" kern="0" cap="none" spc="0" normalizeH="0" baseline="0" noProof="0" dirty="0">
                <a:ln>
                  <a:noFill/>
                </a:ln>
                <a:solidFill>
                  <a:srgbClr val="44536A"/>
                </a:solidFill>
                <a:effectLst/>
                <a:uLnTx/>
                <a:uFillTx/>
                <a:latin typeface="Calibri"/>
                <a:cs typeface="Calibri"/>
              </a:rPr>
              <a:t>Certified</a:t>
            </a:r>
            <a:r>
              <a:rPr kumimoji="0" b="0" i="0" u="none" strike="noStrike" kern="0" cap="none" spc="155"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Net-Zero</a:t>
            </a:r>
            <a:r>
              <a:rPr kumimoji="0" b="0" i="0" u="none" strike="noStrike" kern="0" cap="none" spc="145"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Energy</a:t>
            </a:r>
            <a:r>
              <a:rPr kumimoji="0" b="0" i="0" u="none" strike="noStrike" kern="0" cap="none" spc="170"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building</a:t>
            </a:r>
            <a:r>
              <a:rPr kumimoji="0" b="0" i="0" u="none" strike="noStrike" kern="0" cap="none" spc="150"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by</a:t>
            </a:r>
            <a:r>
              <a:rPr kumimoji="0" b="0" i="0" u="none" strike="noStrike" kern="0" cap="none" spc="120"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the</a:t>
            </a:r>
            <a:r>
              <a:rPr kumimoji="0" b="0" i="0" u="none" strike="noStrike" kern="0" cap="none" spc="140" normalizeH="0" baseline="0" noProof="0" dirty="0">
                <a:ln>
                  <a:noFill/>
                </a:ln>
                <a:solidFill>
                  <a:srgbClr val="44536A"/>
                </a:solidFill>
                <a:effectLst/>
                <a:uLnTx/>
                <a:uFillTx/>
                <a:latin typeface="Calibri"/>
                <a:cs typeface="Calibri"/>
              </a:rPr>
              <a:t> </a:t>
            </a:r>
            <a:r>
              <a:rPr kumimoji="0" b="0" i="0" u="none" strike="noStrike" kern="0" cap="none" spc="60" normalizeH="0" baseline="0" noProof="0" dirty="0">
                <a:ln>
                  <a:noFill/>
                </a:ln>
                <a:solidFill>
                  <a:srgbClr val="44536A"/>
                </a:solidFill>
                <a:effectLst/>
                <a:uLnTx/>
                <a:uFillTx/>
                <a:latin typeface="Calibri"/>
                <a:cs typeface="Calibri"/>
              </a:rPr>
              <a:t>U.S.</a:t>
            </a:r>
            <a:r>
              <a:rPr kumimoji="0" b="0" i="0" u="none" strike="noStrike" kern="0" cap="none" spc="120"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Green</a:t>
            </a:r>
            <a:r>
              <a:rPr kumimoji="0" b="0" i="0" u="none" strike="noStrike" kern="0" cap="none" spc="170"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Building</a:t>
            </a:r>
            <a:r>
              <a:rPr kumimoji="0" b="0" i="0" u="none" strike="noStrike" kern="0" cap="none" spc="170" normalizeH="0" baseline="0" noProof="0" dirty="0">
                <a:ln>
                  <a:noFill/>
                </a:ln>
                <a:solidFill>
                  <a:srgbClr val="44536A"/>
                </a:solidFill>
                <a:effectLst/>
                <a:uLnTx/>
                <a:uFillTx/>
                <a:latin typeface="Calibri"/>
                <a:cs typeface="Calibri"/>
              </a:rPr>
              <a:t> </a:t>
            </a:r>
            <a:r>
              <a:rPr kumimoji="0" b="0" i="0" u="none" strike="noStrike" kern="0" cap="none" spc="65" normalizeH="0" baseline="0" noProof="0" dirty="0">
                <a:ln>
                  <a:noFill/>
                </a:ln>
                <a:solidFill>
                  <a:srgbClr val="44536A"/>
                </a:solidFill>
                <a:effectLst/>
                <a:uLnTx/>
                <a:uFillTx/>
                <a:latin typeface="Calibri"/>
                <a:cs typeface="Calibri"/>
              </a:rPr>
              <a:t>Council</a:t>
            </a:r>
            <a:endParaRPr kumimoji="0" b="0" i="0" u="none" strike="noStrike" kern="0" cap="none" spc="0" normalizeH="0" baseline="0" noProof="0" dirty="0">
              <a:ln>
                <a:noFill/>
              </a:ln>
              <a:solidFill>
                <a:sysClr val="windowText" lastClr="000000"/>
              </a:solidFill>
              <a:effectLst/>
              <a:uLnTx/>
              <a:uFillTx/>
              <a:latin typeface="Calibri"/>
              <a:cs typeface="Calibri"/>
            </a:endParaRPr>
          </a:p>
          <a:p>
            <a:pPr marL="114935" marR="0" lvl="0" indent="0" defTabSz="914400" eaLnBrk="1" fontAlgn="auto" latinLnBrk="0" hangingPunct="1">
              <a:lnSpc>
                <a:spcPct val="100000"/>
              </a:lnSpc>
              <a:spcBef>
                <a:spcPts val="0"/>
              </a:spcBef>
              <a:spcAft>
                <a:spcPts val="0"/>
              </a:spcAft>
              <a:buClrTx/>
              <a:buSzTx/>
              <a:buFontTx/>
              <a:buNone/>
              <a:tabLst/>
              <a:defRPr/>
            </a:pPr>
            <a:r>
              <a:rPr kumimoji="0" b="1" i="0" u="none" strike="noStrike" kern="0" cap="none" spc="70" normalizeH="0" baseline="0" noProof="0" dirty="0">
                <a:ln>
                  <a:noFill/>
                </a:ln>
                <a:solidFill>
                  <a:srgbClr val="44536A"/>
                </a:solidFill>
                <a:effectLst/>
                <a:uLnTx/>
                <a:uFillTx/>
                <a:latin typeface="Calibri"/>
                <a:cs typeface="Calibri"/>
              </a:rPr>
              <a:t>Impact</a:t>
            </a:r>
            <a:endParaRPr kumimoji="0" b="0" i="0" u="none" strike="noStrike" kern="0" cap="none" spc="0" normalizeH="0" baseline="0" noProof="0" dirty="0">
              <a:ln>
                <a:noFill/>
              </a:ln>
              <a:solidFill>
                <a:sysClr val="windowText" lastClr="000000"/>
              </a:solidFill>
              <a:effectLst/>
              <a:uLnTx/>
              <a:uFillTx/>
              <a:latin typeface="Calibri"/>
              <a:cs typeface="Calibri"/>
            </a:endParaRPr>
          </a:p>
          <a:p>
            <a:pPr marL="400050" marR="0" lvl="1" indent="-285115" defTabSz="914400" eaLnBrk="1" fontAlgn="auto" latinLnBrk="0" hangingPunct="1">
              <a:lnSpc>
                <a:spcPct val="100000"/>
              </a:lnSpc>
              <a:spcBef>
                <a:spcPts val="880"/>
              </a:spcBef>
              <a:spcAft>
                <a:spcPts val="0"/>
              </a:spcAft>
              <a:buClrTx/>
              <a:buSzTx/>
              <a:buFont typeface="Wingdings"/>
              <a:buChar char=""/>
              <a:tabLst>
                <a:tab pos="400050" algn="l"/>
              </a:tabLst>
              <a:defRPr/>
            </a:pPr>
            <a:r>
              <a:rPr kumimoji="0" b="0" i="0" u="none" strike="noStrike" kern="0" cap="none" spc="0" normalizeH="0" baseline="0" noProof="0" dirty="0">
                <a:ln>
                  <a:noFill/>
                </a:ln>
                <a:solidFill>
                  <a:srgbClr val="44536A"/>
                </a:solidFill>
                <a:effectLst/>
                <a:uLnTx/>
                <a:uFillTx/>
                <a:latin typeface="Calibri"/>
                <a:cs typeface="Calibri"/>
              </a:rPr>
              <a:t>Sewer</a:t>
            </a:r>
            <a:r>
              <a:rPr kumimoji="0" b="0" i="0" u="none" strike="noStrike" kern="0" cap="none" spc="90"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Flow</a:t>
            </a:r>
            <a:r>
              <a:rPr kumimoji="0" b="0" i="0" u="none" strike="noStrike" kern="0" cap="none" spc="100"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Rate:</a:t>
            </a:r>
            <a:r>
              <a:rPr kumimoji="0" b="0" i="0" u="none" strike="noStrike" kern="0" cap="none" spc="110" normalizeH="0" baseline="0" noProof="0" dirty="0">
                <a:ln>
                  <a:noFill/>
                </a:ln>
                <a:solidFill>
                  <a:srgbClr val="44536A"/>
                </a:solidFill>
                <a:effectLst/>
                <a:uLnTx/>
                <a:uFillTx/>
                <a:latin typeface="Calibri"/>
                <a:cs typeface="Calibri"/>
              </a:rPr>
              <a:t> </a:t>
            </a:r>
            <a:r>
              <a:rPr kumimoji="0" sz="2000" b="1" i="0" u="none" strike="noStrike" kern="0" cap="none" spc="0" normalizeH="0" baseline="0" noProof="0" dirty="0">
                <a:ln>
                  <a:noFill/>
                </a:ln>
                <a:solidFill>
                  <a:srgbClr val="44536A"/>
                </a:solidFill>
                <a:effectLst/>
                <a:uLnTx/>
                <a:uFillTx/>
                <a:latin typeface="Calibri"/>
                <a:cs typeface="Calibri"/>
              </a:rPr>
              <a:t>404</a:t>
            </a:r>
            <a:r>
              <a:rPr kumimoji="0" sz="2000" b="1" i="0" u="none" strike="noStrike" kern="0" cap="none" spc="114" normalizeH="0" baseline="0" noProof="0" dirty="0">
                <a:ln>
                  <a:noFill/>
                </a:ln>
                <a:solidFill>
                  <a:srgbClr val="44536A"/>
                </a:solidFill>
                <a:effectLst/>
                <a:uLnTx/>
                <a:uFillTx/>
                <a:latin typeface="Calibri"/>
                <a:cs typeface="Calibri"/>
              </a:rPr>
              <a:t> </a:t>
            </a:r>
            <a:r>
              <a:rPr kumimoji="0" sz="2000" b="1" i="0" u="none" strike="noStrike" kern="0" cap="none" spc="65" normalizeH="0" baseline="0" noProof="0" dirty="0">
                <a:ln>
                  <a:noFill/>
                </a:ln>
                <a:solidFill>
                  <a:srgbClr val="44536A"/>
                </a:solidFill>
                <a:effectLst/>
                <a:uLnTx/>
                <a:uFillTx/>
                <a:latin typeface="Calibri"/>
                <a:cs typeface="Calibri"/>
              </a:rPr>
              <a:t>L/s</a:t>
            </a:r>
            <a:r>
              <a:rPr kumimoji="0" sz="2000" b="1" i="0" u="none" strike="noStrike" kern="0" cap="none" spc="100" normalizeH="0" baseline="0" noProof="0" dirty="0">
                <a:ln>
                  <a:noFill/>
                </a:ln>
                <a:solidFill>
                  <a:srgbClr val="44536A"/>
                </a:solidFill>
                <a:effectLst/>
                <a:uLnTx/>
                <a:uFillTx/>
                <a:latin typeface="Calibri"/>
                <a:cs typeface="Calibri"/>
              </a:rPr>
              <a:t> </a:t>
            </a:r>
            <a:r>
              <a:rPr kumimoji="0" sz="2000" b="1" i="0" u="none" strike="noStrike" kern="0" cap="none" spc="0" normalizeH="0" baseline="0" noProof="0" dirty="0">
                <a:ln>
                  <a:noFill/>
                </a:ln>
                <a:solidFill>
                  <a:srgbClr val="44536A"/>
                </a:solidFill>
                <a:effectLst/>
                <a:uLnTx/>
                <a:uFillTx/>
                <a:latin typeface="Calibri"/>
                <a:cs typeface="Calibri"/>
              </a:rPr>
              <a:t>[6,400</a:t>
            </a:r>
            <a:r>
              <a:rPr kumimoji="0" sz="2000" b="1" i="0" u="none" strike="noStrike" kern="0" cap="none" spc="120" normalizeH="0" baseline="0" noProof="0" dirty="0">
                <a:ln>
                  <a:noFill/>
                </a:ln>
                <a:solidFill>
                  <a:srgbClr val="44536A"/>
                </a:solidFill>
                <a:effectLst/>
                <a:uLnTx/>
                <a:uFillTx/>
                <a:latin typeface="Calibri"/>
                <a:cs typeface="Calibri"/>
              </a:rPr>
              <a:t> </a:t>
            </a:r>
            <a:r>
              <a:rPr kumimoji="0" sz="2000" b="1" i="0" u="none" strike="noStrike" kern="0" cap="none" spc="-20" normalizeH="0" baseline="0" noProof="0" dirty="0">
                <a:ln>
                  <a:noFill/>
                </a:ln>
                <a:solidFill>
                  <a:srgbClr val="44536A"/>
                </a:solidFill>
                <a:effectLst/>
                <a:uLnTx/>
                <a:uFillTx/>
                <a:latin typeface="Calibri"/>
                <a:cs typeface="Calibri"/>
              </a:rPr>
              <a:t>GPM]</a:t>
            </a:r>
            <a:endParaRPr kumimoji="0" sz="2000" b="0" i="0" u="none" strike="noStrike" kern="0" cap="none" spc="0" normalizeH="0" baseline="0" noProof="0" dirty="0">
              <a:ln>
                <a:noFill/>
              </a:ln>
              <a:solidFill>
                <a:sysClr val="windowText" lastClr="000000"/>
              </a:solidFill>
              <a:effectLst/>
              <a:uLnTx/>
              <a:uFillTx/>
              <a:latin typeface="Calibri"/>
              <a:cs typeface="Calibri"/>
            </a:endParaRPr>
          </a:p>
          <a:p>
            <a:pPr marL="400050" marR="0" lvl="1" indent="-285115" defTabSz="914400" eaLnBrk="1" fontAlgn="auto" latinLnBrk="0" hangingPunct="1">
              <a:lnSpc>
                <a:spcPct val="100000"/>
              </a:lnSpc>
              <a:spcBef>
                <a:spcPts val="944"/>
              </a:spcBef>
              <a:spcAft>
                <a:spcPts val="0"/>
              </a:spcAft>
              <a:buClrTx/>
              <a:buSzTx/>
              <a:buFont typeface="Wingdings"/>
              <a:buChar char=""/>
              <a:tabLst>
                <a:tab pos="400050" algn="l"/>
              </a:tabLst>
              <a:defRPr/>
            </a:pPr>
            <a:r>
              <a:rPr kumimoji="0" b="0" i="0" u="none" strike="noStrike" kern="0" cap="none" spc="0" normalizeH="0" baseline="0" noProof="0" dirty="0">
                <a:ln>
                  <a:noFill/>
                </a:ln>
                <a:solidFill>
                  <a:srgbClr val="44536A"/>
                </a:solidFill>
                <a:effectLst/>
                <a:uLnTx/>
                <a:uFillTx/>
                <a:latin typeface="Calibri"/>
                <a:cs typeface="Calibri"/>
              </a:rPr>
              <a:t>RoK4</a:t>
            </a:r>
            <a:r>
              <a:rPr kumimoji="0" b="0" i="0" u="none" strike="noStrike" kern="0" cap="none" spc="0" normalizeH="0" baseline="0" noProof="0" dirty="0">
                <a:ln>
                  <a:noFill/>
                </a:ln>
                <a:solidFill>
                  <a:srgbClr val="44536A"/>
                </a:solidFill>
                <a:effectLst/>
                <a:uLnTx/>
                <a:uFillTx/>
                <a:latin typeface="Cambria Math"/>
                <a:cs typeface="Cambria Math"/>
              </a:rPr>
              <a:t>-</a:t>
            </a:r>
            <a:r>
              <a:rPr kumimoji="0" b="0" i="0" u="none" strike="noStrike" kern="0" cap="none" spc="0" normalizeH="0" baseline="0" noProof="0" dirty="0">
                <a:ln>
                  <a:noFill/>
                </a:ln>
                <a:solidFill>
                  <a:srgbClr val="44536A"/>
                </a:solidFill>
                <a:effectLst/>
                <a:uLnTx/>
                <a:uFillTx/>
                <a:latin typeface="Calibri"/>
                <a:cs typeface="Calibri"/>
              </a:rPr>
              <a:t>700</a:t>
            </a:r>
            <a:r>
              <a:rPr kumimoji="0" b="0" i="0" u="none" strike="noStrike" kern="0" cap="none" spc="130"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fine</a:t>
            </a:r>
            <a:r>
              <a:rPr kumimoji="0" b="0" i="0" u="none" strike="noStrike" kern="0" cap="none" spc="145" normalizeH="0" baseline="0" noProof="0" dirty="0">
                <a:ln>
                  <a:noFill/>
                </a:ln>
                <a:solidFill>
                  <a:srgbClr val="44536A"/>
                </a:solidFill>
                <a:effectLst/>
                <a:uLnTx/>
                <a:uFillTx/>
                <a:latin typeface="Calibri"/>
                <a:cs typeface="Calibri"/>
              </a:rPr>
              <a:t> </a:t>
            </a:r>
            <a:r>
              <a:rPr kumimoji="0" b="0" i="0" u="none" strike="noStrike" kern="0" cap="none" spc="60" normalizeH="0" baseline="0" noProof="0" dirty="0">
                <a:ln>
                  <a:noFill/>
                </a:ln>
                <a:solidFill>
                  <a:srgbClr val="44536A"/>
                </a:solidFill>
                <a:effectLst/>
                <a:uLnTx/>
                <a:uFillTx/>
                <a:latin typeface="Calibri"/>
                <a:cs typeface="Calibri"/>
              </a:rPr>
              <a:t>screen</a:t>
            </a:r>
            <a:r>
              <a:rPr kumimoji="0" b="0" i="0" u="none" strike="noStrike" kern="0" cap="none" spc="125"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pumping</a:t>
            </a:r>
            <a:r>
              <a:rPr kumimoji="0" b="0" i="0" u="none" strike="noStrike" kern="0" cap="none" spc="175" normalizeH="0" baseline="0" noProof="0" dirty="0">
                <a:ln>
                  <a:noFill/>
                </a:ln>
                <a:solidFill>
                  <a:srgbClr val="44536A"/>
                </a:solidFill>
                <a:effectLst/>
                <a:uLnTx/>
                <a:uFillTx/>
                <a:latin typeface="Calibri"/>
                <a:cs typeface="Calibri"/>
              </a:rPr>
              <a:t> </a:t>
            </a:r>
            <a:r>
              <a:rPr kumimoji="0" b="0" i="0" u="none" strike="noStrike" kern="0" cap="none" spc="-10" normalizeH="0" baseline="0" noProof="0" dirty="0">
                <a:ln>
                  <a:noFill/>
                </a:ln>
                <a:solidFill>
                  <a:srgbClr val="44536A"/>
                </a:solidFill>
                <a:effectLst/>
                <a:uLnTx/>
                <a:uFillTx/>
                <a:latin typeface="Calibri"/>
                <a:cs typeface="Calibri"/>
              </a:rPr>
              <a:t>station</a:t>
            </a:r>
            <a:endParaRPr kumimoji="0" b="0" i="0" u="none" strike="noStrike" kern="0" cap="none" spc="0" normalizeH="0" baseline="0" noProof="0" dirty="0">
              <a:ln>
                <a:noFill/>
              </a:ln>
              <a:solidFill>
                <a:sysClr val="windowText" lastClr="000000"/>
              </a:solidFill>
              <a:effectLst/>
              <a:uLnTx/>
              <a:uFillTx/>
              <a:latin typeface="Calibri"/>
              <a:cs typeface="Calibri"/>
            </a:endParaRPr>
          </a:p>
          <a:p>
            <a:pPr marL="857250" marR="0" lvl="2" indent="-285115" defTabSz="914400" eaLnBrk="1" fontAlgn="auto" latinLnBrk="0" hangingPunct="1">
              <a:lnSpc>
                <a:spcPct val="100000"/>
              </a:lnSpc>
              <a:spcBef>
                <a:spcPts val="875"/>
              </a:spcBef>
              <a:spcAft>
                <a:spcPts val="0"/>
              </a:spcAft>
              <a:buClrTx/>
              <a:buSzTx/>
              <a:buFont typeface="Wingdings"/>
              <a:buChar char=""/>
              <a:tabLst>
                <a:tab pos="857250" algn="l"/>
              </a:tabLst>
              <a:defRPr/>
            </a:pPr>
            <a:r>
              <a:rPr kumimoji="0" b="0" i="0" u="none" strike="noStrike" kern="0" cap="none" spc="0" normalizeH="0" baseline="0" noProof="0" dirty="0">
                <a:ln>
                  <a:noFill/>
                </a:ln>
                <a:solidFill>
                  <a:srgbClr val="44536A"/>
                </a:solidFill>
                <a:effectLst/>
                <a:uLnTx/>
                <a:uFillTx/>
                <a:latin typeface="Calibri"/>
                <a:cs typeface="Calibri"/>
              </a:rPr>
              <a:t>Inserted</a:t>
            </a:r>
            <a:r>
              <a:rPr kumimoji="0" b="0" i="0" u="none" strike="noStrike" kern="0" cap="none" spc="40"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in</a:t>
            </a:r>
            <a:r>
              <a:rPr kumimoji="0" b="0" i="0" u="none" strike="noStrike" kern="0" cap="none" spc="70" normalizeH="0" baseline="0" noProof="0" dirty="0">
                <a:ln>
                  <a:noFill/>
                </a:ln>
                <a:solidFill>
                  <a:srgbClr val="44536A"/>
                </a:solidFill>
                <a:effectLst/>
                <a:uLnTx/>
                <a:uFillTx/>
                <a:latin typeface="Calibri"/>
                <a:cs typeface="Calibri"/>
              </a:rPr>
              <a:t> </a:t>
            </a:r>
            <a:r>
              <a:rPr kumimoji="0" b="0" i="0" u="none" strike="noStrike" kern="0" cap="none" spc="80" normalizeH="0" baseline="0" noProof="0" dirty="0">
                <a:ln>
                  <a:noFill/>
                </a:ln>
                <a:solidFill>
                  <a:srgbClr val="44536A"/>
                </a:solidFill>
                <a:effectLst/>
                <a:uLnTx/>
                <a:uFillTx/>
                <a:latin typeface="Calibri"/>
                <a:cs typeface="Calibri"/>
              </a:rPr>
              <a:t>a</a:t>
            </a:r>
            <a:r>
              <a:rPr kumimoji="0" b="0" i="0" u="none" strike="noStrike" kern="0" cap="none" spc="40"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shaft</a:t>
            </a:r>
            <a:r>
              <a:rPr kumimoji="0" b="0" i="0" u="none" strike="noStrike" kern="0" cap="none" spc="45" normalizeH="0" baseline="0" noProof="0" dirty="0">
                <a:ln>
                  <a:noFill/>
                </a:ln>
                <a:solidFill>
                  <a:srgbClr val="44536A"/>
                </a:solidFill>
                <a:effectLst/>
                <a:uLnTx/>
                <a:uFillTx/>
                <a:latin typeface="Calibri"/>
                <a:cs typeface="Calibri"/>
              </a:rPr>
              <a:t> </a:t>
            </a:r>
            <a:r>
              <a:rPr kumimoji="0" b="0" i="0" u="none" strike="noStrike" kern="0" cap="none" spc="55" normalizeH="0" baseline="0" noProof="0" dirty="0">
                <a:ln>
                  <a:noFill/>
                </a:ln>
                <a:solidFill>
                  <a:srgbClr val="44536A"/>
                </a:solidFill>
                <a:effectLst/>
                <a:uLnTx/>
                <a:uFillTx/>
                <a:latin typeface="Calibri"/>
                <a:cs typeface="Calibri"/>
              </a:rPr>
              <a:t>beside</a:t>
            </a:r>
            <a:r>
              <a:rPr kumimoji="0" b="0" i="0" u="none" strike="noStrike" kern="0" cap="none" spc="45"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the</a:t>
            </a:r>
            <a:r>
              <a:rPr kumimoji="0" b="0" i="0" u="none" strike="noStrike" kern="0" cap="none" spc="40"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sewer</a:t>
            </a:r>
            <a:r>
              <a:rPr kumimoji="0" b="0" i="0" u="none" strike="noStrike" kern="0" cap="none" spc="40"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next</a:t>
            </a:r>
            <a:r>
              <a:rPr kumimoji="0" b="0" i="0" u="none" strike="noStrike" kern="0" cap="none" spc="55"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to</a:t>
            </a:r>
            <a:r>
              <a:rPr kumimoji="0" b="0" i="0" u="none" strike="noStrike" kern="0" cap="none" spc="50" normalizeH="0" baseline="0" noProof="0" dirty="0">
                <a:ln>
                  <a:noFill/>
                </a:ln>
                <a:solidFill>
                  <a:srgbClr val="44536A"/>
                </a:solidFill>
                <a:effectLst/>
                <a:uLnTx/>
                <a:uFillTx/>
                <a:latin typeface="Calibri"/>
                <a:cs typeface="Calibri"/>
              </a:rPr>
              <a:t> </a:t>
            </a:r>
            <a:r>
              <a:rPr kumimoji="0" b="0" i="0" u="none" strike="noStrike" kern="0" cap="none" spc="-10" normalizeH="0" baseline="0" noProof="0" dirty="0">
                <a:ln>
                  <a:noFill/>
                </a:ln>
                <a:solidFill>
                  <a:srgbClr val="44536A"/>
                </a:solidFill>
                <a:effectLst/>
                <a:uLnTx/>
                <a:uFillTx/>
                <a:latin typeface="Calibri"/>
                <a:cs typeface="Calibri"/>
              </a:rPr>
              <a:t>building</a:t>
            </a:r>
            <a:endParaRPr kumimoji="0" b="0" i="0" u="none" strike="noStrike" kern="0" cap="none" spc="0" normalizeH="0" baseline="0" noProof="0" dirty="0">
              <a:ln>
                <a:noFill/>
              </a:ln>
              <a:solidFill>
                <a:sysClr val="windowText" lastClr="000000"/>
              </a:solidFill>
              <a:effectLst/>
              <a:uLnTx/>
              <a:uFillTx/>
              <a:latin typeface="Calibri"/>
              <a:cs typeface="Calibri"/>
            </a:endParaRPr>
          </a:p>
          <a:p>
            <a:pPr marL="400050" marR="0" lvl="1" indent="-285115" defTabSz="914400" eaLnBrk="1" fontAlgn="auto" latinLnBrk="0" hangingPunct="1">
              <a:lnSpc>
                <a:spcPct val="100000"/>
              </a:lnSpc>
              <a:spcBef>
                <a:spcPts val="900"/>
              </a:spcBef>
              <a:spcAft>
                <a:spcPts val="0"/>
              </a:spcAft>
              <a:buClrTx/>
              <a:buSzTx/>
              <a:buFont typeface="Wingdings"/>
              <a:buChar char=""/>
              <a:tabLst>
                <a:tab pos="400050" algn="l"/>
              </a:tabLst>
              <a:defRPr/>
            </a:pPr>
            <a:r>
              <a:rPr kumimoji="0" b="0" i="0" u="none" strike="noStrike" kern="0" cap="none" spc="50" normalizeH="0" baseline="0" noProof="0" dirty="0">
                <a:ln>
                  <a:noFill/>
                </a:ln>
                <a:solidFill>
                  <a:srgbClr val="44536A"/>
                </a:solidFill>
                <a:effectLst/>
                <a:uLnTx/>
                <a:uFillTx/>
                <a:latin typeface="Calibri"/>
                <a:cs typeface="Calibri"/>
              </a:rPr>
              <a:t>Heat</a:t>
            </a:r>
            <a:r>
              <a:rPr kumimoji="0" b="0" i="0" u="none" strike="noStrike" kern="0" cap="none" spc="35" normalizeH="0" baseline="0" noProof="0" dirty="0">
                <a:ln>
                  <a:noFill/>
                </a:ln>
                <a:solidFill>
                  <a:srgbClr val="44536A"/>
                </a:solidFill>
                <a:effectLst/>
                <a:uLnTx/>
                <a:uFillTx/>
                <a:latin typeface="Calibri"/>
                <a:cs typeface="Calibri"/>
              </a:rPr>
              <a:t> </a:t>
            </a:r>
            <a:r>
              <a:rPr kumimoji="0" b="0" i="0" u="none" strike="noStrike" kern="0" cap="none" spc="10" normalizeH="0" baseline="0" noProof="0" dirty="0">
                <a:ln>
                  <a:noFill/>
                </a:ln>
                <a:solidFill>
                  <a:srgbClr val="44536A"/>
                </a:solidFill>
                <a:effectLst/>
                <a:uLnTx/>
                <a:uFillTx/>
                <a:latin typeface="Calibri"/>
                <a:cs typeface="Calibri"/>
              </a:rPr>
              <a:t>Exchanger:</a:t>
            </a:r>
            <a:r>
              <a:rPr kumimoji="0" b="0" i="0" u="none" strike="noStrike" kern="0" cap="none" spc="95" normalizeH="0" baseline="0" noProof="0" dirty="0">
                <a:ln>
                  <a:noFill/>
                </a:ln>
                <a:solidFill>
                  <a:srgbClr val="44536A"/>
                </a:solidFill>
                <a:effectLst/>
                <a:uLnTx/>
                <a:uFillTx/>
                <a:latin typeface="Calibri"/>
                <a:cs typeface="Calibri"/>
              </a:rPr>
              <a:t> </a:t>
            </a:r>
            <a:r>
              <a:rPr kumimoji="0" b="0" i="0" u="none" strike="noStrike" kern="0" cap="none" spc="10" normalizeH="0" baseline="0" noProof="0" dirty="0">
                <a:ln>
                  <a:noFill/>
                </a:ln>
                <a:solidFill>
                  <a:srgbClr val="44536A"/>
                </a:solidFill>
                <a:effectLst/>
                <a:uLnTx/>
                <a:uFillTx/>
                <a:latin typeface="Calibri"/>
                <a:cs typeface="Calibri"/>
              </a:rPr>
              <a:t>1</a:t>
            </a:r>
            <a:r>
              <a:rPr kumimoji="0" b="0" i="0" u="none" strike="noStrike" kern="0" cap="none" spc="45" normalizeH="0" baseline="0" noProof="0" dirty="0">
                <a:ln>
                  <a:noFill/>
                </a:ln>
                <a:solidFill>
                  <a:srgbClr val="44536A"/>
                </a:solidFill>
                <a:effectLst/>
                <a:uLnTx/>
                <a:uFillTx/>
                <a:latin typeface="Calibri"/>
                <a:cs typeface="Calibri"/>
              </a:rPr>
              <a:t> </a:t>
            </a:r>
            <a:r>
              <a:rPr kumimoji="0" b="0" i="0" u="none" strike="noStrike" kern="0" cap="none" spc="10" normalizeH="0" baseline="0" noProof="0" dirty="0" err="1">
                <a:ln>
                  <a:noFill/>
                </a:ln>
                <a:solidFill>
                  <a:srgbClr val="44536A"/>
                </a:solidFill>
                <a:effectLst/>
                <a:uLnTx/>
                <a:uFillTx/>
                <a:latin typeface="Calibri"/>
                <a:cs typeface="Calibri"/>
              </a:rPr>
              <a:t>RoWin</a:t>
            </a:r>
            <a:r>
              <a:rPr kumimoji="0" sz="1600" b="0" i="0" u="none" strike="noStrike" kern="0" cap="none" spc="15" normalizeH="0" baseline="26455" noProof="0" dirty="0">
                <a:ln>
                  <a:noFill/>
                </a:ln>
                <a:solidFill>
                  <a:srgbClr val="44536A"/>
                </a:solidFill>
                <a:effectLst/>
                <a:uLnTx/>
                <a:uFillTx/>
                <a:latin typeface="Calibri"/>
                <a:cs typeface="Calibri"/>
              </a:rPr>
              <a:t>®</a:t>
            </a:r>
            <a:r>
              <a:rPr kumimoji="0" sz="1600" b="0" i="0" u="none" strike="noStrike" kern="0" cap="none" spc="277" normalizeH="0" baseline="26455" noProof="0" dirty="0">
                <a:ln>
                  <a:noFill/>
                </a:ln>
                <a:solidFill>
                  <a:srgbClr val="44536A"/>
                </a:solidFill>
                <a:effectLst/>
                <a:uLnTx/>
                <a:uFillTx/>
                <a:latin typeface="Calibri"/>
                <a:cs typeface="Calibri"/>
              </a:rPr>
              <a:t> </a:t>
            </a:r>
            <a:r>
              <a:rPr kumimoji="0" b="0" i="0" u="none" strike="noStrike" kern="0" cap="none" spc="70" normalizeH="0" baseline="0" noProof="0" dirty="0">
                <a:ln>
                  <a:noFill/>
                </a:ln>
                <a:solidFill>
                  <a:srgbClr val="44536A"/>
                </a:solidFill>
                <a:effectLst/>
                <a:uLnTx/>
                <a:uFillTx/>
                <a:latin typeface="Calibri"/>
                <a:cs typeface="Calibri"/>
              </a:rPr>
              <a:t>BG8</a:t>
            </a:r>
            <a:r>
              <a:rPr kumimoji="0" b="0" i="0" u="none" strike="noStrike" kern="0" cap="none" spc="45" normalizeH="0" baseline="0" noProof="0" dirty="0">
                <a:ln>
                  <a:noFill/>
                </a:ln>
                <a:solidFill>
                  <a:srgbClr val="44536A"/>
                </a:solidFill>
                <a:effectLst/>
                <a:uLnTx/>
                <a:uFillTx/>
                <a:latin typeface="Calibri"/>
                <a:cs typeface="Calibri"/>
              </a:rPr>
              <a:t> </a:t>
            </a:r>
            <a:r>
              <a:rPr kumimoji="0" b="0" i="0" u="none" strike="noStrike" kern="0" cap="none" spc="35" normalizeH="0" baseline="0" noProof="0" dirty="0">
                <a:ln>
                  <a:noFill/>
                </a:ln>
                <a:solidFill>
                  <a:srgbClr val="44536A"/>
                </a:solidFill>
                <a:effectLst/>
                <a:uLnTx/>
                <a:uFillTx/>
                <a:latin typeface="Calibri"/>
                <a:cs typeface="Calibri"/>
              </a:rPr>
              <a:t>installed</a:t>
            </a:r>
            <a:endParaRPr kumimoji="0" b="0" i="0" u="none" strike="noStrike" kern="0" cap="none" spc="0" normalizeH="0" baseline="0" noProof="0" dirty="0">
              <a:ln>
                <a:noFill/>
              </a:ln>
              <a:solidFill>
                <a:sysClr val="windowText" lastClr="000000"/>
              </a:solidFill>
              <a:effectLst/>
              <a:uLnTx/>
              <a:uFillTx/>
              <a:latin typeface="Calibri"/>
              <a:cs typeface="Calibri"/>
            </a:endParaRPr>
          </a:p>
          <a:p>
            <a:pPr marL="400050" marR="0" lvl="1" indent="-285115" defTabSz="914400" eaLnBrk="1" fontAlgn="auto" latinLnBrk="0" hangingPunct="1">
              <a:lnSpc>
                <a:spcPct val="100000"/>
              </a:lnSpc>
              <a:spcBef>
                <a:spcPts val="905"/>
              </a:spcBef>
              <a:spcAft>
                <a:spcPts val="0"/>
              </a:spcAft>
              <a:buClrTx/>
              <a:buSzTx/>
              <a:buFont typeface="Wingdings"/>
              <a:buChar char=""/>
              <a:tabLst>
                <a:tab pos="400050" algn="l"/>
              </a:tabLst>
              <a:defRPr/>
            </a:pPr>
            <a:r>
              <a:rPr kumimoji="0" b="0" i="0" u="none" strike="noStrike" kern="0" cap="none" spc="55" normalizeH="0" baseline="0" noProof="0" dirty="0">
                <a:ln>
                  <a:noFill/>
                </a:ln>
                <a:solidFill>
                  <a:srgbClr val="44536A"/>
                </a:solidFill>
                <a:effectLst/>
                <a:uLnTx/>
                <a:uFillTx/>
                <a:latin typeface="Calibri"/>
                <a:cs typeface="Calibri"/>
              </a:rPr>
              <a:t>System</a:t>
            </a:r>
            <a:r>
              <a:rPr kumimoji="0" b="0" i="0" u="none" strike="noStrike" kern="0" cap="none" spc="45"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Provided:</a:t>
            </a:r>
            <a:r>
              <a:rPr kumimoji="0" b="0" i="0" u="none" strike="noStrike" kern="0" cap="none" spc="95"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480kW</a:t>
            </a:r>
            <a:r>
              <a:rPr kumimoji="0" b="0" i="0" u="none" strike="noStrike" kern="0" cap="none" spc="30"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of</a:t>
            </a:r>
            <a:r>
              <a:rPr kumimoji="0" b="0" i="0" u="none" strike="noStrike" kern="0" cap="none" spc="55"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heating</a:t>
            </a:r>
            <a:r>
              <a:rPr kumimoji="0" b="0" i="0" u="none" strike="noStrike" kern="0" cap="none" spc="60" normalizeH="0" baseline="0" noProof="0" dirty="0">
                <a:ln>
                  <a:noFill/>
                </a:ln>
                <a:solidFill>
                  <a:srgbClr val="44536A"/>
                </a:solidFill>
                <a:effectLst/>
                <a:uLnTx/>
                <a:uFillTx/>
                <a:latin typeface="Calibri"/>
                <a:cs typeface="Calibri"/>
              </a:rPr>
              <a:t> </a:t>
            </a:r>
            <a:r>
              <a:rPr kumimoji="0" b="0" i="0" u="none" strike="noStrike" kern="0" cap="none" spc="-70" normalizeH="0" baseline="0" noProof="0" dirty="0">
                <a:ln>
                  <a:noFill/>
                </a:ln>
                <a:solidFill>
                  <a:srgbClr val="44536A"/>
                </a:solidFill>
                <a:effectLst/>
                <a:uLnTx/>
                <a:uFillTx/>
                <a:latin typeface="Calibri"/>
                <a:cs typeface="Calibri"/>
              </a:rPr>
              <a:t>&amp;</a:t>
            </a:r>
            <a:r>
              <a:rPr kumimoji="0" b="0" i="0" u="none" strike="noStrike" kern="0" cap="none" spc="50"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840kW</a:t>
            </a:r>
            <a:r>
              <a:rPr kumimoji="0" b="0" i="0" u="none" strike="noStrike" kern="0" cap="none" spc="30" normalizeH="0" baseline="0" noProof="0" dirty="0">
                <a:ln>
                  <a:noFill/>
                </a:ln>
                <a:solidFill>
                  <a:srgbClr val="44536A"/>
                </a:solidFill>
                <a:effectLst/>
                <a:uLnTx/>
                <a:uFillTx/>
                <a:latin typeface="Calibri"/>
                <a:cs typeface="Calibri"/>
              </a:rPr>
              <a:t> </a:t>
            </a:r>
            <a:r>
              <a:rPr kumimoji="0" b="0" i="0" u="none" strike="noStrike" kern="0" cap="none" spc="0" normalizeH="0" baseline="0" noProof="0" dirty="0">
                <a:ln>
                  <a:noFill/>
                </a:ln>
                <a:solidFill>
                  <a:srgbClr val="44536A"/>
                </a:solidFill>
                <a:effectLst/>
                <a:uLnTx/>
                <a:uFillTx/>
                <a:latin typeface="Calibri"/>
                <a:cs typeface="Calibri"/>
              </a:rPr>
              <a:t>of</a:t>
            </a:r>
            <a:r>
              <a:rPr kumimoji="0" b="0" i="0" u="none" strike="noStrike" kern="0" cap="none" spc="55" normalizeH="0" baseline="0" noProof="0" dirty="0">
                <a:ln>
                  <a:noFill/>
                </a:ln>
                <a:solidFill>
                  <a:srgbClr val="44536A"/>
                </a:solidFill>
                <a:effectLst/>
                <a:uLnTx/>
                <a:uFillTx/>
                <a:latin typeface="Calibri"/>
                <a:cs typeface="Calibri"/>
              </a:rPr>
              <a:t> </a:t>
            </a:r>
            <a:r>
              <a:rPr kumimoji="0" b="0" i="0" u="none" strike="noStrike" kern="0" cap="none" spc="35" normalizeH="0" baseline="0" noProof="0" dirty="0">
                <a:ln>
                  <a:noFill/>
                </a:ln>
                <a:solidFill>
                  <a:srgbClr val="44536A"/>
                </a:solidFill>
                <a:effectLst/>
                <a:uLnTx/>
                <a:uFillTx/>
                <a:latin typeface="Calibri"/>
                <a:cs typeface="Calibri"/>
              </a:rPr>
              <a:t>cooling</a:t>
            </a:r>
            <a:endParaRPr kumimoji="0" b="0" i="0" u="none" strike="noStrike" kern="0" cap="none" spc="0" normalizeH="0" baseline="0" noProof="0" dirty="0">
              <a:ln>
                <a:noFill/>
              </a:ln>
              <a:solidFill>
                <a:sysClr val="windowText" lastClr="000000"/>
              </a:solidFill>
              <a:effectLst/>
              <a:uLnTx/>
              <a:uFillTx/>
              <a:latin typeface="Calibri"/>
              <a:cs typeface="Calibri"/>
            </a:endParaRPr>
          </a:p>
          <a:p>
            <a:pPr marL="400050" marR="0" lvl="1" indent="-285115" defTabSz="914400" eaLnBrk="1" fontAlgn="auto" latinLnBrk="0" hangingPunct="1">
              <a:lnSpc>
                <a:spcPct val="100000"/>
              </a:lnSpc>
              <a:spcBef>
                <a:spcPts val="900"/>
              </a:spcBef>
              <a:spcAft>
                <a:spcPts val="0"/>
              </a:spcAft>
              <a:buClrTx/>
              <a:buSzTx/>
              <a:buFont typeface="Wingdings"/>
              <a:buChar char=""/>
              <a:tabLst>
                <a:tab pos="400050" algn="l"/>
              </a:tabLst>
              <a:defRPr/>
            </a:pPr>
            <a:r>
              <a:rPr kumimoji="0" b="0" i="0" u="none" strike="noStrike" kern="0" cap="none" spc="20" normalizeH="0" baseline="0" noProof="0" dirty="0">
                <a:ln>
                  <a:noFill/>
                </a:ln>
                <a:solidFill>
                  <a:srgbClr val="44536A"/>
                </a:solidFill>
                <a:effectLst/>
                <a:uLnTx/>
                <a:uFillTx/>
                <a:latin typeface="Calibri"/>
                <a:cs typeface="Calibri"/>
              </a:rPr>
              <a:t>Coefficient</a:t>
            </a:r>
            <a:r>
              <a:rPr kumimoji="0" b="0" i="0" u="none" strike="noStrike" kern="0" cap="none" spc="105" normalizeH="0" baseline="0" noProof="0" dirty="0">
                <a:ln>
                  <a:noFill/>
                </a:ln>
                <a:solidFill>
                  <a:srgbClr val="44536A"/>
                </a:solidFill>
                <a:effectLst/>
                <a:uLnTx/>
                <a:uFillTx/>
                <a:latin typeface="Calibri"/>
                <a:cs typeface="Calibri"/>
              </a:rPr>
              <a:t> </a:t>
            </a:r>
            <a:r>
              <a:rPr kumimoji="0" b="0" i="0" u="none" strike="noStrike" kern="0" cap="none" spc="20" normalizeH="0" baseline="0" noProof="0" dirty="0">
                <a:ln>
                  <a:noFill/>
                </a:ln>
                <a:solidFill>
                  <a:srgbClr val="44536A"/>
                </a:solidFill>
                <a:effectLst/>
                <a:uLnTx/>
                <a:uFillTx/>
                <a:latin typeface="Calibri"/>
                <a:cs typeface="Calibri"/>
              </a:rPr>
              <a:t>of</a:t>
            </a:r>
            <a:r>
              <a:rPr kumimoji="0" b="0" i="0" u="none" strike="noStrike" kern="0" cap="none" spc="60" normalizeH="0" baseline="0" noProof="0" dirty="0">
                <a:ln>
                  <a:noFill/>
                </a:ln>
                <a:solidFill>
                  <a:srgbClr val="44536A"/>
                </a:solidFill>
                <a:effectLst/>
                <a:uLnTx/>
                <a:uFillTx/>
                <a:latin typeface="Calibri"/>
                <a:cs typeface="Calibri"/>
              </a:rPr>
              <a:t> </a:t>
            </a:r>
            <a:r>
              <a:rPr kumimoji="0" b="0" i="0" u="none" strike="noStrike" kern="0" cap="none" spc="20" normalizeH="0" baseline="0" noProof="0" dirty="0">
                <a:ln>
                  <a:noFill/>
                </a:ln>
                <a:solidFill>
                  <a:srgbClr val="44536A"/>
                </a:solidFill>
                <a:effectLst/>
                <a:uLnTx/>
                <a:uFillTx/>
                <a:latin typeface="Calibri"/>
                <a:cs typeface="Calibri"/>
              </a:rPr>
              <a:t>Performance</a:t>
            </a:r>
            <a:r>
              <a:rPr kumimoji="0" b="0" i="0" u="none" strike="noStrike" kern="0" cap="none" spc="125" normalizeH="0" baseline="0" noProof="0" dirty="0">
                <a:ln>
                  <a:noFill/>
                </a:ln>
                <a:solidFill>
                  <a:srgbClr val="44536A"/>
                </a:solidFill>
                <a:effectLst/>
                <a:uLnTx/>
                <a:uFillTx/>
                <a:latin typeface="Calibri"/>
                <a:cs typeface="Calibri"/>
              </a:rPr>
              <a:t> </a:t>
            </a:r>
            <a:r>
              <a:rPr kumimoji="0" b="0" i="0" u="none" strike="noStrike" kern="0" cap="none" spc="65" normalizeH="0" baseline="0" noProof="0" dirty="0">
                <a:ln>
                  <a:noFill/>
                </a:ln>
                <a:solidFill>
                  <a:srgbClr val="44536A"/>
                </a:solidFill>
                <a:effectLst/>
                <a:uLnTx/>
                <a:uFillTx/>
                <a:latin typeface="Calibri"/>
                <a:cs typeface="Calibri"/>
              </a:rPr>
              <a:t>(COP):</a:t>
            </a:r>
            <a:r>
              <a:rPr kumimoji="0" b="0" i="0" u="none" strike="noStrike" kern="0" cap="none" spc="110" normalizeH="0" baseline="0" noProof="0" dirty="0">
                <a:ln>
                  <a:noFill/>
                </a:ln>
                <a:solidFill>
                  <a:srgbClr val="44536A"/>
                </a:solidFill>
                <a:effectLst/>
                <a:uLnTx/>
                <a:uFillTx/>
                <a:latin typeface="Calibri"/>
                <a:cs typeface="Calibri"/>
              </a:rPr>
              <a:t> </a:t>
            </a:r>
            <a:r>
              <a:rPr kumimoji="0" b="0" i="0" u="none" strike="noStrike" kern="0" cap="none" spc="-35" normalizeH="0" baseline="0" noProof="0" dirty="0">
                <a:ln>
                  <a:noFill/>
                </a:ln>
                <a:solidFill>
                  <a:srgbClr val="44536A"/>
                </a:solidFill>
                <a:effectLst/>
                <a:uLnTx/>
                <a:uFillTx/>
                <a:latin typeface="Calibri"/>
                <a:cs typeface="Calibri"/>
              </a:rPr>
              <a:t>6+</a:t>
            </a:r>
            <a:endParaRPr kumimoji="0" b="0" i="0" u="none" strike="noStrike" kern="0" cap="none" spc="0" normalizeH="0" baseline="0" noProof="0" dirty="0">
              <a:ln>
                <a:noFill/>
              </a:ln>
              <a:solidFill>
                <a:sysClr val="windowText" lastClr="000000"/>
              </a:solidFill>
              <a:effectLst/>
              <a:uLnTx/>
              <a:uFillTx/>
              <a:latin typeface="Calibri"/>
              <a:cs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extLst>
              <a:ext uri="{C183D7F6-B498-43B3-948B-1728B52AA6E4}">
                <adec:decorative xmlns:adec="http://schemas.microsoft.com/office/drawing/2017/decorative" val="1"/>
              </a:ext>
            </a:extLst>
          </p:cNvPr>
          <p:cNvPicPr/>
          <p:nvPr/>
        </p:nvPicPr>
        <p:blipFill>
          <a:blip r:embed="rId2" cstate="print"/>
          <a:stretch>
            <a:fillRect/>
          </a:stretch>
        </p:blipFill>
        <p:spPr>
          <a:xfrm>
            <a:off x="11474322" y="6186581"/>
            <a:ext cx="564603" cy="564602"/>
          </a:xfrm>
          <a:prstGeom prst="rect">
            <a:avLst/>
          </a:prstGeom>
        </p:spPr>
      </p:pic>
      <p:pic>
        <p:nvPicPr>
          <p:cNvPr id="3" name="object 3">
            <a:extLst>
              <a:ext uri="{C183D7F6-B498-43B3-948B-1728B52AA6E4}">
                <adec:decorative xmlns:adec="http://schemas.microsoft.com/office/drawing/2017/decorative" val="1"/>
              </a:ext>
            </a:extLst>
          </p:cNvPr>
          <p:cNvPicPr/>
          <p:nvPr/>
        </p:nvPicPr>
        <p:blipFill>
          <a:blip r:embed="rId3" cstate="print"/>
          <a:stretch>
            <a:fillRect/>
          </a:stretch>
        </p:blipFill>
        <p:spPr>
          <a:xfrm>
            <a:off x="153123" y="6186581"/>
            <a:ext cx="427723" cy="558531"/>
          </a:xfrm>
          <a:prstGeom prst="rect">
            <a:avLst/>
          </a:prstGeom>
        </p:spPr>
      </p:pic>
      <p:grpSp>
        <p:nvGrpSpPr>
          <p:cNvPr id="4" name="object 4">
            <a:extLst>
              <a:ext uri="{C183D7F6-B498-43B3-948B-1728B52AA6E4}">
                <adec:decorative xmlns:adec="http://schemas.microsoft.com/office/drawing/2017/decorative" val="1"/>
              </a:ext>
            </a:extLst>
          </p:cNvPr>
          <p:cNvGrpSpPr/>
          <p:nvPr/>
        </p:nvGrpSpPr>
        <p:grpSpPr>
          <a:xfrm>
            <a:off x="851598" y="0"/>
            <a:ext cx="11043145" cy="6852422"/>
            <a:chOff x="851598" y="0"/>
            <a:chExt cx="11043145" cy="6852422"/>
          </a:xfrm>
        </p:grpSpPr>
        <p:pic>
          <p:nvPicPr>
            <p:cNvPr id="5" name="object 5"/>
            <p:cNvPicPr/>
            <p:nvPr/>
          </p:nvPicPr>
          <p:blipFill>
            <a:blip r:embed="rId4" cstate="print"/>
            <a:stretch>
              <a:fillRect/>
            </a:stretch>
          </p:blipFill>
          <p:spPr>
            <a:xfrm>
              <a:off x="851598" y="0"/>
              <a:ext cx="301078" cy="6852422"/>
            </a:xfrm>
            <a:prstGeom prst="rect">
              <a:avLst/>
            </a:prstGeom>
          </p:spPr>
        </p:pic>
        <p:sp>
          <p:nvSpPr>
            <p:cNvPr id="6" name="object 6"/>
            <p:cNvSpPr/>
            <p:nvPr/>
          </p:nvSpPr>
          <p:spPr>
            <a:xfrm>
              <a:off x="1152690" y="1690751"/>
              <a:ext cx="10377805" cy="0"/>
            </a:xfrm>
            <a:custGeom>
              <a:avLst/>
              <a:gdLst/>
              <a:ahLst/>
              <a:cxnLst/>
              <a:rect l="l" t="t" r="r" b="b"/>
              <a:pathLst>
                <a:path w="10377805">
                  <a:moveTo>
                    <a:pt x="0" y="0"/>
                  </a:moveTo>
                  <a:lnTo>
                    <a:pt x="10377766" y="0"/>
                  </a:lnTo>
                </a:path>
              </a:pathLst>
            </a:custGeom>
            <a:ln w="76200">
              <a:solidFill>
                <a:srgbClr val="001F5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7" name="object 7" descr="Icon  Description automatically generated"/>
            <p:cNvPicPr/>
            <p:nvPr/>
          </p:nvPicPr>
          <p:blipFill>
            <a:blip r:embed="rId5" cstate="print"/>
            <a:stretch>
              <a:fillRect/>
            </a:stretch>
          </p:blipFill>
          <p:spPr>
            <a:xfrm>
              <a:off x="11053826" y="486105"/>
              <a:ext cx="840917" cy="840917"/>
            </a:xfrm>
            <a:prstGeom prst="rect">
              <a:avLst/>
            </a:prstGeom>
          </p:spPr>
        </p:pic>
        <p:pic>
          <p:nvPicPr>
            <p:cNvPr id="8" name="object 8"/>
            <p:cNvPicPr/>
            <p:nvPr/>
          </p:nvPicPr>
          <p:blipFill>
            <a:blip r:embed="rId6" cstate="print"/>
            <a:stretch>
              <a:fillRect/>
            </a:stretch>
          </p:blipFill>
          <p:spPr>
            <a:xfrm>
              <a:off x="7271639" y="2353868"/>
              <a:ext cx="4623053" cy="3804920"/>
            </a:xfrm>
            <a:prstGeom prst="rect">
              <a:avLst/>
            </a:prstGeom>
          </p:spPr>
        </p:pic>
        <p:pic>
          <p:nvPicPr>
            <p:cNvPr id="9" name="object 9"/>
            <p:cNvPicPr/>
            <p:nvPr/>
          </p:nvPicPr>
          <p:blipFill>
            <a:blip r:embed="rId7" cstate="print"/>
            <a:stretch>
              <a:fillRect/>
            </a:stretch>
          </p:blipFill>
          <p:spPr>
            <a:xfrm>
              <a:off x="1766874" y="2651266"/>
              <a:ext cx="4664558" cy="2435604"/>
            </a:xfrm>
            <a:prstGeom prst="rect">
              <a:avLst/>
            </a:prstGeom>
          </p:spPr>
        </p:pic>
      </p:grpSp>
      <p:sp>
        <p:nvSpPr>
          <p:cNvPr id="10" name="object 10" descr="$PPTXTitle"/>
          <p:cNvSpPr txBox="1">
            <a:spLocks noGrp="1"/>
          </p:cNvSpPr>
          <p:nvPr>
            <p:ph type="title"/>
          </p:nvPr>
        </p:nvSpPr>
        <p:spPr>
          <a:xfrm>
            <a:off x="1309497" y="185165"/>
            <a:ext cx="9573005" cy="973577"/>
          </a:xfrm>
          <a:prstGeom prst="rect">
            <a:avLst/>
          </a:prstGeom>
        </p:spPr>
        <p:txBody>
          <a:bodyPr vert="horz" wrap="square" lIns="0" tIns="189461" rIns="0" bIns="0" rtlCol="0">
            <a:spAutoFit/>
          </a:bodyPr>
          <a:lstStyle/>
          <a:p>
            <a:pPr marL="706755" algn="ctr">
              <a:lnSpc>
                <a:spcPct val="100000"/>
              </a:lnSpc>
              <a:spcBef>
                <a:spcPts val="310"/>
              </a:spcBef>
            </a:pPr>
            <a:r>
              <a:rPr sz="3200" spc="-30" dirty="0">
                <a:solidFill>
                  <a:srgbClr val="000000"/>
                </a:solidFill>
                <a:latin typeface="Calibri"/>
                <a:cs typeface="Calibri"/>
              </a:rPr>
              <a:t>Wastewater</a:t>
            </a:r>
            <a:r>
              <a:rPr sz="3200" spc="-80" dirty="0">
                <a:solidFill>
                  <a:srgbClr val="000000"/>
                </a:solidFill>
                <a:latin typeface="Calibri"/>
                <a:cs typeface="Calibri"/>
              </a:rPr>
              <a:t> </a:t>
            </a:r>
            <a:r>
              <a:rPr sz="3200" dirty="0">
                <a:solidFill>
                  <a:srgbClr val="000000"/>
                </a:solidFill>
                <a:latin typeface="Calibri"/>
                <a:cs typeface="Calibri"/>
              </a:rPr>
              <a:t>Thermal</a:t>
            </a:r>
            <a:r>
              <a:rPr sz="3200" spc="-45" dirty="0">
                <a:solidFill>
                  <a:srgbClr val="000000"/>
                </a:solidFill>
                <a:latin typeface="Calibri"/>
                <a:cs typeface="Calibri"/>
              </a:rPr>
              <a:t> </a:t>
            </a:r>
            <a:r>
              <a:rPr sz="3200" dirty="0">
                <a:solidFill>
                  <a:srgbClr val="000000"/>
                </a:solidFill>
                <a:latin typeface="Calibri"/>
                <a:cs typeface="Calibri"/>
              </a:rPr>
              <a:t>Energy</a:t>
            </a:r>
            <a:r>
              <a:rPr sz="3200" spc="-45" dirty="0">
                <a:solidFill>
                  <a:srgbClr val="000000"/>
                </a:solidFill>
                <a:latin typeface="Calibri"/>
                <a:cs typeface="Calibri"/>
              </a:rPr>
              <a:t> </a:t>
            </a:r>
            <a:r>
              <a:rPr sz="3200" dirty="0">
                <a:solidFill>
                  <a:srgbClr val="000000"/>
                </a:solidFill>
                <a:latin typeface="Calibri"/>
                <a:cs typeface="Calibri"/>
              </a:rPr>
              <a:t>–</a:t>
            </a:r>
            <a:r>
              <a:rPr sz="3200" spc="-55" dirty="0">
                <a:solidFill>
                  <a:srgbClr val="000000"/>
                </a:solidFill>
                <a:latin typeface="Calibri"/>
                <a:cs typeface="Calibri"/>
              </a:rPr>
              <a:t> </a:t>
            </a:r>
            <a:r>
              <a:rPr sz="3200" dirty="0">
                <a:solidFill>
                  <a:srgbClr val="000000"/>
                </a:solidFill>
                <a:latin typeface="Calibri"/>
                <a:cs typeface="Calibri"/>
              </a:rPr>
              <a:t>District</a:t>
            </a:r>
            <a:r>
              <a:rPr sz="3200" spc="-65" dirty="0">
                <a:solidFill>
                  <a:srgbClr val="000000"/>
                </a:solidFill>
                <a:latin typeface="Calibri"/>
                <a:cs typeface="Calibri"/>
              </a:rPr>
              <a:t> </a:t>
            </a:r>
            <a:r>
              <a:rPr sz="3200" spc="-10" dirty="0">
                <a:solidFill>
                  <a:srgbClr val="000000"/>
                </a:solidFill>
                <a:latin typeface="Calibri"/>
                <a:cs typeface="Calibri"/>
              </a:rPr>
              <a:t>Energy</a:t>
            </a:r>
            <a:endParaRPr sz="3200" dirty="0">
              <a:latin typeface="Calibri"/>
              <a:cs typeface="Calibri"/>
            </a:endParaRPr>
          </a:p>
          <a:p>
            <a:pPr marL="708660" algn="ctr">
              <a:lnSpc>
                <a:spcPct val="100000"/>
              </a:lnSpc>
              <a:spcBef>
                <a:spcPts val="100"/>
              </a:spcBef>
            </a:pPr>
            <a:r>
              <a:rPr sz="1800" b="0" dirty="0">
                <a:solidFill>
                  <a:srgbClr val="000000"/>
                </a:solidFill>
                <a:latin typeface="Calibri"/>
                <a:cs typeface="Calibri"/>
              </a:rPr>
              <a:t>Credit:</a:t>
            </a:r>
            <a:r>
              <a:rPr sz="1800" b="0" spc="275" dirty="0">
                <a:solidFill>
                  <a:srgbClr val="000000"/>
                </a:solidFill>
                <a:latin typeface="Calibri"/>
                <a:cs typeface="Calibri"/>
              </a:rPr>
              <a:t> </a:t>
            </a:r>
            <a:r>
              <a:rPr sz="1800" b="0" dirty="0">
                <a:solidFill>
                  <a:srgbClr val="000000"/>
                </a:solidFill>
                <a:latin typeface="Calibri"/>
                <a:cs typeface="Calibri"/>
              </a:rPr>
              <a:t>Slide</a:t>
            </a:r>
            <a:r>
              <a:rPr sz="1800" b="0" spc="-40" dirty="0">
                <a:solidFill>
                  <a:srgbClr val="000000"/>
                </a:solidFill>
                <a:latin typeface="Calibri"/>
                <a:cs typeface="Calibri"/>
              </a:rPr>
              <a:t> </a:t>
            </a:r>
            <a:r>
              <a:rPr sz="1800" b="0" spc="-10" dirty="0">
                <a:solidFill>
                  <a:srgbClr val="000000"/>
                </a:solidFill>
                <a:latin typeface="Calibri"/>
                <a:cs typeface="Calibri"/>
              </a:rPr>
              <a:t>courtesy</a:t>
            </a:r>
            <a:r>
              <a:rPr sz="1800" b="0" spc="-25" dirty="0">
                <a:solidFill>
                  <a:srgbClr val="000000"/>
                </a:solidFill>
                <a:latin typeface="Calibri"/>
                <a:cs typeface="Calibri"/>
              </a:rPr>
              <a:t> </a:t>
            </a:r>
            <a:r>
              <a:rPr sz="1800" b="0" dirty="0">
                <a:solidFill>
                  <a:srgbClr val="000000"/>
                </a:solidFill>
                <a:latin typeface="Calibri"/>
                <a:cs typeface="Calibri"/>
              </a:rPr>
              <a:t>of</a:t>
            </a:r>
            <a:r>
              <a:rPr sz="1800" b="0" spc="-40" dirty="0">
                <a:solidFill>
                  <a:srgbClr val="000000"/>
                </a:solidFill>
                <a:latin typeface="Calibri"/>
                <a:cs typeface="Calibri"/>
              </a:rPr>
              <a:t> </a:t>
            </a:r>
            <a:r>
              <a:rPr sz="1800" b="0" dirty="0">
                <a:solidFill>
                  <a:srgbClr val="000000"/>
                </a:solidFill>
                <a:latin typeface="Calibri"/>
                <a:cs typeface="Calibri"/>
              </a:rPr>
              <a:t>Saul</a:t>
            </a:r>
            <a:r>
              <a:rPr sz="1800" b="0" spc="-35" dirty="0">
                <a:solidFill>
                  <a:srgbClr val="000000"/>
                </a:solidFill>
                <a:latin typeface="Calibri"/>
                <a:cs typeface="Calibri"/>
              </a:rPr>
              <a:t> </a:t>
            </a:r>
            <a:r>
              <a:rPr sz="1800" b="0" dirty="0">
                <a:solidFill>
                  <a:srgbClr val="000000"/>
                </a:solidFill>
                <a:latin typeface="Calibri"/>
                <a:cs typeface="Calibri"/>
              </a:rPr>
              <a:t>Kinter</a:t>
            </a:r>
            <a:r>
              <a:rPr sz="1800" b="0" spc="-45" dirty="0">
                <a:solidFill>
                  <a:srgbClr val="000000"/>
                </a:solidFill>
                <a:latin typeface="Calibri"/>
                <a:cs typeface="Calibri"/>
              </a:rPr>
              <a:t> </a:t>
            </a:r>
            <a:r>
              <a:rPr sz="1800" b="0" dirty="0">
                <a:solidFill>
                  <a:srgbClr val="000000"/>
                </a:solidFill>
                <a:latin typeface="Calibri"/>
                <a:cs typeface="Calibri"/>
              </a:rPr>
              <a:t>(DC</a:t>
            </a:r>
            <a:r>
              <a:rPr sz="1800" b="0" spc="-30" dirty="0">
                <a:solidFill>
                  <a:srgbClr val="000000"/>
                </a:solidFill>
                <a:latin typeface="Calibri"/>
                <a:cs typeface="Calibri"/>
              </a:rPr>
              <a:t> </a:t>
            </a:r>
            <a:r>
              <a:rPr sz="1800" b="0" spc="-10" dirty="0">
                <a:solidFill>
                  <a:srgbClr val="000000"/>
                </a:solidFill>
                <a:latin typeface="Calibri"/>
                <a:cs typeface="Calibri"/>
              </a:rPr>
              <a:t>Water)</a:t>
            </a:r>
            <a:r>
              <a:rPr sz="1800" b="0" spc="-5" dirty="0">
                <a:solidFill>
                  <a:srgbClr val="000000"/>
                </a:solidFill>
                <a:latin typeface="Calibri"/>
                <a:cs typeface="Calibri"/>
              </a:rPr>
              <a:t> </a:t>
            </a:r>
            <a:r>
              <a:rPr sz="1800" b="0" dirty="0">
                <a:solidFill>
                  <a:srgbClr val="000000"/>
                </a:solidFill>
                <a:latin typeface="Calibri"/>
                <a:cs typeface="Calibri"/>
              </a:rPr>
              <a:t>-</a:t>
            </a:r>
            <a:r>
              <a:rPr sz="1800" b="0" spc="-35" dirty="0">
                <a:solidFill>
                  <a:srgbClr val="000000"/>
                </a:solidFill>
                <a:latin typeface="Calibri"/>
                <a:cs typeface="Calibri"/>
              </a:rPr>
              <a:t> </a:t>
            </a:r>
            <a:r>
              <a:rPr sz="1800" b="0" dirty="0">
                <a:solidFill>
                  <a:srgbClr val="000000"/>
                </a:solidFill>
                <a:latin typeface="Calibri"/>
                <a:cs typeface="Calibri"/>
              </a:rPr>
              <a:t>MassDEP</a:t>
            </a:r>
            <a:r>
              <a:rPr sz="1800" b="0" spc="-35" dirty="0">
                <a:solidFill>
                  <a:srgbClr val="000000"/>
                </a:solidFill>
                <a:latin typeface="Calibri"/>
                <a:cs typeface="Calibri"/>
              </a:rPr>
              <a:t> </a:t>
            </a:r>
            <a:r>
              <a:rPr sz="1800" b="0" dirty="0">
                <a:solidFill>
                  <a:srgbClr val="000000"/>
                </a:solidFill>
                <a:latin typeface="Calibri"/>
                <a:cs typeface="Calibri"/>
              </a:rPr>
              <a:t>Summit</a:t>
            </a:r>
            <a:r>
              <a:rPr sz="1800" b="0" spc="-35" dirty="0">
                <a:solidFill>
                  <a:srgbClr val="000000"/>
                </a:solidFill>
                <a:latin typeface="Calibri"/>
                <a:cs typeface="Calibri"/>
              </a:rPr>
              <a:t> </a:t>
            </a:r>
            <a:r>
              <a:rPr sz="1800" b="0" spc="-10" dirty="0">
                <a:solidFill>
                  <a:srgbClr val="000000"/>
                </a:solidFill>
                <a:latin typeface="Calibri"/>
                <a:cs typeface="Calibri"/>
              </a:rPr>
              <a:t>12/8/2023</a:t>
            </a:r>
            <a:endParaRPr sz="1800" dirty="0">
              <a:latin typeface="Calibri"/>
              <a:cs typeface="Calibri"/>
            </a:endParaRPr>
          </a:p>
        </p:txBody>
      </p:sp>
      <p:sp>
        <p:nvSpPr>
          <p:cNvPr id="13" name="object 13"/>
          <p:cNvSpPr txBox="1">
            <a:spLocks noGrp="1"/>
          </p:cNvSpPr>
          <p:nvPr>
            <p:ph type="sldNum" sz="quarter" idx="7"/>
          </p:nvPr>
        </p:nvSpPr>
        <p:spPr>
          <a:prstGeom prst="rect">
            <a:avLst/>
          </a:prstGeom>
        </p:spPr>
        <p:txBody>
          <a:bodyPr vert="horz" wrap="square" lIns="0" tIns="3810" rIns="0" bIns="0" rtlCol="0">
            <a:spAutoFit/>
          </a:bodyPr>
          <a:lstStyle/>
          <a:p>
            <a:pPr marL="3810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767676"/>
                </a:solidFill>
                <a:effectLst/>
                <a:uLnTx/>
                <a:uFillTx/>
                <a:latin typeface="Calibri"/>
                <a:cs typeface="Calibri"/>
              </a:rPr>
              <a:pPr marL="38100" marR="0" lvl="0" indent="0" defTabSz="914400" eaLnBrk="1" fontAlgn="auto" latinLnBrk="0" hangingPunct="1">
                <a:lnSpc>
                  <a:spcPct val="100000"/>
                </a:lnSpc>
                <a:spcBef>
                  <a:spcPts val="30"/>
                </a:spcBef>
                <a:spcAft>
                  <a:spcPts val="0"/>
                </a:spcAft>
                <a:buClrTx/>
                <a:buSzTx/>
                <a:buFontTx/>
                <a:buNone/>
                <a:tabLst/>
                <a:defRPr/>
              </a:pPr>
              <a:t>44</a:t>
            </a:fld>
            <a:endParaRPr kumimoji="0" sz="1200" b="0" i="0" u="none" strike="noStrike" kern="0" cap="none" spc="-25" normalizeH="0" baseline="0" noProof="0">
              <a:ln>
                <a:noFill/>
              </a:ln>
              <a:solidFill>
                <a:srgbClr val="767676"/>
              </a:solidFill>
              <a:effectLst/>
              <a:uLnTx/>
              <a:uFillTx/>
              <a:latin typeface="Calibri"/>
              <a:cs typeface="Calibri"/>
            </a:endParaRPr>
          </a:p>
        </p:txBody>
      </p:sp>
      <p:sp>
        <p:nvSpPr>
          <p:cNvPr id="11" name="object 11"/>
          <p:cNvSpPr txBox="1"/>
          <p:nvPr/>
        </p:nvSpPr>
        <p:spPr>
          <a:xfrm>
            <a:off x="1839595" y="1842897"/>
            <a:ext cx="7096125" cy="33083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2000" b="1" i="0" u="none" strike="noStrike" kern="0" cap="none" spc="130" normalizeH="0" baseline="0" noProof="0">
                <a:ln>
                  <a:noFill/>
                </a:ln>
                <a:solidFill>
                  <a:srgbClr val="0E5373"/>
                </a:solidFill>
                <a:effectLst/>
                <a:uLnTx/>
                <a:uFillTx/>
                <a:latin typeface="Calibri"/>
                <a:cs typeface="Calibri"/>
              </a:rPr>
              <a:t>False</a:t>
            </a:r>
            <a:r>
              <a:rPr kumimoji="0" sz="2000" b="1" i="0" u="none" strike="noStrike" kern="0" cap="none" spc="-35" normalizeH="0" baseline="0" noProof="0">
                <a:ln>
                  <a:noFill/>
                </a:ln>
                <a:solidFill>
                  <a:srgbClr val="0E5373"/>
                </a:solidFill>
                <a:effectLst/>
                <a:uLnTx/>
                <a:uFillTx/>
                <a:latin typeface="Calibri"/>
                <a:cs typeface="Calibri"/>
              </a:rPr>
              <a:t> </a:t>
            </a:r>
            <a:r>
              <a:rPr kumimoji="0" sz="2000" b="1" i="0" u="none" strike="noStrike" kern="0" cap="none" spc="125" normalizeH="0" baseline="0" noProof="0">
                <a:ln>
                  <a:noFill/>
                </a:ln>
                <a:solidFill>
                  <a:srgbClr val="0E5373"/>
                </a:solidFill>
                <a:effectLst/>
                <a:uLnTx/>
                <a:uFillTx/>
                <a:latin typeface="Calibri"/>
                <a:cs typeface="Calibri"/>
              </a:rPr>
              <a:t>Creek</a:t>
            </a:r>
            <a:r>
              <a:rPr kumimoji="0" sz="2000" b="1" i="0" u="none" strike="noStrike" kern="0" cap="none" spc="-45" normalizeH="0" baseline="0" noProof="0">
                <a:ln>
                  <a:noFill/>
                </a:ln>
                <a:solidFill>
                  <a:srgbClr val="0E5373"/>
                </a:solidFill>
                <a:effectLst/>
                <a:uLnTx/>
                <a:uFillTx/>
                <a:latin typeface="Calibri"/>
                <a:cs typeface="Calibri"/>
              </a:rPr>
              <a:t> </a:t>
            </a:r>
            <a:r>
              <a:rPr kumimoji="0" sz="2000" b="1" i="0" u="none" strike="noStrike" kern="0" cap="none" spc="75" normalizeH="0" baseline="0" noProof="0">
                <a:ln>
                  <a:noFill/>
                </a:ln>
                <a:solidFill>
                  <a:srgbClr val="0E5373"/>
                </a:solidFill>
                <a:effectLst/>
                <a:uLnTx/>
                <a:uFillTx/>
                <a:latin typeface="Calibri"/>
                <a:cs typeface="Calibri"/>
              </a:rPr>
              <a:t>Neighborhood</a:t>
            </a:r>
            <a:r>
              <a:rPr kumimoji="0" sz="2000" b="1" i="0" u="none" strike="noStrike" kern="0" cap="none" spc="-50" normalizeH="0" baseline="0" noProof="0">
                <a:ln>
                  <a:noFill/>
                </a:ln>
                <a:solidFill>
                  <a:srgbClr val="0E5373"/>
                </a:solidFill>
                <a:effectLst/>
                <a:uLnTx/>
                <a:uFillTx/>
                <a:latin typeface="Calibri"/>
                <a:cs typeface="Calibri"/>
              </a:rPr>
              <a:t> </a:t>
            </a:r>
            <a:r>
              <a:rPr kumimoji="0" sz="2000" b="1" i="0" u="none" strike="noStrike" kern="0" cap="none" spc="75" normalizeH="0" baseline="0" noProof="0">
                <a:ln>
                  <a:noFill/>
                </a:ln>
                <a:solidFill>
                  <a:srgbClr val="0E5373"/>
                </a:solidFill>
                <a:effectLst/>
                <a:uLnTx/>
                <a:uFillTx/>
                <a:latin typeface="Calibri"/>
                <a:cs typeface="Calibri"/>
              </a:rPr>
              <a:t>Energy</a:t>
            </a:r>
            <a:r>
              <a:rPr kumimoji="0" sz="2000" b="1" i="0" u="none" strike="noStrike" kern="0" cap="none" spc="-30" normalizeH="0" baseline="0" noProof="0">
                <a:ln>
                  <a:noFill/>
                </a:ln>
                <a:solidFill>
                  <a:srgbClr val="0E5373"/>
                </a:solidFill>
                <a:effectLst/>
                <a:uLnTx/>
                <a:uFillTx/>
                <a:latin typeface="Calibri"/>
                <a:cs typeface="Calibri"/>
              </a:rPr>
              <a:t> </a:t>
            </a:r>
            <a:r>
              <a:rPr kumimoji="0" sz="2000" b="1" i="0" u="none" strike="noStrike" kern="0" cap="none" spc="45" normalizeH="0" baseline="0" noProof="0">
                <a:ln>
                  <a:noFill/>
                </a:ln>
                <a:solidFill>
                  <a:srgbClr val="0E5373"/>
                </a:solidFill>
                <a:effectLst/>
                <a:uLnTx/>
                <a:uFillTx/>
                <a:latin typeface="Calibri"/>
                <a:cs typeface="Calibri"/>
              </a:rPr>
              <a:t>Utility</a:t>
            </a:r>
            <a:r>
              <a:rPr kumimoji="0" sz="2000" b="1" i="0" u="none" strike="noStrike" kern="0" cap="none" spc="-30" normalizeH="0" baseline="0" noProof="0">
                <a:ln>
                  <a:noFill/>
                </a:ln>
                <a:solidFill>
                  <a:srgbClr val="0E5373"/>
                </a:solidFill>
                <a:effectLst/>
                <a:uLnTx/>
                <a:uFillTx/>
                <a:latin typeface="Calibri"/>
                <a:cs typeface="Calibri"/>
              </a:rPr>
              <a:t> </a:t>
            </a:r>
            <a:r>
              <a:rPr kumimoji="0" sz="2000" b="1" i="0" u="none" strike="noStrike" kern="0" cap="none" spc="45" normalizeH="0" baseline="0" noProof="0">
                <a:ln>
                  <a:noFill/>
                </a:ln>
                <a:solidFill>
                  <a:srgbClr val="0E5373"/>
                </a:solidFill>
                <a:effectLst/>
                <a:uLnTx/>
                <a:uFillTx/>
                <a:latin typeface="Calibri"/>
                <a:cs typeface="Calibri"/>
              </a:rPr>
              <a:t>(Vancouver,</a:t>
            </a:r>
            <a:r>
              <a:rPr kumimoji="0" sz="2000" b="1" i="0" u="none" strike="noStrike" kern="0" cap="none" spc="-45" normalizeH="0" baseline="0" noProof="0">
                <a:ln>
                  <a:noFill/>
                </a:ln>
                <a:solidFill>
                  <a:srgbClr val="0E5373"/>
                </a:solidFill>
                <a:effectLst/>
                <a:uLnTx/>
                <a:uFillTx/>
                <a:latin typeface="Calibri"/>
                <a:cs typeface="Calibri"/>
              </a:rPr>
              <a:t> </a:t>
            </a:r>
            <a:r>
              <a:rPr kumimoji="0" sz="2000" b="1" i="0" u="none" strike="noStrike" kern="0" cap="none" spc="105" normalizeH="0" baseline="0" noProof="0">
                <a:ln>
                  <a:noFill/>
                </a:ln>
                <a:solidFill>
                  <a:srgbClr val="0E5373"/>
                </a:solidFill>
                <a:effectLst/>
                <a:uLnTx/>
                <a:uFillTx/>
                <a:latin typeface="Calibri"/>
                <a:cs typeface="Calibri"/>
              </a:rPr>
              <a:t>Canada)</a:t>
            </a:r>
            <a:endParaRPr kumimoji="0" sz="2000" b="0" i="0" u="none" strike="noStrike" kern="0" cap="none" spc="0" normalizeH="0" baseline="0" noProof="0">
              <a:ln>
                <a:noFill/>
              </a:ln>
              <a:solidFill>
                <a:sysClr val="windowText" lastClr="000000"/>
              </a:solidFill>
              <a:effectLst/>
              <a:uLnTx/>
              <a:uFillTx/>
              <a:latin typeface="Calibri"/>
              <a:cs typeface="Calibri"/>
            </a:endParaRPr>
          </a:p>
        </p:txBody>
      </p:sp>
      <p:sp>
        <p:nvSpPr>
          <p:cNvPr id="12" name="object 12"/>
          <p:cNvSpPr txBox="1"/>
          <p:nvPr/>
        </p:nvSpPr>
        <p:spPr>
          <a:xfrm>
            <a:off x="1766874" y="5344414"/>
            <a:ext cx="4932935" cy="1120178"/>
          </a:xfrm>
          <a:prstGeom prst="rect">
            <a:avLst/>
          </a:prstGeom>
        </p:spPr>
        <p:txBody>
          <a:bodyPr vert="horz" wrap="square" lIns="0" tIns="12065" rIns="0" bIns="0" rtlCol="0">
            <a:spAutoFit/>
          </a:bodyPr>
          <a:lstStyle/>
          <a:p>
            <a:pPr marL="12700" marR="5080" lvl="0" indent="0" defTabSz="914400" eaLnBrk="1" fontAlgn="auto" latinLnBrk="0" hangingPunct="1">
              <a:lnSpc>
                <a:spcPct val="100000"/>
              </a:lnSpc>
              <a:spcBef>
                <a:spcPts val="95"/>
              </a:spcBef>
              <a:spcAft>
                <a:spcPts val="0"/>
              </a:spcAft>
              <a:buClrTx/>
              <a:buSzTx/>
              <a:buFontTx/>
              <a:buNone/>
              <a:tabLst/>
              <a:defRPr/>
            </a:pPr>
            <a:r>
              <a:rPr kumimoji="0" b="0" i="0" u="none" strike="noStrike" kern="0" cap="none" spc="0" normalizeH="0" baseline="0" noProof="0" dirty="0">
                <a:ln>
                  <a:noFill/>
                </a:ln>
                <a:solidFill>
                  <a:srgbClr val="444444"/>
                </a:solidFill>
                <a:effectLst/>
                <a:uLnTx/>
                <a:uFillTx/>
                <a:latin typeface="Calibri"/>
                <a:cs typeface="Calibri"/>
              </a:rPr>
              <a:t>Uses</a:t>
            </a:r>
            <a:r>
              <a:rPr kumimoji="0" b="0" i="0" u="none" strike="noStrike" kern="0" cap="none" spc="-40"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waste</a:t>
            </a:r>
            <a:r>
              <a:rPr kumimoji="0" b="0" i="0" u="none" strike="noStrike" kern="0" cap="none" spc="-50"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thermal</a:t>
            </a:r>
            <a:r>
              <a:rPr kumimoji="0" b="0" i="0" u="none" strike="noStrike" kern="0" cap="none" spc="-30"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energy</a:t>
            </a:r>
            <a:r>
              <a:rPr kumimoji="0" b="0" i="0" u="none" strike="noStrike" kern="0" cap="none" spc="-25" normalizeH="0" baseline="0" noProof="0" dirty="0">
                <a:ln>
                  <a:noFill/>
                </a:ln>
                <a:solidFill>
                  <a:srgbClr val="444444"/>
                </a:solidFill>
                <a:effectLst/>
                <a:uLnTx/>
                <a:uFillTx/>
                <a:latin typeface="Calibri"/>
                <a:cs typeface="Calibri"/>
              </a:rPr>
              <a:t> </a:t>
            </a:r>
            <a:r>
              <a:rPr kumimoji="0" b="0" i="0" u="none" strike="noStrike" kern="0" cap="none" spc="-10" normalizeH="0" baseline="0" noProof="0" dirty="0">
                <a:ln>
                  <a:noFill/>
                </a:ln>
                <a:solidFill>
                  <a:srgbClr val="444444"/>
                </a:solidFill>
                <a:effectLst/>
                <a:uLnTx/>
                <a:uFillTx/>
                <a:latin typeface="Calibri"/>
                <a:cs typeface="Calibri"/>
              </a:rPr>
              <a:t>captured</a:t>
            </a:r>
            <a:r>
              <a:rPr kumimoji="0" b="0" i="0" u="none" strike="noStrike" kern="0" cap="none" spc="-40"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from</a:t>
            </a:r>
            <a:r>
              <a:rPr kumimoji="0" b="0" i="0" u="none" strike="noStrike" kern="0" cap="none" spc="-30"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a</a:t>
            </a:r>
            <a:r>
              <a:rPr kumimoji="0" b="0" i="0" u="none" strike="noStrike" kern="0" cap="none" spc="-55"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sewage</a:t>
            </a:r>
            <a:r>
              <a:rPr kumimoji="0" b="0" i="0" u="none" strike="noStrike" kern="0" cap="none" spc="-30"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pump</a:t>
            </a:r>
            <a:r>
              <a:rPr kumimoji="0" b="0" i="0" u="none" strike="noStrike" kern="0" cap="none" spc="-55" normalizeH="0" baseline="0" noProof="0" dirty="0">
                <a:ln>
                  <a:noFill/>
                </a:ln>
                <a:solidFill>
                  <a:srgbClr val="444444"/>
                </a:solidFill>
                <a:effectLst/>
                <a:uLnTx/>
                <a:uFillTx/>
                <a:latin typeface="Calibri"/>
                <a:cs typeface="Calibri"/>
              </a:rPr>
              <a:t> </a:t>
            </a:r>
            <a:r>
              <a:rPr kumimoji="0" b="0" i="0" u="none" strike="noStrike" kern="0" cap="none" spc="-10" normalizeH="0" baseline="0" noProof="0" dirty="0">
                <a:ln>
                  <a:noFill/>
                </a:ln>
                <a:solidFill>
                  <a:srgbClr val="444444"/>
                </a:solidFill>
                <a:effectLst/>
                <a:uLnTx/>
                <a:uFillTx/>
                <a:latin typeface="Calibri"/>
                <a:cs typeface="Calibri"/>
              </a:rPr>
              <a:t>station</a:t>
            </a:r>
            <a:r>
              <a:rPr kumimoji="0" b="0" i="0" u="none" strike="noStrike" kern="0" cap="none" spc="-55" normalizeH="0" baseline="0" noProof="0" dirty="0">
                <a:ln>
                  <a:noFill/>
                </a:ln>
                <a:solidFill>
                  <a:srgbClr val="444444"/>
                </a:solidFill>
                <a:effectLst/>
                <a:uLnTx/>
                <a:uFillTx/>
                <a:latin typeface="Calibri"/>
                <a:cs typeface="Calibri"/>
              </a:rPr>
              <a:t> </a:t>
            </a:r>
            <a:r>
              <a:rPr kumimoji="0" b="0" i="0" u="none" strike="noStrike" kern="0" cap="none" spc="-25" normalizeH="0" baseline="0" noProof="0" dirty="0">
                <a:ln>
                  <a:noFill/>
                </a:ln>
                <a:solidFill>
                  <a:srgbClr val="444444"/>
                </a:solidFill>
                <a:effectLst/>
                <a:uLnTx/>
                <a:uFillTx/>
                <a:latin typeface="Calibri"/>
                <a:cs typeface="Calibri"/>
              </a:rPr>
              <a:t>to </a:t>
            </a:r>
            <a:r>
              <a:rPr kumimoji="0" b="0" i="0" u="none" strike="noStrike" kern="0" cap="none" spc="0" normalizeH="0" baseline="0" noProof="0" dirty="0">
                <a:ln>
                  <a:noFill/>
                </a:ln>
                <a:solidFill>
                  <a:srgbClr val="444444"/>
                </a:solidFill>
                <a:effectLst/>
                <a:uLnTx/>
                <a:uFillTx/>
                <a:latin typeface="Calibri"/>
                <a:cs typeface="Calibri"/>
              </a:rPr>
              <a:t>provide</a:t>
            </a:r>
            <a:r>
              <a:rPr kumimoji="0" b="0" i="0" u="none" strike="noStrike" kern="0" cap="none" spc="-25"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space</a:t>
            </a:r>
            <a:r>
              <a:rPr kumimoji="0" b="0" i="0" u="none" strike="noStrike" kern="0" cap="none" spc="-40"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heating</a:t>
            </a:r>
            <a:r>
              <a:rPr kumimoji="0" b="0" i="0" u="none" strike="noStrike" kern="0" cap="none" spc="-55"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and</a:t>
            </a:r>
            <a:r>
              <a:rPr kumimoji="0" b="0" i="0" u="none" strike="noStrike" kern="0" cap="none" spc="-50"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hot</a:t>
            </a:r>
            <a:r>
              <a:rPr kumimoji="0" b="0" i="0" u="none" strike="noStrike" kern="0" cap="none" spc="-30"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water</a:t>
            </a:r>
            <a:r>
              <a:rPr kumimoji="0" b="0" i="0" u="none" strike="noStrike" kern="0" cap="none" spc="-35"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to</a:t>
            </a:r>
            <a:r>
              <a:rPr kumimoji="0" b="0" i="0" u="none" strike="noStrike" kern="0" cap="none" spc="-25"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6.4</a:t>
            </a:r>
            <a:r>
              <a:rPr kumimoji="0" b="0" i="0" u="none" strike="noStrike" kern="0" cap="none" spc="-35"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million</a:t>
            </a:r>
            <a:r>
              <a:rPr kumimoji="0" b="0" i="0" u="none" strike="noStrike" kern="0" cap="none" spc="-65"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square</a:t>
            </a:r>
            <a:r>
              <a:rPr kumimoji="0" b="0" i="0" u="none" strike="noStrike" kern="0" cap="none" spc="-35"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feet</a:t>
            </a:r>
            <a:r>
              <a:rPr kumimoji="0" b="0" i="0" u="none" strike="noStrike" kern="0" cap="none" spc="-25" normalizeH="0" baseline="0" noProof="0" dirty="0">
                <a:ln>
                  <a:noFill/>
                </a:ln>
                <a:solidFill>
                  <a:srgbClr val="444444"/>
                </a:solidFill>
                <a:effectLst/>
                <a:uLnTx/>
                <a:uFillTx/>
                <a:latin typeface="Calibri"/>
                <a:cs typeface="Calibri"/>
              </a:rPr>
              <a:t> of </a:t>
            </a:r>
            <a:r>
              <a:rPr kumimoji="0" b="0" i="0" u="none" strike="noStrike" kern="0" cap="none" spc="-10" normalizeH="0" baseline="0" noProof="0" dirty="0">
                <a:ln>
                  <a:noFill/>
                </a:ln>
                <a:solidFill>
                  <a:srgbClr val="444444"/>
                </a:solidFill>
                <a:effectLst/>
                <a:uLnTx/>
                <a:uFillTx/>
                <a:latin typeface="Calibri"/>
                <a:cs typeface="Calibri"/>
              </a:rPr>
              <a:t>residential,</a:t>
            </a:r>
            <a:r>
              <a:rPr kumimoji="0" b="0" i="0" u="none" strike="noStrike" kern="0" cap="none" spc="-20" normalizeH="0" baseline="0" noProof="0" dirty="0">
                <a:ln>
                  <a:noFill/>
                </a:ln>
                <a:solidFill>
                  <a:srgbClr val="444444"/>
                </a:solidFill>
                <a:effectLst/>
                <a:uLnTx/>
                <a:uFillTx/>
                <a:latin typeface="Calibri"/>
                <a:cs typeface="Calibri"/>
              </a:rPr>
              <a:t> </a:t>
            </a:r>
            <a:r>
              <a:rPr kumimoji="0" b="0" i="0" u="none" strike="noStrike" kern="0" cap="none" spc="-10" normalizeH="0" baseline="0" noProof="0" dirty="0">
                <a:ln>
                  <a:noFill/>
                </a:ln>
                <a:solidFill>
                  <a:srgbClr val="444444"/>
                </a:solidFill>
                <a:effectLst/>
                <a:uLnTx/>
                <a:uFillTx/>
                <a:latin typeface="Calibri"/>
                <a:cs typeface="Calibri"/>
              </a:rPr>
              <a:t>commercial,</a:t>
            </a:r>
            <a:r>
              <a:rPr kumimoji="0" b="0" i="0" u="none" strike="noStrike" kern="0" cap="none" spc="15"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and </a:t>
            </a:r>
            <a:r>
              <a:rPr kumimoji="0" b="0" i="0" u="none" strike="noStrike" kern="0" cap="none" spc="-10" normalizeH="0" baseline="0" noProof="0" dirty="0">
                <a:ln>
                  <a:noFill/>
                </a:ln>
                <a:solidFill>
                  <a:srgbClr val="444444"/>
                </a:solidFill>
                <a:effectLst/>
                <a:uLnTx/>
                <a:uFillTx/>
                <a:latin typeface="Calibri"/>
                <a:cs typeface="Calibri"/>
              </a:rPr>
              <a:t>institutional</a:t>
            </a:r>
            <a:r>
              <a:rPr kumimoji="0" b="0" i="0" u="none" strike="noStrike" kern="0" cap="none" spc="-45"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space,</a:t>
            </a:r>
            <a:r>
              <a:rPr kumimoji="0" b="0" i="0" u="none" strike="noStrike" kern="0" cap="none" spc="10"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as</a:t>
            </a:r>
            <a:r>
              <a:rPr kumimoji="0" b="0" i="0" u="none" strike="noStrike" kern="0" cap="none" spc="-5" normalizeH="0" baseline="0" noProof="0" dirty="0">
                <a:ln>
                  <a:noFill/>
                </a:ln>
                <a:solidFill>
                  <a:srgbClr val="444444"/>
                </a:solidFill>
                <a:effectLst/>
                <a:uLnTx/>
                <a:uFillTx/>
                <a:latin typeface="Calibri"/>
                <a:cs typeface="Calibri"/>
              </a:rPr>
              <a:t> </a:t>
            </a:r>
            <a:r>
              <a:rPr kumimoji="0" b="0" i="0" u="none" strike="noStrike" kern="0" cap="none" spc="0" normalizeH="0" baseline="0" noProof="0" dirty="0">
                <a:ln>
                  <a:noFill/>
                </a:ln>
                <a:solidFill>
                  <a:srgbClr val="444444"/>
                </a:solidFill>
                <a:effectLst/>
                <a:uLnTx/>
                <a:uFillTx/>
                <a:latin typeface="Calibri"/>
                <a:cs typeface="Calibri"/>
              </a:rPr>
              <a:t>of</a:t>
            </a:r>
            <a:r>
              <a:rPr kumimoji="0" b="0" i="0" u="none" strike="noStrike" kern="0" cap="none" spc="15" normalizeH="0" baseline="0" noProof="0" dirty="0">
                <a:ln>
                  <a:noFill/>
                </a:ln>
                <a:solidFill>
                  <a:srgbClr val="444444"/>
                </a:solidFill>
                <a:effectLst/>
                <a:uLnTx/>
                <a:uFillTx/>
                <a:latin typeface="Calibri"/>
                <a:cs typeface="Calibri"/>
              </a:rPr>
              <a:t> </a:t>
            </a:r>
            <a:r>
              <a:rPr kumimoji="0" b="0" i="0" u="none" strike="noStrike" kern="0" cap="none" spc="-10" normalizeH="0" baseline="0" noProof="0" dirty="0">
                <a:ln>
                  <a:noFill/>
                </a:ln>
                <a:solidFill>
                  <a:srgbClr val="444444"/>
                </a:solidFill>
                <a:effectLst/>
                <a:uLnTx/>
                <a:uFillTx/>
                <a:latin typeface="Calibri"/>
                <a:cs typeface="Calibri"/>
              </a:rPr>
              <a:t>2021.</a:t>
            </a:r>
            <a:endParaRPr kumimoji="0" b="0" i="0" u="none" strike="noStrike" kern="0" cap="none" spc="0" normalizeH="0" baseline="0" noProof="0" dirty="0">
              <a:ln>
                <a:noFill/>
              </a:ln>
              <a:solidFill>
                <a:sysClr val="windowText" lastClr="000000"/>
              </a:solidFill>
              <a:effectLst/>
              <a:uLnTx/>
              <a:uFillTx/>
              <a:latin typeface="Calibri"/>
              <a:cs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descr="Diagram of the South Lake Union Energy District system"/>
          <p:cNvGrpSpPr/>
          <p:nvPr/>
        </p:nvGrpSpPr>
        <p:grpSpPr>
          <a:xfrm>
            <a:off x="5969000" y="0"/>
            <a:ext cx="6223000" cy="6858000"/>
            <a:chOff x="5969000" y="0"/>
            <a:chExt cx="6223000" cy="6858000"/>
          </a:xfrm>
        </p:grpSpPr>
        <p:sp>
          <p:nvSpPr>
            <p:cNvPr id="3" name="object 3"/>
            <p:cNvSpPr/>
            <p:nvPr/>
          </p:nvSpPr>
          <p:spPr>
            <a:xfrm>
              <a:off x="5969000" y="0"/>
              <a:ext cx="6223000" cy="6858000"/>
            </a:xfrm>
            <a:custGeom>
              <a:avLst/>
              <a:gdLst/>
              <a:ahLst/>
              <a:cxnLst/>
              <a:rect l="l" t="t" r="r" b="b"/>
              <a:pathLst>
                <a:path w="6223000" h="6858000">
                  <a:moveTo>
                    <a:pt x="6223000" y="0"/>
                  </a:moveTo>
                  <a:lnTo>
                    <a:pt x="0" y="0"/>
                  </a:lnTo>
                  <a:lnTo>
                    <a:pt x="0" y="6858000"/>
                  </a:lnTo>
                  <a:lnTo>
                    <a:pt x="6223000" y="6858000"/>
                  </a:lnTo>
                  <a:lnTo>
                    <a:pt x="6223000" y="0"/>
                  </a:lnTo>
                  <a:close/>
                </a:path>
              </a:pathLst>
            </a:custGeom>
            <a:solidFill>
              <a:srgbClr val="40404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4" name="object 4"/>
            <p:cNvPicPr/>
            <p:nvPr/>
          </p:nvPicPr>
          <p:blipFill>
            <a:blip r:embed="rId2" cstate="print"/>
            <a:stretch>
              <a:fillRect/>
            </a:stretch>
          </p:blipFill>
          <p:spPr>
            <a:xfrm>
              <a:off x="6248400" y="2128392"/>
              <a:ext cx="5605399" cy="2842894"/>
            </a:xfrm>
            <a:prstGeom prst="rect">
              <a:avLst/>
            </a:prstGeom>
          </p:spPr>
        </p:pic>
      </p:grpSp>
      <p:sp>
        <p:nvSpPr>
          <p:cNvPr id="6" name="object 6"/>
          <p:cNvSpPr txBox="1"/>
          <p:nvPr/>
        </p:nvSpPr>
        <p:spPr>
          <a:xfrm>
            <a:off x="553330" y="765514"/>
            <a:ext cx="4919345" cy="5644494"/>
          </a:xfrm>
          <a:prstGeom prst="rect">
            <a:avLst/>
          </a:prstGeom>
        </p:spPr>
        <p:txBody>
          <a:bodyPr vert="horz" wrap="square" lIns="0" tIns="17145" rIns="0" bIns="0" rtlCol="0">
            <a:spAutoFit/>
          </a:bodyPr>
          <a:lstStyle/>
          <a:p>
            <a:pPr marL="299085" lvl="0" indent="-286385">
              <a:spcBef>
                <a:spcPts val="105"/>
              </a:spcBef>
              <a:buFont typeface="Arial"/>
              <a:buChar char="•"/>
              <a:tabLst>
                <a:tab pos="299085" algn="l"/>
              </a:tabLst>
              <a:defRPr/>
            </a:pPr>
            <a:r>
              <a:rPr lang="en-US" sz="2000" kern="0" dirty="0">
                <a:solidFill>
                  <a:sysClr val="windowText" lastClr="000000"/>
                </a:solidFill>
                <a:latin typeface="Arial"/>
                <a:cs typeface="Arial"/>
              </a:rPr>
              <a:t>70%</a:t>
            </a:r>
            <a:r>
              <a:rPr lang="en-US" sz="2000" kern="0" spc="-35" dirty="0">
                <a:solidFill>
                  <a:sysClr val="windowText" lastClr="000000"/>
                </a:solidFill>
                <a:latin typeface="Arial"/>
                <a:cs typeface="Arial"/>
              </a:rPr>
              <a:t> </a:t>
            </a:r>
            <a:r>
              <a:rPr lang="en-US" sz="2000" kern="0" dirty="0">
                <a:solidFill>
                  <a:sysClr val="windowText" lastClr="000000"/>
                </a:solidFill>
                <a:latin typeface="Arial"/>
                <a:cs typeface="Arial"/>
              </a:rPr>
              <a:t>of</a:t>
            </a:r>
            <a:r>
              <a:rPr lang="en-US" sz="2000" kern="0" spc="-20" dirty="0">
                <a:solidFill>
                  <a:sysClr val="windowText" lastClr="000000"/>
                </a:solidFill>
                <a:latin typeface="Arial"/>
                <a:cs typeface="Arial"/>
              </a:rPr>
              <a:t> </a:t>
            </a:r>
            <a:r>
              <a:rPr lang="en-US" sz="2000" kern="0" dirty="0">
                <a:solidFill>
                  <a:sysClr val="windowText" lastClr="000000"/>
                </a:solidFill>
                <a:latin typeface="Arial"/>
                <a:cs typeface="Arial"/>
              </a:rPr>
              <a:t>campus</a:t>
            </a:r>
            <a:r>
              <a:rPr lang="en-US" sz="2000" kern="0" spc="-40" dirty="0">
                <a:solidFill>
                  <a:sysClr val="windowText" lastClr="000000"/>
                </a:solidFill>
                <a:latin typeface="Arial"/>
                <a:cs typeface="Arial"/>
              </a:rPr>
              <a:t> </a:t>
            </a:r>
            <a:r>
              <a:rPr lang="en-US" sz="2000" kern="0" dirty="0">
                <a:solidFill>
                  <a:sysClr val="windowText" lastClr="000000"/>
                </a:solidFill>
                <a:latin typeface="Arial"/>
                <a:cs typeface="Arial"/>
              </a:rPr>
              <a:t>heating</a:t>
            </a:r>
            <a:r>
              <a:rPr lang="en-US" sz="2000" kern="0" spc="-45" dirty="0">
                <a:solidFill>
                  <a:sysClr val="windowText" lastClr="000000"/>
                </a:solidFill>
                <a:latin typeface="Arial"/>
                <a:cs typeface="Arial"/>
              </a:rPr>
              <a:t> </a:t>
            </a:r>
            <a:r>
              <a:rPr lang="en-US" sz="2000" kern="0" dirty="0">
                <a:solidFill>
                  <a:sysClr val="windowText" lastClr="000000"/>
                </a:solidFill>
                <a:latin typeface="Arial"/>
                <a:cs typeface="Arial"/>
              </a:rPr>
              <a:t>from</a:t>
            </a:r>
            <a:r>
              <a:rPr lang="en-US" sz="2000" kern="0" spc="-25" dirty="0">
                <a:solidFill>
                  <a:sysClr val="windowText" lastClr="000000"/>
                </a:solidFill>
                <a:latin typeface="Arial"/>
                <a:cs typeface="Arial"/>
              </a:rPr>
              <a:t> </a:t>
            </a:r>
            <a:r>
              <a:rPr lang="en-US" sz="2000" kern="0" spc="-10" dirty="0">
                <a:solidFill>
                  <a:sysClr val="windowText" lastClr="000000"/>
                </a:solidFill>
                <a:latin typeface="Arial"/>
                <a:cs typeface="Arial"/>
              </a:rPr>
              <a:t>sewer</a:t>
            </a:r>
            <a:endParaRPr lang="en-US" sz="2000" kern="0" dirty="0">
              <a:solidFill>
                <a:sysClr val="windowText" lastClr="000000"/>
              </a:solidFill>
              <a:latin typeface="Arial"/>
              <a:cs typeface="Arial"/>
            </a:endParaRPr>
          </a:p>
          <a:p>
            <a:pPr marL="299085" lvl="0">
              <a:defRPr/>
            </a:pPr>
            <a:r>
              <a:rPr lang="en-US" sz="2000" kern="0" dirty="0">
                <a:solidFill>
                  <a:sysClr val="windowText" lastClr="000000"/>
                </a:solidFill>
                <a:latin typeface="Arial"/>
                <a:cs typeface="Arial"/>
              </a:rPr>
              <a:t>heat</a:t>
            </a:r>
            <a:r>
              <a:rPr lang="en-US" sz="2000" kern="0" spc="-20" dirty="0">
                <a:solidFill>
                  <a:sysClr val="windowText" lastClr="000000"/>
                </a:solidFill>
                <a:latin typeface="Arial"/>
                <a:cs typeface="Arial"/>
              </a:rPr>
              <a:t> </a:t>
            </a:r>
            <a:r>
              <a:rPr lang="en-US" sz="2000" kern="0" spc="-10" dirty="0">
                <a:solidFill>
                  <a:sysClr val="windowText" lastClr="000000"/>
                </a:solidFill>
                <a:latin typeface="Arial"/>
                <a:cs typeface="Arial"/>
              </a:rPr>
              <a:t>recovery</a:t>
            </a:r>
            <a:endParaRPr lang="en-US" sz="2000" kern="0" dirty="0">
              <a:solidFill>
                <a:sysClr val="windowText" lastClr="000000"/>
              </a:solidFill>
              <a:latin typeface="Arial"/>
              <a:cs typeface="Arial"/>
            </a:endParaRPr>
          </a:p>
          <a:p>
            <a:pPr marL="12065" marR="1113790" lvl="0" defTabSz="914400" eaLnBrk="1" fontAlgn="auto" latinLnBrk="0" hangingPunct="1">
              <a:lnSpc>
                <a:spcPct val="98700"/>
              </a:lnSpc>
              <a:spcBef>
                <a:spcPts val="135"/>
              </a:spcBef>
              <a:spcAft>
                <a:spcPts val="0"/>
              </a:spcAft>
              <a:buClrTx/>
              <a:buSzTx/>
              <a:tabLst>
                <a:tab pos="299085" algn="l"/>
              </a:tabLst>
              <a:defRPr/>
            </a:pPr>
            <a:endParaRPr kumimoji="0" lang="en-US" sz="2000" b="0" i="0" u="none" strike="noStrike" kern="0" cap="none" spc="0" normalizeH="0" baseline="0" noProof="0" dirty="0">
              <a:ln>
                <a:noFill/>
              </a:ln>
              <a:solidFill>
                <a:sysClr val="windowText" lastClr="000000"/>
              </a:solidFill>
              <a:effectLst/>
              <a:uLnTx/>
              <a:uFillTx/>
              <a:latin typeface="Arial"/>
              <a:cs typeface="Arial"/>
            </a:endParaRPr>
          </a:p>
          <a:p>
            <a:pPr marL="299085" marR="1113790" lvl="0" indent="-287020" defTabSz="914400" eaLnBrk="1" fontAlgn="auto" latinLnBrk="0" hangingPunct="1">
              <a:lnSpc>
                <a:spcPct val="98700"/>
              </a:lnSpc>
              <a:spcBef>
                <a:spcPts val="135"/>
              </a:spcBef>
              <a:spcAft>
                <a:spcPts val="0"/>
              </a:spcAft>
              <a:buClrTx/>
              <a:buSzTx/>
              <a:buFontTx/>
              <a:buChar char="•"/>
              <a:tabLst>
                <a:tab pos="299085" algn="l"/>
              </a:tabLst>
              <a:defRPr/>
            </a:pPr>
            <a:r>
              <a:rPr kumimoji="0" sz="2000" b="0" i="0" u="none" strike="noStrike" kern="0" cap="none" spc="0" normalizeH="0" baseline="0" noProof="0" dirty="0">
                <a:ln>
                  <a:noFill/>
                </a:ln>
                <a:solidFill>
                  <a:sysClr val="windowText" lastClr="000000"/>
                </a:solidFill>
                <a:effectLst/>
                <a:uLnTx/>
                <a:uFillTx/>
                <a:latin typeface="Arial"/>
                <a:cs typeface="Arial"/>
              </a:rPr>
              <a:t>99%</a:t>
            </a:r>
            <a:r>
              <a:rPr kumimoji="0" sz="2000" b="0" i="0" u="none" strike="noStrike" kern="0" cap="none" spc="-4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lower</a:t>
            </a:r>
            <a:r>
              <a:rPr kumimoji="0" sz="2000" b="0" i="0" u="none" strike="noStrike" kern="0" cap="none" spc="-4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carbon</a:t>
            </a:r>
            <a:r>
              <a:rPr kumimoji="0" sz="2000" b="0" i="0" u="none" strike="noStrike" kern="0" cap="none" spc="-65" normalizeH="0" baseline="0" noProof="0" dirty="0">
                <a:ln>
                  <a:noFill/>
                </a:ln>
                <a:solidFill>
                  <a:sysClr val="windowText" lastClr="000000"/>
                </a:solidFill>
                <a:effectLst/>
                <a:uLnTx/>
                <a:uFillTx/>
                <a:latin typeface="Arial"/>
                <a:cs typeface="Arial"/>
              </a:rPr>
              <a:t> </a:t>
            </a:r>
            <a:r>
              <a:rPr kumimoji="0" sz="2000" b="0" i="0" u="none" strike="noStrike" kern="0" cap="none" spc="-10" normalizeH="0" baseline="0" noProof="0" dirty="0">
                <a:ln>
                  <a:noFill/>
                </a:ln>
                <a:solidFill>
                  <a:sysClr val="windowText" lastClr="000000"/>
                </a:solidFill>
                <a:effectLst/>
                <a:uLnTx/>
                <a:uFillTx/>
                <a:latin typeface="Arial"/>
                <a:cs typeface="Arial"/>
              </a:rPr>
              <a:t>emissions </a:t>
            </a:r>
            <a:r>
              <a:rPr kumimoji="0" sz="2000" b="0" i="0" u="none" strike="noStrike" kern="0" cap="none" spc="0" normalizeH="0" baseline="0" noProof="0" dirty="0">
                <a:ln>
                  <a:noFill/>
                </a:ln>
                <a:solidFill>
                  <a:sysClr val="windowText" lastClr="000000"/>
                </a:solidFill>
                <a:effectLst/>
                <a:uLnTx/>
                <a:uFillTx/>
                <a:latin typeface="Arial"/>
                <a:cs typeface="Arial"/>
              </a:rPr>
              <a:t>anticipated</a:t>
            </a:r>
            <a:r>
              <a:rPr kumimoji="0" sz="2000" b="0" i="0" u="none" strike="noStrike" kern="0" cap="none" spc="-4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compared</a:t>
            </a:r>
            <a:r>
              <a:rPr kumimoji="0" sz="2000" b="0" i="0" u="none" strike="noStrike" kern="0" cap="none" spc="-6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to</a:t>
            </a:r>
            <a:r>
              <a:rPr kumimoji="0" sz="2000" b="0" i="0" u="none" strike="noStrike" kern="0" cap="none" spc="-35" normalizeH="0" baseline="0" noProof="0" dirty="0">
                <a:ln>
                  <a:noFill/>
                </a:ln>
                <a:solidFill>
                  <a:sysClr val="windowText" lastClr="000000"/>
                </a:solidFill>
                <a:effectLst/>
                <a:uLnTx/>
                <a:uFillTx/>
                <a:latin typeface="Arial"/>
                <a:cs typeface="Arial"/>
              </a:rPr>
              <a:t> </a:t>
            </a:r>
            <a:r>
              <a:rPr kumimoji="0" sz="2000" b="0" i="0" u="none" strike="noStrike" kern="0" cap="none" spc="-10" normalizeH="0" baseline="0" noProof="0" dirty="0">
                <a:ln>
                  <a:noFill/>
                </a:ln>
                <a:solidFill>
                  <a:sysClr val="windowText" lastClr="000000"/>
                </a:solidFill>
                <a:effectLst/>
                <a:uLnTx/>
                <a:uFillTx/>
                <a:latin typeface="Arial"/>
                <a:cs typeface="Arial"/>
              </a:rPr>
              <a:t>typical </a:t>
            </a:r>
            <a:r>
              <a:rPr kumimoji="0" sz="2000" b="0" i="0" u="none" strike="noStrike" kern="0" cap="none" spc="0" normalizeH="0" baseline="0" noProof="0" dirty="0">
                <a:ln>
                  <a:noFill/>
                </a:ln>
                <a:solidFill>
                  <a:sysClr val="windowText" lastClr="000000"/>
                </a:solidFill>
                <a:effectLst/>
                <a:uLnTx/>
                <a:uFillTx/>
                <a:latin typeface="Arial"/>
                <a:cs typeface="Arial"/>
              </a:rPr>
              <a:t>laboratory</a:t>
            </a:r>
            <a:r>
              <a:rPr kumimoji="0" sz="2000" b="0" i="0" u="none" strike="noStrike" kern="0" cap="none" spc="-45" normalizeH="0" baseline="0" noProof="0" dirty="0">
                <a:ln>
                  <a:noFill/>
                </a:ln>
                <a:solidFill>
                  <a:sysClr val="windowText" lastClr="000000"/>
                </a:solidFill>
                <a:effectLst/>
                <a:uLnTx/>
                <a:uFillTx/>
                <a:latin typeface="Arial"/>
                <a:cs typeface="Arial"/>
              </a:rPr>
              <a:t> </a:t>
            </a:r>
            <a:r>
              <a:rPr kumimoji="0" sz="2000" b="0" i="0" u="none" strike="noStrike" kern="0" cap="none" spc="-10" normalizeH="0" baseline="0" noProof="0" dirty="0">
                <a:ln>
                  <a:noFill/>
                </a:ln>
                <a:solidFill>
                  <a:sysClr val="windowText" lastClr="000000"/>
                </a:solidFill>
                <a:effectLst/>
                <a:uLnTx/>
                <a:uFillTx/>
                <a:latin typeface="Arial"/>
                <a:cs typeface="Arial"/>
              </a:rPr>
              <a:t>building</a:t>
            </a:r>
            <a:endParaRPr kumimoji="0" lang="en-US" sz="2000" b="0" i="0" u="none" strike="noStrike" kern="0" cap="none" spc="-10" normalizeH="0" baseline="0" noProof="0" dirty="0">
              <a:ln>
                <a:noFill/>
              </a:ln>
              <a:solidFill>
                <a:sysClr val="windowText" lastClr="000000"/>
              </a:solidFill>
              <a:effectLst/>
              <a:uLnTx/>
              <a:uFillTx/>
              <a:latin typeface="Arial"/>
              <a:cs typeface="Arial"/>
            </a:endParaRPr>
          </a:p>
          <a:p>
            <a:pPr marL="12065" marR="1113790" lvl="0" defTabSz="914400" eaLnBrk="1" fontAlgn="auto" latinLnBrk="0" hangingPunct="1">
              <a:lnSpc>
                <a:spcPct val="98700"/>
              </a:lnSpc>
              <a:spcBef>
                <a:spcPts val="135"/>
              </a:spcBef>
              <a:spcAft>
                <a:spcPts val="0"/>
              </a:spcAft>
              <a:buClrTx/>
              <a:buSzTx/>
              <a:tabLst>
                <a:tab pos="299085" algn="l"/>
              </a:tabLst>
              <a:defRPr/>
            </a:pPr>
            <a:endParaRPr kumimoji="0" sz="2000" b="0" i="0" u="none" strike="noStrike" kern="0" cap="none" spc="0" normalizeH="0" baseline="0" noProof="0" dirty="0">
              <a:ln>
                <a:noFill/>
              </a:ln>
              <a:solidFill>
                <a:sysClr val="windowText" lastClr="000000"/>
              </a:solidFill>
              <a:effectLst/>
              <a:uLnTx/>
              <a:uFillTx/>
              <a:latin typeface="Arial"/>
              <a:cs typeface="Arial"/>
            </a:endParaRPr>
          </a:p>
          <a:p>
            <a:pPr marL="299085" marR="359410" lvl="0" indent="-287020" defTabSz="914400" eaLnBrk="1" fontAlgn="auto" latinLnBrk="0" hangingPunct="1">
              <a:lnSpc>
                <a:spcPct val="100000"/>
              </a:lnSpc>
              <a:spcBef>
                <a:spcPts val="60"/>
              </a:spcBef>
              <a:spcAft>
                <a:spcPts val="0"/>
              </a:spcAft>
              <a:buClrTx/>
              <a:buSzTx/>
              <a:buFontTx/>
              <a:buChar char="•"/>
              <a:tabLst>
                <a:tab pos="299085" algn="l"/>
              </a:tabLst>
              <a:defRPr/>
            </a:pPr>
            <a:r>
              <a:rPr kumimoji="0" sz="2000" b="0" i="0" u="none" strike="noStrike" kern="0" cap="none" spc="0" normalizeH="0" baseline="0" noProof="0" dirty="0">
                <a:ln>
                  <a:noFill/>
                </a:ln>
                <a:solidFill>
                  <a:sysClr val="windowText" lastClr="000000"/>
                </a:solidFill>
                <a:effectLst/>
                <a:uLnTx/>
                <a:uFillTx/>
                <a:latin typeface="Arial"/>
                <a:cs typeface="Arial"/>
              </a:rPr>
              <a:t>Four</a:t>
            </a:r>
            <a:r>
              <a:rPr kumimoji="0" sz="2000" b="0" i="0" u="none" strike="noStrike" kern="0" cap="none" spc="-3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buildings</a:t>
            </a:r>
            <a:r>
              <a:rPr kumimoji="0" sz="2000" b="0" i="0" u="none" strike="noStrike" kern="0" cap="none" spc="-3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on</a:t>
            </a:r>
            <a:r>
              <a:rPr kumimoji="0" sz="2000" b="0" i="0" u="none" strike="noStrike" kern="0" cap="none" spc="-3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system</a:t>
            </a:r>
            <a:r>
              <a:rPr kumimoji="0" sz="2000" b="0" i="0" u="none" strike="noStrike" kern="0" cap="none" spc="-5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a:t>
            </a:r>
            <a:r>
              <a:rPr kumimoji="0" sz="2000" b="0" i="0" u="none" strike="noStrike" kern="0" cap="none" spc="-3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1.3</a:t>
            </a:r>
            <a:r>
              <a:rPr kumimoji="0" sz="2000" b="0" i="0" u="none" strike="noStrike" kern="0" cap="none" spc="-40" normalizeH="0" baseline="0" noProof="0" dirty="0">
                <a:ln>
                  <a:noFill/>
                </a:ln>
                <a:solidFill>
                  <a:sysClr val="windowText" lastClr="000000"/>
                </a:solidFill>
                <a:effectLst/>
                <a:uLnTx/>
                <a:uFillTx/>
                <a:latin typeface="Arial"/>
                <a:cs typeface="Arial"/>
              </a:rPr>
              <a:t> </a:t>
            </a:r>
            <a:r>
              <a:rPr kumimoji="0" sz="2000" b="0" i="0" u="none" strike="noStrike" kern="0" cap="none" spc="-10" normalizeH="0" baseline="0" noProof="0" dirty="0">
                <a:ln>
                  <a:noFill/>
                </a:ln>
                <a:solidFill>
                  <a:sysClr val="windowText" lastClr="000000"/>
                </a:solidFill>
                <a:effectLst/>
                <a:uLnTx/>
                <a:uFillTx/>
                <a:latin typeface="Arial"/>
                <a:cs typeface="Arial"/>
              </a:rPr>
              <a:t>million </a:t>
            </a:r>
            <a:r>
              <a:rPr kumimoji="0" sz="2000" b="0" i="0" u="none" strike="noStrike" kern="0" cap="none" spc="0" normalizeH="0" baseline="0" noProof="0" dirty="0">
                <a:ln>
                  <a:noFill/>
                </a:ln>
                <a:solidFill>
                  <a:sysClr val="windowText" lastClr="000000"/>
                </a:solidFill>
                <a:effectLst/>
                <a:uLnTx/>
                <a:uFillTx/>
                <a:latin typeface="Arial"/>
                <a:cs typeface="Arial"/>
              </a:rPr>
              <a:t>square</a:t>
            </a:r>
            <a:r>
              <a:rPr kumimoji="0" sz="2000" b="0" i="0" u="none" strike="noStrike" kern="0" cap="none" spc="-45" normalizeH="0" baseline="0" noProof="0" dirty="0">
                <a:ln>
                  <a:noFill/>
                </a:ln>
                <a:solidFill>
                  <a:sysClr val="windowText" lastClr="000000"/>
                </a:solidFill>
                <a:effectLst/>
                <a:uLnTx/>
                <a:uFillTx/>
                <a:latin typeface="Arial"/>
                <a:cs typeface="Arial"/>
              </a:rPr>
              <a:t> </a:t>
            </a:r>
            <a:r>
              <a:rPr kumimoji="0" sz="2000" b="0" i="0" u="none" strike="noStrike" kern="0" cap="none" spc="-20" normalizeH="0" baseline="0" noProof="0" dirty="0">
                <a:ln>
                  <a:noFill/>
                </a:ln>
                <a:solidFill>
                  <a:sysClr val="windowText" lastClr="000000"/>
                </a:solidFill>
                <a:effectLst/>
                <a:uLnTx/>
                <a:uFillTx/>
                <a:latin typeface="Arial"/>
                <a:cs typeface="Arial"/>
              </a:rPr>
              <a:t>feet</a:t>
            </a:r>
            <a:endParaRPr kumimoji="0" sz="2000" b="0" i="0" u="none" strike="noStrike" kern="0" cap="none" spc="0" normalizeH="0" baseline="0" noProof="0" dirty="0">
              <a:ln>
                <a:noFill/>
              </a:ln>
              <a:solidFill>
                <a:sysClr val="windowText" lastClr="000000"/>
              </a:solidFill>
              <a:effectLst/>
              <a:uLnTx/>
              <a:uFillTx/>
              <a:latin typeface="Arial"/>
              <a:cs typeface="Arial"/>
            </a:endParaRPr>
          </a:p>
          <a:p>
            <a:pPr marL="0" marR="0" lvl="0" indent="0" defTabSz="914400" eaLnBrk="1" fontAlgn="auto" latinLnBrk="0" hangingPunct="1">
              <a:lnSpc>
                <a:spcPct val="100000"/>
              </a:lnSpc>
              <a:spcBef>
                <a:spcPts val="100"/>
              </a:spcBef>
              <a:spcAft>
                <a:spcPts val="0"/>
              </a:spcAft>
              <a:buClrTx/>
              <a:buSzTx/>
              <a:buFont typeface="Arial"/>
              <a:buChar char="•"/>
              <a:tabLst/>
              <a:defRPr/>
            </a:pPr>
            <a:endParaRPr kumimoji="0" sz="2000" b="0" i="0" u="none" strike="noStrike" kern="0" cap="none" spc="0" normalizeH="0" baseline="0" noProof="0" dirty="0">
              <a:ln>
                <a:noFill/>
              </a:ln>
              <a:solidFill>
                <a:sysClr val="windowText" lastClr="000000"/>
              </a:solidFill>
              <a:effectLst/>
              <a:uLnTx/>
              <a:uFillTx/>
              <a:latin typeface="Arial"/>
              <a:cs typeface="Arial"/>
            </a:endParaRPr>
          </a:p>
          <a:p>
            <a:pPr marL="299085" marR="0" lvl="0" indent="-286385" defTabSz="914400" eaLnBrk="1" fontAlgn="auto" latinLnBrk="0" hangingPunct="1">
              <a:lnSpc>
                <a:spcPct val="100000"/>
              </a:lnSpc>
              <a:spcBef>
                <a:spcPts val="0"/>
              </a:spcBef>
              <a:spcAft>
                <a:spcPts val="0"/>
              </a:spcAft>
              <a:buClrTx/>
              <a:buSzTx/>
              <a:buFontTx/>
              <a:buChar char="•"/>
              <a:tabLst>
                <a:tab pos="299085" algn="l"/>
              </a:tabLst>
              <a:defRPr/>
            </a:pPr>
            <a:r>
              <a:rPr kumimoji="0" sz="2000" b="0" i="0" u="none" strike="noStrike" kern="0" cap="none" spc="0" normalizeH="0" baseline="0" noProof="0" dirty="0">
                <a:ln>
                  <a:noFill/>
                </a:ln>
                <a:solidFill>
                  <a:sysClr val="windowText" lastClr="000000"/>
                </a:solidFill>
                <a:effectLst/>
                <a:uLnTx/>
                <a:uFillTx/>
                <a:latin typeface="Arial"/>
                <a:cs typeface="Arial"/>
              </a:rPr>
              <a:t>One</a:t>
            </a:r>
            <a:r>
              <a:rPr kumimoji="0" sz="2000" b="0" i="0" u="none" strike="noStrike" kern="0" cap="none" spc="-3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of</a:t>
            </a:r>
            <a:r>
              <a:rPr kumimoji="0" sz="2000" b="0" i="0" u="none" strike="noStrike" kern="0" cap="none" spc="-1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two</a:t>
            </a:r>
            <a:r>
              <a:rPr kumimoji="0" sz="2000" b="0" i="0" u="none" strike="noStrike" kern="0" cap="none" spc="-2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largest</a:t>
            </a:r>
            <a:r>
              <a:rPr kumimoji="0" sz="2000" b="0" i="0" u="none" strike="noStrike" kern="0" cap="none" spc="-4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systems</a:t>
            </a:r>
            <a:r>
              <a:rPr kumimoji="0" sz="2000" b="0" i="0" u="none" strike="noStrike" kern="0" cap="none" spc="-4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in</a:t>
            </a:r>
            <a:r>
              <a:rPr kumimoji="0" sz="2000" b="0" i="0" u="none" strike="noStrike" kern="0" cap="none" spc="-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the</a:t>
            </a:r>
            <a:r>
              <a:rPr kumimoji="0" sz="2000" b="0" i="0" u="none" strike="noStrike" kern="0" cap="none" spc="-20" normalizeH="0" baseline="0" noProof="0" dirty="0">
                <a:ln>
                  <a:noFill/>
                </a:ln>
                <a:solidFill>
                  <a:sysClr val="windowText" lastClr="000000"/>
                </a:solidFill>
                <a:effectLst/>
                <a:uLnTx/>
                <a:uFillTx/>
                <a:latin typeface="Arial"/>
                <a:cs typeface="Arial"/>
              </a:rPr>
              <a:t> U.S.</a:t>
            </a:r>
            <a:endParaRPr kumimoji="0" sz="2000" b="0" i="0" u="none" strike="noStrike" kern="0" cap="none" spc="0" normalizeH="0" baseline="0" noProof="0" dirty="0">
              <a:ln>
                <a:noFill/>
              </a:ln>
              <a:solidFill>
                <a:sysClr val="windowText" lastClr="000000"/>
              </a:solidFill>
              <a:effectLst/>
              <a:uLnTx/>
              <a:uFillTx/>
              <a:latin typeface="Arial"/>
              <a:cs typeface="Arial"/>
            </a:endParaRPr>
          </a:p>
          <a:p>
            <a:pPr marL="0" marR="0" lvl="0" indent="0" defTabSz="914400" eaLnBrk="1" fontAlgn="auto" latinLnBrk="0" hangingPunct="1">
              <a:lnSpc>
                <a:spcPct val="100000"/>
              </a:lnSpc>
              <a:spcBef>
                <a:spcPts val="105"/>
              </a:spcBef>
              <a:spcAft>
                <a:spcPts val="0"/>
              </a:spcAft>
              <a:buClrTx/>
              <a:buSzTx/>
              <a:buFont typeface="Arial"/>
              <a:buChar char="•"/>
              <a:tabLst/>
              <a:defRPr/>
            </a:pPr>
            <a:endParaRPr kumimoji="0" sz="2000" b="0" i="0" u="none" strike="noStrike" kern="0" cap="none" spc="0" normalizeH="0" baseline="0" noProof="0" dirty="0">
              <a:ln>
                <a:noFill/>
              </a:ln>
              <a:solidFill>
                <a:sysClr val="windowText" lastClr="000000"/>
              </a:solidFill>
              <a:effectLst/>
              <a:uLnTx/>
              <a:uFillTx/>
              <a:latin typeface="Arial"/>
              <a:cs typeface="Arial"/>
            </a:endParaRPr>
          </a:p>
          <a:p>
            <a:pPr marL="299085" marR="0" lvl="0" indent="-286385" defTabSz="914400" eaLnBrk="1" fontAlgn="auto" latinLnBrk="0" hangingPunct="1">
              <a:lnSpc>
                <a:spcPct val="100000"/>
              </a:lnSpc>
              <a:spcBef>
                <a:spcPts val="0"/>
              </a:spcBef>
              <a:spcAft>
                <a:spcPts val="0"/>
              </a:spcAft>
              <a:buClrTx/>
              <a:buSzTx/>
              <a:buFontTx/>
              <a:buChar char="•"/>
              <a:tabLst>
                <a:tab pos="299085" algn="l"/>
              </a:tabLst>
              <a:defRPr/>
            </a:pPr>
            <a:r>
              <a:rPr kumimoji="0" sz="2000" b="0" i="0" u="none" strike="noStrike" kern="0" cap="none" spc="0" normalizeH="0" baseline="0" noProof="0" dirty="0">
                <a:ln>
                  <a:noFill/>
                </a:ln>
                <a:solidFill>
                  <a:sysClr val="windowText" lastClr="000000"/>
                </a:solidFill>
                <a:effectLst/>
                <a:uLnTx/>
                <a:uFillTx/>
                <a:latin typeface="Arial"/>
                <a:cs typeface="Arial"/>
              </a:rPr>
              <a:t>Closed</a:t>
            </a:r>
            <a:r>
              <a:rPr kumimoji="0" sz="2000" b="0" i="0" u="none" strike="noStrike" kern="0" cap="none" spc="-3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loop</a:t>
            </a:r>
            <a:r>
              <a:rPr kumimoji="0" sz="2000" b="0" i="0" u="none" strike="noStrike" kern="0" cap="none" spc="-3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system</a:t>
            </a:r>
            <a:r>
              <a:rPr kumimoji="0" sz="2000" b="0" i="0" u="none" strike="noStrike" kern="0" cap="none" spc="-4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for</a:t>
            </a:r>
            <a:r>
              <a:rPr kumimoji="0" sz="2000" b="0" i="0" u="none" strike="noStrike" kern="0" cap="none" spc="-30" normalizeH="0" baseline="0" noProof="0" dirty="0">
                <a:ln>
                  <a:noFill/>
                </a:ln>
                <a:solidFill>
                  <a:sysClr val="windowText" lastClr="000000"/>
                </a:solidFill>
                <a:effectLst/>
                <a:uLnTx/>
                <a:uFillTx/>
                <a:latin typeface="Arial"/>
                <a:cs typeface="Arial"/>
              </a:rPr>
              <a:t> </a:t>
            </a:r>
            <a:r>
              <a:rPr kumimoji="0" sz="2000" b="0" i="0" u="none" strike="noStrike" kern="0" cap="none" spc="-10" normalizeH="0" baseline="0" noProof="0" dirty="0">
                <a:ln>
                  <a:noFill/>
                </a:ln>
                <a:solidFill>
                  <a:sysClr val="windowText" lastClr="000000"/>
                </a:solidFill>
                <a:effectLst/>
                <a:uLnTx/>
                <a:uFillTx/>
                <a:latin typeface="Arial"/>
                <a:cs typeface="Arial"/>
              </a:rPr>
              <a:t>heating</a:t>
            </a:r>
            <a:endParaRPr kumimoji="0" sz="2000" b="0" i="0" u="none" strike="noStrike" kern="0" cap="none" spc="0" normalizeH="0" baseline="0" noProof="0" dirty="0">
              <a:ln>
                <a:noFill/>
              </a:ln>
              <a:solidFill>
                <a:sysClr val="windowText" lastClr="000000"/>
              </a:solidFill>
              <a:effectLst/>
              <a:uLnTx/>
              <a:uFillTx/>
              <a:latin typeface="Arial"/>
              <a:cs typeface="Arial"/>
            </a:endParaRPr>
          </a:p>
          <a:p>
            <a:pPr marL="0" marR="0" lvl="0" indent="0" defTabSz="914400" eaLnBrk="1" fontAlgn="auto" latinLnBrk="0" hangingPunct="1">
              <a:lnSpc>
                <a:spcPct val="100000"/>
              </a:lnSpc>
              <a:spcBef>
                <a:spcPts val="100"/>
              </a:spcBef>
              <a:spcAft>
                <a:spcPts val="0"/>
              </a:spcAft>
              <a:buClrTx/>
              <a:buSzTx/>
              <a:buFont typeface="Arial"/>
              <a:buChar char="•"/>
              <a:tabLst/>
              <a:defRPr/>
            </a:pPr>
            <a:endParaRPr kumimoji="0" sz="2000" b="0" i="0" u="none" strike="noStrike" kern="0" cap="none" spc="0" normalizeH="0" baseline="0" noProof="0" dirty="0">
              <a:ln>
                <a:noFill/>
              </a:ln>
              <a:solidFill>
                <a:sysClr val="windowText" lastClr="000000"/>
              </a:solidFill>
              <a:effectLst/>
              <a:uLnTx/>
              <a:uFillTx/>
              <a:latin typeface="Arial"/>
              <a:cs typeface="Arial"/>
            </a:endParaRPr>
          </a:p>
          <a:p>
            <a:pPr marL="299085" marR="1237615" lvl="0" indent="-287020" defTabSz="914400" eaLnBrk="1" fontAlgn="auto" latinLnBrk="0" hangingPunct="1">
              <a:lnSpc>
                <a:spcPct val="100000"/>
              </a:lnSpc>
              <a:spcBef>
                <a:spcPts val="0"/>
              </a:spcBef>
              <a:spcAft>
                <a:spcPts val="0"/>
              </a:spcAft>
              <a:buClrTx/>
              <a:buSzTx/>
              <a:buFontTx/>
              <a:buChar char="•"/>
              <a:tabLst>
                <a:tab pos="299085" algn="l"/>
              </a:tabLst>
              <a:defRPr/>
            </a:pPr>
            <a:r>
              <a:rPr kumimoji="0" sz="2000" b="0" i="0" u="none" strike="noStrike" kern="0" cap="none" spc="0" normalizeH="0" baseline="0" noProof="0" dirty="0">
                <a:ln>
                  <a:noFill/>
                </a:ln>
                <a:solidFill>
                  <a:sysClr val="windowText" lastClr="000000"/>
                </a:solidFill>
                <a:effectLst/>
                <a:uLnTx/>
                <a:uFillTx/>
                <a:latin typeface="Arial"/>
                <a:cs typeface="Arial"/>
              </a:rPr>
              <a:t>King</a:t>
            </a:r>
            <a:r>
              <a:rPr kumimoji="0" sz="2000" b="0" i="0" u="none" strike="noStrike" kern="0" cap="none" spc="-6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County's</a:t>
            </a:r>
            <a:r>
              <a:rPr kumimoji="0" sz="2000" b="0" i="0" u="none" strike="noStrike" kern="0" cap="none" spc="-6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sewer</a:t>
            </a:r>
            <a:r>
              <a:rPr kumimoji="0" sz="2000" b="0" i="0" u="none" strike="noStrike" kern="0" cap="none" spc="-8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line</a:t>
            </a:r>
            <a:r>
              <a:rPr kumimoji="0" sz="2000" b="0" i="0" u="none" strike="noStrike" kern="0" cap="none" spc="-45" normalizeH="0" baseline="0" noProof="0" dirty="0">
                <a:ln>
                  <a:noFill/>
                </a:ln>
                <a:solidFill>
                  <a:sysClr val="windowText" lastClr="000000"/>
                </a:solidFill>
                <a:effectLst/>
                <a:uLnTx/>
                <a:uFillTx/>
                <a:latin typeface="Arial"/>
                <a:cs typeface="Arial"/>
              </a:rPr>
              <a:t> </a:t>
            </a:r>
            <a:r>
              <a:rPr kumimoji="0" sz="2000" b="0" i="0" u="none" strike="noStrike" kern="0" cap="none" spc="-25" normalizeH="0" baseline="0" noProof="0" dirty="0">
                <a:ln>
                  <a:noFill/>
                </a:ln>
                <a:solidFill>
                  <a:sysClr val="windowText" lastClr="000000"/>
                </a:solidFill>
                <a:effectLst/>
                <a:uLnTx/>
                <a:uFillTx/>
                <a:latin typeface="Arial"/>
                <a:cs typeface="Arial"/>
              </a:rPr>
              <a:t>was </a:t>
            </a:r>
            <a:r>
              <a:rPr kumimoji="0" sz="2000" b="0" i="0" u="none" strike="noStrike" kern="0" cap="none" spc="0" normalizeH="0" baseline="0" noProof="0" dirty="0">
                <a:ln>
                  <a:noFill/>
                </a:ln>
                <a:solidFill>
                  <a:sysClr val="windowText" lastClr="000000"/>
                </a:solidFill>
                <a:effectLst/>
                <a:uLnTx/>
                <a:uFillTx/>
                <a:latin typeface="Arial"/>
                <a:cs typeface="Arial"/>
              </a:rPr>
              <a:t>successfully</a:t>
            </a:r>
            <a:r>
              <a:rPr kumimoji="0" sz="2000" b="0" i="0" u="none" strike="noStrike" kern="0" cap="none" spc="-6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tapped</a:t>
            </a:r>
            <a:r>
              <a:rPr kumimoji="0" sz="2000" b="0" i="0" u="none" strike="noStrike" kern="0" cap="none" spc="-5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July</a:t>
            </a:r>
            <a:r>
              <a:rPr kumimoji="0" sz="2000" b="0" i="0" u="none" strike="noStrike" kern="0" cap="none" spc="-25" normalizeH="0" baseline="0" noProof="0" dirty="0">
                <a:ln>
                  <a:noFill/>
                </a:ln>
                <a:solidFill>
                  <a:sysClr val="windowText" lastClr="000000"/>
                </a:solidFill>
                <a:effectLst/>
                <a:uLnTx/>
                <a:uFillTx/>
                <a:latin typeface="Arial"/>
                <a:cs typeface="Arial"/>
              </a:rPr>
              <a:t> </a:t>
            </a:r>
            <a:r>
              <a:rPr kumimoji="0" sz="2000" b="0" i="0" u="none" strike="noStrike" kern="0" cap="none" spc="-20" normalizeH="0" baseline="0" noProof="0" dirty="0">
                <a:ln>
                  <a:noFill/>
                </a:ln>
                <a:solidFill>
                  <a:sysClr val="windowText" lastClr="000000"/>
                </a:solidFill>
                <a:effectLst/>
                <a:uLnTx/>
                <a:uFillTx/>
                <a:latin typeface="Arial"/>
                <a:cs typeface="Arial"/>
              </a:rPr>
              <a:t>2023</a:t>
            </a:r>
            <a:endParaRPr kumimoji="0" sz="2000" b="0" i="0" u="none" strike="noStrike" kern="0" cap="none" spc="0" normalizeH="0" baseline="0" noProof="0" dirty="0">
              <a:ln>
                <a:noFill/>
              </a:ln>
              <a:solidFill>
                <a:sysClr val="windowText" lastClr="000000"/>
              </a:solidFill>
              <a:effectLst/>
              <a:uLnTx/>
              <a:uFillTx/>
              <a:latin typeface="Arial"/>
              <a:cs typeface="Arial"/>
            </a:endParaRPr>
          </a:p>
          <a:p>
            <a:pPr marL="0" marR="0" lvl="0" indent="0" defTabSz="914400" eaLnBrk="1" fontAlgn="auto" latinLnBrk="0" hangingPunct="1">
              <a:lnSpc>
                <a:spcPct val="100000"/>
              </a:lnSpc>
              <a:spcBef>
                <a:spcPts val="100"/>
              </a:spcBef>
              <a:spcAft>
                <a:spcPts val="0"/>
              </a:spcAft>
              <a:buClrTx/>
              <a:buSzTx/>
              <a:buFont typeface="Arial"/>
              <a:buChar char="•"/>
              <a:tabLst/>
              <a:defRPr/>
            </a:pPr>
            <a:endParaRPr kumimoji="0" sz="2000" b="0" i="0" u="none" strike="noStrike" kern="0" cap="none" spc="0" normalizeH="0" baseline="0" noProof="0" dirty="0">
              <a:ln>
                <a:noFill/>
              </a:ln>
              <a:solidFill>
                <a:sysClr val="windowText" lastClr="000000"/>
              </a:solidFill>
              <a:effectLst/>
              <a:uLnTx/>
              <a:uFillTx/>
              <a:latin typeface="Arial"/>
              <a:cs typeface="Arial"/>
            </a:endParaRPr>
          </a:p>
          <a:p>
            <a:pPr marL="299085" marR="0" lvl="0" indent="-286385" defTabSz="914400" eaLnBrk="1" fontAlgn="auto" latinLnBrk="0" hangingPunct="1">
              <a:lnSpc>
                <a:spcPct val="100000"/>
              </a:lnSpc>
              <a:spcBef>
                <a:spcPts val="0"/>
              </a:spcBef>
              <a:spcAft>
                <a:spcPts val="0"/>
              </a:spcAft>
              <a:buClrTx/>
              <a:buSzTx/>
              <a:buFontTx/>
              <a:buChar char="•"/>
              <a:tabLst>
                <a:tab pos="299085" algn="l"/>
              </a:tabLst>
              <a:defRPr/>
            </a:pPr>
            <a:r>
              <a:rPr kumimoji="0" sz="2000" b="0" i="0" u="none" strike="noStrike" kern="0" cap="none" spc="0" normalizeH="0" baseline="0" noProof="0" dirty="0">
                <a:ln>
                  <a:noFill/>
                </a:ln>
                <a:solidFill>
                  <a:sysClr val="windowText" lastClr="000000"/>
                </a:solidFill>
                <a:effectLst/>
                <a:uLnTx/>
                <a:uFillTx/>
                <a:latin typeface="Arial"/>
                <a:cs typeface="Arial"/>
              </a:rPr>
              <a:t>ARE's</a:t>
            </a:r>
            <a:r>
              <a:rPr kumimoji="0" sz="2000" b="0" i="0" u="none" strike="noStrike" kern="0" cap="none" spc="-3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construction</a:t>
            </a:r>
            <a:r>
              <a:rPr kumimoji="0" sz="2000" b="0" i="0" u="none" strike="noStrike" kern="0" cap="none" spc="-6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of</a:t>
            </a:r>
            <a:r>
              <a:rPr kumimoji="0" sz="2000" b="0" i="0" u="none" strike="noStrike" kern="0" cap="none" spc="-5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campus</a:t>
            </a:r>
            <a:r>
              <a:rPr kumimoji="0" sz="2000" b="0" i="0" u="none" strike="noStrike" kern="0" cap="none" spc="-5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is</a:t>
            </a:r>
            <a:r>
              <a:rPr kumimoji="0" sz="2000" b="0" i="0" u="none" strike="noStrike" kern="0" cap="none" spc="-45" normalizeH="0" baseline="0" noProof="0" dirty="0">
                <a:ln>
                  <a:noFill/>
                </a:ln>
                <a:solidFill>
                  <a:sysClr val="windowText" lastClr="000000"/>
                </a:solidFill>
                <a:effectLst/>
                <a:uLnTx/>
                <a:uFillTx/>
                <a:latin typeface="Arial"/>
                <a:cs typeface="Arial"/>
              </a:rPr>
              <a:t> </a:t>
            </a:r>
            <a:r>
              <a:rPr kumimoji="0" sz="2000" b="0" i="0" u="none" strike="noStrike" kern="0" cap="none" spc="-10" normalizeH="0" baseline="0" noProof="0" dirty="0">
                <a:ln>
                  <a:noFill/>
                </a:ln>
                <a:solidFill>
                  <a:sysClr val="windowText" lastClr="000000"/>
                </a:solidFill>
                <a:effectLst/>
                <a:uLnTx/>
                <a:uFillTx/>
                <a:latin typeface="Arial"/>
                <a:cs typeface="Arial"/>
              </a:rPr>
              <a:t>ongoing</a:t>
            </a:r>
            <a:endParaRPr kumimoji="0" sz="2000" b="0" i="0" u="none" strike="noStrike" kern="0" cap="none" spc="0" normalizeH="0" baseline="0" noProof="0" dirty="0">
              <a:ln>
                <a:noFill/>
              </a:ln>
              <a:solidFill>
                <a:sysClr val="windowText" lastClr="000000"/>
              </a:solidFill>
              <a:effectLst/>
              <a:uLnTx/>
              <a:uFillTx/>
              <a:latin typeface="Arial"/>
              <a:cs typeface="Arial"/>
            </a:endParaRPr>
          </a:p>
        </p:txBody>
      </p:sp>
      <p:sp>
        <p:nvSpPr>
          <p:cNvPr id="7" name="object 7" descr="$PPTXTitle"/>
          <p:cNvSpPr txBox="1">
            <a:spLocks noGrp="1"/>
          </p:cNvSpPr>
          <p:nvPr>
            <p:ph type="title"/>
          </p:nvPr>
        </p:nvSpPr>
        <p:spPr>
          <a:xfrm>
            <a:off x="6556629" y="406095"/>
            <a:ext cx="5220970" cy="757555"/>
          </a:xfrm>
          <a:prstGeom prst="rect">
            <a:avLst/>
          </a:prstGeom>
        </p:spPr>
        <p:txBody>
          <a:bodyPr vert="horz" wrap="square" lIns="0" tIns="12700" rIns="0" bIns="0" rtlCol="0">
            <a:spAutoFit/>
          </a:bodyPr>
          <a:lstStyle/>
          <a:p>
            <a:pPr marL="12700">
              <a:lnSpc>
                <a:spcPct val="100000"/>
              </a:lnSpc>
              <a:spcBef>
                <a:spcPts val="100"/>
              </a:spcBef>
            </a:pPr>
            <a:r>
              <a:rPr sz="2400"/>
              <a:t>Alexandria</a:t>
            </a:r>
            <a:r>
              <a:rPr sz="2400" spc="-105"/>
              <a:t> </a:t>
            </a:r>
            <a:r>
              <a:rPr sz="2400" spc="-10"/>
              <a:t>Center®</a:t>
            </a:r>
            <a:endParaRPr sz="2400"/>
          </a:p>
          <a:p>
            <a:pPr marL="12700">
              <a:lnSpc>
                <a:spcPct val="100000"/>
              </a:lnSpc>
              <a:spcBef>
                <a:spcPts val="5"/>
              </a:spcBef>
            </a:pPr>
            <a:r>
              <a:rPr sz="2400"/>
              <a:t>for</a:t>
            </a:r>
            <a:r>
              <a:rPr sz="2400" spc="-45"/>
              <a:t> </a:t>
            </a:r>
            <a:r>
              <a:rPr sz="2400"/>
              <a:t>Life</a:t>
            </a:r>
            <a:r>
              <a:rPr sz="2400" spc="-60"/>
              <a:t> </a:t>
            </a:r>
            <a:r>
              <a:rPr sz="2400"/>
              <a:t>Science</a:t>
            </a:r>
            <a:r>
              <a:rPr sz="2400" spc="-35"/>
              <a:t> </a:t>
            </a:r>
            <a:r>
              <a:rPr sz="2400"/>
              <a:t>–</a:t>
            </a:r>
            <a:r>
              <a:rPr sz="2400" spc="-55"/>
              <a:t> </a:t>
            </a:r>
            <a:r>
              <a:rPr sz="2400"/>
              <a:t>South</a:t>
            </a:r>
            <a:r>
              <a:rPr sz="2400" spc="-40"/>
              <a:t> </a:t>
            </a:r>
            <a:r>
              <a:rPr sz="2400"/>
              <a:t>Lake</a:t>
            </a:r>
            <a:r>
              <a:rPr sz="2400" spc="-35"/>
              <a:t> </a:t>
            </a:r>
            <a:r>
              <a:rPr sz="2400" spc="-10"/>
              <a:t>Union</a:t>
            </a:r>
            <a:endParaRPr sz="24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30936" rIns="0" bIns="0" rtlCol="0">
            <a:spAutoFit/>
          </a:bodyPr>
          <a:lstStyle/>
          <a:p>
            <a:pPr marL="2725420">
              <a:lnSpc>
                <a:spcPct val="100000"/>
              </a:lnSpc>
              <a:spcBef>
                <a:spcPts val="100"/>
              </a:spcBef>
            </a:pPr>
            <a:r>
              <a:rPr sz="4400" spc="65">
                <a:latin typeface="Calibri"/>
                <a:cs typeface="Calibri"/>
              </a:rPr>
              <a:t>Eligible</a:t>
            </a:r>
            <a:r>
              <a:rPr sz="4400" spc="-150">
                <a:latin typeface="Calibri"/>
                <a:cs typeface="Calibri"/>
              </a:rPr>
              <a:t> </a:t>
            </a:r>
            <a:r>
              <a:rPr sz="4400" spc="50">
                <a:latin typeface="Calibri"/>
                <a:cs typeface="Calibri"/>
              </a:rPr>
              <a:t>Entities</a:t>
            </a:r>
            <a:endParaRPr sz="4400">
              <a:latin typeface="Calibri"/>
              <a:cs typeface="Calibri"/>
            </a:endParaRPr>
          </a:p>
        </p:txBody>
      </p:sp>
      <p:grpSp>
        <p:nvGrpSpPr>
          <p:cNvPr id="3" name="object 3">
            <a:extLst>
              <a:ext uri="{C183D7F6-B498-43B3-948B-1728B52AA6E4}">
                <adec:decorative xmlns:adec="http://schemas.microsoft.com/office/drawing/2017/decorative" val="1"/>
              </a:ext>
            </a:extLst>
          </p:cNvPr>
          <p:cNvGrpSpPr/>
          <p:nvPr/>
        </p:nvGrpSpPr>
        <p:grpSpPr>
          <a:xfrm>
            <a:off x="479564" y="2162175"/>
            <a:ext cx="876935" cy="876935"/>
            <a:chOff x="479564" y="2162175"/>
            <a:chExt cx="876935" cy="876935"/>
          </a:xfrm>
        </p:grpSpPr>
        <p:sp>
          <p:nvSpPr>
            <p:cNvPr id="4" name="object 4"/>
            <p:cNvSpPr/>
            <p:nvPr/>
          </p:nvSpPr>
          <p:spPr>
            <a:xfrm>
              <a:off x="619042" y="2301743"/>
              <a:ext cx="601345" cy="601345"/>
            </a:xfrm>
            <a:custGeom>
              <a:avLst/>
              <a:gdLst/>
              <a:ahLst/>
              <a:cxnLst/>
              <a:rect l="l" t="t" r="r" b="b"/>
              <a:pathLst>
                <a:path w="601344" h="601344">
                  <a:moveTo>
                    <a:pt x="97188" y="0"/>
                  </a:moveTo>
                  <a:lnTo>
                    <a:pt x="26505" y="0"/>
                  </a:lnTo>
                  <a:lnTo>
                    <a:pt x="0" y="362447"/>
                  </a:lnTo>
                  <a:lnTo>
                    <a:pt x="0" y="601132"/>
                  </a:lnTo>
                  <a:lnTo>
                    <a:pt x="600801" y="601132"/>
                  </a:lnTo>
                  <a:lnTo>
                    <a:pt x="600801" y="539250"/>
                  </a:lnTo>
                  <a:lnTo>
                    <a:pt x="70682" y="539250"/>
                  </a:lnTo>
                  <a:lnTo>
                    <a:pt x="70682" y="459689"/>
                  </a:lnTo>
                  <a:lnTo>
                    <a:pt x="600801" y="459689"/>
                  </a:lnTo>
                  <a:lnTo>
                    <a:pt x="600801" y="362447"/>
                  </a:lnTo>
                  <a:lnTo>
                    <a:pt x="123694" y="362447"/>
                  </a:lnTo>
                  <a:lnTo>
                    <a:pt x="97188" y="0"/>
                  </a:lnTo>
                  <a:close/>
                </a:path>
                <a:path w="601344" h="601344">
                  <a:moveTo>
                    <a:pt x="247388" y="459689"/>
                  </a:moveTo>
                  <a:lnTo>
                    <a:pt x="176706" y="459689"/>
                  </a:lnTo>
                  <a:lnTo>
                    <a:pt x="176706" y="539250"/>
                  </a:lnTo>
                  <a:lnTo>
                    <a:pt x="247388" y="539250"/>
                  </a:lnTo>
                  <a:lnTo>
                    <a:pt x="247388" y="459689"/>
                  </a:lnTo>
                  <a:close/>
                </a:path>
                <a:path w="601344" h="601344">
                  <a:moveTo>
                    <a:pt x="424095" y="459689"/>
                  </a:moveTo>
                  <a:lnTo>
                    <a:pt x="353412" y="459689"/>
                  </a:lnTo>
                  <a:lnTo>
                    <a:pt x="353412" y="539250"/>
                  </a:lnTo>
                  <a:lnTo>
                    <a:pt x="424095" y="539250"/>
                  </a:lnTo>
                  <a:lnTo>
                    <a:pt x="424095" y="459689"/>
                  </a:lnTo>
                  <a:close/>
                </a:path>
                <a:path w="601344" h="601344">
                  <a:moveTo>
                    <a:pt x="600801" y="459689"/>
                  </a:moveTo>
                  <a:lnTo>
                    <a:pt x="530118" y="459689"/>
                  </a:lnTo>
                  <a:lnTo>
                    <a:pt x="530118" y="539250"/>
                  </a:lnTo>
                  <a:lnTo>
                    <a:pt x="600801" y="539250"/>
                  </a:lnTo>
                  <a:lnTo>
                    <a:pt x="600801" y="459689"/>
                  </a:lnTo>
                  <a:close/>
                </a:path>
                <a:path w="601344" h="601344">
                  <a:moveTo>
                    <a:pt x="362247" y="238684"/>
                  </a:moveTo>
                  <a:lnTo>
                    <a:pt x="123694" y="362447"/>
                  </a:lnTo>
                  <a:lnTo>
                    <a:pt x="362247" y="362447"/>
                  </a:lnTo>
                  <a:lnTo>
                    <a:pt x="362247" y="238684"/>
                  </a:lnTo>
                  <a:close/>
                </a:path>
                <a:path w="601344" h="601344">
                  <a:moveTo>
                    <a:pt x="600801" y="238684"/>
                  </a:moveTo>
                  <a:lnTo>
                    <a:pt x="362247" y="362447"/>
                  </a:lnTo>
                  <a:lnTo>
                    <a:pt x="600801" y="362447"/>
                  </a:lnTo>
                  <a:lnTo>
                    <a:pt x="600801" y="238684"/>
                  </a:lnTo>
                  <a:close/>
                </a:path>
              </a:pathLst>
            </a:custGeom>
            <a:solidFill>
              <a:srgbClr val="155F8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p:nvPr/>
          </p:nvSpPr>
          <p:spPr>
            <a:xfrm>
              <a:off x="619042" y="2301743"/>
              <a:ext cx="601345" cy="601345"/>
            </a:xfrm>
            <a:custGeom>
              <a:avLst/>
              <a:gdLst/>
              <a:ahLst/>
              <a:cxnLst/>
              <a:rect l="l" t="t" r="r" b="b"/>
              <a:pathLst>
                <a:path w="601344" h="601344">
                  <a:moveTo>
                    <a:pt x="530118" y="539250"/>
                  </a:moveTo>
                  <a:lnTo>
                    <a:pt x="424095" y="539250"/>
                  </a:lnTo>
                  <a:lnTo>
                    <a:pt x="424095" y="459689"/>
                  </a:lnTo>
                  <a:lnTo>
                    <a:pt x="530118" y="459689"/>
                  </a:lnTo>
                  <a:lnTo>
                    <a:pt x="530118" y="539250"/>
                  </a:lnTo>
                  <a:close/>
                </a:path>
                <a:path w="601344" h="601344">
                  <a:moveTo>
                    <a:pt x="353412" y="539250"/>
                  </a:moveTo>
                  <a:lnTo>
                    <a:pt x="247388" y="539250"/>
                  </a:lnTo>
                  <a:lnTo>
                    <a:pt x="247388" y="459689"/>
                  </a:lnTo>
                  <a:lnTo>
                    <a:pt x="353412" y="459689"/>
                  </a:lnTo>
                  <a:lnTo>
                    <a:pt x="353412" y="539250"/>
                  </a:lnTo>
                  <a:close/>
                </a:path>
                <a:path w="601344" h="601344">
                  <a:moveTo>
                    <a:pt x="176706" y="539250"/>
                  </a:moveTo>
                  <a:lnTo>
                    <a:pt x="70682" y="539250"/>
                  </a:lnTo>
                  <a:lnTo>
                    <a:pt x="70682" y="459689"/>
                  </a:lnTo>
                  <a:lnTo>
                    <a:pt x="176706" y="459689"/>
                  </a:lnTo>
                  <a:lnTo>
                    <a:pt x="176706" y="539250"/>
                  </a:lnTo>
                  <a:close/>
                </a:path>
                <a:path w="601344" h="601344">
                  <a:moveTo>
                    <a:pt x="362247" y="362447"/>
                  </a:moveTo>
                  <a:lnTo>
                    <a:pt x="362247" y="238684"/>
                  </a:lnTo>
                  <a:lnTo>
                    <a:pt x="123694" y="362447"/>
                  </a:lnTo>
                  <a:lnTo>
                    <a:pt x="97188" y="0"/>
                  </a:lnTo>
                  <a:lnTo>
                    <a:pt x="26505" y="0"/>
                  </a:lnTo>
                  <a:lnTo>
                    <a:pt x="0" y="362447"/>
                  </a:lnTo>
                  <a:lnTo>
                    <a:pt x="0" y="601132"/>
                  </a:lnTo>
                  <a:lnTo>
                    <a:pt x="600801" y="601132"/>
                  </a:lnTo>
                  <a:lnTo>
                    <a:pt x="600801" y="362447"/>
                  </a:lnTo>
                  <a:lnTo>
                    <a:pt x="600801" y="238684"/>
                  </a:lnTo>
                  <a:lnTo>
                    <a:pt x="362247" y="362447"/>
                  </a:lnTo>
                  <a:close/>
                </a:path>
              </a:pathLst>
            </a:custGeom>
            <a:ln w="10310">
              <a:solidFill>
                <a:srgbClr val="155F82"/>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p:cNvSpPr/>
            <p:nvPr/>
          </p:nvSpPr>
          <p:spPr>
            <a:xfrm>
              <a:off x="489089" y="2171700"/>
              <a:ext cx="857885" cy="857885"/>
            </a:xfrm>
            <a:custGeom>
              <a:avLst/>
              <a:gdLst/>
              <a:ahLst/>
              <a:cxnLst/>
              <a:rect l="l" t="t" r="r" b="b"/>
              <a:pathLst>
                <a:path w="857885" h="857885">
                  <a:moveTo>
                    <a:pt x="0" y="857885"/>
                  </a:moveTo>
                  <a:lnTo>
                    <a:pt x="857885" y="857885"/>
                  </a:lnTo>
                  <a:lnTo>
                    <a:pt x="857885" y="0"/>
                  </a:lnTo>
                  <a:lnTo>
                    <a:pt x="0" y="0"/>
                  </a:lnTo>
                  <a:lnTo>
                    <a:pt x="0" y="857885"/>
                  </a:lnTo>
                  <a:close/>
                </a:path>
              </a:pathLst>
            </a:custGeom>
            <a:ln w="190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7" name="object 7"/>
          <p:cNvSpPr txBox="1"/>
          <p:nvPr/>
        </p:nvSpPr>
        <p:spPr>
          <a:xfrm>
            <a:off x="476504" y="3146297"/>
            <a:ext cx="2440305" cy="2429510"/>
          </a:xfrm>
          <a:prstGeom prst="rect">
            <a:avLst/>
          </a:prstGeom>
        </p:spPr>
        <p:txBody>
          <a:bodyPr vert="horz" wrap="square" lIns="0" tIns="6350" rIns="0" bIns="0" rtlCol="0">
            <a:spAutoFit/>
          </a:bodyPr>
          <a:lstStyle/>
          <a:p>
            <a:pPr marL="12700" marR="5080" lvl="0" indent="0" defTabSz="914400" eaLnBrk="1" fontAlgn="auto" latinLnBrk="0" hangingPunct="1">
              <a:lnSpc>
                <a:spcPct val="101699"/>
              </a:lnSpc>
              <a:spcBef>
                <a:spcPts val="50"/>
              </a:spcBef>
              <a:spcAft>
                <a:spcPts val="0"/>
              </a:spcAft>
              <a:buClrTx/>
              <a:buSzTx/>
              <a:buFontTx/>
              <a:buNone/>
              <a:tabLst/>
              <a:defRPr/>
            </a:pPr>
            <a:r>
              <a:rPr kumimoji="0" sz="2400" b="1" i="0" u="none" strike="noStrike" kern="0" cap="none" spc="114" normalizeH="0" baseline="0" noProof="0" dirty="0">
                <a:ln>
                  <a:noFill/>
                </a:ln>
                <a:solidFill>
                  <a:sysClr val="windowText" lastClr="000000"/>
                </a:solidFill>
                <a:effectLst/>
                <a:uLnTx/>
                <a:uFillTx/>
                <a:latin typeface="Calibri"/>
                <a:cs typeface="Calibri"/>
              </a:rPr>
              <a:t>Publicly-</a:t>
            </a:r>
            <a:r>
              <a:rPr kumimoji="0" sz="2400" b="1" i="0" u="none" strike="noStrike" kern="0" cap="none" spc="75" normalizeH="0" baseline="0" noProof="0" dirty="0">
                <a:ln>
                  <a:noFill/>
                </a:ln>
                <a:solidFill>
                  <a:sysClr val="windowText" lastClr="000000"/>
                </a:solidFill>
                <a:effectLst/>
                <a:uLnTx/>
                <a:uFillTx/>
                <a:latin typeface="Calibri"/>
                <a:cs typeface="Calibri"/>
              </a:rPr>
              <a:t>owned</a:t>
            </a:r>
            <a:r>
              <a:rPr kumimoji="0" sz="2400" b="1" i="0" u="none" strike="noStrike" kern="0" cap="none" spc="-35" normalizeH="0" baseline="0" noProof="0" dirty="0">
                <a:ln>
                  <a:noFill/>
                </a:ln>
                <a:solidFill>
                  <a:sysClr val="windowText" lastClr="000000"/>
                </a:solidFill>
                <a:effectLst/>
                <a:uLnTx/>
                <a:uFillTx/>
                <a:latin typeface="Calibri"/>
                <a:cs typeface="Calibri"/>
              </a:rPr>
              <a:t> </a:t>
            </a:r>
            <a:r>
              <a:rPr kumimoji="0" sz="2400" b="1" i="0" u="none" strike="noStrike" kern="0" cap="none" spc="-50" normalizeH="0" baseline="0" noProof="0" dirty="0">
                <a:ln>
                  <a:noFill/>
                </a:ln>
                <a:solidFill>
                  <a:sysClr val="windowText" lastClr="000000"/>
                </a:solidFill>
                <a:effectLst/>
                <a:uLnTx/>
                <a:uFillTx/>
                <a:latin typeface="Calibri"/>
                <a:cs typeface="Calibri"/>
              </a:rPr>
              <a:t>&amp; </a:t>
            </a:r>
            <a:r>
              <a:rPr kumimoji="0" sz="2400" b="1" i="0" u="none" strike="noStrike" kern="0" cap="none" spc="60" normalizeH="0" baseline="0" noProof="0" dirty="0">
                <a:ln>
                  <a:noFill/>
                </a:ln>
                <a:solidFill>
                  <a:sysClr val="windowText" lastClr="000000"/>
                </a:solidFill>
                <a:effectLst/>
                <a:uLnTx/>
                <a:uFillTx/>
                <a:latin typeface="Calibri"/>
                <a:cs typeface="Calibri"/>
              </a:rPr>
              <a:t>privately-</a:t>
            </a:r>
            <a:r>
              <a:rPr kumimoji="0" sz="2400" b="1" i="0" u="none" strike="noStrike" kern="0" cap="none" spc="65" normalizeH="0" baseline="0" noProof="0" dirty="0">
                <a:ln>
                  <a:noFill/>
                </a:ln>
                <a:solidFill>
                  <a:sysClr val="windowText" lastClr="000000"/>
                </a:solidFill>
                <a:effectLst/>
                <a:uLnTx/>
                <a:uFillTx/>
                <a:latin typeface="Calibri"/>
                <a:cs typeface="Calibri"/>
              </a:rPr>
              <a:t>owned </a:t>
            </a:r>
            <a:r>
              <a:rPr kumimoji="0" sz="2400" b="1" i="0" u="none" strike="noStrike" kern="0" cap="none" spc="60" normalizeH="0" baseline="0" noProof="0" dirty="0">
                <a:ln>
                  <a:noFill/>
                </a:ln>
                <a:solidFill>
                  <a:sysClr val="windowText" lastClr="000000"/>
                </a:solidFill>
                <a:effectLst/>
                <a:uLnTx/>
                <a:uFillTx/>
                <a:latin typeface="Calibri"/>
                <a:cs typeface="Calibri"/>
              </a:rPr>
              <a:t>wastewater </a:t>
            </a:r>
            <a:r>
              <a:rPr kumimoji="0" sz="2400" b="1" i="0" u="none" strike="noStrike" kern="0" cap="none" spc="100" normalizeH="0" baseline="0" noProof="0" dirty="0">
                <a:ln>
                  <a:noFill/>
                </a:ln>
                <a:solidFill>
                  <a:sysClr val="windowText" lastClr="000000"/>
                </a:solidFill>
                <a:effectLst/>
                <a:uLnTx/>
                <a:uFillTx/>
                <a:latin typeface="Calibri"/>
                <a:cs typeface="Calibri"/>
              </a:rPr>
              <a:t>facilities</a:t>
            </a:r>
            <a:endParaRPr kumimoji="0" sz="2400" b="0" i="0" u="none" strike="noStrike" kern="0" cap="none" spc="0" normalizeH="0" baseline="0" noProof="0" dirty="0">
              <a:ln>
                <a:noFill/>
              </a:ln>
              <a:solidFill>
                <a:sysClr val="windowText" lastClr="000000"/>
              </a:solidFill>
              <a:effectLst/>
              <a:uLnTx/>
              <a:uFillTx/>
              <a:latin typeface="Calibri"/>
              <a:cs typeface="Calibri"/>
            </a:endParaRPr>
          </a:p>
          <a:p>
            <a:pPr marL="12700" marR="554990" lvl="0" indent="0" defTabSz="914400" eaLnBrk="1" fontAlgn="auto" latinLnBrk="0" hangingPunct="1">
              <a:lnSpc>
                <a:spcPct val="101699"/>
              </a:lnSpc>
              <a:spcBef>
                <a:spcPts val="675"/>
              </a:spcBef>
              <a:spcAft>
                <a:spcPts val="0"/>
              </a:spcAft>
              <a:buClrTx/>
              <a:buSzTx/>
              <a:buFontTx/>
              <a:buNone/>
              <a:tabLst/>
              <a:defRPr/>
            </a:pPr>
            <a:r>
              <a:rPr kumimoji="0" sz="1800" b="0" i="0" u="none" strike="noStrike" kern="0" cap="none" spc="70" normalizeH="0" baseline="0" noProof="0" dirty="0">
                <a:ln>
                  <a:noFill/>
                </a:ln>
                <a:solidFill>
                  <a:sysClr val="windowText" lastClr="000000"/>
                </a:solidFill>
                <a:effectLst/>
                <a:uLnTx/>
                <a:uFillTx/>
                <a:latin typeface="Calibri"/>
                <a:cs typeface="Calibri"/>
              </a:rPr>
              <a:t>Collection</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55" normalizeH="0" baseline="0" noProof="0" dirty="0">
                <a:ln>
                  <a:noFill/>
                </a:ln>
                <a:solidFill>
                  <a:sysClr val="windowText" lastClr="000000"/>
                </a:solidFill>
                <a:effectLst/>
                <a:uLnTx/>
                <a:uFillTx/>
                <a:latin typeface="Calibri"/>
                <a:cs typeface="Calibri"/>
              </a:rPr>
              <a:t>System, </a:t>
            </a:r>
            <a:r>
              <a:rPr kumimoji="0" sz="1800" b="0" i="0" u="none" strike="noStrike" kern="0" cap="none" spc="0" normalizeH="0" baseline="0" noProof="0" dirty="0">
                <a:ln>
                  <a:noFill/>
                </a:ln>
                <a:solidFill>
                  <a:sysClr val="windowText" lastClr="000000"/>
                </a:solidFill>
                <a:effectLst/>
                <a:uLnTx/>
                <a:uFillTx/>
                <a:latin typeface="Calibri"/>
                <a:cs typeface="Calibri"/>
              </a:rPr>
              <a:t>pumping</a:t>
            </a:r>
            <a:r>
              <a:rPr kumimoji="0" sz="1800" b="0" i="0" u="none" strike="noStrike" kern="0" cap="none" spc="250" normalizeH="0" baseline="0" noProof="0" dirty="0">
                <a:ln>
                  <a:noFill/>
                </a:ln>
                <a:solidFill>
                  <a:sysClr val="windowText" lastClr="000000"/>
                </a:solidFill>
                <a:effectLst/>
                <a:uLnTx/>
                <a:uFillTx/>
                <a:latin typeface="Calibri"/>
                <a:cs typeface="Calibri"/>
              </a:rPr>
              <a:t> </a:t>
            </a:r>
            <a:r>
              <a:rPr kumimoji="0" sz="1800" b="0" i="0" u="none" strike="noStrike" kern="0" cap="none" spc="35" normalizeH="0" baseline="0" noProof="0" dirty="0">
                <a:ln>
                  <a:noFill/>
                </a:ln>
                <a:solidFill>
                  <a:sysClr val="windowText" lastClr="000000"/>
                </a:solidFill>
                <a:effectLst/>
                <a:uLnTx/>
                <a:uFillTx/>
                <a:latin typeface="Calibri"/>
                <a:cs typeface="Calibri"/>
              </a:rPr>
              <a:t>stations, </a:t>
            </a:r>
            <a:r>
              <a:rPr kumimoji="0" sz="1800" b="0" i="0" u="none" strike="noStrike" kern="0" cap="none" spc="0" normalizeH="0" baseline="0" noProof="0" dirty="0">
                <a:ln>
                  <a:noFill/>
                </a:ln>
                <a:solidFill>
                  <a:sysClr val="windowText" lastClr="000000"/>
                </a:solidFill>
                <a:effectLst/>
                <a:uLnTx/>
                <a:uFillTx/>
                <a:latin typeface="Calibri"/>
                <a:cs typeface="Calibri"/>
              </a:rPr>
              <a:t>treatment</a:t>
            </a:r>
            <a:r>
              <a:rPr kumimoji="0" sz="1800" b="0" i="0" u="none" strike="noStrike" kern="0" cap="none" spc="100" normalizeH="0" baseline="0" noProof="0" dirty="0">
                <a:ln>
                  <a:noFill/>
                </a:ln>
                <a:solidFill>
                  <a:sysClr val="windowText" lastClr="000000"/>
                </a:solidFill>
                <a:effectLst/>
                <a:uLnTx/>
                <a:uFillTx/>
                <a:latin typeface="Calibri"/>
                <a:cs typeface="Calibri"/>
              </a:rPr>
              <a:t> </a:t>
            </a:r>
            <a:r>
              <a:rPr kumimoji="0" sz="1800" b="0" i="0" u="none" strike="noStrike" kern="0" cap="none" spc="45" normalizeH="0" baseline="0" noProof="0" dirty="0">
                <a:ln>
                  <a:noFill/>
                </a:ln>
                <a:solidFill>
                  <a:sysClr val="windowText" lastClr="000000"/>
                </a:solidFill>
                <a:effectLst/>
                <a:uLnTx/>
                <a:uFillTx/>
                <a:latin typeface="Calibri"/>
                <a:cs typeface="Calibri"/>
              </a:rPr>
              <a:t>plants</a:t>
            </a:r>
            <a:endParaRPr kumimoji="0" sz="1800" b="0" i="0" u="none" strike="noStrike" kern="0" cap="none" spc="0" normalizeH="0" baseline="0" noProof="0" dirty="0">
              <a:ln>
                <a:noFill/>
              </a:ln>
              <a:solidFill>
                <a:sysClr val="windowText" lastClr="000000"/>
              </a:solidFill>
              <a:effectLst/>
              <a:uLnTx/>
              <a:uFillTx/>
              <a:latin typeface="Calibri"/>
              <a:cs typeface="Calibri"/>
            </a:endParaRPr>
          </a:p>
        </p:txBody>
      </p:sp>
      <p:grpSp>
        <p:nvGrpSpPr>
          <p:cNvPr id="8" name="object 8">
            <a:extLst>
              <a:ext uri="{C183D7F6-B498-43B3-948B-1728B52AA6E4}">
                <adec:decorative xmlns:adec="http://schemas.microsoft.com/office/drawing/2017/decorative" val="1"/>
              </a:ext>
            </a:extLst>
          </p:cNvPr>
          <p:cNvGrpSpPr/>
          <p:nvPr/>
        </p:nvGrpSpPr>
        <p:grpSpPr>
          <a:xfrm>
            <a:off x="3359658" y="2162175"/>
            <a:ext cx="876935" cy="876935"/>
            <a:chOff x="3359658" y="2162175"/>
            <a:chExt cx="876935" cy="876935"/>
          </a:xfrm>
        </p:grpSpPr>
        <p:sp>
          <p:nvSpPr>
            <p:cNvPr id="9" name="object 9"/>
            <p:cNvSpPr/>
            <p:nvPr/>
          </p:nvSpPr>
          <p:spPr>
            <a:xfrm>
              <a:off x="3446123" y="2558108"/>
              <a:ext cx="212090" cy="318770"/>
            </a:xfrm>
            <a:custGeom>
              <a:avLst/>
              <a:gdLst/>
              <a:ahLst/>
              <a:cxnLst/>
              <a:rect l="l" t="t" r="r" b="b"/>
              <a:pathLst>
                <a:path w="212089" h="318769">
                  <a:moveTo>
                    <a:pt x="212047" y="0"/>
                  </a:moveTo>
                  <a:lnTo>
                    <a:pt x="0" y="0"/>
                  </a:lnTo>
                  <a:lnTo>
                    <a:pt x="0" y="318246"/>
                  </a:lnTo>
                  <a:lnTo>
                    <a:pt x="88353" y="318246"/>
                  </a:lnTo>
                  <a:lnTo>
                    <a:pt x="88353" y="265205"/>
                  </a:lnTo>
                  <a:lnTo>
                    <a:pt x="212047" y="265205"/>
                  </a:lnTo>
                  <a:lnTo>
                    <a:pt x="212047" y="229844"/>
                  </a:lnTo>
                  <a:lnTo>
                    <a:pt x="53011" y="229844"/>
                  </a:lnTo>
                  <a:lnTo>
                    <a:pt x="53011" y="194483"/>
                  </a:lnTo>
                  <a:lnTo>
                    <a:pt x="212047" y="194483"/>
                  </a:lnTo>
                  <a:lnTo>
                    <a:pt x="212047" y="159123"/>
                  </a:lnTo>
                  <a:lnTo>
                    <a:pt x="53011" y="159123"/>
                  </a:lnTo>
                  <a:lnTo>
                    <a:pt x="53011" y="123762"/>
                  </a:lnTo>
                  <a:lnTo>
                    <a:pt x="212047" y="123762"/>
                  </a:lnTo>
                  <a:lnTo>
                    <a:pt x="212047" y="88401"/>
                  </a:lnTo>
                  <a:lnTo>
                    <a:pt x="53011" y="88401"/>
                  </a:lnTo>
                  <a:lnTo>
                    <a:pt x="53011" y="53041"/>
                  </a:lnTo>
                  <a:lnTo>
                    <a:pt x="212047" y="53041"/>
                  </a:lnTo>
                  <a:lnTo>
                    <a:pt x="212047" y="0"/>
                  </a:lnTo>
                  <a:close/>
                </a:path>
                <a:path w="212089" h="318769">
                  <a:moveTo>
                    <a:pt x="212047" y="265205"/>
                  </a:moveTo>
                  <a:lnTo>
                    <a:pt x="123694" y="265205"/>
                  </a:lnTo>
                  <a:lnTo>
                    <a:pt x="123694" y="318246"/>
                  </a:lnTo>
                  <a:lnTo>
                    <a:pt x="212047" y="318246"/>
                  </a:lnTo>
                  <a:lnTo>
                    <a:pt x="212047" y="265205"/>
                  </a:lnTo>
                  <a:close/>
                </a:path>
                <a:path w="212089" h="318769">
                  <a:moveTo>
                    <a:pt x="123694" y="194483"/>
                  </a:moveTo>
                  <a:lnTo>
                    <a:pt x="88353" y="194483"/>
                  </a:lnTo>
                  <a:lnTo>
                    <a:pt x="88353" y="229844"/>
                  </a:lnTo>
                  <a:lnTo>
                    <a:pt x="123694" y="229844"/>
                  </a:lnTo>
                  <a:lnTo>
                    <a:pt x="123694" y="194483"/>
                  </a:lnTo>
                  <a:close/>
                </a:path>
                <a:path w="212089" h="318769">
                  <a:moveTo>
                    <a:pt x="212047" y="194483"/>
                  </a:moveTo>
                  <a:lnTo>
                    <a:pt x="159035" y="194483"/>
                  </a:lnTo>
                  <a:lnTo>
                    <a:pt x="159035" y="229844"/>
                  </a:lnTo>
                  <a:lnTo>
                    <a:pt x="212047" y="229844"/>
                  </a:lnTo>
                  <a:lnTo>
                    <a:pt x="212047" y="194483"/>
                  </a:lnTo>
                  <a:close/>
                </a:path>
                <a:path w="212089" h="318769">
                  <a:moveTo>
                    <a:pt x="123694" y="123762"/>
                  </a:moveTo>
                  <a:lnTo>
                    <a:pt x="88353" y="123762"/>
                  </a:lnTo>
                  <a:lnTo>
                    <a:pt x="88353" y="159123"/>
                  </a:lnTo>
                  <a:lnTo>
                    <a:pt x="123694" y="159123"/>
                  </a:lnTo>
                  <a:lnTo>
                    <a:pt x="123694" y="123762"/>
                  </a:lnTo>
                  <a:close/>
                </a:path>
                <a:path w="212089" h="318769">
                  <a:moveTo>
                    <a:pt x="212047" y="123762"/>
                  </a:moveTo>
                  <a:lnTo>
                    <a:pt x="159035" y="123762"/>
                  </a:lnTo>
                  <a:lnTo>
                    <a:pt x="159035" y="159123"/>
                  </a:lnTo>
                  <a:lnTo>
                    <a:pt x="212047" y="159123"/>
                  </a:lnTo>
                  <a:lnTo>
                    <a:pt x="212047" y="123762"/>
                  </a:lnTo>
                  <a:close/>
                </a:path>
                <a:path w="212089" h="318769">
                  <a:moveTo>
                    <a:pt x="123694" y="53041"/>
                  </a:moveTo>
                  <a:lnTo>
                    <a:pt x="88353" y="53041"/>
                  </a:lnTo>
                  <a:lnTo>
                    <a:pt x="88353" y="88401"/>
                  </a:lnTo>
                  <a:lnTo>
                    <a:pt x="123694" y="88401"/>
                  </a:lnTo>
                  <a:lnTo>
                    <a:pt x="123694" y="53041"/>
                  </a:lnTo>
                  <a:close/>
                </a:path>
                <a:path w="212089" h="318769">
                  <a:moveTo>
                    <a:pt x="212047" y="53041"/>
                  </a:moveTo>
                  <a:lnTo>
                    <a:pt x="159035" y="53041"/>
                  </a:lnTo>
                  <a:lnTo>
                    <a:pt x="159035" y="88401"/>
                  </a:lnTo>
                  <a:lnTo>
                    <a:pt x="212047" y="88401"/>
                  </a:lnTo>
                  <a:lnTo>
                    <a:pt x="212047" y="53041"/>
                  </a:lnTo>
                  <a:close/>
                </a:path>
              </a:pathLst>
            </a:custGeom>
            <a:solidFill>
              <a:srgbClr val="155F8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p:nvPr/>
          </p:nvSpPr>
          <p:spPr>
            <a:xfrm>
              <a:off x="3446123" y="2558108"/>
              <a:ext cx="212090" cy="318770"/>
            </a:xfrm>
            <a:custGeom>
              <a:avLst/>
              <a:gdLst/>
              <a:ahLst/>
              <a:cxnLst/>
              <a:rect l="l" t="t" r="r" b="b"/>
              <a:pathLst>
                <a:path w="212089" h="318769">
                  <a:moveTo>
                    <a:pt x="53011" y="194483"/>
                  </a:moveTo>
                  <a:lnTo>
                    <a:pt x="88353" y="194483"/>
                  </a:lnTo>
                  <a:lnTo>
                    <a:pt x="88353" y="229844"/>
                  </a:lnTo>
                  <a:lnTo>
                    <a:pt x="53011" y="229844"/>
                  </a:lnTo>
                  <a:lnTo>
                    <a:pt x="53011" y="194483"/>
                  </a:lnTo>
                  <a:close/>
                </a:path>
                <a:path w="212089" h="318769">
                  <a:moveTo>
                    <a:pt x="53011" y="123762"/>
                  </a:moveTo>
                  <a:lnTo>
                    <a:pt x="88353" y="123762"/>
                  </a:lnTo>
                  <a:lnTo>
                    <a:pt x="88353" y="159123"/>
                  </a:lnTo>
                  <a:lnTo>
                    <a:pt x="53011" y="159123"/>
                  </a:lnTo>
                  <a:lnTo>
                    <a:pt x="53011" y="123762"/>
                  </a:lnTo>
                  <a:close/>
                </a:path>
                <a:path w="212089" h="318769">
                  <a:moveTo>
                    <a:pt x="53011" y="53041"/>
                  </a:moveTo>
                  <a:lnTo>
                    <a:pt x="88353" y="53041"/>
                  </a:lnTo>
                  <a:lnTo>
                    <a:pt x="88353" y="88401"/>
                  </a:lnTo>
                  <a:lnTo>
                    <a:pt x="53011" y="88401"/>
                  </a:lnTo>
                  <a:lnTo>
                    <a:pt x="53011" y="53041"/>
                  </a:lnTo>
                  <a:close/>
                </a:path>
                <a:path w="212089" h="318769">
                  <a:moveTo>
                    <a:pt x="123694" y="194483"/>
                  </a:moveTo>
                  <a:lnTo>
                    <a:pt x="159035" y="194483"/>
                  </a:lnTo>
                  <a:lnTo>
                    <a:pt x="159035" y="229844"/>
                  </a:lnTo>
                  <a:lnTo>
                    <a:pt x="123694" y="229844"/>
                  </a:lnTo>
                  <a:lnTo>
                    <a:pt x="123694" y="194483"/>
                  </a:lnTo>
                  <a:close/>
                </a:path>
                <a:path w="212089" h="318769">
                  <a:moveTo>
                    <a:pt x="123694" y="123762"/>
                  </a:moveTo>
                  <a:lnTo>
                    <a:pt x="159035" y="123762"/>
                  </a:lnTo>
                  <a:lnTo>
                    <a:pt x="159035" y="159123"/>
                  </a:lnTo>
                  <a:lnTo>
                    <a:pt x="123694" y="159123"/>
                  </a:lnTo>
                  <a:lnTo>
                    <a:pt x="123694" y="123762"/>
                  </a:lnTo>
                  <a:close/>
                </a:path>
                <a:path w="212089" h="318769">
                  <a:moveTo>
                    <a:pt x="123694" y="53041"/>
                  </a:moveTo>
                  <a:lnTo>
                    <a:pt x="159035" y="53041"/>
                  </a:lnTo>
                  <a:lnTo>
                    <a:pt x="159035" y="88401"/>
                  </a:lnTo>
                  <a:lnTo>
                    <a:pt x="123694" y="88401"/>
                  </a:lnTo>
                  <a:lnTo>
                    <a:pt x="123694" y="53041"/>
                  </a:lnTo>
                  <a:close/>
                </a:path>
                <a:path w="212089" h="318769">
                  <a:moveTo>
                    <a:pt x="0" y="318246"/>
                  </a:moveTo>
                  <a:lnTo>
                    <a:pt x="88353" y="318246"/>
                  </a:lnTo>
                  <a:lnTo>
                    <a:pt x="88353" y="265205"/>
                  </a:lnTo>
                  <a:lnTo>
                    <a:pt x="123694" y="265205"/>
                  </a:lnTo>
                  <a:lnTo>
                    <a:pt x="123694" y="318246"/>
                  </a:lnTo>
                  <a:lnTo>
                    <a:pt x="212047" y="318246"/>
                  </a:lnTo>
                  <a:lnTo>
                    <a:pt x="212047" y="0"/>
                  </a:lnTo>
                  <a:lnTo>
                    <a:pt x="0" y="0"/>
                  </a:lnTo>
                  <a:lnTo>
                    <a:pt x="0" y="318246"/>
                  </a:lnTo>
                  <a:close/>
                </a:path>
              </a:pathLst>
            </a:custGeom>
            <a:ln w="10310">
              <a:solidFill>
                <a:srgbClr val="155F82"/>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1" name="object 11"/>
            <p:cNvPicPr/>
            <p:nvPr/>
          </p:nvPicPr>
          <p:blipFill>
            <a:blip r:embed="rId2" cstate="print"/>
            <a:stretch>
              <a:fillRect/>
            </a:stretch>
          </p:blipFill>
          <p:spPr>
            <a:xfrm>
              <a:off x="3693512" y="2628830"/>
              <a:ext cx="212047" cy="247524"/>
            </a:xfrm>
            <a:prstGeom prst="rect">
              <a:avLst/>
            </a:prstGeom>
          </p:spPr>
        </p:pic>
        <p:sp>
          <p:nvSpPr>
            <p:cNvPr id="12" name="object 12"/>
            <p:cNvSpPr/>
            <p:nvPr/>
          </p:nvSpPr>
          <p:spPr>
            <a:xfrm>
              <a:off x="3693512" y="2628830"/>
              <a:ext cx="212090" cy="247650"/>
            </a:xfrm>
            <a:custGeom>
              <a:avLst/>
              <a:gdLst/>
              <a:ahLst/>
              <a:cxnLst/>
              <a:rect l="l" t="t" r="r" b="b"/>
              <a:pathLst>
                <a:path w="212089" h="247650">
                  <a:moveTo>
                    <a:pt x="0" y="247524"/>
                  </a:moveTo>
                  <a:lnTo>
                    <a:pt x="88353" y="247524"/>
                  </a:lnTo>
                  <a:lnTo>
                    <a:pt x="88353" y="194483"/>
                  </a:lnTo>
                  <a:lnTo>
                    <a:pt x="123694" y="194483"/>
                  </a:lnTo>
                  <a:lnTo>
                    <a:pt x="123694" y="247524"/>
                  </a:lnTo>
                  <a:lnTo>
                    <a:pt x="212047" y="247524"/>
                  </a:lnTo>
                  <a:lnTo>
                    <a:pt x="212047" y="0"/>
                  </a:lnTo>
                  <a:lnTo>
                    <a:pt x="0" y="0"/>
                  </a:lnTo>
                  <a:lnTo>
                    <a:pt x="0" y="247524"/>
                  </a:lnTo>
                  <a:close/>
                </a:path>
              </a:pathLst>
            </a:custGeom>
            <a:ln w="10310">
              <a:solidFill>
                <a:srgbClr val="155F82"/>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13"/>
            <p:cNvSpPr/>
            <p:nvPr/>
          </p:nvSpPr>
          <p:spPr>
            <a:xfrm>
              <a:off x="3940901" y="2345944"/>
              <a:ext cx="212090" cy="530860"/>
            </a:xfrm>
            <a:custGeom>
              <a:avLst/>
              <a:gdLst/>
              <a:ahLst/>
              <a:cxnLst/>
              <a:rect l="l" t="t" r="r" b="b"/>
              <a:pathLst>
                <a:path w="212089" h="530860">
                  <a:moveTo>
                    <a:pt x="0" y="0"/>
                  </a:moveTo>
                  <a:lnTo>
                    <a:pt x="0" y="530410"/>
                  </a:lnTo>
                  <a:lnTo>
                    <a:pt x="88353" y="530410"/>
                  </a:lnTo>
                  <a:lnTo>
                    <a:pt x="88353" y="477369"/>
                  </a:lnTo>
                  <a:lnTo>
                    <a:pt x="212047" y="477369"/>
                  </a:lnTo>
                  <a:lnTo>
                    <a:pt x="212047" y="442008"/>
                  </a:lnTo>
                  <a:lnTo>
                    <a:pt x="53012" y="442008"/>
                  </a:lnTo>
                  <a:lnTo>
                    <a:pt x="53012" y="406648"/>
                  </a:lnTo>
                  <a:lnTo>
                    <a:pt x="212047" y="406648"/>
                  </a:lnTo>
                  <a:lnTo>
                    <a:pt x="212047" y="371287"/>
                  </a:lnTo>
                  <a:lnTo>
                    <a:pt x="53012" y="371287"/>
                  </a:lnTo>
                  <a:lnTo>
                    <a:pt x="53012" y="335926"/>
                  </a:lnTo>
                  <a:lnTo>
                    <a:pt x="212047" y="335926"/>
                  </a:lnTo>
                  <a:lnTo>
                    <a:pt x="212047" y="300566"/>
                  </a:lnTo>
                  <a:lnTo>
                    <a:pt x="53012" y="300566"/>
                  </a:lnTo>
                  <a:lnTo>
                    <a:pt x="53011" y="265205"/>
                  </a:lnTo>
                  <a:lnTo>
                    <a:pt x="212047" y="265205"/>
                  </a:lnTo>
                  <a:lnTo>
                    <a:pt x="212047" y="229844"/>
                  </a:lnTo>
                  <a:lnTo>
                    <a:pt x="53011" y="229844"/>
                  </a:lnTo>
                  <a:lnTo>
                    <a:pt x="53011" y="194483"/>
                  </a:lnTo>
                  <a:lnTo>
                    <a:pt x="212047" y="194483"/>
                  </a:lnTo>
                  <a:lnTo>
                    <a:pt x="212047" y="159123"/>
                  </a:lnTo>
                  <a:lnTo>
                    <a:pt x="53011" y="159123"/>
                  </a:lnTo>
                  <a:lnTo>
                    <a:pt x="53011" y="123762"/>
                  </a:lnTo>
                  <a:lnTo>
                    <a:pt x="212047" y="123762"/>
                  </a:lnTo>
                  <a:lnTo>
                    <a:pt x="212047" y="97241"/>
                  </a:lnTo>
                  <a:lnTo>
                    <a:pt x="53011" y="97241"/>
                  </a:lnTo>
                  <a:lnTo>
                    <a:pt x="53011" y="61881"/>
                  </a:lnTo>
                  <a:lnTo>
                    <a:pt x="212047" y="61881"/>
                  </a:lnTo>
                  <a:lnTo>
                    <a:pt x="212047" y="26520"/>
                  </a:lnTo>
                  <a:lnTo>
                    <a:pt x="0" y="0"/>
                  </a:lnTo>
                  <a:close/>
                </a:path>
                <a:path w="212089" h="530860">
                  <a:moveTo>
                    <a:pt x="212047" y="477369"/>
                  </a:moveTo>
                  <a:lnTo>
                    <a:pt x="123694" y="477369"/>
                  </a:lnTo>
                  <a:lnTo>
                    <a:pt x="123694" y="530410"/>
                  </a:lnTo>
                  <a:lnTo>
                    <a:pt x="212047" y="530410"/>
                  </a:lnTo>
                  <a:lnTo>
                    <a:pt x="212047" y="477369"/>
                  </a:lnTo>
                  <a:close/>
                </a:path>
                <a:path w="212089" h="530860">
                  <a:moveTo>
                    <a:pt x="123694" y="406648"/>
                  </a:moveTo>
                  <a:lnTo>
                    <a:pt x="88353" y="406648"/>
                  </a:lnTo>
                  <a:lnTo>
                    <a:pt x="88353" y="442008"/>
                  </a:lnTo>
                  <a:lnTo>
                    <a:pt x="123694" y="442008"/>
                  </a:lnTo>
                  <a:lnTo>
                    <a:pt x="123694" y="406648"/>
                  </a:lnTo>
                  <a:close/>
                </a:path>
                <a:path w="212089" h="530860">
                  <a:moveTo>
                    <a:pt x="212047" y="406648"/>
                  </a:moveTo>
                  <a:lnTo>
                    <a:pt x="159035" y="406648"/>
                  </a:lnTo>
                  <a:lnTo>
                    <a:pt x="159035" y="442008"/>
                  </a:lnTo>
                  <a:lnTo>
                    <a:pt x="212047" y="442008"/>
                  </a:lnTo>
                  <a:lnTo>
                    <a:pt x="212047" y="406648"/>
                  </a:lnTo>
                  <a:close/>
                </a:path>
                <a:path w="212089" h="530860">
                  <a:moveTo>
                    <a:pt x="123694" y="335926"/>
                  </a:moveTo>
                  <a:lnTo>
                    <a:pt x="88353" y="335926"/>
                  </a:lnTo>
                  <a:lnTo>
                    <a:pt x="88353" y="371287"/>
                  </a:lnTo>
                  <a:lnTo>
                    <a:pt x="123694" y="371287"/>
                  </a:lnTo>
                  <a:lnTo>
                    <a:pt x="123694" y="335926"/>
                  </a:lnTo>
                  <a:close/>
                </a:path>
                <a:path w="212089" h="530860">
                  <a:moveTo>
                    <a:pt x="212047" y="335926"/>
                  </a:moveTo>
                  <a:lnTo>
                    <a:pt x="159035" y="335926"/>
                  </a:lnTo>
                  <a:lnTo>
                    <a:pt x="159035" y="371287"/>
                  </a:lnTo>
                  <a:lnTo>
                    <a:pt x="212047" y="371287"/>
                  </a:lnTo>
                  <a:lnTo>
                    <a:pt x="212047" y="335926"/>
                  </a:lnTo>
                  <a:close/>
                </a:path>
                <a:path w="212089" h="530860">
                  <a:moveTo>
                    <a:pt x="123694" y="265205"/>
                  </a:moveTo>
                  <a:lnTo>
                    <a:pt x="88353" y="265205"/>
                  </a:lnTo>
                  <a:lnTo>
                    <a:pt x="88353" y="300566"/>
                  </a:lnTo>
                  <a:lnTo>
                    <a:pt x="123694" y="300566"/>
                  </a:lnTo>
                  <a:lnTo>
                    <a:pt x="123694" y="265205"/>
                  </a:lnTo>
                  <a:close/>
                </a:path>
                <a:path w="212089" h="530860">
                  <a:moveTo>
                    <a:pt x="212047" y="265205"/>
                  </a:moveTo>
                  <a:lnTo>
                    <a:pt x="159035" y="265205"/>
                  </a:lnTo>
                  <a:lnTo>
                    <a:pt x="159035" y="300566"/>
                  </a:lnTo>
                  <a:lnTo>
                    <a:pt x="212047" y="300566"/>
                  </a:lnTo>
                  <a:lnTo>
                    <a:pt x="212047" y="265205"/>
                  </a:lnTo>
                  <a:close/>
                </a:path>
                <a:path w="212089" h="530860">
                  <a:moveTo>
                    <a:pt x="123694" y="194483"/>
                  </a:moveTo>
                  <a:lnTo>
                    <a:pt x="88353" y="194483"/>
                  </a:lnTo>
                  <a:lnTo>
                    <a:pt x="88353" y="229844"/>
                  </a:lnTo>
                  <a:lnTo>
                    <a:pt x="123694" y="229844"/>
                  </a:lnTo>
                  <a:lnTo>
                    <a:pt x="123694" y="194483"/>
                  </a:lnTo>
                  <a:close/>
                </a:path>
                <a:path w="212089" h="530860">
                  <a:moveTo>
                    <a:pt x="212047" y="194483"/>
                  </a:moveTo>
                  <a:lnTo>
                    <a:pt x="159035" y="194483"/>
                  </a:lnTo>
                  <a:lnTo>
                    <a:pt x="159035" y="229844"/>
                  </a:lnTo>
                  <a:lnTo>
                    <a:pt x="212047" y="229844"/>
                  </a:lnTo>
                  <a:lnTo>
                    <a:pt x="212047" y="194483"/>
                  </a:lnTo>
                  <a:close/>
                </a:path>
                <a:path w="212089" h="530860">
                  <a:moveTo>
                    <a:pt x="123694" y="123762"/>
                  </a:moveTo>
                  <a:lnTo>
                    <a:pt x="88353" y="123762"/>
                  </a:lnTo>
                  <a:lnTo>
                    <a:pt x="88353" y="159123"/>
                  </a:lnTo>
                  <a:lnTo>
                    <a:pt x="123694" y="159123"/>
                  </a:lnTo>
                  <a:lnTo>
                    <a:pt x="123694" y="123762"/>
                  </a:lnTo>
                  <a:close/>
                </a:path>
                <a:path w="212089" h="530860">
                  <a:moveTo>
                    <a:pt x="212047" y="123762"/>
                  </a:moveTo>
                  <a:lnTo>
                    <a:pt x="159035" y="123762"/>
                  </a:lnTo>
                  <a:lnTo>
                    <a:pt x="159035" y="159123"/>
                  </a:lnTo>
                  <a:lnTo>
                    <a:pt x="212047" y="159123"/>
                  </a:lnTo>
                  <a:lnTo>
                    <a:pt x="212047" y="123762"/>
                  </a:lnTo>
                  <a:close/>
                </a:path>
                <a:path w="212089" h="530860">
                  <a:moveTo>
                    <a:pt x="123694" y="61881"/>
                  </a:moveTo>
                  <a:lnTo>
                    <a:pt x="88353" y="61881"/>
                  </a:lnTo>
                  <a:lnTo>
                    <a:pt x="88353" y="97241"/>
                  </a:lnTo>
                  <a:lnTo>
                    <a:pt x="123694" y="97241"/>
                  </a:lnTo>
                  <a:lnTo>
                    <a:pt x="123694" y="61881"/>
                  </a:lnTo>
                  <a:close/>
                </a:path>
                <a:path w="212089" h="530860">
                  <a:moveTo>
                    <a:pt x="212047" y="61881"/>
                  </a:moveTo>
                  <a:lnTo>
                    <a:pt x="159035" y="61881"/>
                  </a:lnTo>
                  <a:lnTo>
                    <a:pt x="159035" y="97241"/>
                  </a:lnTo>
                  <a:lnTo>
                    <a:pt x="212047" y="97241"/>
                  </a:lnTo>
                  <a:lnTo>
                    <a:pt x="212047" y="61881"/>
                  </a:lnTo>
                  <a:close/>
                </a:path>
              </a:pathLst>
            </a:custGeom>
            <a:solidFill>
              <a:srgbClr val="155F8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 name="object 14"/>
            <p:cNvSpPr/>
            <p:nvPr/>
          </p:nvSpPr>
          <p:spPr>
            <a:xfrm>
              <a:off x="3940901" y="2345944"/>
              <a:ext cx="212090" cy="530860"/>
            </a:xfrm>
            <a:custGeom>
              <a:avLst/>
              <a:gdLst/>
              <a:ahLst/>
              <a:cxnLst/>
              <a:rect l="l" t="t" r="r" b="b"/>
              <a:pathLst>
                <a:path w="212089" h="530860">
                  <a:moveTo>
                    <a:pt x="159035" y="97241"/>
                  </a:moveTo>
                  <a:lnTo>
                    <a:pt x="123694" y="97241"/>
                  </a:lnTo>
                  <a:lnTo>
                    <a:pt x="123694" y="61881"/>
                  </a:lnTo>
                  <a:lnTo>
                    <a:pt x="159035" y="61881"/>
                  </a:lnTo>
                  <a:lnTo>
                    <a:pt x="159035" y="97241"/>
                  </a:lnTo>
                  <a:close/>
                </a:path>
                <a:path w="212089" h="530860">
                  <a:moveTo>
                    <a:pt x="159035" y="159123"/>
                  </a:moveTo>
                  <a:lnTo>
                    <a:pt x="123694" y="159123"/>
                  </a:lnTo>
                  <a:lnTo>
                    <a:pt x="123694" y="123762"/>
                  </a:lnTo>
                  <a:lnTo>
                    <a:pt x="159035" y="123762"/>
                  </a:lnTo>
                  <a:lnTo>
                    <a:pt x="159035" y="159123"/>
                  </a:lnTo>
                  <a:close/>
                </a:path>
                <a:path w="212089" h="530860">
                  <a:moveTo>
                    <a:pt x="159035" y="229844"/>
                  </a:moveTo>
                  <a:lnTo>
                    <a:pt x="123694" y="229844"/>
                  </a:lnTo>
                  <a:lnTo>
                    <a:pt x="123694" y="194483"/>
                  </a:lnTo>
                  <a:lnTo>
                    <a:pt x="159035" y="194483"/>
                  </a:lnTo>
                  <a:lnTo>
                    <a:pt x="159035" y="229844"/>
                  </a:lnTo>
                  <a:close/>
                </a:path>
                <a:path w="212089" h="530860">
                  <a:moveTo>
                    <a:pt x="159035" y="300566"/>
                  </a:moveTo>
                  <a:lnTo>
                    <a:pt x="123694" y="300566"/>
                  </a:lnTo>
                  <a:lnTo>
                    <a:pt x="123694" y="265205"/>
                  </a:lnTo>
                  <a:lnTo>
                    <a:pt x="159035" y="265205"/>
                  </a:lnTo>
                  <a:lnTo>
                    <a:pt x="159035" y="300566"/>
                  </a:lnTo>
                  <a:close/>
                </a:path>
                <a:path w="212089" h="530860">
                  <a:moveTo>
                    <a:pt x="159035" y="371287"/>
                  </a:moveTo>
                  <a:lnTo>
                    <a:pt x="123694" y="371287"/>
                  </a:lnTo>
                  <a:lnTo>
                    <a:pt x="123694" y="335926"/>
                  </a:lnTo>
                  <a:lnTo>
                    <a:pt x="159035" y="335926"/>
                  </a:lnTo>
                  <a:lnTo>
                    <a:pt x="159035" y="371287"/>
                  </a:lnTo>
                  <a:close/>
                </a:path>
                <a:path w="212089" h="530860">
                  <a:moveTo>
                    <a:pt x="159035" y="442008"/>
                  </a:moveTo>
                  <a:lnTo>
                    <a:pt x="123694" y="442008"/>
                  </a:lnTo>
                  <a:lnTo>
                    <a:pt x="123694" y="406648"/>
                  </a:lnTo>
                  <a:lnTo>
                    <a:pt x="159035" y="406648"/>
                  </a:lnTo>
                  <a:lnTo>
                    <a:pt x="159035" y="442008"/>
                  </a:lnTo>
                  <a:close/>
                </a:path>
                <a:path w="212089" h="530860">
                  <a:moveTo>
                    <a:pt x="88353" y="97241"/>
                  </a:moveTo>
                  <a:lnTo>
                    <a:pt x="53011" y="97241"/>
                  </a:lnTo>
                  <a:lnTo>
                    <a:pt x="53011" y="61881"/>
                  </a:lnTo>
                  <a:lnTo>
                    <a:pt x="88353" y="61881"/>
                  </a:lnTo>
                  <a:lnTo>
                    <a:pt x="88353" y="97241"/>
                  </a:lnTo>
                  <a:close/>
                </a:path>
                <a:path w="212089" h="530860">
                  <a:moveTo>
                    <a:pt x="88353" y="159123"/>
                  </a:moveTo>
                  <a:lnTo>
                    <a:pt x="53011" y="159123"/>
                  </a:lnTo>
                  <a:lnTo>
                    <a:pt x="53011" y="123762"/>
                  </a:lnTo>
                  <a:lnTo>
                    <a:pt x="88353" y="123762"/>
                  </a:lnTo>
                  <a:lnTo>
                    <a:pt x="88353" y="159123"/>
                  </a:lnTo>
                  <a:close/>
                </a:path>
                <a:path w="212089" h="530860">
                  <a:moveTo>
                    <a:pt x="88353" y="229844"/>
                  </a:moveTo>
                  <a:lnTo>
                    <a:pt x="53011" y="229844"/>
                  </a:lnTo>
                  <a:lnTo>
                    <a:pt x="53011" y="194483"/>
                  </a:lnTo>
                  <a:lnTo>
                    <a:pt x="88353" y="194483"/>
                  </a:lnTo>
                  <a:lnTo>
                    <a:pt x="88353" y="229844"/>
                  </a:lnTo>
                  <a:close/>
                </a:path>
                <a:path w="212089" h="530860">
                  <a:moveTo>
                    <a:pt x="88353" y="300566"/>
                  </a:moveTo>
                  <a:lnTo>
                    <a:pt x="53012" y="300566"/>
                  </a:lnTo>
                  <a:lnTo>
                    <a:pt x="53011" y="265205"/>
                  </a:lnTo>
                  <a:lnTo>
                    <a:pt x="88353" y="265205"/>
                  </a:lnTo>
                  <a:lnTo>
                    <a:pt x="88353" y="300566"/>
                  </a:lnTo>
                  <a:close/>
                </a:path>
                <a:path w="212089" h="530860">
                  <a:moveTo>
                    <a:pt x="88353" y="371287"/>
                  </a:moveTo>
                  <a:lnTo>
                    <a:pt x="53012" y="371287"/>
                  </a:lnTo>
                  <a:lnTo>
                    <a:pt x="53012" y="335926"/>
                  </a:lnTo>
                  <a:lnTo>
                    <a:pt x="88353" y="335926"/>
                  </a:lnTo>
                  <a:lnTo>
                    <a:pt x="88353" y="371287"/>
                  </a:lnTo>
                  <a:close/>
                </a:path>
                <a:path w="212089" h="530860">
                  <a:moveTo>
                    <a:pt x="88353" y="442008"/>
                  </a:moveTo>
                  <a:lnTo>
                    <a:pt x="53012" y="442008"/>
                  </a:lnTo>
                  <a:lnTo>
                    <a:pt x="53012" y="406648"/>
                  </a:lnTo>
                  <a:lnTo>
                    <a:pt x="88353" y="406648"/>
                  </a:lnTo>
                  <a:lnTo>
                    <a:pt x="88353" y="442008"/>
                  </a:lnTo>
                  <a:close/>
                </a:path>
                <a:path w="212089" h="530860">
                  <a:moveTo>
                    <a:pt x="0" y="0"/>
                  </a:moveTo>
                  <a:lnTo>
                    <a:pt x="0" y="530410"/>
                  </a:lnTo>
                  <a:lnTo>
                    <a:pt x="88353" y="530410"/>
                  </a:lnTo>
                  <a:lnTo>
                    <a:pt x="88353" y="477369"/>
                  </a:lnTo>
                  <a:lnTo>
                    <a:pt x="123694" y="477369"/>
                  </a:lnTo>
                  <a:lnTo>
                    <a:pt x="123694" y="530410"/>
                  </a:lnTo>
                  <a:lnTo>
                    <a:pt x="212047" y="530410"/>
                  </a:lnTo>
                  <a:lnTo>
                    <a:pt x="212047" y="26520"/>
                  </a:lnTo>
                  <a:lnTo>
                    <a:pt x="0" y="0"/>
                  </a:lnTo>
                  <a:close/>
                </a:path>
              </a:pathLst>
            </a:custGeom>
            <a:ln w="10310">
              <a:solidFill>
                <a:srgbClr val="155F82"/>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5" name="object 15"/>
            <p:cNvSpPr/>
            <p:nvPr/>
          </p:nvSpPr>
          <p:spPr>
            <a:xfrm>
              <a:off x="3569818" y="2328264"/>
              <a:ext cx="212090" cy="265430"/>
            </a:xfrm>
            <a:custGeom>
              <a:avLst/>
              <a:gdLst/>
              <a:ahLst/>
              <a:cxnLst/>
              <a:rect l="l" t="t" r="r" b="b"/>
              <a:pathLst>
                <a:path w="212089" h="265430">
                  <a:moveTo>
                    <a:pt x="212047" y="0"/>
                  </a:moveTo>
                  <a:lnTo>
                    <a:pt x="0" y="0"/>
                  </a:lnTo>
                  <a:lnTo>
                    <a:pt x="0" y="194483"/>
                  </a:lnTo>
                  <a:lnTo>
                    <a:pt x="123694" y="194483"/>
                  </a:lnTo>
                  <a:lnTo>
                    <a:pt x="123694" y="265205"/>
                  </a:lnTo>
                  <a:lnTo>
                    <a:pt x="212047" y="265205"/>
                  </a:lnTo>
                  <a:lnTo>
                    <a:pt x="212047" y="159123"/>
                  </a:lnTo>
                  <a:lnTo>
                    <a:pt x="53011" y="159123"/>
                  </a:lnTo>
                  <a:lnTo>
                    <a:pt x="53011" y="123762"/>
                  </a:lnTo>
                  <a:lnTo>
                    <a:pt x="212047" y="123762"/>
                  </a:lnTo>
                  <a:lnTo>
                    <a:pt x="212047" y="88401"/>
                  </a:lnTo>
                  <a:lnTo>
                    <a:pt x="53011" y="88401"/>
                  </a:lnTo>
                  <a:lnTo>
                    <a:pt x="53011" y="53041"/>
                  </a:lnTo>
                  <a:lnTo>
                    <a:pt x="212047" y="53041"/>
                  </a:lnTo>
                  <a:lnTo>
                    <a:pt x="212047" y="0"/>
                  </a:lnTo>
                  <a:close/>
                </a:path>
                <a:path w="212089" h="265430">
                  <a:moveTo>
                    <a:pt x="123694" y="123762"/>
                  </a:moveTo>
                  <a:lnTo>
                    <a:pt x="88353" y="123762"/>
                  </a:lnTo>
                  <a:lnTo>
                    <a:pt x="88353" y="159123"/>
                  </a:lnTo>
                  <a:lnTo>
                    <a:pt x="123694" y="159123"/>
                  </a:lnTo>
                  <a:lnTo>
                    <a:pt x="123694" y="123762"/>
                  </a:lnTo>
                  <a:close/>
                </a:path>
                <a:path w="212089" h="265430">
                  <a:moveTo>
                    <a:pt x="212047" y="123762"/>
                  </a:moveTo>
                  <a:lnTo>
                    <a:pt x="159035" y="123762"/>
                  </a:lnTo>
                  <a:lnTo>
                    <a:pt x="159035" y="159123"/>
                  </a:lnTo>
                  <a:lnTo>
                    <a:pt x="212047" y="159123"/>
                  </a:lnTo>
                  <a:lnTo>
                    <a:pt x="212047" y="123762"/>
                  </a:lnTo>
                  <a:close/>
                </a:path>
                <a:path w="212089" h="265430">
                  <a:moveTo>
                    <a:pt x="123694" y="53041"/>
                  </a:moveTo>
                  <a:lnTo>
                    <a:pt x="88353" y="53041"/>
                  </a:lnTo>
                  <a:lnTo>
                    <a:pt x="88353" y="88401"/>
                  </a:lnTo>
                  <a:lnTo>
                    <a:pt x="123694" y="88401"/>
                  </a:lnTo>
                  <a:lnTo>
                    <a:pt x="123694" y="53041"/>
                  </a:lnTo>
                  <a:close/>
                </a:path>
                <a:path w="212089" h="265430">
                  <a:moveTo>
                    <a:pt x="212047" y="53041"/>
                  </a:moveTo>
                  <a:lnTo>
                    <a:pt x="159035" y="53041"/>
                  </a:lnTo>
                  <a:lnTo>
                    <a:pt x="159035" y="88401"/>
                  </a:lnTo>
                  <a:lnTo>
                    <a:pt x="212047" y="88401"/>
                  </a:lnTo>
                  <a:lnTo>
                    <a:pt x="212047" y="53041"/>
                  </a:lnTo>
                  <a:close/>
                </a:path>
              </a:pathLst>
            </a:custGeom>
            <a:solidFill>
              <a:srgbClr val="155F8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6" name="object 16"/>
            <p:cNvSpPr/>
            <p:nvPr/>
          </p:nvSpPr>
          <p:spPr>
            <a:xfrm>
              <a:off x="3569818" y="2328264"/>
              <a:ext cx="212090" cy="265430"/>
            </a:xfrm>
            <a:custGeom>
              <a:avLst/>
              <a:gdLst/>
              <a:ahLst/>
              <a:cxnLst/>
              <a:rect l="l" t="t" r="r" b="b"/>
              <a:pathLst>
                <a:path w="212089" h="265430">
                  <a:moveTo>
                    <a:pt x="123694" y="123762"/>
                  </a:moveTo>
                  <a:lnTo>
                    <a:pt x="159035" y="123762"/>
                  </a:lnTo>
                  <a:lnTo>
                    <a:pt x="159035" y="159123"/>
                  </a:lnTo>
                  <a:lnTo>
                    <a:pt x="123694" y="159123"/>
                  </a:lnTo>
                  <a:lnTo>
                    <a:pt x="123694" y="123762"/>
                  </a:lnTo>
                  <a:close/>
                </a:path>
                <a:path w="212089" h="265430">
                  <a:moveTo>
                    <a:pt x="123694" y="53041"/>
                  </a:moveTo>
                  <a:lnTo>
                    <a:pt x="159035" y="53041"/>
                  </a:lnTo>
                  <a:lnTo>
                    <a:pt x="159035" y="88401"/>
                  </a:lnTo>
                  <a:lnTo>
                    <a:pt x="123694" y="88401"/>
                  </a:lnTo>
                  <a:lnTo>
                    <a:pt x="123694" y="53041"/>
                  </a:lnTo>
                  <a:close/>
                </a:path>
                <a:path w="212089" h="265430">
                  <a:moveTo>
                    <a:pt x="88353" y="88401"/>
                  </a:moveTo>
                  <a:lnTo>
                    <a:pt x="53011" y="88401"/>
                  </a:lnTo>
                  <a:lnTo>
                    <a:pt x="53011" y="53041"/>
                  </a:lnTo>
                  <a:lnTo>
                    <a:pt x="88353" y="53041"/>
                  </a:lnTo>
                  <a:lnTo>
                    <a:pt x="88353" y="88401"/>
                  </a:lnTo>
                  <a:close/>
                </a:path>
                <a:path w="212089" h="265430">
                  <a:moveTo>
                    <a:pt x="88353" y="159123"/>
                  </a:moveTo>
                  <a:lnTo>
                    <a:pt x="53011" y="159123"/>
                  </a:lnTo>
                  <a:lnTo>
                    <a:pt x="53011" y="123762"/>
                  </a:lnTo>
                  <a:lnTo>
                    <a:pt x="88353" y="123762"/>
                  </a:lnTo>
                  <a:lnTo>
                    <a:pt x="88353" y="159123"/>
                  </a:lnTo>
                  <a:close/>
                </a:path>
                <a:path w="212089" h="265430">
                  <a:moveTo>
                    <a:pt x="123694" y="265205"/>
                  </a:moveTo>
                  <a:lnTo>
                    <a:pt x="212047" y="265205"/>
                  </a:lnTo>
                  <a:lnTo>
                    <a:pt x="212047" y="0"/>
                  </a:lnTo>
                  <a:lnTo>
                    <a:pt x="0" y="0"/>
                  </a:lnTo>
                  <a:lnTo>
                    <a:pt x="0" y="194483"/>
                  </a:lnTo>
                  <a:lnTo>
                    <a:pt x="123694" y="194483"/>
                  </a:lnTo>
                  <a:lnTo>
                    <a:pt x="123694" y="265205"/>
                  </a:lnTo>
                  <a:close/>
                </a:path>
              </a:pathLst>
            </a:custGeom>
            <a:ln w="10310">
              <a:solidFill>
                <a:srgbClr val="155F82"/>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 name="object 17"/>
            <p:cNvSpPr/>
            <p:nvPr/>
          </p:nvSpPr>
          <p:spPr>
            <a:xfrm>
              <a:off x="3369183" y="2171700"/>
              <a:ext cx="857885" cy="857885"/>
            </a:xfrm>
            <a:custGeom>
              <a:avLst/>
              <a:gdLst/>
              <a:ahLst/>
              <a:cxnLst/>
              <a:rect l="l" t="t" r="r" b="b"/>
              <a:pathLst>
                <a:path w="857885" h="857885">
                  <a:moveTo>
                    <a:pt x="0" y="857885"/>
                  </a:moveTo>
                  <a:lnTo>
                    <a:pt x="857885" y="857885"/>
                  </a:lnTo>
                  <a:lnTo>
                    <a:pt x="857885" y="0"/>
                  </a:lnTo>
                  <a:lnTo>
                    <a:pt x="0" y="0"/>
                  </a:lnTo>
                  <a:lnTo>
                    <a:pt x="0" y="857885"/>
                  </a:lnTo>
                  <a:close/>
                </a:path>
              </a:pathLst>
            </a:custGeom>
            <a:ln w="190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8" name="object 18"/>
          <p:cNvSpPr txBox="1"/>
          <p:nvPr/>
        </p:nvSpPr>
        <p:spPr>
          <a:xfrm>
            <a:off x="3356864" y="3146297"/>
            <a:ext cx="1762125" cy="1135380"/>
          </a:xfrm>
          <a:prstGeom prst="rect">
            <a:avLst/>
          </a:prstGeom>
        </p:spPr>
        <p:txBody>
          <a:bodyPr vert="horz" wrap="square" lIns="0" tIns="6350" rIns="0" bIns="0" rtlCol="0">
            <a:spAutoFit/>
          </a:bodyPr>
          <a:lstStyle/>
          <a:p>
            <a:pPr marL="12700" marR="5080" lvl="0" indent="0" defTabSz="914400" eaLnBrk="1" fontAlgn="auto" latinLnBrk="0" hangingPunct="1">
              <a:lnSpc>
                <a:spcPct val="101699"/>
              </a:lnSpc>
              <a:spcBef>
                <a:spcPts val="50"/>
              </a:spcBef>
              <a:spcAft>
                <a:spcPts val="0"/>
              </a:spcAft>
              <a:buClrTx/>
              <a:buSzTx/>
              <a:buFontTx/>
              <a:buNone/>
              <a:tabLst/>
              <a:defRPr/>
            </a:pPr>
            <a:r>
              <a:rPr kumimoji="0" sz="2400" b="1" i="0" u="none" strike="noStrike" kern="0" cap="none" spc="90" normalizeH="0" baseline="0" noProof="0">
                <a:ln>
                  <a:noFill/>
                </a:ln>
                <a:solidFill>
                  <a:sysClr val="windowText" lastClr="000000"/>
                </a:solidFill>
                <a:effectLst/>
                <a:uLnTx/>
                <a:uFillTx/>
                <a:latin typeface="Calibri"/>
                <a:cs typeface="Calibri"/>
              </a:rPr>
              <a:t>Municipal</a:t>
            </a:r>
            <a:r>
              <a:rPr kumimoji="0" sz="2400" b="1" i="0" u="none" strike="noStrike" kern="0" cap="none" spc="-55" normalizeH="0" baseline="0" noProof="0">
                <a:ln>
                  <a:noFill/>
                </a:ln>
                <a:solidFill>
                  <a:sysClr val="windowText" lastClr="000000"/>
                </a:solidFill>
                <a:effectLst/>
                <a:uLnTx/>
                <a:uFillTx/>
                <a:latin typeface="Calibri"/>
                <a:cs typeface="Calibri"/>
              </a:rPr>
              <a:t> </a:t>
            </a:r>
            <a:r>
              <a:rPr kumimoji="0" sz="2400" b="1" i="0" u="none" strike="noStrike" kern="0" cap="none" spc="-50" normalizeH="0" baseline="0" noProof="0">
                <a:ln>
                  <a:noFill/>
                </a:ln>
                <a:solidFill>
                  <a:sysClr val="windowText" lastClr="000000"/>
                </a:solidFill>
                <a:effectLst/>
                <a:uLnTx/>
                <a:uFillTx/>
                <a:latin typeface="Calibri"/>
                <a:cs typeface="Calibri"/>
              </a:rPr>
              <a:t>&amp; </a:t>
            </a:r>
            <a:r>
              <a:rPr kumimoji="0" sz="2400" b="1" i="0" u="none" strike="noStrike" kern="0" cap="none" spc="85" normalizeH="0" baseline="0" noProof="0">
                <a:ln>
                  <a:noFill/>
                </a:ln>
                <a:solidFill>
                  <a:sysClr val="windowText" lastClr="000000"/>
                </a:solidFill>
                <a:effectLst/>
                <a:uLnTx/>
                <a:uFillTx/>
                <a:latin typeface="Calibri"/>
                <a:cs typeface="Calibri"/>
              </a:rPr>
              <a:t>state-</a:t>
            </a:r>
            <a:r>
              <a:rPr kumimoji="0" sz="2400" b="1" i="0" u="none" strike="noStrike" kern="0" cap="none" spc="65" normalizeH="0" baseline="0" noProof="0">
                <a:ln>
                  <a:noFill/>
                </a:ln>
                <a:solidFill>
                  <a:sysClr val="windowText" lastClr="000000"/>
                </a:solidFill>
                <a:effectLst/>
                <a:uLnTx/>
                <a:uFillTx/>
                <a:latin typeface="Calibri"/>
                <a:cs typeface="Calibri"/>
              </a:rPr>
              <a:t>owned </a:t>
            </a:r>
            <a:r>
              <a:rPr kumimoji="0" sz="2400" b="1" i="0" u="none" strike="noStrike" kern="0" cap="none" spc="95" normalizeH="0" baseline="0" noProof="0">
                <a:ln>
                  <a:noFill/>
                </a:ln>
                <a:solidFill>
                  <a:sysClr val="windowText" lastClr="000000"/>
                </a:solidFill>
                <a:effectLst/>
                <a:uLnTx/>
                <a:uFillTx/>
                <a:latin typeface="Calibri"/>
                <a:cs typeface="Calibri"/>
              </a:rPr>
              <a:t>buildings</a:t>
            </a:r>
            <a:endParaRPr kumimoji="0" sz="2400" b="0" i="0" u="none" strike="noStrike" kern="0" cap="none" spc="0" normalizeH="0" baseline="0" noProof="0">
              <a:ln>
                <a:noFill/>
              </a:ln>
              <a:solidFill>
                <a:sysClr val="windowText" lastClr="000000"/>
              </a:solidFill>
              <a:effectLst/>
              <a:uLnTx/>
              <a:uFillTx/>
              <a:latin typeface="Calibri"/>
              <a:cs typeface="Calibri"/>
            </a:endParaRPr>
          </a:p>
        </p:txBody>
      </p:sp>
      <p:grpSp>
        <p:nvGrpSpPr>
          <p:cNvPr id="19" name="object 19">
            <a:extLst>
              <a:ext uri="{C183D7F6-B498-43B3-948B-1728B52AA6E4}">
                <adec:decorative xmlns:adec="http://schemas.microsoft.com/office/drawing/2017/decorative" val="1"/>
              </a:ext>
            </a:extLst>
          </p:cNvPr>
          <p:cNvGrpSpPr/>
          <p:nvPr/>
        </p:nvGrpSpPr>
        <p:grpSpPr>
          <a:xfrm>
            <a:off x="6239636" y="2162175"/>
            <a:ext cx="876935" cy="876935"/>
            <a:chOff x="6239636" y="2162175"/>
            <a:chExt cx="876935" cy="876935"/>
          </a:xfrm>
        </p:grpSpPr>
        <p:sp>
          <p:nvSpPr>
            <p:cNvPr id="20" name="object 20"/>
            <p:cNvSpPr/>
            <p:nvPr/>
          </p:nvSpPr>
          <p:spPr>
            <a:xfrm>
              <a:off x="6524013" y="2328264"/>
              <a:ext cx="307975" cy="173355"/>
            </a:xfrm>
            <a:custGeom>
              <a:avLst/>
              <a:gdLst/>
              <a:ahLst/>
              <a:cxnLst/>
              <a:rect l="l" t="t" r="r" b="b"/>
              <a:pathLst>
                <a:path w="307975" h="173355">
                  <a:moveTo>
                    <a:pt x="155501" y="0"/>
                  </a:moveTo>
                  <a:lnTo>
                    <a:pt x="0" y="148514"/>
                  </a:lnTo>
                  <a:lnTo>
                    <a:pt x="24738" y="173267"/>
                  </a:lnTo>
                  <a:lnTo>
                    <a:pt x="155501" y="42432"/>
                  </a:lnTo>
                  <a:lnTo>
                    <a:pt x="282730" y="170615"/>
                  </a:lnTo>
                  <a:lnTo>
                    <a:pt x="307468" y="145862"/>
                  </a:lnTo>
                  <a:lnTo>
                    <a:pt x="155501" y="0"/>
                  </a:lnTo>
                  <a:close/>
                </a:path>
              </a:pathLst>
            </a:custGeom>
            <a:solidFill>
              <a:srgbClr val="155F8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1" name="object 21"/>
            <p:cNvSpPr/>
            <p:nvPr/>
          </p:nvSpPr>
          <p:spPr>
            <a:xfrm>
              <a:off x="6524013" y="2328264"/>
              <a:ext cx="307975" cy="173355"/>
            </a:xfrm>
            <a:custGeom>
              <a:avLst/>
              <a:gdLst/>
              <a:ahLst/>
              <a:cxnLst/>
              <a:rect l="l" t="t" r="r" b="b"/>
              <a:pathLst>
                <a:path w="307975" h="173355">
                  <a:moveTo>
                    <a:pt x="155501" y="42432"/>
                  </a:moveTo>
                  <a:lnTo>
                    <a:pt x="282730" y="170615"/>
                  </a:lnTo>
                  <a:lnTo>
                    <a:pt x="307468" y="145862"/>
                  </a:lnTo>
                  <a:lnTo>
                    <a:pt x="155501" y="0"/>
                  </a:lnTo>
                  <a:lnTo>
                    <a:pt x="0" y="148514"/>
                  </a:lnTo>
                  <a:lnTo>
                    <a:pt x="24738" y="173267"/>
                  </a:lnTo>
                  <a:lnTo>
                    <a:pt x="155501" y="42432"/>
                  </a:lnTo>
                  <a:close/>
                </a:path>
              </a:pathLst>
            </a:custGeom>
            <a:ln w="10312">
              <a:solidFill>
                <a:srgbClr val="155F82"/>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2" name="object 22"/>
            <p:cNvSpPr/>
            <p:nvPr/>
          </p:nvSpPr>
          <p:spPr>
            <a:xfrm>
              <a:off x="6361443" y="2415782"/>
              <a:ext cx="636270" cy="459740"/>
            </a:xfrm>
            <a:custGeom>
              <a:avLst/>
              <a:gdLst/>
              <a:ahLst/>
              <a:cxnLst/>
              <a:rect l="l" t="t" r="r" b="b"/>
              <a:pathLst>
                <a:path w="636270" h="459739">
                  <a:moveTo>
                    <a:pt x="636142" y="159123"/>
                  </a:moveTo>
                  <a:lnTo>
                    <a:pt x="0" y="159123"/>
                  </a:lnTo>
                  <a:lnTo>
                    <a:pt x="0" y="459689"/>
                  </a:lnTo>
                  <a:lnTo>
                    <a:pt x="256224" y="459689"/>
                  </a:lnTo>
                  <a:lnTo>
                    <a:pt x="256224" y="380127"/>
                  </a:lnTo>
                  <a:lnTo>
                    <a:pt x="35341" y="380127"/>
                  </a:lnTo>
                  <a:lnTo>
                    <a:pt x="35341" y="309406"/>
                  </a:lnTo>
                  <a:lnTo>
                    <a:pt x="636142" y="309406"/>
                  </a:lnTo>
                  <a:lnTo>
                    <a:pt x="636142" y="274045"/>
                  </a:lnTo>
                  <a:lnTo>
                    <a:pt x="35341" y="274045"/>
                  </a:lnTo>
                  <a:lnTo>
                    <a:pt x="35341" y="203324"/>
                  </a:lnTo>
                  <a:lnTo>
                    <a:pt x="636142" y="203324"/>
                  </a:lnTo>
                  <a:lnTo>
                    <a:pt x="636142" y="159123"/>
                  </a:lnTo>
                  <a:close/>
                </a:path>
                <a:path w="636270" h="459739">
                  <a:moveTo>
                    <a:pt x="424095" y="309406"/>
                  </a:moveTo>
                  <a:lnTo>
                    <a:pt x="318071" y="309406"/>
                  </a:lnTo>
                  <a:lnTo>
                    <a:pt x="346372" y="314213"/>
                  </a:lnTo>
                  <a:lnTo>
                    <a:pt x="365561" y="326644"/>
                  </a:lnTo>
                  <a:lnTo>
                    <a:pt x="376467" y="343717"/>
                  </a:lnTo>
                  <a:lnTo>
                    <a:pt x="379918" y="362447"/>
                  </a:lnTo>
                  <a:lnTo>
                    <a:pt x="379918" y="459689"/>
                  </a:lnTo>
                  <a:lnTo>
                    <a:pt x="636142" y="459689"/>
                  </a:lnTo>
                  <a:lnTo>
                    <a:pt x="636142" y="380127"/>
                  </a:lnTo>
                  <a:lnTo>
                    <a:pt x="424095" y="380127"/>
                  </a:lnTo>
                  <a:lnTo>
                    <a:pt x="424095" y="309406"/>
                  </a:lnTo>
                  <a:close/>
                </a:path>
                <a:path w="636270" h="459739">
                  <a:moveTo>
                    <a:pt x="141365" y="309406"/>
                  </a:moveTo>
                  <a:lnTo>
                    <a:pt x="106023" y="309406"/>
                  </a:lnTo>
                  <a:lnTo>
                    <a:pt x="106023" y="380127"/>
                  </a:lnTo>
                  <a:lnTo>
                    <a:pt x="141365" y="380127"/>
                  </a:lnTo>
                  <a:lnTo>
                    <a:pt x="141365" y="309406"/>
                  </a:lnTo>
                  <a:close/>
                </a:path>
                <a:path w="636270" h="459739">
                  <a:moveTo>
                    <a:pt x="318071" y="309406"/>
                  </a:moveTo>
                  <a:lnTo>
                    <a:pt x="212047" y="309406"/>
                  </a:lnTo>
                  <a:lnTo>
                    <a:pt x="212047" y="380127"/>
                  </a:lnTo>
                  <a:lnTo>
                    <a:pt x="256224" y="380127"/>
                  </a:lnTo>
                  <a:lnTo>
                    <a:pt x="256224" y="362447"/>
                  </a:lnTo>
                  <a:lnTo>
                    <a:pt x="259675" y="343717"/>
                  </a:lnTo>
                  <a:lnTo>
                    <a:pt x="270581" y="326644"/>
                  </a:lnTo>
                  <a:lnTo>
                    <a:pt x="289770" y="314213"/>
                  </a:lnTo>
                  <a:lnTo>
                    <a:pt x="318071" y="309406"/>
                  </a:lnTo>
                  <a:close/>
                </a:path>
                <a:path w="636270" h="459739">
                  <a:moveTo>
                    <a:pt x="530119" y="309406"/>
                  </a:moveTo>
                  <a:lnTo>
                    <a:pt x="494777" y="309406"/>
                  </a:lnTo>
                  <a:lnTo>
                    <a:pt x="494777" y="380127"/>
                  </a:lnTo>
                  <a:lnTo>
                    <a:pt x="530119" y="380127"/>
                  </a:lnTo>
                  <a:lnTo>
                    <a:pt x="530119" y="309406"/>
                  </a:lnTo>
                  <a:close/>
                </a:path>
                <a:path w="636270" h="459739">
                  <a:moveTo>
                    <a:pt x="636142" y="309406"/>
                  </a:moveTo>
                  <a:lnTo>
                    <a:pt x="600801" y="309406"/>
                  </a:lnTo>
                  <a:lnTo>
                    <a:pt x="600801" y="380127"/>
                  </a:lnTo>
                  <a:lnTo>
                    <a:pt x="636142" y="380127"/>
                  </a:lnTo>
                  <a:lnTo>
                    <a:pt x="636142" y="309406"/>
                  </a:lnTo>
                  <a:close/>
                </a:path>
                <a:path w="636270" h="459739">
                  <a:moveTo>
                    <a:pt x="141365" y="203324"/>
                  </a:moveTo>
                  <a:lnTo>
                    <a:pt x="106023" y="203324"/>
                  </a:lnTo>
                  <a:lnTo>
                    <a:pt x="106023" y="274045"/>
                  </a:lnTo>
                  <a:lnTo>
                    <a:pt x="141365" y="274045"/>
                  </a:lnTo>
                  <a:lnTo>
                    <a:pt x="141365" y="203324"/>
                  </a:lnTo>
                  <a:close/>
                </a:path>
                <a:path w="636270" h="459739">
                  <a:moveTo>
                    <a:pt x="424095" y="203324"/>
                  </a:moveTo>
                  <a:lnTo>
                    <a:pt x="212047" y="203324"/>
                  </a:lnTo>
                  <a:lnTo>
                    <a:pt x="212047" y="274045"/>
                  </a:lnTo>
                  <a:lnTo>
                    <a:pt x="256224" y="274045"/>
                  </a:lnTo>
                  <a:lnTo>
                    <a:pt x="256224" y="238684"/>
                  </a:lnTo>
                  <a:lnTo>
                    <a:pt x="424095" y="238684"/>
                  </a:lnTo>
                  <a:lnTo>
                    <a:pt x="424095" y="203324"/>
                  </a:lnTo>
                  <a:close/>
                </a:path>
                <a:path w="636270" h="459739">
                  <a:moveTo>
                    <a:pt x="424095" y="238684"/>
                  </a:moveTo>
                  <a:lnTo>
                    <a:pt x="379918" y="238684"/>
                  </a:lnTo>
                  <a:lnTo>
                    <a:pt x="379918" y="274045"/>
                  </a:lnTo>
                  <a:lnTo>
                    <a:pt x="424095" y="274045"/>
                  </a:lnTo>
                  <a:lnTo>
                    <a:pt x="424095" y="238684"/>
                  </a:lnTo>
                  <a:close/>
                </a:path>
                <a:path w="636270" h="459739">
                  <a:moveTo>
                    <a:pt x="530118" y="203324"/>
                  </a:moveTo>
                  <a:lnTo>
                    <a:pt x="494777" y="203324"/>
                  </a:lnTo>
                  <a:lnTo>
                    <a:pt x="494777" y="274045"/>
                  </a:lnTo>
                  <a:lnTo>
                    <a:pt x="530119" y="274045"/>
                  </a:lnTo>
                  <a:lnTo>
                    <a:pt x="530118" y="203324"/>
                  </a:lnTo>
                  <a:close/>
                </a:path>
                <a:path w="636270" h="459739">
                  <a:moveTo>
                    <a:pt x="636142" y="203324"/>
                  </a:moveTo>
                  <a:lnTo>
                    <a:pt x="600801" y="203324"/>
                  </a:lnTo>
                  <a:lnTo>
                    <a:pt x="600801" y="274045"/>
                  </a:lnTo>
                  <a:lnTo>
                    <a:pt x="636142" y="274045"/>
                  </a:lnTo>
                  <a:lnTo>
                    <a:pt x="636142" y="203324"/>
                  </a:lnTo>
                  <a:close/>
                </a:path>
                <a:path w="636270" h="459739">
                  <a:moveTo>
                    <a:pt x="318071" y="0"/>
                  </a:moveTo>
                  <a:lnTo>
                    <a:pt x="212047" y="106082"/>
                  </a:lnTo>
                  <a:lnTo>
                    <a:pt x="212047" y="159123"/>
                  </a:lnTo>
                  <a:lnTo>
                    <a:pt x="318071" y="159123"/>
                  </a:lnTo>
                  <a:lnTo>
                    <a:pt x="307593" y="157092"/>
                  </a:lnTo>
                  <a:lnTo>
                    <a:pt x="299185" y="151498"/>
                  </a:lnTo>
                  <a:lnTo>
                    <a:pt x="293594" y="143086"/>
                  </a:lnTo>
                  <a:lnTo>
                    <a:pt x="291565" y="132602"/>
                  </a:lnTo>
                  <a:lnTo>
                    <a:pt x="293594" y="122118"/>
                  </a:lnTo>
                  <a:lnTo>
                    <a:pt x="299185" y="113706"/>
                  </a:lnTo>
                  <a:lnTo>
                    <a:pt x="307593" y="108112"/>
                  </a:lnTo>
                  <a:lnTo>
                    <a:pt x="318071" y="106082"/>
                  </a:lnTo>
                  <a:lnTo>
                    <a:pt x="424095" y="106082"/>
                  </a:lnTo>
                  <a:lnTo>
                    <a:pt x="318071" y="0"/>
                  </a:lnTo>
                  <a:close/>
                </a:path>
                <a:path w="636270" h="459739">
                  <a:moveTo>
                    <a:pt x="424095" y="106082"/>
                  </a:moveTo>
                  <a:lnTo>
                    <a:pt x="318071" y="106082"/>
                  </a:lnTo>
                  <a:lnTo>
                    <a:pt x="328549" y="108112"/>
                  </a:lnTo>
                  <a:lnTo>
                    <a:pt x="336956" y="113706"/>
                  </a:lnTo>
                  <a:lnTo>
                    <a:pt x="342547" y="122118"/>
                  </a:lnTo>
                  <a:lnTo>
                    <a:pt x="344577" y="132602"/>
                  </a:lnTo>
                  <a:lnTo>
                    <a:pt x="342547" y="143086"/>
                  </a:lnTo>
                  <a:lnTo>
                    <a:pt x="336956" y="151498"/>
                  </a:lnTo>
                  <a:lnTo>
                    <a:pt x="328549" y="157092"/>
                  </a:lnTo>
                  <a:lnTo>
                    <a:pt x="318071" y="159123"/>
                  </a:lnTo>
                  <a:lnTo>
                    <a:pt x="424095" y="159123"/>
                  </a:lnTo>
                  <a:lnTo>
                    <a:pt x="424095" y="106082"/>
                  </a:lnTo>
                  <a:close/>
                </a:path>
              </a:pathLst>
            </a:custGeom>
            <a:solidFill>
              <a:srgbClr val="155F8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3" name="object 23"/>
            <p:cNvSpPr/>
            <p:nvPr/>
          </p:nvSpPr>
          <p:spPr>
            <a:xfrm>
              <a:off x="6361443" y="2415782"/>
              <a:ext cx="636270" cy="459740"/>
            </a:xfrm>
            <a:custGeom>
              <a:avLst/>
              <a:gdLst/>
              <a:ahLst/>
              <a:cxnLst/>
              <a:rect l="l" t="t" r="r" b="b"/>
              <a:pathLst>
                <a:path w="636270" h="459739">
                  <a:moveTo>
                    <a:pt x="600801" y="274045"/>
                  </a:moveTo>
                  <a:lnTo>
                    <a:pt x="530119" y="274045"/>
                  </a:lnTo>
                  <a:lnTo>
                    <a:pt x="530118" y="203324"/>
                  </a:lnTo>
                  <a:lnTo>
                    <a:pt x="600801" y="203324"/>
                  </a:lnTo>
                  <a:lnTo>
                    <a:pt x="600801" y="274045"/>
                  </a:lnTo>
                  <a:close/>
                </a:path>
                <a:path w="636270" h="459739">
                  <a:moveTo>
                    <a:pt x="600801" y="380127"/>
                  </a:moveTo>
                  <a:lnTo>
                    <a:pt x="530119" y="380127"/>
                  </a:lnTo>
                  <a:lnTo>
                    <a:pt x="530119" y="309406"/>
                  </a:lnTo>
                  <a:lnTo>
                    <a:pt x="600801" y="309406"/>
                  </a:lnTo>
                  <a:lnTo>
                    <a:pt x="600801" y="380127"/>
                  </a:lnTo>
                  <a:close/>
                </a:path>
                <a:path w="636270" h="459739">
                  <a:moveTo>
                    <a:pt x="494777" y="274045"/>
                  </a:moveTo>
                  <a:lnTo>
                    <a:pt x="424095" y="274045"/>
                  </a:lnTo>
                  <a:lnTo>
                    <a:pt x="424095" y="203324"/>
                  </a:lnTo>
                  <a:lnTo>
                    <a:pt x="494777" y="203324"/>
                  </a:lnTo>
                  <a:lnTo>
                    <a:pt x="494777" y="274045"/>
                  </a:lnTo>
                  <a:close/>
                </a:path>
                <a:path w="636270" h="459739">
                  <a:moveTo>
                    <a:pt x="494777" y="380127"/>
                  </a:moveTo>
                  <a:lnTo>
                    <a:pt x="424095" y="380127"/>
                  </a:lnTo>
                  <a:lnTo>
                    <a:pt x="424095" y="309406"/>
                  </a:lnTo>
                  <a:lnTo>
                    <a:pt x="494777" y="309406"/>
                  </a:lnTo>
                  <a:lnTo>
                    <a:pt x="494777" y="380127"/>
                  </a:lnTo>
                  <a:close/>
                </a:path>
                <a:path w="636270" h="459739">
                  <a:moveTo>
                    <a:pt x="379918" y="274045"/>
                  </a:moveTo>
                  <a:lnTo>
                    <a:pt x="256224" y="274045"/>
                  </a:lnTo>
                  <a:lnTo>
                    <a:pt x="256224" y="238684"/>
                  </a:lnTo>
                  <a:lnTo>
                    <a:pt x="379918" y="238684"/>
                  </a:lnTo>
                  <a:lnTo>
                    <a:pt x="379918" y="274045"/>
                  </a:lnTo>
                  <a:close/>
                </a:path>
                <a:path w="636270" h="459739">
                  <a:moveTo>
                    <a:pt x="318071" y="106082"/>
                  </a:moveTo>
                  <a:lnTo>
                    <a:pt x="328549" y="108112"/>
                  </a:lnTo>
                  <a:lnTo>
                    <a:pt x="336956" y="113706"/>
                  </a:lnTo>
                  <a:lnTo>
                    <a:pt x="342547" y="122118"/>
                  </a:lnTo>
                  <a:lnTo>
                    <a:pt x="344577" y="132602"/>
                  </a:lnTo>
                  <a:lnTo>
                    <a:pt x="342547" y="143086"/>
                  </a:lnTo>
                  <a:lnTo>
                    <a:pt x="336956" y="151498"/>
                  </a:lnTo>
                  <a:lnTo>
                    <a:pt x="328549" y="157092"/>
                  </a:lnTo>
                  <a:lnTo>
                    <a:pt x="318071" y="159123"/>
                  </a:lnTo>
                  <a:lnTo>
                    <a:pt x="307593" y="157092"/>
                  </a:lnTo>
                  <a:lnTo>
                    <a:pt x="299185" y="151498"/>
                  </a:lnTo>
                  <a:lnTo>
                    <a:pt x="293594" y="143086"/>
                  </a:lnTo>
                  <a:lnTo>
                    <a:pt x="291565" y="132602"/>
                  </a:lnTo>
                  <a:lnTo>
                    <a:pt x="293594" y="122118"/>
                  </a:lnTo>
                  <a:lnTo>
                    <a:pt x="299185" y="113706"/>
                  </a:lnTo>
                  <a:lnTo>
                    <a:pt x="307593" y="108112"/>
                  </a:lnTo>
                  <a:lnTo>
                    <a:pt x="318071" y="106082"/>
                  </a:lnTo>
                  <a:close/>
                </a:path>
                <a:path w="636270" h="459739">
                  <a:moveTo>
                    <a:pt x="212047" y="274045"/>
                  </a:moveTo>
                  <a:lnTo>
                    <a:pt x="141365" y="274045"/>
                  </a:lnTo>
                  <a:lnTo>
                    <a:pt x="141365" y="203324"/>
                  </a:lnTo>
                  <a:lnTo>
                    <a:pt x="212047" y="203324"/>
                  </a:lnTo>
                  <a:lnTo>
                    <a:pt x="212047" y="274045"/>
                  </a:lnTo>
                  <a:close/>
                </a:path>
                <a:path w="636270" h="459739">
                  <a:moveTo>
                    <a:pt x="212047" y="380127"/>
                  </a:moveTo>
                  <a:lnTo>
                    <a:pt x="141365" y="380127"/>
                  </a:lnTo>
                  <a:lnTo>
                    <a:pt x="141365" y="309406"/>
                  </a:lnTo>
                  <a:lnTo>
                    <a:pt x="212047" y="309406"/>
                  </a:lnTo>
                  <a:lnTo>
                    <a:pt x="212047" y="380127"/>
                  </a:lnTo>
                  <a:close/>
                </a:path>
                <a:path w="636270" h="459739">
                  <a:moveTo>
                    <a:pt x="106023" y="274045"/>
                  </a:moveTo>
                  <a:lnTo>
                    <a:pt x="35341" y="274045"/>
                  </a:lnTo>
                  <a:lnTo>
                    <a:pt x="35341" y="203324"/>
                  </a:lnTo>
                  <a:lnTo>
                    <a:pt x="106023" y="203324"/>
                  </a:lnTo>
                  <a:lnTo>
                    <a:pt x="106023" y="274045"/>
                  </a:lnTo>
                  <a:close/>
                </a:path>
                <a:path w="636270" h="459739">
                  <a:moveTo>
                    <a:pt x="106023" y="380127"/>
                  </a:moveTo>
                  <a:lnTo>
                    <a:pt x="35341" y="380127"/>
                  </a:lnTo>
                  <a:lnTo>
                    <a:pt x="35341" y="309406"/>
                  </a:lnTo>
                  <a:lnTo>
                    <a:pt x="106023" y="309406"/>
                  </a:lnTo>
                  <a:lnTo>
                    <a:pt x="106023" y="380127"/>
                  </a:lnTo>
                  <a:close/>
                </a:path>
                <a:path w="636270" h="459739">
                  <a:moveTo>
                    <a:pt x="424095" y="159123"/>
                  </a:moveTo>
                  <a:lnTo>
                    <a:pt x="424095" y="106082"/>
                  </a:lnTo>
                  <a:lnTo>
                    <a:pt x="318071" y="0"/>
                  </a:lnTo>
                  <a:lnTo>
                    <a:pt x="212047" y="106082"/>
                  </a:lnTo>
                  <a:lnTo>
                    <a:pt x="212047" y="159123"/>
                  </a:lnTo>
                  <a:lnTo>
                    <a:pt x="0" y="159123"/>
                  </a:lnTo>
                  <a:lnTo>
                    <a:pt x="0" y="459689"/>
                  </a:lnTo>
                  <a:lnTo>
                    <a:pt x="256224" y="459689"/>
                  </a:lnTo>
                  <a:lnTo>
                    <a:pt x="256224" y="362447"/>
                  </a:lnTo>
                  <a:lnTo>
                    <a:pt x="259675" y="343717"/>
                  </a:lnTo>
                  <a:lnTo>
                    <a:pt x="270581" y="326644"/>
                  </a:lnTo>
                  <a:lnTo>
                    <a:pt x="289770" y="314213"/>
                  </a:lnTo>
                  <a:lnTo>
                    <a:pt x="318071" y="309406"/>
                  </a:lnTo>
                  <a:lnTo>
                    <a:pt x="346372" y="314213"/>
                  </a:lnTo>
                  <a:lnTo>
                    <a:pt x="365561" y="326644"/>
                  </a:lnTo>
                  <a:lnTo>
                    <a:pt x="376467" y="343717"/>
                  </a:lnTo>
                  <a:lnTo>
                    <a:pt x="379918" y="362447"/>
                  </a:lnTo>
                  <a:lnTo>
                    <a:pt x="379918" y="459689"/>
                  </a:lnTo>
                  <a:lnTo>
                    <a:pt x="636142" y="459689"/>
                  </a:lnTo>
                  <a:lnTo>
                    <a:pt x="636142" y="159123"/>
                  </a:lnTo>
                  <a:lnTo>
                    <a:pt x="424095" y="159123"/>
                  </a:lnTo>
                  <a:close/>
                </a:path>
              </a:pathLst>
            </a:custGeom>
            <a:ln w="10310">
              <a:solidFill>
                <a:srgbClr val="155F82"/>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4" name="object 24"/>
            <p:cNvSpPr/>
            <p:nvPr/>
          </p:nvSpPr>
          <p:spPr>
            <a:xfrm>
              <a:off x="6249161" y="2171700"/>
              <a:ext cx="857885" cy="857885"/>
            </a:xfrm>
            <a:custGeom>
              <a:avLst/>
              <a:gdLst/>
              <a:ahLst/>
              <a:cxnLst/>
              <a:rect l="l" t="t" r="r" b="b"/>
              <a:pathLst>
                <a:path w="857884" h="857885">
                  <a:moveTo>
                    <a:pt x="0" y="857885"/>
                  </a:moveTo>
                  <a:lnTo>
                    <a:pt x="857885" y="857885"/>
                  </a:lnTo>
                  <a:lnTo>
                    <a:pt x="857885" y="0"/>
                  </a:lnTo>
                  <a:lnTo>
                    <a:pt x="0" y="0"/>
                  </a:lnTo>
                  <a:lnTo>
                    <a:pt x="0" y="857885"/>
                  </a:lnTo>
                  <a:close/>
                </a:path>
              </a:pathLst>
            </a:custGeom>
            <a:ln w="190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5" name="object 25"/>
          <p:cNvSpPr txBox="1"/>
          <p:nvPr/>
        </p:nvSpPr>
        <p:spPr>
          <a:xfrm>
            <a:off x="6237223" y="3146297"/>
            <a:ext cx="2193290" cy="1507490"/>
          </a:xfrm>
          <a:prstGeom prst="rect">
            <a:avLst/>
          </a:prstGeom>
        </p:spPr>
        <p:txBody>
          <a:bodyPr vert="horz" wrap="square" lIns="0" tIns="6350" rIns="0" bIns="0" rtlCol="0">
            <a:spAutoFit/>
          </a:bodyPr>
          <a:lstStyle/>
          <a:p>
            <a:pPr marL="12700" marR="5080" lvl="0" indent="0" defTabSz="914400" eaLnBrk="1" fontAlgn="auto" latinLnBrk="0" hangingPunct="1">
              <a:lnSpc>
                <a:spcPct val="101699"/>
              </a:lnSpc>
              <a:spcBef>
                <a:spcPts val="50"/>
              </a:spcBef>
              <a:spcAft>
                <a:spcPts val="0"/>
              </a:spcAft>
              <a:buClrTx/>
              <a:buSzTx/>
              <a:buFontTx/>
              <a:buNone/>
              <a:tabLst/>
              <a:defRPr/>
            </a:pPr>
            <a:r>
              <a:rPr kumimoji="0" sz="2400" b="1" i="0" u="none" strike="noStrike" kern="0" cap="none" spc="130" normalizeH="0" baseline="0" noProof="0">
                <a:ln>
                  <a:noFill/>
                </a:ln>
                <a:solidFill>
                  <a:sysClr val="windowText" lastClr="000000"/>
                </a:solidFill>
                <a:effectLst/>
                <a:uLnTx/>
                <a:uFillTx/>
                <a:latin typeface="Calibri"/>
                <a:cs typeface="Calibri"/>
              </a:rPr>
              <a:t>Public</a:t>
            </a:r>
            <a:r>
              <a:rPr kumimoji="0" sz="2400" b="1" i="0" u="none" strike="noStrike" kern="0" cap="none" spc="-85" normalizeH="0" baseline="0" noProof="0">
                <a:ln>
                  <a:noFill/>
                </a:ln>
                <a:solidFill>
                  <a:sysClr val="windowText" lastClr="000000"/>
                </a:solidFill>
                <a:effectLst/>
                <a:uLnTx/>
                <a:uFillTx/>
                <a:latin typeface="Calibri"/>
                <a:cs typeface="Calibri"/>
              </a:rPr>
              <a:t> </a:t>
            </a:r>
            <a:r>
              <a:rPr kumimoji="0" sz="2400" b="1" i="0" u="none" strike="noStrike" kern="0" cap="none" spc="0" normalizeH="0" baseline="0" noProof="0">
                <a:ln>
                  <a:noFill/>
                </a:ln>
                <a:solidFill>
                  <a:sysClr val="windowText" lastClr="000000"/>
                </a:solidFill>
                <a:effectLst/>
                <a:uLnTx/>
                <a:uFillTx/>
                <a:latin typeface="Calibri"/>
                <a:cs typeface="Calibri"/>
              </a:rPr>
              <a:t>&amp;</a:t>
            </a:r>
            <a:r>
              <a:rPr kumimoji="0" sz="2400" b="1" i="0" u="none" strike="noStrike" kern="0" cap="none" spc="-85" normalizeH="0" baseline="0" noProof="0">
                <a:ln>
                  <a:noFill/>
                </a:ln>
                <a:solidFill>
                  <a:sysClr val="windowText" lastClr="000000"/>
                </a:solidFill>
                <a:effectLst/>
                <a:uLnTx/>
                <a:uFillTx/>
                <a:latin typeface="Calibri"/>
                <a:cs typeface="Calibri"/>
              </a:rPr>
              <a:t> </a:t>
            </a:r>
            <a:r>
              <a:rPr kumimoji="0" sz="2400" b="1" i="0" u="none" strike="noStrike" kern="0" cap="none" spc="50" normalizeH="0" baseline="0" noProof="0">
                <a:ln>
                  <a:noFill/>
                </a:ln>
                <a:solidFill>
                  <a:sysClr val="windowText" lastClr="000000"/>
                </a:solidFill>
                <a:effectLst/>
                <a:uLnTx/>
                <a:uFillTx/>
                <a:latin typeface="Calibri"/>
                <a:cs typeface="Calibri"/>
              </a:rPr>
              <a:t>private </a:t>
            </a:r>
            <a:r>
              <a:rPr kumimoji="0" sz="2400" b="1" i="0" u="none" strike="noStrike" kern="0" cap="none" spc="0" normalizeH="0" baseline="0" noProof="0">
                <a:ln>
                  <a:noFill/>
                </a:ln>
                <a:solidFill>
                  <a:sysClr val="windowText" lastClr="000000"/>
                </a:solidFill>
                <a:effectLst/>
                <a:uLnTx/>
                <a:uFillTx/>
                <a:latin typeface="Calibri"/>
                <a:cs typeface="Calibri"/>
              </a:rPr>
              <a:t>K-</a:t>
            </a:r>
            <a:r>
              <a:rPr kumimoji="0" sz="2400" b="1" i="0" u="none" strike="noStrike" kern="0" cap="none" spc="55" normalizeH="0" baseline="0" noProof="0">
                <a:ln>
                  <a:noFill/>
                </a:ln>
                <a:solidFill>
                  <a:sysClr val="windowText" lastClr="000000"/>
                </a:solidFill>
                <a:effectLst/>
                <a:uLnTx/>
                <a:uFillTx/>
                <a:latin typeface="Calibri"/>
                <a:cs typeface="Calibri"/>
              </a:rPr>
              <a:t>12</a:t>
            </a:r>
            <a:r>
              <a:rPr kumimoji="0" sz="2400" b="1" i="0" u="none" strike="noStrike" kern="0" cap="none" spc="-50" normalizeH="0" baseline="0" noProof="0">
                <a:ln>
                  <a:noFill/>
                </a:ln>
                <a:solidFill>
                  <a:sysClr val="windowText" lastClr="000000"/>
                </a:solidFill>
                <a:effectLst/>
                <a:uLnTx/>
                <a:uFillTx/>
                <a:latin typeface="Calibri"/>
                <a:cs typeface="Calibri"/>
              </a:rPr>
              <a:t> </a:t>
            </a:r>
            <a:r>
              <a:rPr kumimoji="0" sz="2400" b="1" i="0" u="none" strike="noStrike" kern="0" cap="none" spc="145" normalizeH="0" baseline="0" noProof="0">
                <a:ln>
                  <a:noFill/>
                </a:ln>
                <a:solidFill>
                  <a:sysClr val="windowText" lastClr="000000"/>
                </a:solidFill>
                <a:effectLst/>
                <a:uLnTx/>
                <a:uFillTx/>
                <a:latin typeface="Calibri"/>
                <a:cs typeface="Calibri"/>
              </a:rPr>
              <a:t>schools, </a:t>
            </a:r>
            <a:r>
              <a:rPr kumimoji="0" sz="2400" b="1" i="0" u="none" strike="noStrike" kern="0" cap="none" spc="140" normalizeH="0" baseline="0" noProof="0">
                <a:ln>
                  <a:noFill/>
                </a:ln>
                <a:solidFill>
                  <a:sysClr val="windowText" lastClr="000000"/>
                </a:solidFill>
                <a:effectLst/>
                <a:uLnTx/>
                <a:uFillTx/>
                <a:latin typeface="Calibri"/>
                <a:cs typeface="Calibri"/>
              </a:rPr>
              <a:t>colleges</a:t>
            </a:r>
            <a:r>
              <a:rPr kumimoji="0" sz="2400" b="1" i="0" u="none" strike="noStrike" kern="0" cap="none" spc="-40" normalizeH="0" baseline="0" noProof="0">
                <a:ln>
                  <a:noFill/>
                </a:ln>
                <a:solidFill>
                  <a:sysClr val="windowText" lastClr="000000"/>
                </a:solidFill>
                <a:effectLst/>
                <a:uLnTx/>
                <a:uFillTx/>
                <a:latin typeface="Calibri"/>
                <a:cs typeface="Calibri"/>
              </a:rPr>
              <a:t> </a:t>
            </a:r>
            <a:r>
              <a:rPr kumimoji="0" sz="2400" b="1" i="0" u="none" strike="noStrike" kern="0" cap="none" spc="85" normalizeH="0" baseline="0" noProof="0">
                <a:ln>
                  <a:noFill/>
                </a:ln>
                <a:solidFill>
                  <a:sysClr val="windowText" lastClr="000000"/>
                </a:solidFill>
                <a:effectLst/>
                <a:uLnTx/>
                <a:uFillTx/>
                <a:latin typeface="Calibri"/>
                <a:cs typeface="Calibri"/>
              </a:rPr>
              <a:t>and universities</a:t>
            </a:r>
            <a:endParaRPr kumimoji="0" sz="2400" b="0" i="0" u="none" strike="noStrike" kern="0" cap="none" spc="0" normalizeH="0" baseline="0" noProof="0">
              <a:ln>
                <a:noFill/>
              </a:ln>
              <a:solidFill>
                <a:sysClr val="windowText" lastClr="000000"/>
              </a:solidFill>
              <a:effectLst/>
              <a:uLnTx/>
              <a:uFillTx/>
              <a:latin typeface="Calibri"/>
              <a:cs typeface="Calibri"/>
            </a:endParaRPr>
          </a:p>
        </p:txBody>
      </p:sp>
      <p:grpSp>
        <p:nvGrpSpPr>
          <p:cNvPr id="26" name="object 26">
            <a:extLst>
              <a:ext uri="{C183D7F6-B498-43B3-948B-1728B52AA6E4}">
                <adec:decorative xmlns:adec="http://schemas.microsoft.com/office/drawing/2017/decorative" val="1"/>
              </a:ext>
            </a:extLst>
          </p:cNvPr>
          <p:cNvGrpSpPr/>
          <p:nvPr/>
        </p:nvGrpSpPr>
        <p:grpSpPr>
          <a:xfrm>
            <a:off x="9119616" y="2162175"/>
            <a:ext cx="876935" cy="876935"/>
            <a:chOff x="9119616" y="2162175"/>
            <a:chExt cx="876935" cy="876935"/>
          </a:xfrm>
        </p:grpSpPr>
        <p:sp>
          <p:nvSpPr>
            <p:cNvPr id="27" name="object 27"/>
            <p:cNvSpPr/>
            <p:nvPr/>
          </p:nvSpPr>
          <p:spPr>
            <a:xfrm>
              <a:off x="9312105" y="2231022"/>
              <a:ext cx="495300" cy="742950"/>
            </a:xfrm>
            <a:custGeom>
              <a:avLst/>
              <a:gdLst/>
              <a:ahLst/>
              <a:cxnLst/>
              <a:rect l="l" t="t" r="r" b="b"/>
              <a:pathLst>
                <a:path w="495300" h="742950">
                  <a:moveTo>
                    <a:pt x="494777" y="680693"/>
                  </a:moveTo>
                  <a:lnTo>
                    <a:pt x="0" y="680693"/>
                  </a:lnTo>
                  <a:lnTo>
                    <a:pt x="0" y="742574"/>
                  </a:lnTo>
                  <a:lnTo>
                    <a:pt x="494777" y="742574"/>
                  </a:lnTo>
                  <a:lnTo>
                    <a:pt x="494777" y="680693"/>
                  </a:lnTo>
                  <a:close/>
                </a:path>
                <a:path w="495300" h="742950">
                  <a:moveTo>
                    <a:pt x="459435" y="88401"/>
                  </a:moveTo>
                  <a:lnTo>
                    <a:pt x="35340" y="88401"/>
                  </a:lnTo>
                  <a:lnTo>
                    <a:pt x="35341" y="680693"/>
                  </a:lnTo>
                  <a:lnTo>
                    <a:pt x="220882" y="680693"/>
                  </a:lnTo>
                  <a:lnTo>
                    <a:pt x="220882" y="627652"/>
                  </a:lnTo>
                  <a:lnTo>
                    <a:pt x="97188" y="627652"/>
                  </a:lnTo>
                  <a:lnTo>
                    <a:pt x="97188" y="574611"/>
                  </a:lnTo>
                  <a:lnTo>
                    <a:pt x="459436" y="574611"/>
                  </a:lnTo>
                  <a:lnTo>
                    <a:pt x="459436" y="486209"/>
                  </a:lnTo>
                  <a:lnTo>
                    <a:pt x="97188" y="486209"/>
                  </a:lnTo>
                  <a:lnTo>
                    <a:pt x="97188" y="433168"/>
                  </a:lnTo>
                  <a:lnTo>
                    <a:pt x="459436" y="433168"/>
                  </a:lnTo>
                  <a:lnTo>
                    <a:pt x="459436" y="344766"/>
                  </a:lnTo>
                  <a:lnTo>
                    <a:pt x="97188" y="344766"/>
                  </a:lnTo>
                  <a:lnTo>
                    <a:pt x="97188" y="291725"/>
                  </a:lnTo>
                  <a:lnTo>
                    <a:pt x="459436" y="291725"/>
                  </a:lnTo>
                  <a:lnTo>
                    <a:pt x="459436" y="203324"/>
                  </a:lnTo>
                  <a:lnTo>
                    <a:pt x="97188" y="203324"/>
                  </a:lnTo>
                  <a:lnTo>
                    <a:pt x="97188" y="150283"/>
                  </a:lnTo>
                  <a:lnTo>
                    <a:pt x="459435" y="150283"/>
                  </a:lnTo>
                  <a:lnTo>
                    <a:pt x="459435" y="88401"/>
                  </a:lnTo>
                  <a:close/>
                </a:path>
                <a:path w="495300" h="742950">
                  <a:moveTo>
                    <a:pt x="344577" y="574611"/>
                  </a:moveTo>
                  <a:lnTo>
                    <a:pt x="273894" y="574611"/>
                  </a:lnTo>
                  <a:lnTo>
                    <a:pt x="273894" y="680693"/>
                  </a:lnTo>
                  <a:lnTo>
                    <a:pt x="459436" y="680693"/>
                  </a:lnTo>
                  <a:lnTo>
                    <a:pt x="459436" y="627652"/>
                  </a:lnTo>
                  <a:lnTo>
                    <a:pt x="344577" y="627652"/>
                  </a:lnTo>
                  <a:lnTo>
                    <a:pt x="344577" y="574611"/>
                  </a:lnTo>
                  <a:close/>
                </a:path>
                <a:path w="495300" h="742950">
                  <a:moveTo>
                    <a:pt x="220882" y="574611"/>
                  </a:moveTo>
                  <a:lnTo>
                    <a:pt x="150200" y="574611"/>
                  </a:lnTo>
                  <a:lnTo>
                    <a:pt x="150200" y="627652"/>
                  </a:lnTo>
                  <a:lnTo>
                    <a:pt x="220882" y="627652"/>
                  </a:lnTo>
                  <a:lnTo>
                    <a:pt x="220882" y="574611"/>
                  </a:lnTo>
                  <a:close/>
                </a:path>
                <a:path w="495300" h="742950">
                  <a:moveTo>
                    <a:pt x="459436" y="574611"/>
                  </a:moveTo>
                  <a:lnTo>
                    <a:pt x="397589" y="574611"/>
                  </a:lnTo>
                  <a:lnTo>
                    <a:pt x="397589" y="627652"/>
                  </a:lnTo>
                  <a:lnTo>
                    <a:pt x="459436" y="627652"/>
                  </a:lnTo>
                  <a:lnTo>
                    <a:pt x="459436" y="574611"/>
                  </a:lnTo>
                  <a:close/>
                </a:path>
                <a:path w="495300" h="742950">
                  <a:moveTo>
                    <a:pt x="220882" y="433168"/>
                  </a:moveTo>
                  <a:lnTo>
                    <a:pt x="150200" y="433168"/>
                  </a:lnTo>
                  <a:lnTo>
                    <a:pt x="150200" y="486209"/>
                  </a:lnTo>
                  <a:lnTo>
                    <a:pt x="220882" y="486209"/>
                  </a:lnTo>
                  <a:lnTo>
                    <a:pt x="220882" y="433168"/>
                  </a:lnTo>
                  <a:close/>
                </a:path>
                <a:path w="495300" h="742950">
                  <a:moveTo>
                    <a:pt x="344577" y="433168"/>
                  </a:moveTo>
                  <a:lnTo>
                    <a:pt x="273894" y="433168"/>
                  </a:lnTo>
                  <a:lnTo>
                    <a:pt x="273894" y="486209"/>
                  </a:lnTo>
                  <a:lnTo>
                    <a:pt x="344577" y="486209"/>
                  </a:lnTo>
                  <a:lnTo>
                    <a:pt x="344577" y="433168"/>
                  </a:lnTo>
                  <a:close/>
                </a:path>
                <a:path w="495300" h="742950">
                  <a:moveTo>
                    <a:pt x="459436" y="433168"/>
                  </a:moveTo>
                  <a:lnTo>
                    <a:pt x="397588" y="433168"/>
                  </a:lnTo>
                  <a:lnTo>
                    <a:pt x="397589" y="486209"/>
                  </a:lnTo>
                  <a:lnTo>
                    <a:pt x="459436" y="486209"/>
                  </a:lnTo>
                  <a:lnTo>
                    <a:pt x="459436" y="433168"/>
                  </a:lnTo>
                  <a:close/>
                </a:path>
                <a:path w="495300" h="742950">
                  <a:moveTo>
                    <a:pt x="220882" y="291725"/>
                  </a:moveTo>
                  <a:lnTo>
                    <a:pt x="150200" y="291725"/>
                  </a:lnTo>
                  <a:lnTo>
                    <a:pt x="150200" y="344766"/>
                  </a:lnTo>
                  <a:lnTo>
                    <a:pt x="220882" y="344766"/>
                  </a:lnTo>
                  <a:lnTo>
                    <a:pt x="220882" y="291725"/>
                  </a:lnTo>
                  <a:close/>
                </a:path>
                <a:path w="495300" h="742950">
                  <a:moveTo>
                    <a:pt x="344576" y="291725"/>
                  </a:moveTo>
                  <a:lnTo>
                    <a:pt x="273894" y="291725"/>
                  </a:lnTo>
                  <a:lnTo>
                    <a:pt x="273894" y="344766"/>
                  </a:lnTo>
                  <a:lnTo>
                    <a:pt x="344577" y="344766"/>
                  </a:lnTo>
                  <a:lnTo>
                    <a:pt x="344576" y="291725"/>
                  </a:lnTo>
                  <a:close/>
                </a:path>
                <a:path w="495300" h="742950">
                  <a:moveTo>
                    <a:pt x="459436" y="291725"/>
                  </a:moveTo>
                  <a:lnTo>
                    <a:pt x="397588" y="291725"/>
                  </a:lnTo>
                  <a:lnTo>
                    <a:pt x="397588" y="344766"/>
                  </a:lnTo>
                  <a:lnTo>
                    <a:pt x="459436" y="344766"/>
                  </a:lnTo>
                  <a:lnTo>
                    <a:pt x="459436" y="291725"/>
                  </a:lnTo>
                  <a:close/>
                </a:path>
                <a:path w="495300" h="742950">
                  <a:moveTo>
                    <a:pt x="220882" y="150283"/>
                  </a:moveTo>
                  <a:lnTo>
                    <a:pt x="150199" y="150283"/>
                  </a:lnTo>
                  <a:lnTo>
                    <a:pt x="150199" y="203324"/>
                  </a:lnTo>
                  <a:lnTo>
                    <a:pt x="220882" y="203324"/>
                  </a:lnTo>
                  <a:lnTo>
                    <a:pt x="220882" y="150283"/>
                  </a:lnTo>
                  <a:close/>
                </a:path>
                <a:path w="495300" h="742950">
                  <a:moveTo>
                    <a:pt x="344576" y="150283"/>
                  </a:moveTo>
                  <a:lnTo>
                    <a:pt x="273894" y="150283"/>
                  </a:lnTo>
                  <a:lnTo>
                    <a:pt x="273894" y="203324"/>
                  </a:lnTo>
                  <a:lnTo>
                    <a:pt x="344576" y="203324"/>
                  </a:lnTo>
                  <a:lnTo>
                    <a:pt x="344576" y="150283"/>
                  </a:lnTo>
                  <a:close/>
                </a:path>
                <a:path w="495300" h="742950">
                  <a:moveTo>
                    <a:pt x="459435" y="150283"/>
                  </a:moveTo>
                  <a:lnTo>
                    <a:pt x="397588" y="150283"/>
                  </a:lnTo>
                  <a:lnTo>
                    <a:pt x="397588" y="203324"/>
                  </a:lnTo>
                  <a:lnTo>
                    <a:pt x="459436" y="203324"/>
                  </a:lnTo>
                  <a:lnTo>
                    <a:pt x="459435" y="150283"/>
                  </a:lnTo>
                  <a:close/>
                </a:path>
                <a:path w="495300" h="742950">
                  <a:moveTo>
                    <a:pt x="432929" y="35360"/>
                  </a:moveTo>
                  <a:lnTo>
                    <a:pt x="61846" y="35360"/>
                  </a:lnTo>
                  <a:lnTo>
                    <a:pt x="61846" y="88401"/>
                  </a:lnTo>
                  <a:lnTo>
                    <a:pt x="432929" y="88401"/>
                  </a:lnTo>
                  <a:lnTo>
                    <a:pt x="432929" y="35360"/>
                  </a:lnTo>
                  <a:close/>
                </a:path>
                <a:path w="495300" h="742950">
                  <a:moveTo>
                    <a:pt x="406423" y="0"/>
                  </a:moveTo>
                  <a:lnTo>
                    <a:pt x="88352" y="0"/>
                  </a:lnTo>
                  <a:lnTo>
                    <a:pt x="88352" y="35360"/>
                  </a:lnTo>
                  <a:lnTo>
                    <a:pt x="406423" y="35360"/>
                  </a:lnTo>
                  <a:lnTo>
                    <a:pt x="406423" y="0"/>
                  </a:lnTo>
                  <a:close/>
                </a:path>
              </a:pathLst>
            </a:custGeom>
            <a:solidFill>
              <a:srgbClr val="155F8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8" name="object 28"/>
            <p:cNvSpPr/>
            <p:nvPr/>
          </p:nvSpPr>
          <p:spPr>
            <a:xfrm>
              <a:off x="9312105" y="2231022"/>
              <a:ext cx="495300" cy="742950"/>
            </a:xfrm>
            <a:custGeom>
              <a:avLst/>
              <a:gdLst/>
              <a:ahLst/>
              <a:cxnLst/>
              <a:rect l="l" t="t" r="r" b="b"/>
              <a:pathLst>
                <a:path w="495300" h="742950">
                  <a:moveTo>
                    <a:pt x="397588" y="203324"/>
                  </a:moveTo>
                  <a:lnTo>
                    <a:pt x="344576" y="203324"/>
                  </a:lnTo>
                  <a:lnTo>
                    <a:pt x="344576" y="150283"/>
                  </a:lnTo>
                  <a:lnTo>
                    <a:pt x="397588" y="150283"/>
                  </a:lnTo>
                  <a:lnTo>
                    <a:pt x="397588" y="203324"/>
                  </a:lnTo>
                  <a:close/>
                </a:path>
                <a:path w="495300" h="742950">
                  <a:moveTo>
                    <a:pt x="397588" y="344766"/>
                  </a:moveTo>
                  <a:lnTo>
                    <a:pt x="344577" y="344766"/>
                  </a:lnTo>
                  <a:lnTo>
                    <a:pt x="344576" y="291725"/>
                  </a:lnTo>
                  <a:lnTo>
                    <a:pt x="397588" y="291725"/>
                  </a:lnTo>
                  <a:lnTo>
                    <a:pt x="397588" y="344766"/>
                  </a:lnTo>
                  <a:close/>
                </a:path>
                <a:path w="495300" h="742950">
                  <a:moveTo>
                    <a:pt x="397589" y="486209"/>
                  </a:moveTo>
                  <a:lnTo>
                    <a:pt x="344577" y="486209"/>
                  </a:lnTo>
                  <a:lnTo>
                    <a:pt x="344577" y="433168"/>
                  </a:lnTo>
                  <a:lnTo>
                    <a:pt x="397588" y="433168"/>
                  </a:lnTo>
                  <a:lnTo>
                    <a:pt x="397589" y="486209"/>
                  </a:lnTo>
                  <a:close/>
                </a:path>
                <a:path w="495300" h="742950">
                  <a:moveTo>
                    <a:pt x="397589" y="627652"/>
                  </a:moveTo>
                  <a:lnTo>
                    <a:pt x="344577" y="627652"/>
                  </a:lnTo>
                  <a:lnTo>
                    <a:pt x="344577" y="574611"/>
                  </a:lnTo>
                  <a:lnTo>
                    <a:pt x="397589" y="574611"/>
                  </a:lnTo>
                  <a:lnTo>
                    <a:pt x="397589" y="627652"/>
                  </a:lnTo>
                  <a:close/>
                </a:path>
                <a:path w="495300" h="742950">
                  <a:moveTo>
                    <a:pt x="273894" y="203324"/>
                  </a:moveTo>
                  <a:lnTo>
                    <a:pt x="220882" y="203324"/>
                  </a:lnTo>
                  <a:lnTo>
                    <a:pt x="220882" y="150283"/>
                  </a:lnTo>
                  <a:lnTo>
                    <a:pt x="273894" y="150283"/>
                  </a:lnTo>
                  <a:lnTo>
                    <a:pt x="273894" y="203324"/>
                  </a:lnTo>
                  <a:close/>
                </a:path>
                <a:path w="495300" h="742950">
                  <a:moveTo>
                    <a:pt x="273894" y="344766"/>
                  </a:moveTo>
                  <a:lnTo>
                    <a:pt x="220882" y="344766"/>
                  </a:lnTo>
                  <a:lnTo>
                    <a:pt x="220882" y="291725"/>
                  </a:lnTo>
                  <a:lnTo>
                    <a:pt x="273894" y="291725"/>
                  </a:lnTo>
                  <a:lnTo>
                    <a:pt x="273894" y="344766"/>
                  </a:lnTo>
                  <a:close/>
                </a:path>
                <a:path w="495300" h="742950">
                  <a:moveTo>
                    <a:pt x="273894" y="486209"/>
                  </a:moveTo>
                  <a:lnTo>
                    <a:pt x="220882" y="486209"/>
                  </a:lnTo>
                  <a:lnTo>
                    <a:pt x="220882" y="433168"/>
                  </a:lnTo>
                  <a:lnTo>
                    <a:pt x="273894" y="433168"/>
                  </a:lnTo>
                  <a:lnTo>
                    <a:pt x="273894" y="486209"/>
                  </a:lnTo>
                  <a:close/>
                </a:path>
                <a:path w="495300" h="742950">
                  <a:moveTo>
                    <a:pt x="273894" y="680693"/>
                  </a:moveTo>
                  <a:lnTo>
                    <a:pt x="220882" y="680693"/>
                  </a:lnTo>
                  <a:lnTo>
                    <a:pt x="220882" y="574611"/>
                  </a:lnTo>
                  <a:lnTo>
                    <a:pt x="273894" y="574611"/>
                  </a:lnTo>
                  <a:lnTo>
                    <a:pt x="273894" y="680693"/>
                  </a:lnTo>
                  <a:close/>
                </a:path>
                <a:path w="495300" h="742950">
                  <a:moveTo>
                    <a:pt x="150199" y="203324"/>
                  </a:moveTo>
                  <a:lnTo>
                    <a:pt x="97188" y="203324"/>
                  </a:lnTo>
                  <a:lnTo>
                    <a:pt x="97188" y="150283"/>
                  </a:lnTo>
                  <a:lnTo>
                    <a:pt x="150199" y="150283"/>
                  </a:lnTo>
                  <a:lnTo>
                    <a:pt x="150199" y="203324"/>
                  </a:lnTo>
                  <a:close/>
                </a:path>
                <a:path w="495300" h="742950">
                  <a:moveTo>
                    <a:pt x="150200" y="344766"/>
                  </a:moveTo>
                  <a:lnTo>
                    <a:pt x="97188" y="344766"/>
                  </a:lnTo>
                  <a:lnTo>
                    <a:pt x="97188" y="291725"/>
                  </a:lnTo>
                  <a:lnTo>
                    <a:pt x="150200" y="291725"/>
                  </a:lnTo>
                  <a:lnTo>
                    <a:pt x="150200" y="344766"/>
                  </a:lnTo>
                  <a:close/>
                </a:path>
                <a:path w="495300" h="742950">
                  <a:moveTo>
                    <a:pt x="150200" y="486209"/>
                  </a:moveTo>
                  <a:lnTo>
                    <a:pt x="97188" y="486209"/>
                  </a:lnTo>
                  <a:lnTo>
                    <a:pt x="97188" y="433168"/>
                  </a:lnTo>
                  <a:lnTo>
                    <a:pt x="150200" y="433168"/>
                  </a:lnTo>
                  <a:lnTo>
                    <a:pt x="150200" y="486209"/>
                  </a:lnTo>
                  <a:close/>
                </a:path>
                <a:path w="495300" h="742950">
                  <a:moveTo>
                    <a:pt x="150200" y="627652"/>
                  </a:moveTo>
                  <a:lnTo>
                    <a:pt x="97188" y="627652"/>
                  </a:lnTo>
                  <a:lnTo>
                    <a:pt x="97188" y="574611"/>
                  </a:lnTo>
                  <a:lnTo>
                    <a:pt x="150200" y="574611"/>
                  </a:lnTo>
                  <a:lnTo>
                    <a:pt x="150200" y="627652"/>
                  </a:lnTo>
                  <a:close/>
                </a:path>
                <a:path w="495300" h="742950">
                  <a:moveTo>
                    <a:pt x="459436" y="680693"/>
                  </a:moveTo>
                  <a:lnTo>
                    <a:pt x="459435" y="88401"/>
                  </a:lnTo>
                  <a:lnTo>
                    <a:pt x="432929" y="88401"/>
                  </a:lnTo>
                  <a:lnTo>
                    <a:pt x="432929" y="35360"/>
                  </a:lnTo>
                  <a:lnTo>
                    <a:pt x="406423" y="35360"/>
                  </a:lnTo>
                  <a:lnTo>
                    <a:pt x="406423" y="0"/>
                  </a:lnTo>
                  <a:lnTo>
                    <a:pt x="88352" y="0"/>
                  </a:lnTo>
                  <a:lnTo>
                    <a:pt x="88352" y="35360"/>
                  </a:lnTo>
                  <a:lnTo>
                    <a:pt x="61846" y="35360"/>
                  </a:lnTo>
                  <a:lnTo>
                    <a:pt x="61846" y="88401"/>
                  </a:lnTo>
                  <a:lnTo>
                    <a:pt x="35340" y="88401"/>
                  </a:lnTo>
                  <a:lnTo>
                    <a:pt x="35341" y="680693"/>
                  </a:lnTo>
                  <a:lnTo>
                    <a:pt x="0" y="680693"/>
                  </a:lnTo>
                  <a:lnTo>
                    <a:pt x="0" y="742574"/>
                  </a:lnTo>
                  <a:lnTo>
                    <a:pt x="494777" y="742574"/>
                  </a:lnTo>
                  <a:lnTo>
                    <a:pt x="494777" y="680693"/>
                  </a:lnTo>
                  <a:lnTo>
                    <a:pt x="459436" y="680693"/>
                  </a:lnTo>
                  <a:close/>
                </a:path>
              </a:pathLst>
            </a:custGeom>
            <a:ln w="10310">
              <a:solidFill>
                <a:srgbClr val="155F82"/>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9" name="object 29"/>
            <p:cNvSpPr/>
            <p:nvPr/>
          </p:nvSpPr>
          <p:spPr>
            <a:xfrm>
              <a:off x="9129141" y="2171700"/>
              <a:ext cx="857885" cy="857885"/>
            </a:xfrm>
            <a:custGeom>
              <a:avLst/>
              <a:gdLst/>
              <a:ahLst/>
              <a:cxnLst/>
              <a:rect l="l" t="t" r="r" b="b"/>
              <a:pathLst>
                <a:path w="857884" h="857885">
                  <a:moveTo>
                    <a:pt x="0" y="857885"/>
                  </a:moveTo>
                  <a:lnTo>
                    <a:pt x="857884" y="857885"/>
                  </a:lnTo>
                  <a:lnTo>
                    <a:pt x="857884" y="0"/>
                  </a:lnTo>
                  <a:lnTo>
                    <a:pt x="0" y="0"/>
                  </a:lnTo>
                  <a:lnTo>
                    <a:pt x="0" y="857885"/>
                  </a:lnTo>
                  <a:close/>
                </a:path>
              </a:pathLst>
            </a:custGeom>
            <a:ln w="190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30" name="object 30"/>
          <p:cNvSpPr txBox="1"/>
          <p:nvPr/>
        </p:nvSpPr>
        <p:spPr>
          <a:xfrm>
            <a:off x="9117583" y="3146297"/>
            <a:ext cx="2262505" cy="1135380"/>
          </a:xfrm>
          <a:prstGeom prst="rect">
            <a:avLst/>
          </a:prstGeom>
        </p:spPr>
        <p:txBody>
          <a:bodyPr vert="horz" wrap="square" lIns="0" tIns="6350" rIns="0" bIns="0" rtlCol="0">
            <a:spAutoFit/>
          </a:bodyPr>
          <a:lstStyle/>
          <a:p>
            <a:pPr marL="12700" marR="5080" lvl="0" indent="0" defTabSz="914400" eaLnBrk="1" fontAlgn="auto" latinLnBrk="0" hangingPunct="1">
              <a:lnSpc>
                <a:spcPct val="101699"/>
              </a:lnSpc>
              <a:spcBef>
                <a:spcPts val="50"/>
              </a:spcBef>
              <a:spcAft>
                <a:spcPts val="0"/>
              </a:spcAft>
              <a:buClrTx/>
              <a:buSzTx/>
              <a:buFontTx/>
              <a:buNone/>
              <a:tabLst/>
              <a:defRPr/>
            </a:pPr>
            <a:r>
              <a:rPr kumimoji="0" sz="2400" b="1" i="0" u="none" strike="noStrike" kern="0" cap="none" spc="65" normalizeH="0" baseline="0" noProof="0">
                <a:ln>
                  <a:noFill/>
                </a:ln>
                <a:solidFill>
                  <a:sysClr val="windowText" lastClr="000000"/>
                </a:solidFill>
                <a:effectLst/>
                <a:uLnTx/>
                <a:uFillTx/>
                <a:latin typeface="Calibri"/>
                <a:cs typeface="Calibri"/>
              </a:rPr>
              <a:t>Nonprofit</a:t>
            </a:r>
            <a:r>
              <a:rPr kumimoji="0" sz="2400" b="1" i="0" u="none" strike="noStrike" kern="0" cap="none" spc="-45" normalizeH="0" baseline="0" noProof="0">
                <a:ln>
                  <a:noFill/>
                </a:ln>
                <a:solidFill>
                  <a:sysClr val="windowText" lastClr="000000"/>
                </a:solidFill>
                <a:effectLst/>
                <a:uLnTx/>
                <a:uFillTx/>
                <a:latin typeface="Calibri"/>
                <a:cs typeface="Calibri"/>
              </a:rPr>
              <a:t> </a:t>
            </a:r>
            <a:r>
              <a:rPr kumimoji="0" sz="2400" b="1" i="0" u="none" strike="noStrike" kern="0" cap="none" spc="85" normalizeH="0" baseline="0" noProof="0">
                <a:ln>
                  <a:noFill/>
                </a:ln>
                <a:solidFill>
                  <a:sysClr val="windowText" lastClr="000000"/>
                </a:solidFill>
                <a:effectLst/>
                <a:uLnTx/>
                <a:uFillTx/>
                <a:latin typeface="Calibri"/>
                <a:cs typeface="Calibri"/>
              </a:rPr>
              <a:t>and </a:t>
            </a:r>
            <a:r>
              <a:rPr kumimoji="0" sz="2400" b="1" i="0" u="none" strike="noStrike" kern="0" cap="none" spc="60" normalizeH="0" baseline="0" noProof="0">
                <a:ln>
                  <a:noFill/>
                </a:ln>
                <a:solidFill>
                  <a:sysClr val="windowText" lastClr="000000"/>
                </a:solidFill>
                <a:effectLst/>
                <a:uLnTx/>
                <a:uFillTx/>
                <a:latin typeface="Calibri"/>
                <a:cs typeface="Calibri"/>
              </a:rPr>
              <a:t>privately-</a:t>
            </a:r>
            <a:r>
              <a:rPr kumimoji="0" sz="2400" b="1" i="0" u="none" strike="noStrike" kern="0" cap="none" spc="65" normalizeH="0" baseline="0" noProof="0">
                <a:ln>
                  <a:noFill/>
                </a:ln>
                <a:solidFill>
                  <a:sysClr val="windowText" lastClr="000000"/>
                </a:solidFill>
                <a:effectLst/>
                <a:uLnTx/>
                <a:uFillTx/>
                <a:latin typeface="Calibri"/>
                <a:cs typeface="Calibri"/>
              </a:rPr>
              <a:t>owned </a:t>
            </a:r>
            <a:r>
              <a:rPr kumimoji="0" sz="2400" b="1" i="0" u="none" strike="noStrike" kern="0" cap="none" spc="75" normalizeH="0" baseline="0" noProof="0">
                <a:ln>
                  <a:noFill/>
                </a:ln>
                <a:solidFill>
                  <a:sysClr val="windowText" lastClr="000000"/>
                </a:solidFill>
                <a:effectLst/>
                <a:uLnTx/>
                <a:uFillTx/>
                <a:latin typeface="Calibri"/>
                <a:cs typeface="Calibri"/>
              </a:rPr>
              <a:t>organizations</a:t>
            </a:r>
            <a:endParaRPr kumimoji="0" sz="2400" b="0" i="0" u="none" strike="noStrike" kern="0" cap="none" spc="0" normalizeH="0" baseline="0" noProof="0">
              <a:ln>
                <a:noFill/>
              </a:ln>
              <a:solidFill>
                <a:sysClr val="windowText" lastClr="000000"/>
              </a:solidFill>
              <a:effectLst/>
              <a:uLnTx/>
              <a:uFillTx/>
              <a:latin typeface="Calibri"/>
              <a:cs typeface="Calibri"/>
            </a:endParaRPr>
          </a:p>
        </p:txBody>
      </p:sp>
      <p:sp>
        <p:nvSpPr>
          <p:cNvPr id="31" name="object 31">
            <a:extLst>
              <a:ext uri="{C183D7F6-B498-43B3-948B-1728B52AA6E4}">
                <adec:decorative xmlns:adec="http://schemas.microsoft.com/office/drawing/2017/decorative" val="1"/>
              </a:ext>
            </a:extLst>
          </p:cNvPr>
          <p:cNvSpPr/>
          <p:nvPr/>
        </p:nvSpPr>
        <p:spPr>
          <a:xfrm>
            <a:off x="100360" y="1429258"/>
            <a:ext cx="11976735" cy="0"/>
          </a:xfrm>
          <a:custGeom>
            <a:avLst/>
            <a:gdLst/>
            <a:ahLst/>
            <a:cxnLst/>
            <a:rect l="l" t="t" r="r" b="b"/>
            <a:pathLst>
              <a:path w="11976735">
                <a:moveTo>
                  <a:pt x="0" y="0"/>
                </a:moveTo>
                <a:lnTo>
                  <a:pt x="11976450" y="0"/>
                </a:lnTo>
              </a:path>
            </a:pathLst>
          </a:custGeom>
          <a:ln w="76200">
            <a:solidFill>
              <a:srgbClr val="29741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2" name="object 32"/>
          <p:cNvSpPr txBox="1">
            <a:spLocks noGrp="1"/>
          </p:cNvSpPr>
          <p:nvPr>
            <p:ph type="sldNum" sz="quarter" idx="7"/>
          </p:nvPr>
        </p:nvSpPr>
        <p:spPr>
          <a:prstGeom prst="rect">
            <a:avLst/>
          </a:prstGeom>
        </p:spPr>
        <p:txBody>
          <a:bodyPr vert="horz" wrap="square" lIns="0" tIns="3810" rIns="0" bIns="0" rtlCol="0">
            <a:spAutoFit/>
          </a:bodyPr>
          <a:lstStyle/>
          <a:p>
            <a:pPr marL="3810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767676"/>
                </a:solidFill>
                <a:effectLst/>
                <a:uLnTx/>
                <a:uFillTx/>
                <a:latin typeface="Calibri"/>
                <a:cs typeface="Calibri"/>
              </a:rPr>
              <a:pPr marL="38100" marR="0" lvl="0" indent="0" defTabSz="914400" eaLnBrk="1" fontAlgn="auto" latinLnBrk="0" hangingPunct="1">
                <a:lnSpc>
                  <a:spcPct val="100000"/>
                </a:lnSpc>
                <a:spcBef>
                  <a:spcPts val="30"/>
                </a:spcBef>
                <a:spcAft>
                  <a:spcPts val="0"/>
                </a:spcAft>
                <a:buClrTx/>
                <a:buSzTx/>
                <a:buFontTx/>
                <a:buNone/>
                <a:tabLst/>
                <a:defRPr/>
              </a:pPr>
              <a:t>46</a:t>
            </a:fld>
            <a:endParaRPr kumimoji="0" sz="1200" b="0" i="0" u="none" strike="noStrike" kern="0" cap="none" spc="-25" normalizeH="0" baseline="0" noProof="0">
              <a:ln>
                <a:noFill/>
              </a:ln>
              <a:solidFill>
                <a:srgbClr val="767676"/>
              </a:solidFill>
              <a:effectLst/>
              <a:uLnTx/>
              <a:uFillTx/>
              <a:latin typeface="Calibri"/>
              <a:cs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3">
            <a:extLst>
              <a:ext uri="{C183D7F6-B498-43B3-948B-1728B52AA6E4}">
                <adec:decorative xmlns:adec="http://schemas.microsoft.com/office/drawing/2017/decorative" val="1"/>
              </a:ext>
            </a:extLst>
          </p:cNvPr>
          <p:cNvGrpSpPr/>
          <p:nvPr/>
        </p:nvGrpSpPr>
        <p:grpSpPr>
          <a:xfrm>
            <a:off x="-9525" y="-9525"/>
            <a:ext cx="12211050" cy="1368425"/>
            <a:chOff x="-9525" y="-9525"/>
            <a:chExt cx="12211050" cy="1368425"/>
          </a:xfrm>
        </p:grpSpPr>
        <p:sp>
          <p:nvSpPr>
            <p:cNvPr id="4" name="object 4"/>
            <p:cNvSpPr/>
            <p:nvPr/>
          </p:nvSpPr>
          <p:spPr>
            <a:xfrm>
              <a:off x="0" y="0"/>
              <a:ext cx="12192000" cy="1349375"/>
            </a:xfrm>
            <a:custGeom>
              <a:avLst/>
              <a:gdLst/>
              <a:ahLst/>
              <a:cxnLst/>
              <a:rect l="l" t="t" r="r" b="b"/>
              <a:pathLst>
                <a:path w="12192000" h="1349375">
                  <a:moveTo>
                    <a:pt x="12192000" y="0"/>
                  </a:moveTo>
                  <a:lnTo>
                    <a:pt x="0" y="0"/>
                  </a:lnTo>
                  <a:lnTo>
                    <a:pt x="0" y="1349248"/>
                  </a:lnTo>
                  <a:lnTo>
                    <a:pt x="12192000" y="1349248"/>
                  </a:lnTo>
                  <a:lnTo>
                    <a:pt x="12192000" y="0"/>
                  </a:lnTo>
                  <a:close/>
                </a:path>
              </a:pathLst>
            </a:custGeom>
            <a:solidFill>
              <a:srgbClr val="001F5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p:nvPr/>
          </p:nvSpPr>
          <p:spPr>
            <a:xfrm>
              <a:off x="0" y="0"/>
              <a:ext cx="12192000" cy="1349375"/>
            </a:xfrm>
            <a:custGeom>
              <a:avLst/>
              <a:gdLst/>
              <a:ahLst/>
              <a:cxnLst/>
              <a:rect l="l" t="t" r="r" b="b"/>
              <a:pathLst>
                <a:path w="12192000" h="1349375">
                  <a:moveTo>
                    <a:pt x="0" y="1349248"/>
                  </a:moveTo>
                  <a:lnTo>
                    <a:pt x="12192000" y="1349248"/>
                  </a:lnTo>
                  <a:lnTo>
                    <a:pt x="12192000" y="0"/>
                  </a:lnTo>
                  <a:lnTo>
                    <a:pt x="0" y="0"/>
                  </a:lnTo>
                  <a:lnTo>
                    <a:pt x="0" y="1349248"/>
                  </a:lnTo>
                  <a:close/>
                </a:path>
              </a:pathLst>
            </a:custGeom>
            <a:ln w="19050">
              <a:solidFill>
                <a:srgbClr val="163D63"/>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6" name="object 6" descr="$PPTXTitle"/>
          <p:cNvSpPr txBox="1">
            <a:spLocks noGrp="1"/>
          </p:cNvSpPr>
          <p:nvPr>
            <p:ph type="title"/>
          </p:nvPr>
        </p:nvSpPr>
        <p:spPr>
          <a:prstGeom prst="rect">
            <a:avLst/>
          </a:prstGeom>
        </p:spPr>
        <p:txBody>
          <a:bodyPr vert="horz" wrap="square" lIns="0" tIns="13335" rIns="0" bIns="0" rtlCol="0">
            <a:spAutoFit/>
          </a:bodyPr>
          <a:lstStyle/>
          <a:p>
            <a:pPr marL="3179445">
              <a:lnSpc>
                <a:spcPct val="100000"/>
              </a:lnSpc>
              <a:spcBef>
                <a:spcPts val="105"/>
              </a:spcBef>
            </a:pPr>
            <a:r>
              <a:rPr sz="4400">
                <a:latin typeface="Calibri"/>
                <a:cs typeface="Calibri"/>
              </a:rPr>
              <a:t>Burdened</a:t>
            </a:r>
            <a:r>
              <a:rPr sz="4400" spc="-30">
                <a:latin typeface="Calibri"/>
                <a:cs typeface="Calibri"/>
              </a:rPr>
              <a:t> </a:t>
            </a:r>
            <a:r>
              <a:rPr sz="4400" spc="70">
                <a:latin typeface="Calibri"/>
                <a:cs typeface="Calibri"/>
              </a:rPr>
              <a:t>Areas</a:t>
            </a:r>
            <a:endParaRPr sz="4400">
              <a:latin typeface="Calibri"/>
              <a:cs typeface="Calibri"/>
            </a:endParaRPr>
          </a:p>
        </p:txBody>
      </p:sp>
      <p:sp>
        <p:nvSpPr>
          <p:cNvPr id="7" name="object 7"/>
          <p:cNvSpPr txBox="1"/>
          <p:nvPr/>
        </p:nvSpPr>
        <p:spPr>
          <a:xfrm>
            <a:off x="721868" y="1778635"/>
            <a:ext cx="11231880" cy="4627880"/>
          </a:xfrm>
          <a:prstGeom prst="rect">
            <a:avLst/>
          </a:prstGeom>
        </p:spPr>
        <p:txBody>
          <a:bodyPr vert="horz" wrap="square" lIns="0" tIns="47625" rIns="0" bIns="0" rtlCol="0">
            <a:spAutoFit/>
          </a:bodyPr>
          <a:lstStyle/>
          <a:p>
            <a:pPr marL="299085" marR="2234565" lvl="0" indent="-287020" defTabSz="914400" eaLnBrk="1" fontAlgn="auto" latinLnBrk="0" hangingPunct="1">
              <a:lnSpc>
                <a:spcPts val="2160"/>
              </a:lnSpc>
              <a:spcBef>
                <a:spcPts val="375"/>
              </a:spcBef>
              <a:spcAft>
                <a:spcPts val="0"/>
              </a:spcAft>
              <a:buClrTx/>
              <a:buSzTx/>
              <a:buFont typeface="Arial"/>
              <a:buChar char="•"/>
              <a:tabLst>
                <a:tab pos="299085" algn="l"/>
              </a:tabLst>
              <a:defRPr/>
            </a:pPr>
            <a:r>
              <a:rPr kumimoji="0" sz="2000" b="1" i="0" u="none" strike="noStrike" kern="0" cap="none" spc="80" normalizeH="0" baseline="0" noProof="0" dirty="0">
                <a:ln>
                  <a:noFill/>
                </a:ln>
                <a:solidFill>
                  <a:sysClr val="windowText" lastClr="000000"/>
                </a:solidFill>
                <a:effectLst/>
                <a:uLnTx/>
                <a:uFillTx/>
                <a:latin typeface="Calibri"/>
                <a:cs typeface="Calibri"/>
              </a:rPr>
              <a:t>Burdened</a:t>
            </a:r>
            <a:r>
              <a:rPr kumimoji="0" sz="2000" b="1" i="0" u="none" strike="noStrike" kern="0" cap="none" spc="25" normalizeH="0" baseline="0" noProof="0" dirty="0">
                <a:ln>
                  <a:noFill/>
                </a:ln>
                <a:solidFill>
                  <a:sysClr val="windowText" lastClr="000000"/>
                </a:solidFill>
                <a:effectLst/>
                <a:uLnTx/>
                <a:uFillTx/>
                <a:latin typeface="Calibri"/>
                <a:cs typeface="Calibri"/>
              </a:rPr>
              <a:t> </a:t>
            </a:r>
            <a:r>
              <a:rPr kumimoji="0" sz="2000" b="1" i="0" u="none" strike="noStrike" kern="0" cap="none" spc="90" normalizeH="0" baseline="0" noProof="0" dirty="0">
                <a:ln>
                  <a:noFill/>
                </a:ln>
                <a:solidFill>
                  <a:sysClr val="windowText" lastClr="000000"/>
                </a:solidFill>
                <a:effectLst/>
                <a:uLnTx/>
                <a:uFillTx/>
                <a:latin typeface="Calibri"/>
                <a:cs typeface="Calibri"/>
              </a:rPr>
              <a:t>Areas</a:t>
            </a:r>
            <a:r>
              <a:rPr kumimoji="0" sz="2000" b="1"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80" normalizeH="0" baseline="0" noProof="0" dirty="0">
                <a:ln>
                  <a:noFill/>
                </a:ln>
                <a:solidFill>
                  <a:sysClr val="windowText" lastClr="000000"/>
                </a:solidFill>
                <a:effectLst/>
                <a:uLnTx/>
                <a:uFillTx/>
                <a:latin typeface="Calibri"/>
                <a:cs typeface="Calibri"/>
              </a:rPr>
              <a:t>–</a:t>
            </a:r>
            <a:r>
              <a:rPr kumimoji="0" sz="2000" b="0" i="0" u="none" strike="noStrike" kern="0" cap="none" spc="40" normalizeH="0" baseline="0" noProof="0" dirty="0">
                <a:ln>
                  <a:noFill/>
                </a:ln>
                <a:solidFill>
                  <a:sysClr val="windowText" lastClr="000000"/>
                </a:solidFill>
                <a:effectLst/>
                <a:uLnTx/>
                <a:uFillTx/>
                <a:latin typeface="Calibri"/>
                <a:cs typeface="Calibri"/>
              </a:rPr>
              <a:t> </a:t>
            </a:r>
            <a:r>
              <a:rPr kumimoji="0" sz="2000" b="0" i="0" u="none" strike="noStrike" kern="0" cap="none" spc="100" normalizeH="0" baseline="0" noProof="0" dirty="0">
                <a:ln>
                  <a:noFill/>
                </a:ln>
                <a:solidFill>
                  <a:sysClr val="windowText" lastClr="000000"/>
                </a:solidFill>
                <a:effectLst/>
                <a:uLnTx/>
                <a:uFillTx/>
                <a:latin typeface="Calibri"/>
                <a:cs typeface="Calibri"/>
              </a:rPr>
              <a:t>MassDEP</a:t>
            </a:r>
            <a:r>
              <a:rPr kumimoji="0" sz="2000" b="0"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grants</a:t>
            </a:r>
            <a:r>
              <a:rPr kumimoji="0" sz="2000" b="0" i="0" u="none" strike="noStrike" kern="0" cap="none" spc="5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prioritize</a:t>
            </a:r>
            <a:r>
              <a:rPr kumimoji="0" sz="2000" b="0"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funding</a:t>
            </a:r>
            <a:r>
              <a:rPr kumimoji="0" sz="2000" b="0"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to</a:t>
            </a:r>
            <a:r>
              <a:rPr kumimoji="0" sz="2000" b="0" i="0" u="none" strike="noStrike" kern="0" cap="none" spc="5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certain</a:t>
            </a:r>
            <a:r>
              <a:rPr kumimoji="0" sz="2000" b="0" i="0" u="none" strike="noStrike" kern="0" cap="none" spc="30" normalizeH="0" baseline="0" noProof="0" dirty="0">
                <a:ln>
                  <a:noFill/>
                </a:ln>
                <a:solidFill>
                  <a:sysClr val="windowText" lastClr="000000"/>
                </a:solidFill>
                <a:effectLst/>
                <a:uLnTx/>
                <a:uFillTx/>
                <a:latin typeface="Calibri"/>
                <a:cs typeface="Calibri"/>
              </a:rPr>
              <a:t> </a:t>
            </a:r>
            <a:r>
              <a:rPr kumimoji="0" sz="2000" b="0" i="0" u="none" strike="noStrike" kern="0" cap="none" spc="70" normalizeH="0" baseline="0" noProof="0" dirty="0">
                <a:ln>
                  <a:noFill/>
                </a:ln>
                <a:solidFill>
                  <a:sysClr val="windowText" lastClr="000000"/>
                </a:solidFill>
                <a:effectLst/>
                <a:uLnTx/>
                <a:uFillTx/>
                <a:latin typeface="Calibri"/>
                <a:cs typeface="Calibri"/>
              </a:rPr>
              <a:t>areas</a:t>
            </a:r>
            <a:r>
              <a:rPr kumimoji="0" sz="2000" b="0" i="0" u="none" strike="noStrike" kern="0" cap="none" spc="3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to</a:t>
            </a:r>
            <a:r>
              <a:rPr kumimoji="0" sz="2000" b="0" i="0" u="none" strike="noStrike" kern="0" cap="none" spc="40" normalizeH="0" baseline="0" noProof="0" dirty="0">
                <a:ln>
                  <a:noFill/>
                </a:ln>
                <a:solidFill>
                  <a:sysClr val="windowText" lastClr="000000"/>
                </a:solidFill>
                <a:effectLst/>
                <a:uLnTx/>
                <a:uFillTx/>
                <a:latin typeface="Calibri"/>
                <a:cs typeface="Calibri"/>
              </a:rPr>
              <a:t> </a:t>
            </a:r>
            <a:r>
              <a:rPr kumimoji="0" sz="2000" b="0" i="0" u="none" strike="noStrike" kern="0" cap="none" spc="70" normalizeH="0" baseline="0" noProof="0" dirty="0">
                <a:ln>
                  <a:noFill/>
                </a:ln>
                <a:solidFill>
                  <a:sysClr val="windowText" lastClr="000000"/>
                </a:solidFill>
                <a:effectLst/>
                <a:uLnTx/>
                <a:uFillTx/>
                <a:latin typeface="Calibri"/>
                <a:cs typeface="Calibri"/>
              </a:rPr>
              <a:t>address </a:t>
            </a:r>
            <a:r>
              <a:rPr kumimoji="0" sz="2000" b="0" i="0" u="none" strike="noStrike" kern="0" cap="none" spc="10" normalizeH="0" baseline="0" noProof="0" dirty="0">
                <a:ln>
                  <a:noFill/>
                </a:ln>
                <a:solidFill>
                  <a:sysClr val="windowText" lastClr="000000"/>
                </a:solidFill>
                <a:effectLst/>
                <a:uLnTx/>
                <a:uFillTx/>
                <a:latin typeface="Calibri"/>
                <a:cs typeface="Calibri"/>
              </a:rPr>
              <a:t>inequitable</a:t>
            </a:r>
            <a:r>
              <a:rPr kumimoji="0" sz="2000" b="0" i="0" u="none" strike="noStrike" kern="0" cap="none" spc="60"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environmental</a:t>
            </a:r>
            <a:r>
              <a:rPr kumimoji="0" sz="2000" b="0" i="0" u="none" strike="noStrike" kern="0" cap="none" spc="75"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burdens</a:t>
            </a:r>
            <a:r>
              <a:rPr kumimoji="0" sz="2000" b="0" i="0" u="none" strike="noStrike" kern="0" cap="none" spc="90"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or</a:t>
            </a:r>
            <a:r>
              <a:rPr kumimoji="0" sz="2000" b="0" i="0" u="none" strike="noStrike" kern="0" cap="none" spc="120"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related</a:t>
            </a:r>
            <a:r>
              <a:rPr kumimoji="0" sz="2000" b="0" i="0" u="none" strike="noStrike" kern="0" cap="none" spc="90"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health</a:t>
            </a:r>
            <a:r>
              <a:rPr kumimoji="0" sz="2000" b="0" i="0" u="none" strike="noStrike" kern="0" cap="none" spc="100" normalizeH="0" baseline="0" noProof="0" dirty="0">
                <a:ln>
                  <a:noFill/>
                </a:ln>
                <a:solidFill>
                  <a:sysClr val="windowText" lastClr="000000"/>
                </a:solidFill>
                <a:effectLst/>
                <a:uLnTx/>
                <a:uFillTx/>
                <a:latin typeface="Calibri"/>
                <a:cs typeface="Calibri"/>
              </a:rPr>
              <a:t> </a:t>
            </a:r>
            <a:r>
              <a:rPr kumimoji="0" sz="2000" b="0" i="0" u="none" strike="noStrike" kern="0" cap="none" spc="85" normalizeH="0" baseline="0" noProof="0" dirty="0">
                <a:ln>
                  <a:noFill/>
                </a:ln>
                <a:solidFill>
                  <a:sysClr val="windowText" lastClr="000000"/>
                </a:solidFill>
                <a:effectLst/>
                <a:uLnTx/>
                <a:uFillTx/>
                <a:latin typeface="Calibri"/>
                <a:cs typeface="Calibri"/>
              </a:rPr>
              <a:t>consequences.</a:t>
            </a:r>
            <a:endParaRPr kumimoji="0" sz="2000" b="0" i="0" u="none" strike="noStrike" kern="0" cap="none" spc="0" normalizeH="0" baseline="0" noProof="0" dirty="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1920"/>
              </a:spcBef>
              <a:spcAft>
                <a:spcPts val="0"/>
              </a:spcAft>
              <a:buClrTx/>
              <a:buSzTx/>
              <a:buFont typeface="Arial"/>
              <a:buChar char="•"/>
              <a:tabLst/>
              <a:defRPr/>
            </a:pPr>
            <a:endParaRPr kumimoji="0" sz="2000" b="0" i="0" u="none" strike="noStrike" kern="0" cap="none" spc="0" normalizeH="0" baseline="0" noProof="0" dirty="0">
              <a:ln>
                <a:noFill/>
              </a:ln>
              <a:solidFill>
                <a:sysClr val="windowText" lastClr="000000"/>
              </a:solidFill>
              <a:effectLst/>
              <a:uLnTx/>
              <a:uFillTx/>
              <a:latin typeface="Calibri"/>
              <a:cs typeface="Calibri"/>
            </a:endParaRPr>
          </a:p>
          <a:p>
            <a:pPr marL="5748655" marR="746125" lvl="1" indent="-287020" defTabSz="914400" eaLnBrk="1" fontAlgn="auto" latinLnBrk="0" hangingPunct="1">
              <a:lnSpc>
                <a:spcPts val="1820"/>
              </a:lnSpc>
              <a:spcBef>
                <a:spcPts val="0"/>
              </a:spcBef>
              <a:spcAft>
                <a:spcPts val="0"/>
              </a:spcAft>
              <a:buClrTx/>
              <a:buSzTx/>
              <a:buFont typeface="Arial"/>
              <a:buChar char="•"/>
              <a:tabLst>
                <a:tab pos="5748655" algn="l"/>
              </a:tabLst>
              <a:defRPr/>
            </a:pPr>
            <a:r>
              <a:rPr kumimoji="0" sz="1900" b="1" i="0" u="none" strike="noStrike" kern="0" cap="none" spc="90" normalizeH="0" baseline="0" noProof="0" dirty="0">
                <a:ln>
                  <a:noFill/>
                </a:ln>
                <a:solidFill>
                  <a:sysClr val="windowText" lastClr="000000"/>
                </a:solidFill>
                <a:effectLst/>
                <a:uLnTx/>
                <a:uFillTx/>
                <a:latin typeface="Calibri"/>
                <a:cs typeface="Calibri"/>
              </a:rPr>
              <a:t>Location</a:t>
            </a:r>
            <a:r>
              <a:rPr kumimoji="0" sz="1900" b="1" i="0" u="none" strike="noStrike" kern="0" cap="none" spc="15" normalizeH="0" baseline="0" noProof="0" dirty="0">
                <a:ln>
                  <a:noFill/>
                </a:ln>
                <a:solidFill>
                  <a:sysClr val="windowText" lastClr="000000"/>
                </a:solidFill>
                <a:effectLst/>
                <a:uLnTx/>
                <a:uFillTx/>
                <a:latin typeface="Calibri"/>
                <a:cs typeface="Calibri"/>
              </a:rPr>
              <a:t> </a:t>
            </a:r>
            <a:r>
              <a:rPr kumimoji="0" sz="1900" b="1" i="0" u="none" strike="noStrike" kern="0" cap="none" spc="0" normalizeH="0" baseline="0" noProof="0" dirty="0">
                <a:ln>
                  <a:noFill/>
                </a:ln>
                <a:solidFill>
                  <a:sysClr val="windowText" lastClr="000000"/>
                </a:solidFill>
                <a:effectLst/>
                <a:uLnTx/>
                <a:uFillTx/>
                <a:latin typeface="Calibri"/>
                <a:cs typeface="Calibri"/>
              </a:rPr>
              <a:t>of</a:t>
            </a:r>
            <a:r>
              <a:rPr kumimoji="0" sz="1900" b="1" i="0" u="none" strike="noStrike" kern="0" cap="none" spc="15" normalizeH="0" baseline="0" noProof="0" dirty="0">
                <a:ln>
                  <a:noFill/>
                </a:ln>
                <a:solidFill>
                  <a:sysClr val="windowText" lastClr="000000"/>
                </a:solidFill>
                <a:effectLst/>
                <a:uLnTx/>
                <a:uFillTx/>
                <a:latin typeface="Calibri"/>
                <a:cs typeface="Calibri"/>
              </a:rPr>
              <a:t> </a:t>
            </a:r>
            <a:r>
              <a:rPr kumimoji="0" sz="1900" b="1" i="0" u="none" strike="noStrike" kern="0" cap="none" spc="70" normalizeH="0" baseline="0" noProof="0" dirty="0">
                <a:ln>
                  <a:noFill/>
                </a:ln>
                <a:solidFill>
                  <a:sysClr val="windowText" lastClr="000000"/>
                </a:solidFill>
                <a:effectLst/>
                <a:uLnTx/>
                <a:uFillTx/>
                <a:latin typeface="Calibri"/>
                <a:cs typeface="Calibri"/>
              </a:rPr>
              <a:t>Project</a:t>
            </a:r>
            <a:r>
              <a:rPr kumimoji="0" sz="1900" b="1" i="0" u="none" strike="noStrike" kern="0" cap="none" spc="45" normalizeH="0" baseline="0" noProof="0" dirty="0">
                <a:ln>
                  <a:noFill/>
                </a:ln>
                <a:solidFill>
                  <a:sysClr val="windowText" lastClr="000000"/>
                </a:solidFill>
                <a:effectLst/>
                <a:uLnTx/>
                <a:uFillTx/>
                <a:latin typeface="Calibri"/>
                <a:cs typeface="Calibri"/>
              </a:rPr>
              <a:t> </a:t>
            </a:r>
            <a:r>
              <a:rPr kumimoji="0" sz="1900" b="0" i="0" u="none" strike="noStrike" kern="0" cap="none" spc="-95" normalizeH="0" baseline="0" noProof="0" dirty="0">
                <a:ln>
                  <a:noFill/>
                </a:ln>
                <a:solidFill>
                  <a:sysClr val="windowText" lastClr="000000"/>
                </a:solidFill>
                <a:effectLst/>
                <a:uLnTx/>
                <a:uFillTx/>
                <a:latin typeface="Calibri"/>
                <a:cs typeface="Calibri"/>
              </a:rPr>
              <a:t>–</a:t>
            </a:r>
            <a:r>
              <a:rPr kumimoji="0" sz="1900" b="0" i="0" u="none" strike="noStrike" kern="0" cap="none" spc="20"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Project</a:t>
            </a:r>
            <a:r>
              <a:rPr kumimoji="0" sz="1900" b="0" i="0" u="none" strike="noStrike" kern="0" cap="none" spc="35"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narrative</a:t>
            </a:r>
            <a:r>
              <a:rPr kumimoji="0" sz="1900" b="0" i="0" u="none" strike="noStrike" kern="0" cap="none" spc="50" normalizeH="0" baseline="0" noProof="0" dirty="0">
                <a:ln>
                  <a:noFill/>
                </a:ln>
                <a:solidFill>
                  <a:sysClr val="windowText" lastClr="000000"/>
                </a:solidFill>
                <a:effectLst/>
                <a:uLnTx/>
                <a:uFillTx/>
                <a:latin typeface="Calibri"/>
                <a:cs typeface="Calibri"/>
              </a:rPr>
              <a:t> </a:t>
            </a:r>
            <a:r>
              <a:rPr kumimoji="0" sz="1900" b="0" i="0" u="none" strike="noStrike" kern="0" cap="none" spc="55" normalizeH="0" baseline="0" noProof="0" dirty="0">
                <a:ln>
                  <a:noFill/>
                </a:ln>
                <a:solidFill>
                  <a:sysClr val="windowText" lastClr="000000"/>
                </a:solidFill>
                <a:effectLst/>
                <a:uLnTx/>
                <a:uFillTx/>
                <a:latin typeface="Calibri"/>
                <a:cs typeface="Calibri"/>
              </a:rPr>
              <a:t>should </a:t>
            </a:r>
            <a:r>
              <a:rPr kumimoji="0" sz="1900" b="0" i="0" u="none" strike="noStrike" kern="0" cap="none" spc="60" normalizeH="0" baseline="0" noProof="0" dirty="0">
                <a:ln>
                  <a:noFill/>
                </a:ln>
                <a:solidFill>
                  <a:sysClr val="windowText" lastClr="000000"/>
                </a:solidFill>
                <a:effectLst/>
                <a:uLnTx/>
                <a:uFillTx/>
                <a:latin typeface="Calibri"/>
                <a:cs typeface="Calibri"/>
              </a:rPr>
              <a:t>include</a:t>
            </a:r>
            <a:r>
              <a:rPr kumimoji="0" sz="1900" b="0" i="0" u="none" strike="noStrike" kern="0" cap="none" spc="40" normalizeH="0" baseline="0" noProof="0" dirty="0">
                <a:ln>
                  <a:noFill/>
                </a:ln>
                <a:solidFill>
                  <a:sysClr val="windowText" lastClr="000000"/>
                </a:solidFill>
                <a:effectLst/>
                <a:uLnTx/>
                <a:uFillTx/>
                <a:latin typeface="Calibri"/>
                <a:cs typeface="Calibri"/>
              </a:rPr>
              <a:t> </a:t>
            </a:r>
            <a:r>
              <a:rPr kumimoji="0" sz="1900" b="0" i="0" u="none" strike="noStrike" kern="0" cap="none" spc="90" normalizeH="0" baseline="0" noProof="0" dirty="0">
                <a:ln>
                  <a:noFill/>
                </a:ln>
                <a:solidFill>
                  <a:sysClr val="windowText" lastClr="000000"/>
                </a:solidFill>
                <a:effectLst/>
                <a:uLnTx/>
                <a:uFillTx/>
                <a:latin typeface="Calibri"/>
                <a:cs typeface="Calibri"/>
              </a:rPr>
              <a:t>a</a:t>
            </a:r>
            <a:r>
              <a:rPr kumimoji="0" sz="1900" b="0" i="0" u="none" strike="noStrike" kern="0" cap="none" spc="15" normalizeH="0" baseline="0" noProof="0" dirty="0">
                <a:ln>
                  <a:noFill/>
                </a:ln>
                <a:solidFill>
                  <a:sysClr val="windowText" lastClr="000000"/>
                </a:solidFill>
                <a:effectLst/>
                <a:uLnTx/>
                <a:uFillTx/>
                <a:latin typeface="Calibri"/>
                <a:cs typeface="Calibri"/>
              </a:rPr>
              <a:t> </a:t>
            </a:r>
            <a:r>
              <a:rPr kumimoji="0" sz="1900" b="0" i="0" u="none" strike="noStrike" kern="0" cap="none" spc="50" normalizeH="0" baseline="0" noProof="0" dirty="0">
                <a:ln>
                  <a:noFill/>
                </a:ln>
                <a:solidFill>
                  <a:sysClr val="windowText" lastClr="000000"/>
                </a:solidFill>
                <a:effectLst/>
                <a:uLnTx/>
                <a:uFillTx/>
                <a:latin typeface="Calibri"/>
                <a:cs typeface="Calibri"/>
              </a:rPr>
              <a:t>description</a:t>
            </a:r>
            <a:r>
              <a:rPr kumimoji="0" sz="1900" b="0" i="0" u="none" strike="noStrike" kern="0" cap="none" spc="25"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of</a:t>
            </a:r>
            <a:r>
              <a:rPr kumimoji="0" sz="1900" b="0" i="0" u="none" strike="noStrike" kern="0" cap="none" spc="15"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project’s</a:t>
            </a:r>
            <a:r>
              <a:rPr kumimoji="0" sz="1900" b="0" i="0" u="none" strike="noStrike" kern="0" cap="none" spc="30" normalizeH="0" baseline="0" noProof="0" dirty="0">
                <a:ln>
                  <a:noFill/>
                </a:ln>
                <a:solidFill>
                  <a:sysClr val="windowText" lastClr="000000"/>
                </a:solidFill>
                <a:effectLst/>
                <a:uLnTx/>
                <a:uFillTx/>
                <a:latin typeface="Calibri"/>
                <a:cs typeface="Calibri"/>
              </a:rPr>
              <a:t> </a:t>
            </a:r>
            <a:r>
              <a:rPr kumimoji="0" sz="1900" b="0" i="0" u="none" strike="noStrike" kern="0" cap="none" spc="50" normalizeH="0" baseline="0" noProof="0" dirty="0">
                <a:ln>
                  <a:noFill/>
                </a:ln>
                <a:solidFill>
                  <a:sysClr val="windowText" lastClr="000000"/>
                </a:solidFill>
                <a:effectLst/>
                <a:uLnTx/>
                <a:uFillTx/>
                <a:latin typeface="Calibri"/>
                <a:cs typeface="Calibri"/>
              </a:rPr>
              <a:t>burdens</a:t>
            </a:r>
            <a:r>
              <a:rPr kumimoji="0" sz="1900" b="0" i="0" u="none" strike="noStrike" kern="0" cap="none" spc="35" normalizeH="0" baseline="0" noProof="0" dirty="0">
                <a:ln>
                  <a:noFill/>
                </a:ln>
                <a:solidFill>
                  <a:sysClr val="windowText" lastClr="000000"/>
                </a:solidFill>
                <a:effectLst/>
                <a:uLnTx/>
                <a:uFillTx/>
                <a:latin typeface="Calibri"/>
                <a:cs typeface="Calibri"/>
              </a:rPr>
              <a:t> </a:t>
            </a:r>
            <a:r>
              <a:rPr kumimoji="0" sz="1900" b="0" i="0" u="none" strike="noStrike" kern="0" cap="none" spc="-25" normalizeH="0" baseline="0" noProof="0" dirty="0">
                <a:ln>
                  <a:noFill/>
                </a:ln>
                <a:solidFill>
                  <a:sysClr val="windowText" lastClr="000000"/>
                </a:solidFill>
                <a:effectLst/>
                <a:uLnTx/>
                <a:uFillTx/>
                <a:latin typeface="Calibri"/>
                <a:cs typeface="Calibri"/>
              </a:rPr>
              <a:t>or </a:t>
            </a:r>
            <a:r>
              <a:rPr kumimoji="0" sz="1900" b="0" i="0" u="none" strike="noStrike" kern="0" cap="none" spc="0" normalizeH="0" baseline="0" noProof="0" dirty="0">
                <a:ln>
                  <a:noFill/>
                </a:ln>
                <a:solidFill>
                  <a:sysClr val="windowText" lastClr="000000"/>
                </a:solidFill>
                <a:effectLst/>
                <a:uLnTx/>
                <a:uFillTx/>
                <a:latin typeface="Calibri"/>
                <a:cs typeface="Calibri"/>
              </a:rPr>
              <a:t>benefits</a:t>
            </a:r>
            <a:r>
              <a:rPr kumimoji="0" sz="1900" b="0" i="0" u="none" strike="noStrike" kern="0" cap="none" spc="55"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to</a:t>
            </a:r>
            <a:r>
              <a:rPr kumimoji="0" sz="1900" b="0" i="0" u="none" strike="noStrike" kern="0" cap="none" spc="55" normalizeH="0" baseline="0" noProof="0" dirty="0">
                <a:ln>
                  <a:noFill/>
                </a:ln>
                <a:solidFill>
                  <a:sysClr val="windowText" lastClr="000000"/>
                </a:solidFill>
                <a:effectLst/>
                <a:uLnTx/>
                <a:uFillTx/>
                <a:latin typeface="Calibri"/>
                <a:cs typeface="Calibri"/>
              </a:rPr>
              <a:t> </a:t>
            </a:r>
            <a:r>
              <a:rPr kumimoji="0" sz="1900" b="0" i="0" u="none" strike="noStrike" kern="0" cap="none" spc="60" normalizeH="0" baseline="0" noProof="0" dirty="0">
                <a:ln>
                  <a:noFill/>
                </a:ln>
                <a:solidFill>
                  <a:sysClr val="windowText" lastClr="000000"/>
                </a:solidFill>
                <a:effectLst/>
                <a:uLnTx/>
                <a:uFillTx/>
                <a:latin typeface="Calibri"/>
                <a:cs typeface="Calibri"/>
              </a:rPr>
              <a:t>communities</a:t>
            </a:r>
            <a:r>
              <a:rPr kumimoji="0" sz="1900" b="0" i="0" u="none" strike="noStrike" kern="0" cap="none" spc="75"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within</a:t>
            </a:r>
            <a:r>
              <a:rPr kumimoji="0" sz="1900" b="0" i="0" u="none" strike="noStrike" kern="0" cap="none" spc="55" normalizeH="0" baseline="0" noProof="0" dirty="0">
                <a:ln>
                  <a:noFill/>
                </a:ln>
                <a:solidFill>
                  <a:sysClr val="windowText" lastClr="000000"/>
                </a:solidFill>
                <a:effectLst/>
                <a:uLnTx/>
                <a:uFillTx/>
                <a:latin typeface="Calibri"/>
                <a:cs typeface="Calibri"/>
              </a:rPr>
              <a:t> </a:t>
            </a:r>
            <a:r>
              <a:rPr kumimoji="0" sz="1900" b="0" i="0" u="none" strike="noStrike" kern="0" cap="none" spc="0" normalizeH="0" baseline="0" noProof="0" dirty="0">
                <a:ln>
                  <a:noFill/>
                </a:ln>
                <a:solidFill>
                  <a:sysClr val="windowText" lastClr="000000"/>
                </a:solidFill>
                <a:effectLst/>
                <a:uLnTx/>
                <a:uFillTx/>
                <a:latin typeface="Calibri"/>
                <a:cs typeface="Calibri"/>
              </a:rPr>
              <a:t>the</a:t>
            </a:r>
            <a:r>
              <a:rPr kumimoji="0" sz="1900" b="0" i="0" u="none" strike="noStrike" kern="0" cap="none" spc="65" normalizeH="0" baseline="0" noProof="0" dirty="0">
                <a:ln>
                  <a:noFill/>
                </a:ln>
                <a:solidFill>
                  <a:sysClr val="windowText" lastClr="000000"/>
                </a:solidFill>
                <a:effectLst/>
                <a:uLnTx/>
                <a:uFillTx/>
                <a:latin typeface="Calibri"/>
                <a:cs typeface="Calibri"/>
              </a:rPr>
              <a:t> </a:t>
            </a:r>
            <a:r>
              <a:rPr kumimoji="0" sz="1900" b="0" i="0" u="none" strike="noStrike" kern="0" cap="none" spc="-10" normalizeH="0" baseline="0" noProof="0" dirty="0">
                <a:ln>
                  <a:noFill/>
                </a:ln>
                <a:solidFill>
                  <a:sysClr val="windowText" lastClr="000000"/>
                </a:solidFill>
                <a:effectLst/>
                <a:uLnTx/>
                <a:uFillTx/>
                <a:latin typeface="Calibri"/>
                <a:cs typeface="Calibri"/>
              </a:rPr>
              <a:t>Burdened Area(s)</a:t>
            </a:r>
            <a:endParaRPr kumimoji="0" sz="1900" b="0" i="0" u="none" strike="noStrike" kern="0" cap="none" spc="0" normalizeH="0" baseline="0" noProof="0" dirty="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155"/>
              </a:spcBef>
              <a:spcAft>
                <a:spcPts val="0"/>
              </a:spcAft>
              <a:buClrTx/>
              <a:buSzTx/>
              <a:buFontTx/>
              <a:buNone/>
              <a:tabLst/>
              <a:defRPr/>
            </a:pPr>
            <a:endParaRPr kumimoji="0" sz="1900" b="0" i="0" u="none" strike="noStrike" kern="0" cap="none" spc="0" normalizeH="0" baseline="0" noProof="0" dirty="0">
              <a:ln>
                <a:noFill/>
              </a:ln>
              <a:solidFill>
                <a:sysClr val="windowText" lastClr="000000"/>
              </a:solidFill>
              <a:effectLst/>
              <a:uLnTx/>
              <a:uFillTx/>
              <a:latin typeface="Calibri"/>
              <a:cs typeface="Calibri"/>
            </a:endParaRPr>
          </a:p>
          <a:p>
            <a:pPr marL="5659120" marR="0" lvl="0" indent="-286385" defTabSz="914400" eaLnBrk="1" fontAlgn="auto" latinLnBrk="0" hangingPunct="1">
              <a:lnSpc>
                <a:spcPts val="2285"/>
              </a:lnSpc>
              <a:spcBef>
                <a:spcPts val="0"/>
              </a:spcBef>
              <a:spcAft>
                <a:spcPts val="0"/>
              </a:spcAft>
              <a:buClrTx/>
              <a:buSzTx/>
              <a:buFont typeface="Arial"/>
              <a:buChar char="•"/>
              <a:tabLst>
                <a:tab pos="5659120" algn="l"/>
              </a:tabLst>
              <a:defRPr/>
            </a:pPr>
            <a:r>
              <a:rPr kumimoji="0" sz="2000" b="1" i="0" u="none" strike="noStrike" kern="0" cap="none" spc="114" normalizeH="0" baseline="0" noProof="0" dirty="0">
                <a:ln>
                  <a:noFill/>
                </a:ln>
                <a:solidFill>
                  <a:sysClr val="windowText" lastClr="000000"/>
                </a:solidFill>
                <a:effectLst/>
                <a:uLnTx/>
                <a:uFillTx/>
                <a:latin typeface="Calibri"/>
                <a:cs typeface="Calibri"/>
              </a:rPr>
              <a:t>Mass</a:t>
            </a:r>
            <a:r>
              <a:rPr kumimoji="0" sz="2000" b="1" i="0" u="none" strike="noStrike" kern="0" cap="none" spc="-50" normalizeH="0" baseline="0" noProof="0" dirty="0">
                <a:ln>
                  <a:noFill/>
                </a:ln>
                <a:solidFill>
                  <a:sysClr val="windowText" lastClr="000000"/>
                </a:solidFill>
                <a:effectLst/>
                <a:uLnTx/>
                <a:uFillTx/>
                <a:latin typeface="Calibri"/>
                <a:cs typeface="Calibri"/>
              </a:rPr>
              <a:t> </a:t>
            </a:r>
            <a:r>
              <a:rPr kumimoji="0" sz="2000" b="1" i="0" u="none" strike="noStrike" kern="0" cap="none" spc="95" normalizeH="0" baseline="0" noProof="0" dirty="0" err="1">
                <a:ln>
                  <a:noFill/>
                </a:ln>
                <a:solidFill>
                  <a:sysClr val="windowText" lastClr="000000"/>
                </a:solidFill>
                <a:effectLst/>
                <a:uLnTx/>
                <a:uFillTx/>
                <a:latin typeface="Calibri"/>
                <a:cs typeface="Calibri"/>
              </a:rPr>
              <a:t>EnviroScreen</a:t>
            </a:r>
            <a:r>
              <a:rPr kumimoji="0" sz="2000" b="1" i="0" u="none" strike="noStrike" kern="0" cap="none" spc="-50" normalizeH="0" baseline="0" noProof="0" dirty="0">
                <a:ln>
                  <a:noFill/>
                </a:ln>
                <a:solidFill>
                  <a:sysClr val="windowText" lastClr="000000"/>
                </a:solidFill>
                <a:effectLst/>
                <a:uLnTx/>
                <a:uFillTx/>
                <a:latin typeface="Calibri"/>
                <a:cs typeface="Calibri"/>
              </a:rPr>
              <a:t> </a:t>
            </a:r>
            <a:r>
              <a:rPr kumimoji="0" sz="2000" b="0" i="0" u="none" strike="noStrike" kern="0" cap="none" spc="-80" normalizeH="0" baseline="0" noProof="0" dirty="0">
                <a:ln>
                  <a:noFill/>
                </a:ln>
                <a:solidFill>
                  <a:sysClr val="windowText" lastClr="000000"/>
                </a:solidFill>
                <a:effectLst/>
                <a:uLnTx/>
                <a:uFillTx/>
                <a:latin typeface="Calibri"/>
                <a:cs typeface="Calibri"/>
              </a:rPr>
              <a:t>–</a:t>
            </a:r>
            <a:r>
              <a:rPr kumimoji="0" sz="2000" b="0" i="0" u="none" strike="noStrike" kern="0" cap="none" spc="-40" normalizeH="0" baseline="0" noProof="0" dirty="0">
                <a:ln>
                  <a:noFill/>
                </a:ln>
                <a:solidFill>
                  <a:sysClr val="windowText" lastClr="000000"/>
                </a:solidFill>
                <a:effectLst/>
                <a:uLnTx/>
                <a:uFillTx/>
                <a:latin typeface="Calibri"/>
                <a:cs typeface="Calibri"/>
              </a:rPr>
              <a:t> </a:t>
            </a:r>
            <a:r>
              <a:rPr kumimoji="0" sz="2000" b="0" i="0" u="none" strike="noStrike" kern="0" cap="none" spc="100" normalizeH="0" baseline="0" noProof="0" dirty="0">
                <a:ln>
                  <a:noFill/>
                </a:ln>
                <a:solidFill>
                  <a:sysClr val="windowText" lastClr="000000"/>
                </a:solidFill>
                <a:effectLst/>
                <a:uLnTx/>
                <a:uFillTx/>
                <a:latin typeface="Calibri"/>
                <a:cs typeface="Calibri"/>
              </a:rPr>
              <a:t>Is</a:t>
            </a:r>
            <a:r>
              <a:rPr kumimoji="0" sz="2000" b="0"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65" normalizeH="0" baseline="0" noProof="0" dirty="0">
                <a:ln>
                  <a:noFill/>
                </a:ln>
                <a:solidFill>
                  <a:sysClr val="windowText" lastClr="000000"/>
                </a:solidFill>
                <a:effectLst/>
                <a:uLnTx/>
                <a:uFillTx/>
                <a:latin typeface="Calibri"/>
                <a:cs typeface="Calibri"/>
              </a:rPr>
              <a:t>an</a:t>
            </a:r>
            <a:r>
              <a:rPr kumimoji="0" sz="2000" b="0" i="0" u="none" strike="noStrike" kern="0" cap="none" spc="-50" normalizeH="0" baseline="0" noProof="0" dirty="0">
                <a:ln>
                  <a:noFill/>
                </a:ln>
                <a:solidFill>
                  <a:sysClr val="windowText" lastClr="000000"/>
                </a:solidFill>
                <a:effectLst/>
                <a:uLnTx/>
                <a:uFillTx/>
                <a:latin typeface="Calibri"/>
                <a:cs typeface="Calibri"/>
              </a:rPr>
              <a:t> </a:t>
            </a:r>
            <a:r>
              <a:rPr kumimoji="0" sz="2000" b="0" i="0" u="none" strike="noStrike" kern="0" cap="none" spc="90" normalizeH="0" baseline="0" noProof="0" dirty="0">
                <a:ln>
                  <a:noFill/>
                </a:ln>
                <a:solidFill>
                  <a:sysClr val="windowText" lastClr="000000"/>
                </a:solidFill>
                <a:effectLst/>
                <a:uLnTx/>
                <a:uFillTx/>
                <a:latin typeface="Calibri"/>
                <a:cs typeface="Calibri"/>
              </a:rPr>
              <a:t>EEA</a:t>
            </a:r>
            <a:r>
              <a:rPr kumimoji="0" sz="2000" b="0" i="0" u="none" strike="noStrike" kern="0" cap="none" spc="-50" normalizeH="0" baseline="0" noProof="0" dirty="0">
                <a:ln>
                  <a:noFill/>
                </a:ln>
                <a:solidFill>
                  <a:sysClr val="windowText" lastClr="000000"/>
                </a:solidFill>
                <a:effectLst/>
                <a:uLnTx/>
                <a:uFillTx/>
                <a:latin typeface="Calibri"/>
                <a:cs typeface="Calibri"/>
              </a:rPr>
              <a:t> </a:t>
            </a:r>
            <a:r>
              <a:rPr kumimoji="0" sz="2000" b="0" i="0" u="none" strike="noStrike" kern="0" cap="none" spc="40" normalizeH="0" baseline="0" noProof="0" dirty="0">
                <a:ln>
                  <a:noFill/>
                </a:ln>
                <a:solidFill>
                  <a:sysClr val="windowText" lastClr="000000"/>
                </a:solidFill>
                <a:effectLst/>
                <a:uLnTx/>
                <a:uFillTx/>
                <a:latin typeface="Calibri"/>
                <a:cs typeface="Calibri"/>
              </a:rPr>
              <a:t>data-</a:t>
            </a:r>
            <a:endParaRPr kumimoji="0" sz="2000" b="0" i="0" u="none" strike="noStrike" kern="0" cap="none" spc="0" normalizeH="0" baseline="0" noProof="0" dirty="0">
              <a:ln>
                <a:noFill/>
              </a:ln>
              <a:solidFill>
                <a:sysClr val="windowText" lastClr="000000"/>
              </a:solidFill>
              <a:effectLst/>
              <a:uLnTx/>
              <a:uFillTx/>
              <a:latin typeface="Calibri"/>
              <a:cs typeface="Calibri"/>
            </a:endParaRPr>
          </a:p>
          <a:p>
            <a:pPr marL="5659755" marR="5080" lvl="0" indent="0" defTabSz="914400" eaLnBrk="1" fontAlgn="auto" latinLnBrk="0" hangingPunct="1">
              <a:lnSpc>
                <a:spcPct val="89900"/>
              </a:lnSpc>
              <a:spcBef>
                <a:spcPts val="130"/>
              </a:spcBef>
              <a:spcAft>
                <a:spcPts val="0"/>
              </a:spcAft>
              <a:buClrTx/>
              <a:buSzTx/>
              <a:buFontTx/>
              <a:buNone/>
              <a:tabLst/>
              <a:defRPr/>
            </a:pPr>
            <a:r>
              <a:rPr kumimoji="0" sz="2000" b="0" i="0" u="none" strike="noStrike" kern="0" cap="none" spc="0" normalizeH="0" baseline="0" noProof="0" dirty="0">
                <a:ln>
                  <a:noFill/>
                </a:ln>
                <a:solidFill>
                  <a:sysClr val="windowText" lastClr="000000"/>
                </a:solidFill>
                <a:effectLst/>
                <a:uLnTx/>
                <a:uFillTx/>
                <a:latin typeface="Calibri"/>
                <a:cs typeface="Calibri"/>
              </a:rPr>
              <a:t>driven</a:t>
            </a:r>
            <a:r>
              <a:rPr kumimoji="0" sz="2000" b="0" i="0" u="none" strike="noStrike" kern="0" cap="none" spc="15"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mapping</a:t>
            </a:r>
            <a:r>
              <a:rPr kumimoji="0" sz="2000" b="0" i="0" u="none" strike="noStrike" kern="0" cap="none" spc="3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tool</a:t>
            </a:r>
            <a:r>
              <a:rPr kumimoji="0" sz="2000" b="0" i="0" u="none" strike="noStrike" kern="0" cap="none" spc="45" normalizeH="0" baseline="0" noProof="0" dirty="0">
                <a:ln>
                  <a:noFill/>
                </a:ln>
                <a:solidFill>
                  <a:sysClr val="windowText" lastClr="000000"/>
                </a:solidFill>
                <a:effectLst/>
                <a:uLnTx/>
                <a:uFillTx/>
                <a:latin typeface="Calibri"/>
                <a:cs typeface="Calibri"/>
              </a:rPr>
              <a:t> </a:t>
            </a:r>
            <a:r>
              <a:rPr kumimoji="0" sz="2000" b="0" i="0" u="none" strike="noStrike" kern="0" cap="none" spc="85" normalizeH="0" baseline="0" noProof="0" dirty="0">
                <a:ln>
                  <a:noFill/>
                </a:ln>
                <a:solidFill>
                  <a:sysClr val="windowText" lastClr="000000"/>
                </a:solidFill>
                <a:effectLst/>
                <a:uLnTx/>
                <a:uFillTx/>
                <a:latin typeface="Calibri"/>
                <a:cs typeface="Calibri"/>
              </a:rPr>
              <a:t>used</a:t>
            </a:r>
            <a:r>
              <a:rPr kumimoji="0" sz="2000" b="0" i="0" u="none" strike="noStrike" kern="0" cap="none" spc="3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to</a:t>
            </a:r>
            <a:r>
              <a:rPr kumimoji="0" sz="2000" b="0" i="0" u="none" strike="noStrike" kern="0" cap="none" spc="5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help</a:t>
            </a:r>
            <a:r>
              <a:rPr kumimoji="0" sz="2000" b="0" i="0" u="none" strike="noStrike" kern="0" cap="none" spc="3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identify</a:t>
            </a:r>
            <a:r>
              <a:rPr kumimoji="0" sz="2000" b="0" i="0" u="none" strike="noStrike" kern="0" cap="none" spc="55" normalizeH="0" baseline="0" noProof="0" dirty="0">
                <a:ln>
                  <a:noFill/>
                </a:ln>
                <a:solidFill>
                  <a:sysClr val="windowText" lastClr="000000"/>
                </a:solidFill>
                <a:effectLst/>
                <a:uLnTx/>
                <a:uFillTx/>
                <a:latin typeface="Calibri"/>
                <a:cs typeface="Calibri"/>
              </a:rPr>
              <a:t> </a:t>
            </a:r>
            <a:r>
              <a:rPr kumimoji="0" sz="2000" b="0" i="0" u="none" strike="noStrike" kern="0" cap="none" spc="35" normalizeH="0" baseline="0" noProof="0" dirty="0">
                <a:ln>
                  <a:noFill/>
                </a:ln>
                <a:solidFill>
                  <a:sysClr val="windowText" lastClr="000000"/>
                </a:solidFill>
                <a:effectLst/>
                <a:uLnTx/>
                <a:uFillTx/>
                <a:latin typeface="Calibri"/>
                <a:cs typeface="Calibri"/>
              </a:rPr>
              <a:t>Burdened </a:t>
            </a:r>
            <a:r>
              <a:rPr kumimoji="0" sz="2000" b="0" i="0" u="none" strike="noStrike" kern="0" cap="none" spc="55" normalizeH="0" baseline="0" noProof="0" dirty="0">
                <a:ln>
                  <a:noFill/>
                </a:ln>
                <a:solidFill>
                  <a:sysClr val="windowText" lastClr="000000"/>
                </a:solidFill>
                <a:effectLst/>
                <a:uLnTx/>
                <a:uFillTx/>
                <a:latin typeface="Calibri"/>
                <a:cs typeface="Calibri"/>
              </a:rPr>
              <a:t>Areas</a:t>
            </a:r>
            <a:r>
              <a:rPr kumimoji="0" sz="2000" b="0" i="0" u="none" strike="noStrike" kern="0" cap="none" spc="-5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in</a:t>
            </a:r>
            <a:r>
              <a:rPr kumimoji="0" sz="2000" b="0" i="0" u="none" strike="noStrike" kern="0" cap="none" spc="-45" normalizeH="0" baseline="0" noProof="0" dirty="0">
                <a:ln>
                  <a:noFill/>
                </a:ln>
                <a:solidFill>
                  <a:sysClr val="windowText" lastClr="000000"/>
                </a:solidFill>
                <a:effectLst/>
                <a:uLnTx/>
                <a:uFillTx/>
                <a:latin typeface="Calibri"/>
                <a:cs typeface="Calibri"/>
              </a:rPr>
              <a:t> </a:t>
            </a:r>
            <a:r>
              <a:rPr kumimoji="0" sz="2000" b="0" i="0" u="none" strike="noStrike" kern="0" cap="none" spc="80" normalizeH="0" baseline="0" noProof="0" dirty="0">
                <a:ln>
                  <a:noFill/>
                </a:ln>
                <a:solidFill>
                  <a:sysClr val="windowText" lastClr="000000"/>
                </a:solidFill>
                <a:effectLst/>
                <a:uLnTx/>
                <a:uFillTx/>
                <a:latin typeface="Calibri"/>
                <a:cs typeface="Calibri"/>
              </a:rPr>
              <a:t>Massachusetts</a:t>
            </a:r>
            <a:r>
              <a:rPr kumimoji="0" sz="2000" b="0" i="0" u="none" strike="noStrike" kern="0" cap="none" spc="-45" normalizeH="0" baseline="0" noProof="0" dirty="0">
                <a:ln>
                  <a:noFill/>
                </a:ln>
                <a:solidFill>
                  <a:sysClr val="windowText" lastClr="000000"/>
                </a:solidFill>
                <a:effectLst/>
                <a:uLnTx/>
                <a:uFillTx/>
                <a:latin typeface="Calibri"/>
                <a:cs typeface="Calibri"/>
              </a:rPr>
              <a:t> </a:t>
            </a:r>
            <a:r>
              <a:rPr kumimoji="0" sz="2000" b="0" i="0" u="none" strike="noStrike" kern="0" cap="none" spc="95" normalizeH="0" baseline="0" noProof="0" dirty="0">
                <a:ln>
                  <a:noFill/>
                </a:ln>
                <a:solidFill>
                  <a:sysClr val="windowText" lastClr="000000"/>
                </a:solidFill>
                <a:effectLst/>
                <a:uLnTx/>
                <a:uFillTx/>
                <a:latin typeface="Calibri"/>
                <a:cs typeface="Calibri"/>
              </a:rPr>
              <a:t>based</a:t>
            </a:r>
            <a:r>
              <a:rPr kumimoji="0" sz="2000" b="0" i="0" u="none" strike="noStrike" kern="0" cap="none" spc="-40" normalizeH="0" baseline="0" noProof="0" dirty="0">
                <a:ln>
                  <a:noFill/>
                </a:ln>
                <a:solidFill>
                  <a:sysClr val="windowText" lastClr="000000"/>
                </a:solidFill>
                <a:effectLst/>
                <a:uLnTx/>
                <a:uFillTx/>
                <a:latin typeface="Calibri"/>
                <a:cs typeface="Calibri"/>
              </a:rPr>
              <a:t> </a:t>
            </a:r>
            <a:r>
              <a:rPr kumimoji="0" sz="2000" b="0" i="0" u="none" strike="noStrike" kern="0" cap="none" spc="50" normalizeH="0" baseline="0" noProof="0" dirty="0">
                <a:ln>
                  <a:noFill/>
                </a:ln>
                <a:solidFill>
                  <a:sysClr val="windowText" lastClr="000000"/>
                </a:solidFill>
                <a:effectLst/>
                <a:uLnTx/>
                <a:uFillTx/>
                <a:latin typeface="Calibri"/>
                <a:cs typeface="Calibri"/>
              </a:rPr>
              <a:t>on</a:t>
            </a:r>
            <a:r>
              <a:rPr kumimoji="0" sz="2000" b="0" i="0" u="none" strike="noStrike" kern="0" cap="none" spc="-35" normalizeH="0" baseline="0" noProof="0" dirty="0">
                <a:ln>
                  <a:noFill/>
                </a:ln>
                <a:solidFill>
                  <a:sysClr val="windowText" lastClr="000000"/>
                </a:solidFill>
                <a:effectLst/>
                <a:uLnTx/>
                <a:uFillTx/>
                <a:latin typeface="Calibri"/>
                <a:cs typeface="Calibri"/>
              </a:rPr>
              <a:t> </a:t>
            </a:r>
            <a:r>
              <a:rPr kumimoji="0" sz="2000" b="0" i="0" u="none" strike="noStrike" kern="0" cap="none" spc="95" normalizeH="0" baseline="0" noProof="0" dirty="0">
                <a:ln>
                  <a:noFill/>
                </a:ln>
                <a:solidFill>
                  <a:sysClr val="windowText" lastClr="000000"/>
                </a:solidFill>
                <a:effectLst/>
                <a:uLnTx/>
                <a:uFillTx/>
                <a:latin typeface="Calibri"/>
                <a:cs typeface="Calibri"/>
              </a:rPr>
              <a:t>a</a:t>
            </a:r>
            <a:r>
              <a:rPr kumimoji="0" sz="2000" b="0" i="0" u="none" strike="noStrike" kern="0" cap="none" spc="-35" normalizeH="0" baseline="0" noProof="0" dirty="0">
                <a:ln>
                  <a:noFill/>
                </a:ln>
                <a:solidFill>
                  <a:sysClr val="windowText" lastClr="000000"/>
                </a:solidFill>
                <a:effectLst/>
                <a:uLnTx/>
                <a:uFillTx/>
                <a:latin typeface="Calibri"/>
                <a:cs typeface="Calibri"/>
              </a:rPr>
              <a:t> </a:t>
            </a:r>
            <a:r>
              <a:rPr kumimoji="0" sz="2000" b="0" i="0" u="none" strike="noStrike" kern="0" cap="none" spc="40" normalizeH="0" baseline="0" noProof="0" dirty="0">
                <a:ln>
                  <a:noFill/>
                </a:ln>
                <a:solidFill>
                  <a:sysClr val="windowText" lastClr="000000"/>
                </a:solidFill>
                <a:effectLst/>
                <a:uLnTx/>
                <a:uFillTx/>
                <a:latin typeface="Calibri"/>
                <a:cs typeface="Calibri"/>
              </a:rPr>
              <a:t>cumulative </a:t>
            </a:r>
            <a:r>
              <a:rPr kumimoji="0" sz="2000" b="0" i="0" u="none" strike="noStrike" kern="0" cap="none" spc="0" normalizeH="0" baseline="0" noProof="0" dirty="0">
                <a:ln>
                  <a:noFill/>
                </a:ln>
                <a:solidFill>
                  <a:sysClr val="windowText" lastClr="000000"/>
                </a:solidFill>
                <a:effectLst/>
                <a:uLnTx/>
                <a:uFillTx/>
                <a:latin typeface="Calibri"/>
                <a:cs typeface="Calibri"/>
              </a:rPr>
              <a:t>burden</a:t>
            </a:r>
            <a:r>
              <a:rPr kumimoji="0" sz="2000" b="0" i="0" u="none" strike="noStrike" kern="0" cap="none" spc="75" normalizeH="0" baseline="0" noProof="0" dirty="0">
                <a:ln>
                  <a:noFill/>
                </a:ln>
                <a:solidFill>
                  <a:sysClr val="windowText" lastClr="000000"/>
                </a:solidFill>
                <a:effectLst/>
                <a:uLnTx/>
                <a:uFillTx/>
                <a:latin typeface="Calibri"/>
                <a:cs typeface="Calibri"/>
              </a:rPr>
              <a:t> </a:t>
            </a:r>
            <a:r>
              <a:rPr kumimoji="0" sz="2000" b="0" i="0" u="none" strike="noStrike" kern="0" cap="none" spc="80" normalizeH="0" baseline="0" noProof="0" dirty="0">
                <a:ln>
                  <a:noFill/>
                </a:ln>
                <a:solidFill>
                  <a:sysClr val="windowText" lastClr="000000"/>
                </a:solidFill>
                <a:effectLst/>
                <a:uLnTx/>
                <a:uFillTx/>
                <a:latin typeface="Calibri"/>
                <a:cs typeface="Calibri"/>
              </a:rPr>
              <a:t>score</a:t>
            </a:r>
            <a:r>
              <a:rPr kumimoji="0" sz="2000" b="0" i="0" u="none" strike="noStrike" kern="0" cap="none" spc="7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that</a:t>
            </a:r>
            <a:r>
              <a:rPr kumimoji="0" sz="2000" b="0" i="0" u="none" strike="noStrike" kern="0" cap="none" spc="70" normalizeH="0" baseline="0" noProof="0" dirty="0">
                <a:ln>
                  <a:noFill/>
                </a:ln>
                <a:solidFill>
                  <a:sysClr val="windowText" lastClr="000000"/>
                </a:solidFill>
                <a:effectLst/>
                <a:uLnTx/>
                <a:uFillTx/>
                <a:latin typeface="Calibri"/>
                <a:cs typeface="Calibri"/>
              </a:rPr>
              <a:t> </a:t>
            </a:r>
            <a:r>
              <a:rPr kumimoji="0" sz="2000" b="0" i="0" u="none" strike="noStrike" kern="0" cap="none" spc="45" normalizeH="0" baseline="0" noProof="0" dirty="0">
                <a:ln>
                  <a:noFill/>
                </a:ln>
                <a:solidFill>
                  <a:sysClr val="windowText" lastClr="000000"/>
                </a:solidFill>
                <a:effectLst/>
                <a:uLnTx/>
                <a:uFillTx/>
                <a:latin typeface="Calibri"/>
                <a:cs typeface="Calibri"/>
              </a:rPr>
              <a:t>incorporates</a:t>
            </a:r>
            <a:r>
              <a:rPr kumimoji="0" sz="2000" b="0" i="0" u="none" strike="noStrike" kern="0" cap="none" spc="6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exposure</a:t>
            </a:r>
            <a:r>
              <a:rPr kumimoji="0" sz="2000" b="0" i="0" u="none" strike="noStrike" kern="0" cap="none" spc="70" normalizeH="0" baseline="0" noProof="0" dirty="0">
                <a:ln>
                  <a:noFill/>
                </a:ln>
                <a:solidFill>
                  <a:sysClr val="windowText" lastClr="000000"/>
                </a:solidFill>
                <a:effectLst/>
                <a:uLnTx/>
                <a:uFillTx/>
                <a:latin typeface="Calibri"/>
                <a:cs typeface="Calibri"/>
              </a:rPr>
              <a:t> </a:t>
            </a:r>
            <a:r>
              <a:rPr kumimoji="0" sz="2000" b="0" i="0" u="none" strike="noStrike" kern="0" cap="none" spc="-25" normalizeH="0" baseline="0" noProof="0" dirty="0">
                <a:ln>
                  <a:noFill/>
                </a:ln>
                <a:solidFill>
                  <a:sysClr val="windowText" lastClr="000000"/>
                </a:solidFill>
                <a:effectLst/>
                <a:uLnTx/>
                <a:uFillTx/>
                <a:latin typeface="Calibri"/>
                <a:cs typeface="Calibri"/>
              </a:rPr>
              <a:t>to </a:t>
            </a:r>
            <a:r>
              <a:rPr kumimoji="0" sz="2000" b="0" i="0" u="none" strike="noStrike" kern="0" cap="none" spc="0" normalizeH="0" baseline="0" noProof="0" dirty="0">
                <a:ln>
                  <a:noFill/>
                </a:ln>
                <a:solidFill>
                  <a:sysClr val="windowText" lastClr="000000"/>
                </a:solidFill>
                <a:effectLst/>
                <a:uLnTx/>
                <a:uFillTx/>
                <a:latin typeface="Calibri"/>
                <a:cs typeface="Calibri"/>
              </a:rPr>
              <a:t>pollution</a:t>
            </a:r>
            <a:r>
              <a:rPr kumimoji="0" sz="2000" b="0" i="0" u="none" strike="noStrike" kern="0" cap="none" spc="15" normalizeH="0" baseline="0" noProof="0" dirty="0">
                <a:ln>
                  <a:noFill/>
                </a:ln>
                <a:solidFill>
                  <a:sysClr val="windowText" lastClr="000000"/>
                </a:solidFill>
                <a:effectLst/>
                <a:uLnTx/>
                <a:uFillTx/>
                <a:latin typeface="Calibri"/>
                <a:cs typeface="Calibri"/>
              </a:rPr>
              <a:t> </a:t>
            </a:r>
            <a:r>
              <a:rPr kumimoji="0" sz="2000" b="0" i="0" u="none" strike="noStrike" kern="0" cap="none" spc="70" normalizeH="0" baseline="0" noProof="0" dirty="0">
                <a:ln>
                  <a:noFill/>
                </a:ln>
                <a:solidFill>
                  <a:sysClr val="windowText" lastClr="000000"/>
                </a:solidFill>
                <a:effectLst/>
                <a:uLnTx/>
                <a:uFillTx/>
                <a:latin typeface="Calibri"/>
                <a:cs typeface="Calibri"/>
              </a:rPr>
              <a:t>and</a:t>
            </a:r>
            <a:r>
              <a:rPr kumimoji="0" sz="2000" b="0" i="0" u="none" strike="noStrike" kern="0" cap="none" spc="10"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climate</a:t>
            </a:r>
            <a:r>
              <a:rPr kumimoji="0" sz="2000" b="0" i="0" u="none" strike="noStrike" kern="0" cap="none" spc="5" normalizeH="0" baseline="0" noProof="0" dirty="0">
                <a:ln>
                  <a:noFill/>
                </a:ln>
                <a:solidFill>
                  <a:sysClr val="windowText" lastClr="000000"/>
                </a:solidFill>
                <a:effectLst/>
                <a:uLnTx/>
                <a:uFillTx/>
                <a:latin typeface="Calibri"/>
                <a:cs typeface="Calibri"/>
              </a:rPr>
              <a:t> </a:t>
            </a:r>
            <a:r>
              <a:rPr kumimoji="0" sz="2000" b="0" i="0" u="none" strike="noStrike" kern="0" cap="none" spc="75" normalizeH="0" baseline="0" noProof="0" dirty="0">
                <a:ln>
                  <a:noFill/>
                </a:ln>
                <a:solidFill>
                  <a:sysClr val="windowText" lastClr="000000"/>
                </a:solidFill>
                <a:effectLst/>
                <a:uLnTx/>
                <a:uFillTx/>
                <a:latin typeface="Calibri"/>
                <a:cs typeface="Calibri"/>
              </a:rPr>
              <a:t>risks</a:t>
            </a:r>
            <a:r>
              <a:rPr kumimoji="0" sz="2000" b="0" i="0" u="none" strike="noStrike" kern="0" cap="none" spc="35" normalizeH="0" baseline="0" noProof="0" dirty="0">
                <a:ln>
                  <a:noFill/>
                </a:ln>
                <a:solidFill>
                  <a:sysClr val="windowText" lastClr="000000"/>
                </a:solidFill>
                <a:effectLst/>
                <a:uLnTx/>
                <a:uFillTx/>
                <a:latin typeface="Calibri"/>
                <a:cs typeface="Calibri"/>
              </a:rPr>
              <a:t> </a:t>
            </a:r>
            <a:r>
              <a:rPr kumimoji="0" sz="2000" b="0" i="0" u="none" strike="noStrike" kern="0" cap="none" spc="70" normalizeH="0" baseline="0" noProof="0" dirty="0">
                <a:ln>
                  <a:noFill/>
                </a:ln>
                <a:solidFill>
                  <a:sysClr val="windowText" lastClr="000000"/>
                </a:solidFill>
                <a:effectLst/>
                <a:uLnTx/>
                <a:uFillTx/>
                <a:latin typeface="Calibri"/>
                <a:cs typeface="Calibri"/>
              </a:rPr>
              <a:t>and</a:t>
            </a:r>
            <a:r>
              <a:rPr kumimoji="0" sz="2000" b="0" i="0" u="none" strike="noStrike" kern="0" cap="none" spc="1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the</a:t>
            </a:r>
            <a:r>
              <a:rPr kumimoji="0" sz="2000" b="0"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70" normalizeH="0" baseline="0" noProof="0" dirty="0">
                <a:ln>
                  <a:noFill/>
                </a:ln>
                <a:solidFill>
                  <a:sysClr val="windowText" lastClr="000000"/>
                </a:solidFill>
                <a:effectLst/>
                <a:uLnTx/>
                <a:uFillTx/>
                <a:latin typeface="Calibri"/>
                <a:cs typeface="Calibri"/>
              </a:rPr>
              <a:t>presence</a:t>
            </a:r>
            <a:r>
              <a:rPr kumimoji="0" sz="2000" b="0" i="0" u="none" strike="noStrike" kern="0" cap="none" spc="-10" normalizeH="0" baseline="0" noProof="0" dirty="0">
                <a:ln>
                  <a:noFill/>
                </a:ln>
                <a:solidFill>
                  <a:sysClr val="windowText" lastClr="000000"/>
                </a:solidFill>
                <a:effectLst/>
                <a:uLnTx/>
                <a:uFillTx/>
                <a:latin typeface="Calibri"/>
                <a:cs typeface="Calibri"/>
              </a:rPr>
              <a:t> </a:t>
            </a:r>
            <a:r>
              <a:rPr kumimoji="0" sz="2000" b="0" i="0" u="none" strike="noStrike" kern="0" cap="none" spc="-25" normalizeH="0" baseline="0" noProof="0" dirty="0">
                <a:ln>
                  <a:noFill/>
                </a:ln>
                <a:solidFill>
                  <a:sysClr val="windowText" lastClr="000000"/>
                </a:solidFill>
                <a:effectLst/>
                <a:uLnTx/>
                <a:uFillTx/>
                <a:latin typeface="Calibri"/>
                <a:cs typeface="Calibri"/>
              </a:rPr>
              <a:t>of </a:t>
            </a:r>
            <a:r>
              <a:rPr kumimoji="0" sz="2000" b="0" i="0" u="none" strike="noStrike" kern="0" cap="none" spc="50" normalizeH="0" baseline="0" noProof="0" dirty="0">
                <a:ln>
                  <a:noFill/>
                </a:ln>
                <a:solidFill>
                  <a:sysClr val="windowText" lastClr="000000"/>
                </a:solidFill>
                <a:effectLst/>
                <a:uLnTx/>
                <a:uFillTx/>
                <a:latin typeface="Calibri"/>
                <a:cs typeface="Calibri"/>
              </a:rPr>
              <a:t>sensitive</a:t>
            </a:r>
            <a:r>
              <a:rPr kumimoji="0" sz="2000" b="0" i="0" u="none" strike="noStrike" kern="0" cap="none" spc="1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or</a:t>
            </a:r>
            <a:r>
              <a:rPr kumimoji="0" sz="2000" b="0" i="0" u="none" strike="noStrike" kern="0" cap="none" spc="6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vulnerable</a:t>
            </a:r>
            <a:r>
              <a:rPr kumimoji="0" sz="2000" b="0" i="0" u="none" strike="noStrike" kern="0" cap="none" spc="10" normalizeH="0" baseline="0" noProof="0" dirty="0">
                <a:ln>
                  <a:noFill/>
                </a:ln>
                <a:solidFill>
                  <a:sysClr val="windowText" lastClr="000000"/>
                </a:solidFill>
                <a:effectLst/>
                <a:uLnTx/>
                <a:uFillTx/>
                <a:latin typeface="Calibri"/>
                <a:cs typeface="Calibri"/>
              </a:rPr>
              <a:t> </a:t>
            </a:r>
            <a:r>
              <a:rPr kumimoji="0" sz="2000" b="0" i="0" u="none" strike="noStrike" kern="0" cap="none" spc="55" normalizeH="0" baseline="0" noProof="0" dirty="0">
                <a:ln>
                  <a:noFill/>
                </a:ln>
                <a:solidFill>
                  <a:sysClr val="windowText" lastClr="000000"/>
                </a:solidFill>
                <a:effectLst/>
                <a:uLnTx/>
                <a:uFillTx/>
                <a:latin typeface="Calibri"/>
                <a:cs typeface="Calibri"/>
              </a:rPr>
              <a:t>populations,</a:t>
            </a:r>
            <a:r>
              <a:rPr kumimoji="0" sz="2000" b="0"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140" normalizeH="0" baseline="0" noProof="0" dirty="0">
                <a:ln>
                  <a:noFill/>
                </a:ln>
                <a:solidFill>
                  <a:sysClr val="windowText" lastClr="000000"/>
                </a:solidFill>
                <a:effectLst/>
                <a:uLnTx/>
                <a:uFillTx/>
                <a:latin typeface="Calibri"/>
                <a:cs typeface="Calibri"/>
              </a:rPr>
              <a:t>as</a:t>
            </a:r>
            <a:r>
              <a:rPr kumimoji="0" sz="2000" b="0" i="0" u="none" strike="noStrike" kern="0" cap="none" spc="6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well</a:t>
            </a:r>
            <a:r>
              <a:rPr kumimoji="0" sz="2000" b="0" i="0" u="none" strike="noStrike" kern="0" cap="none" spc="45" normalizeH="0" baseline="0" noProof="0" dirty="0">
                <a:ln>
                  <a:noFill/>
                </a:ln>
                <a:solidFill>
                  <a:sysClr val="windowText" lastClr="000000"/>
                </a:solidFill>
                <a:effectLst/>
                <a:uLnTx/>
                <a:uFillTx/>
                <a:latin typeface="Calibri"/>
                <a:cs typeface="Calibri"/>
              </a:rPr>
              <a:t> </a:t>
            </a:r>
            <a:r>
              <a:rPr kumimoji="0" sz="2000" b="0" i="0" u="none" strike="noStrike" kern="0" cap="none" spc="114" normalizeH="0" baseline="0" noProof="0" dirty="0">
                <a:ln>
                  <a:noFill/>
                </a:ln>
                <a:solidFill>
                  <a:sysClr val="windowText" lastClr="000000"/>
                </a:solidFill>
                <a:effectLst/>
                <a:uLnTx/>
                <a:uFillTx/>
                <a:latin typeface="Calibri"/>
                <a:cs typeface="Calibri"/>
              </a:rPr>
              <a:t>as </a:t>
            </a:r>
            <a:r>
              <a:rPr kumimoji="0" sz="2000" b="0" i="0" u="none" strike="noStrike" kern="0" cap="none" spc="0" normalizeH="0" baseline="0" noProof="0" dirty="0">
                <a:ln>
                  <a:noFill/>
                </a:ln>
                <a:solidFill>
                  <a:sysClr val="windowText" lastClr="000000"/>
                </a:solidFill>
                <a:effectLst/>
                <a:uLnTx/>
                <a:uFillTx/>
                <a:latin typeface="Calibri"/>
                <a:cs typeface="Calibri"/>
              </a:rPr>
              <a:t>whether</a:t>
            </a:r>
            <a:r>
              <a:rPr kumimoji="0" sz="2000" b="0" i="0" u="none" strike="noStrike" kern="0" cap="none" spc="1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the</a:t>
            </a:r>
            <a:r>
              <a:rPr kumimoji="0" sz="2000" b="0"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55" normalizeH="0" baseline="0" noProof="0" dirty="0">
                <a:ln>
                  <a:noFill/>
                </a:ln>
                <a:solidFill>
                  <a:sysClr val="windowText" lastClr="000000"/>
                </a:solidFill>
                <a:effectLst/>
                <a:uLnTx/>
                <a:uFillTx/>
                <a:latin typeface="Calibri"/>
                <a:cs typeface="Calibri"/>
              </a:rPr>
              <a:t>community</a:t>
            </a:r>
            <a:r>
              <a:rPr kumimoji="0" sz="2000" b="0" i="0" u="none" strike="noStrike" kern="0" cap="none" spc="20" normalizeH="0" baseline="0" noProof="0" dirty="0">
                <a:ln>
                  <a:noFill/>
                </a:ln>
                <a:solidFill>
                  <a:sysClr val="windowText" lastClr="000000"/>
                </a:solidFill>
                <a:effectLst/>
                <a:uLnTx/>
                <a:uFillTx/>
                <a:latin typeface="Calibri"/>
                <a:cs typeface="Calibri"/>
              </a:rPr>
              <a:t> </a:t>
            </a:r>
            <a:r>
              <a:rPr kumimoji="0" sz="2000" b="0" i="0" u="none" strike="noStrike" kern="0" cap="none" spc="65" normalizeH="0" baseline="0" noProof="0" dirty="0">
                <a:ln>
                  <a:noFill/>
                </a:ln>
                <a:solidFill>
                  <a:sysClr val="windowText" lastClr="000000"/>
                </a:solidFill>
                <a:effectLst/>
                <a:uLnTx/>
                <a:uFillTx/>
                <a:latin typeface="Calibri"/>
                <a:cs typeface="Calibri"/>
              </a:rPr>
              <a:t>meets</a:t>
            </a:r>
            <a:r>
              <a:rPr kumimoji="0" sz="2000" b="0" i="0" u="none" strike="noStrike" kern="0" cap="none" spc="0" normalizeH="0" baseline="0" noProof="0" dirty="0">
                <a:ln>
                  <a:noFill/>
                </a:ln>
                <a:solidFill>
                  <a:sysClr val="windowText" lastClr="000000"/>
                </a:solidFill>
                <a:effectLst/>
                <a:uLnTx/>
                <a:uFillTx/>
                <a:latin typeface="Calibri"/>
                <a:cs typeface="Calibri"/>
              </a:rPr>
              <a:t> </a:t>
            </a:r>
            <a:r>
              <a:rPr kumimoji="0" sz="2000" b="0" i="0" u="none" strike="noStrike" kern="0" cap="none" spc="95" normalizeH="0" baseline="0" noProof="0" dirty="0">
                <a:ln>
                  <a:noFill/>
                </a:ln>
                <a:solidFill>
                  <a:sysClr val="windowText" lastClr="000000"/>
                </a:solidFill>
                <a:effectLst/>
                <a:uLnTx/>
                <a:uFillTx/>
                <a:latin typeface="Calibri"/>
                <a:cs typeface="Calibri"/>
              </a:rPr>
              <a:t>a</a:t>
            </a:r>
            <a:r>
              <a:rPr kumimoji="0" sz="2000" b="0" i="0" u="none" strike="noStrike" kern="0" cap="none" spc="2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criterion</a:t>
            </a:r>
            <a:r>
              <a:rPr kumimoji="0" sz="2000" b="0" i="0" u="none" strike="noStrike" kern="0" cap="none" spc="10"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related</a:t>
            </a:r>
            <a:r>
              <a:rPr kumimoji="0" sz="2000" b="0" i="0" u="none" strike="noStrike" kern="0" cap="none" spc="50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to</a:t>
            </a:r>
            <a:r>
              <a:rPr kumimoji="0" sz="2000" b="0" i="0" u="none" strike="noStrike" kern="0" cap="none" spc="-1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lower </a:t>
            </a:r>
            <a:r>
              <a:rPr kumimoji="0" sz="2000" b="0" i="0" u="none" strike="noStrike" kern="0" cap="none" spc="65" normalizeH="0" baseline="0" noProof="0" dirty="0">
                <a:ln>
                  <a:noFill/>
                </a:ln>
                <a:solidFill>
                  <a:sysClr val="windowText" lastClr="000000"/>
                </a:solidFill>
                <a:effectLst/>
                <a:uLnTx/>
                <a:uFillTx/>
                <a:latin typeface="Calibri"/>
                <a:cs typeface="Calibri"/>
              </a:rPr>
              <a:t>household</a:t>
            </a:r>
            <a:r>
              <a:rPr kumimoji="0" sz="2000" b="0" i="0" u="none" strike="noStrike" kern="0" cap="none" spc="-30" normalizeH="0" baseline="0" noProof="0" dirty="0">
                <a:ln>
                  <a:noFill/>
                </a:ln>
                <a:solidFill>
                  <a:sysClr val="windowText" lastClr="000000"/>
                </a:solidFill>
                <a:effectLst/>
                <a:uLnTx/>
                <a:uFillTx/>
                <a:latin typeface="Calibri"/>
                <a:cs typeface="Calibri"/>
              </a:rPr>
              <a:t> </a:t>
            </a:r>
            <a:r>
              <a:rPr kumimoji="0" sz="2000" b="0" i="0" u="none" strike="noStrike" kern="0" cap="none" spc="50" normalizeH="0" baseline="0" noProof="0" dirty="0">
                <a:ln>
                  <a:noFill/>
                </a:ln>
                <a:solidFill>
                  <a:sysClr val="windowText" lastClr="000000"/>
                </a:solidFill>
                <a:effectLst/>
                <a:uLnTx/>
                <a:uFillTx/>
                <a:latin typeface="Calibri"/>
                <a:cs typeface="Calibri"/>
              </a:rPr>
              <a:t>income.</a:t>
            </a:r>
            <a:endParaRPr kumimoji="0" sz="2000" b="0" i="0" u="none" strike="noStrike" kern="0" cap="none" spc="0" normalizeH="0" baseline="0" noProof="0" dirty="0">
              <a:ln>
                <a:noFill/>
              </a:ln>
              <a:solidFill>
                <a:sysClr val="windowText" lastClr="000000"/>
              </a:solidFill>
              <a:effectLst/>
              <a:uLnTx/>
              <a:uFillTx/>
              <a:latin typeface="Calibri"/>
              <a:cs typeface="Calibri"/>
            </a:endParaRPr>
          </a:p>
        </p:txBody>
      </p:sp>
      <p:sp>
        <p:nvSpPr>
          <p:cNvPr id="8" name="object 8">
            <a:extLst>
              <a:ext uri="{C183D7F6-B498-43B3-948B-1728B52AA6E4}">
                <adec:decorative xmlns:adec="http://schemas.microsoft.com/office/drawing/2017/decorative" val="1"/>
              </a:ext>
            </a:extLst>
          </p:cNvPr>
          <p:cNvSpPr/>
          <p:nvPr/>
        </p:nvSpPr>
        <p:spPr>
          <a:xfrm>
            <a:off x="107795" y="1349247"/>
            <a:ext cx="11976735" cy="0"/>
          </a:xfrm>
          <a:custGeom>
            <a:avLst/>
            <a:gdLst/>
            <a:ahLst/>
            <a:cxnLst/>
            <a:rect l="l" t="t" r="r" b="b"/>
            <a:pathLst>
              <a:path w="11976735">
                <a:moveTo>
                  <a:pt x="0" y="0"/>
                </a:moveTo>
                <a:lnTo>
                  <a:pt x="11976381" y="0"/>
                </a:lnTo>
              </a:path>
            </a:pathLst>
          </a:custGeom>
          <a:ln w="76200">
            <a:solidFill>
              <a:srgbClr val="29741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9" name="object 9" descr="A screenshot of Mass EnviroScreen"/>
          <p:cNvPicPr/>
          <p:nvPr/>
        </p:nvPicPr>
        <p:blipFill>
          <a:blip r:embed="rId2" cstate="print"/>
          <a:stretch>
            <a:fillRect/>
          </a:stretch>
        </p:blipFill>
        <p:spPr>
          <a:xfrm>
            <a:off x="111672" y="2701541"/>
            <a:ext cx="5912104" cy="4156455"/>
          </a:xfrm>
          <a:prstGeom prst="rect">
            <a:avLst/>
          </a:prstGeom>
        </p:spPr>
      </p:pic>
      <p:sp>
        <p:nvSpPr>
          <p:cNvPr id="10" name="object 10"/>
          <p:cNvSpPr txBox="1">
            <a:spLocks noGrp="1"/>
          </p:cNvSpPr>
          <p:nvPr>
            <p:ph type="sldNum" sz="quarter" idx="7"/>
          </p:nvPr>
        </p:nvSpPr>
        <p:spPr>
          <a:prstGeom prst="rect">
            <a:avLst/>
          </a:prstGeom>
        </p:spPr>
        <p:txBody>
          <a:bodyPr vert="horz" wrap="square" lIns="0" tIns="3810" rIns="0" bIns="0" rtlCol="0">
            <a:spAutoFit/>
          </a:bodyPr>
          <a:lstStyle/>
          <a:p>
            <a:pPr marL="3810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767676"/>
                </a:solidFill>
                <a:effectLst/>
                <a:uLnTx/>
                <a:uFillTx/>
                <a:latin typeface="Calibri"/>
                <a:cs typeface="Calibri"/>
              </a:rPr>
              <a:pPr marL="38100" marR="0" lvl="0" indent="0" defTabSz="914400" eaLnBrk="1" fontAlgn="auto" latinLnBrk="0" hangingPunct="1">
                <a:lnSpc>
                  <a:spcPct val="100000"/>
                </a:lnSpc>
                <a:spcBef>
                  <a:spcPts val="30"/>
                </a:spcBef>
                <a:spcAft>
                  <a:spcPts val="0"/>
                </a:spcAft>
                <a:buClrTx/>
                <a:buSzTx/>
                <a:buFontTx/>
                <a:buNone/>
                <a:tabLst/>
                <a:defRPr/>
              </a:pPr>
              <a:t>47</a:t>
            </a:fld>
            <a:endParaRPr kumimoji="0" sz="1200" b="0" i="0" u="none" strike="noStrike" kern="0" cap="none" spc="-25" normalizeH="0" baseline="0" noProof="0">
              <a:ln>
                <a:noFill/>
              </a:ln>
              <a:solidFill>
                <a:srgbClr val="767676"/>
              </a:solidFill>
              <a:effectLst/>
              <a:uLnTx/>
              <a:uFillTx/>
              <a:latin typeface="Calibri"/>
              <a:cs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033522" y="343661"/>
            <a:ext cx="6125845" cy="680720"/>
          </a:xfrm>
          <a:prstGeom prst="rect">
            <a:avLst/>
          </a:prstGeom>
        </p:spPr>
        <p:txBody>
          <a:bodyPr vert="horz" wrap="square" lIns="0" tIns="12065" rIns="0" bIns="0" rtlCol="0">
            <a:spAutoFit/>
          </a:bodyPr>
          <a:lstStyle/>
          <a:p>
            <a:pPr marL="12700">
              <a:lnSpc>
                <a:spcPct val="100000"/>
              </a:lnSpc>
              <a:spcBef>
                <a:spcPts val="95"/>
              </a:spcBef>
            </a:pPr>
            <a:r>
              <a:rPr sz="4300">
                <a:latin typeface="Calibri"/>
                <a:cs typeface="Calibri"/>
              </a:rPr>
              <a:t>Funding</a:t>
            </a:r>
            <a:r>
              <a:rPr sz="4300" spc="-120">
                <a:latin typeface="Calibri"/>
                <a:cs typeface="Calibri"/>
              </a:rPr>
              <a:t> </a:t>
            </a:r>
            <a:r>
              <a:rPr sz="4300" spc="140">
                <a:latin typeface="Calibri"/>
                <a:cs typeface="Calibri"/>
              </a:rPr>
              <a:t>Sources</a:t>
            </a:r>
            <a:r>
              <a:rPr sz="4300" spc="-114">
                <a:latin typeface="Calibri"/>
                <a:cs typeface="Calibri"/>
              </a:rPr>
              <a:t> </a:t>
            </a:r>
            <a:r>
              <a:rPr sz="4300">
                <a:latin typeface="Calibri"/>
                <a:cs typeface="Calibri"/>
              </a:rPr>
              <a:t>and</a:t>
            </a:r>
            <a:r>
              <a:rPr sz="4300" spc="-114">
                <a:latin typeface="Calibri"/>
                <a:cs typeface="Calibri"/>
              </a:rPr>
              <a:t> </a:t>
            </a:r>
            <a:r>
              <a:rPr sz="4300" spc="-50">
                <a:latin typeface="Calibri"/>
                <a:cs typeface="Calibri"/>
              </a:rPr>
              <a:t>More</a:t>
            </a:r>
            <a:endParaRPr sz="4300">
              <a:latin typeface="Calibri"/>
              <a:cs typeface="Calibri"/>
            </a:endParaRPr>
          </a:p>
        </p:txBody>
      </p:sp>
      <p:pic>
        <p:nvPicPr>
          <p:cNvPr id="3" name="object 3">
            <a:extLst>
              <a:ext uri="{C183D7F6-B498-43B3-948B-1728B52AA6E4}">
                <adec:decorative xmlns:adec="http://schemas.microsoft.com/office/drawing/2017/decorative" val="1"/>
              </a:ext>
            </a:extLst>
          </p:cNvPr>
          <p:cNvPicPr/>
          <p:nvPr/>
        </p:nvPicPr>
        <p:blipFill>
          <a:blip r:embed="rId2" cstate="print"/>
          <a:stretch>
            <a:fillRect/>
          </a:stretch>
        </p:blipFill>
        <p:spPr>
          <a:xfrm>
            <a:off x="9381235" y="1912620"/>
            <a:ext cx="2133727" cy="1335151"/>
          </a:xfrm>
          <a:prstGeom prst="rect">
            <a:avLst/>
          </a:prstGeom>
        </p:spPr>
      </p:pic>
      <p:sp>
        <p:nvSpPr>
          <p:cNvPr id="4" name="object 4">
            <a:extLst>
              <a:ext uri="{C183D7F6-B498-43B3-948B-1728B52AA6E4}">
                <adec:decorative xmlns:adec="http://schemas.microsoft.com/office/drawing/2017/decorative" val="1"/>
              </a:ext>
            </a:extLst>
          </p:cNvPr>
          <p:cNvSpPr/>
          <p:nvPr/>
        </p:nvSpPr>
        <p:spPr>
          <a:xfrm>
            <a:off x="100360" y="1429258"/>
            <a:ext cx="11976735" cy="0"/>
          </a:xfrm>
          <a:custGeom>
            <a:avLst/>
            <a:gdLst/>
            <a:ahLst/>
            <a:cxnLst/>
            <a:rect l="l" t="t" r="r" b="b"/>
            <a:pathLst>
              <a:path w="11976735">
                <a:moveTo>
                  <a:pt x="0" y="0"/>
                </a:moveTo>
                <a:lnTo>
                  <a:pt x="11976450" y="0"/>
                </a:lnTo>
              </a:path>
            </a:pathLst>
          </a:custGeom>
          <a:ln w="76200">
            <a:solidFill>
              <a:srgbClr val="29741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txBox="1"/>
          <p:nvPr/>
        </p:nvSpPr>
        <p:spPr>
          <a:xfrm>
            <a:off x="634390" y="1657604"/>
            <a:ext cx="8960485" cy="3663950"/>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3200" b="1" i="0" u="none" strike="noStrike" kern="0" cap="none" spc="225" normalizeH="0" baseline="0" noProof="0" dirty="0">
                <a:ln>
                  <a:noFill/>
                </a:ln>
                <a:solidFill>
                  <a:srgbClr val="001F5F"/>
                </a:solidFill>
                <a:effectLst/>
                <a:uLnTx/>
                <a:uFillTx/>
                <a:latin typeface="Calibri"/>
                <a:cs typeface="Calibri"/>
              </a:rPr>
              <a:t>Possible</a:t>
            </a:r>
            <a:r>
              <a:rPr kumimoji="0" sz="3200" b="1" i="0" u="none" strike="noStrike" kern="0" cap="none" spc="-80" normalizeH="0" baseline="0" noProof="0" dirty="0">
                <a:ln>
                  <a:noFill/>
                </a:ln>
                <a:solidFill>
                  <a:srgbClr val="001F5F"/>
                </a:solidFill>
                <a:effectLst/>
                <a:uLnTx/>
                <a:uFillTx/>
                <a:latin typeface="Calibri"/>
                <a:cs typeface="Calibri"/>
              </a:rPr>
              <a:t> </a:t>
            </a:r>
            <a:r>
              <a:rPr kumimoji="0" sz="3200" b="1" i="0" u="none" strike="noStrike" kern="0" cap="none" spc="175" normalizeH="0" baseline="0" noProof="0" dirty="0">
                <a:ln>
                  <a:noFill/>
                </a:ln>
                <a:solidFill>
                  <a:srgbClr val="001F5F"/>
                </a:solidFill>
                <a:effectLst/>
                <a:uLnTx/>
                <a:uFillTx/>
                <a:latin typeface="Calibri"/>
                <a:cs typeface="Calibri"/>
              </a:rPr>
              <a:t>Funding</a:t>
            </a:r>
            <a:r>
              <a:rPr kumimoji="0" sz="3200" b="1" i="0" u="none" strike="noStrike" kern="0" cap="none" spc="-90" normalizeH="0" baseline="0" noProof="0" dirty="0">
                <a:ln>
                  <a:noFill/>
                </a:ln>
                <a:solidFill>
                  <a:srgbClr val="001F5F"/>
                </a:solidFill>
                <a:effectLst/>
                <a:uLnTx/>
                <a:uFillTx/>
                <a:latin typeface="Calibri"/>
                <a:cs typeface="Calibri"/>
              </a:rPr>
              <a:t> </a:t>
            </a:r>
            <a:r>
              <a:rPr kumimoji="0" sz="3200" b="1" i="0" u="none" strike="noStrike" kern="0" cap="none" spc="254" normalizeH="0" baseline="0" noProof="0" dirty="0">
                <a:ln>
                  <a:noFill/>
                </a:ln>
                <a:solidFill>
                  <a:srgbClr val="001F5F"/>
                </a:solidFill>
                <a:effectLst/>
                <a:uLnTx/>
                <a:uFillTx/>
                <a:latin typeface="Calibri"/>
                <a:cs typeface="Calibri"/>
              </a:rPr>
              <a:t>Sources</a:t>
            </a:r>
            <a:endParaRPr kumimoji="0" sz="3200" b="0" i="0" u="none" strike="noStrike" kern="0" cap="none" spc="0" normalizeH="0" baseline="0" noProof="0" dirty="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730"/>
              </a:spcBef>
              <a:spcAft>
                <a:spcPts val="0"/>
              </a:spcAft>
              <a:buClrTx/>
              <a:buSzTx/>
              <a:buFontTx/>
              <a:buNone/>
              <a:tabLst/>
              <a:defRPr/>
            </a:pPr>
            <a:endParaRPr kumimoji="0" sz="3200" b="0" i="0" u="none" strike="noStrike" kern="0" cap="none" spc="0" normalizeH="0" baseline="0" noProof="0" dirty="0">
              <a:ln>
                <a:noFill/>
              </a:ln>
              <a:solidFill>
                <a:sysClr val="windowText" lastClr="000000"/>
              </a:solidFill>
              <a:effectLst/>
              <a:uLnTx/>
              <a:uFillTx/>
              <a:latin typeface="Calibri"/>
              <a:cs typeface="Calibri"/>
            </a:endParaRPr>
          </a:p>
          <a:p>
            <a:pPr marL="591185" marR="0" lvl="0" indent="-457200" defTabSz="914400" eaLnBrk="1" fontAlgn="auto" latinLnBrk="0" hangingPunct="1">
              <a:lnSpc>
                <a:spcPct val="100000"/>
              </a:lnSpc>
              <a:spcBef>
                <a:spcPts val="0"/>
              </a:spcBef>
              <a:spcAft>
                <a:spcPts val="0"/>
              </a:spcAft>
              <a:buClrTx/>
              <a:buSzTx/>
              <a:buFontTx/>
              <a:buAutoNum type="arabicPeriod"/>
              <a:tabLst>
                <a:tab pos="591185" algn="l"/>
              </a:tabLst>
              <a:defRPr/>
            </a:pPr>
            <a:r>
              <a:rPr kumimoji="0" sz="2400" b="0" i="0" u="none" strike="noStrike" kern="0" cap="none" spc="95" normalizeH="0" baseline="0" noProof="0" dirty="0" err="1">
                <a:ln>
                  <a:noFill/>
                </a:ln>
                <a:solidFill>
                  <a:sysClr val="windowText" lastClr="000000"/>
                </a:solidFill>
                <a:effectLst/>
                <a:uLnTx/>
                <a:uFillTx/>
                <a:latin typeface="Calibri"/>
                <a:cs typeface="Calibri"/>
              </a:rPr>
              <a:t>MassSave</a:t>
            </a:r>
            <a:r>
              <a:rPr kumimoji="0" sz="2400" b="0" i="0" u="none" strike="noStrike" kern="0" cap="none" spc="-30" normalizeH="0" baseline="0" noProof="0" dirty="0">
                <a:ln>
                  <a:noFill/>
                </a:ln>
                <a:solidFill>
                  <a:sysClr val="windowText" lastClr="000000"/>
                </a:solidFill>
                <a:effectLst/>
                <a:uLnTx/>
                <a:uFillTx/>
                <a:latin typeface="Calibri"/>
                <a:cs typeface="Calibri"/>
              </a:rPr>
              <a:t> </a:t>
            </a:r>
            <a:r>
              <a:rPr kumimoji="0" sz="2400" b="0" i="0" u="none" strike="noStrike" kern="0" cap="none" spc="60" normalizeH="0" baseline="0" noProof="0" dirty="0">
                <a:ln>
                  <a:noFill/>
                </a:ln>
                <a:solidFill>
                  <a:sysClr val="windowText" lastClr="000000"/>
                </a:solidFill>
                <a:effectLst/>
                <a:uLnTx/>
                <a:uFillTx/>
                <a:latin typeface="Calibri"/>
                <a:cs typeface="Calibri"/>
              </a:rPr>
              <a:t>Incentives</a:t>
            </a:r>
            <a:r>
              <a:rPr kumimoji="0" sz="2400" b="0" i="0" u="none" strike="noStrike" kern="0" cap="none" spc="-15" normalizeH="0" baseline="0" noProof="0" dirty="0">
                <a:ln>
                  <a:noFill/>
                </a:ln>
                <a:solidFill>
                  <a:sysClr val="windowText" lastClr="000000"/>
                </a:solidFill>
                <a:effectLst/>
                <a:uLnTx/>
                <a:uFillTx/>
                <a:latin typeface="Calibri"/>
                <a:cs typeface="Calibri"/>
              </a:rPr>
              <a:t> </a:t>
            </a:r>
            <a:r>
              <a:rPr kumimoji="0" sz="2400" b="0" i="0" u="none" strike="noStrike" kern="0" cap="none" spc="0" normalizeH="0" baseline="0" noProof="0" dirty="0">
                <a:ln>
                  <a:noFill/>
                </a:ln>
                <a:solidFill>
                  <a:sysClr val="windowText" lastClr="000000"/>
                </a:solidFill>
                <a:effectLst/>
                <a:uLnTx/>
                <a:uFillTx/>
                <a:latin typeface="Calibri"/>
                <a:cs typeface="Calibri"/>
              </a:rPr>
              <a:t>(Not</a:t>
            </a:r>
            <a:r>
              <a:rPr kumimoji="0" sz="2400" b="0" i="0" u="none" strike="noStrike" kern="0" cap="none" spc="-35" normalizeH="0" baseline="0" noProof="0" dirty="0">
                <a:ln>
                  <a:noFill/>
                </a:ln>
                <a:solidFill>
                  <a:sysClr val="windowText" lastClr="000000"/>
                </a:solidFill>
                <a:effectLst/>
                <a:uLnTx/>
                <a:uFillTx/>
                <a:latin typeface="Calibri"/>
                <a:cs typeface="Calibri"/>
              </a:rPr>
              <a:t> </a:t>
            </a:r>
            <a:r>
              <a:rPr kumimoji="0" sz="2400" b="0" i="0" u="none" strike="noStrike" kern="0" cap="none" spc="65" normalizeH="0" baseline="0" noProof="0" dirty="0">
                <a:ln>
                  <a:noFill/>
                </a:ln>
                <a:solidFill>
                  <a:sysClr val="windowText" lastClr="000000"/>
                </a:solidFill>
                <a:effectLst/>
                <a:uLnTx/>
                <a:uFillTx/>
                <a:latin typeface="Calibri"/>
                <a:cs typeface="Calibri"/>
              </a:rPr>
              <a:t>available</a:t>
            </a:r>
            <a:r>
              <a:rPr kumimoji="0" sz="2400" b="0" i="0" u="none" strike="noStrike" kern="0" cap="none" spc="-15" normalizeH="0" baseline="0" noProof="0" dirty="0">
                <a:ln>
                  <a:noFill/>
                </a:ln>
                <a:solidFill>
                  <a:sysClr val="windowText" lastClr="000000"/>
                </a:solidFill>
                <a:effectLst/>
                <a:uLnTx/>
                <a:uFillTx/>
                <a:latin typeface="Calibri"/>
                <a:cs typeface="Calibri"/>
              </a:rPr>
              <a:t> </a:t>
            </a:r>
            <a:r>
              <a:rPr kumimoji="0" sz="2400" b="0" i="0" u="none" strike="noStrike" kern="0" cap="none" spc="0" normalizeH="0" baseline="0" noProof="0" dirty="0">
                <a:ln>
                  <a:noFill/>
                </a:ln>
                <a:solidFill>
                  <a:sysClr val="windowText" lastClr="000000"/>
                </a:solidFill>
                <a:effectLst/>
                <a:uLnTx/>
                <a:uFillTx/>
                <a:latin typeface="Calibri"/>
                <a:cs typeface="Calibri"/>
              </a:rPr>
              <a:t>for</a:t>
            </a:r>
            <a:r>
              <a:rPr kumimoji="0" sz="2400" b="0" i="0" u="none" strike="noStrike" kern="0" cap="none" spc="-25" normalizeH="0" baseline="0" noProof="0" dirty="0">
                <a:ln>
                  <a:noFill/>
                </a:ln>
                <a:solidFill>
                  <a:sysClr val="windowText" lastClr="000000"/>
                </a:solidFill>
                <a:effectLst/>
                <a:uLnTx/>
                <a:uFillTx/>
                <a:latin typeface="Calibri"/>
                <a:cs typeface="Calibri"/>
              </a:rPr>
              <a:t> </a:t>
            </a:r>
            <a:r>
              <a:rPr kumimoji="0" sz="2400" b="0" i="0" u="none" strike="noStrike" kern="0" cap="none" spc="85" normalizeH="0" baseline="0" noProof="0" dirty="0">
                <a:ln>
                  <a:noFill/>
                </a:ln>
                <a:solidFill>
                  <a:sysClr val="windowText" lastClr="000000"/>
                </a:solidFill>
                <a:effectLst/>
                <a:uLnTx/>
                <a:uFillTx/>
                <a:latin typeface="Calibri"/>
                <a:cs typeface="Calibri"/>
              </a:rPr>
              <a:t>Design</a:t>
            </a:r>
            <a:r>
              <a:rPr kumimoji="0" sz="2400" b="0" i="0" u="none" strike="noStrike" kern="0" cap="none" spc="-35" normalizeH="0" baseline="0" noProof="0" dirty="0">
                <a:ln>
                  <a:noFill/>
                </a:ln>
                <a:solidFill>
                  <a:sysClr val="windowText" lastClr="000000"/>
                </a:solidFill>
                <a:effectLst/>
                <a:uLnTx/>
                <a:uFillTx/>
                <a:latin typeface="Calibri"/>
                <a:cs typeface="Calibri"/>
              </a:rPr>
              <a:t> </a:t>
            </a:r>
            <a:r>
              <a:rPr kumimoji="0" sz="2400" b="0" i="0" u="none" strike="noStrike" kern="0" cap="none" spc="85" normalizeH="0" baseline="0" noProof="0" dirty="0">
                <a:ln>
                  <a:noFill/>
                </a:ln>
                <a:solidFill>
                  <a:sysClr val="windowText" lastClr="000000"/>
                </a:solidFill>
                <a:effectLst/>
                <a:uLnTx/>
                <a:uFillTx/>
                <a:latin typeface="Calibri"/>
                <a:cs typeface="Calibri"/>
              </a:rPr>
              <a:t>Phase)</a:t>
            </a:r>
            <a:endParaRPr kumimoji="0" sz="2400" b="0" i="0" u="none" strike="noStrike" kern="0" cap="none" spc="0" normalizeH="0" baseline="0" noProof="0" dirty="0">
              <a:ln>
                <a:noFill/>
              </a:ln>
              <a:solidFill>
                <a:sysClr val="windowText" lastClr="000000"/>
              </a:solidFill>
              <a:effectLst/>
              <a:uLnTx/>
              <a:uFillTx/>
              <a:latin typeface="Calibri"/>
              <a:cs typeface="Calibri"/>
            </a:endParaRPr>
          </a:p>
          <a:p>
            <a:pPr marL="591185" marR="0" lvl="0" indent="-457200" defTabSz="914400" eaLnBrk="1" fontAlgn="auto" latinLnBrk="0" hangingPunct="1">
              <a:lnSpc>
                <a:spcPct val="100000"/>
              </a:lnSpc>
              <a:spcBef>
                <a:spcPts val="0"/>
              </a:spcBef>
              <a:spcAft>
                <a:spcPts val="0"/>
              </a:spcAft>
              <a:buClrTx/>
              <a:buSzTx/>
              <a:buFontTx/>
              <a:buAutoNum type="arabicPeriod"/>
              <a:tabLst>
                <a:tab pos="591185" algn="l"/>
              </a:tabLst>
              <a:defRPr/>
            </a:pPr>
            <a:r>
              <a:rPr kumimoji="0" sz="2400" b="0" i="0" u="none" strike="noStrike" kern="0" cap="none" spc="0" normalizeH="0" baseline="0" noProof="0" dirty="0">
                <a:ln>
                  <a:noFill/>
                </a:ln>
                <a:solidFill>
                  <a:sysClr val="windowText" lastClr="000000"/>
                </a:solidFill>
                <a:effectLst/>
                <a:uLnTx/>
                <a:uFillTx/>
                <a:latin typeface="Calibri"/>
                <a:cs typeface="Calibri"/>
              </a:rPr>
              <a:t>Municipal</a:t>
            </a:r>
            <a:r>
              <a:rPr kumimoji="0" sz="2400" b="0" i="0" u="none" strike="noStrike" kern="0" cap="none" spc="130" normalizeH="0" baseline="0" noProof="0" dirty="0">
                <a:ln>
                  <a:noFill/>
                </a:ln>
                <a:solidFill>
                  <a:sysClr val="windowText" lastClr="000000"/>
                </a:solidFill>
                <a:effectLst/>
                <a:uLnTx/>
                <a:uFillTx/>
                <a:latin typeface="Calibri"/>
                <a:cs typeface="Calibri"/>
              </a:rPr>
              <a:t> </a:t>
            </a:r>
            <a:r>
              <a:rPr kumimoji="0" sz="2400" b="0" i="0" u="none" strike="noStrike" kern="0" cap="none" spc="0" normalizeH="0" baseline="0" noProof="0" dirty="0">
                <a:ln>
                  <a:noFill/>
                </a:ln>
                <a:solidFill>
                  <a:sysClr val="windowText" lastClr="000000"/>
                </a:solidFill>
                <a:effectLst/>
                <a:uLnTx/>
                <a:uFillTx/>
                <a:latin typeface="Calibri"/>
                <a:cs typeface="Calibri"/>
              </a:rPr>
              <a:t>Light</a:t>
            </a:r>
            <a:r>
              <a:rPr kumimoji="0" sz="2400" b="0" i="0" u="none" strike="noStrike" kern="0" cap="none" spc="114" normalizeH="0" baseline="0" noProof="0" dirty="0">
                <a:ln>
                  <a:noFill/>
                </a:ln>
                <a:solidFill>
                  <a:sysClr val="windowText" lastClr="000000"/>
                </a:solidFill>
                <a:effectLst/>
                <a:uLnTx/>
                <a:uFillTx/>
                <a:latin typeface="Calibri"/>
                <a:cs typeface="Calibri"/>
              </a:rPr>
              <a:t> </a:t>
            </a:r>
            <a:r>
              <a:rPr kumimoji="0" sz="2400" b="0" i="0" u="none" strike="noStrike" kern="0" cap="none" spc="65" normalizeH="0" baseline="0" noProof="0" dirty="0">
                <a:ln>
                  <a:noFill/>
                </a:ln>
                <a:solidFill>
                  <a:sysClr val="windowText" lastClr="000000"/>
                </a:solidFill>
                <a:effectLst/>
                <a:uLnTx/>
                <a:uFillTx/>
                <a:latin typeface="Calibri"/>
                <a:cs typeface="Calibri"/>
              </a:rPr>
              <a:t>Plant</a:t>
            </a:r>
            <a:r>
              <a:rPr kumimoji="0" sz="2400" b="0" i="0" u="none" strike="noStrike" kern="0" cap="none" spc="135" normalizeH="0" baseline="0" noProof="0" dirty="0">
                <a:ln>
                  <a:noFill/>
                </a:ln>
                <a:solidFill>
                  <a:sysClr val="windowText" lastClr="000000"/>
                </a:solidFill>
                <a:effectLst/>
                <a:uLnTx/>
                <a:uFillTx/>
                <a:latin typeface="Calibri"/>
                <a:cs typeface="Calibri"/>
              </a:rPr>
              <a:t> </a:t>
            </a:r>
            <a:r>
              <a:rPr kumimoji="0" sz="2400" b="0" i="0" u="none" strike="noStrike" kern="0" cap="none" spc="60" normalizeH="0" baseline="0" noProof="0" dirty="0">
                <a:ln>
                  <a:noFill/>
                </a:ln>
                <a:solidFill>
                  <a:sysClr val="windowText" lastClr="000000"/>
                </a:solidFill>
                <a:effectLst/>
                <a:uLnTx/>
                <a:uFillTx/>
                <a:latin typeface="Calibri"/>
                <a:cs typeface="Calibri"/>
              </a:rPr>
              <a:t>Funding</a:t>
            </a:r>
            <a:r>
              <a:rPr kumimoji="0" sz="2400" b="0" i="0" u="none" strike="noStrike" kern="0" cap="none" spc="110" normalizeH="0" baseline="0" noProof="0" dirty="0">
                <a:ln>
                  <a:noFill/>
                </a:ln>
                <a:solidFill>
                  <a:sysClr val="windowText" lastClr="000000"/>
                </a:solidFill>
                <a:effectLst/>
                <a:uLnTx/>
                <a:uFillTx/>
                <a:latin typeface="Calibri"/>
                <a:cs typeface="Calibri"/>
              </a:rPr>
              <a:t> </a:t>
            </a:r>
            <a:r>
              <a:rPr kumimoji="0" sz="2400" b="0" i="0" u="none" strike="noStrike" kern="0" cap="none" spc="105" normalizeH="0" baseline="0" noProof="0" dirty="0">
                <a:ln>
                  <a:noFill/>
                </a:ln>
                <a:solidFill>
                  <a:sysClr val="windowText" lastClr="000000"/>
                </a:solidFill>
                <a:effectLst/>
                <a:uLnTx/>
                <a:uFillTx/>
                <a:latin typeface="Calibri"/>
                <a:cs typeface="Calibri"/>
              </a:rPr>
              <a:t>Assistance</a:t>
            </a:r>
            <a:endParaRPr kumimoji="0" sz="2400" b="0" i="0" u="none" strike="noStrike" kern="0" cap="none" spc="0" normalizeH="0" baseline="0" noProof="0" dirty="0">
              <a:ln>
                <a:noFill/>
              </a:ln>
              <a:solidFill>
                <a:sysClr val="windowText" lastClr="000000"/>
              </a:solidFill>
              <a:effectLst/>
              <a:uLnTx/>
              <a:uFillTx/>
              <a:latin typeface="Calibri"/>
              <a:cs typeface="Calibri"/>
            </a:endParaRPr>
          </a:p>
          <a:p>
            <a:pPr marL="591185" marR="0" lvl="0" indent="-457200" defTabSz="914400" eaLnBrk="1" fontAlgn="auto" latinLnBrk="0" hangingPunct="1">
              <a:lnSpc>
                <a:spcPct val="100000"/>
              </a:lnSpc>
              <a:spcBef>
                <a:spcPts val="0"/>
              </a:spcBef>
              <a:spcAft>
                <a:spcPts val="0"/>
              </a:spcAft>
              <a:buClrTx/>
              <a:buSzTx/>
              <a:buFontTx/>
              <a:buAutoNum type="arabicPeriod"/>
              <a:tabLst>
                <a:tab pos="591185" algn="l"/>
              </a:tabLst>
              <a:defRPr/>
            </a:pPr>
            <a:r>
              <a:rPr kumimoji="0" sz="2400" b="0" i="0" u="none" strike="noStrike" kern="0" cap="none" spc="0" normalizeH="0" baseline="0" noProof="0" dirty="0">
                <a:ln>
                  <a:noFill/>
                </a:ln>
                <a:solidFill>
                  <a:sysClr val="windowText" lastClr="000000"/>
                </a:solidFill>
                <a:effectLst/>
                <a:uLnTx/>
                <a:uFillTx/>
                <a:latin typeface="Calibri"/>
                <a:cs typeface="Calibri"/>
              </a:rPr>
              <a:t>Tech</a:t>
            </a:r>
            <a:r>
              <a:rPr kumimoji="0" sz="2400" b="0" i="0" u="none" strike="noStrike" kern="0" cap="none" spc="70" normalizeH="0" baseline="0" noProof="0" dirty="0">
                <a:ln>
                  <a:noFill/>
                </a:ln>
                <a:solidFill>
                  <a:sysClr val="windowText" lastClr="000000"/>
                </a:solidFill>
                <a:effectLst/>
                <a:uLnTx/>
                <a:uFillTx/>
                <a:latin typeface="Calibri"/>
                <a:cs typeface="Calibri"/>
              </a:rPr>
              <a:t> </a:t>
            </a:r>
            <a:r>
              <a:rPr kumimoji="0" sz="2400" b="0" i="0" u="none" strike="noStrike" kern="0" cap="none" spc="0" normalizeH="0" baseline="0" noProof="0" dirty="0">
                <a:ln>
                  <a:noFill/>
                </a:ln>
                <a:solidFill>
                  <a:sysClr val="windowText" lastClr="000000"/>
                </a:solidFill>
                <a:effectLst/>
                <a:uLnTx/>
                <a:uFillTx/>
                <a:latin typeface="Calibri"/>
                <a:cs typeface="Calibri"/>
              </a:rPr>
              <a:t>Provider</a:t>
            </a:r>
            <a:r>
              <a:rPr kumimoji="0" sz="2400" b="0" i="0" u="none" strike="noStrike" kern="0" cap="none" spc="100" normalizeH="0" baseline="0" noProof="0" dirty="0">
                <a:ln>
                  <a:noFill/>
                </a:ln>
                <a:solidFill>
                  <a:sysClr val="windowText" lastClr="000000"/>
                </a:solidFill>
                <a:effectLst/>
                <a:uLnTx/>
                <a:uFillTx/>
                <a:latin typeface="Calibri"/>
                <a:cs typeface="Calibri"/>
              </a:rPr>
              <a:t> </a:t>
            </a:r>
            <a:r>
              <a:rPr kumimoji="0" sz="2400" b="0" i="0" u="none" strike="noStrike" kern="0" cap="none" spc="0" normalizeH="0" baseline="0" noProof="0" dirty="0">
                <a:ln>
                  <a:noFill/>
                </a:ln>
                <a:solidFill>
                  <a:sysClr val="windowText" lastClr="000000"/>
                </a:solidFill>
                <a:effectLst/>
                <a:uLnTx/>
                <a:uFillTx/>
                <a:latin typeface="Calibri"/>
                <a:cs typeface="Calibri"/>
              </a:rPr>
              <a:t>In-</a:t>
            </a:r>
            <a:r>
              <a:rPr kumimoji="0" sz="2400" b="0" i="0" u="none" strike="noStrike" kern="0" cap="none" spc="50" normalizeH="0" baseline="0" noProof="0" dirty="0">
                <a:ln>
                  <a:noFill/>
                </a:ln>
                <a:solidFill>
                  <a:sysClr val="windowText" lastClr="000000"/>
                </a:solidFill>
                <a:effectLst/>
                <a:uLnTx/>
                <a:uFillTx/>
                <a:latin typeface="Calibri"/>
                <a:cs typeface="Calibri"/>
              </a:rPr>
              <a:t>kind</a:t>
            </a:r>
            <a:r>
              <a:rPr kumimoji="0" sz="2400" b="0" i="0" u="none" strike="noStrike" kern="0" cap="none" spc="80" normalizeH="0" baseline="0" noProof="0" dirty="0">
                <a:ln>
                  <a:noFill/>
                </a:ln>
                <a:solidFill>
                  <a:sysClr val="windowText" lastClr="000000"/>
                </a:solidFill>
                <a:effectLst/>
                <a:uLnTx/>
                <a:uFillTx/>
                <a:latin typeface="Calibri"/>
                <a:cs typeface="Calibri"/>
              </a:rPr>
              <a:t> </a:t>
            </a:r>
            <a:r>
              <a:rPr kumimoji="0" sz="2400" b="0" i="0" u="none" strike="noStrike" kern="0" cap="none" spc="50" normalizeH="0" baseline="0" noProof="0" dirty="0">
                <a:ln>
                  <a:noFill/>
                </a:ln>
                <a:solidFill>
                  <a:sysClr val="windowText" lastClr="000000"/>
                </a:solidFill>
                <a:effectLst/>
                <a:uLnTx/>
                <a:uFillTx/>
                <a:latin typeface="Calibri"/>
                <a:cs typeface="Calibri"/>
              </a:rPr>
              <a:t>Funding</a:t>
            </a:r>
            <a:endParaRPr kumimoji="0" sz="2400" b="0" i="0" u="none" strike="noStrike" kern="0" cap="none" spc="0" normalizeH="0" baseline="0" noProof="0" dirty="0">
              <a:ln>
                <a:noFill/>
              </a:ln>
              <a:solidFill>
                <a:sysClr val="windowText" lastClr="000000"/>
              </a:solidFill>
              <a:effectLst/>
              <a:uLnTx/>
              <a:uFillTx/>
              <a:latin typeface="Calibri"/>
              <a:cs typeface="Calibri"/>
            </a:endParaRPr>
          </a:p>
          <a:p>
            <a:pPr marL="591185" marR="5080" lvl="0" indent="-457200" defTabSz="914400" eaLnBrk="1" fontAlgn="auto" latinLnBrk="0" hangingPunct="1">
              <a:lnSpc>
                <a:spcPct val="100000"/>
              </a:lnSpc>
              <a:spcBef>
                <a:spcPts val="5"/>
              </a:spcBef>
              <a:spcAft>
                <a:spcPts val="0"/>
              </a:spcAft>
              <a:buClrTx/>
              <a:buSzTx/>
              <a:buFontTx/>
              <a:buAutoNum type="arabicPeriod"/>
              <a:tabLst>
                <a:tab pos="591185" algn="l"/>
              </a:tabLst>
              <a:defRPr/>
            </a:pPr>
            <a:r>
              <a:rPr kumimoji="0" sz="2400" b="1" i="0" u="none" strike="noStrike" kern="0" cap="none" spc="105" normalizeH="0" baseline="0" noProof="0" dirty="0">
                <a:ln>
                  <a:noFill/>
                </a:ln>
                <a:solidFill>
                  <a:sysClr val="windowText" lastClr="000000"/>
                </a:solidFill>
                <a:effectLst/>
                <a:uLnTx/>
                <a:uFillTx/>
                <a:latin typeface="Calibri"/>
                <a:cs typeface="Calibri"/>
              </a:rPr>
              <a:t>State</a:t>
            </a:r>
            <a:r>
              <a:rPr kumimoji="0" sz="2400" b="1" i="0" u="none" strike="noStrike" kern="0" cap="none" spc="-55" normalizeH="0" baseline="0" noProof="0" dirty="0">
                <a:ln>
                  <a:noFill/>
                </a:ln>
                <a:solidFill>
                  <a:sysClr val="windowText" lastClr="000000"/>
                </a:solidFill>
                <a:effectLst/>
                <a:uLnTx/>
                <a:uFillTx/>
                <a:latin typeface="Calibri"/>
                <a:cs typeface="Calibri"/>
              </a:rPr>
              <a:t> </a:t>
            </a:r>
            <a:r>
              <a:rPr kumimoji="0" sz="2400" b="1" i="0" u="none" strike="noStrike" kern="0" cap="none" spc="80" normalizeH="0" baseline="0" noProof="0" dirty="0">
                <a:ln>
                  <a:noFill/>
                </a:ln>
                <a:solidFill>
                  <a:sysClr val="windowText" lastClr="000000"/>
                </a:solidFill>
                <a:effectLst/>
                <a:uLnTx/>
                <a:uFillTx/>
                <a:latin typeface="Calibri"/>
                <a:cs typeface="Calibri"/>
              </a:rPr>
              <a:t>Revolving</a:t>
            </a:r>
            <a:r>
              <a:rPr kumimoji="0" sz="2400" b="1" i="0" u="none" strike="noStrike" kern="0" cap="none" spc="-40" normalizeH="0" baseline="0" noProof="0" dirty="0">
                <a:ln>
                  <a:noFill/>
                </a:ln>
                <a:solidFill>
                  <a:sysClr val="windowText" lastClr="000000"/>
                </a:solidFill>
                <a:effectLst/>
                <a:uLnTx/>
                <a:uFillTx/>
                <a:latin typeface="Calibri"/>
                <a:cs typeface="Calibri"/>
              </a:rPr>
              <a:t> </a:t>
            </a:r>
            <a:r>
              <a:rPr kumimoji="0" sz="2400" b="1" i="0" u="none" strike="noStrike" kern="0" cap="none" spc="125" normalizeH="0" baseline="0" noProof="0" dirty="0">
                <a:ln>
                  <a:noFill/>
                </a:ln>
                <a:solidFill>
                  <a:sysClr val="windowText" lastClr="000000"/>
                </a:solidFill>
                <a:effectLst/>
                <a:uLnTx/>
                <a:uFillTx/>
                <a:latin typeface="Calibri"/>
                <a:cs typeface="Calibri"/>
              </a:rPr>
              <a:t>Loan</a:t>
            </a:r>
            <a:r>
              <a:rPr kumimoji="0" sz="2400" b="1" i="0" u="none" strike="noStrike" kern="0" cap="none" spc="-40" normalizeH="0" baseline="0" noProof="0" dirty="0">
                <a:ln>
                  <a:noFill/>
                </a:ln>
                <a:solidFill>
                  <a:sysClr val="windowText" lastClr="000000"/>
                </a:solidFill>
                <a:effectLst/>
                <a:uLnTx/>
                <a:uFillTx/>
                <a:latin typeface="Calibri"/>
                <a:cs typeface="Calibri"/>
              </a:rPr>
              <a:t> </a:t>
            </a:r>
            <a:r>
              <a:rPr kumimoji="0" sz="2400" b="1" i="0" u="none" strike="noStrike" kern="0" cap="none" spc="114" normalizeH="0" baseline="0" noProof="0" dirty="0">
                <a:ln>
                  <a:noFill/>
                </a:ln>
                <a:solidFill>
                  <a:sysClr val="windowText" lastClr="000000"/>
                </a:solidFill>
                <a:effectLst/>
                <a:uLnTx/>
                <a:uFillTx/>
                <a:latin typeface="Calibri"/>
                <a:cs typeface="Calibri"/>
              </a:rPr>
              <a:t>Fund</a:t>
            </a:r>
            <a:r>
              <a:rPr kumimoji="0" sz="2400" b="1" i="0" u="none" strike="noStrike" kern="0" cap="none" spc="-30" normalizeH="0" baseline="0" noProof="0" dirty="0">
                <a:ln>
                  <a:noFill/>
                </a:ln>
                <a:solidFill>
                  <a:sysClr val="windowText" lastClr="000000"/>
                </a:solidFill>
                <a:effectLst/>
                <a:uLnTx/>
                <a:uFillTx/>
                <a:latin typeface="Calibri"/>
                <a:cs typeface="Calibri"/>
              </a:rPr>
              <a:t> </a:t>
            </a:r>
            <a:r>
              <a:rPr kumimoji="0" sz="2400" b="1" i="0" u="none" strike="noStrike" kern="0" cap="none" spc="70" normalizeH="0" baseline="0" noProof="0" dirty="0">
                <a:ln>
                  <a:noFill/>
                </a:ln>
                <a:solidFill>
                  <a:sysClr val="windowText" lastClr="000000"/>
                </a:solidFill>
                <a:effectLst/>
                <a:uLnTx/>
                <a:uFillTx/>
                <a:latin typeface="Calibri"/>
                <a:cs typeface="Calibri"/>
              </a:rPr>
              <a:t>(Available</a:t>
            </a:r>
            <a:r>
              <a:rPr kumimoji="0" sz="2400" b="1" i="0" u="none" strike="noStrike" kern="0" cap="none" spc="-35" normalizeH="0" baseline="0" noProof="0" dirty="0">
                <a:ln>
                  <a:noFill/>
                </a:ln>
                <a:solidFill>
                  <a:sysClr val="windowText" lastClr="000000"/>
                </a:solidFill>
                <a:effectLst/>
                <a:uLnTx/>
                <a:uFillTx/>
                <a:latin typeface="Calibri"/>
                <a:cs typeface="Calibri"/>
              </a:rPr>
              <a:t> </a:t>
            </a:r>
            <a:r>
              <a:rPr kumimoji="0" sz="2400" b="1" i="0" u="none" strike="noStrike" kern="0" cap="none" spc="80" normalizeH="0" baseline="0" noProof="0" dirty="0">
                <a:ln>
                  <a:noFill/>
                </a:ln>
                <a:solidFill>
                  <a:sysClr val="windowText" lastClr="000000"/>
                </a:solidFill>
                <a:effectLst/>
                <a:uLnTx/>
                <a:uFillTx/>
                <a:latin typeface="Calibri"/>
                <a:cs typeface="Calibri"/>
              </a:rPr>
              <a:t>only</a:t>
            </a:r>
            <a:r>
              <a:rPr kumimoji="0" sz="2400" b="1" i="0" u="none" strike="noStrike" kern="0" cap="none" spc="-35" normalizeH="0" baseline="0" noProof="0" dirty="0">
                <a:ln>
                  <a:noFill/>
                </a:ln>
                <a:solidFill>
                  <a:sysClr val="windowText" lastClr="000000"/>
                </a:solidFill>
                <a:effectLst/>
                <a:uLnTx/>
                <a:uFillTx/>
                <a:latin typeface="Calibri"/>
                <a:cs typeface="Calibri"/>
              </a:rPr>
              <a:t> </a:t>
            </a:r>
            <a:r>
              <a:rPr kumimoji="0" sz="2400" b="1" i="0" u="none" strike="noStrike" kern="0" cap="none" spc="0" normalizeH="0" baseline="0" noProof="0" dirty="0">
                <a:ln>
                  <a:noFill/>
                </a:ln>
                <a:solidFill>
                  <a:sysClr val="windowText" lastClr="000000"/>
                </a:solidFill>
                <a:effectLst/>
                <a:uLnTx/>
                <a:uFillTx/>
                <a:latin typeface="Calibri"/>
                <a:cs typeface="Calibri"/>
              </a:rPr>
              <a:t>to</a:t>
            </a:r>
            <a:r>
              <a:rPr kumimoji="0" sz="2400" b="1" i="0" u="none" strike="noStrike" kern="0" cap="none" spc="-40" normalizeH="0" baseline="0" noProof="0" dirty="0">
                <a:ln>
                  <a:noFill/>
                </a:ln>
                <a:solidFill>
                  <a:sysClr val="windowText" lastClr="000000"/>
                </a:solidFill>
                <a:effectLst/>
                <a:uLnTx/>
                <a:uFillTx/>
                <a:latin typeface="Calibri"/>
                <a:cs typeface="Calibri"/>
              </a:rPr>
              <a:t> </a:t>
            </a:r>
            <a:r>
              <a:rPr kumimoji="0" sz="2400" b="1" i="0" u="none" strike="noStrike" kern="0" cap="none" spc="125" normalizeH="0" baseline="0" noProof="0" dirty="0">
                <a:ln>
                  <a:noFill/>
                </a:ln>
                <a:solidFill>
                  <a:sysClr val="windowText" lastClr="000000"/>
                </a:solidFill>
                <a:effectLst/>
                <a:uLnTx/>
                <a:uFillTx/>
                <a:latin typeface="Calibri"/>
                <a:cs typeface="Calibri"/>
              </a:rPr>
              <a:t>municipal</a:t>
            </a:r>
            <a:r>
              <a:rPr kumimoji="0" sz="2400" b="1" i="0" u="none" strike="noStrike" kern="0" cap="none" spc="-45" normalizeH="0" baseline="0" noProof="0" dirty="0">
                <a:ln>
                  <a:noFill/>
                </a:ln>
                <a:solidFill>
                  <a:sysClr val="windowText" lastClr="000000"/>
                </a:solidFill>
                <a:effectLst/>
                <a:uLnTx/>
                <a:uFillTx/>
                <a:latin typeface="Calibri"/>
                <a:cs typeface="Calibri"/>
              </a:rPr>
              <a:t> </a:t>
            </a:r>
            <a:r>
              <a:rPr kumimoji="0" sz="2400" b="1" i="0" u="none" strike="noStrike" kern="0" cap="none" spc="-10" normalizeH="0" baseline="0" noProof="0" dirty="0">
                <a:ln>
                  <a:noFill/>
                </a:ln>
                <a:solidFill>
                  <a:sysClr val="windowText" lastClr="000000"/>
                </a:solidFill>
                <a:effectLst/>
                <a:uLnTx/>
                <a:uFillTx/>
                <a:latin typeface="Calibri"/>
                <a:cs typeface="Calibri"/>
              </a:rPr>
              <a:t>water </a:t>
            </a:r>
            <a:r>
              <a:rPr kumimoji="0" sz="2400" b="1" i="0" u="none" strike="noStrike" kern="0" cap="none" spc="85" normalizeH="0" baseline="0" noProof="0" dirty="0">
                <a:ln>
                  <a:noFill/>
                </a:ln>
                <a:solidFill>
                  <a:sysClr val="windowText" lastClr="000000"/>
                </a:solidFill>
                <a:effectLst/>
                <a:uLnTx/>
                <a:uFillTx/>
                <a:latin typeface="Calibri"/>
                <a:cs typeface="Calibri"/>
              </a:rPr>
              <a:t>facilities)</a:t>
            </a:r>
            <a:endParaRPr kumimoji="0" sz="2400" b="0" i="0" u="none" strike="noStrike" kern="0" cap="none" spc="0" normalizeH="0" baseline="0" noProof="0" dirty="0">
              <a:ln>
                <a:noFill/>
              </a:ln>
              <a:solidFill>
                <a:sysClr val="windowText" lastClr="000000"/>
              </a:solidFill>
              <a:effectLst/>
              <a:uLnTx/>
              <a:uFillTx/>
              <a:latin typeface="Calibri"/>
              <a:cs typeface="Calibri"/>
            </a:endParaRPr>
          </a:p>
          <a:p>
            <a:pPr marL="591185" marR="0" lvl="0" indent="-457200" defTabSz="914400" eaLnBrk="1" fontAlgn="auto" latinLnBrk="0" hangingPunct="1">
              <a:lnSpc>
                <a:spcPct val="100000"/>
              </a:lnSpc>
              <a:spcBef>
                <a:spcPts val="0"/>
              </a:spcBef>
              <a:spcAft>
                <a:spcPts val="0"/>
              </a:spcAft>
              <a:buClrTx/>
              <a:buSzTx/>
              <a:buFontTx/>
              <a:buAutoNum type="arabicPeriod"/>
              <a:tabLst>
                <a:tab pos="591185" algn="l"/>
              </a:tabLst>
              <a:defRPr/>
            </a:pPr>
            <a:r>
              <a:rPr kumimoji="0" sz="2400" b="0" i="0" u="none" strike="noStrike" kern="0" cap="none" spc="50" normalizeH="0" baseline="0" noProof="0" dirty="0">
                <a:ln>
                  <a:noFill/>
                </a:ln>
                <a:solidFill>
                  <a:sysClr val="windowText" lastClr="000000"/>
                </a:solidFill>
                <a:effectLst/>
                <a:uLnTx/>
                <a:uFillTx/>
                <a:latin typeface="Calibri"/>
                <a:cs typeface="Calibri"/>
              </a:rPr>
              <a:t>Green</a:t>
            </a:r>
            <a:r>
              <a:rPr kumimoji="0" sz="2400" b="0" i="0" u="none" strike="noStrike" kern="0" cap="none" spc="30" normalizeH="0" baseline="0" noProof="0" dirty="0">
                <a:ln>
                  <a:noFill/>
                </a:ln>
                <a:solidFill>
                  <a:sysClr val="windowText" lastClr="000000"/>
                </a:solidFill>
                <a:effectLst/>
                <a:uLnTx/>
                <a:uFillTx/>
                <a:latin typeface="Calibri"/>
                <a:cs typeface="Calibri"/>
              </a:rPr>
              <a:t> </a:t>
            </a:r>
            <a:r>
              <a:rPr kumimoji="0" sz="2400" b="0" i="0" u="none" strike="noStrike" kern="0" cap="none" spc="95" normalizeH="0" baseline="0" noProof="0" dirty="0">
                <a:ln>
                  <a:noFill/>
                </a:ln>
                <a:solidFill>
                  <a:sysClr val="windowText" lastClr="000000"/>
                </a:solidFill>
                <a:effectLst/>
                <a:uLnTx/>
                <a:uFillTx/>
                <a:latin typeface="Calibri"/>
                <a:cs typeface="Calibri"/>
              </a:rPr>
              <a:t>Communities</a:t>
            </a:r>
            <a:r>
              <a:rPr kumimoji="0" sz="2400" b="0" i="0" u="none" strike="noStrike" kern="0" cap="none" spc="35" normalizeH="0" baseline="0" noProof="0" dirty="0">
                <a:ln>
                  <a:noFill/>
                </a:ln>
                <a:solidFill>
                  <a:sysClr val="windowText" lastClr="000000"/>
                </a:solidFill>
                <a:effectLst/>
                <a:uLnTx/>
                <a:uFillTx/>
                <a:latin typeface="Calibri"/>
                <a:cs typeface="Calibri"/>
              </a:rPr>
              <a:t> </a:t>
            </a:r>
            <a:r>
              <a:rPr kumimoji="0" sz="2400" b="0" i="0" u="none" strike="noStrike" kern="0" cap="none" spc="0" normalizeH="0" baseline="0" noProof="0" dirty="0">
                <a:ln>
                  <a:noFill/>
                </a:ln>
                <a:solidFill>
                  <a:sysClr val="windowText" lastClr="000000"/>
                </a:solidFill>
                <a:effectLst/>
                <a:uLnTx/>
                <a:uFillTx/>
                <a:latin typeface="Calibri"/>
                <a:cs typeface="Calibri"/>
              </a:rPr>
              <a:t>Grant</a:t>
            </a:r>
            <a:r>
              <a:rPr kumimoji="0" sz="2400" b="0" i="0" u="none" strike="noStrike" kern="0" cap="none" spc="30" normalizeH="0" baseline="0" noProof="0" dirty="0">
                <a:ln>
                  <a:noFill/>
                </a:ln>
                <a:solidFill>
                  <a:sysClr val="windowText" lastClr="000000"/>
                </a:solidFill>
                <a:effectLst/>
                <a:uLnTx/>
                <a:uFillTx/>
                <a:latin typeface="Calibri"/>
                <a:cs typeface="Calibri"/>
              </a:rPr>
              <a:t> </a:t>
            </a:r>
            <a:r>
              <a:rPr kumimoji="0" sz="2400" b="0" i="0" u="none" strike="noStrike" kern="0" cap="none" spc="45" normalizeH="0" baseline="0" noProof="0" dirty="0">
                <a:ln>
                  <a:noFill/>
                </a:ln>
                <a:solidFill>
                  <a:sysClr val="windowText" lastClr="000000"/>
                </a:solidFill>
                <a:effectLst/>
                <a:uLnTx/>
                <a:uFillTx/>
                <a:latin typeface="Calibri"/>
                <a:cs typeface="Calibri"/>
              </a:rPr>
              <a:t>Programs</a:t>
            </a:r>
            <a:endParaRPr kumimoji="0" sz="2400" b="0" i="0" u="none" strike="noStrike" kern="0" cap="none" spc="0" normalizeH="0" baseline="0" noProof="0" dirty="0">
              <a:ln>
                <a:noFill/>
              </a:ln>
              <a:solidFill>
                <a:sysClr val="windowText" lastClr="000000"/>
              </a:solidFill>
              <a:effectLst/>
              <a:uLnTx/>
              <a:uFillTx/>
              <a:latin typeface="Calibri"/>
              <a:cs typeface="Calibri"/>
            </a:endParaRPr>
          </a:p>
          <a:p>
            <a:pPr marL="591185" marR="0" lvl="0" indent="-457200" defTabSz="914400" eaLnBrk="1" fontAlgn="auto" latinLnBrk="0" hangingPunct="1">
              <a:lnSpc>
                <a:spcPct val="100000"/>
              </a:lnSpc>
              <a:spcBef>
                <a:spcPts val="0"/>
              </a:spcBef>
              <a:spcAft>
                <a:spcPts val="0"/>
              </a:spcAft>
              <a:buClrTx/>
              <a:buSzTx/>
              <a:buFontTx/>
              <a:buAutoNum type="arabicPeriod"/>
              <a:tabLst>
                <a:tab pos="591185" algn="l"/>
              </a:tabLst>
              <a:defRPr/>
            </a:pPr>
            <a:r>
              <a:rPr kumimoji="0" sz="2400" b="0" i="0" u="none" strike="noStrike" kern="0" cap="none" spc="70" normalizeH="0" baseline="0" noProof="0" dirty="0">
                <a:ln>
                  <a:noFill/>
                </a:ln>
                <a:solidFill>
                  <a:sysClr val="windowText" lastClr="000000"/>
                </a:solidFill>
                <a:effectLst/>
                <a:uLnTx/>
                <a:uFillTx/>
                <a:latin typeface="Calibri"/>
                <a:cs typeface="Calibri"/>
              </a:rPr>
              <a:t>Applicant</a:t>
            </a:r>
            <a:r>
              <a:rPr kumimoji="0" sz="2400" b="0" i="0" u="none" strike="noStrike" kern="0" cap="none" spc="65" normalizeH="0" baseline="0" noProof="0" dirty="0">
                <a:ln>
                  <a:noFill/>
                </a:ln>
                <a:solidFill>
                  <a:sysClr val="windowText" lastClr="000000"/>
                </a:solidFill>
                <a:effectLst/>
                <a:uLnTx/>
                <a:uFillTx/>
                <a:latin typeface="Calibri"/>
                <a:cs typeface="Calibri"/>
              </a:rPr>
              <a:t> </a:t>
            </a:r>
            <a:r>
              <a:rPr kumimoji="0" sz="2400" b="0" i="0" u="none" strike="noStrike" kern="0" cap="none" spc="110" normalizeH="0" baseline="0" noProof="0" dirty="0">
                <a:ln>
                  <a:noFill/>
                </a:ln>
                <a:solidFill>
                  <a:sysClr val="windowText" lastClr="000000"/>
                </a:solidFill>
                <a:effectLst/>
                <a:uLnTx/>
                <a:uFillTx/>
                <a:latin typeface="Calibri"/>
                <a:cs typeface="Calibri"/>
              </a:rPr>
              <a:t>Funds</a:t>
            </a:r>
            <a:r>
              <a:rPr kumimoji="0" sz="2400" b="0" i="0" u="none" strike="noStrike" kern="0" cap="none" spc="35" normalizeH="0" baseline="0" noProof="0" dirty="0">
                <a:ln>
                  <a:noFill/>
                </a:ln>
                <a:solidFill>
                  <a:sysClr val="windowText" lastClr="000000"/>
                </a:solidFill>
                <a:effectLst/>
                <a:uLnTx/>
                <a:uFillTx/>
                <a:latin typeface="Calibri"/>
                <a:cs typeface="Calibri"/>
              </a:rPr>
              <a:t> </a:t>
            </a:r>
            <a:r>
              <a:rPr kumimoji="0" sz="2400" b="0" i="0" u="none" strike="noStrike" kern="0" cap="none" spc="0" normalizeH="0" baseline="0" noProof="0" dirty="0">
                <a:ln>
                  <a:noFill/>
                </a:ln>
                <a:solidFill>
                  <a:sysClr val="windowText" lastClr="000000"/>
                </a:solidFill>
                <a:effectLst/>
                <a:uLnTx/>
                <a:uFillTx/>
                <a:latin typeface="Calibri"/>
                <a:cs typeface="Calibri"/>
              </a:rPr>
              <a:t>(Municipal</a:t>
            </a:r>
            <a:r>
              <a:rPr kumimoji="0" sz="2400" b="0" i="0" u="none" strike="noStrike" kern="0" cap="none" spc="45" normalizeH="0" baseline="0" noProof="0" dirty="0">
                <a:ln>
                  <a:noFill/>
                </a:ln>
                <a:solidFill>
                  <a:sysClr val="windowText" lastClr="000000"/>
                </a:solidFill>
                <a:effectLst/>
                <a:uLnTx/>
                <a:uFillTx/>
                <a:latin typeface="Calibri"/>
                <a:cs typeface="Calibri"/>
              </a:rPr>
              <a:t> </a:t>
            </a:r>
            <a:r>
              <a:rPr kumimoji="0" sz="2400" b="0" i="0" u="none" strike="noStrike" kern="0" cap="none" spc="105" normalizeH="0" baseline="0" noProof="0" dirty="0">
                <a:ln>
                  <a:noFill/>
                </a:ln>
                <a:solidFill>
                  <a:sysClr val="windowText" lastClr="000000"/>
                </a:solidFill>
                <a:effectLst/>
                <a:uLnTx/>
                <a:uFillTx/>
                <a:latin typeface="Calibri"/>
                <a:cs typeface="Calibri"/>
              </a:rPr>
              <a:t>Capital</a:t>
            </a:r>
            <a:r>
              <a:rPr kumimoji="0" sz="2400" b="0" i="0" u="none" strike="noStrike" kern="0" cap="none" spc="60" normalizeH="0" baseline="0" noProof="0" dirty="0">
                <a:ln>
                  <a:noFill/>
                </a:ln>
                <a:solidFill>
                  <a:sysClr val="windowText" lastClr="000000"/>
                </a:solidFill>
                <a:effectLst/>
                <a:uLnTx/>
                <a:uFillTx/>
                <a:latin typeface="Calibri"/>
                <a:cs typeface="Calibri"/>
              </a:rPr>
              <a:t> </a:t>
            </a:r>
            <a:r>
              <a:rPr kumimoji="0" sz="2400" b="0" i="0" u="none" strike="noStrike" kern="0" cap="none" spc="70" normalizeH="0" baseline="0" noProof="0" dirty="0">
                <a:ln>
                  <a:noFill/>
                </a:ln>
                <a:solidFill>
                  <a:sysClr val="windowText" lastClr="000000"/>
                </a:solidFill>
                <a:effectLst/>
                <a:uLnTx/>
                <a:uFillTx/>
                <a:latin typeface="Calibri"/>
                <a:cs typeface="Calibri"/>
              </a:rPr>
              <a:t>funds,</a:t>
            </a:r>
            <a:r>
              <a:rPr kumimoji="0" sz="2400" b="0" i="0" u="none" strike="noStrike" kern="0" cap="none" spc="60" normalizeH="0" baseline="0" noProof="0" dirty="0">
                <a:ln>
                  <a:noFill/>
                </a:ln>
                <a:solidFill>
                  <a:sysClr val="windowText" lastClr="000000"/>
                </a:solidFill>
                <a:effectLst/>
                <a:uLnTx/>
                <a:uFillTx/>
                <a:latin typeface="Calibri"/>
                <a:cs typeface="Calibri"/>
              </a:rPr>
              <a:t> </a:t>
            </a:r>
            <a:r>
              <a:rPr kumimoji="0" sz="2400" b="0" i="0" u="none" strike="noStrike" kern="0" cap="none" spc="-10" normalizeH="0" baseline="0" noProof="0" dirty="0">
                <a:ln>
                  <a:noFill/>
                </a:ln>
                <a:solidFill>
                  <a:sysClr val="windowText" lastClr="000000"/>
                </a:solidFill>
                <a:effectLst/>
                <a:uLnTx/>
                <a:uFillTx/>
                <a:latin typeface="Calibri"/>
                <a:cs typeface="Calibri"/>
              </a:rPr>
              <a:t>etc.)</a:t>
            </a:r>
            <a:endParaRPr kumimoji="0" sz="2400" b="0" i="0" u="none" strike="noStrike" kern="0" cap="none" spc="0" normalizeH="0" baseline="0" noProof="0" dirty="0">
              <a:ln>
                <a:noFill/>
              </a:ln>
              <a:solidFill>
                <a:sysClr val="windowText" lastClr="000000"/>
              </a:solidFill>
              <a:effectLst/>
              <a:uLnTx/>
              <a:uFillTx/>
              <a:latin typeface="Calibri"/>
              <a:cs typeface="Calibri"/>
            </a:endParaRPr>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767676"/>
                </a:solidFill>
                <a:effectLst/>
                <a:uLnTx/>
                <a:uFillTx/>
                <a:latin typeface="Calibri"/>
                <a:cs typeface="Calibri"/>
              </a:rPr>
              <a:pPr marL="38100" marR="0" lvl="0" indent="0" defTabSz="914400" eaLnBrk="1" fontAlgn="auto" latinLnBrk="0" hangingPunct="1">
                <a:lnSpc>
                  <a:spcPct val="100000"/>
                </a:lnSpc>
                <a:spcBef>
                  <a:spcPts val="30"/>
                </a:spcBef>
                <a:spcAft>
                  <a:spcPts val="0"/>
                </a:spcAft>
                <a:buClrTx/>
                <a:buSzTx/>
                <a:buFontTx/>
                <a:buNone/>
                <a:tabLst/>
                <a:defRPr/>
              </a:pPr>
              <a:t>48</a:t>
            </a:fld>
            <a:endParaRPr kumimoji="0" sz="1200" b="0" i="0" u="none" strike="noStrike" kern="0" cap="none" spc="-25" normalizeH="0" baseline="0" noProof="0">
              <a:ln>
                <a:noFill/>
              </a:ln>
              <a:solidFill>
                <a:srgbClr val="767676"/>
              </a:solidFill>
              <a:effectLst/>
              <a:uLnTx/>
              <a:uFillTx/>
              <a:latin typeface="Calibri"/>
              <a:cs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542645" y="1934464"/>
          <a:ext cx="10848339" cy="4723130"/>
        </p:xfrm>
        <a:graphic>
          <a:graphicData uri="http://schemas.openxmlformats.org/drawingml/2006/table">
            <a:tbl>
              <a:tblPr firstRow="1" bandRow="1">
                <a:tableStyleId>{2D5ABB26-0587-4C30-8999-92F81FD0307C}</a:tableStyleId>
              </a:tblPr>
              <a:tblGrid>
                <a:gridCol w="2712085">
                  <a:extLst>
                    <a:ext uri="{9D8B030D-6E8A-4147-A177-3AD203B41FA5}">
                      <a16:colId xmlns:a16="http://schemas.microsoft.com/office/drawing/2014/main" val="20000"/>
                    </a:ext>
                  </a:extLst>
                </a:gridCol>
                <a:gridCol w="2712085">
                  <a:extLst>
                    <a:ext uri="{9D8B030D-6E8A-4147-A177-3AD203B41FA5}">
                      <a16:colId xmlns:a16="http://schemas.microsoft.com/office/drawing/2014/main" val="20001"/>
                    </a:ext>
                  </a:extLst>
                </a:gridCol>
                <a:gridCol w="2712085">
                  <a:extLst>
                    <a:ext uri="{9D8B030D-6E8A-4147-A177-3AD203B41FA5}">
                      <a16:colId xmlns:a16="http://schemas.microsoft.com/office/drawing/2014/main" val="20002"/>
                    </a:ext>
                  </a:extLst>
                </a:gridCol>
                <a:gridCol w="2712084">
                  <a:extLst>
                    <a:ext uri="{9D8B030D-6E8A-4147-A177-3AD203B41FA5}">
                      <a16:colId xmlns:a16="http://schemas.microsoft.com/office/drawing/2014/main" val="20003"/>
                    </a:ext>
                  </a:extLst>
                </a:gridCol>
              </a:tblGrid>
              <a:tr h="395605">
                <a:tc>
                  <a:txBody>
                    <a:bodyPr/>
                    <a:lstStyle/>
                    <a:p>
                      <a:pPr>
                        <a:lnSpc>
                          <a:spcPct val="100000"/>
                        </a:lnSpc>
                      </a:pPr>
                      <a:endParaRPr sz="2100">
                        <a:latin typeface="Times New Roman"/>
                        <a:cs typeface="Times New Roman"/>
                      </a:endParaRPr>
                    </a:p>
                  </a:txBody>
                  <a:tcPr marL="0" marR="0" marT="0" marB="0">
                    <a:lnL w="12700">
                      <a:solidFill>
                        <a:srgbClr val="155F82"/>
                      </a:solidFill>
                      <a:prstDash val="solid"/>
                    </a:lnL>
                    <a:lnR w="12700">
                      <a:solidFill>
                        <a:srgbClr val="000000"/>
                      </a:solidFill>
                      <a:prstDash val="solid"/>
                    </a:lnR>
                    <a:lnT w="12700">
                      <a:solidFill>
                        <a:srgbClr val="155F82"/>
                      </a:solidFill>
                      <a:prstDash val="solid"/>
                    </a:lnT>
                    <a:lnB w="12700">
                      <a:solidFill>
                        <a:srgbClr val="000000"/>
                      </a:solidFill>
                      <a:prstDash val="solid"/>
                    </a:lnB>
                    <a:solidFill>
                      <a:srgbClr val="001F5F"/>
                    </a:solidFill>
                  </a:tcPr>
                </a:tc>
                <a:tc>
                  <a:txBody>
                    <a:bodyPr/>
                    <a:lstStyle/>
                    <a:p>
                      <a:pPr algn="ctr">
                        <a:lnSpc>
                          <a:spcPct val="100000"/>
                        </a:lnSpc>
                        <a:spcBef>
                          <a:spcPts val="210"/>
                        </a:spcBef>
                      </a:pPr>
                      <a:r>
                        <a:rPr sz="2000" b="1" spc="120">
                          <a:solidFill>
                            <a:srgbClr val="FFFFFF"/>
                          </a:solidFill>
                          <a:latin typeface="Calibri"/>
                          <a:cs typeface="Calibri"/>
                        </a:rPr>
                        <a:t>Phase</a:t>
                      </a:r>
                      <a:r>
                        <a:rPr sz="2000" b="1" spc="-30">
                          <a:solidFill>
                            <a:srgbClr val="FFFFFF"/>
                          </a:solidFill>
                          <a:latin typeface="Calibri"/>
                          <a:cs typeface="Calibri"/>
                        </a:rPr>
                        <a:t> </a:t>
                      </a:r>
                      <a:r>
                        <a:rPr sz="2000" b="1">
                          <a:solidFill>
                            <a:srgbClr val="FFFFFF"/>
                          </a:solidFill>
                          <a:latin typeface="Calibri"/>
                          <a:cs typeface="Calibri"/>
                        </a:rPr>
                        <a:t>1</a:t>
                      </a:r>
                      <a:endParaRPr sz="2000">
                        <a:latin typeface="Calibri"/>
                        <a:cs typeface="Calibri"/>
                      </a:endParaRPr>
                    </a:p>
                  </a:txBody>
                  <a:tcPr marL="0" marR="0" marT="26670" marB="0">
                    <a:lnL w="12700">
                      <a:solidFill>
                        <a:srgbClr val="000000"/>
                      </a:solidFill>
                      <a:prstDash val="solid"/>
                    </a:lnL>
                    <a:lnR w="12700">
                      <a:solidFill>
                        <a:srgbClr val="000000"/>
                      </a:solidFill>
                      <a:prstDash val="solid"/>
                    </a:lnR>
                    <a:lnT w="12700">
                      <a:solidFill>
                        <a:srgbClr val="155F82"/>
                      </a:solidFill>
                      <a:prstDash val="solid"/>
                    </a:lnT>
                    <a:lnB w="12700">
                      <a:solidFill>
                        <a:srgbClr val="000000"/>
                      </a:solidFill>
                      <a:prstDash val="solid"/>
                    </a:lnB>
                    <a:solidFill>
                      <a:srgbClr val="001F5F"/>
                    </a:solidFill>
                  </a:tcPr>
                </a:tc>
                <a:tc>
                  <a:txBody>
                    <a:bodyPr/>
                    <a:lstStyle/>
                    <a:p>
                      <a:pPr algn="ctr">
                        <a:lnSpc>
                          <a:spcPct val="100000"/>
                        </a:lnSpc>
                        <a:spcBef>
                          <a:spcPts val="210"/>
                        </a:spcBef>
                      </a:pPr>
                      <a:r>
                        <a:rPr sz="2000" b="1" spc="120">
                          <a:solidFill>
                            <a:srgbClr val="FFFFFF"/>
                          </a:solidFill>
                          <a:latin typeface="Calibri"/>
                          <a:cs typeface="Calibri"/>
                        </a:rPr>
                        <a:t>Phase</a:t>
                      </a:r>
                      <a:r>
                        <a:rPr sz="2000" b="1" spc="-30">
                          <a:solidFill>
                            <a:srgbClr val="FFFFFF"/>
                          </a:solidFill>
                          <a:latin typeface="Calibri"/>
                          <a:cs typeface="Calibri"/>
                        </a:rPr>
                        <a:t> </a:t>
                      </a:r>
                      <a:r>
                        <a:rPr sz="2000" b="1">
                          <a:solidFill>
                            <a:srgbClr val="FFFFFF"/>
                          </a:solidFill>
                          <a:latin typeface="Calibri"/>
                          <a:cs typeface="Calibri"/>
                        </a:rPr>
                        <a:t>2</a:t>
                      </a:r>
                      <a:endParaRPr sz="2000">
                        <a:latin typeface="Calibri"/>
                        <a:cs typeface="Calibri"/>
                      </a:endParaRPr>
                    </a:p>
                  </a:txBody>
                  <a:tcPr marL="0" marR="0" marT="26670" marB="0">
                    <a:lnL w="12700">
                      <a:solidFill>
                        <a:srgbClr val="000000"/>
                      </a:solidFill>
                      <a:prstDash val="solid"/>
                    </a:lnL>
                    <a:lnR w="12700">
                      <a:solidFill>
                        <a:srgbClr val="000000"/>
                      </a:solidFill>
                      <a:prstDash val="solid"/>
                    </a:lnR>
                    <a:lnT w="12700">
                      <a:solidFill>
                        <a:srgbClr val="155F82"/>
                      </a:solidFill>
                      <a:prstDash val="solid"/>
                    </a:lnT>
                    <a:lnB w="12700">
                      <a:solidFill>
                        <a:srgbClr val="000000"/>
                      </a:solidFill>
                      <a:prstDash val="solid"/>
                    </a:lnB>
                    <a:solidFill>
                      <a:srgbClr val="001F5F"/>
                    </a:solidFill>
                  </a:tcPr>
                </a:tc>
                <a:tc>
                  <a:txBody>
                    <a:bodyPr/>
                    <a:lstStyle/>
                    <a:p>
                      <a:pPr algn="ctr">
                        <a:lnSpc>
                          <a:spcPct val="100000"/>
                        </a:lnSpc>
                        <a:spcBef>
                          <a:spcPts val="210"/>
                        </a:spcBef>
                      </a:pPr>
                      <a:r>
                        <a:rPr sz="2000" b="1" spc="120">
                          <a:solidFill>
                            <a:srgbClr val="FFFFFF"/>
                          </a:solidFill>
                          <a:latin typeface="Calibri"/>
                          <a:cs typeface="Calibri"/>
                        </a:rPr>
                        <a:t>Phase</a:t>
                      </a:r>
                      <a:r>
                        <a:rPr sz="2000" b="1" spc="-30">
                          <a:solidFill>
                            <a:srgbClr val="FFFFFF"/>
                          </a:solidFill>
                          <a:latin typeface="Calibri"/>
                          <a:cs typeface="Calibri"/>
                        </a:rPr>
                        <a:t> </a:t>
                      </a:r>
                      <a:r>
                        <a:rPr sz="2000" b="1">
                          <a:solidFill>
                            <a:srgbClr val="FFFFFF"/>
                          </a:solidFill>
                          <a:latin typeface="Calibri"/>
                          <a:cs typeface="Calibri"/>
                        </a:rPr>
                        <a:t>3</a:t>
                      </a:r>
                      <a:endParaRPr sz="2000">
                        <a:latin typeface="Calibri"/>
                        <a:cs typeface="Calibri"/>
                      </a:endParaRPr>
                    </a:p>
                  </a:txBody>
                  <a:tcPr marL="0" marR="0" marT="26670" marB="0">
                    <a:lnL w="12700">
                      <a:solidFill>
                        <a:srgbClr val="000000"/>
                      </a:solidFill>
                      <a:prstDash val="solid"/>
                    </a:lnL>
                    <a:lnR w="12700">
                      <a:solidFill>
                        <a:srgbClr val="155F82"/>
                      </a:solidFill>
                      <a:prstDash val="solid"/>
                    </a:lnR>
                    <a:lnT w="12700">
                      <a:solidFill>
                        <a:srgbClr val="155F82"/>
                      </a:solidFill>
                      <a:prstDash val="solid"/>
                    </a:lnT>
                    <a:lnB w="12700">
                      <a:solidFill>
                        <a:srgbClr val="000000"/>
                      </a:solidFill>
                      <a:prstDash val="solid"/>
                    </a:lnB>
                    <a:solidFill>
                      <a:srgbClr val="001F5F"/>
                    </a:solidFill>
                  </a:tcPr>
                </a:tc>
                <a:extLst>
                  <a:ext uri="{0D108BD9-81ED-4DB2-BD59-A6C34878D82A}">
                    <a16:rowId xmlns:a16="http://schemas.microsoft.com/office/drawing/2014/main" val="10000"/>
                  </a:ext>
                </a:extLst>
              </a:tr>
              <a:tr h="1005840">
                <a:tc>
                  <a:txBody>
                    <a:bodyPr/>
                    <a:lstStyle/>
                    <a:p>
                      <a:pPr marL="90805" marR="847725" algn="just">
                        <a:lnSpc>
                          <a:spcPct val="100000"/>
                        </a:lnSpc>
                        <a:spcBef>
                          <a:spcPts val="210"/>
                        </a:spcBef>
                      </a:pPr>
                      <a:r>
                        <a:rPr sz="2000" spc="75">
                          <a:latin typeface="Calibri"/>
                          <a:cs typeface="Calibri"/>
                        </a:rPr>
                        <a:t>APP</a:t>
                      </a:r>
                      <a:r>
                        <a:rPr sz="2000" spc="-25">
                          <a:latin typeface="Calibri"/>
                          <a:cs typeface="Calibri"/>
                        </a:rPr>
                        <a:t> </a:t>
                      </a:r>
                      <a:r>
                        <a:rPr sz="2000">
                          <a:latin typeface="Calibri"/>
                          <a:cs typeface="Calibri"/>
                        </a:rPr>
                        <a:t>A:</a:t>
                      </a:r>
                      <a:r>
                        <a:rPr sz="2000" spc="-15">
                          <a:latin typeface="Calibri"/>
                          <a:cs typeface="Calibri"/>
                        </a:rPr>
                        <a:t> </a:t>
                      </a:r>
                      <a:r>
                        <a:rPr sz="2000" spc="85">
                          <a:latin typeface="Calibri"/>
                          <a:cs typeface="Calibri"/>
                        </a:rPr>
                        <a:t>PROJECT </a:t>
                      </a:r>
                      <a:r>
                        <a:rPr sz="2000" spc="10">
                          <a:latin typeface="Calibri"/>
                          <a:cs typeface="Calibri"/>
                        </a:rPr>
                        <a:t>NARRATIVE</a:t>
                      </a:r>
                      <a:r>
                        <a:rPr sz="2000" spc="315">
                          <a:latin typeface="Calibri"/>
                          <a:cs typeface="Calibri"/>
                        </a:rPr>
                        <a:t> </a:t>
                      </a:r>
                      <a:r>
                        <a:rPr sz="2000" spc="45">
                          <a:latin typeface="Calibri"/>
                          <a:cs typeface="Calibri"/>
                        </a:rPr>
                        <a:t>and </a:t>
                      </a:r>
                      <a:r>
                        <a:rPr sz="2000" spc="85">
                          <a:latin typeface="Calibri"/>
                          <a:cs typeface="Calibri"/>
                        </a:rPr>
                        <a:t>BUDGET</a:t>
                      </a:r>
                      <a:endParaRPr sz="2000">
                        <a:latin typeface="Calibri"/>
                        <a:cs typeface="Calibri"/>
                      </a:endParaRPr>
                    </a:p>
                  </a:txBody>
                  <a:tcPr marL="0" marR="0" marT="26670" marB="0">
                    <a:lnL w="12700">
                      <a:solidFill>
                        <a:srgbClr val="155F82"/>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10"/>
                        </a:spcBef>
                      </a:pPr>
                      <a:r>
                        <a:rPr sz="2000">
                          <a:latin typeface="Calibri"/>
                          <a:cs typeface="Calibri"/>
                        </a:rPr>
                        <a:t>Must</a:t>
                      </a:r>
                      <a:r>
                        <a:rPr sz="2000" spc="-30">
                          <a:latin typeface="Calibri"/>
                          <a:cs typeface="Calibri"/>
                        </a:rPr>
                        <a:t> </a:t>
                      </a:r>
                      <a:r>
                        <a:rPr sz="2000" spc="60">
                          <a:latin typeface="Calibri"/>
                          <a:cs typeface="Calibri"/>
                        </a:rPr>
                        <a:t>be</a:t>
                      </a:r>
                      <a:r>
                        <a:rPr sz="2000" spc="-35">
                          <a:latin typeface="Calibri"/>
                          <a:cs typeface="Calibri"/>
                        </a:rPr>
                        <a:t> </a:t>
                      </a:r>
                      <a:r>
                        <a:rPr sz="2000" spc="40">
                          <a:latin typeface="Calibri"/>
                          <a:cs typeface="Calibri"/>
                        </a:rPr>
                        <a:t>submitted</a:t>
                      </a:r>
                      <a:endParaRPr sz="2000">
                        <a:latin typeface="Calibri"/>
                        <a:cs typeface="Calibri"/>
                      </a:endParaRPr>
                    </a:p>
                  </a:txBody>
                  <a:tcPr marL="0" marR="0" marT="266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F1D0"/>
                    </a:solidFill>
                  </a:tcPr>
                </a:tc>
                <a:tc>
                  <a:txBody>
                    <a:bodyPr/>
                    <a:lstStyle/>
                    <a:p>
                      <a:pPr marL="1270" algn="ctr">
                        <a:lnSpc>
                          <a:spcPct val="100000"/>
                        </a:lnSpc>
                        <a:spcBef>
                          <a:spcPts val="210"/>
                        </a:spcBef>
                      </a:pPr>
                      <a:r>
                        <a:rPr sz="2000" spc="90">
                          <a:latin typeface="Calibri"/>
                          <a:cs typeface="Calibri"/>
                        </a:rPr>
                        <a:t>Submission</a:t>
                      </a:r>
                      <a:r>
                        <a:rPr sz="2000" spc="-30">
                          <a:latin typeface="Calibri"/>
                          <a:cs typeface="Calibri"/>
                        </a:rPr>
                        <a:t> </a:t>
                      </a:r>
                      <a:r>
                        <a:rPr sz="2000" spc="75">
                          <a:latin typeface="Calibri"/>
                          <a:cs typeface="Calibri"/>
                        </a:rPr>
                        <a:t>includes</a:t>
                      </a:r>
                      <a:endParaRPr sz="2000">
                        <a:latin typeface="Calibri"/>
                        <a:cs typeface="Calibri"/>
                      </a:endParaRPr>
                    </a:p>
                    <a:p>
                      <a:pPr algn="ctr">
                        <a:lnSpc>
                          <a:spcPct val="100000"/>
                        </a:lnSpc>
                        <a:spcBef>
                          <a:spcPts val="5"/>
                        </a:spcBef>
                      </a:pPr>
                      <a:r>
                        <a:rPr sz="2000" spc="95">
                          <a:latin typeface="Calibri"/>
                          <a:cs typeface="Calibri"/>
                        </a:rPr>
                        <a:t>Phase</a:t>
                      </a:r>
                      <a:r>
                        <a:rPr sz="2000" spc="-60">
                          <a:latin typeface="Calibri"/>
                          <a:cs typeface="Calibri"/>
                        </a:rPr>
                        <a:t> </a:t>
                      </a:r>
                      <a:r>
                        <a:rPr sz="2000" spc="50">
                          <a:latin typeface="Calibri"/>
                          <a:cs typeface="Calibri"/>
                        </a:rPr>
                        <a:t>1</a:t>
                      </a:r>
                      <a:r>
                        <a:rPr sz="2000" spc="-45">
                          <a:latin typeface="Calibri"/>
                          <a:cs typeface="Calibri"/>
                        </a:rPr>
                        <a:t> </a:t>
                      </a:r>
                      <a:r>
                        <a:rPr sz="2000" spc="-10">
                          <a:latin typeface="Calibri"/>
                          <a:cs typeface="Calibri"/>
                        </a:rPr>
                        <a:t>findings</a:t>
                      </a:r>
                      <a:endParaRPr sz="2000">
                        <a:latin typeface="Calibri"/>
                        <a:cs typeface="Calibri"/>
                      </a:endParaRPr>
                    </a:p>
                  </a:txBody>
                  <a:tcPr marL="0" marR="0" marT="266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12725">
                        <a:lnSpc>
                          <a:spcPct val="100000"/>
                        </a:lnSpc>
                        <a:spcBef>
                          <a:spcPts val="210"/>
                        </a:spcBef>
                      </a:pPr>
                      <a:r>
                        <a:rPr sz="2000" spc="90">
                          <a:latin typeface="Calibri"/>
                          <a:cs typeface="Calibri"/>
                        </a:rPr>
                        <a:t>Submission</a:t>
                      </a:r>
                      <a:r>
                        <a:rPr sz="2000" spc="-30">
                          <a:latin typeface="Calibri"/>
                          <a:cs typeface="Calibri"/>
                        </a:rPr>
                        <a:t> </a:t>
                      </a:r>
                      <a:r>
                        <a:rPr sz="2000" spc="75">
                          <a:latin typeface="Calibri"/>
                          <a:cs typeface="Calibri"/>
                        </a:rPr>
                        <a:t>includes</a:t>
                      </a:r>
                      <a:endParaRPr sz="2000">
                        <a:latin typeface="Calibri"/>
                        <a:cs typeface="Calibri"/>
                      </a:endParaRPr>
                    </a:p>
                    <a:p>
                      <a:pPr marL="135255">
                        <a:lnSpc>
                          <a:spcPct val="100000"/>
                        </a:lnSpc>
                        <a:spcBef>
                          <a:spcPts val="5"/>
                        </a:spcBef>
                      </a:pPr>
                      <a:r>
                        <a:rPr sz="2000" spc="95">
                          <a:latin typeface="Calibri"/>
                          <a:cs typeface="Calibri"/>
                        </a:rPr>
                        <a:t>Phase</a:t>
                      </a:r>
                      <a:r>
                        <a:rPr sz="2000" spc="-60">
                          <a:latin typeface="Calibri"/>
                          <a:cs typeface="Calibri"/>
                        </a:rPr>
                        <a:t> </a:t>
                      </a:r>
                      <a:r>
                        <a:rPr sz="2000" spc="50">
                          <a:latin typeface="Calibri"/>
                          <a:cs typeface="Calibri"/>
                        </a:rPr>
                        <a:t>1</a:t>
                      </a:r>
                      <a:r>
                        <a:rPr sz="2000" spc="-45">
                          <a:latin typeface="Calibri"/>
                          <a:cs typeface="Calibri"/>
                        </a:rPr>
                        <a:t> </a:t>
                      </a:r>
                      <a:r>
                        <a:rPr sz="2000" spc="70">
                          <a:latin typeface="Calibri"/>
                          <a:cs typeface="Calibri"/>
                        </a:rPr>
                        <a:t>and</a:t>
                      </a:r>
                      <a:r>
                        <a:rPr sz="2000" spc="-50">
                          <a:latin typeface="Calibri"/>
                          <a:cs typeface="Calibri"/>
                        </a:rPr>
                        <a:t> </a:t>
                      </a:r>
                      <a:r>
                        <a:rPr sz="2000" spc="50">
                          <a:latin typeface="Calibri"/>
                          <a:cs typeface="Calibri"/>
                        </a:rPr>
                        <a:t>2</a:t>
                      </a:r>
                      <a:r>
                        <a:rPr sz="2000" spc="-50">
                          <a:latin typeface="Calibri"/>
                          <a:cs typeface="Calibri"/>
                        </a:rPr>
                        <a:t> </a:t>
                      </a:r>
                      <a:r>
                        <a:rPr sz="2000" spc="-10">
                          <a:latin typeface="Calibri"/>
                          <a:cs typeface="Calibri"/>
                        </a:rPr>
                        <a:t>findings</a:t>
                      </a:r>
                      <a:endParaRPr sz="2000">
                        <a:latin typeface="Calibri"/>
                        <a:cs typeface="Calibri"/>
                      </a:endParaRPr>
                    </a:p>
                  </a:txBody>
                  <a:tcPr marL="0" marR="0" marT="26670" marB="0">
                    <a:lnL w="12700">
                      <a:solidFill>
                        <a:srgbClr val="000000"/>
                      </a:solidFill>
                      <a:prstDash val="solid"/>
                    </a:lnL>
                    <a:lnR w="12700">
                      <a:solidFill>
                        <a:srgbClr val="155F82"/>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1005205">
                <a:tc>
                  <a:txBody>
                    <a:bodyPr/>
                    <a:lstStyle/>
                    <a:p>
                      <a:pPr marL="90805" marR="289560">
                        <a:lnSpc>
                          <a:spcPct val="100000"/>
                        </a:lnSpc>
                        <a:spcBef>
                          <a:spcPts val="215"/>
                        </a:spcBef>
                      </a:pPr>
                      <a:r>
                        <a:rPr sz="2000" spc="70">
                          <a:latin typeface="Calibri"/>
                          <a:cs typeface="Calibri"/>
                        </a:rPr>
                        <a:t>APP</a:t>
                      </a:r>
                      <a:r>
                        <a:rPr sz="2000" spc="-45">
                          <a:latin typeface="Calibri"/>
                          <a:cs typeface="Calibri"/>
                        </a:rPr>
                        <a:t> </a:t>
                      </a:r>
                      <a:r>
                        <a:rPr sz="2000" spc="45">
                          <a:latin typeface="Calibri"/>
                          <a:cs typeface="Calibri"/>
                        </a:rPr>
                        <a:t>B: </a:t>
                      </a:r>
                      <a:r>
                        <a:rPr sz="2000" spc="50">
                          <a:latin typeface="Calibri"/>
                          <a:cs typeface="Calibri"/>
                        </a:rPr>
                        <a:t>AUTHORIZATION</a:t>
                      </a:r>
                      <a:r>
                        <a:rPr sz="2000" spc="-20">
                          <a:latin typeface="Calibri"/>
                          <a:cs typeface="Calibri"/>
                        </a:rPr>
                        <a:t> </a:t>
                      </a:r>
                      <a:r>
                        <a:rPr sz="2000" spc="45">
                          <a:latin typeface="Calibri"/>
                          <a:cs typeface="Calibri"/>
                        </a:rPr>
                        <a:t>and </a:t>
                      </a:r>
                      <a:r>
                        <a:rPr sz="2000" spc="114">
                          <a:latin typeface="Calibri"/>
                          <a:cs typeface="Calibri"/>
                        </a:rPr>
                        <a:t>OWNERSHIP</a:t>
                      </a:r>
                      <a:r>
                        <a:rPr sz="2000" spc="-65">
                          <a:latin typeface="Calibri"/>
                          <a:cs typeface="Calibri"/>
                        </a:rPr>
                        <a:t> </a:t>
                      </a:r>
                      <a:r>
                        <a:rPr sz="2000" spc="75">
                          <a:latin typeface="Calibri"/>
                          <a:cs typeface="Calibri"/>
                        </a:rPr>
                        <a:t>FORMS</a:t>
                      </a:r>
                      <a:endParaRPr sz="2000">
                        <a:latin typeface="Calibri"/>
                        <a:cs typeface="Calibri"/>
                      </a:endParaRPr>
                    </a:p>
                  </a:txBody>
                  <a:tcPr marL="0" marR="0" marT="27305" marB="0">
                    <a:lnL w="12700">
                      <a:solidFill>
                        <a:srgbClr val="155F82"/>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15"/>
                        </a:spcBef>
                      </a:pPr>
                      <a:r>
                        <a:rPr sz="2000" spc="-10">
                          <a:latin typeface="Calibri"/>
                          <a:cs typeface="Calibri"/>
                        </a:rPr>
                        <a:t>Required</a:t>
                      </a:r>
                      <a:endParaRPr sz="2000">
                        <a:latin typeface="Calibri"/>
                        <a:cs typeface="Calibri"/>
                      </a:endParaRPr>
                    </a:p>
                  </a:txBody>
                  <a:tcPr marL="0" marR="0" marT="273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F1D0"/>
                    </a:solidFill>
                  </a:tcPr>
                </a:tc>
                <a:tc>
                  <a:txBody>
                    <a:bodyPr/>
                    <a:lstStyle/>
                    <a:p>
                      <a:pPr algn="ctr">
                        <a:lnSpc>
                          <a:spcPct val="100000"/>
                        </a:lnSpc>
                        <a:spcBef>
                          <a:spcPts val="215"/>
                        </a:spcBef>
                      </a:pPr>
                      <a:r>
                        <a:rPr sz="2000" spc="-10">
                          <a:latin typeface="Calibri"/>
                          <a:cs typeface="Calibri"/>
                        </a:rPr>
                        <a:t>Required</a:t>
                      </a:r>
                      <a:endParaRPr sz="2000">
                        <a:latin typeface="Calibri"/>
                        <a:cs typeface="Calibri"/>
                      </a:endParaRPr>
                    </a:p>
                  </a:txBody>
                  <a:tcPr marL="0" marR="0" marT="273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15"/>
                        </a:spcBef>
                      </a:pPr>
                      <a:r>
                        <a:rPr sz="2000" spc="-10">
                          <a:latin typeface="Calibri"/>
                          <a:cs typeface="Calibri"/>
                        </a:rPr>
                        <a:t>Required</a:t>
                      </a:r>
                      <a:endParaRPr sz="2000">
                        <a:latin typeface="Calibri"/>
                        <a:cs typeface="Calibri"/>
                      </a:endParaRPr>
                    </a:p>
                  </a:txBody>
                  <a:tcPr marL="0" marR="0" marT="27305" marB="0">
                    <a:lnL w="12700">
                      <a:solidFill>
                        <a:srgbClr val="000000"/>
                      </a:solidFill>
                      <a:prstDash val="solid"/>
                    </a:lnL>
                    <a:lnR w="12700">
                      <a:solidFill>
                        <a:srgbClr val="155F82"/>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1615440">
                <a:tc>
                  <a:txBody>
                    <a:bodyPr/>
                    <a:lstStyle/>
                    <a:p>
                      <a:pPr marL="90805" marR="682625">
                        <a:lnSpc>
                          <a:spcPct val="100000"/>
                        </a:lnSpc>
                        <a:spcBef>
                          <a:spcPts val="215"/>
                        </a:spcBef>
                      </a:pPr>
                      <a:r>
                        <a:rPr sz="2000" spc="70">
                          <a:latin typeface="Calibri"/>
                          <a:cs typeface="Calibri"/>
                        </a:rPr>
                        <a:t>APP</a:t>
                      </a:r>
                      <a:r>
                        <a:rPr sz="2000" spc="-50">
                          <a:latin typeface="Calibri"/>
                          <a:cs typeface="Calibri"/>
                        </a:rPr>
                        <a:t> </a:t>
                      </a:r>
                      <a:r>
                        <a:rPr sz="2000" spc="175">
                          <a:latin typeface="Calibri"/>
                          <a:cs typeface="Calibri"/>
                        </a:rPr>
                        <a:t>C:</a:t>
                      </a:r>
                      <a:r>
                        <a:rPr sz="2000" spc="-35">
                          <a:latin typeface="Calibri"/>
                          <a:cs typeface="Calibri"/>
                        </a:rPr>
                        <a:t> </a:t>
                      </a:r>
                      <a:r>
                        <a:rPr sz="2000" spc="120">
                          <a:latin typeface="Calibri"/>
                          <a:cs typeface="Calibri"/>
                        </a:rPr>
                        <a:t>DESIGN </a:t>
                      </a:r>
                      <a:r>
                        <a:rPr sz="2000" spc="85">
                          <a:latin typeface="Calibri"/>
                          <a:cs typeface="Calibri"/>
                        </a:rPr>
                        <a:t>STANDARDS</a:t>
                      </a:r>
                      <a:r>
                        <a:rPr sz="2000" spc="-15">
                          <a:latin typeface="Calibri"/>
                          <a:cs typeface="Calibri"/>
                        </a:rPr>
                        <a:t> </a:t>
                      </a:r>
                      <a:r>
                        <a:rPr sz="2000" spc="65">
                          <a:latin typeface="Calibri"/>
                          <a:cs typeface="Calibri"/>
                        </a:rPr>
                        <a:t>AND </a:t>
                      </a:r>
                      <a:r>
                        <a:rPr sz="2000" spc="90">
                          <a:latin typeface="Calibri"/>
                          <a:cs typeface="Calibri"/>
                        </a:rPr>
                        <a:t>SCHEMATIC </a:t>
                      </a:r>
                      <a:r>
                        <a:rPr sz="2000" spc="80">
                          <a:latin typeface="Calibri"/>
                          <a:cs typeface="Calibri"/>
                        </a:rPr>
                        <a:t>DRAWINGS</a:t>
                      </a:r>
                      <a:endParaRPr sz="2000">
                        <a:latin typeface="Calibri"/>
                        <a:cs typeface="Calibri"/>
                      </a:endParaRPr>
                    </a:p>
                  </a:txBody>
                  <a:tcPr marL="0" marR="0" marT="27305" marB="0">
                    <a:lnL w="12700">
                      <a:solidFill>
                        <a:srgbClr val="155F82"/>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15"/>
                        </a:spcBef>
                      </a:pPr>
                      <a:r>
                        <a:rPr sz="2000">
                          <a:latin typeface="Calibri"/>
                          <a:cs typeface="Calibri"/>
                        </a:rPr>
                        <a:t>Not</a:t>
                      </a:r>
                      <a:r>
                        <a:rPr sz="2000" spc="90">
                          <a:latin typeface="Calibri"/>
                          <a:cs typeface="Calibri"/>
                        </a:rPr>
                        <a:t> </a:t>
                      </a:r>
                      <a:r>
                        <a:rPr sz="2000" spc="-10">
                          <a:latin typeface="Calibri"/>
                          <a:cs typeface="Calibri"/>
                        </a:rPr>
                        <a:t>required</a:t>
                      </a:r>
                      <a:endParaRPr sz="2000">
                        <a:latin typeface="Calibri"/>
                        <a:cs typeface="Calibri"/>
                      </a:endParaRPr>
                    </a:p>
                  </a:txBody>
                  <a:tcPr marL="0" marR="0" marT="273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02260" marR="293370" indent="-1905" algn="ctr">
                        <a:lnSpc>
                          <a:spcPct val="100000"/>
                        </a:lnSpc>
                        <a:spcBef>
                          <a:spcPts val="215"/>
                        </a:spcBef>
                      </a:pPr>
                      <a:r>
                        <a:rPr sz="2000">
                          <a:latin typeface="Calibri"/>
                          <a:cs typeface="Calibri"/>
                        </a:rPr>
                        <a:t>Not</a:t>
                      </a:r>
                      <a:r>
                        <a:rPr sz="2000" spc="114">
                          <a:latin typeface="Calibri"/>
                          <a:cs typeface="Calibri"/>
                        </a:rPr>
                        <a:t> </a:t>
                      </a:r>
                      <a:r>
                        <a:rPr sz="2000">
                          <a:latin typeface="Calibri"/>
                          <a:cs typeface="Calibri"/>
                        </a:rPr>
                        <a:t>required</a:t>
                      </a:r>
                      <a:r>
                        <a:rPr sz="2000" spc="95">
                          <a:latin typeface="Calibri"/>
                          <a:cs typeface="Calibri"/>
                        </a:rPr>
                        <a:t> </a:t>
                      </a:r>
                      <a:r>
                        <a:rPr sz="2000" spc="-25">
                          <a:latin typeface="Calibri"/>
                          <a:cs typeface="Calibri"/>
                        </a:rPr>
                        <a:t>for </a:t>
                      </a:r>
                      <a:r>
                        <a:rPr sz="2000" spc="80">
                          <a:latin typeface="Calibri"/>
                          <a:cs typeface="Calibri"/>
                        </a:rPr>
                        <a:t>submission,</a:t>
                      </a:r>
                      <a:r>
                        <a:rPr sz="2000" spc="-35">
                          <a:latin typeface="Calibri"/>
                          <a:cs typeface="Calibri"/>
                        </a:rPr>
                        <a:t> </a:t>
                      </a:r>
                      <a:r>
                        <a:rPr sz="2000" spc="90">
                          <a:latin typeface="Calibri"/>
                          <a:cs typeface="Calibri"/>
                        </a:rPr>
                        <a:t>use</a:t>
                      </a:r>
                      <a:r>
                        <a:rPr sz="2000" spc="-15">
                          <a:latin typeface="Calibri"/>
                          <a:cs typeface="Calibri"/>
                        </a:rPr>
                        <a:t> </a:t>
                      </a:r>
                      <a:r>
                        <a:rPr sz="2000" spc="114">
                          <a:latin typeface="Calibri"/>
                          <a:cs typeface="Calibri"/>
                        </a:rPr>
                        <a:t>as </a:t>
                      </a:r>
                      <a:r>
                        <a:rPr sz="2000" spc="-10">
                          <a:latin typeface="Calibri"/>
                          <a:cs typeface="Calibri"/>
                        </a:rPr>
                        <a:t>reference</a:t>
                      </a:r>
                      <a:endParaRPr sz="2000">
                        <a:latin typeface="Calibri"/>
                        <a:cs typeface="Calibri"/>
                      </a:endParaRPr>
                    </a:p>
                  </a:txBody>
                  <a:tcPr marL="0" marR="0" marT="273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37490" marR="231140" algn="ctr">
                        <a:lnSpc>
                          <a:spcPct val="100000"/>
                        </a:lnSpc>
                        <a:spcBef>
                          <a:spcPts val="215"/>
                        </a:spcBef>
                      </a:pPr>
                      <a:r>
                        <a:rPr sz="2000" spc="85">
                          <a:latin typeface="Calibri"/>
                          <a:cs typeface="Calibri"/>
                        </a:rPr>
                        <a:t>Submission</a:t>
                      </a:r>
                      <a:r>
                        <a:rPr sz="2000" spc="-65">
                          <a:latin typeface="Calibri"/>
                          <a:cs typeface="Calibri"/>
                        </a:rPr>
                        <a:t> </a:t>
                      </a:r>
                      <a:r>
                        <a:rPr sz="2000" spc="70">
                          <a:latin typeface="Calibri"/>
                          <a:cs typeface="Calibri"/>
                        </a:rPr>
                        <a:t>must</a:t>
                      </a:r>
                      <a:r>
                        <a:rPr sz="2000" spc="-20">
                          <a:latin typeface="Calibri"/>
                          <a:cs typeface="Calibri"/>
                        </a:rPr>
                        <a:t> </a:t>
                      </a:r>
                      <a:r>
                        <a:rPr sz="2000" spc="35">
                          <a:latin typeface="Calibri"/>
                          <a:cs typeface="Calibri"/>
                        </a:rPr>
                        <a:t>be </a:t>
                      </a:r>
                      <a:r>
                        <a:rPr sz="2000" spc="70">
                          <a:latin typeface="Calibri"/>
                          <a:cs typeface="Calibri"/>
                        </a:rPr>
                        <a:t>consistent</a:t>
                      </a:r>
                      <a:r>
                        <a:rPr sz="2000" spc="-55">
                          <a:latin typeface="Calibri"/>
                          <a:cs typeface="Calibri"/>
                        </a:rPr>
                        <a:t> </a:t>
                      </a:r>
                      <a:r>
                        <a:rPr sz="2000" spc="-20">
                          <a:latin typeface="Calibri"/>
                          <a:cs typeface="Calibri"/>
                        </a:rPr>
                        <a:t>with </a:t>
                      </a:r>
                      <a:r>
                        <a:rPr sz="2000" b="1" spc="70">
                          <a:latin typeface="Calibri"/>
                          <a:cs typeface="Calibri"/>
                        </a:rPr>
                        <a:t>Appendix</a:t>
                      </a:r>
                      <a:r>
                        <a:rPr sz="2000" b="1" spc="-45">
                          <a:latin typeface="Calibri"/>
                          <a:cs typeface="Calibri"/>
                        </a:rPr>
                        <a:t> </a:t>
                      </a:r>
                      <a:r>
                        <a:rPr sz="2000" b="1" spc="300">
                          <a:latin typeface="Calibri"/>
                          <a:cs typeface="Calibri"/>
                        </a:rPr>
                        <a:t>C </a:t>
                      </a:r>
                      <a:r>
                        <a:rPr sz="2000" b="1" spc="105">
                          <a:latin typeface="Calibri"/>
                          <a:cs typeface="Calibri"/>
                        </a:rPr>
                        <a:t>Guidance </a:t>
                      </a:r>
                      <a:r>
                        <a:rPr sz="2000" spc="65">
                          <a:latin typeface="Calibri"/>
                          <a:cs typeface="Calibri"/>
                        </a:rPr>
                        <a:t>specifications</a:t>
                      </a:r>
                      <a:endParaRPr sz="2000">
                        <a:latin typeface="Calibri"/>
                        <a:cs typeface="Calibri"/>
                      </a:endParaRPr>
                    </a:p>
                  </a:txBody>
                  <a:tcPr marL="0" marR="0" marT="27305" marB="0">
                    <a:lnL w="12700">
                      <a:solidFill>
                        <a:srgbClr val="000000"/>
                      </a:solidFill>
                      <a:prstDash val="solid"/>
                    </a:lnL>
                    <a:lnR w="12700">
                      <a:solidFill>
                        <a:srgbClr val="155F82"/>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701040">
                <a:tc>
                  <a:txBody>
                    <a:bodyPr/>
                    <a:lstStyle/>
                    <a:p>
                      <a:pPr marL="90805" marR="971550">
                        <a:lnSpc>
                          <a:spcPct val="100000"/>
                        </a:lnSpc>
                        <a:spcBef>
                          <a:spcPts val="215"/>
                        </a:spcBef>
                      </a:pPr>
                      <a:r>
                        <a:rPr sz="2000" spc="70">
                          <a:latin typeface="Calibri"/>
                          <a:cs typeface="Calibri"/>
                        </a:rPr>
                        <a:t>APP</a:t>
                      </a:r>
                      <a:r>
                        <a:rPr sz="2000" spc="-45">
                          <a:latin typeface="Calibri"/>
                          <a:cs typeface="Calibri"/>
                        </a:rPr>
                        <a:t> </a:t>
                      </a:r>
                      <a:r>
                        <a:rPr sz="2000" spc="80">
                          <a:latin typeface="Calibri"/>
                          <a:cs typeface="Calibri"/>
                        </a:rPr>
                        <a:t>E:</a:t>
                      </a:r>
                      <a:r>
                        <a:rPr sz="2000" spc="-40">
                          <a:latin typeface="Calibri"/>
                          <a:cs typeface="Calibri"/>
                        </a:rPr>
                        <a:t> </a:t>
                      </a:r>
                      <a:r>
                        <a:rPr sz="2000" spc="95">
                          <a:latin typeface="Calibri"/>
                          <a:cs typeface="Calibri"/>
                        </a:rPr>
                        <a:t>ONLINE QUESTIONS</a:t>
                      </a:r>
                      <a:endParaRPr sz="2000">
                        <a:latin typeface="Calibri"/>
                        <a:cs typeface="Calibri"/>
                      </a:endParaRPr>
                    </a:p>
                  </a:txBody>
                  <a:tcPr marL="0" marR="0" marT="27305" marB="0">
                    <a:lnL w="12700">
                      <a:solidFill>
                        <a:srgbClr val="155F82"/>
                      </a:solidFill>
                      <a:prstDash val="solid"/>
                    </a:lnL>
                    <a:lnR w="12700">
                      <a:solidFill>
                        <a:srgbClr val="000000"/>
                      </a:solidFill>
                      <a:prstDash val="solid"/>
                    </a:lnR>
                    <a:lnT w="12700">
                      <a:solidFill>
                        <a:srgbClr val="000000"/>
                      </a:solidFill>
                      <a:prstDash val="solid"/>
                    </a:lnT>
                    <a:lnB w="12700">
                      <a:solidFill>
                        <a:srgbClr val="155F82"/>
                      </a:solidFill>
                      <a:prstDash val="solid"/>
                    </a:lnB>
                  </a:tcPr>
                </a:tc>
                <a:tc>
                  <a:txBody>
                    <a:bodyPr/>
                    <a:lstStyle/>
                    <a:p>
                      <a:pPr algn="ctr">
                        <a:lnSpc>
                          <a:spcPct val="100000"/>
                        </a:lnSpc>
                        <a:spcBef>
                          <a:spcPts val="215"/>
                        </a:spcBef>
                      </a:pPr>
                      <a:r>
                        <a:rPr sz="2000" spc="-10">
                          <a:latin typeface="Calibri"/>
                          <a:cs typeface="Calibri"/>
                        </a:rPr>
                        <a:t>Required</a:t>
                      </a:r>
                      <a:endParaRPr sz="2000">
                        <a:latin typeface="Calibri"/>
                        <a:cs typeface="Calibri"/>
                      </a:endParaRPr>
                    </a:p>
                  </a:txBody>
                  <a:tcPr marL="0" marR="0" marT="27305" marB="0">
                    <a:lnL w="12700">
                      <a:solidFill>
                        <a:srgbClr val="000000"/>
                      </a:solidFill>
                      <a:prstDash val="solid"/>
                    </a:lnL>
                    <a:lnR w="12700">
                      <a:solidFill>
                        <a:srgbClr val="000000"/>
                      </a:solidFill>
                      <a:prstDash val="solid"/>
                    </a:lnR>
                    <a:lnT w="12700">
                      <a:solidFill>
                        <a:srgbClr val="000000"/>
                      </a:solidFill>
                      <a:prstDash val="solid"/>
                    </a:lnT>
                    <a:lnB w="12700">
                      <a:solidFill>
                        <a:srgbClr val="155F82"/>
                      </a:solidFill>
                      <a:prstDash val="solid"/>
                    </a:lnB>
                    <a:solidFill>
                      <a:srgbClr val="D9F1D0"/>
                    </a:solidFill>
                  </a:tcPr>
                </a:tc>
                <a:tc>
                  <a:txBody>
                    <a:bodyPr/>
                    <a:lstStyle/>
                    <a:p>
                      <a:pPr algn="ctr">
                        <a:lnSpc>
                          <a:spcPct val="100000"/>
                        </a:lnSpc>
                        <a:spcBef>
                          <a:spcPts val="215"/>
                        </a:spcBef>
                      </a:pPr>
                      <a:r>
                        <a:rPr sz="2000" spc="-10">
                          <a:latin typeface="Calibri"/>
                          <a:cs typeface="Calibri"/>
                        </a:rPr>
                        <a:t>Required</a:t>
                      </a:r>
                      <a:endParaRPr sz="2000">
                        <a:latin typeface="Calibri"/>
                        <a:cs typeface="Calibri"/>
                      </a:endParaRPr>
                    </a:p>
                  </a:txBody>
                  <a:tcPr marL="0" marR="0" marT="27305" marB="0">
                    <a:lnL w="12700">
                      <a:solidFill>
                        <a:srgbClr val="000000"/>
                      </a:solidFill>
                      <a:prstDash val="solid"/>
                    </a:lnL>
                    <a:lnR w="12700">
                      <a:solidFill>
                        <a:srgbClr val="000000"/>
                      </a:solidFill>
                      <a:prstDash val="solid"/>
                    </a:lnR>
                    <a:lnT w="12700">
                      <a:solidFill>
                        <a:srgbClr val="000000"/>
                      </a:solidFill>
                      <a:prstDash val="solid"/>
                    </a:lnT>
                    <a:lnB w="12700">
                      <a:solidFill>
                        <a:srgbClr val="155F82"/>
                      </a:solidFill>
                      <a:prstDash val="solid"/>
                    </a:lnB>
                  </a:tcPr>
                </a:tc>
                <a:tc>
                  <a:txBody>
                    <a:bodyPr/>
                    <a:lstStyle/>
                    <a:p>
                      <a:pPr marL="859155">
                        <a:lnSpc>
                          <a:spcPct val="100000"/>
                        </a:lnSpc>
                        <a:spcBef>
                          <a:spcPts val="215"/>
                        </a:spcBef>
                      </a:pPr>
                      <a:r>
                        <a:rPr sz="2000" spc="-10">
                          <a:latin typeface="Calibri"/>
                          <a:cs typeface="Calibri"/>
                        </a:rPr>
                        <a:t>Required</a:t>
                      </a:r>
                      <a:endParaRPr sz="2000">
                        <a:latin typeface="Calibri"/>
                        <a:cs typeface="Calibri"/>
                      </a:endParaRPr>
                    </a:p>
                    <a:p>
                      <a:pPr marR="127635" algn="r">
                        <a:lnSpc>
                          <a:spcPct val="100000"/>
                        </a:lnSpc>
                        <a:spcBef>
                          <a:spcPts val="1100"/>
                        </a:spcBef>
                      </a:pPr>
                      <a:r>
                        <a:rPr sz="1200" spc="-25">
                          <a:solidFill>
                            <a:srgbClr val="767676"/>
                          </a:solidFill>
                          <a:latin typeface="Calibri"/>
                          <a:cs typeface="Calibri"/>
                        </a:rPr>
                        <a:t>17</a:t>
                      </a:r>
                      <a:endParaRPr sz="1200">
                        <a:latin typeface="Calibri"/>
                        <a:cs typeface="Calibri"/>
                      </a:endParaRPr>
                    </a:p>
                  </a:txBody>
                  <a:tcPr marL="0" marR="0" marT="27305" marB="0">
                    <a:lnL w="12700">
                      <a:solidFill>
                        <a:srgbClr val="000000"/>
                      </a:solidFill>
                      <a:prstDash val="solid"/>
                    </a:lnL>
                    <a:lnR w="12700">
                      <a:solidFill>
                        <a:srgbClr val="155F82"/>
                      </a:solidFill>
                      <a:prstDash val="solid"/>
                    </a:lnR>
                    <a:lnT w="12700">
                      <a:solidFill>
                        <a:srgbClr val="000000"/>
                      </a:solidFill>
                      <a:prstDash val="solid"/>
                    </a:lnT>
                    <a:lnB w="12700">
                      <a:solidFill>
                        <a:srgbClr val="155F82"/>
                      </a:solidFill>
                      <a:prstDash val="solid"/>
                    </a:lnB>
                  </a:tcPr>
                </a:tc>
                <a:extLst>
                  <a:ext uri="{0D108BD9-81ED-4DB2-BD59-A6C34878D82A}">
                    <a16:rowId xmlns:a16="http://schemas.microsoft.com/office/drawing/2014/main" val="10004"/>
                  </a:ext>
                </a:extLst>
              </a:tr>
            </a:tbl>
          </a:graphicData>
        </a:graphic>
      </p:graphicFrame>
      <p:sp>
        <p:nvSpPr>
          <p:cNvPr id="3" name="object 3" descr="$PPTXTitle"/>
          <p:cNvSpPr txBox="1">
            <a:spLocks noGrp="1"/>
          </p:cNvSpPr>
          <p:nvPr>
            <p:ph type="title"/>
          </p:nvPr>
        </p:nvSpPr>
        <p:spPr>
          <a:xfrm>
            <a:off x="1309497" y="185165"/>
            <a:ext cx="9573005" cy="784702"/>
          </a:xfrm>
          <a:prstGeom prst="rect">
            <a:avLst/>
          </a:prstGeom>
        </p:spPr>
        <p:txBody>
          <a:bodyPr vert="horz" wrap="square" lIns="0" tIns="106553" rIns="0" bIns="0" rtlCol="0">
            <a:spAutoFit/>
          </a:bodyPr>
          <a:lstStyle/>
          <a:p>
            <a:pPr marL="1153160">
              <a:lnSpc>
                <a:spcPct val="100000"/>
              </a:lnSpc>
              <a:spcBef>
                <a:spcPts val="100"/>
              </a:spcBef>
            </a:pPr>
            <a:r>
              <a:rPr sz="4400" dirty="0">
                <a:latin typeface="Calibri"/>
                <a:cs typeface="Calibri"/>
              </a:rPr>
              <a:t>Online</a:t>
            </a:r>
            <a:r>
              <a:rPr sz="4400" spc="150" dirty="0">
                <a:latin typeface="Calibri"/>
                <a:cs typeface="Calibri"/>
              </a:rPr>
              <a:t> </a:t>
            </a:r>
            <a:r>
              <a:rPr sz="4400" dirty="0">
                <a:latin typeface="Calibri"/>
                <a:cs typeface="Calibri"/>
              </a:rPr>
              <a:t>Application</a:t>
            </a:r>
            <a:r>
              <a:rPr sz="4400" spc="175" dirty="0">
                <a:latin typeface="Calibri"/>
                <a:cs typeface="Calibri"/>
              </a:rPr>
              <a:t> </a:t>
            </a:r>
            <a:r>
              <a:rPr sz="4400" spc="80" dirty="0">
                <a:latin typeface="Calibri"/>
                <a:cs typeface="Calibri"/>
              </a:rPr>
              <a:t>Components</a:t>
            </a:r>
            <a:r>
              <a:rPr lang="en-US" sz="4400" spc="80" dirty="0">
                <a:latin typeface="Calibri"/>
                <a:cs typeface="Calibri"/>
              </a:rPr>
              <a:t> (1)</a:t>
            </a:r>
            <a:endParaRPr sz="4400" dirty="0">
              <a:latin typeface="Calibri"/>
              <a:cs typeface="Calibri"/>
            </a:endParaRPr>
          </a:p>
        </p:txBody>
      </p:sp>
      <p:sp>
        <p:nvSpPr>
          <p:cNvPr id="4" name="object 4">
            <a:extLst>
              <a:ext uri="{C183D7F6-B498-43B3-948B-1728B52AA6E4}">
                <adec:decorative xmlns:adec="http://schemas.microsoft.com/office/drawing/2017/decorative" val="1"/>
              </a:ext>
            </a:extLst>
          </p:cNvPr>
          <p:cNvSpPr/>
          <p:nvPr/>
        </p:nvSpPr>
        <p:spPr>
          <a:xfrm>
            <a:off x="100360" y="1429258"/>
            <a:ext cx="11976735" cy="0"/>
          </a:xfrm>
          <a:custGeom>
            <a:avLst/>
            <a:gdLst/>
            <a:ahLst/>
            <a:cxnLst/>
            <a:rect l="l" t="t" r="r" b="b"/>
            <a:pathLst>
              <a:path w="11976735">
                <a:moveTo>
                  <a:pt x="0" y="0"/>
                </a:moveTo>
                <a:lnTo>
                  <a:pt x="11976450" y="0"/>
                </a:lnTo>
              </a:path>
            </a:pathLst>
          </a:custGeom>
          <a:ln w="76200">
            <a:solidFill>
              <a:srgbClr val="29741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857407" y="1967812"/>
            <a:ext cx="4043578" cy="4029949"/>
          </a:xfrm>
          <a:prstGeom prst="rect">
            <a:avLst/>
          </a:prstGeom>
        </p:spPr>
        <p:txBody>
          <a:bodyPr vert="horz" wrap="square" lIns="0" tIns="13335" rIns="0" bIns="0" rtlCol="0">
            <a:spAutoFit/>
          </a:bodyPr>
          <a:lstStyle/>
          <a:p>
            <a:pPr marL="12700" marR="0" lvl="0" defTabSz="914400" eaLnBrk="1" fontAlgn="auto" latinLnBrk="0" hangingPunct="1">
              <a:lnSpc>
                <a:spcPct val="100000"/>
              </a:lnSpc>
              <a:spcBef>
                <a:spcPts val="105"/>
              </a:spcBef>
              <a:spcAft>
                <a:spcPts val="600"/>
              </a:spcAft>
              <a:buClrTx/>
              <a:buSzTx/>
              <a:tabLst>
                <a:tab pos="186690" algn="l"/>
              </a:tabLst>
              <a:defRPr/>
            </a:pPr>
            <a:r>
              <a:rPr kumimoji="0" lang="en-US" b="1" i="0" u="none" strike="noStrike" kern="0" cap="none" spc="0" normalizeH="0" baseline="0" noProof="0" dirty="0">
                <a:ln>
                  <a:noFill/>
                </a:ln>
                <a:solidFill>
                  <a:sysClr val="windowText" lastClr="000000"/>
                </a:solidFill>
                <a:effectLst/>
                <a:uLnTx/>
                <a:uFillTx/>
                <a:latin typeface="Calibri"/>
                <a:cs typeface="Calibri"/>
              </a:rPr>
              <a:t>Example:</a:t>
            </a:r>
          </a:p>
          <a:p>
            <a:pPr marL="186690" marR="0" lvl="0" indent="-173990" defTabSz="914400" eaLnBrk="1" fontAlgn="auto" latinLnBrk="0" hangingPunct="1">
              <a:lnSpc>
                <a:spcPct val="100000"/>
              </a:lnSpc>
              <a:spcBef>
                <a:spcPts val="105"/>
              </a:spcBef>
              <a:spcAft>
                <a:spcPts val="600"/>
              </a:spcAft>
              <a:buClrTx/>
              <a:buSzTx/>
              <a:buFont typeface="Arial"/>
              <a:buChar char="•"/>
              <a:tabLst>
                <a:tab pos="186690" algn="l"/>
              </a:tabLst>
              <a:defRPr/>
            </a:pPr>
            <a:r>
              <a:rPr kumimoji="0" b="0" i="0" u="none" strike="noStrike" kern="0" cap="none" spc="0" normalizeH="0" baseline="0" noProof="0" dirty="0">
                <a:ln>
                  <a:noFill/>
                </a:ln>
                <a:solidFill>
                  <a:sysClr val="windowText" lastClr="000000"/>
                </a:solidFill>
                <a:effectLst/>
                <a:uLnTx/>
                <a:uFillTx/>
                <a:latin typeface="Calibri"/>
                <a:cs typeface="Calibri"/>
              </a:rPr>
              <a:t>Project Total</a:t>
            </a:r>
            <a:r>
              <a:rPr kumimoji="0" b="0" i="0" u="none" strike="noStrike" kern="0" cap="none" spc="20" normalizeH="0" baseline="0" noProof="0" dirty="0">
                <a:ln>
                  <a:noFill/>
                </a:ln>
                <a:solidFill>
                  <a:sysClr val="windowText" lastClr="000000"/>
                </a:solidFill>
                <a:effectLst/>
                <a:uLnTx/>
                <a:uFillTx/>
                <a:latin typeface="Calibri"/>
                <a:cs typeface="Calibri"/>
              </a:rPr>
              <a:t> </a:t>
            </a:r>
            <a:r>
              <a:rPr kumimoji="0" b="0" i="0" u="none" strike="noStrike" kern="0" cap="none" spc="0" normalizeH="0" baseline="0" noProof="0" dirty="0">
                <a:ln>
                  <a:noFill/>
                </a:ln>
                <a:solidFill>
                  <a:sysClr val="windowText" lastClr="000000"/>
                </a:solidFill>
                <a:effectLst/>
                <a:uLnTx/>
                <a:uFillTx/>
                <a:latin typeface="Calibri"/>
                <a:cs typeface="Calibri"/>
              </a:rPr>
              <a:t>for</a:t>
            </a:r>
            <a:r>
              <a:rPr kumimoji="0" b="0" i="0" u="none" strike="noStrike" kern="0" cap="none" spc="10" normalizeH="0" baseline="0" noProof="0" dirty="0">
                <a:ln>
                  <a:noFill/>
                </a:ln>
                <a:solidFill>
                  <a:sysClr val="windowText" lastClr="000000"/>
                </a:solidFill>
                <a:effectLst/>
                <a:uLnTx/>
                <a:uFillTx/>
                <a:latin typeface="Calibri"/>
                <a:cs typeface="Calibri"/>
              </a:rPr>
              <a:t> </a:t>
            </a:r>
            <a:r>
              <a:rPr kumimoji="0" b="0" i="0" u="none" strike="noStrike" kern="0" cap="none" spc="90" normalizeH="0" baseline="0" noProof="0" dirty="0">
                <a:ln>
                  <a:noFill/>
                </a:ln>
                <a:solidFill>
                  <a:sysClr val="windowText" lastClr="000000"/>
                </a:solidFill>
                <a:effectLst/>
                <a:uLnTx/>
                <a:uFillTx/>
                <a:latin typeface="Calibri"/>
                <a:cs typeface="Calibri"/>
              </a:rPr>
              <a:t>Assessment:</a:t>
            </a:r>
            <a:r>
              <a:rPr kumimoji="0" b="0" i="0" u="none" strike="noStrike" kern="0" cap="none" spc="15" normalizeH="0" baseline="0" noProof="0" dirty="0">
                <a:ln>
                  <a:noFill/>
                </a:ln>
                <a:solidFill>
                  <a:sysClr val="windowText" lastClr="000000"/>
                </a:solidFill>
                <a:effectLst/>
                <a:uLnTx/>
                <a:uFillTx/>
                <a:latin typeface="Calibri"/>
                <a:cs typeface="Calibri"/>
              </a:rPr>
              <a:t> </a:t>
            </a:r>
            <a:r>
              <a:rPr kumimoji="0" b="0" i="0" u="none" strike="noStrike" kern="0" cap="none" spc="35" normalizeH="0" baseline="0" noProof="0" dirty="0">
                <a:ln>
                  <a:noFill/>
                </a:ln>
                <a:solidFill>
                  <a:sysClr val="windowText" lastClr="000000"/>
                </a:solidFill>
                <a:effectLst/>
                <a:uLnTx/>
                <a:uFillTx/>
                <a:latin typeface="Calibri"/>
                <a:cs typeface="Calibri"/>
              </a:rPr>
              <a:t>$25,000</a:t>
            </a:r>
            <a:endParaRPr kumimoji="0" lang="en-US" b="0" i="0" u="none" strike="noStrike" kern="0" cap="none" spc="35" normalizeH="0" baseline="0" noProof="0" dirty="0">
              <a:ln>
                <a:noFill/>
              </a:ln>
              <a:solidFill>
                <a:sysClr val="windowText" lastClr="000000"/>
              </a:solidFill>
              <a:effectLst/>
              <a:uLnTx/>
              <a:uFillTx/>
              <a:latin typeface="Calibri"/>
              <a:cs typeface="Calibri"/>
            </a:endParaRPr>
          </a:p>
          <a:p>
            <a:pPr marL="186055" marR="5080" lvl="0" indent="-173990">
              <a:spcBef>
                <a:spcPts val="105"/>
              </a:spcBef>
              <a:spcAft>
                <a:spcPts val="600"/>
              </a:spcAft>
              <a:buFont typeface="Arial"/>
              <a:buChar char="•"/>
              <a:tabLst>
                <a:tab pos="187325" algn="l"/>
              </a:tabLst>
              <a:defRPr/>
            </a:pPr>
            <a:r>
              <a:rPr lang="en-US" kern="0" dirty="0">
                <a:solidFill>
                  <a:sysClr val="windowText" lastClr="000000"/>
                </a:solidFill>
                <a:cs typeface="Calibri"/>
              </a:rPr>
              <a:t>Incentive</a:t>
            </a:r>
            <a:r>
              <a:rPr lang="en-US" kern="0" spc="60" dirty="0">
                <a:solidFill>
                  <a:sysClr val="windowText" lastClr="000000"/>
                </a:solidFill>
                <a:cs typeface="Calibri"/>
              </a:rPr>
              <a:t> </a:t>
            </a:r>
            <a:r>
              <a:rPr lang="en-US" kern="0" dirty="0">
                <a:solidFill>
                  <a:sysClr val="windowText" lastClr="000000"/>
                </a:solidFill>
                <a:cs typeface="Calibri"/>
              </a:rPr>
              <a:t>from</a:t>
            </a:r>
            <a:r>
              <a:rPr lang="en-US" kern="0" spc="85" dirty="0">
                <a:solidFill>
                  <a:sysClr val="windowText" lastClr="000000"/>
                </a:solidFill>
                <a:cs typeface="Calibri"/>
              </a:rPr>
              <a:t> </a:t>
            </a:r>
            <a:r>
              <a:rPr lang="en-US" kern="0" spc="55" dirty="0">
                <a:solidFill>
                  <a:sysClr val="windowText" lastClr="000000"/>
                </a:solidFill>
                <a:cs typeface="Calibri"/>
              </a:rPr>
              <a:t>National</a:t>
            </a:r>
            <a:r>
              <a:rPr lang="en-US" kern="0" spc="65" dirty="0">
                <a:solidFill>
                  <a:sysClr val="windowText" lastClr="000000"/>
                </a:solidFill>
                <a:cs typeface="Calibri"/>
              </a:rPr>
              <a:t> </a:t>
            </a:r>
            <a:r>
              <a:rPr lang="en-US" kern="0" spc="45" dirty="0">
                <a:solidFill>
                  <a:sysClr val="windowText" lastClr="000000"/>
                </a:solidFill>
                <a:cs typeface="Calibri"/>
              </a:rPr>
              <a:t>Grid, 	</a:t>
            </a:r>
            <a:r>
              <a:rPr lang="en-US" kern="0" spc="50" dirty="0">
                <a:solidFill>
                  <a:sysClr val="windowText" lastClr="000000"/>
                </a:solidFill>
                <a:cs typeface="Calibri"/>
              </a:rPr>
              <a:t>Eversource,</a:t>
            </a:r>
            <a:r>
              <a:rPr lang="en-US" kern="0" spc="30" dirty="0">
                <a:solidFill>
                  <a:sysClr val="windowText" lastClr="000000"/>
                </a:solidFill>
                <a:cs typeface="Calibri"/>
              </a:rPr>
              <a:t> </a:t>
            </a:r>
            <a:r>
              <a:rPr lang="en-US" kern="0" spc="10" dirty="0">
                <a:solidFill>
                  <a:sysClr val="windowText" lastClr="000000"/>
                </a:solidFill>
                <a:cs typeface="Calibri"/>
              </a:rPr>
              <a:t>or</a:t>
            </a:r>
            <a:r>
              <a:rPr lang="en-US" kern="0" spc="75" dirty="0">
                <a:solidFill>
                  <a:sysClr val="windowText" lastClr="000000"/>
                </a:solidFill>
                <a:cs typeface="Calibri"/>
              </a:rPr>
              <a:t> </a:t>
            </a:r>
            <a:r>
              <a:rPr lang="en-US" kern="0" spc="95" dirty="0">
                <a:solidFill>
                  <a:sysClr val="windowText" lastClr="000000"/>
                </a:solidFill>
                <a:cs typeface="Calibri"/>
              </a:rPr>
              <a:t>a</a:t>
            </a:r>
            <a:r>
              <a:rPr lang="en-US" kern="0" spc="50" dirty="0">
                <a:solidFill>
                  <a:sysClr val="windowText" lastClr="000000"/>
                </a:solidFill>
                <a:cs typeface="Calibri"/>
              </a:rPr>
              <a:t> </a:t>
            </a:r>
            <a:r>
              <a:rPr lang="en-US" kern="0" spc="10" dirty="0">
                <a:solidFill>
                  <a:sysClr val="windowText" lastClr="000000"/>
                </a:solidFill>
                <a:cs typeface="Calibri"/>
              </a:rPr>
              <a:t>Municipal</a:t>
            </a:r>
            <a:r>
              <a:rPr lang="en-US" kern="0" spc="15" dirty="0">
                <a:solidFill>
                  <a:sysClr val="windowText" lastClr="000000"/>
                </a:solidFill>
                <a:cs typeface="Calibri"/>
              </a:rPr>
              <a:t> </a:t>
            </a:r>
            <a:r>
              <a:rPr lang="en-US" kern="0" spc="10" dirty="0">
                <a:solidFill>
                  <a:sysClr val="windowText" lastClr="000000"/>
                </a:solidFill>
                <a:cs typeface="Calibri"/>
              </a:rPr>
              <a:t>Light</a:t>
            </a:r>
            <a:r>
              <a:rPr lang="en-US" kern="0" spc="65" dirty="0">
                <a:solidFill>
                  <a:sysClr val="windowText" lastClr="000000"/>
                </a:solidFill>
                <a:cs typeface="Calibri"/>
              </a:rPr>
              <a:t> </a:t>
            </a:r>
            <a:r>
              <a:rPr lang="en-US" kern="0" spc="40" dirty="0">
                <a:solidFill>
                  <a:sysClr val="windowText" lastClr="000000"/>
                </a:solidFill>
                <a:cs typeface="Calibri"/>
              </a:rPr>
              <a:t>Plant:</a:t>
            </a:r>
            <a:endParaRPr lang="en-US" kern="0" dirty="0">
              <a:solidFill>
                <a:sysClr val="windowText" lastClr="000000"/>
              </a:solidFill>
              <a:cs typeface="Calibri"/>
            </a:endParaRPr>
          </a:p>
          <a:p>
            <a:pPr marL="187325" lvl="0">
              <a:spcAft>
                <a:spcPts val="600"/>
              </a:spcAft>
              <a:defRPr/>
            </a:pPr>
            <a:r>
              <a:rPr lang="en-US" kern="0" spc="40" dirty="0">
                <a:solidFill>
                  <a:sysClr val="windowText" lastClr="000000"/>
                </a:solidFill>
                <a:cs typeface="Calibri"/>
              </a:rPr>
              <a:t>$5,000</a:t>
            </a:r>
          </a:p>
          <a:p>
            <a:pPr marL="186690" lvl="0" indent="-173990">
              <a:spcBef>
                <a:spcPts val="100"/>
              </a:spcBef>
              <a:spcAft>
                <a:spcPts val="600"/>
              </a:spcAft>
              <a:buFont typeface="Arial"/>
              <a:buChar char="•"/>
              <a:tabLst>
                <a:tab pos="186690" algn="l"/>
              </a:tabLst>
              <a:defRPr/>
            </a:pPr>
            <a:r>
              <a:rPr lang="en-US" kern="0" spc="10" dirty="0">
                <a:solidFill>
                  <a:sysClr val="windowText" lastClr="000000"/>
                </a:solidFill>
                <a:cs typeface="Calibri"/>
              </a:rPr>
              <a:t>Incentive(s)</a:t>
            </a:r>
            <a:r>
              <a:rPr lang="en-US" kern="0" spc="55" dirty="0">
                <a:solidFill>
                  <a:sysClr val="windowText" lastClr="000000"/>
                </a:solidFill>
                <a:cs typeface="Calibri"/>
              </a:rPr>
              <a:t> </a:t>
            </a:r>
            <a:r>
              <a:rPr lang="en-US" kern="0" spc="10" dirty="0">
                <a:solidFill>
                  <a:sysClr val="windowText" lastClr="000000"/>
                </a:solidFill>
                <a:cs typeface="Calibri"/>
              </a:rPr>
              <a:t>from</a:t>
            </a:r>
            <a:r>
              <a:rPr lang="en-US" kern="0" spc="80" dirty="0">
                <a:solidFill>
                  <a:sysClr val="windowText" lastClr="000000"/>
                </a:solidFill>
                <a:cs typeface="Calibri"/>
              </a:rPr>
              <a:t> </a:t>
            </a:r>
            <a:r>
              <a:rPr lang="en-US" kern="0" spc="10" dirty="0">
                <a:solidFill>
                  <a:sysClr val="windowText" lastClr="000000"/>
                </a:solidFill>
                <a:cs typeface="Calibri"/>
              </a:rPr>
              <a:t>other</a:t>
            </a:r>
            <a:r>
              <a:rPr lang="en-US" kern="0" spc="80" dirty="0">
                <a:solidFill>
                  <a:sysClr val="windowText" lastClr="000000"/>
                </a:solidFill>
                <a:cs typeface="Calibri"/>
              </a:rPr>
              <a:t> </a:t>
            </a:r>
            <a:r>
              <a:rPr lang="en-US" kern="0" spc="50" dirty="0">
                <a:solidFill>
                  <a:sysClr val="windowText" lastClr="000000"/>
                </a:solidFill>
                <a:cs typeface="Calibri"/>
              </a:rPr>
              <a:t>source(s):</a:t>
            </a:r>
            <a:endParaRPr lang="en-US" kern="0" dirty="0">
              <a:solidFill>
                <a:sysClr val="windowText" lastClr="000000"/>
              </a:solidFill>
              <a:cs typeface="Calibri"/>
            </a:endParaRPr>
          </a:p>
          <a:p>
            <a:pPr marL="220979" lvl="0">
              <a:spcAft>
                <a:spcPts val="600"/>
              </a:spcAft>
              <a:defRPr/>
            </a:pPr>
            <a:r>
              <a:rPr lang="en-US" kern="0" spc="50" dirty="0">
                <a:solidFill>
                  <a:sysClr val="windowText" lastClr="000000"/>
                </a:solidFill>
                <a:cs typeface="Calibri"/>
              </a:rPr>
              <a:t>$5,000</a:t>
            </a:r>
            <a:r>
              <a:rPr lang="en-US" kern="0" spc="-75" dirty="0">
                <a:solidFill>
                  <a:sysClr val="windowText" lastClr="000000"/>
                </a:solidFill>
                <a:cs typeface="Calibri"/>
              </a:rPr>
              <a:t> </a:t>
            </a:r>
            <a:r>
              <a:rPr lang="en-US" kern="0" spc="-25" dirty="0">
                <a:solidFill>
                  <a:sysClr val="windowText" lastClr="000000"/>
                </a:solidFill>
                <a:cs typeface="Calibri"/>
              </a:rPr>
              <a:t>or</a:t>
            </a:r>
            <a:endParaRPr lang="en-US" kern="0" dirty="0">
              <a:solidFill>
                <a:sysClr val="windowText" lastClr="000000"/>
              </a:solidFill>
              <a:cs typeface="Calibri"/>
            </a:endParaRPr>
          </a:p>
          <a:p>
            <a:pPr marL="186690" lvl="0" indent="-173990">
              <a:spcBef>
                <a:spcPts val="105"/>
              </a:spcBef>
              <a:spcAft>
                <a:spcPts val="600"/>
              </a:spcAft>
              <a:buFont typeface="Arial"/>
              <a:buChar char="•"/>
              <a:tabLst>
                <a:tab pos="186690" algn="l"/>
              </a:tabLst>
              <a:defRPr/>
            </a:pPr>
            <a:r>
              <a:rPr lang="en-US" kern="0" dirty="0">
                <a:solidFill>
                  <a:sysClr val="windowText" lastClr="000000"/>
                </a:solidFill>
                <a:cs typeface="Calibri"/>
              </a:rPr>
              <a:t>Grant </a:t>
            </a:r>
            <a:r>
              <a:rPr lang="en-US" kern="0" spc="45" dirty="0">
                <a:solidFill>
                  <a:sysClr val="windowText" lastClr="000000"/>
                </a:solidFill>
                <a:cs typeface="Calibri"/>
              </a:rPr>
              <a:t>request</a:t>
            </a:r>
            <a:r>
              <a:rPr lang="en-US" kern="0" spc="-5" dirty="0">
                <a:solidFill>
                  <a:sysClr val="windowText" lastClr="000000"/>
                </a:solidFill>
                <a:cs typeface="Calibri"/>
              </a:rPr>
              <a:t> </a:t>
            </a:r>
            <a:r>
              <a:rPr lang="en-US" kern="0" spc="70" dirty="0">
                <a:solidFill>
                  <a:sysClr val="windowText" lastClr="000000"/>
                </a:solidFill>
                <a:cs typeface="Calibri"/>
              </a:rPr>
              <a:t>=</a:t>
            </a:r>
            <a:r>
              <a:rPr lang="en-US" kern="0" spc="5" dirty="0">
                <a:solidFill>
                  <a:sysClr val="windowText" lastClr="000000"/>
                </a:solidFill>
                <a:cs typeface="Calibri"/>
              </a:rPr>
              <a:t> </a:t>
            </a:r>
            <a:r>
              <a:rPr lang="en-US" kern="0" spc="-10" dirty="0">
                <a:solidFill>
                  <a:sysClr val="windowText" lastClr="000000"/>
                </a:solidFill>
                <a:cs typeface="Calibri"/>
              </a:rPr>
              <a:t>$15,000*</a:t>
            </a:r>
            <a:endParaRPr lang="en-US" kern="0" dirty="0">
              <a:solidFill>
                <a:sysClr val="windowText" lastClr="000000"/>
              </a:solidFill>
              <a:cs typeface="Calibri"/>
            </a:endParaRPr>
          </a:p>
          <a:p>
            <a:pPr marL="186690" lvl="0" indent="-173990">
              <a:spcBef>
                <a:spcPts val="105"/>
              </a:spcBef>
              <a:spcAft>
                <a:spcPts val="600"/>
              </a:spcAft>
              <a:buFont typeface="Arial"/>
              <a:buChar char="•"/>
              <a:tabLst>
                <a:tab pos="186690" algn="l"/>
              </a:tabLst>
              <a:defRPr/>
            </a:pPr>
            <a:r>
              <a:rPr lang="en-US" kern="0" spc="50" dirty="0">
                <a:solidFill>
                  <a:sysClr val="windowText" lastClr="000000"/>
                </a:solidFill>
                <a:cs typeface="Calibri"/>
              </a:rPr>
              <a:t>Applicant</a:t>
            </a:r>
            <a:r>
              <a:rPr lang="en-US" kern="0" spc="-40" dirty="0">
                <a:solidFill>
                  <a:sysClr val="windowText" lastClr="000000"/>
                </a:solidFill>
                <a:cs typeface="Calibri"/>
              </a:rPr>
              <a:t> </a:t>
            </a:r>
            <a:r>
              <a:rPr lang="en-US" kern="0" spc="50" dirty="0">
                <a:solidFill>
                  <a:sysClr val="windowText" lastClr="000000"/>
                </a:solidFill>
                <a:cs typeface="Calibri"/>
              </a:rPr>
              <a:t>financing:</a:t>
            </a:r>
            <a:r>
              <a:rPr lang="en-US" kern="0" spc="-55" dirty="0">
                <a:solidFill>
                  <a:sysClr val="windowText" lastClr="000000"/>
                </a:solidFill>
                <a:cs typeface="Calibri"/>
              </a:rPr>
              <a:t> </a:t>
            </a:r>
            <a:r>
              <a:rPr lang="en-US" i="1" kern="0" dirty="0">
                <a:solidFill>
                  <a:sysClr val="windowText" lastClr="000000"/>
                </a:solidFill>
                <a:cs typeface="Calibri"/>
              </a:rPr>
              <a:t>If</a:t>
            </a:r>
            <a:r>
              <a:rPr lang="en-US" i="1" kern="0" spc="-20" dirty="0">
                <a:solidFill>
                  <a:sysClr val="windowText" lastClr="000000"/>
                </a:solidFill>
                <a:cs typeface="Calibri"/>
              </a:rPr>
              <a:t> </a:t>
            </a:r>
            <a:r>
              <a:rPr lang="en-US" i="1" kern="0" spc="85" dirty="0">
                <a:solidFill>
                  <a:sysClr val="windowText" lastClr="000000"/>
                </a:solidFill>
                <a:cs typeface="Calibri"/>
              </a:rPr>
              <a:t>needed</a:t>
            </a:r>
          </a:p>
          <a:p>
            <a:pPr marL="12700">
              <a:spcBef>
                <a:spcPts val="105"/>
              </a:spcBef>
              <a:spcAft>
                <a:spcPts val="600"/>
              </a:spcAft>
              <a:tabLst>
                <a:tab pos="186690" algn="l"/>
              </a:tabLst>
              <a:defRPr/>
            </a:pPr>
            <a:r>
              <a:rPr lang="en-US" i="1" kern="0" spc="-50" dirty="0">
                <a:solidFill>
                  <a:sysClr val="windowText" lastClr="000000"/>
                </a:solidFill>
                <a:cs typeface="Calibri"/>
              </a:rPr>
              <a:t>*</a:t>
            </a:r>
            <a:r>
              <a:rPr lang="en-US" i="1" kern="0" spc="20" dirty="0">
                <a:solidFill>
                  <a:sysClr val="windowText" lastClr="000000"/>
                </a:solidFill>
                <a:cs typeface="Calibri"/>
              </a:rPr>
              <a:t> </a:t>
            </a:r>
            <a:r>
              <a:rPr lang="en-US" i="1" kern="0" dirty="0">
                <a:solidFill>
                  <a:sysClr val="windowText" lastClr="000000"/>
                </a:solidFill>
                <a:cs typeface="Calibri"/>
              </a:rPr>
              <a:t>Up</a:t>
            </a:r>
            <a:r>
              <a:rPr lang="en-US" i="1" kern="0" spc="30" dirty="0">
                <a:solidFill>
                  <a:sysClr val="windowText" lastClr="000000"/>
                </a:solidFill>
                <a:cs typeface="Calibri"/>
              </a:rPr>
              <a:t> </a:t>
            </a:r>
            <a:r>
              <a:rPr lang="en-US" i="1" kern="0" dirty="0">
                <a:solidFill>
                  <a:sysClr val="windowText" lastClr="000000"/>
                </a:solidFill>
                <a:cs typeface="Calibri"/>
              </a:rPr>
              <a:t>to</a:t>
            </a:r>
            <a:r>
              <a:rPr lang="en-US" i="1" kern="0" spc="30" dirty="0">
                <a:solidFill>
                  <a:sysClr val="windowText" lastClr="000000"/>
                </a:solidFill>
                <a:cs typeface="Calibri"/>
              </a:rPr>
              <a:t> </a:t>
            </a:r>
            <a:r>
              <a:rPr lang="en-US" i="1" kern="0" dirty="0">
                <a:solidFill>
                  <a:sysClr val="windowText" lastClr="000000"/>
                </a:solidFill>
                <a:cs typeface="Calibri"/>
              </a:rPr>
              <a:t>$15,000</a:t>
            </a:r>
            <a:r>
              <a:rPr lang="en-US" i="1" kern="0" spc="15" dirty="0">
                <a:solidFill>
                  <a:sysClr val="windowText" lastClr="000000"/>
                </a:solidFill>
                <a:cs typeface="Calibri"/>
              </a:rPr>
              <a:t> </a:t>
            </a:r>
            <a:r>
              <a:rPr lang="en-US" i="1" kern="0" dirty="0">
                <a:solidFill>
                  <a:sysClr val="windowText" lastClr="000000"/>
                </a:solidFill>
                <a:cs typeface="Calibri"/>
              </a:rPr>
              <a:t>for</a:t>
            </a:r>
            <a:r>
              <a:rPr lang="en-US" i="1" kern="0" spc="30" dirty="0">
                <a:solidFill>
                  <a:sysClr val="windowText" lastClr="000000"/>
                </a:solidFill>
                <a:cs typeface="Calibri"/>
              </a:rPr>
              <a:t> </a:t>
            </a:r>
            <a:r>
              <a:rPr lang="en-US" i="1" kern="0" spc="55" dirty="0">
                <a:solidFill>
                  <a:sysClr val="windowText" lastClr="000000"/>
                </a:solidFill>
                <a:cs typeface="Calibri"/>
              </a:rPr>
              <a:t>Phase</a:t>
            </a:r>
            <a:r>
              <a:rPr lang="en-US" i="1" kern="0" spc="30" dirty="0">
                <a:solidFill>
                  <a:sysClr val="windowText" lastClr="000000"/>
                </a:solidFill>
                <a:cs typeface="Calibri"/>
              </a:rPr>
              <a:t> </a:t>
            </a:r>
            <a:r>
              <a:rPr lang="en-US" i="1" kern="0" dirty="0">
                <a:solidFill>
                  <a:sysClr val="windowText" lastClr="000000"/>
                </a:solidFill>
                <a:cs typeface="Calibri"/>
              </a:rPr>
              <a:t>1,</a:t>
            </a:r>
            <a:r>
              <a:rPr lang="en-US" i="1" kern="0" spc="30" dirty="0">
                <a:solidFill>
                  <a:sysClr val="windowText" lastClr="000000"/>
                </a:solidFill>
                <a:cs typeface="Calibri"/>
              </a:rPr>
              <a:t> </a:t>
            </a:r>
            <a:r>
              <a:rPr lang="en-US" i="1" kern="0" dirty="0">
                <a:solidFill>
                  <a:sysClr val="windowText" lastClr="000000"/>
                </a:solidFill>
                <a:cs typeface="Calibri"/>
              </a:rPr>
              <a:t>up</a:t>
            </a:r>
            <a:r>
              <a:rPr lang="en-US" i="1" kern="0" spc="30" dirty="0">
                <a:solidFill>
                  <a:sysClr val="windowText" lastClr="000000"/>
                </a:solidFill>
                <a:cs typeface="Calibri"/>
              </a:rPr>
              <a:t> </a:t>
            </a:r>
            <a:r>
              <a:rPr lang="en-US" i="1" kern="0" dirty="0">
                <a:solidFill>
                  <a:sysClr val="windowText" lastClr="000000"/>
                </a:solidFill>
                <a:cs typeface="Calibri"/>
              </a:rPr>
              <a:t>to</a:t>
            </a:r>
            <a:r>
              <a:rPr lang="en-US" i="1" kern="0" spc="10" dirty="0">
                <a:solidFill>
                  <a:sysClr val="windowText" lastClr="000000"/>
                </a:solidFill>
                <a:cs typeface="Calibri"/>
              </a:rPr>
              <a:t> </a:t>
            </a:r>
            <a:r>
              <a:rPr lang="en-US" i="1" kern="0" dirty="0">
                <a:solidFill>
                  <a:sysClr val="windowText" lastClr="000000"/>
                </a:solidFill>
                <a:cs typeface="Calibri"/>
              </a:rPr>
              <a:t>$100,000</a:t>
            </a:r>
            <a:r>
              <a:rPr lang="en-US" i="1" kern="0" spc="30" dirty="0">
                <a:solidFill>
                  <a:sysClr val="windowText" lastClr="000000"/>
                </a:solidFill>
                <a:cs typeface="Calibri"/>
              </a:rPr>
              <a:t> </a:t>
            </a:r>
            <a:r>
              <a:rPr lang="en-US" i="1" kern="0" dirty="0">
                <a:solidFill>
                  <a:sysClr val="windowText" lastClr="000000"/>
                </a:solidFill>
                <a:cs typeface="Calibri"/>
              </a:rPr>
              <a:t>for</a:t>
            </a:r>
            <a:r>
              <a:rPr lang="en-US" i="1" kern="0" spc="30" dirty="0">
                <a:solidFill>
                  <a:sysClr val="windowText" lastClr="000000"/>
                </a:solidFill>
                <a:cs typeface="Calibri"/>
              </a:rPr>
              <a:t> </a:t>
            </a:r>
            <a:r>
              <a:rPr lang="en-US" i="1" kern="0" spc="55" dirty="0">
                <a:solidFill>
                  <a:sysClr val="windowText" lastClr="000000"/>
                </a:solidFill>
                <a:cs typeface="Calibri"/>
              </a:rPr>
              <a:t>Phase</a:t>
            </a:r>
            <a:r>
              <a:rPr lang="en-US" i="1" kern="0" spc="30" dirty="0">
                <a:solidFill>
                  <a:sysClr val="windowText" lastClr="000000"/>
                </a:solidFill>
                <a:cs typeface="Calibri"/>
              </a:rPr>
              <a:t> </a:t>
            </a:r>
            <a:r>
              <a:rPr lang="en-US" i="1" kern="0" dirty="0">
                <a:solidFill>
                  <a:sysClr val="windowText" lastClr="000000"/>
                </a:solidFill>
                <a:cs typeface="Calibri"/>
              </a:rPr>
              <a:t>2,</a:t>
            </a:r>
            <a:r>
              <a:rPr lang="en-US" i="1" kern="0" spc="15" dirty="0">
                <a:solidFill>
                  <a:sysClr val="windowText" lastClr="000000"/>
                </a:solidFill>
                <a:cs typeface="Calibri"/>
              </a:rPr>
              <a:t> </a:t>
            </a:r>
            <a:r>
              <a:rPr lang="en-US" i="1" kern="0" dirty="0">
                <a:solidFill>
                  <a:sysClr val="windowText" lastClr="000000"/>
                </a:solidFill>
                <a:cs typeface="Calibri"/>
              </a:rPr>
              <a:t>up</a:t>
            </a:r>
            <a:r>
              <a:rPr lang="en-US" i="1" kern="0" spc="30" dirty="0">
                <a:solidFill>
                  <a:sysClr val="windowText" lastClr="000000"/>
                </a:solidFill>
                <a:cs typeface="Calibri"/>
              </a:rPr>
              <a:t> </a:t>
            </a:r>
            <a:r>
              <a:rPr lang="en-US" i="1" kern="0" dirty="0">
                <a:solidFill>
                  <a:sysClr val="windowText" lastClr="000000"/>
                </a:solidFill>
                <a:cs typeface="Calibri"/>
              </a:rPr>
              <a:t>to</a:t>
            </a:r>
            <a:r>
              <a:rPr lang="en-US" i="1" kern="0" spc="30" dirty="0">
                <a:solidFill>
                  <a:sysClr val="windowText" lastClr="000000"/>
                </a:solidFill>
                <a:cs typeface="Calibri"/>
              </a:rPr>
              <a:t> </a:t>
            </a:r>
            <a:r>
              <a:rPr lang="en-US" i="1" kern="0" dirty="0">
                <a:solidFill>
                  <a:sysClr val="windowText" lastClr="000000"/>
                </a:solidFill>
                <a:cs typeface="Calibri"/>
              </a:rPr>
              <a:t>$750,000</a:t>
            </a:r>
            <a:r>
              <a:rPr lang="en-US" i="1" kern="0" spc="30" dirty="0">
                <a:solidFill>
                  <a:sysClr val="windowText" lastClr="000000"/>
                </a:solidFill>
                <a:cs typeface="Calibri"/>
              </a:rPr>
              <a:t> </a:t>
            </a:r>
            <a:r>
              <a:rPr lang="en-US" i="1" kern="0" spc="-25" dirty="0">
                <a:solidFill>
                  <a:sysClr val="windowText" lastClr="000000"/>
                </a:solidFill>
                <a:cs typeface="Calibri"/>
              </a:rPr>
              <a:t>for </a:t>
            </a:r>
            <a:r>
              <a:rPr lang="en-US" i="1" kern="0" spc="55" dirty="0">
                <a:solidFill>
                  <a:sysClr val="windowText" lastClr="000000"/>
                </a:solidFill>
                <a:cs typeface="Calibri"/>
              </a:rPr>
              <a:t>Phase</a:t>
            </a:r>
            <a:r>
              <a:rPr lang="en-US" i="1" kern="0" spc="-15" dirty="0">
                <a:solidFill>
                  <a:sysClr val="windowText" lastClr="000000"/>
                </a:solidFill>
                <a:cs typeface="Calibri"/>
              </a:rPr>
              <a:t> </a:t>
            </a:r>
            <a:r>
              <a:rPr lang="en-US" i="1" kern="0" spc="-50" dirty="0">
                <a:solidFill>
                  <a:sysClr val="windowText" lastClr="000000"/>
                </a:solidFill>
                <a:cs typeface="Calibri"/>
              </a:rPr>
              <a:t>3</a:t>
            </a:r>
            <a:endParaRPr lang="en-US" kern="0" dirty="0">
              <a:solidFill>
                <a:sysClr val="windowText" lastClr="000000"/>
              </a:solidFill>
              <a:cs typeface="Calibri"/>
            </a:endParaRPr>
          </a:p>
        </p:txBody>
      </p:sp>
      <p:sp>
        <p:nvSpPr>
          <p:cNvPr id="8" name="object 8" descr="$PPTXTitle"/>
          <p:cNvSpPr txBox="1">
            <a:spLocks noGrp="1"/>
          </p:cNvSpPr>
          <p:nvPr>
            <p:ph type="title"/>
          </p:nvPr>
        </p:nvSpPr>
        <p:spPr>
          <a:xfrm>
            <a:off x="1860042" y="361645"/>
            <a:ext cx="8873490" cy="574675"/>
          </a:xfrm>
          <a:prstGeom prst="rect">
            <a:avLst/>
          </a:prstGeom>
        </p:spPr>
        <p:txBody>
          <a:bodyPr vert="horz" wrap="square" lIns="0" tIns="12700" rIns="0" bIns="0" rtlCol="0">
            <a:spAutoFit/>
          </a:bodyPr>
          <a:lstStyle/>
          <a:p>
            <a:pPr marL="12700">
              <a:lnSpc>
                <a:spcPct val="100000"/>
              </a:lnSpc>
              <a:spcBef>
                <a:spcPts val="100"/>
              </a:spcBef>
            </a:pPr>
            <a:r>
              <a:t>Wastewater</a:t>
            </a:r>
            <a:r>
              <a:rPr spc="-80"/>
              <a:t> </a:t>
            </a:r>
            <a:r>
              <a:t>Energy</a:t>
            </a:r>
            <a:r>
              <a:rPr spc="-80"/>
              <a:t> </a:t>
            </a:r>
            <a:r>
              <a:t>Recovery</a:t>
            </a:r>
            <a:r>
              <a:rPr spc="-85"/>
              <a:t> </a:t>
            </a:r>
            <a:r>
              <a:t>Pilot</a:t>
            </a:r>
            <a:r>
              <a:rPr spc="-55"/>
              <a:t> </a:t>
            </a:r>
            <a:r>
              <a:rPr spc="-10"/>
              <a:t>Grant</a:t>
            </a:r>
          </a:p>
        </p:txBody>
      </p:sp>
      <p:sp>
        <p:nvSpPr>
          <p:cNvPr id="9" name="object 9"/>
          <p:cNvSpPr txBox="1"/>
          <p:nvPr/>
        </p:nvSpPr>
        <p:spPr>
          <a:xfrm>
            <a:off x="2640329" y="921511"/>
            <a:ext cx="7310120" cy="36068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2200" b="0" i="0" u="none" strike="noStrike" kern="0" cap="none" spc="0" normalizeH="0" baseline="0" noProof="0">
                <a:ln>
                  <a:noFill/>
                </a:ln>
                <a:solidFill>
                  <a:srgbClr val="FFFFFF"/>
                </a:solidFill>
                <a:effectLst/>
                <a:uLnTx/>
                <a:uFillTx/>
                <a:latin typeface="Arial"/>
                <a:cs typeface="Arial"/>
              </a:rPr>
              <a:t>2026</a:t>
            </a:r>
            <a:r>
              <a:rPr kumimoji="0" sz="2200" b="0" i="0" u="none" strike="noStrike" kern="0" cap="none" spc="-135" normalizeH="0" baseline="0" noProof="0">
                <a:ln>
                  <a:noFill/>
                </a:ln>
                <a:solidFill>
                  <a:srgbClr val="FFFFFF"/>
                </a:solidFill>
                <a:effectLst/>
                <a:uLnTx/>
                <a:uFillTx/>
                <a:latin typeface="Arial"/>
                <a:cs typeface="Arial"/>
              </a:rPr>
              <a:t> </a:t>
            </a:r>
            <a:r>
              <a:rPr kumimoji="0" sz="2200" b="0" i="0" u="none" strike="noStrike" kern="0" cap="none" spc="0" normalizeH="0" baseline="0" noProof="0">
                <a:ln>
                  <a:noFill/>
                </a:ln>
                <a:solidFill>
                  <a:srgbClr val="FFFFFF"/>
                </a:solidFill>
                <a:effectLst/>
                <a:uLnTx/>
                <a:uFillTx/>
                <a:latin typeface="Arial"/>
                <a:cs typeface="Arial"/>
              </a:rPr>
              <a:t>Funding</a:t>
            </a:r>
            <a:r>
              <a:rPr kumimoji="0" sz="2200" b="0" i="0" u="none" strike="noStrike" kern="0" cap="none" spc="-75" normalizeH="0" baseline="0" noProof="0">
                <a:ln>
                  <a:noFill/>
                </a:ln>
                <a:solidFill>
                  <a:srgbClr val="FFFFFF"/>
                </a:solidFill>
                <a:effectLst/>
                <a:uLnTx/>
                <a:uFillTx/>
                <a:latin typeface="Arial"/>
                <a:cs typeface="Arial"/>
              </a:rPr>
              <a:t> </a:t>
            </a:r>
            <a:r>
              <a:rPr kumimoji="0" sz="2200" b="0" i="0" u="none" strike="noStrike" kern="0" cap="none" spc="0" normalizeH="0" baseline="0" noProof="0">
                <a:ln>
                  <a:noFill/>
                </a:ln>
                <a:solidFill>
                  <a:srgbClr val="FFFFFF"/>
                </a:solidFill>
                <a:effectLst/>
                <a:uLnTx/>
                <a:uFillTx/>
                <a:latin typeface="Arial"/>
                <a:cs typeface="Arial"/>
              </a:rPr>
              <a:t>Opportunity:</a:t>
            </a:r>
            <a:r>
              <a:rPr kumimoji="0" sz="2200" b="0" i="0" u="none" strike="noStrike" kern="0" cap="none" spc="-75" normalizeH="0" baseline="0" noProof="0">
                <a:ln>
                  <a:noFill/>
                </a:ln>
                <a:solidFill>
                  <a:srgbClr val="FFFFFF"/>
                </a:solidFill>
                <a:effectLst/>
                <a:uLnTx/>
                <a:uFillTx/>
                <a:latin typeface="Arial"/>
                <a:cs typeface="Arial"/>
              </a:rPr>
              <a:t> </a:t>
            </a:r>
            <a:r>
              <a:rPr kumimoji="0" sz="2200" b="0" i="0" u="none" strike="noStrike" kern="0" cap="none" spc="-10" normalizeH="0" baseline="0" noProof="0">
                <a:ln>
                  <a:noFill/>
                </a:ln>
                <a:solidFill>
                  <a:srgbClr val="FFFFFF"/>
                </a:solidFill>
                <a:effectLst/>
                <a:uLnTx/>
                <a:uFillTx/>
                <a:latin typeface="Arial"/>
                <a:cs typeface="Arial"/>
              </a:rPr>
              <a:t>Online</a:t>
            </a:r>
            <a:r>
              <a:rPr kumimoji="0" sz="2200" b="0" i="0" u="none" strike="noStrike" kern="0" cap="none" spc="-140" normalizeH="0" baseline="0" noProof="0">
                <a:ln>
                  <a:noFill/>
                </a:ln>
                <a:solidFill>
                  <a:srgbClr val="FFFFFF"/>
                </a:solidFill>
                <a:effectLst/>
                <a:uLnTx/>
                <a:uFillTx/>
                <a:latin typeface="Arial"/>
                <a:cs typeface="Arial"/>
              </a:rPr>
              <a:t> </a:t>
            </a:r>
            <a:r>
              <a:rPr kumimoji="0" sz="2200" b="0" i="0" u="none" strike="noStrike" kern="0" cap="none" spc="0" normalizeH="0" baseline="0" noProof="0">
                <a:ln>
                  <a:noFill/>
                </a:ln>
                <a:solidFill>
                  <a:srgbClr val="FFFFFF"/>
                </a:solidFill>
                <a:effectLst/>
                <a:uLnTx/>
                <a:uFillTx/>
                <a:latin typeface="Arial"/>
                <a:cs typeface="Arial"/>
              </a:rPr>
              <a:t>Application</a:t>
            </a:r>
            <a:r>
              <a:rPr kumimoji="0" sz="2200" b="0" i="0" u="none" strike="noStrike" kern="0" cap="none" spc="-90" normalizeH="0" baseline="0" noProof="0">
                <a:ln>
                  <a:noFill/>
                </a:ln>
                <a:solidFill>
                  <a:srgbClr val="FFFFFF"/>
                </a:solidFill>
                <a:effectLst/>
                <a:uLnTx/>
                <a:uFillTx/>
                <a:latin typeface="Arial"/>
                <a:cs typeface="Arial"/>
              </a:rPr>
              <a:t> </a:t>
            </a:r>
            <a:r>
              <a:rPr kumimoji="0" sz="2200" b="0" i="0" u="none" strike="noStrike" kern="0" cap="none" spc="-10" normalizeH="0" baseline="0" noProof="0">
                <a:ln>
                  <a:noFill/>
                </a:ln>
                <a:solidFill>
                  <a:srgbClr val="FFFFFF"/>
                </a:solidFill>
                <a:effectLst/>
                <a:uLnTx/>
                <a:uFillTx/>
                <a:latin typeface="Arial"/>
                <a:cs typeface="Arial"/>
              </a:rPr>
              <a:t>Components</a:t>
            </a:r>
            <a:endParaRPr kumimoji="0" sz="2200" b="0" i="0" u="none" strike="noStrike" kern="0" cap="none" spc="0" normalizeH="0" baseline="0" noProof="0">
              <a:ln>
                <a:noFill/>
              </a:ln>
              <a:solidFill>
                <a:sysClr val="windowText" lastClr="000000"/>
              </a:solidFill>
              <a:effectLst/>
              <a:uLnTx/>
              <a:uFillTx/>
              <a:latin typeface="Arial"/>
              <a:cs typeface="Arial"/>
            </a:endParaRPr>
          </a:p>
        </p:txBody>
      </p:sp>
      <p:sp>
        <p:nvSpPr>
          <p:cNvPr id="10" name="object 10"/>
          <p:cNvSpPr txBox="1"/>
          <p:nvPr/>
        </p:nvSpPr>
        <p:spPr>
          <a:xfrm>
            <a:off x="578966" y="1643746"/>
            <a:ext cx="6887867" cy="3379130"/>
          </a:xfrm>
          <a:prstGeom prst="rect">
            <a:avLst/>
          </a:prstGeom>
        </p:spPr>
        <p:txBody>
          <a:bodyPr vert="horz" wrap="square" lIns="0" tIns="102870" rIns="0" bIns="0" rtlCol="0">
            <a:spAutoFit/>
          </a:bodyPr>
          <a:lstStyle/>
          <a:p>
            <a:pPr marL="12700" marR="0" lvl="0" indent="0" defTabSz="914400" eaLnBrk="1" fontAlgn="auto" latinLnBrk="0" hangingPunct="1">
              <a:spcBef>
                <a:spcPts val="810"/>
              </a:spcBef>
              <a:spcAft>
                <a:spcPts val="600"/>
              </a:spcAft>
              <a:buClrTx/>
              <a:buSzTx/>
              <a:buFontTx/>
              <a:buNone/>
              <a:tabLst/>
              <a:defRPr/>
            </a:pPr>
            <a:r>
              <a:rPr kumimoji="0" sz="1600" b="0" i="0" u="none" strike="noStrike" kern="0" cap="none" spc="70" normalizeH="0" baseline="0" noProof="0" dirty="0">
                <a:ln>
                  <a:noFill/>
                </a:ln>
                <a:solidFill>
                  <a:srgbClr val="0E4660"/>
                </a:solidFill>
                <a:effectLst/>
                <a:uLnTx/>
                <a:uFillTx/>
                <a:latin typeface="Calibri"/>
                <a:cs typeface="Calibri"/>
              </a:rPr>
              <a:t>APPENDIX</a:t>
            </a:r>
            <a:r>
              <a:rPr kumimoji="0" sz="1600" b="0" i="0" u="none" strike="noStrike" kern="0" cap="none" spc="20" normalizeH="0" baseline="0" noProof="0" dirty="0">
                <a:ln>
                  <a:noFill/>
                </a:ln>
                <a:solidFill>
                  <a:srgbClr val="0E4660"/>
                </a:solidFill>
                <a:effectLst/>
                <a:uLnTx/>
                <a:uFillTx/>
                <a:latin typeface="Calibri"/>
                <a:cs typeface="Calibri"/>
              </a:rPr>
              <a:t> </a:t>
            </a:r>
            <a:r>
              <a:rPr kumimoji="0" sz="1600" b="0" i="0" u="none" strike="noStrike" kern="0" cap="none" spc="0" normalizeH="0" baseline="0" noProof="0" dirty="0">
                <a:ln>
                  <a:noFill/>
                </a:ln>
                <a:solidFill>
                  <a:srgbClr val="0E4660"/>
                </a:solidFill>
                <a:effectLst/>
                <a:uLnTx/>
                <a:uFillTx/>
                <a:latin typeface="Calibri"/>
                <a:cs typeface="Calibri"/>
              </a:rPr>
              <a:t>A:</a:t>
            </a:r>
            <a:r>
              <a:rPr kumimoji="0" sz="1600" b="0" i="0" u="none" strike="noStrike" kern="0" cap="none" spc="30" normalizeH="0" baseline="0" noProof="0" dirty="0">
                <a:ln>
                  <a:noFill/>
                </a:ln>
                <a:solidFill>
                  <a:srgbClr val="0E4660"/>
                </a:solidFill>
                <a:effectLst/>
                <a:uLnTx/>
                <a:uFillTx/>
                <a:latin typeface="Calibri"/>
                <a:cs typeface="Calibri"/>
              </a:rPr>
              <a:t> </a:t>
            </a:r>
            <a:r>
              <a:rPr kumimoji="0" sz="1600" b="0" i="0" u="none" strike="noStrike" kern="0" cap="none" spc="75" normalizeH="0" baseline="0" noProof="0" dirty="0">
                <a:ln>
                  <a:noFill/>
                </a:ln>
                <a:solidFill>
                  <a:srgbClr val="0E4660"/>
                </a:solidFill>
                <a:effectLst/>
                <a:uLnTx/>
                <a:uFillTx/>
                <a:latin typeface="Calibri"/>
                <a:cs typeface="Calibri"/>
              </a:rPr>
              <a:t>PROJECT</a:t>
            </a:r>
            <a:r>
              <a:rPr kumimoji="0" sz="1600" b="0" i="0" u="none" strike="noStrike" kern="0" cap="none" spc="30" normalizeH="0" baseline="0" noProof="0" dirty="0">
                <a:ln>
                  <a:noFill/>
                </a:ln>
                <a:solidFill>
                  <a:srgbClr val="0E4660"/>
                </a:solidFill>
                <a:effectLst/>
                <a:uLnTx/>
                <a:uFillTx/>
                <a:latin typeface="Calibri"/>
                <a:cs typeface="Calibri"/>
              </a:rPr>
              <a:t> </a:t>
            </a:r>
            <a:r>
              <a:rPr kumimoji="0" sz="1600" b="0" i="0" u="none" strike="noStrike" kern="0" cap="none" spc="0" normalizeH="0" baseline="0" noProof="0" dirty="0">
                <a:ln>
                  <a:noFill/>
                </a:ln>
                <a:solidFill>
                  <a:srgbClr val="0E4660"/>
                </a:solidFill>
                <a:effectLst/>
                <a:uLnTx/>
                <a:uFillTx/>
                <a:latin typeface="Calibri"/>
                <a:cs typeface="Calibri"/>
              </a:rPr>
              <a:t>NARRATIVE</a:t>
            </a:r>
            <a:r>
              <a:rPr kumimoji="0" sz="1600" b="0" i="0" u="none" strike="noStrike" kern="0" cap="none" spc="20" normalizeH="0" baseline="0" noProof="0" dirty="0">
                <a:ln>
                  <a:noFill/>
                </a:ln>
                <a:solidFill>
                  <a:srgbClr val="0E4660"/>
                </a:solidFill>
                <a:effectLst/>
                <a:uLnTx/>
                <a:uFillTx/>
                <a:latin typeface="Calibri"/>
                <a:cs typeface="Calibri"/>
              </a:rPr>
              <a:t> </a:t>
            </a:r>
            <a:r>
              <a:rPr kumimoji="0" sz="1600" b="0" i="0" u="none" strike="noStrike" kern="0" cap="none" spc="55" normalizeH="0" baseline="0" noProof="0" dirty="0">
                <a:ln>
                  <a:noFill/>
                </a:ln>
                <a:solidFill>
                  <a:srgbClr val="0E4660"/>
                </a:solidFill>
                <a:effectLst/>
                <a:uLnTx/>
                <a:uFillTx/>
                <a:latin typeface="Calibri"/>
                <a:cs typeface="Calibri"/>
              </a:rPr>
              <a:t>and</a:t>
            </a:r>
            <a:r>
              <a:rPr kumimoji="0" sz="1600" b="0" i="0" u="none" strike="noStrike" kern="0" cap="none" spc="25" normalizeH="0" baseline="0" noProof="0" dirty="0">
                <a:ln>
                  <a:noFill/>
                </a:ln>
                <a:solidFill>
                  <a:srgbClr val="0E4660"/>
                </a:solidFill>
                <a:effectLst/>
                <a:uLnTx/>
                <a:uFillTx/>
                <a:latin typeface="Calibri"/>
                <a:cs typeface="Calibri"/>
              </a:rPr>
              <a:t> </a:t>
            </a:r>
            <a:r>
              <a:rPr kumimoji="0" sz="1600" b="0" i="0" u="none" strike="noStrike" kern="0" cap="none" spc="75" normalizeH="0" baseline="0" noProof="0" dirty="0">
                <a:ln>
                  <a:noFill/>
                </a:ln>
                <a:solidFill>
                  <a:srgbClr val="0E4660"/>
                </a:solidFill>
                <a:effectLst/>
                <a:uLnTx/>
                <a:uFillTx/>
                <a:latin typeface="Calibri"/>
                <a:cs typeface="Calibri"/>
              </a:rPr>
              <a:t>FUNDING</a:t>
            </a:r>
            <a:r>
              <a:rPr kumimoji="0" sz="1600" b="0" i="0" u="none" strike="noStrike" kern="0" cap="none" spc="20" normalizeH="0" baseline="0" noProof="0" dirty="0">
                <a:ln>
                  <a:noFill/>
                </a:ln>
                <a:solidFill>
                  <a:srgbClr val="0E4660"/>
                </a:solidFill>
                <a:effectLst/>
                <a:uLnTx/>
                <a:uFillTx/>
                <a:latin typeface="Calibri"/>
                <a:cs typeface="Calibri"/>
              </a:rPr>
              <a:t> </a:t>
            </a:r>
            <a:r>
              <a:rPr kumimoji="0" sz="1600" b="0" i="0" u="none" strike="noStrike" kern="0" cap="none" spc="-10" normalizeH="0" baseline="0" noProof="0" dirty="0">
                <a:ln>
                  <a:noFill/>
                </a:ln>
                <a:solidFill>
                  <a:srgbClr val="0E4660"/>
                </a:solidFill>
                <a:effectLst/>
                <a:uLnTx/>
                <a:uFillTx/>
                <a:latin typeface="Calibri"/>
                <a:cs typeface="Calibri"/>
              </a:rPr>
              <a:t>OVERVIEW</a:t>
            </a:r>
            <a:endParaRPr kumimoji="0" sz="1600" b="0" i="0" u="none" strike="noStrike" kern="0" cap="none" spc="0" normalizeH="0" baseline="0" noProof="0" dirty="0">
              <a:ln>
                <a:noFill/>
              </a:ln>
              <a:solidFill>
                <a:sysClr val="windowText" lastClr="000000"/>
              </a:solidFill>
              <a:effectLst/>
              <a:uLnTx/>
              <a:uFillTx/>
              <a:latin typeface="Calibri"/>
              <a:cs typeface="Calibri"/>
            </a:endParaRPr>
          </a:p>
          <a:p>
            <a:pPr marL="41275" marR="0" lvl="0" indent="0" defTabSz="914400" eaLnBrk="1" fontAlgn="auto" latinLnBrk="0" hangingPunct="1">
              <a:spcBef>
                <a:spcPts val="535"/>
              </a:spcBef>
              <a:spcAft>
                <a:spcPts val="600"/>
              </a:spcAft>
              <a:buClrTx/>
              <a:buSzTx/>
              <a:buFontTx/>
              <a:buNone/>
              <a:tabLst/>
              <a:defRPr/>
            </a:pPr>
            <a:r>
              <a:rPr kumimoji="0" sz="1200" b="1" i="0" u="none" strike="noStrike" kern="0" cap="none" spc="65" normalizeH="0" baseline="0" noProof="0" dirty="0">
                <a:ln>
                  <a:noFill/>
                </a:ln>
                <a:solidFill>
                  <a:sysClr val="windowText" lastClr="000000"/>
                </a:solidFill>
                <a:effectLst/>
                <a:uLnTx/>
                <a:uFillTx/>
                <a:latin typeface="Calibri"/>
                <a:cs typeface="Calibri"/>
              </a:rPr>
              <a:t>PROJECT</a:t>
            </a:r>
            <a:r>
              <a:rPr kumimoji="0" sz="1200" b="1" i="0" u="none" strike="noStrike" kern="0" cap="none" spc="0" normalizeH="0" baseline="0" noProof="0" dirty="0">
                <a:ln>
                  <a:noFill/>
                </a:ln>
                <a:solidFill>
                  <a:sysClr val="windowText" lastClr="000000"/>
                </a:solidFill>
                <a:effectLst/>
                <a:uLnTx/>
                <a:uFillTx/>
                <a:latin typeface="Calibri"/>
                <a:cs typeface="Calibri"/>
              </a:rPr>
              <a:t> </a:t>
            </a:r>
            <a:r>
              <a:rPr kumimoji="0" sz="1200" b="1" i="0" u="none" strike="noStrike" kern="0" cap="none" spc="-10" normalizeH="0" baseline="0" noProof="0" dirty="0">
                <a:ln>
                  <a:noFill/>
                </a:ln>
                <a:solidFill>
                  <a:sysClr val="windowText" lastClr="000000"/>
                </a:solidFill>
                <a:effectLst/>
                <a:uLnTx/>
                <a:uFillTx/>
                <a:latin typeface="Calibri"/>
                <a:cs typeface="Calibri"/>
              </a:rPr>
              <a:t>NARRATIVE</a:t>
            </a:r>
            <a:endParaRPr kumimoji="0" sz="1200" b="0" i="0" u="none" strike="noStrike" kern="0" cap="none" spc="0" normalizeH="0" baseline="0" noProof="0" dirty="0">
              <a:ln>
                <a:noFill/>
              </a:ln>
              <a:solidFill>
                <a:sysClr val="windowText" lastClr="000000"/>
              </a:solidFill>
              <a:effectLst/>
              <a:uLnTx/>
              <a:uFillTx/>
              <a:latin typeface="Calibri"/>
              <a:cs typeface="Calibri"/>
            </a:endParaRPr>
          </a:p>
          <a:p>
            <a:pPr marL="230188" marR="46355" lvl="0" indent="-115888" defTabSz="914400" eaLnBrk="1" fontAlgn="auto" latinLnBrk="0" hangingPunct="1">
              <a:spcBef>
                <a:spcPts val="800"/>
              </a:spcBef>
              <a:spcAft>
                <a:spcPts val="600"/>
              </a:spcAft>
              <a:buClrTx/>
              <a:buSzPct val="91666"/>
              <a:buFont typeface="Arial" panose="020B0604020202020204" pitchFamily="34" charset="0"/>
              <a:buChar char="•"/>
              <a:tabLst>
                <a:tab pos="522605" algn="l"/>
              </a:tabLst>
              <a:defRPr/>
            </a:pPr>
            <a:r>
              <a:rPr kumimoji="0" sz="1200" b="1" i="0" u="none" strike="noStrike" kern="0" cap="none" spc="45" normalizeH="0" baseline="0" noProof="0" dirty="0">
                <a:ln>
                  <a:noFill/>
                </a:ln>
                <a:solidFill>
                  <a:sysClr val="windowText" lastClr="000000"/>
                </a:solidFill>
                <a:effectLst/>
                <a:uLnTx/>
                <a:uFillTx/>
                <a:latin typeface="Calibri"/>
                <a:cs typeface="Calibri"/>
              </a:rPr>
              <a:t>Project</a:t>
            </a:r>
            <a:r>
              <a:rPr kumimoji="0" sz="1200" b="1" i="0" u="none" strike="noStrike" kern="0" cap="none" spc="10" normalizeH="0" baseline="0" noProof="0" dirty="0">
                <a:ln>
                  <a:noFill/>
                </a:ln>
                <a:solidFill>
                  <a:sysClr val="windowText" lastClr="000000"/>
                </a:solidFill>
                <a:effectLst/>
                <a:uLnTx/>
                <a:uFillTx/>
                <a:latin typeface="Calibri"/>
                <a:cs typeface="Calibri"/>
              </a:rPr>
              <a:t> </a:t>
            </a:r>
            <a:r>
              <a:rPr kumimoji="0" sz="1200" b="1" i="0" u="none" strike="noStrike" kern="0" cap="none" spc="65" normalizeH="0" baseline="0" noProof="0" dirty="0">
                <a:ln>
                  <a:noFill/>
                </a:ln>
                <a:solidFill>
                  <a:sysClr val="windowText" lastClr="000000"/>
                </a:solidFill>
                <a:effectLst/>
                <a:uLnTx/>
                <a:uFillTx/>
                <a:latin typeface="Calibri"/>
                <a:cs typeface="Calibri"/>
              </a:rPr>
              <a:t>Summary:</a:t>
            </a:r>
            <a:r>
              <a:rPr kumimoji="0" sz="1200" b="1" i="0" u="none" strike="noStrike" kern="0" cap="none" spc="0"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description</a:t>
            </a:r>
            <a:r>
              <a:rPr kumimoji="0" sz="1200" b="0" i="0" u="none" strike="noStrike" kern="0" cap="none" spc="50"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of</a:t>
            </a:r>
            <a:r>
              <a:rPr kumimoji="0" sz="1200" b="0" i="0" u="none" strike="noStrike" kern="0" cap="none" spc="4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the</a:t>
            </a:r>
            <a:r>
              <a:rPr kumimoji="0" sz="1200" b="0" i="0" u="none" strike="noStrike" kern="0" cap="none" spc="40"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project,</a:t>
            </a:r>
            <a:r>
              <a:rPr kumimoji="0" sz="1200" b="0" i="0" u="none" strike="noStrike" kern="0" cap="none" spc="40"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work</a:t>
            </a:r>
            <a:r>
              <a:rPr kumimoji="0" sz="1200" b="0" i="0" u="none" strike="noStrike" kern="0" cap="none" spc="3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completed</a:t>
            </a:r>
            <a:r>
              <a:rPr kumimoji="0" sz="1200" b="0" i="0" u="none" strike="noStrike" kern="0" cap="none" spc="50"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to</a:t>
            </a:r>
            <a:r>
              <a:rPr kumimoji="0" sz="1200" b="0" i="0" u="none" strike="noStrike" kern="0" cap="none" spc="2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date,</a:t>
            </a:r>
            <a:r>
              <a:rPr kumimoji="0" sz="1200" b="0" i="0" u="none" strike="noStrike" kern="0" cap="none" spc="3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overview</a:t>
            </a:r>
            <a:r>
              <a:rPr kumimoji="0" sz="1200" b="0" i="0" u="none" strike="noStrike" kern="0" cap="none" spc="50" normalizeH="0" baseline="0" noProof="0" dirty="0">
                <a:ln>
                  <a:noFill/>
                </a:ln>
                <a:solidFill>
                  <a:sysClr val="windowText" lastClr="000000"/>
                </a:solidFill>
                <a:effectLst/>
                <a:uLnTx/>
                <a:uFillTx/>
                <a:latin typeface="Calibri"/>
                <a:cs typeface="Calibri"/>
              </a:rPr>
              <a:t> </a:t>
            </a:r>
            <a:r>
              <a:rPr kumimoji="0" sz="1200" b="0" i="0" u="none" strike="noStrike" kern="0" cap="none" spc="-25" normalizeH="0" baseline="0" noProof="0" dirty="0">
                <a:ln>
                  <a:noFill/>
                </a:ln>
                <a:solidFill>
                  <a:sysClr val="windowText" lastClr="000000"/>
                </a:solidFill>
                <a:effectLst/>
                <a:uLnTx/>
                <a:uFillTx/>
                <a:latin typeface="Calibri"/>
                <a:cs typeface="Calibri"/>
              </a:rPr>
              <a:t>of </a:t>
            </a:r>
            <a:r>
              <a:rPr kumimoji="0" sz="1200" b="0" i="0" u="none" strike="noStrike" kern="0" cap="none" spc="10" normalizeH="0" baseline="0" noProof="0" dirty="0">
                <a:ln>
                  <a:noFill/>
                </a:ln>
                <a:solidFill>
                  <a:sysClr val="windowText" lastClr="000000"/>
                </a:solidFill>
                <a:effectLst/>
                <a:uLnTx/>
                <a:uFillTx/>
                <a:latin typeface="Calibri"/>
                <a:cs typeface="Calibri"/>
              </a:rPr>
              <a:t>project</a:t>
            </a:r>
            <a:r>
              <a:rPr kumimoji="0" sz="1200" b="0" i="0" u="none" strike="noStrike" kern="0" cap="none" spc="7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budget,</a:t>
            </a:r>
            <a:r>
              <a:rPr kumimoji="0" sz="1200" b="0" i="0" u="none" strike="noStrike" kern="0" cap="none" spc="8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organizations</a:t>
            </a:r>
            <a:r>
              <a:rPr kumimoji="0" sz="1200" b="0" i="0" u="none" strike="noStrike" kern="0" cap="none" spc="110"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engaged,</a:t>
            </a:r>
            <a:r>
              <a:rPr kumimoji="0" sz="1200" b="0" i="0" u="none" strike="noStrike" kern="0" cap="none" spc="13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etc.</a:t>
            </a:r>
            <a:r>
              <a:rPr kumimoji="0" sz="1200" b="0" i="0" u="none" strike="noStrike" kern="0" cap="none" spc="4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(max</a:t>
            </a:r>
            <a:r>
              <a:rPr kumimoji="0" sz="1200" b="0" i="0" u="none" strike="noStrike" kern="0" cap="none" spc="8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2</a:t>
            </a:r>
            <a:r>
              <a:rPr kumimoji="0" sz="1200" b="0" i="0" u="none" strike="noStrike" kern="0" cap="none" spc="6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pages)</a:t>
            </a:r>
            <a:endParaRPr kumimoji="0" sz="1200" b="0" i="0" u="none" strike="noStrike" kern="0" cap="none" spc="0" normalizeH="0" baseline="0" noProof="0" dirty="0">
              <a:ln>
                <a:noFill/>
              </a:ln>
              <a:solidFill>
                <a:sysClr val="windowText" lastClr="000000"/>
              </a:solidFill>
              <a:effectLst/>
              <a:uLnTx/>
              <a:uFillTx/>
              <a:latin typeface="Calibri"/>
              <a:cs typeface="Calibri"/>
            </a:endParaRPr>
          </a:p>
          <a:p>
            <a:pPr marL="230188" marR="6985" lvl="0" indent="-115888" defTabSz="914400" eaLnBrk="1" fontAlgn="auto" latinLnBrk="0" hangingPunct="1">
              <a:spcBef>
                <a:spcPts val="0"/>
              </a:spcBef>
              <a:spcAft>
                <a:spcPts val="600"/>
              </a:spcAft>
              <a:buClrTx/>
              <a:buSzPct val="91666"/>
              <a:buFont typeface="Arial" panose="020B0604020202020204" pitchFamily="34" charset="0"/>
              <a:buChar char="•"/>
              <a:tabLst>
                <a:tab pos="522605" algn="l"/>
              </a:tabLst>
              <a:defRPr/>
            </a:pPr>
            <a:r>
              <a:rPr kumimoji="0" sz="1200" b="1" i="0" u="none" strike="noStrike" kern="0" cap="none" spc="20" normalizeH="0" baseline="0" noProof="0" dirty="0">
                <a:ln>
                  <a:noFill/>
                </a:ln>
                <a:solidFill>
                  <a:sysClr val="windowText" lastClr="000000"/>
                </a:solidFill>
                <a:effectLst/>
                <a:uLnTx/>
                <a:uFillTx/>
                <a:latin typeface="Calibri"/>
                <a:cs typeface="Calibri"/>
              </a:rPr>
              <a:t>Organization</a:t>
            </a:r>
            <a:r>
              <a:rPr kumimoji="0" sz="1200" b="1" i="0" u="none" strike="noStrike" kern="0" cap="none" spc="65" normalizeH="0" baseline="0" noProof="0" dirty="0">
                <a:ln>
                  <a:noFill/>
                </a:ln>
                <a:solidFill>
                  <a:sysClr val="windowText" lastClr="000000"/>
                </a:solidFill>
                <a:effectLst/>
                <a:uLnTx/>
                <a:uFillTx/>
                <a:latin typeface="Calibri"/>
                <a:cs typeface="Calibri"/>
              </a:rPr>
              <a:t> </a:t>
            </a:r>
            <a:r>
              <a:rPr kumimoji="0" sz="1200" b="1" i="0" u="none" strike="noStrike" kern="0" cap="none" spc="50" normalizeH="0" baseline="0" noProof="0" dirty="0">
                <a:ln>
                  <a:noFill/>
                </a:ln>
                <a:solidFill>
                  <a:sysClr val="windowText" lastClr="000000"/>
                </a:solidFill>
                <a:effectLst/>
                <a:uLnTx/>
                <a:uFillTx/>
                <a:latin typeface="Calibri"/>
                <a:cs typeface="Calibri"/>
              </a:rPr>
              <a:t>chart:</a:t>
            </a:r>
            <a:r>
              <a:rPr kumimoji="0" sz="1200" b="1" i="0" u="none" strike="noStrike" kern="0" cap="none" spc="35" normalizeH="0" baseline="0" noProof="0" dirty="0">
                <a:ln>
                  <a:noFill/>
                </a:ln>
                <a:solidFill>
                  <a:sysClr val="windowText" lastClr="000000"/>
                </a:solidFill>
                <a:effectLst/>
                <a:uLnTx/>
                <a:uFillTx/>
                <a:latin typeface="Calibri"/>
                <a:cs typeface="Calibri"/>
              </a:rPr>
              <a:t> </a:t>
            </a:r>
            <a:r>
              <a:rPr kumimoji="0" sz="1200" b="0" i="0" u="none" strike="noStrike" kern="0" cap="none" spc="20" normalizeH="0" baseline="0" noProof="0" dirty="0">
                <a:ln>
                  <a:noFill/>
                </a:ln>
                <a:solidFill>
                  <a:sysClr val="windowText" lastClr="000000"/>
                </a:solidFill>
                <a:effectLst/>
                <a:uLnTx/>
                <a:uFillTx/>
                <a:latin typeface="Calibri"/>
                <a:cs typeface="Calibri"/>
              </a:rPr>
              <a:t>including</a:t>
            </a:r>
            <a:r>
              <a:rPr kumimoji="0" sz="1200" b="0" i="0" u="none" strike="noStrike" kern="0" cap="none" spc="90" normalizeH="0" baseline="0" noProof="0" dirty="0">
                <a:ln>
                  <a:noFill/>
                </a:ln>
                <a:solidFill>
                  <a:sysClr val="windowText" lastClr="000000"/>
                </a:solidFill>
                <a:effectLst/>
                <a:uLnTx/>
                <a:uFillTx/>
                <a:latin typeface="Calibri"/>
                <a:cs typeface="Calibri"/>
              </a:rPr>
              <a:t> </a:t>
            </a:r>
            <a:r>
              <a:rPr kumimoji="0" sz="1200" b="0" i="0" u="none" strike="noStrike" kern="0" cap="none" spc="20" normalizeH="0" baseline="0" noProof="0" dirty="0">
                <a:ln>
                  <a:noFill/>
                </a:ln>
                <a:solidFill>
                  <a:sysClr val="windowText" lastClr="000000"/>
                </a:solidFill>
                <a:effectLst/>
                <a:uLnTx/>
                <a:uFillTx/>
                <a:latin typeface="Calibri"/>
                <a:cs typeface="Calibri"/>
              </a:rPr>
              <a:t>confirmed</a:t>
            </a:r>
            <a:r>
              <a:rPr kumimoji="0" sz="1200" b="0" i="0" u="none" strike="noStrike" kern="0" cap="none" spc="100" normalizeH="0" baseline="0" noProof="0" dirty="0">
                <a:ln>
                  <a:noFill/>
                </a:ln>
                <a:solidFill>
                  <a:sysClr val="windowText" lastClr="000000"/>
                </a:solidFill>
                <a:effectLst/>
                <a:uLnTx/>
                <a:uFillTx/>
                <a:latin typeface="Calibri"/>
                <a:cs typeface="Calibri"/>
              </a:rPr>
              <a:t> </a:t>
            </a:r>
            <a:r>
              <a:rPr kumimoji="0" sz="1200" b="0" i="0" u="none" strike="noStrike" kern="0" cap="none" spc="20" normalizeH="0" baseline="0" noProof="0" dirty="0">
                <a:ln>
                  <a:noFill/>
                </a:ln>
                <a:solidFill>
                  <a:sysClr val="windowText" lastClr="000000"/>
                </a:solidFill>
                <a:effectLst/>
                <a:uLnTx/>
                <a:uFillTx/>
                <a:latin typeface="Calibri"/>
                <a:cs typeface="Calibri"/>
              </a:rPr>
              <a:t>team</a:t>
            </a:r>
            <a:r>
              <a:rPr kumimoji="0" sz="1200" b="0" i="0" u="none" strike="noStrike" kern="0" cap="none" spc="55" normalizeH="0" baseline="0" noProof="0" dirty="0">
                <a:ln>
                  <a:noFill/>
                </a:ln>
                <a:solidFill>
                  <a:sysClr val="windowText" lastClr="000000"/>
                </a:solidFill>
                <a:effectLst/>
                <a:uLnTx/>
                <a:uFillTx/>
                <a:latin typeface="Calibri"/>
                <a:cs typeface="Calibri"/>
              </a:rPr>
              <a:t> </a:t>
            </a:r>
            <a:r>
              <a:rPr kumimoji="0" sz="1200" b="0" i="0" u="none" strike="noStrike" kern="0" cap="none" spc="20" normalizeH="0" baseline="0" noProof="0" dirty="0">
                <a:ln>
                  <a:noFill/>
                </a:ln>
                <a:solidFill>
                  <a:sysClr val="windowText" lastClr="000000"/>
                </a:solidFill>
                <a:effectLst/>
                <a:uLnTx/>
                <a:uFillTx/>
                <a:latin typeface="Calibri"/>
                <a:cs typeface="Calibri"/>
              </a:rPr>
              <a:t>members</a:t>
            </a:r>
            <a:r>
              <a:rPr kumimoji="0" sz="1200" b="0" i="0" u="none" strike="noStrike" kern="0" cap="none" spc="90" normalizeH="0" baseline="0" noProof="0" dirty="0">
                <a:ln>
                  <a:noFill/>
                </a:ln>
                <a:solidFill>
                  <a:sysClr val="windowText" lastClr="000000"/>
                </a:solidFill>
                <a:effectLst/>
                <a:uLnTx/>
                <a:uFillTx/>
                <a:latin typeface="Calibri"/>
                <a:cs typeface="Calibri"/>
              </a:rPr>
              <a:t> </a:t>
            </a:r>
            <a:r>
              <a:rPr kumimoji="0" sz="1200" b="0" i="0" u="none" strike="noStrike" kern="0" cap="none" spc="20" normalizeH="0" baseline="0" noProof="0" dirty="0">
                <a:ln>
                  <a:noFill/>
                </a:ln>
                <a:solidFill>
                  <a:sysClr val="windowText" lastClr="000000"/>
                </a:solidFill>
                <a:effectLst/>
                <a:uLnTx/>
                <a:uFillTx/>
                <a:latin typeface="Calibri"/>
                <a:cs typeface="Calibri"/>
              </a:rPr>
              <a:t>and</a:t>
            </a:r>
            <a:r>
              <a:rPr kumimoji="0" sz="1200" b="0" i="0" u="none" strike="noStrike" kern="0" cap="none" spc="75" normalizeH="0" baseline="0" noProof="0" dirty="0">
                <a:ln>
                  <a:noFill/>
                </a:ln>
                <a:solidFill>
                  <a:sysClr val="windowText" lastClr="000000"/>
                </a:solidFill>
                <a:effectLst/>
                <a:uLnTx/>
                <a:uFillTx/>
                <a:latin typeface="Calibri"/>
                <a:cs typeface="Calibri"/>
              </a:rPr>
              <a:t> </a:t>
            </a:r>
            <a:r>
              <a:rPr kumimoji="0" sz="1200" b="0" i="0" u="none" strike="noStrike" kern="0" cap="none" spc="20" normalizeH="0" baseline="0" noProof="0" dirty="0">
                <a:ln>
                  <a:noFill/>
                </a:ln>
                <a:solidFill>
                  <a:sysClr val="windowText" lastClr="000000"/>
                </a:solidFill>
                <a:effectLst/>
                <a:uLnTx/>
                <a:uFillTx/>
                <a:latin typeface="Calibri"/>
                <a:cs typeface="Calibri"/>
              </a:rPr>
              <a:t>any</a:t>
            </a:r>
            <a:r>
              <a:rPr kumimoji="0" sz="1200" b="0" i="0" u="none" strike="noStrike" kern="0" cap="none" spc="50"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subcontractors </a:t>
            </a:r>
            <a:r>
              <a:rPr kumimoji="0" sz="1200" b="0" i="0" u="none" strike="noStrike" kern="0" cap="none" spc="45" normalizeH="0" baseline="0" noProof="0" dirty="0">
                <a:ln>
                  <a:noFill/>
                </a:ln>
                <a:solidFill>
                  <a:sysClr val="windowText" lastClr="000000"/>
                </a:solidFill>
                <a:effectLst/>
                <a:uLnTx/>
                <a:uFillTx/>
                <a:latin typeface="Calibri"/>
                <a:cs typeface="Calibri"/>
              </a:rPr>
              <a:t>(Includes</a:t>
            </a:r>
            <a:r>
              <a:rPr kumimoji="0" sz="1200" b="0" i="0" u="none" strike="noStrike" kern="0" cap="none" spc="80"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identifying</a:t>
            </a:r>
            <a:r>
              <a:rPr kumimoji="0" sz="1200" b="0" i="0" u="none" strike="noStrike" kern="0" cap="none" spc="100"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the</a:t>
            </a:r>
            <a:r>
              <a:rPr kumimoji="0" sz="1200" b="0" i="0" u="none" strike="noStrike" kern="0" cap="none" spc="95" normalizeH="0" baseline="0" noProof="0" dirty="0">
                <a:ln>
                  <a:noFill/>
                </a:ln>
                <a:solidFill>
                  <a:sysClr val="windowText" lastClr="000000"/>
                </a:solidFill>
                <a:effectLst/>
                <a:uLnTx/>
                <a:uFillTx/>
                <a:latin typeface="Calibri"/>
                <a:cs typeface="Calibri"/>
              </a:rPr>
              <a:t> </a:t>
            </a:r>
            <a:r>
              <a:rPr kumimoji="0" sz="1200" b="0" i="0" u="none" strike="noStrike" kern="0" cap="none" spc="50" normalizeH="0" baseline="0" noProof="0" dirty="0">
                <a:ln>
                  <a:noFill/>
                </a:ln>
                <a:solidFill>
                  <a:sysClr val="windowText" lastClr="000000"/>
                </a:solidFill>
                <a:effectLst/>
                <a:uLnTx/>
                <a:uFillTx/>
                <a:latin typeface="Calibri"/>
                <a:cs typeface="Calibri"/>
              </a:rPr>
              <a:t>specific</a:t>
            </a:r>
            <a:r>
              <a:rPr kumimoji="0" sz="1200" b="0" i="0" u="none" strike="noStrike" kern="0" cap="none" spc="60" normalizeH="0" baseline="0" noProof="0" dirty="0">
                <a:ln>
                  <a:noFill/>
                </a:ln>
                <a:solidFill>
                  <a:sysClr val="windowText" lastClr="000000"/>
                </a:solidFill>
                <a:effectLst/>
                <a:uLnTx/>
                <a:uFillTx/>
                <a:latin typeface="Calibri"/>
                <a:cs typeface="Calibri"/>
              </a:rPr>
              <a:t> </a:t>
            </a:r>
            <a:r>
              <a:rPr kumimoji="0" sz="1200" b="0" i="0" u="none" strike="noStrike" kern="0" cap="none" spc="55" normalizeH="0" baseline="0" noProof="0" dirty="0">
                <a:ln>
                  <a:noFill/>
                </a:ln>
                <a:solidFill>
                  <a:sysClr val="windowText" lastClr="000000"/>
                </a:solidFill>
                <a:effectLst/>
                <a:uLnTx/>
                <a:uFillTx/>
                <a:latin typeface="Calibri"/>
                <a:cs typeface="Calibri"/>
              </a:rPr>
              <a:t>leads</a:t>
            </a:r>
            <a:r>
              <a:rPr kumimoji="0" sz="1200" b="0" i="0" u="none" strike="noStrike" kern="0" cap="none" spc="75"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and</a:t>
            </a:r>
            <a:r>
              <a:rPr kumimoji="0" sz="1200" b="0" i="0" u="none" strike="noStrike" kern="0" cap="none" spc="80"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supporting</a:t>
            </a:r>
            <a:r>
              <a:rPr kumimoji="0" sz="1200" b="0" i="0" u="none" strike="noStrike" kern="0" cap="none" spc="100"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personnel</a:t>
            </a:r>
            <a:r>
              <a:rPr kumimoji="0" sz="1200" b="0" i="0" u="none" strike="noStrike" kern="0" cap="none" spc="105"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for</a:t>
            </a:r>
            <a:r>
              <a:rPr kumimoji="0" sz="1200" b="0" i="0" u="none" strike="noStrike" kern="0" cap="none" spc="60" normalizeH="0" baseline="0" noProof="0" dirty="0">
                <a:ln>
                  <a:noFill/>
                </a:ln>
                <a:solidFill>
                  <a:sysClr val="windowText" lastClr="000000"/>
                </a:solidFill>
                <a:effectLst/>
                <a:uLnTx/>
                <a:uFillTx/>
                <a:latin typeface="Calibri"/>
                <a:cs typeface="Calibri"/>
              </a:rPr>
              <a:t> </a:t>
            </a:r>
            <a:r>
              <a:rPr kumimoji="0" sz="1200" b="0" i="0" u="none" strike="noStrike" kern="0" cap="none" spc="55" normalizeH="0" baseline="0" noProof="0" dirty="0">
                <a:ln>
                  <a:noFill/>
                </a:ln>
                <a:solidFill>
                  <a:sysClr val="windowText" lastClr="000000"/>
                </a:solidFill>
                <a:effectLst/>
                <a:uLnTx/>
                <a:uFillTx/>
                <a:latin typeface="Calibri"/>
                <a:cs typeface="Calibri"/>
              </a:rPr>
              <a:t>each</a:t>
            </a:r>
            <a:r>
              <a:rPr kumimoji="0" sz="1200" b="0" i="0" u="none" strike="noStrike" kern="0" cap="none" spc="70"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task</a:t>
            </a:r>
            <a:r>
              <a:rPr kumimoji="0" sz="1200" b="0" i="0" u="none" strike="noStrike" kern="0" cap="none" spc="75" normalizeH="0" baseline="0" noProof="0" dirty="0">
                <a:ln>
                  <a:noFill/>
                </a:ln>
                <a:solidFill>
                  <a:sysClr val="windowText" lastClr="000000"/>
                </a:solidFill>
                <a:effectLst/>
                <a:uLnTx/>
                <a:uFillTx/>
                <a:latin typeface="Calibri"/>
                <a:cs typeface="Calibri"/>
              </a:rPr>
              <a:t> </a:t>
            </a:r>
            <a:r>
              <a:rPr kumimoji="0" sz="1200" b="0" i="0" u="none" strike="noStrike" kern="0" cap="none" spc="-25" normalizeH="0" baseline="0" noProof="0" dirty="0">
                <a:ln>
                  <a:noFill/>
                </a:ln>
                <a:solidFill>
                  <a:sysClr val="windowText" lastClr="000000"/>
                </a:solidFill>
                <a:effectLst/>
                <a:uLnTx/>
                <a:uFillTx/>
                <a:latin typeface="Calibri"/>
                <a:cs typeface="Calibri"/>
              </a:rPr>
              <a:t>in </a:t>
            </a:r>
            <a:r>
              <a:rPr kumimoji="0" sz="1200" b="0" i="0" u="none" strike="noStrike" kern="0" cap="none" spc="10" normalizeH="0" baseline="0" noProof="0" dirty="0">
                <a:ln>
                  <a:noFill/>
                </a:ln>
                <a:solidFill>
                  <a:sysClr val="windowText" lastClr="000000"/>
                </a:solidFill>
                <a:effectLst/>
                <a:uLnTx/>
                <a:uFillTx/>
                <a:latin typeface="Calibri"/>
                <a:cs typeface="Calibri"/>
              </a:rPr>
              <a:t>Attachment</a:t>
            </a:r>
            <a:r>
              <a:rPr kumimoji="0" sz="1200" b="0" i="0" u="none" strike="noStrike" kern="0" cap="none" spc="10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1,</a:t>
            </a:r>
            <a:r>
              <a:rPr kumimoji="0" sz="1200" b="0" i="0" u="none" strike="noStrike" kern="0" cap="none" spc="60"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and</a:t>
            </a:r>
            <a:r>
              <a:rPr kumimoji="0" sz="1200" b="0" i="0" u="none" strike="noStrike" kern="0" cap="none" spc="80"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why</a:t>
            </a:r>
            <a:r>
              <a:rPr kumimoji="0" sz="1200" b="0" i="0" u="none" strike="noStrike" kern="0" cap="none" spc="70"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these</a:t>
            </a:r>
            <a:r>
              <a:rPr kumimoji="0" sz="1200" b="0" i="0" u="none" strike="noStrike" kern="0" cap="none" spc="100"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leads/supporting</a:t>
            </a:r>
            <a:r>
              <a:rPr kumimoji="0" sz="1200" b="0" i="0" u="none" strike="noStrike" kern="0" cap="none" spc="120"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personnel</a:t>
            </a:r>
            <a:r>
              <a:rPr kumimoji="0" sz="1200" b="0" i="0" u="none" strike="noStrike" kern="0" cap="none" spc="90"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are</a:t>
            </a:r>
            <a:r>
              <a:rPr kumimoji="0" sz="1200" b="0" i="0" u="none" strike="noStrike" kern="0" cap="none" spc="-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qualified</a:t>
            </a:r>
            <a:r>
              <a:rPr kumimoji="0" sz="1200" b="0" i="0" u="none" strike="noStrike" kern="0" cap="none" spc="445"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for</a:t>
            </a:r>
            <a:r>
              <a:rPr kumimoji="0" sz="1200" b="0" i="0" u="none" strike="noStrike" kern="0" cap="none" spc="6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the</a:t>
            </a:r>
            <a:r>
              <a:rPr kumimoji="0" sz="1200" b="0" i="0" u="none" strike="noStrike" kern="0" cap="none" spc="90"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task)</a:t>
            </a:r>
            <a:endParaRPr kumimoji="0" sz="1200" b="0" i="0" u="none" strike="noStrike" kern="0" cap="none" spc="0" normalizeH="0" baseline="0" noProof="0" dirty="0">
              <a:ln>
                <a:noFill/>
              </a:ln>
              <a:solidFill>
                <a:sysClr val="windowText" lastClr="000000"/>
              </a:solidFill>
              <a:effectLst/>
              <a:uLnTx/>
              <a:uFillTx/>
              <a:latin typeface="Calibri"/>
              <a:cs typeface="Calibri"/>
            </a:endParaRPr>
          </a:p>
          <a:p>
            <a:pPr marL="230188" marR="0" lvl="0" indent="-115888" defTabSz="914400" eaLnBrk="1" fontAlgn="auto" latinLnBrk="0" hangingPunct="1">
              <a:spcBef>
                <a:spcPts val="0"/>
              </a:spcBef>
              <a:spcAft>
                <a:spcPts val="600"/>
              </a:spcAft>
              <a:buClrTx/>
              <a:buSzPct val="91666"/>
              <a:buFont typeface="Arial" panose="020B0604020202020204" pitchFamily="34" charset="0"/>
              <a:buChar char="•"/>
              <a:tabLst>
                <a:tab pos="522605" algn="l"/>
              </a:tabLst>
              <a:defRPr/>
            </a:pPr>
            <a:r>
              <a:rPr kumimoji="0" sz="1200" b="1" i="0" u="none" strike="noStrike" kern="0" cap="none" spc="60" normalizeH="0" baseline="0" noProof="0" dirty="0">
                <a:ln>
                  <a:noFill/>
                </a:ln>
                <a:solidFill>
                  <a:sysClr val="windowText" lastClr="000000"/>
                </a:solidFill>
                <a:effectLst/>
                <a:uLnTx/>
                <a:uFillTx/>
                <a:latin typeface="Calibri"/>
                <a:cs typeface="Calibri"/>
              </a:rPr>
              <a:t>Communication</a:t>
            </a:r>
            <a:r>
              <a:rPr lang="en-US" sz="1200" b="1" kern="0" spc="40" dirty="0">
                <a:solidFill>
                  <a:sysClr val="windowText" lastClr="000000"/>
                </a:solidFill>
                <a:latin typeface="Calibri"/>
                <a:cs typeface="Calibri"/>
              </a:rPr>
              <a:t> </a:t>
            </a:r>
            <a:r>
              <a:rPr kumimoji="0" sz="1200" b="1" i="0" u="none" strike="noStrike" kern="0" cap="none" spc="50" normalizeH="0" baseline="0" noProof="0" dirty="0">
                <a:ln>
                  <a:noFill/>
                </a:ln>
                <a:solidFill>
                  <a:sysClr val="windowText" lastClr="000000"/>
                </a:solidFill>
                <a:effectLst/>
                <a:uLnTx/>
                <a:uFillTx/>
                <a:latin typeface="Calibri"/>
                <a:cs typeface="Calibri"/>
              </a:rPr>
              <a:t>plan:</a:t>
            </a:r>
            <a:r>
              <a:rPr kumimoji="0" sz="1200" b="1" i="0" u="none" strike="noStrike" kern="0" cap="none" spc="-20" normalizeH="0" baseline="0" noProof="0" dirty="0">
                <a:ln>
                  <a:noFill/>
                </a:ln>
                <a:solidFill>
                  <a:sysClr val="windowText" lastClr="000000"/>
                </a:solidFill>
                <a:effectLst/>
                <a:uLnTx/>
                <a:uFillTx/>
                <a:latin typeface="Calibri"/>
                <a:cs typeface="Calibri"/>
              </a:rPr>
              <a:t> </a:t>
            </a:r>
            <a:r>
              <a:rPr kumimoji="0" sz="1200" b="0" i="0" u="none" strike="noStrike" kern="0" cap="none" spc="20" normalizeH="0" baseline="0" noProof="0" dirty="0">
                <a:ln>
                  <a:noFill/>
                </a:ln>
                <a:solidFill>
                  <a:sysClr val="windowText" lastClr="000000"/>
                </a:solidFill>
                <a:effectLst/>
                <a:uLnTx/>
                <a:uFillTx/>
                <a:latin typeface="Calibri"/>
                <a:cs typeface="Calibri"/>
              </a:rPr>
              <a:t>describe</a:t>
            </a:r>
            <a:r>
              <a:rPr kumimoji="0" sz="1200" b="0" i="0" u="none" strike="noStrike" kern="0" cap="none" spc="40" normalizeH="0" baseline="0" noProof="0" dirty="0">
                <a:ln>
                  <a:noFill/>
                </a:ln>
                <a:solidFill>
                  <a:sysClr val="windowText" lastClr="000000"/>
                </a:solidFill>
                <a:effectLst/>
                <a:uLnTx/>
                <a:uFillTx/>
                <a:latin typeface="Calibri"/>
                <a:cs typeface="Calibri"/>
              </a:rPr>
              <a:t> </a:t>
            </a:r>
            <a:r>
              <a:rPr kumimoji="0" sz="1200" b="0" i="0" u="none" strike="noStrike" kern="0" cap="none" spc="20" normalizeH="0" baseline="0" noProof="0" dirty="0">
                <a:ln>
                  <a:noFill/>
                </a:ln>
                <a:solidFill>
                  <a:sysClr val="windowText" lastClr="000000"/>
                </a:solidFill>
                <a:effectLst/>
                <a:uLnTx/>
                <a:uFillTx/>
                <a:latin typeface="Calibri"/>
                <a:cs typeface="Calibri"/>
              </a:rPr>
              <a:t>plan</a:t>
            </a:r>
            <a:r>
              <a:rPr kumimoji="0" sz="1200" b="0" i="0" u="none" strike="noStrike" kern="0" cap="none" spc="25" normalizeH="0" baseline="0" noProof="0" dirty="0">
                <a:ln>
                  <a:noFill/>
                </a:ln>
                <a:solidFill>
                  <a:sysClr val="windowText" lastClr="000000"/>
                </a:solidFill>
                <a:effectLst/>
                <a:uLnTx/>
                <a:uFillTx/>
                <a:latin typeface="Calibri"/>
                <a:cs typeface="Calibri"/>
              </a:rPr>
              <a:t> </a:t>
            </a:r>
            <a:r>
              <a:rPr kumimoji="0" sz="1200" b="0" i="0" u="none" strike="noStrike" kern="0" cap="none" spc="20" normalizeH="0" baseline="0" noProof="0" dirty="0">
                <a:ln>
                  <a:noFill/>
                </a:ln>
                <a:solidFill>
                  <a:sysClr val="windowText" lastClr="000000"/>
                </a:solidFill>
                <a:effectLst/>
                <a:uLnTx/>
                <a:uFillTx/>
                <a:latin typeface="Calibri"/>
                <a:cs typeface="Calibri"/>
              </a:rPr>
              <a:t>between</a:t>
            </a:r>
            <a:r>
              <a:rPr kumimoji="0" sz="1200" b="0" i="0" u="none" strike="noStrike" kern="0" cap="none" spc="35" normalizeH="0" baseline="0" noProof="0" dirty="0">
                <a:ln>
                  <a:noFill/>
                </a:ln>
                <a:solidFill>
                  <a:sysClr val="windowText" lastClr="000000"/>
                </a:solidFill>
                <a:effectLst/>
                <a:uLnTx/>
                <a:uFillTx/>
                <a:latin typeface="Calibri"/>
                <a:cs typeface="Calibri"/>
              </a:rPr>
              <a:t> </a:t>
            </a:r>
            <a:r>
              <a:rPr kumimoji="0" sz="1200" b="0" i="0" u="none" strike="noStrike" kern="0" cap="none" spc="20" normalizeH="0" baseline="0" noProof="0" dirty="0">
                <a:ln>
                  <a:noFill/>
                </a:ln>
                <a:solidFill>
                  <a:sysClr val="windowText" lastClr="000000"/>
                </a:solidFill>
                <a:effectLst/>
                <a:uLnTx/>
                <a:uFillTx/>
                <a:latin typeface="Calibri"/>
                <a:cs typeface="Calibri"/>
              </a:rPr>
              <a:t>the</a:t>
            </a:r>
            <a:r>
              <a:rPr kumimoji="0" sz="1200" b="0" i="0" u="none" strike="noStrike" kern="0" cap="none" spc="40" normalizeH="0" baseline="0" noProof="0" dirty="0">
                <a:ln>
                  <a:noFill/>
                </a:ln>
                <a:solidFill>
                  <a:sysClr val="windowText" lastClr="000000"/>
                </a:solidFill>
                <a:effectLst/>
                <a:uLnTx/>
                <a:uFillTx/>
                <a:latin typeface="Calibri"/>
                <a:cs typeface="Calibri"/>
              </a:rPr>
              <a:t> </a:t>
            </a:r>
            <a:r>
              <a:rPr kumimoji="0" sz="1200" b="0" i="0" u="none" strike="noStrike" kern="0" cap="none" spc="20" normalizeH="0" baseline="0" noProof="0" dirty="0">
                <a:ln>
                  <a:noFill/>
                </a:ln>
                <a:solidFill>
                  <a:sysClr val="windowText" lastClr="000000"/>
                </a:solidFill>
                <a:effectLst/>
                <a:uLnTx/>
                <a:uFillTx/>
                <a:latin typeface="Calibri"/>
                <a:cs typeface="Calibri"/>
              </a:rPr>
              <a:t>project</a:t>
            </a:r>
            <a:r>
              <a:rPr kumimoji="0" sz="1200" b="0" i="0" u="none" strike="noStrike" kern="0" cap="none" spc="15" normalizeH="0" baseline="0" noProof="0" dirty="0">
                <a:ln>
                  <a:noFill/>
                </a:ln>
                <a:solidFill>
                  <a:sysClr val="windowText" lastClr="000000"/>
                </a:solidFill>
                <a:effectLst/>
                <a:uLnTx/>
                <a:uFillTx/>
                <a:latin typeface="Calibri"/>
                <a:cs typeface="Calibri"/>
              </a:rPr>
              <a:t> </a:t>
            </a:r>
            <a:r>
              <a:rPr kumimoji="0" sz="1200" b="0" i="0" u="none" strike="noStrike" kern="0" cap="none" spc="20" normalizeH="0" baseline="0" noProof="0" dirty="0">
                <a:ln>
                  <a:noFill/>
                </a:ln>
                <a:solidFill>
                  <a:sysClr val="windowText" lastClr="000000"/>
                </a:solidFill>
                <a:effectLst/>
                <a:uLnTx/>
                <a:uFillTx/>
                <a:latin typeface="Calibri"/>
                <a:cs typeface="Calibri"/>
              </a:rPr>
              <a:t>team</a:t>
            </a:r>
            <a:r>
              <a:rPr kumimoji="0" sz="1200" b="0" i="0" u="none" strike="noStrike" kern="0" cap="none" spc="35" normalizeH="0" baseline="0" noProof="0" dirty="0">
                <a:ln>
                  <a:noFill/>
                </a:ln>
                <a:solidFill>
                  <a:sysClr val="windowText" lastClr="000000"/>
                </a:solidFill>
                <a:effectLst/>
                <a:uLnTx/>
                <a:uFillTx/>
                <a:latin typeface="Calibri"/>
                <a:cs typeface="Calibri"/>
              </a:rPr>
              <a:t> </a:t>
            </a:r>
            <a:r>
              <a:rPr kumimoji="0" sz="1200" b="0" i="0" u="none" strike="noStrike" kern="0" cap="none" spc="20" normalizeH="0" baseline="0" noProof="0" dirty="0">
                <a:ln>
                  <a:noFill/>
                </a:ln>
                <a:solidFill>
                  <a:sysClr val="windowText" lastClr="000000"/>
                </a:solidFill>
                <a:effectLst/>
                <a:uLnTx/>
                <a:uFillTx/>
                <a:latin typeface="Calibri"/>
                <a:cs typeface="Calibri"/>
              </a:rPr>
              <a:t>and</a:t>
            </a:r>
            <a:r>
              <a:rPr kumimoji="0" sz="1200" b="0" i="0" u="none" strike="noStrike" kern="0" cap="none" spc="25" normalizeH="0" baseline="0" noProof="0" dirty="0">
                <a:ln>
                  <a:noFill/>
                </a:ln>
                <a:solidFill>
                  <a:sysClr val="windowText" lastClr="000000"/>
                </a:solidFill>
                <a:effectLst/>
                <a:uLnTx/>
                <a:uFillTx/>
                <a:latin typeface="Calibri"/>
                <a:cs typeface="Calibri"/>
              </a:rPr>
              <a:t> </a:t>
            </a:r>
            <a:r>
              <a:rPr kumimoji="0" sz="1200" b="0" i="0" u="none" strike="noStrike" kern="0" cap="none" spc="45" normalizeH="0" baseline="0" noProof="0" dirty="0">
                <a:ln>
                  <a:noFill/>
                </a:ln>
                <a:solidFill>
                  <a:sysClr val="windowText" lastClr="000000"/>
                </a:solidFill>
                <a:effectLst/>
                <a:uLnTx/>
                <a:uFillTx/>
                <a:latin typeface="Calibri"/>
                <a:cs typeface="Calibri"/>
              </a:rPr>
              <a:t>MassDEP</a:t>
            </a:r>
            <a:r>
              <a:rPr lang="en-US" sz="1200" kern="0" dirty="0">
                <a:solidFill>
                  <a:sysClr val="windowText" lastClr="000000"/>
                </a:solidFill>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(e.g.</a:t>
            </a:r>
            <a:r>
              <a:rPr kumimoji="0" lang="en-US" sz="1200" b="0" i="0" u="none" strike="noStrike" kern="0" cap="none" spc="0" normalizeH="0" baseline="0" noProof="0" dirty="0">
                <a:ln>
                  <a:noFill/>
                </a:ln>
                <a:solidFill>
                  <a:sysClr val="windowText" lastClr="000000"/>
                </a:solidFill>
                <a:effectLst/>
                <a:uLnTx/>
                <a:uFillTx/>
                <a:latin typeface="Calibri"/>
                <a:cs typeface="Calibri"/>
              </a:rPr>
              <a:t>,</a:t>
            </a:r>
            <a:r>
              <a:rPr kumimoji="0" sz="1200" b="0" i="0" u="none" strike="noStrike" kern="0" cap="none" spc="70"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frequency</a:t>
            </a:r>
            <a:r>
              <a:rPr kumimoji="0" sz="1200" b="0" i="0" u="none" strike="noStrike" kern="0" cap="none" spc="85"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of</a:t>
            </a:r>
            <a:r>
              <a:rPr kumimoji="0" sz="1200" b="0" i="0" u="none" strike="noStrike" kern="0" cap="none" spc="75"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updates</a:t>
            </a:r>
            <a:r>
              <a:rPr kumimoji="0" sz="1200" b="0" i="0" u="none" strike="noStrike" kern="0" cap="none" spc="100"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to</a:t>
            </a:r>
            <a:r>
              <a:rPr kumimoji="0" sz="1200" b="0" i="0" u="none" strike="noStrike" kern="0" cap="none" spc="65" normalizeH="0" baseline="0" noProof="0" dirty="0">
                <a:ln>
                  <a:noFill/>
                </a:ln>
                <a:solidFill>
                  <a:sysClr val="windowText" lastClr="000000"/>
                </a:solidFill>
                <a:effectLst/>
                <a:uLnTx/>
                <a:uFillTx/>
                <a:latin typeface="Calibri"/>
                <a:cs typeface="Calibri"/>
              </a:rPr>
              <a:t> </a:t>
            </a:r>
            <a:r>
              <a:rPr kumimoji="0" sz="1200" b="0" i="0" u="none" strike="noStrike" kern="0" cap="none" spc="55" normalizeH="0" baseline="0" noProof="0" dirty="0">
                <a:ln>
                  <a:noFill/>
                </a:ln>
                <a:solidFill>
                  <a:sysClr val="windowText" lastClr="000000"/>
                </a:solidFill>
                <a:effectLst/>
                <a:uLnTx/>
                <a:uFillTx/>
                <a:latin typeface="Calibri"/>
                <a:cs typeface="Calibri"/>
              </a:rPr>
              <a:t>MassDEP</a:t>
            </a:r>
            <a:r>
              <a:rPr kumimoji="0" sz="1200" b="0" i="0" u="none" strike="noStrike" kern="0" cap="none" spc="70" normalizeH="0" baseline="0" noProof="0" dirty="0">
                <a:ln>
                  <a:noFill/>
                </a:ln>
                <a:solidFill>
                  <a:sysClr val="windowText" lastClr="000000"/>
                </a:solidFill>
                <a:effectLst/>
                <a:uLnTx/>
                <a:uFillTx/>
                <a:latin typeface="Calibri"/>
                <a:cs typeface="Calibri"/>
              </a:rPr>
              <a:t> </a:t>
            </a:r>
            <a:r>
              <a:rPr kumimoji="0" sz="1200" b="0" i="0" u="none" strike="noStrike" kern="0" cap="none" spc="-60" normalizeH="0" baseline="0" noProof="0" dirty="0">
                <a:ln>
                  <a:noFill/>
                </a:ln>
                <a:solidFill>
                  <a:sysClr val="windowText" lastClr="000000"/>
                </a:solidFill>
                <a:effectLst/>
                <a:uLnTx/>
                <a:uFillTx/>
                <a:latin typeface="Calibri"/>
                <a:cs typeface="Calibri"/>
              </a:rPr>
              <a:t>–</a:t>
            </a:r>
            <a:r>
              <a:rPr kumimoji="0" sz="1200" b="0" i="0" u="none" strike="noStrike" kern="0" cap="none" spc="80" normalizeH="0" baseline="0" noProof="0" dirty="0">
                <a:ln>
                  <a:noFill/>
                </a:ln>
                <a:solidFill>
                  <a:sysClr val="windowText" lastClr="000000"/>
                </a:solidFill>
                <a:effectLst/>
                <a:uLnTx/>
                <a:uFillTx/>
                <a:latin typeface="Calibri"/>
                <a:cs typeface="Calibri"/>
              </a:rPr>
              <a:t> </a:t>
            </a:r>
            <a:r>
              <a:rPr sz="1200" kern="0" spc="40" dirty="0">
                <a:solidFill>
                  <a:sysClr val="windowText" lastClr="000000"/>
                </a:solidFill>
                <a:latin typeface="Calibri"/>
                <a:cs typeface="Calibri"/>
              </a:rPr>
              <a:t>bi-monthly, monthly, quarterly, etc.) (max 2</a:t>
            </a:r>
            <a:r>
              <a:rPr lang="en-US" sz="1200" kern="0" spc="40" dirty="0">
                <a:solidFill>
                  <a:sysClr val="windowText" lastClr="000000"/>
                </a:solidFill>
                <a:latin typeface="Calibri"/>
                <a:cs typeface="Calibri"/>
              </a:rPr>
              <a:t> pages)</a:t>
            </a:r>
          </a:p>
          <a:p>
            <a:pPr marL="230188" indent="-115888">
              <a:spcAft>
                <a:spcPts val="600"/>
              </a:spcAft>
              <a:buSzPct val="91666"/>
              <a:buFont typeface="Arial" panose="020B0604020202020204" pitchFamily="34" charset="0"/>
              <a:buChar char="•"/>
              <a:tabLst>
                <a:tab pos="522605" algn="l"/>
              </a:tabLst>
              <a:defRPr/>
            </a:pPr>
            <a:r>
              <a:rPr lang="en-US" sz="1200" b="1" kern="0" spc="40" dirty="0">
                <a:solidFill>
                  <a:sysClr val="windowText" lastClr="000000"/>
                </a:solidFill>
                <a:latin typeface="Calibri"/>
                <a:cs typeface="Calibri"/>
              </a:rPr>
              <a:t>Location Description and benefits of proposal: </a:t>
            </a:r>
            <a:r>
              <a:rPr lang="en-US" sz="1200" kern="0" spc="40" dirty="0">
                <a:solidFill>
                  <a:sysClr val="windowText" lastClr="000000"/>
                </a:solidFill>
                <a:latin typeface="Calibri"/>
                <a:cs typeface="Calibri"/>
              </a:rPr>
              <a:t>describe the project </a:t>
            </a:r>
            <a:r>
              <a:rPr lang="en-US" sz="1200" kern="0" spc="20" dirty="0">
                <a:solidFill>
                  <a:sysClr val="windowText" lastClr="000000"/>
                </a:solidFill>
                <a:cs typeface="Calibri"/>
              </a:rPr>
              <a:t>and</a:t>
            </a:r>
            <a:r>
              <a:rPr lang="en-US" sz="1200" kern="0" spc="30" dirty="0">
                <a:solidFill>
                  <a:sysClr val="windowText" lastClr="000000"/>
                </a:solidFill>
                <a:cs typeface="Calibri"/>
              </a:rPr>
              <a:t> </a:t>
            </a:r>
            <a:r>
              <a:rPr lang="en-US" sz="1200" kern="0" spc="20" dirty="0">
                <a:solidFill>
                  <a:sysClr val="windowText" lastClr="000000"/>
                </a:solidFill>
                <a:cs typeface="Calibri"/>
              </a:rPr>
              <a:t>project</a:t>
            </a:r>
            <a:r>
              <a:rPr lang="en-US" sz="1200" kern="0" spc="45" dirty="0">
                <a:solidFill>
                  <a:sysClr val="windowText" lastClr="000000"/>
                </a:solidFill>
                <a:cs typeface="Calibri"/>
              </a:rPr>
              <a:t> impacts,</a:t>
            </a:r>
            <a:r>
              <a:rPr lang="en-US" sz="1200" kern="0" spc="35" dirty="0">
                <a:solidFill>
                  <a:sysClr val="windowText" lastClr="000000"/>
                </a:solidFill>
                <a:cs typeface="Calibri"/>
              </a:rPr>
              <a:t> </a:t>
            </a:r>
            <a:r>
              <a:rPr lang="en-US" sz="1200" kern="0" spc="20" dirty="0">
                <a:solidFill>
                  <a:sysClr val="windowText" lastClr="000000"/>
                </a:solidFill>
                <a:cs typeface="Calibri"/>
              </a:rPr>
              <a:t>including</a:t>
            </a:r>
            <a:r>
              <a:rPr lang="en-US" sz="1200" kern="0" spc="55" dirty="0">
                <a:solidFill>
                  <a:sysClr val="windowText" lastClr="000000"/>
                </a:solidFill>
                <a:cs typeface="Calibri"/>
              </a:rPr>
              <a:t> </a:t>
            </a:r>
            <a:r>
              <a:rPr lang="en-US" sz="1200" kern="0" spc="20" dirty="0">
                <a:solidFill>
                  <a:sysClr val="windowText" lastClr="000000"/>
                </a:solidFill>
                <a:cs typeface="Calibri"/>
              </a:rPr>
              <a:t>burdens</a:t>
            </a:r>
            <a:r>
              <a:rPr lang="en-US" sz="1200" kern="0" spc="60" dirty="0">
                <a:solidFill>
                  <a:sysClr val="windowText" lastClr="000000"/>
                </a:solidFill>
                <a:cs typeface="Calibri"/>
              </a:rPr>
              <a:t> </a:t>
            </a:r>
            <a:r>
              <a:rPr lang="en-US" sz="1200" kern="0" spc="20" dirty="0">
                <a:solidFill>
                  <a:sysClr val="windowText" lastClr="000000"/>
                </a:solidFill>
                <a:cs typeface="Calibri"/>
              </a:rPr>
              <a:t>or</a:t>
            </a:r>
            <a:r>
              <a:rPr lang="en-US" sz="1200" kern="0" spc="25" dirty="0">
                <a:solidFill>
                  <a:sysClr val="windowText" lastClr="000000"/>
                </a:solidFill>
                <a:cs typeface="Calibri"/>
              </a:rPr>
              <a:t> </a:t>
            </a:r>
            <a:r>
              <a:rPr lang="en-US" sz="1200" kern="0" spc="20" dirty="0">
                <a:solidFill>
                  <a:sysClr val="windowText" lastClr="000000"/>
                </a:solidFill>
                <a:cs typeface="Calibri"/>
              </a:rPr>
              <a:t>benefits</a:t>
            </a:r>
            <a:r>
              <a:rPr lang="en-US" sz="1200" kern="0" spc="50" dirty="0">
                <a:solidFill>
                  <a:sysClr val="windowText" lastClr="000000"/>
                </a:solidFill>
                <a:cs typeface="Calibri"/>
              </a:rPr>
              <a:t> </a:t>
            </a:r>
            <a:r>
              <a:rPr lang="en-US" sz="1200" kern="0" spc="20" dirty="0">
                <a:solidFill>
                  <a:sysClr val="windowText" lastClr="000000"/>
                </a:solidFill>
                <a:cs typeface="Calibri"/>
              </a:rPr>
              <a:t>to</a:t>
            </a:r>
            <a:r>
              <a:rPr lang="en-US" sz="1200" kern="0" spc="30" dirty="0">
                <a:solidFill>
                  <a:sysClr val="windowText" lastClr="000000"/>
                </a:solidFill>
                <a:cs typeface="Calibri"/>
              </a:rPr>
              <a:t> </a:t>
            </a:r>
            <a:r>
              <a:rPr lang="en-US" sz="1200" kern="0" spc="20" dirty="0">
                <a:solidFill>
                  <a:sysClr val="windowText" lastClr="000000"/>
                </a:solidFill>
                <a:cs typeface="Calibri"/>
              </a:rPr>
              <a:t>communities</a:t>
            </a:r>
            <a:r>
              <a:rPr lang="en-US" sz="1200" kern="0" spc="70" dirty="0">
                <a:solidFill>
                  <a:sysClr val="windowText" lastClr="000000"/>
                </a:solidFill>
                <a:cs typeface="Calibri"/>
              </a:rPr>
              <a:t> </a:t>
            </a:r>
            <a:r>
              <a:rPr lang="en-US" sz="1200" kern="0" spc="10" dirty="0">
                <a:solidFill>
                  <a:sysClr val="windowText" lastClr="000000"/>
                </a:solidFill>
                <a:cs typeface="Calibri"/>
              </a:rPr>
              <a:t>within</a:t>
            </a:r>
            <a:r>
              <a:rPr lang="en-US" sz="1200" kern="0" spc="30" dirty="0">
                <a:solidFill>
                  <a:sysClr val="windowText" lastClr="000000"/>
                </a:solidFill>
                <a:cs typeface="Calibri"/>
              </a:rPr>
              <a:t> </a:t>
            </a:r>
            <a:r>
              <a:rPr lang="en-US" sz="1200" kern="0" spc="-10" dirty="0">
                <a:solidFill>
                  <a:sysClr val="windowText" lastClr="000000"/>
                </a:solidFill>
                <a:cs typeface="Calibri"/>
              </a:rPr>
              <a:t>Burdened </a:t>
            </a:r>
            <a:r>
              <a:rPr lang="en-US" sz="1200" kern="0" dirty="0">
                <a:solidFill>
                  <a:sysClr val="windowText" lastClr="000000"/>
                </a:solidFill>
                <a:cs typeface="Calibri"/>
              </a:rPr>
              <a:t>Area(s).</a:t>
            </a:r>
            <a:r>
              <a:rPr lang="en-US" sz="1200" kern="0" spc="80" dirty="0">
                <a:solidFill>
                  <a:sysClr val="windowText" lastClr="000000"/>
                </a:solidFill>
                <a:cs typeface="Calibri"/>
              </a:rPr>
              <a:t> </a:t>
            </a:r>
            <a:r>
              <a:rPr lang="en-US" sz="1200" kern="0" dirty="0">
                <a:solidFill>
                  <a:sysClr val="windowText" lastClr="000000"/>
                </a:solidFill>
                <a:cs typeface="Calibri"/>
              </a:rPr>
              <a:t>(max</a:t>
            </a:r>
            <a:r>
              <a:rPr lang="en-US" sz="1200" kern="0" spc="80" dirty="0">
                <a:solidFill>
                  <a:sysClr val="windowText" lastClr="000000"/>
                </a:solidFill>
                <a:cs typeface="Calibri"/>
              </a:rPr>
              <a:t> </a:t>
            </a:r>
            <a:r>
              <a:rPr lang="en-US" sz="1200" kern="0" dirty="0">
                <a:solidFill>
                  <a:sysClr val="windowText" lastClr="000000"/>
                </a:solidFill>
                <a:cs typeface="Calibri"/>
              </a:rPr>
              <a:t>2</a:t>
            </a:r>
            <a:r>
              <a:rPr lang="en-US" sz="1200" kern="0" spc="70" dirty="0">
                <a:solidFill>
                  <a:sysClr val="windowText" lastClr="000000"/>
                </a:solidFill>
                <a:cs typeface="Calibri"/>
              </a:rPr>
              <a:t> </a:t>
            </a:r>
            <a:r>
              <a:rPr lang="en-US" sz="1200" kern="0" spc="-10" dirty="0">
                <a:solidFill>
                  <a:sysClr val="windowText" lastClr="000000"/>
                </a:solidFill>
                <a:cs typeface="Calibri"/>
              </a:rPr>
              <a:t>pages)</a:t>
            </a:r>
            <a:endParaRPr lang="en-US" sz="1200" kern="0" dirty="0">
              <a:solidFill>
                <a:sysClr val="windowText" lastClr="000000"/>
              </a:solidFill>
              <a:cs typeface="Calibri"/>
            </a:endParaRPr>
          </a:p>
          <a:p>
            <a:pPr marL="230188" indent="-115888">
              <a:spcAft>
                <a:spcPts val="600"/>
              </a:spcAft>
              <a:buSzPct val="91666"/>
              <a:buFont typeface="Arial" panose="020B0604020202020204" pitchFamily="34" charset="0"/>
              <a:buChar char="•"/>
              <a:tabLst>
                <a:tab pos="522605" algn="l"/>
              </a:tabLst>
              <a:defRPr/>
            </a:pPr>
            <a:r>
              <a:rPr lang="en-US" sz="1200" b="1" kern="0" spc="55" dirty="0">
                <a:solidFill>
                  <a:sysClr val="windowText" lastClr="000000"/>
                </a:solidFill>
                <a:cs typeface="Calibri"/>
              </a:rPr>
              <a:t>Stakeholder</a:t>
            </a:r>
            <a:r>
              <a:rPr lang="en-US" sz="1200" b="1" kern="0" spc="-5" dirty="0">
                <a:solidFill>
                  <a:sysClr val="windowText" lastClr="000000"/>
                </a:solidFill>
                <a:cs typeface="Calibri"/>
              </a:rPr>
              <a:t> </a:t>
            </a:r>
            <a:r>
              <a:rPr lang="en-US" sz="1200" b="1" kern="0" spc="45" dirty="0">
                <a:solidFill>
                  <a:sysClr val="windowText" lastClr="000000"/>
                </a:solidFill>
                <a:cs typeface="Calibri"/>
              </a:rPr>
              <a:t>engagement</a:t>
            </a:r>
            <a:r>
              <a:rPr lang="en-US" sz="1200" b="1" kern="0" spc="-5" dirty="0">
                <a:solidFill>
                  <a:sysClr val="windowText" lastClr="000000"/>
                </a:solidFill>
                <a:cs typeface="Calibri"/>
              </a:rPr>
              <a:t> </a:t>
            </a:r>
            <a:r>
              <a:rPr lang="en-US" sz="1200" b="1" kern="0" spc="50" dirty="0">
                <a:solidFill>
                  <a:sysClr val="windowText" lastClr="000000"/>
                </a:solidFill>
                <a:cs typeface="Calibri"/>
              </a:rPr>
              <a:t>plan:</a:t>
            </a:r>
            <a:r>
              <a:rPr lang="en-US" sz="1200" b="1" kern="0" spc="-10" dirty="0">
                <a:solidFill>
                  <a:sysClr val="windowText" lastClr="000000"/>
                </a:solidFill>
                <a:cs typeface="Calibri"/>
              </a:rPr>
              <a:t> </a:t>
            </a:r>
            <a:r>
              <a:rPr lang="en-US" sz="1200" kern="0" spc="20" dirty="0">
                <a:solidFill>
                  <a:sysClr val="windowText" lastClr="000000"/>
                </a:solidFill>
                <a:cs typeface="Calibri"/>
              </a:rPr>
              <a:t>describe</a:t>
            </a:r>
            <a:r>
              <a:rPr lang="en-US" sz="1200" kern="0" spc="50" dirty="0">
                <a:solidFill>
                  <a:sysClr val="windowText" lastClr="000000"/>
                </a:solidFill>
                <a:cs typeface="Calibri"/>
              </a:rPr>
              <a:t> </a:t>
            </a:r>
            <a:r>
              <a:rPr lang="en-US" sz="1200" kern="0" spc="20" dirty="0">
                <a:solidFill>
                  <a:sysClr val="windowText" lastClr="000000"/>
                </a:solidFill>
                <a:cs typeface="Calibri"/>
              </a:rPr>
              <a:t>frequency</a:t>
            </a:r>
            <a:r>
              <a:rPr lang="en-US" sz="1200" kern="0" spc="30" dirty="0">
                <a:solidFill>
                  <a:sysClr val="windowText" lastClr="000000"/>
                </a:solidFill>
                <a:cs typeface="Calibri"/>
              </a:rPr>
              <a:t> </a:t>
            </a:r>
            <a:r>
              <a:rPr lang="en-US" sz="1200" kern="0" spc="20" dirty="0">
                <a:solidFill>
                  <a:sysClr val="windowText" lastClr="000000"/>
                </a:solidFill>
                <a:cs typeface="Calibri"/>
              </a:rPr>
              <a:t>of</a:t>
            </a:r>
            <a:r>
              <a:rPr lang="en-US" sz="1200" kern="0" spc="35" dirty="0">
                <a:solidFill>
                  <a:sysClr val="windowText" lastClr="000000"/>
                </a:solidFill>
                <a:cs typeface="Calibri"/>
              </a:rPr>
              <a:t> </a:t>
            </a:r>
            <a:r>
              <a:rPr lang="en-US" sz="1200" kern="0" spc="20" dirty="0">
                <a:solidFill>
                  <a:sysClr val="windowText" lastClr="000000"/>
                </a:solidFill>
                <a:cs typeface="Calibri"/>
              </a:rPr>
              <a:t>outreach,</a:t>
            </a:r>
            <a:r>
              <a:rPr lang="en-US" sz="1200" kern="0" spc="50" dirty="0">
                <a:solidFill>
                  <a:sysClr val="windowText" lastClr="000000"/>
                </a:solidFill>
                <a:cs typeface="Calibri"/>
              </a:rPr>
              <a:t> </a:t>
            </a:r>
            <a:r>
              <a:rPr lang="en-US" sz="1200" kern="0" spc="20" dirty="0">
                <a:solidFill>
                  <a:sysClr val="windowText" lastClr="000000"/>
                </a:solidFill>
                <a:cs typeface="Calibri"/>
              </a:rPr>
              <a:t>outreach</a:t>
            </a:r>
            <a:r>
              <a:rPr lang="en-US" sz="1200" kern="0" spc="50" dirty="0">
                <a:solidFill>
                  <a:sysClr val="windowText" lastClr="000000"/>
                </a:solidFill>
                <a:cs typeface="Calibri"/>
              </a:rPr>
              <a:t> </a:t>
            </a:r>
            <a:r>
              <a:rPr lang="en-US" sz="1200" kern="0" spc="-10" dirty="0">
                <a:solidFill>
                  <a:sysClr val="windowText" lastClr="000000"/>
                </a:solidFill>
                <a:cs typeface="Calibri"/>
              </a:rPr>
              <a:t>medium </a:t>
            </a:r>
            <a:r>
              <a:rPr lang="en-US" sz="1200" kern="0" dirty="0">
                <a:solidFill>
                  <a:sysClr val="windowText" lastClr="000000"/>
                </a:solidFill>
                <a:cs typeface="Calibri"/>
              </a:rPr>
              <a:t>(virtual/in-person</a:t>
            </a:r>
            <a:r>
              <a:rPr lang="en-US" sz="1200" kern="0" spc="190" dirty="0">
                <a:solidFill>
                  <a:sysClr val="windowText" lastClr="000000"/>
                </a:solidFill>
                <a:cs typeface="Calibri"/>
              </a:rPr>
              <a:t> </a:t>
            </a:r>
            <a:r>
              <a:rPr lang="en-US" sz="1200" kern="0" dirty="0">
                <a:solidFill>
                  <a:sysClr val="windowText" lastClr="000000"/>
                </a:solidFill>
                <a:cs typeface="Calibri"/>
              </a:rPr>
              <a:t>meeting,</a:t>
            </a:r>
            <a:r>
              <a:rPr lang="en-US" sz="1200" kern="0" spc="170" dirty="0">
                <a:solidFill>
                  <a:sysClr val="windowText" lastClr="000000"/>
                </a:solidFill>
                <a:cs typeface="Calibri"/>
              </a:rPr>
              <a:t> </a:t>
            </a:r>
            <a:r>
              <a:rPr lang="en-US" sz="1200" kern="0" dirty="0">
                <a:solidFill>
                  <a:sysClr val="windowText" lastClr="000000"/>
                </a:solidFill>
                <a:cs typeface="Calibri"/>
              </a:rPr>
              <a:t>website,</a:t>
            </a:r>
            <a:r>
              <a:rPr lang="en-US" sz="1200" kern="0" spc="140" dirty="0">
                <a:solidFill>
                  <a:sysClr val="windowText" lastClr="000000"/>
                </a:solidFill>
                <a:cs typeface="Calibri"/>
              </a:rPr>
              <a:t> </a:t>
            </a:r>
            <a:r>
              <a:rPr lang="en-US" sz="1200" kern="0" spc="50" dirty="0">
                <a:solidFill>
                  <a:sysClr val="windowText" lastClr="000000"/>
                </a:solidFill>
                <a:cs typeface="Calibri"/>
              </a:rPr>
              <a:t>social</a:t>
            </a:r>
            <a:r>
              <a:rPr lang="en-US" sz="1200" kern="0" spc="135" dirty="0">
                <a:solidFill>
                  <a:sysClr val="windowText" lastClr="000000"/>
                </a:solidFill>
                <a:cs typeface="Calibri"/>
              </a:rPr>
              <a:t> </a:t>
            </a:r>
            <a:r>
              <a:rPr lang="en-US" sz="1200" kern="0" dirty="0">
                <a:solidFill>
                  <a:sysClr val="windowText" lastClr="000000"/>
                </a:solidFill>
                <a:cs typeface="Calibri"/>
              </a:rPr>
              <a:t>media</a:t>
            </a:r>
            <a:r>
              <a:rPr lang="en-US" sz="1200" kern="0" spc="160" dirty="0">
                <a:solidFill>
                  <a:sysClr val="windowText" lastClr="000000"/>
                </a:solidFill>
                <a:cs typeface="Calibri"/>
              </a:rPr>
              <a:t> </a:t>
            </a:r>
            <a:r>
              <a:rPr lang="en-US" sz="1200" kern="0" dirty="0">
                <a:solidFill>
                  <a:sysClr val="windowText" lastClr="000000"/>
                </a:solidFill>
                <a:cs typeface="Calibri"/>
              </a:rPr>
              <a:t>post,</a:t>
            </a:r>
            <a:r>
              <a:rPr lang="en-US" sz="1200" kern="0" spc="145" dirty="0">
                <a:solidFill>
                  <a:sysClr val="windowText" lastClr="000000"/>
                </a:solidFill>
                <a:cs typeface="Calibri"/>
              </a:rPr>
              <a:t> </a:t>
            </a:r>
            <a:r>
              <a:rPr lang="en-US" sz="1200" kern="0" dirty="0">
                <a:solidFill>
                  <a:sysClr val="windowText" lastClr="000000"/>
                </a:solidFill>
                <a:cs typeface="Calibri"/>
              </a:rPr>
              <a:t>etc.),</a:t>
            </a:r>
            <a:r>
              <a:rPr lang="en-US" sz="1200" kern="0" spc="114" dirty="0">
                <a:solidFill>
                  <a:sysClr val="windowText" lastClr="000000"/>
                </a:solidFill>
                <a:cs typeface="Calibri"/>
              </a:rPr>
              <a:t> </a:t>
            </a:r>
            <a:r>
              <a:rPr lang="en-US" sz="1200" kern="0" dirty="0">
                <a:solidFill>
                  <a:sysClr val="windowText" lastClr="000000"/>
                </a:solidFill>
                <a:cs typeface="Calibri"/>
              </a:rPr>
              <a:t>and</a:t>
            </a:r>
            <a:r>
              <a:rPr lang="en-US" sz="1200" kern="0" spc="155" dirty="0">
                <a:solidFill>
                  <a:sysClr val="windowText" lastClr="000000"/>
                </a:solidFill>
                <a:cs typeface="Calibri"/>
              </a:rPr>
              <a:t> </a:t>
            </a:r>
            <a:r>
              <a:rPr lang="en-US" sz="1200" kern="0" spc="35" dirty="0">
                <a:solidFill>
                  <a:sysClr val="windowText" lastClr="000000"/>
                </a:solidFill>
                <a:cs typeface="Calibri"/>
              </a:rPr>
              <a:t>audience </a:t>
            </a:r>
            <a:r>
              <a:rPr lang="en-US" sz="1200" kern="0" spc="20" dirty="0">
                <a:solidFill>
                  <a:sysClr val="windowText" lastClr="000000"/>
                </a:solidFill>
                <a:cs typeface="Calibri"/>
              </a:rPr>
              <a:t>(e.g. municipal</a:t>
            </a:r>
            <a:r>
              <a:rPr lang="en-US" sz="1200" kern="0" spc="45" dirty="0">
                <a:solidFill>
                  <a:sysClr val="windowText" lastClr="000000"/>
                </a:solidFill>
                <a:cs typeface="Calibri"/>
              </a:rPr>
              <a:t> </a:t>
            </a:r>
            <a:r>
              <a:rPr lang="en-US" sz="1200" kern="0" spc="20" dirty="0">
                <a:solidFill>
                  <a:sysClr val="windowText" lastClr="000000"/>
                </a:solidFill>
                <a:cs typeface="Calibri"/>
              </a:rPr>
              <a:t>boards,</a:t>
            </a:r>
            <a:r>
              <a:rPr lang="en-US" sz="1200" kern="0" spc="30" dirty="0">
                <a:solidFill>
                  <a:sysClr val="windowText" lastClr="000000"/>
                </a:solidFill>
                <a:cs typeface="Calibri"/>
              </a:rPr>
              <a:t> </a:t>
            </a:r>
            <a:r>
              <a:rPr lang="en-US" sz="1200" kern="0" spc="20" dirty="0">
                <a:solidFill>
                  <a:sysClr val="windowText" lastClr="000000"/>
                </a:solidFill>
                <a:cs typeface="Calibri"/>
              </a:rPr>
              <a:t>neighborhood</a:t>
            </a:r>
            <a:r>
              <a:rPr lang="en-US" sz="1200" kern="0" spc="65" dirty="0">
                <a:solidFill>
                  <a:sysClr val="windowText" lastClr="000000"/>
                </a:solidFill>
                <a:cs typeface="Calibri"/>
              </a:rPr>
              <a:t> </a:t>
            </a:r>
            <a:r>
              <a:rPr lang="en-US" sz="1200" kern="0" spc="45" dirty="0">
                <a:solidFill>
                  <a:sysClr val="windowText" lastClr="000000"/>
                </a:solidFill>
                <a:cs typeface="Calibri"/>
              </a:rPr>
              <a:t>associations,</a:t>
            </a:r>
            <a:r>
              <a:rPr lang="en-US" sz="1200" kern="0" spc="25" dirty="0">
                <a:solidFill>
                  <a:sysClr val="windowText" lastClr="000000"/>
                </a:solidFill>
                <a:cs typeface="Calibri"/>
              </a:rPr>
              <a:t> </a:t>
            </a:r>
            <a:r>
              <a:rPr lang="en-US" sz="1200" kern="0" spc="20" dirty="0">
                <a:solidFill>
                  <a:sysClr val="windowText" lastClr="000000"/>
                </a:solidFill>
                <a:cs typeface="Calibri"/>
              </a:rPr>
              <a:t>etc.)</a:t>
            </a:r>
            <a:r>
              <a:rPr lang="en-US" sz="1200" kern="0" spc="25" dirty="0">
                <a:solidFill>
                  <a:sysClr val="windowText" lastClr="000000"/>
                </a:solidFill>
                <a:cs typeface="Calibri"/>
              </a:rPr>
              <a:t> </a:t>
            </a:r>
            <a:r>
              <a:rPr lang="en-US" sz="1200" kern="0" spc="20" dirty="0">
                <a:solidFill>
                  <a:sysClr val="windowText" lastClr="000000"/>
                </a:solidFill>
                <a:cs typeface="Calibri"/>
              </a:rPr>
              <a:t>(max</a:t>
            </a:r>
            <a:r>
              <a:rPr lang="en-US" sz="1200" kern="0" spc="25" dirty="0">
                <a:solidFill>
                  <a:sysClr val="windowText" lastClr="000000"/>
                </a:solidFill>
                <a:cs typeface="Calibri"/>
              </a:rPr>
              <a:t> </a:t>
            </a:r>
            <a:r>
              <a:rPr lang="en-US" sz="1200" kern="0" spc="20" dirty="0">
                <a:solidFill>
                  <a:sysClr val="windowText" lastClr="000000"/>
                </a:solidFill>
                <a:cs typeface="Calibri"/>
              </a:rPr>
              <a:t>3</a:t>
            </a:r>
            <a:r>
              <a:rPr lang="en-US" sz="1200" kern="0" spc="15" dirty="0">
                <a:solidFill>
                  <a:sysClr val="windowText" lastClr="000000"/>
                </a:solidFill>
                <a:cs typeface="Calibri"/>
              </a:rPr>
              <a:t> </a:t>
            </a:r>
            <a:r>
              <a:rPr lang="en-US" sz="1200" kern="0" spc="-10" dirty="0">
                <a:solidFill>
                  <a:sysClr val="windowText" lastClr="000000"/>
                </a:solidFill>
                <a:cs typeface="Calibri"/>
              </a:rPr>
              <a:t>pages)</a:t>
            </a:r>
            <a:endParaRPr lang="en-US" sz="1200" kern="0" dirty="0">
              <a:solidFill>
                <a:sysClr val="windowText" lastClr="000000"/>
              </a:solidFill>
              <a:cs typeface="Calibri"/>
            </a:endParaRPr>
          </a:p>
        </p:txBody>
      </p:sp>
      <p:pic>
        <p:nvPicPr>
          <p:cNvPr id="18" name="object 18" descr="A screenshot of the Funding Overview portion of Appendix A of the application."/>
          <p:cNvPicPr/>
          <p:nvPr/>
        </p:nvPicPr>
        <p:blipFill>
          <a:blip r:embed="rId2" cstate="print"/>
          <a:stretch>
            <a:fillRect/>
          </a:stretch>
        </p:blipFill>
        <p:spPr>
          <a:xfrm>
            <a:off x="799714" y="5022876"/>
            <a:ext cx="6667119" cy="1684527"/>
          </a:xfrm>
          <a:prstGeom prst="rect">
            <a:avLst/>
          </a:prstGeom>
        </p:spPr>
      </p:pic>
      <p:sp>
        <p:nvSpPr>
          <p:cNvPr id="19" name="object 19">
            <a:extLst>
              <a:ext uri="{C183D7F6-B498-43B3-948B-1728B52AA6E4}">
                <adec:decorative xmlns:adec="http://schemas.microsoft.com/office/drawing/2017/decorative" val="1"/>
              </a:ext>
            </a:extLst>
          </p:cNvPr>
          <p:cNvSpPr/>
          <p:nvPr/>
        </p:nvSpPr>
        <p:spPr>
          <a:xfrm>
            <a:off x="100360" y="1429258"/>
            <a:ext cx="11976735" cy="0"/>
          </a:xfrm>
          <a:custGeom>
            <a:avLst/>
            <a:gdLst/>
            <a:ahLst/>
            <a:cxnLst/>
            <a:rect l="l" t="t" r="r" b="b"/>
            <a:pathLst>
              <a:path w="11976735">
                <a:moveTo>
                  <a:pt x="0" y="0"/>
                </a:moveTo>
                <a:lnTo>
                  <a:pt x="11976450" y="0"/>
                </a:lnTo>
              </a:path>
            </a:pathLst>
          </a:custGeom>
          <a:ln w="76200">
            <a:solidFill>
              <a:srgbClr val="29741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0" name="object 20"/>
          <p:cNvSpPr txBox="1"/>
          <p:nvPr/>
        </p:nvSpPr>
        <p:spPr>
          <a:xfrm>
            <a:off x="11088116" y="6432777"/>
            <a:ext cx="187325" cy="212090"/>
          </a:xfrm>
          <a:prstGeom prst="rect">
            <a:avLst/>
          </a:prstGeom>
        </p:spPr>
        <p:txBody>
          <a:bodyPr vert="horz" wrap="square" lIns="0" tIns="3810" rIns="0" bIns="0" rtlCol="0">
            <a:spAutoFit/>
          </a:bodyPr>
          <a:lstStyle/>
          <a:p>
            <a:pPr marL="12700" marR="0" lvl="0" indent="0" defTabSz="914400" eaLnBrk="1" fontAlgn="auto" latinLnBrk="0" hangingPunct="1">
              <a:lnSpc>
                <a:spcPct val="100000"/>
              </a:lnSpc>
              <a:spcBef>
                <a:spcPts val="30"/>
              </a:spcBef>
              <a:spcAft>
                <a:spcPts val="0"/>
              </a:spcAft>
              <a:buClrTx/>
              <a:buSzTx/>
              <a:buFontTx/>
              <a:buNone/>
              <a:tabLst/>
              <a:defRPr/>
            </a:pPr>
            <a:r>
              <a:rPr kumimoji="0" sz="1200" b="0" i="0" u="none" strike="noStrike" kern="0" cap="none" spc="-25" normalizeH="0" baseline="0" noProof="0">
                <a:ln>
                  <a:noFill/>
                </a:ln>
                <a:solidFill>
                  <a:srgbClr val="767676"/>
                </a:solidFill>
                <a:effectLst/>
                <a:uLnTx/>
                <a:uFillTx/>
                <a:latin typeface="Calibri"/>
                <a:cs typeface="Calibri"/>
              </a:rPr>
              <a:t>18</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descr="Screenshot of Appendix B1: Application Authorization and Ownership Certification"/>
          <p:cNvGrpSpPr/>
          <p:nvPr/>
        </p:nvGrpSpPr>
        <p:grpSpPr>
          <a:xfrm>
            <a:off x="524687" y="1857387"/>
            <a:ext cx="5196840" cy="4168775"/>
            <a:chOff x="524687" y="1857387"/>
            <a:chExt cx="5196840" cy="4168775"/>
          </a:xfrm>
        </p:grpSpPr>
        <p:pic>
          <p:nvPicPr>
            <p:cNvPr id="3" name="object 3"/>
            <p:cNvPicPr/>
            <p:nvPr/>
          </p:nvPicPr>
          <p:blipFill>
            <a:blip r:embed="rId2" cstate="print"/>
            <a:stretch>
              <a:fillRect/>
            </a:stretch>
          </p:blipFill>
          <p:spPr>
            <a:xfrm>
              <a:off x="531037" y="1863737"/>
              <a:ext cx="5183885" cy="4155681"/>
            </a:xfrm>
            <a:prstGeom prst="rect">
              <a:avLst/>
            </a:prstGeom>
          </p:spPr>
        </p:pic>
        <p:sp>
          <p:nvSpPr>
            <p:cNvPr id="4" name="object 4"/>
            <p:cNvSpPr/>
            <p:nvPr/>
          </p:nvSpPr>
          <p:spPr>
            <a:xfrm>
              <a:off x="527862" y="1860562"/>
              <a:ext cx="5190490" cy="4162425"/>
            </a:xfrm>
            <a:custGeom>
              <a:avLst/>
              <a:gdLst/>
              <a:ahLst/>
              <a:cxnLst/>
              <a:rect l="l" t="t" r="r" b="b"/>
              <a:pathLst>
                <a:path w="5190490" h="4162425">
                  <a:moveTo>
                    <a:pt x="0" y="4162044"/>
                  </a:moveTo>
                  <a:lnTo>
                    <a:pt x="5190236" y="4162044"/>
                  </a:lnTo>
                  <a:lnTo>
                    <a:pt x="5190236" y="0"/>
                  </a:lnTo>
                  <a:lnTo>
                    <a:pt x="0" y="0"/>
                  </a:lnTo>
                  <a:lnTo>
                    <a:pt x="0" y="4162044"/>
                  </a:lnTo>
                  <a:close/>
                </a:path>
              </a:pathLst>
            </a:custGeom>
            <a:ln w="6350">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5" name="object 5" descr="$PPTXTitle"/>
          <p:cNvSpPr txBox="1">
            <a:spLocks noGrp="1"/>
          </p:cNvSpPr>
          <p:nvPr>
            <p:ph type="title"/>
          </p:nvPr>
        </p:nvSpPr>
        <p:spPr>
          <a:xfrm>
            <a:off x="1" y="185165"/>
            <a:ext cx="11607668" cy="851387"/>
          </a:xfrm>
          <a:prstGeom prst="rect">
            <a:avLst/>
          </a:prstGeom>
        </p:spPr>
        <p:txBody>
          <a:bodyPr vert="horz" wrap="square" lIns="0" tIns="187833" rIns="0" bIns="0" rtlCol="0">
            <a:spAutoFit/>
          </a:bodyPr>
          <a:lstStyle/>
          <a:p>
            <a:pPr marL="1244600" algn="ctr">
              <a:lnSpc>
                <a:spcPct val="100000"/>
              </a:lnSpc>
              <a:spcBef>
                <a:spcPts val="95"/>
              </a:spcBef>
            </a:pPr>
            <a:r>
              <a:rPr sz="4300" dirty="0">
                <a:latin typeface="Calibri"/>
                <a:cs typeface="Calibri"/>
              </a:rPr>
              <a:t>Online</a:t>
            </a:r>
            <a:r>
              <a:rPr sz="4300" spc="165" dirty="0">
                <a:latin typeface="Calibri"/>
                <a:cs typeface="Calibri"/>
              </a:rPr>
              <a:t> </a:t>
            </a:r>
            <a:r>
              <a:rPr sz="4300" dirty="0">
                <a:latin typeface="Calibri"/>
                <a:cs typeface="Calibri"/>
              </a:rPr>
              <a:t>Application</a:t>
            </a:r>
            <a:r>
              <a:rPr sz="4300" spc="170" dirty="0">
                <a:latin typeface="Calibri"/>
                <a:cs typeface="Calibri"/>
              </a:rPr>
              <a:t> </a:t>
            </a:r>
            <a:r>
              <a:rPr sz="4300" spc="80" dirty="0">
                <a:latin typeface="Calibri"/>
                <a:cs typeface="Calibri"/>
              </a:rPr>
              <a:t>Components</a:t>
            </a:r>
            <a:r>
              <a:rPr lang="en-US" sz="4300" spc="80" dirty="0">
                <a:latin typeface="Calibri"/>
                <a:cs typeface="Calibri"/>
              </a:rPr>
              <a:t> (2)</a:t>
            </a:r>
            <a:endParaRPr sz="4300" dirty="0">
              <a:latin typeface="Calibri"/>
              <a:cs typeface="Calibri"/>
            </a:endParaRPr>
          </a:p>
        </p:txBody>
      </p:sp>
      <p:sp>
        <p:nvSpPr>
          <p:cNvPr id="6" name="object 6">
            <a:extLst>
              <a:ext uri="{C183D7F6-B498-43B3-948B-1728B52AA6E4}">
                <adec:decorative xmlns:adec="http://schemas.microsoft.com/office/drawing/2017/decorative" val="1"/>
              </a:ext>
            </a:extLst>
          </p:cNvPr>
          <p:cNvSpPr/>
          <p:nvPr/>
        </p:nvSpPr>
        <p:spPr>
          <a:xfrm>
            <a:off x="100360" y="1429258"/>
            <a:ext cx="11976735" cy="0"/>
          </a:xfrm>
          <a:custGeom>
            <a:avLst/>
            <a:gdLst/>
            <a:ahLst/>
            <a:cxnLst/>
            <a:rect l="l" t="t" r="r" b="b"/>
            <a:pathLst>
              <a:path w="11976735">
                <a:moveTo>
                  <a:pt x="0" y="0"/>
                </a:moveTo>
                <a:lnTo>
                  <a:pt x="11976450" y="0"/>
                </a:lnTo>
              </a:path>
            </a:pathLst>
          </a:custGeom>
          <a:ln w="76200">
            <a:solidFill>
              <a:srgbClr val="29741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7" name="object 7" descr="Screenshot of Appendix B2: Tax and Non-Profit Certifications (for Non-Public Entities Only)"/>
          <p:cNvGrpSpPr/>
          <p:nvPr/>
        </p:nvGrpSpPr>
        <p:grpSpPr>
          <a:xfrm>
            <a:off x="6090792" y="1705635"/>
            <a:ext cx="4537710" cy="4764405"/>
            <a:chOff x="6090792" y="1705635"/>
            <a:chExt cx="4537710" cy="4764405"/>
          </a:xfrm>
        </p:grpSpPr>
        <p:pic>
          <p:nvPicPr>
            <p:cNvPr id="8" name="object 8"/>
            <p:cNvPicPr/>
            <p:nvPr/>
          </p:nvPicPr>
          <p:blipFill>
            <a:blip r:embed="rId3" cstate="print"/>
            <a:stretch>
              <a:fillRect/>
            </a:stretch>
          </p:blipFill>
          <p:spPr>
            <a:xfrm>
              <a:off x="6097142" y="1711985"/>
              <a:ext cx="4524883" cy="4751311"/>
            </a:xfrm>
            <a:prstGeom prst="rect">
              <a:avLst/>
            </a:prstGeom>
          </p:spPr>
        </p:pic>
        <p:sp>
          <p:nvSpPr>
            <p:cNvPr id="9" name="object 9"/>
            <p:cNvSpPr/>
            <p:nvPr/>
          </p:nvSpPr>
          <p:spPr>
            <a:xfrm>
              <a:off x="6093967" y="1708810"/>
              <a:ext cx="4531360" cy="4758055"/>
            </a:xfrm>
            <a:custGeom>
              <a:avLst/>
              <a:gdLst/>
              <a:ahLst/>
              <a:cxnLst/>
              <a:rect l="l" t="t" r="r" b="b"/>
              <a:pathLst>
                <a:path w="4531359" h="4758055">
                  <a:moveTo>
                    <a:pt x="0" y="4757674"/>
                  </a:moveTo>
                  <a:lnTo>
                    <a:pt x="4531233" y="4757674"/>
                  </a:lnTo>
                  <a:lnTo>
                    <a:pt x="4531233" y="0"/>
                  </a:lnTo>
                  <a:lnTo>
                    <a:pt x="0" y="0"/>
                  </a:lnTo>
                  <a:lnTo>
                    <a:pt x="0" y="4757674"/>
                  </a:lnTo>
                  <a:close/>
                </a:path>
              </a:pathLst>
            </a:custGeom>
            <a:ln w="6350">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0" name="object 10"/>
          <p:cNvSpPr txBox="1"/>
          <p:nvPr/>
        </p:nvSpPr>
        <p:spPr>
          <a:xfrm>
            <a:off x="11050905" y="6359911"/>
            <a:ext cx="187960" cy="211454"/>
          </a:xfrm>
          <a:prstGeom prst="rect">
            <a:avLst/>
          </a:prstGeom>
        </p:spPr>
        <p:txBody>
          <a:bodyPr vert="horz" wrap="square" lIns="0" tIns="3175" rIns="0" bIns="0" rtlCol="0">
            <a:spAutoFit/>
          </a:bodyPr>
          <a:lstStyle/>
          <a:p>
            <a:pPr marL="12700" marR="0" lvl="0" indent="0" defTabSz="914400" eaLnBrk="1" fontAlgn="auto" latinLnBrk="0" hangingPunct="1">
              <a:lnSpc>
                <a:spcPct val="100000"/>
              </a:lnSpc>
              <a:spcBef>
                <a:spcPts val="25"/>
              </a:spcBef>
              <a:spcAft>
                <a:spcPts val="0"/>
              </a:spcAft>
              <a:buClrTx/>
              <a:buSzTx/>
              <a:buFontTx/>
              <a:buNone/>
              <a:tabLst/>
              <a:defRPr/>
            </a:pPr>
            <a:r>
              <a:rPr kumimoji="0" sz="1200" b="0" i="0" u="none" strike="noStrike" kern="0" cap="none" spc="-25" normalizeH="0" baseline="0" noProof="0">
                <a:ln>
                  <a:noFill/>
                </a:ln>
                <a:solidFill>
                  <a:srgbClr val="767676"/>
                </a:solidFill>
                <a:effectLst/>
                <a:uLnTx/>
                <a:uFillTx/>
                <a:latin typeface="Calibri"/>
                <a:cs typeface="Calibri"/>
              </a:rPr>
              <a:t>19</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extLst>
              <a:ext uri="{C183D7F6-B498-43B3-948B-1728B52AA6E4}">
                <adec:decorative xmlns:adec="http://schemas.microsoft.com/office/drawing/2017/decorative" val="1"/>
              </a:ext>
            </a:extLst>
          </p:cNvPr>
          <p:cNvPicPr/>
          <p:nvPr/>
        </p:nvPicPr>
        <p:blipFill>
          <a:blip r:embed="rId2" cstate="print"/>
          <a:stretch>
            <a:fillRect/>
          </a:stretch>
        </p:blipFill>
        <p:spPr>
          <a:xfrm>
            <a:off x="0" y="0"/>
            <a:ext cx="12192000" cy="6858000"/>
          </a:xfrm>
          <a:prstGeom prst="rect">
            <a:avLst/>
          </a:prstGeom>
        </p:spPr>
      </p:pic>
      <p:sp>
        <p:nvSpPr>
          <p:cNvPr id="3" name="object 3" descr="$PPTXTitle"/>
          <p:cNvSpPr txBox="1">
            <a:spLocks noGrp="1"/>
          </p:cNvSpPr>
          <p:nvPr>
            <p:ph type="title"/>
          </p:nvPr>
        </p:nvSpPr>
        <p:spPr>
          <a:prstGeom prst="rect">
            <a:avLst/>
          </a:prstGeom>
        </p:spPr>
        <p:txBody>
          <a:bodyPr vert="horz" wrap="square" lIns="0" tIns="237871" rIns="0" bIns="0" rtlCol="0">
            <a:spAutoFit/>
          </a:bodyPr>
          <a:lstStyle/>
          <a:p>
            <a:pPr marL="2599055">
              <a:lnSpc>
                <a:spcPct val="100000"/>
              </a:lnSpc>
              <a:spcBef>
                <a:spcPts val="95"/>
              </a:spcBef>
            </a:pPr>
            <a:r>
              <a:rPr sz="4300">
                <a:latin typeface="Calibri"/>
                <a:cs typeface="Calibri"/>
              </a:rPr>
              <a:t>Evaluation</a:t>
            </a:r>
            <a:r>
              <a:rPr sz="4300" spc="55">
                <a:latin typeface="Calibri"/>
                <a:cs typeface="Calibri"/>
              </a:rPr>
              <a:t> </a:t>
            </a:r>
            <a:r>
              <a:rPr sz="4300" spc="40">
                <a:latin typeface="Calibri"/>
                <a:cs typeface="Calibri"/>
              </a:rPr>
              <a:t>Criteria</a:t>
            </a:r>
            <a:endParaRPr sz="4300">
              <a:latin typeface="Calibri"/>
              <a:cs typeface="Calibri"/>
            </a:endParaRPr>
          </a:p>
        </p:txBody>
      </p:sp>
      <p:sp>
        <p:nvSpPr>
          <p:cNvPr id="4" name="object 4"/>
          <p:cNvSpPr txBox="1"/>
          <p:nvPr/>
        </p:nvSpPr>
        <p:spPr>
          <a:xfrm>
            <a:off x="703275" y="1835580"/>
            <a:ext cx="11083925" cy="4299585"/>
          </a:xfrm>
          <a:prstGeom prst="rect">
            <a:avLst/>
          </a:prstGeom>
        </p:spPr>
        <p:txBody>
          <a:bodyPr vert="horz" wrap="square" lIns="0" tIns="27305" rIns="0" bIns="0" rtlCol="0">
            <a:spAutoFit/>
          </a:bodyPr>
          <a:lstStyle/>
          <a:p>
            <a:pPr marL="354330" marR="0" lvl="0" indent="-341630" defTabSz="914400" eaLnBrk="1" fontAlgn="auto" latinLnBrk="0" hangingPunct="1">
              <a:lnSpc>
                <a:spcPct val="100000"/>
              </a:lnSpc>
              <a:spcBef>
                <a:spcPts val="215"/>
              </a:spcBef>
              <a:spcAft>
                <a:spcPts val="0"/>
              </a:spcAft>
              <a:buClrTx/>
              <a:buSzPct val="102500"/>
              <a:buFontTx/>
              <a:buAutoNum type="arabicPeriod"/>
              <a:tabLst>
                <a:tab pos="354330" algn="l"/>
              </a:tabLst>
              <a:defRPr/>
            </a:pPr>
            <a:r>
              <a:rPr kumimoji="0" sz="2000" b="1" i="0" u="none" strike="noStrike" kern="0" cap="none" spc="180" normalizeH="0" baseline="0" noProof="0" dirty="0">
                <a:ln>
                  <a:noFill/>
                </a:ln>
                <a:solidFill>
                  <a:sysClr val="windowText" lastClr="000000"/>
                </a:solidFill>
                <a:effectLst/>
                <a:uLnTx/>
                <a:uFillTx/>
                <a:latin typeface="Calibri"/>
                <a:cs typeface="Calibri"/>
              </a:rPr>
              <a:t>Proposed</a:t>
            </a:r>
            <a:r>
              <a:rPr kumimoji="0" sz="2000" b="1" i="0" u="none" strike="noStrike" kern="0" cap="none" spc="195" normalizeH="0" baseline="0" noProof="0" dirty="0">
                <a:ln>
                  <a:noFill/>
                </a:ln>
                <a:solidFill>
                  <a:sysClr val="windowText" lastClr="000000"/>
                </a:solidFill>
                <a:effectLst/>
                <a:uLnTx/>
                <a:uFillTx/>
                <a:latin typeface="Calibri"/>
                <a:cs typeface="Calibri"/>
              </a:rPr>
              <a:t> </a:t>
            </a:r>
            <a:r>
              <a:rPr kumimoji="0" sz="2000" b="1" i="0" u="none" strike="noStrike" kern="0" cap="none" spc="215" normalizeH="0" baseline="0" noProof="0" dirty="0">
                <a:ln>
                  <a:noFill/>
                </a:ln>
                <a:solidFill>
                  <a:sysClr val="windowText" lastClr="000000"/>
                </a:solidFill>
                <a:effectLst/>
                <a:uLnTx/>
                <a:uFillTx/>
                <a:latin typeface="Calibri"/>
                <a:cs typeface="Calibri"/>
              </a:rPr>
              <a:t>Completeness </a:t>
            </a:r>
            <a:r>
              <a:rPr kumimoji="0" sz="2000" b="1" i="0" u="none" strike="noStrike" kern="0" cap="none" spc="155" normalizeH="0" baseline="0" noProof="0" dirty="0">
                <a:ln>
                  <a:noFill/>
                </a:ln>
                <a:solidFill>
                  <a:sysClr val="windowText" lastClr="000000"/>
                </a:solidFill>
                <a:effectLst/>
                <a:uLnTx/>
                <a:uFillTx/>
                <a:latin typeface="Calibri"/>
                <a:cs typeface="Calibri"/>
              </a:rPr>
              <a:t>and</a:t>
            </a:r>
            <a:r>
              <a:rPr kumimoji="0" sz="2000" b="1" i="0" u="none" strike="noStrike" kern="0" cap="none" spc="175" normalizeH="0" baseline="0" noProof="0" dirty="0">
                <a:ln>
                  <a:noFill/>
                </a:ln>
                <a:solidFill>
                  <a:sysClr val="windowText" lastClr="000000"/>
                </a:solidFill>
                <a:effectLst/>
                <a:uLnTx/>
                <a:uFillTx/>
                <a:latin typeface="Calibri"/>
                <a:cs typeface="Calibri"/>
              </a:rPr>
              <a:t> Clarity</a:t>
            </a:r>
            <a:r>
              <a:rPr kumimoji="0" sz="2000" b="1" i="0" u="none" strike="noStrike" kern="0" cap="none" spc="180" normalizeH="0" baseline="0" noProof="0" dirty="0">
                <a:ln>
                  <a:noFill/>
                </a:ln>
                <a:solidFill>
                  <a:sysClr val="windowText" lastClr="000000"/>
                </a:solidFill>
                <a:effectLst/>
                <a:uLnTx/>
                <a:uFillTx/>
                <a:latin typeface="Calibri"/>
                <a:cs typeface="Calibri"/>
              </a:rPr>
              <a:t> </a:t>
            </a:r>
            <a:r>
              <a:rPr kumimoji="0" sz="2000" b="1" i="0" u="none" strike="noStrike" kern="0" cap="none" spc="105" normalizeH="0" baseline="0" noProof="0" dirty="0">
                <a:ln>
                  <a:noFill/>
                </a:ln>
                <a:solidFill>
                  <a:sysClr val="windowText" lastClr="000000"/>
                </a:solidFill>
                <a:effectLst/>
                <a:uLnTx/>
                <a:uFillTx/>
                <a:latin typeface="Calibri"/>
                <a:cs typeface="Calibri"/>
              </a:rPr>
              <a:t>(up</a:t>
            </a:r>
            <a:r>
              <a:rPr kumimoji="0" sz="2000" b="1" i="0" u="none" strike="noStrike" kern="0" cap="none" spc="170" normalizeH="0" baseline="0" noProof="0" dirty="0">
                <a:ln>
                  <a:noFill/>
                </a:ln>
                <a:solidFill>
                  <a:sysClr val="windowText" lastClr="000000"/>
                </a:solidFill>
                <a:effectLst/>
                <a:uLnTx/>
                <a:uFillTx/>
                <a:latin typeface="Calibri"/>
                <a:cs typeface="Calibri"/>
              </a:rPr>
              <a:t> </a:t>
            </a:r>
            <a:r>
              <a:rPr kumimoji="0" sz="2000" b="1" i="0" u="none" strike="noStrike" kern="0" cap="none" spc="80" normalizeH="0" baseline="0" noProof="0" dirty="0">
                <a:ln>
                  <a:noFill/>
                </a:ln>
                <a:solidFill>
                  <a:sysClr val="windowText" lastClr="000000"/>
                </a:solidFill>
                <a:effectLst/>
                <a:uLnTx/>
                <a:uFillTx/>
                <a:latin typeface="Calibri"/>
                <a:cs typeface="Calibri"/>
              </a:rPr>
              <a:t>to</a:t>
            </a:r>
            <a:r>
              <a:rPr kumimoji="0" sz="2000" b="1" i="0" u="none" strike="noStrike" kern="0" cap="none" spc="195" normalizeH="0" baseline="0" noProof="0" dirty="0">
                <a:ln>
                  <a:noFill/>
                </a:ln>
                <a:solidFill>
                  <a:sysClr val="windowText" lastClr="000000"/>
                </a:solidFill>
                <a:effectLst/>
                <a:uLnTx/>
                <a:uFillTx/>
                <a:latin typeface="Calibri"/>
                <a:cs typeface="Calibri"/>
              </a:rPr>
              <a:t> </a:t>
            </a:r>
            <a:r>
              <a:rPr kumimoji="0" sz="2000" b="1" i="0" u="none" strike="noStrike" kern="0" cap="none" spc="95" normalizeH="0" baseline="0" noProof="0" dirty="0">
                <a:ln>
                  <a:noFill/>
                </a:ln>
                <a:solidFill>
                  <a:sysClr val="windowText" lastClr="000000"/>
                </a:solidFill>
                <a:effectLst/>
                <a:uLnTx/>
                <a:uFillTx/>
                <a:latin typeface="Calibri"/>
                <a:cs typeface="Calibri"/>
              </a:rPr>
              <a:t>35</a:t>
            </a:r>
            <a:r>
              <a:rPr kumimoji="0" sz="2000" b="1" i="0" u="none" strike="noStrike" kern="0" cap="none" spc="165" normalizeH="0" baseline="0" noProof="0" dirty="0">
                <a:ln>
                  <a:noFill/>
                </a:ln>
                <a:solidFill>
                  <a:sysClr val="windowText" lastClr="000000"/>
                </a:solidFill>
                <a:effectLst/>
                <a:uLnTx/>
                <a:uFillTx/>
                <a:latin typeface="Calibri"/>
                <a:cs typeface="Calibri"/>
              </a:rPr>
              <a:t> </a:t>
            </a:r>
            <a:r>
              <a:rPr kumimoji="0" sz="2000" b="1" i="0" u="none" strike="noStrike" kern="0" cap="none" spc="145" normalizeH="0" baseline="0" noProof="0" dirty="0">
                <a:ln>
                  <a:noFill/>
                </a:ln>
                <a:solidFill>
                  <a:sysClr val="windowText" lastClr="000000"/>
                </a:solidFill>
                <a:effectLst/>
                <a:uLnTx/>
                <a:uFillTx/>
                <a:latin typeface="Calibri"/>
                <a:cs typeface="Calibri"/>
              </a:rPr>
              <a:t>points)</a:t>
            </a:r>
            <a:r>
              <a:rPr kumimoji="0" sz="2000" b="1" i="0" u="none" strike="noStrike" kern="0" cap="none" spc="215" normalizeH="0" baseline="0" noProof="0" dirty="0">
                <a:ln>
                  <a:noFill/>
                </a:ln>
                <a:solidFill>
                  <a:sysClr val="windowText" lastClr="000000"/>
                </a:solidFill>
                <a:effectLst/>
                <a:uLnTx/>
                <a:uFillTx/>
                <a:latin typeface="Calibri"/>
                <a:cs typeface="Calibri"/>
              </a:rPr>
              <a:t> </a:t>
            </a:r>
            <a:r>
              <a:rPr kumimoji="0" sz="2000" b="0" i="0" u="none" strike="noStrike" kern="0" cap="none" spc="95" normalizeH="0" baseline="0" noProof="0" dirty="0">
                <a:ln>
                  <a:noFill/>
                </a:ln>
                <a:solidFill>
                  <a:sysClr val="windowText" lastClr="000000"/>
                </a:solidFill>
                <a:effectLst/>
                <a:uLnTx/>
                <a:uFillTx/>
                <a:latin typeface="Calibri"/>
                <a:cs typeface="Calibri"/>
              </a:rPr>
              <a:t>a</a:t>
            </a:r>
            <a:r>
              <a:rPr kumimoji="0" sz="2000" b="0" i="0" u="none" strike="noStrike" kern="0" cap="none" spc="160" normalizeH="0" baseline="0" noProof="0" dirty="0">
                <a:ln>
                  <a:noFill/>
                </a:ln>
                <a:solidFill>
                  <a:sysClr val="windowText" lastClr="000000"/>
                </a:solidFill>
                <a:effectLst/>
                <a:uLnTx/>
                <a:uFillTx/>
                <a:latin typeface="Calibri"/>
                <a:cs typeface="Calibri"/>
              </a:rPr>
              <a:t> </a:t>
            </a:r>
            <a:r>
              <a:rPr kumimoji="0" sz="2000" b="0" i="0" u="none" strike="noStrike" kern="0" cap="none" spc="135" normalizeH="0" baseline="0" noProof="0" dirty="0">
                <a:ln>
                  <a:noFill/>
                </a:ln>
                <a:solidFill>
                  <a:sysClr val="windowText" lastClr="000000"/>
                </a:solidFill>
                <a:effectLst/>
                <a:uLnTx/>
                <a:uFillTx/>
                <a:latin typeface="Calibri"/>
                <a:cs typeface="Calibri"/>
              </a:rPr>
              <a:t>feasible</a:t>
            </a:r>
            <a:r>
              <a:rPr kumimoji="0" sz="2000" b="0" i="0" u="none" strike="noStrike" kern="0" cap="none" spc="185" normalizeH="0" baseline="0" noProof="0" dirty="0">
                <a:ln>
                  <a:noFill/>
                </a:ln>
                <a:solidFill>
                  <a:sysClr val="windowText" lastClr="000000"/>
                </a:solidFill>
                <a:effectLst/>
                <a:uLnTx/>
                <a:uFillTx/>
                <a:latin typeface="Calibri"/>
                <a:cs typeface="Calibri"/>
              </a:rPr>
              <a:t> </a:t>
            </a:r>
            <a:r>
              <a:rPr kumimoji="0" sz="2000" b="0" i="0" u="none" strike="noStrike" kern="0" cap="none" spc="130" normalizeH="0" baseline="0" noProof="0" dirty="0">
                <a:ln>
                  <a:noFill/>
                </a:ln>
                <a:solidFill>
                  <a:sysClr val="windowText" lastClr="000000"/>
                </a:solidFill>
                <a:effectLst/>
                <a:uLnTx/>
                <a:uFillTx/>
                <a:latin typeface="Calibri"/>
                <a:cs typeface="Calibri"/>
              </a:rPr>
              <a:t>and</a:t>
            </a:r>
            <a:r>
              <a:rPr kumimoji="0" sz="2000" b="0" i="0" u="none" strike="noStrike" kern="0" cap="none" spc="175" normalizeH="0" baseline="0" noProof="0" dirty="0">
                <a:ln>
                  <a:noFill/>
                </a:ln>
                <a:solidFill>
                  <a:sysClr val="windowText" lastClr="000000"/>
                </a:solidFill>
                <a:effectLst/>
                <a:uLnTx/>
                <a:uFillTx/>
                <a:latin typeface="Calibri"/>
                <a:cs typeface="Calibri"/>
              </a:rPr>
              <a:t> </a:t>
            </a:r>
            <a:r>
              <a:rPr kumimoji="0" sz="2000" b="0" i="0" u="none" strike="noStrike" kern="0" cap="none" spc="114" normalizeH="0" baseline="0" noProof="0" dirty="0">
                <a:ln>
                  <a:noFill/>
                </a:ln>
                <a:solidFill>
                  <a:sysClr val="windowText" lastClr="000000"/>
                </a:solidFill>
                <a:effectLst/>
                <a:uLnTx/>
                <a:uFillTx/>
                <a:latin typeface="Calibri"/>
                <a:cs typeface="Calibri"/>
              </a:rPr>
              <a:t>organized</a:t>
            </a:r>
            <a:r>
              <a:rPr kumimoji="0" sz="2000" b="0" i="0" u="none" strike="noStrike" kern="0" cap="none" spc="185"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work</a:t>
            </a:r>
            <a:endParaRPr kumimoji="0" sz="2000" b="0" i="0" u="none" strike="noStrike" kern="0" cap="none" spc="0" normalizeH="0" baseline="0" noProof="0" dirty="0">
              <a:ln>
                <a:noFill/>
              </a:ln>
              <a:solidFill>
                <a:sysClr val="windowText" lastClr="000000"/>
              </a:solidFill>
              <a:effectLst/>
              <a:uLnTx/>
              <a:uFillTx/>
              <a:latin typeface="Calibri"/>
              <a:cs typeface="Calibri"/>
            </a:endParaRPr>
          </a:p>
          <a:p>
            <a:pPr marL="355600" marR="0" lvl="0" indent="0" defTabSz="914400" eaLnBrk="1" fontAlgn="auto" latinLnBrk="0" hangingPunct="1">
              <a:lnSpc>
                <a:spcPct val="100000"/>
              </a:lnSpc>
              <a:spcBef>
                <a:spcPts val="155"/>
              </a:spcBef>
              <a:spcAft>
                <a:spcPts val="0"/>
              </a:spcAft>
              <a:buClrTx/>
              <a:buSzTx/>
              <a:buFontTx/>
              <a:buNone/>
              <a:tabLst>
                <a:tab pos="7054850" algn="l"/>
              </a:tabLst>
              <a:defRPr/>
            </a:pPr>
            <a:r>
              <a:rPr kumimoji="0" sz="2000" b="0" i="0" u="none" strike="noStrike" kern="0" cap="none" spc="135" normalizeH="0" baseline="0" noProof="0" dirty="0">
                <a:ln>
                  <a:noFill/>
                </a:ln>
                <a:solidFill>
                  <a:sysClr val="windowText" lastClr="000000"/>
                </a:solidFill>
                <a:effectLst/>
                <a:uLnTx/>
                <a:uFillTx/>
                <a:latin typeface="Calibri"/>
                <a:cs typeface="Calibri"/>
              </a:rPr>
              <a:t>plan</a:t>
            </a:r>
            <a:r>
              <a:rPr kumimoji="0" sz="2000" b="0" i="0" u="none" strike="noStrike" kern="0" cap="none" spc="180" normalizeH="0" baseline="0" noProof="0" dirty="0">
                <a:ln>
                  <a:noFill/>
                </a:ln>
                <a:solidFill>
                  <a:sysClr val="windowText" lastClr="000000"/>
                </a:solidFill>
                <a:effectLst/>
                <a:uLnTx/>
                <a:uFillTx/>
                <a:latin typeface="Calibri"/>
                <a:cs typeface="Calibri"/>
              </a:rPr>
              <a:t> </a:t>
            </a:r>
            <a:r>
              <a:rPr kumimoji="0" sz="2000" b="0" i="0" u="none" strike="noStrike" kern="0" cap="none" spc="135" normalizeH="0" baseline="0" noProof="0" dirty="0">
                <a:ln>
                  <a:noFill/>
                </a:ln>
                <a:solidFill>
                  <a:sysClr val="windowText" lastClr="000000"/>
                </a:solidFill>
                <a:effectLst/>
                <a:uLnTx/>
                <a:uFillTx/>
                <a:latin typeface="Calibri"/>
                <a:cs typeface="Calibri"/>
              </a:rPr>
              <a:t>and</a:t>
            </a:r>
            <a:r>
              <a:rPr kumimoji="0" sz="2000" b="0" i="0" u="none" strike="noStrike" kern="0" cap="none" spc="160" normalizeH="0" baseline="0" noProof="0" dirty="0">
                <a:ln>
                  <a:noFill/>
                </a:ln>
                <a:solidFill>
                  <a:sysClr val="windowText" lastClr="000000"/>
                </a:solidFill>
                <a:effectLst/>
                <a:uLnTx/>
                <a:uFillTx/>
                <a:latin typeface="Calibri"/>
                <a:cs typeface="Calibri"/>
              </a:rPr>
              <a:t> </a:t>
            </a:r>
            <a:r>
              <a:rPr kumimoji="0" sz="2000" b="0" i="0" u="none" strike="noStrike" kern="0" cap="none" spc="165" normalizeH="0" baseline="0" noProof="0" dirty="0">
                <a:ln>
                  <a:noFill/>
                </a:ln>
                <a:solidFill>
                  <a:sysClr val="windowText" lastClr="000000"/>
                </a:solidFill>
                <a:effectLst/>
                <a:uLnTx/>
                <a:uFillTx/>
                <a:latin typeface="Calibri"/>
                <a:cs typeface="Calibri"/>
              </a:rPr>
              <a:t>schedule</a:t>
            </a:r>
            <a:r>
              <a:rPr kumimoji="0" sz="2000" b="0" i="0" u="none" strike="noStrike" kern="0" cap="none" spc="180" normalizeH="0" baseline="0" noProof="0" dirty="0">
                <a:ln>
                  <a:noFill/>
                </a:ln>
                <a:solidFill>
                  <a:sysClr val="windowText" lastClr="000000"/>
                </a:solidFill>
                <a:effectLst/>
                <a:uLnTx/>
                <a:uFillTx/>
                <a:latin typeface="Calibri"/>
                <a:cs typeface="Calibri"/>
              </a:rPr>
              <a:t> </a:t>
            </a:r>
            <a:r>
              <a:rPr kumimoji="0" sz="2000" b="0" i="0" u="none" strike="noStrike" kern="0" cap="none" spc="90" normalizeH="0" baseline="0" noProof="0" dirty="0">
                <a:ln>
                  <a:noFill/>
                </a:ln>
                <a:solidFill>
                  <a:sysClr val="windowText" lastClr="000000"/>
                </a:solidFill>
                <a:effectLst/>
                <a:uLnTx/>
                <a:uFillTx/>
                <a:latin typeface="Calibri"/>
                <a:cs typeface="Calibri"/>
              </a:rPr>
              <a:t>that</a:t>
            </a:r>
            <a:r>
              <a:rPr kumimoji="0" sz="2000" b="0" i="0" u="none" strike="noStrike" kern="0" cap="none" spc="180" normalizeH="0" baseline="0" noProof="0" dirty="0">
                <a:ln>
                  <a:noFill/>
                </a:ln>
                <a:solidFill>
                  <a:sysClr val="windowText" lastClr="000000"/>
                </a:solidFill>
                <a:effectLst/>
                <a:uLnTx/>
                <a:uFillTx/>
                <a:latin typeface="Calibri"/>
                <a:cs typeface="Calibri"/>
              </a:rPr>
              <a:t> </a:t>
            </a:r>
            <a:r>
              <a:rPr kumimoji="0" sz="2000" b="0" i="0" u="none" strike="noStrike" kern="0" cap="none" spc="135" normalizeH="0" baseline="0" noProof="0" dirty="0">
                <a:ln>
                  <a:noFill/>
                </a:ln>
                <a:solidFill>
                  <a:sysClr val="windowText" lastClr="000000"/>
                </a:solidFill>
                <a:effectLst/>
                <a:uLnTx/>
                <a:uFillTx/>
                <a:latin typeface="Calibri"/>
                <a:cs typeface="Calibri"/>
              </a:rPr>
              <a:t>meets</a:t>
            </a:r>
            <a:r>
              <a:rPr kumimoji="0" sz="2000" b="0" i="0" u="none" strike="noStrike" kern="0" cap="none" spc="165" normalizeH="0" baseline="0" noProof="0" dirty="0">
                <a:ln>
                  <a:noFill/>
                </a:ln>
                <a:solidFill>
                  <a:sysClr val="windowText" lastClr="000000"/>
                </a:solidFill>
                <a:effectLst/>
                <a:uLnTx/>
                <a:uFillTx/>
                <a:latin typeface="Calibri"/>
                <a:cs typeface="Calibri"/>
              </a:rPr>
              <a:t> </a:t>
            </a:r>
            <a:r>
              <a:rPr kumimoji="0" sz="2000" b="0" i="0" u="none" strike="noStrike" kern="0" cap="none" spc="85" normalizeH="0" baseline="0" noProof="0" dirty="0">
                <a:ln>
                  <a:noFill/>
                </a:ln>
                <a:solidFill>
                  <a:sysClr val="windowText" lastClr="000000"/>
                </a:solidFill>
                <a:effectLst/>
                <a:uLnTx/>
                <a:uFillTx/>
                <a:latin typeface="Calibri"/>
                <a:cs typeface="Calibri"/>
              </a:rPr>
              <a:t>the</a:t>
            </a:r>
            <a:r>
              <a:rPr kumimoji="0" sz="2000" b="0" i="0" u="none" strike="noStrike" kern="0" cap="none" spc="170" normalizeH="0" baseline="0" noProof="0" dirty="0">
                <a:ln>
                  <a:noFill/>
                </a:ln>
                <a:solidFill>
                  <a:sysClr val="windowText" lastClr="000000"/>
                </a:solidFill>
                <a:effectLst/>
                <a:uLnTx/>
                <a:uFillTx/>
                <a:latin typeface="Calibri"/>
                <a:cs typeface="Calibri"/>
              </a:rPr>
              <a:t> </a:t>
            </a:r>
            <a:r>
              <a:rPr kumimoji="0" sz="2000" b="0" i="0" u="none" strike="noStrike" kern="0" cap="none" spc="114" normalizeH="0" baseline="0" noProof="0" dirty="0">
                <a:ln>
                  <a:noFill/>
                </a:ln>
                <a:solidFill>
                  <a:sysClr val="windowText" lastClr="000000"/>
                </a:solidFill>
                <a:effectLst/>
                <a:uLnTx/>
                <a:uFillTx/>
                <a:latin typeface="Calibri"/>
                <a:cs typeface="Calibri"/>
              </a:rPr>
              <a:t>project</a:t>
            </a:r>
            <a:r>
              <a:rPr kumimoji="0" sz="2000" b="0" i="0" u="none" strike="noStrike" kern="0" cap="none" spc="185" normalizeH="0" baseline="0" noProof="0" dirty="0">
                <a:ln>
                  <a:noFill/>
                </a:ln>
                <a:solidFill>
                  <a:sysClr val="windowText" lastClr="000000"/>
                </a:solidFill>
                <a:effectLst/>
                <a:uLnTx/>
                <a:uFillTx/>
                <a:latin typeface="Calibri"/>
                <a:cs typeface="Calibri"/>
              </a:rPr>
              <a:t> </a:t>
            </a:r>
            <a:r>
              <a:rPr kumimoji="0" sz="2000" b="0" i="0" u="none" strike="noStrike" kern="0" cap="none" spc="114" normalizeH="0" baseline="0" noProof="0" dirty="0">
                <a:ln>
                  <a:noFill/>
                </a:ln>
                <a:solidFill>
                  <a:sysClr val="windowText" lastClr="000000"/>
                </a:solidFill>
                <a:effectLst/>
                <a:uLnTx/>
                <a:uFillTx/>
                <a:latin typeface="Calibri"/>
                <a:cs typeface="Calibri"/>
              </a:rPr>
              <a:t>timeline</a:t>
            </a:r>
            <a:r>
              <a:rPr kumimoji="0" sz="2000" b="0" i="0" u="none" strike="noStrike" kern="0" cap="none" spc="170" normalizeH="0" baseline="0" noProof="0" dirty="0">
                <a:ln>
                  <a:noFill/>
                </a:ln>
                <a:solidFill>
                  <a:sysClr val="windowText" lastClr="000000"/>
                </a:solidFill>
                <a:effectLst/>
                <a:uLnTx/>
                <a:uFillTx/>
                <a:latin typeface="Calibri"/>
                <a:cs typeface="Calibri"/>
              </a:rPr>
              <a:t> </a:t>
            </a:r>
            <a:r>
              <a:rPr kumimoji="0" sz="2000" b="0" i="0" u="none" strike="noStrike" kern="0" cap="none" spc="110" normalizeH="0" baseline="0" noProof="0" dirty="0">
                <a:ln>
                  <a:noFill/>
                </a:ln>
                <a:solidFill>
                  <a:sysClr val="windowText" lastClr="000000"/>
                </a:solidFill>
                <a:effectLst/>
                <a:uLnTx/>
                <a:uFillTx/>
                <a:latin typeface="Calibri"/>
                <a:cs typeface="Calibri"/>
              </a:rPr>
              <a:t>and</a:t>
            </a:r>
            <a:r>
              <a:rPr kumimoji="0" sz="2000" b="0" i="0" u="none" strike="noStrike" kern="0" cap="none" spc="0" normalizeH="0" baseline="0" noProof="0" dirty="0">
                <a:ln>
                  <a:noFill/>
                </a:ln>
                <a:solidFill>
                  <a:sysClr val="windowText" lastClr="000000"/>
                </a:solidFill>
                <a:effectLst/>
                <a:uLnTx/>
                <a:uFillTx/>
                <a:latin typeface="Calibri"/>
                <a:cs typeface="Calibri"/>
              </a:rPr>
              <a:t>	</a:t>
            </a:r>
            <a:r>
              <a:rPr kumimoji="0" sz="2000" b="0" i="0" u="none" strike="noStrike" kern="0" cap="none" spc="155" normalizeH="0" baseline="0" noProof="0" dirty="0">
                <a:ln>
                  <a:noFill/>
                </a:ln>
                <a:solidFill>
                  <a:sysClr val="windowText" lastClr="000000"/>
                </a:solidFill>
                <a:effectLst/>
                <a:uLnTx/>
                <a:uFillTx/>
                <a:latin typeface="Calibri"/>
                <a:cs typeface="Calibri"/>
              </a:rPr>
              <a:t>communication</a:t>
            </a:r>
            <a:r>
              <a:rPr kumimoji="0" sz="2000" b="0" i="0" u="none" strike="noStrike" kern="0" cap="none" spc="145" normalizeH="0" baseline="0" noProof="0" dirty="0">
                <a:ln>
                  <a:noFill/>
                </a:ln>
                <a:solidFill>
                  <a:sysClr val="windowText" lastClr="000000"/>
                </a:solidFill>
                <a:effectLst/>
                <a:uLnTx/>
                <a:uFillTx/>
                <a:latin typeface="Calibri"/>
                <a:cs typeface="Calibri"/>
              </a:rPr>
              <a:t> </a:t>
            </a:r>
            <a:r>
              <a:rPr kumimoji="0" sz="2000" b="0" i="0" u="none" strike="noStrike" kern="0" cap="none" spc="130" normalizeH="0" baseline="0" noProof="0" dirty="0">
                <a:ln>
                  <a:noFill/>
                </a:ln>
                <a:solidFill>
                  <a:sysClr val="windowText" lastClr="000000"/>
                </a:solidFill>
                <a:effectLst/>
                <a:uLnTx/>
                <a:uFillTx/>
                <a:latin typeface="Calibri"/>
                <a:cs typeface="Calibri"/>
              </a:rPr>
              <a:t>plan.</a:t>
            </a:r>
            <a:endParaRPr kumimoji="0" sz="2000" b="0" i="0" u="none" strike="noStrike" kern="0" cap="none" spc="0" normalizeH="0" baseline="0" noProof="0" dirty="0">
              <a:ln>
                <a:noFill/>
              </a:ln>
              <a:solidFill>
                <a:sysClr val="windowText" lastClr="000000"/>
              </a:solidFill>
              <a:effectLst/>
              <a:uLnTx/>
              <a:uFillTx/>
              <a:latin typeface="Calibri"/>
              <a:cs typeface="Calibri"/>
            </a:endParaRPr>
          </a:p>
          <a:p>
            <a:pPr marL="354330" marR="5080" lvl="0" indent="-341630" defTabSz="914400" eaLnBrk="1" fontAlgn="auto" latinLnBrk="0" hangingPunct="1">
              <a:lnSpc>
                <a:spcPct val="106700"/>
              </a:lnSpc>
              <a:spcBef>
                <a:spcPts val="1755"/>
              </a:spcBef>
              <a:spcAft>
                <a:spcPts val="0"/>
              </a:spcAft>
              <a:buClrTx/>
              <a:buSzPct val="102500"/>
              <a:buFontTx/>
              <a:buAutoNum type="arabicPeriod" startAt="2"/>
              <a:tabLst>
                <a:tab pos="355600" algn="l"/>
              </a:tabLst>
              <a:defRPr/>
            </a:pPr>
            <a:r>
              <a:rPr kumimoji="0" sz="2000" b="1" i="0" u="none" strike="noStrike" kern="0" cap="none" spc="190" normalizeH="0" baseline="0" noProof="0" dirty="0">
                <a:ln>
                  <a:noFill/>
                </a:ln>
                <a:solidFill>
                  <a:sysClr val="windowText" lastClr="000000"/>
                </a:solidFill>
                <a:effectLst/>
                <a:uLnTx/>
                <a:uFillTx/>
                <a:latin typeface="Calibri"/>
                <a:cs typeface="Calibri"/>
              </a:rPr>
              <a:t>Impact</a:t>
            </a:r>
            <a:r>
              <a:rPr kumimoji="0" sz="2000" b="1" i="0" u="none" strike="noStrike" kern="0" cap="none" spc="170" normalizeH="0" baseline="0" noProof="0" dirty="0">
                <a:ln>
                  <a:noFill/>
                </a:ln>
                <a:solidFill>
                  <a:sysClr val="windowText" lastClr="000000"/>
                </a:solidFill>
                <a:effectLst/>
                <a:uLnTx/>
                <a:uFillTx/>
                <a:latin typeface="Calibri"/>
                <a:cs typeface="Calibri"/>
              </a:rPr>
              <a:t> </a:t>
            </a:r>
            <a:r>
              <a:rPr kumimoji="0" sz="2000" b="1" i="0" u="none" strike="noStrike" kern="0" cap="none" spc="95" normalizeH="0" baseline="0" noProof="0" dirty="0">
                <a:ln>
                  <a:noFill/>
                </a:ln>
                <a:solidFill>
                  <a:sysClr val="windowText" lastClr="000000"/>
                </a:solidFill>
                <a:effectLst/>
                <a:uLnTx/>
                <a:uFillTx/>
                <a:latin typeface="Calibri"/>
                <a:cs typeface="Calibri"/>
              </a:rPr>
              <a:t>of</a:t>
            </a:r>
            <a:r>
              <a:rPr kumimoji="0" sz="2000" b="1" i="0" u="none" strike="noStrike" kern="0" cap="none" spc="175" normalizeH="0" baseline="0" noProof="0" dirty="0">
                <a:ln>
                  <a:noFill/>
                </a:ln>
                <a:solidFill>
                  <a:sysClr val="windowText" lastClr="000000"/>
                </a:solidFill>
                <a:effectLst/>
                <a:uLnTx/>
                <a:uFillTx/>
                <a:latin typeface="Calibri"/>
                <a:cs typeface="Calibri"/>
              </a:rPr>
              <a:t> </a:t>
            </a:r>
            <a:r>
              <a:rPr kumimoji="0" sz="2000" b="1" i="0" u="none" strike="noStrike" kern="0" cap="none" spc="145" normalizeH="0" baseline="0" noProof="0" dirty="0">
                <a:ln>
                  <a:noFill/>
                </a:ln>
                <a:solidFill>
                  <a:sysClr val="windowText" lastClr="000000"/>
                </a:solidFill>
                <a:effectLst/>
                <a:uLnTx/>
                <a:uFillTx/>
                <a:latin typeface="Calibri"/>
                <a:cs typeface="Calibri"/>
              </a:rPr>
              <a:t>Wastewater</a:t>
            </a:r>
            <a:r>
              <a:rPr kumimoji="0" sz="2000" b="1" i="0" u="none" strike="noStrike" kern="0" cap="none" spc="190" normalizeH="0" baseline="0" noProof="0" dirty="0">
                <a:ln>
                  <a:noFill/>
                </a:ln>
                <a:solidFill>
                  <a:sysClr val="windowText" lastClr="000000"/>
                </a:solidFill>
                <a:effectLst/>
                <a:uLnTx/>
                <a:uFillTx/>
                <a:latin typeface="Calibri"/>
                <a:cs typeface="Calibri"/>
              </a:rPr>
              <a:t> </a:t>
            </a:r>
            <a:r>
              <a:rPr kumimoji="0" sz="2000" b="1" i="0" u="none" strike="noStrike" kern="0" cap="none" spc="155" normalizeH="0" baseline="0" noProof="0" dirty="0">
                <a:ln>
                  <a:noFill/>
                </a:ln>
                <a:solidFill>
                  <a:sysClr val="windowText" lastClr="000000"/>
                </a:solidFill>
                <a:effectLst/>
                <a:uLnTx/>
                <a:uFillTx/>
                <a:latin typeface="Calibri"/>
                <a:cs typeface="Calibri"/>
              </a:rPr>
              <a:t>Energy</a:t>
            </a:r>
            <a:r>
              <a:rPr kumimoji="0" sz="2000" b="1" i="0" u="none" strike="noStrike" kern="0" cap="none" spc="160" normalizeH="0" baseline="0" noProof="0" dirty="0">
                <a:ln>
                  <a:noFill/>
                </a:ln>
                <a:solidFill>
                  <a:sysClr val="windowText" lastClr="000000"/>
                </a:solidFill>
                <a:effectLst/>
                <a:uLnTx/>
                <a:uFillTx/>
                <a:latin typeface="Calibri"/>
                <a:cs typeface="Calibri"/>
              </a:rPr>
              <a:t> </a:t>
            </a:r>
            <a:r>
              <a:rPr kumimoji="0" sz="2000" b="1" i="0" u="none" strike="noStrike" kern="0" cap="none" spc="175" normalizeH="0" baseline="0" noProof="0" dirty="0">
                <a:ln>
                  <a:noFill/>
                </a:ln>
                <a:solidFill>
                  <a:sysClr val="windowText" lastClr="000000"/>
                </a:solidFill>
                <a:effectLst/>
                <a:uLnTx/>
                <a:uFillTx/>
                <a:latin typeface="Calibri"/>
                <a:cs typeface="Calibri"/>
              </a:rPr>
              <a:t>Recovery </a:t>
            </a:r>
            <a:r>
              <a:rPr kumimoji="0" sz="2000" b="1" i="0" u="none" strike="noStrike" kern="0" cap="none" spc="200" normalizeH="0" baseline="0" noProof="0" dirty="0">
                <a:ln>
                  <a:noFill/>
                </a:ln>
                <a:solidFill>
                  <a:sysClr val="windowText" lastClr="000000"/>
                </a:solidFill>
                <a:effectLst/>
                <a:uLnTx/>
                <a:uFillTx/>
                <a:latin typeface="Calibri"/>
                <a:cs typeface="Calibri"/>
              </a:rPr>
              <a:t>System</a:t>
            </a:r>
            <a:r>
              <a:rPr kumimoji="0" sz="2000" b="1" i="0" u="none" strike="noStrike" kern="0" cap="none" spc="195" normalizeH="0" baseline="0" noProof="0" dirty="0">
                <a:ln>
                  <a:noFill/>
                </a:ln>
                <a:solidFill>
                  <a:sysClr val="windowText" lastClr="000000"/>
                </a:solidFill>
                <a:effectLst/>
                <a:uLnTx/>
                <a:uFillTx/>
                <a:latin typeface="Calibri"/>
                <a:cs typeface="Calibri"/>
              </a:rPr>
              <a:t> </a:t>
            </a:r>
            <a:r>
              <a:rPr kumimoji="0" sz="2000" b="1" i="0" u="none" strike="noStrike" kern="0" cap="none" spc="105" normalizeH="0" baseline="0" noProof="0" dirty="0">
                <a:ln>
                  <a:noFill/>
                </a:ln>
                <a:solidFill>
                  <a:sysClr val="windowText" lastClr="000000"/>
                </a:solidFill>
                <a:effectLst/>
                <a:uLnTx/>
                <a:uFillTx/>
                <a:latin typeface="Calibri"/>
                <a:cs typeface="Calibri"/>
              </a:rPr>
              <a:t>(up</a:t>
            </a:r>
            <a:r>
              <a:rPr kumimoji="0" sz="2000" b="1" i="0" u="none" strike="noStrike" kern="0" cap="none" spc="165" normalizeH="0" baseline="0" noProof="0" dirty="0">
                <a:ln>
                  <a:noFill/>
                </a:ln>
                <a:solidFill>
                  <a:sysClr val="windowText" lastClr="000000"/>
                </a:solidFill>
                <a:effectLst/>
                <a:uLnTx/>
                <a:uFillTx/>
                <a:latin typeface="Calibri"/>
                <a:cs typeface="Calibri"/>
              </a:rPr>
              <a:t> </a:t>
            </a:r>
            <a:r>
              <a:rPr kumimoji="0" sz="2000" b="1" i="0" u="none" strike="noStrike" kern="0" cap="none" spc="80" normalizeH="0" baseline="0" noProof="0" dirty="0">
                <a:ln>
                  <a:noFill/>
                </a:ln>
                <a:solidFill>
                  <a:sysClr val="windowText" lastClr="000000"/>
                </a:solidFill>
                <a:effectLst/>
                <a:uLnTx/>
                <a:uFillTx/>
                <a:latin typeface="Calibri"/>
                <a:cs typeface="Calibri"/>
              </a:rPr>
              <a:t>to</a:t>
            </a:r>
            <a:r>
              <a:rPr kumimoji="0" sz="2000" b="1" i="0" u="none" strike="noStrike" kern="0" cap="none" spc="200" normalizeH="0" baseline="0" noProof="0" dirty="0">
                <a:ln>
                  <a:noFill/>
                </a:ln>
                <a:solidFill>
                  <a:sysClr val="windowText" lastClr="000000"/>
                </a:solidFill>
                <a:effectLst/>
                <a:uLnTx/>
                <a:uFillTx/>
                <a:latin typeface="Calibri"/>
                <a:cs typeface="Calibri"/>
              </a:rPr>
              <a:t> </a:t>
            </a:r>
            <a:r>
              <a:rPr kumimoji="0" sz="2000" b="1" i="0" u="none" strike="noStrike" kern="0" cap="none" spc="95" normalizeH="0" baseline="0" noProof="0" dirty="0">
                <a:ln>
                  <a:noFill/>
                </a:ln>
                <a:solidFill>
                  <a:sysClr val="windowText" lastClr="000000"/>
                </a:solidFill>
                <a:effectLst/>
                <a:uLnTx/>
                <a:uFillTx/>
                <a:latin typeface="Calibri"/>
                <a:cs typeface="Calibri"/>
              </a:rPr>
              <a:t>30</a:t>
            </a:r>
            <a:r>
              <a:rPr kumimoji="0" sz="2000" b="1" i="0" u="none" strike="noStrike" kern="0" cap="none" spc="155" normalizeH="0" baseline="0" noProof="0" dirty="0">
                <a:ln>
                  <a:noFill/>
                </a:ln>
                <a:solidFill>
                  <a:sysClr val="windowText" lastClr="000000"/>
                </a:solidFill>
                <a:effectLst/>
                <a:uLnTx/>
                <a:uFillTx/>
                <a:latin typeface="Calibri"/>
                <a:cs typeface="Calibri"/>
              </a:rPr>
              <a:t> </a:t>
            </a:r>
            <a:r>
              <a:rPr kumimoji="0" sz="2000" b="1" i="0" u="none" strike="noStrike" kern="0" cap="none" spc="145" normalizeH="0" baseline="0" noProof="0" dirty="0">
                <a:ln>
                  <a:noFill/>
                </a:ln>
                <a:solidFill>
                  <a:sysClr val="windowText" lastClr="000000"/>
                </a:solidFill>
                <a:effectLst/>
                <a:uLnTx/>
                <a:uFillTx/>
                <a:latin typeface="Calibri"/>
                <a:cs typeface="Calibri"/>
              </a:rPr>
              <a:t>points)</a:t>
            </a:r>
            <a:r>
              <a:rPr kumimoji="0" sz="2000" b="1" i="0" u="none" strike="noStrike" kern="0" cap="none" spc="204" normalizeH="0" baseline="0" noProof="0" dirty="0">
                <a:ln>
                  <a:noFill/>
                </a:ln>
                <a:solidFill>
                  <a:sysClr val="windowText" lastClr="000000"/>
                </a:solidFill>
                <a:effectLst/>
                <a:uLnTx/>
                <a:uFillTx/>
                <a:latin typeface="Calibri"/>
                <a:cs typeface="Calibri"/>
              </a:rPr>
              <a:t> </a:t>
            </a:r>
            <a:r>
              <a:rPr kumimoji="0" sz="2000" b="0" i="0" u="none" strike="noStrike" kern="0" cap="none" spc="70" normalizeH="0" baseline="0" noProof="0" dirty="0">
                <a:ln>
                  <a:noFill/>
                </a:ln>
                <a:solidFill>
                  <a:sysClr val="windowText" lastClr="000000"/>
                </a:solidFill>
                <a:effectLst/>
                <a:uLnTx/>
                <a:uFillTx/>
                <a:latin typeface="Calibri"/>
                <a:cs typeface="Calibri"/>
              </a:rPr>
              <a:t>size</a:t>
            </a:r>
            <a:r>
              <a:rPr kumimoji="0" sz="2000" b="0"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70" normalizeH="0" baseline="0" noProof="0" dirty="0">
                <a:ln>
                  <a:noFill/>
                </a:ln>
                <a:solidFill>
                  <a:sysClr val="windowText" lastClr="000000"/>
                </a:solidFill>
                <a:effectLst/>
                <a:uLnTx/>
                <a:uFillTx/>
                <a:latin typeface="Calibri"/>
                <a:cs typeface="Calibri"/>
              </a:rPr>
              <a:t>and</a:t>
            </a:r>
            <a:r>
              <a:rPr kumimoji="0" sz="2000" b="0" i="0" u="none" strike="noStrike" kern="0" cap="none" spc="-45" normalizeH="0" baseline="0" noProof="0" dirty="0">
                <a:ln>
                  <a:noFill/>
                </a:ln>
                <a:solidFill>
                  <a:sysClr val="windowText" lastClr="000000"/>
                </a:solidFill>
                <a:effectLst/>
                <a:uLnTx/>
                <a:uFillTx/>
                <a:latin typeface="Calibri"/>
                <a:cs typeface="Calibri"/>
              </a:rPr>
              <a:t> </a:t>
            </a:r>
            <a:r>
              <a:rPr kumimoji="0" sz="2000" b="0" i="0" u="none" strike="noStrike" kern="0" cap="none" spc="110" normalizeH="0" baseline="0" noProof="0" dirty="0">
                <a:ln>
                  <a:noFill/>
                </a:ln>
                <a:solidFill>
                  <a:sysClr val="windowText" lastClr="000000"/>
                </a:solidFill>
                <a:effectLst/>
                <a:uLnTx/>
                <a:uFillTx/>
                <a:latin typeface="Calibri"/>
                <a:cs typeface="Calibri"/>
              </a:rPr>
              <a:t>scope</a:t>
            </a:r>
            <a:r>
              <a:rPr kumimoji="0" sz="2000" b="0" i="0" u="none" strike="noStrike" kern="0" cap="none" spc="-45" normalizeH="0" baseline="0" noProof="0" dirty="0">
                <a:ln>
                  <a:noFill/>
                </a:ln>
                <a:solidFill>
                  <a:sysClr val="windowText" lastClr="000000"/>
                </a:solidFill>
                <a:effectLst/>
                <a:uLnTx/>
                <a:uFillTx/>
                <a:latin typeface="Calibri"/>
                <a:cs typeface="Calibri"/>
              </a:rPr>
              <a:t> </a:t>
            </a:r>
            <a:r>
              <a:rPr kumimoji="0" sz="2000" b="0" i="0" u="none" strike="noStrike" kern="0" cap="none" spc="-25" normalizeH="0" baseline="0" noProof="0" dirty="0">
                <a:ln>
                  <a:noFill/>
                </a:ln>
                <a:solidFill>
                  <a:sysClr val="windowText" lastClr="000000"/>
                </a:solidFill>
                <a:effectLst/>
                <a:uLnTx/>
                <a:uFillTx/>
                <a:latin typeface="Calibri"/>
                <a:cs typeface="Calibri"/>
              </a:rPr>
              <a:t>of</a:t>
            </a:r>
            <a:r>
              <a:rPr kumimoji="0" sz="2000" b="0" i="0" u="none" strike="noStrike" kern="0" cap="none" spc="50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energy</a:t>
            </a:r>
            <a:r>
              <a:rPr kumimoji="0" sz="2000" b="0" i="0" u="none" strike="noStrike" kern="0" cap="none" spc="-1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recovery</a:t>
            </a:r>
            <a:r>
              <a:rPr kumimoji="0" sz="2000" b="0" i="0" u="none" strike="noStrike" kern="0" cap="none" spc="-20" normalizeH="0" baseline="0" noProof="0" dirty="0">
                <a:ln>
                  <a:noFill/>
                </a:ln>
                <a:solidFill>
                  <a:sysClr val="windowText" lastClr="000000"/>
                </a:solidFill>
                <a:effectLst/>
                <a:uLnTx/>
                <a:uFillTx/>
                <a:latin typeface="Calibri"/>
                <a:cs typeface="Calibri"/>
              </a:rPr>
              <a:t> </a:t>
            </a:r>
            <a:r>
              <a:rPr kumimoji="0" sz="2000" b="0" i="0" u="none" strike="noStrike" kern="0" cap="none" spc="70" normalizeH="0" baseline="0" noProof="0" dirty="0">
                <a:ln>
                  <a:noFill/>
                </a:ln>
                <a:solidFill>
                  <a:sysClr val="windowText" lastClr="000000"/>
                </a:solidFill>
                <a:effectLst/>
                <a:uLnTx/>
                <a:uFillTx/>
                <a:latin typeface="Calibri"/>
                <a:cs typeface="Calibri"/>
              </a:rPr>
              <a:t>system,</a:t>
            </a:r>
            <a:r>
              <a:rPr kumimoji="0" sz="2000" b="0" i="0" u="none" strike="noStrike" kern="0" cap="none" spc="10" normalizeH="0" baseline="0" noProof="0" dirty="0">
                <a:ln>
                  <a:noFill/>
                </a:ln>
                <a:solidFill>
                  <a:sysClr val="windowText" lastClr="000000"/>
                </a:solidFill>
                <a:effectLst/>
                <a:uLnTx/>
                <a:uFillTx/>
                <a:latin typeface="Calibri"/>
                <a:cs typeface="Calibri"/>
              </a:rPr>
              <a:t> </a:t>
            </a:r>
            <a:r>
              <a:rPr kumimoji="0" sz="2000" b="0" i="0" u="none" strike="noStrike" kern="0" cap="none" spc="50" normalizeH="0" baseline="0" noProof="0" dirty="0">
                <a:ln>
                  <a:noFill/>
                </a:ln>
                <a:solidFill>
                  <a:sysClr val="windowText" lastClr="000000"/>
                </a:solidFill>
                <a:effectLst/>
                <a:uLnTx/>
                <a:uFillTx/>
                <a:latin typeface="Calibri"/>
                <a:cs typeface="Calibri"/>
              </a:rPr>
              <a:t>estimated</a:t>
            </a:r>
            <a:r>
              <a:rPr kumimoji="0" sz="2000" b="0" i="0" u="none" strike="noStrike" kern="0" cap="none" spc="-10"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lifecycle</a:t>
            </a:r>
            <a:r>
              <a:rPr kumimoji="0" sz="2000" b="0"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energy</a:t>
            </a:r>
            <a:r>
              <a:rPr kumimoji="0" sz="2000" b="0" i="0" u="none" strike="noStrike" kern="0" cap="none" spc="-10" normalizeH="0" baseline="0" noProof="0" dirty="0">
                <a:ln>
                  <a:noFill/>
                </a:ln>
                <a:solidFill>
                  <a:sysClr val="windowText" lastClr="000000"/>
                </a:solidFill>
                <a:effectLst/>
                <a:uLnTx/>
                <a:uFillTx/>
                <a:latin typeface="Calibri"/>
                <a:cs typeface="Calibri"/>
              </a:rPr>
              <a:t> </a:t>
            </a:r>
            <a:r>
              <a:rPr kumimoji="0" sz="2000" b="0" i="0" u="none" strike="noStrike" kern="0" cap="none" spc="70" normalizeH="0" baseline="0" noProof="0" dirty="0">
                <a:ln>
                  <a:noFill/>
                </a:ln>
                <a:solidFill>
                  <a:sysClr val="windowText" lastClr="000000"/>
                </a:solidFill>
                <a:effectLst/>
                <a:uLnTx/>
                <a:uFillTx/>
                <a:latin typeface="Calibri"/>
                <a:cs typeface="Calibri"/>
              </a:rPr>
              <a:t>and</a:t>
            </a:r>
            <a:r>
              <a:rPr kumimoji="0" sz="2000" b="0" i="0" u="none" strike="noStrike" kern="0" cap="none" spc="20" normalizeH="0" baseline="0" noProof="0" dirty="0">
                <a:ln>
                  <a:noFill/>
                </a:ln>
                <a:solidFill>
                  <a:sysClr val="windowText" lastClr="000000"/>
                </a:solidFill>
                <a:effectLst/>
                <a:uLnTx/>
                <a:uFillTx/>
                <a:latin typeface="Calibri"/>
                <a:cs typeface="Calibri"/>
              </a:rPr>
              <a:t> </a:t>
            </a:r>
            <a:r>
              <a:rPr kumimoji="0" sz="2000" b="0" i="0" u="none" strike="noStrike" kern="0" cap="none" spc="95" normalizeH="0" baseline="0" noProof="0" dirty="0">
                <a:ln>
                  <a:noFill/>
                </a:ln>
                <a:solidFill>
                  <a:sysClr val="windowText" lastClr="000000"/>
                </a:solidFill>
                <a:effectLst/>
                <a:uLnTx/>
                <a:uFillTx/>
                <a:latin typeface="Calibri"/>
                <a:cs typeface="Calibri"/>
              </a:rPr>
              <a:t>cost</a:t>
            </a:r>
            <a:r>
              <a:rPr kumimoji="0" sz="2000" b="0" i="0" u="none" strike="noStrike" kern="0" cap="none" spc="5" normalizeH="0" baseline="0" noProof="0" dirty="0">
                <a:ln>
                  <a:noFill/>
                </a:ln>
                <a:solidFill>
                  <a:sysClr val="windowText" lastClr="000000"/>
                </a:solidFill>
                <a:effectLst/>
                <a:uLnTx/>
                <a:uFillTx/>
                <a:latin typeface="Calibri"/>
                <a:cs typeface="Calibri"/>
              </a:rPr>
              <a:t> </a:t>
            </a:r>
            <a:r>
              <a:rPr kumimoji="0" sz="2000" b="0" i="0" u="none" strike="noStrike" kern="0" cap="none" spc="75" normalizeH="0" baseline="0" noProof="0" dirty="0">
                <a:ln>
                  <a:noFill/>
                </a:ln>
                <a:solidFill>
                  <a:sysClr val="windowText" lastClr="000000"/>
                </a:solidFill>
                <a:effectLst/>
                <a:uLnTx/>
                <a:uFillTx/>
                <a:latin typeface="Calibri"/>
                <a:cs typeface="Calibri"/>
              </a:rPr>
              <a:t>savings</a:t>
            </a:r>
            <a:r>
              <a:rPr kumimoji="0" sz="2000" b="0" i="0" u="none" strike="noStrike" kern="0" cap="none" spc="0" normalizeH="0" baseline="0" noProof="0" dirty="0">
                <a:ln>
                  <a:noFill/>
                </a:ln>
                <a:solidFill>
                  <a:sysClr val="windowText" lastClr="000000"/>
                </a:solidFill>
                <a:effectLst/>
                <a:uLnTx/>
                <a:uFillTx/>
                <a:latin typeface="Calibri"/>
                <a:cs typeface="Calibri"/>
              </a:rPr>
              <a:t> </a:t>
            </a:r>
            <a:r>
              <a:rPr kumimoji="0" sz="2000" b="0" i="0" u="none" strike="noStrike" kern="0" cap="none" spc="70" normalizeH="0" baseline="0" noProof="0" dirty="0">
                <a:ln>
                  <a:noFill/>
                </a:ln>
                <a:solidFill>
                  <a:sysClr val="windowText" lastClr="000000"/>
                </a:solidFill>
                <a:effectLst/>
                <a:uLnTx/>
                <a:uFillTx/>
                <a:latin typeface="Calibri"/>
                <a:cs typeface="Calibri"/>
              </a:rPr>
              <a:t>and</a:t>
            </a:r>
            <a:r>
              <a:rPr kumimoji="0" sz="2000" b="0" i="0" u="none" strike="noStrike" kern="0" cap="none" spc="5" normalizeH="0" baseline="0" noProof="0" dirty="0">
                <a:ln>
                  <a:noFill/>
                </a:ln>
                <a:solidFill>
                  <a:sysClr val="windowText" lastClr="000000"/>
                </a:solidFill>
                <a:effectLst/>
                <a:uLnTx/>
                <a:uFillTx/>
                <a:latin typeface="Calibri"/>
                <a:cs typeface="Calibri"/>
              </a:rPr>
              <a:t> </a:t>
            </a:r>
            <a:r>
              <a:rPr kumimoji="0" sz="2000" b="0" i="0" u="none" strike="noStrike" kern="0" cap="none" spc="50" normalizeH="0" baseline="0" noProof="0" dirty="0">
                <a:ln>
                  <a:noFill/>
                </a:ln>
                <a:solidFill>
                  <a:sysClr val="windowText" lastClr="000000"/>
                </a:solidFill>
                <a:effectLst/>
                <a:uLnTx/>
                <a:uFillTx/>
                <a:latin typeface="Calibri"/>
                <a:cs typeface="Calibri"/>
              </a:rPr>
              <a:t>greenhouse</a:t>
            </a:r>
            <a:r>
              <a:rPr kumimoji="0" sz="2000" b="0" i="0" u="none" strike="noStrike" kern="0" cap="none" spc="-15" normalizeH="0" baseline="0" noProof="0" dirty="0">
                <a:ln>
                  <a:noFill/>
                </a:ln>
                <a:solidFill>
                  <a:sysClr val="windowText" lastClr="000000"/>
                </a:solidFill>
                <a:effectLst/>
                <a:uLnTx/>
                <a:uFillTx/>
                <a:latin typeface="Calibri"/>
                <a:cs typeface="Calibri"/>
              </a:rPr>
              <a:t> </a:t>
            </a:r>
            <a:r>
              <a:rPr kumimoji="0" sz="2000" b="0" i="0" u="none" strike="noStrike" kern="0" cap="none" spc="95" normalizeH="0" baseline="0" noProof="0" dirty="0">
                <a:ln>
                  <a:noFill/>
                </a:ln>
                <a:solidFill>
                  <a:sysClr val="windowText" lastClr="000000"/>
                </a:solidFill>
                <a:effectLst/>
                <a:uLnTx/>
                <a:uFillTx/>
                <a:latin typeface="Calibri"/>
                <a:cs typeface="Calibri"/>
              </a:rPr>
              <a:t>gas</a:t>
            </a:r>
            <a:r>
              <a:rPr kumimoji="0" sz="2000" b="0" i="0" u="none" strike="noStrike" kern="0" cap="none" spc="10" normalizeH="0" baseline="0" noProof="0" dirty="0">
                <a:ln>
                  <a:noFill/>
                </a:ln>
                <a:solidFill>
                  <a:sysClr val="windowText" lastClr="000000"/>
                </a:solidFill>
                <a:effectLst/>
                <a:uLnTx/>
                <a:uFillTx/>
                <a:latin typeface="Calibri"/>
                <a:cs typeface="Calibri"/>
              </a:rPr>
              <a:t> </a:t>
            </a:r>
            <a:r>
              <a:rPr kumimoji="0" sz="2000" b="0" i="0" u="none" strike="noStrike" kern="0" cap="none" spc="65" normalizeH="0" baseline="0" noProof="0" dirty="0">
                <a:ln>
                  <a:noFill/>
                </a:ln>
                <a:solidFill>
                  <a:sysClr val="windowText" lastClr="000000"/>
                </a:solidFill>
                <a:effectLst/>
                <a:uLnTx/>
                <a:uFillTx/>
                <a:latin typeface="Calibri"/>
                <a:cs typeface="Calibri"/>
              </a:rPr>
              <a:t>emission 	</a:t>
            </a:r>
            <a:r>
              <a:rPr kumimoji="0" sz="2000" b="0" i="0" u="none" strike="noStrike" kern="0" cap="none" spc="55" normalizeH="0" baseline="0" noProof="0" dirty="0">
                <a:ln>
                  <a:noFill/>
                </a:ln>
                <a:solidFill>
                  <a:sysClr val="windowText" lastClr="000000"/>
                </a:solidFill>
                <a:effectLst/>
                <a:uLnTx/>
                <a:uFillTx/>
                <a:latin typeface="Calibri"/>
                <a:cs typeface="Calibri"/>
              </a:rPr>
              <a:t>reductions;</a:t>
            </a:r>
            <a:r>
              <a:rPr kumimoji="0" sz="2000" b="0" i="0" u="none" strike="noStrike" kern="0" cap="none" spc="-45" normalizeH="0" baseline="0" noProof="0" dirty="0">
                <a:ln>
                  <a:noFill/>
                </a:ln>
                <a:solidFill>
                  <a:sysClr val="windowText" lastClr="000000"/>
                </a:solidFill>
                <a:effectLst/>
                <a:uLnTx/>
                <a:uFillTx/>
                <a:latin typeface="Calibri"/>
                <a:cs typeface="Calibri"/>
              </a:rPr>
              <a:t> </a:t>
            </a:r>
            <a:r>
              <a:rPr kumimoji="0" sz="2000" b="0" i="0" u="none" strike="noStrike" kern="0" cap="none" spc="70" normalizeH="0" baseline="0" noProof="0" dirty="0">
                <a:ln>
                  <a:noFill/>
                </a:ln>
                <a:solidFill>
                  <a:sysClr val="windowText" lastClr="000000"/>
                </a:solidFill>
                <a:effectLst/>
                <a:uLnTx/>
                <a:uFillTx/>
                <a:latin typeface="Calibri"/>
                <a:cs typeface="Calibri"/>
              </a:rPr>
              <a:t>displacement</a:t>
            </a:r>
            <a:r>
              <a:rPr kumimoji="0" sz="2000" b="0" i="0" u="none" strike="noStrike" kern="0" cap="none" spc="-4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of</a:t>
            </a:r>
            <a:r>
              <a:rPr kumimoji="0" sz="2000" b="0" i="0" u="none" strike="noStrike" kern="0" cap="none" spc="-30" normalizeH="0" baseline="0" noProof="0" dirty="0">
                <a:ln>
                  <a:noFill/>
                </a:ln>
                <a:solidFill>
                  <a:sysClr val="windowText" lastClr="000000"/>
                </a:solidFill>
                <a:effectLst/>
                <a:uLnTx/>
                <a:uFillTx/>
                <a:latin typeface="Calibri"/>
                <a:cs typeface="Calibri"/>
              </a:rPr>
              <a:t> </a:t>
            </a:r>
            <a:r>
              <a:rPr kumimoji="0" sz="2000" b="0" i="0" u="none" strike="noStrike" kern="0" cap="none" spc="70" normalizeH="0" baseline="0" noProof="0" dirty="0">
                <a:ln>
                  <a:noFill/>
                </a:ln>
                <a:solidFill>
                  <a:sysClr val="windowText" lastClr="000000"/>
                </a:solidFill>
                <a:effectLst/>
                <a:uLnTx/>
                <a:uFillTx/>
                <a:latin typeface="Calibri"/>
                <a:cs typeface="Calibri"/>
              </a:rPr>
              <a:t>fossil</a:t>
            </a:r>
            <a:r>
              <a:rPr kumimoji="0" sz="2000" b="0" i="0" u="none" strike="noStrike" kern="0" cap="none" spc="-20" normalizeH="0" baseline="0" noProof="0" dirty="0">
                <a:ln>
                  <a:noFill/>
                </a:ln>
                <a:solidFill>
                  <a:sysClr val="windowText" lastClr="000000"/>
                </a:solidFill>
                <a:effectLst/>
                <a:uLnTx/>
                <a:uFillTx/>
                <a:latin typeface="Calibri"/>
                <a:cs typeface="Calibri"/>
              </a:rPr>
              <a:t> </a:t>
            </a:r>
            <a:r>
              <a:rPr kumimoji="0" sz="2000" b="0" i="0" u="none" strike="noStrike" kern="0" cap="none" spc="55" normalizeH="0" baseline="0" noProof="0" dirty="0">
                <a:ln>
                  <a:noFill/>
                </a:ln>
                <a:solidFill>
                  <a:sysClr val="windowText" lastClr="000000"/>
                </a:solidFill>
                <a:effectLst/>
                <a:uLnTx/>
                <a:uFillTx/>
                <a:latin typeface="Calibri"/>
                <a:cs typeface="Calibri"/>
              </a:rPr>
              <a:t>fuels.</a:t>
            </a:r>
            <a:endParaRPr kumimoji="0" sz="2000" b="0" i="0" u="none" strike="noStrike" kern="0" cap="none" spc="0" normalizeH="0" baseline="0" noProof="0" dirty="0">
              <a:ln>
                <a:noFill/>
              </a:ln>
              <a:solidFill>
                <a:sysClr val="windowText" lastClr="000000"/>
              </a:solidFill>
              <a:effectLst/>
              <a:uLnTx/>
              <a:uFillTx/>
              <a:latin typeface="Calibri"/>
              <a:cs typeface="Calibri"/>
            </a:endParaRPr>
          </a:p>
          <a:p>
            <a:pPr marL="354330" marR="666750" lvl="0" indent="-341630" defTabSz="914400" eaLnBrk="1" fontAlgn="auto" latinLnBrk="0" hangingPunct="1">
              <a:lnSpc>
                <a:spcPct val="106400"/>
              </a:lnSpc>
              <a:spcBef>
                <a:spcPts val="1764"/>
              </a:spcBef>
              <a:spcAft>
                <a:spcPts val="0"/>
              </a:spcAft>
              <a:buClrTx/>
              <a:buSzPct val="102500"/>
              <a:buFontTx/>
              <a:buAutoNum type="arabicPeriod" startAt="2"/>
              <a:tabLst>
                <a:tab pos="355600" algn="l"/>
              </a:tabLst>
              <a:defRPr/>
            </a:pPr>
            <a:r>
              <a:rPr kumimoji="0" sz="2000" b="1" i="0" u="none" strike="noStrike" kern="0" cap="none" spc="229" normalizeH="0" baseline="0" noProof="0" dirty="0">
                <a:ln>
                  <a:noFill/>
                </a:ln>
                <a:solidFill>
                  <a:sysClr val="windowText" lastClr="000000"/>
                </a:solidFill>
                <a:effectLst/>
                <a:uLnTx/>
                <a:uFillTx/>
                <a:latin typeface="Calibri"/>
                <a:cs typeface="Calibri"/>
              </a:rPr>
              <a:t>Cost</a:t>
            </a:r>
            <a:r>
              <a:rPr kumimoji="0" sz="2000" b="1" i="0" u="none" strike="noStrike" kern="0" cap="none" spc="225" normalizeH="0" baseline="0" noProof="0" dirty="0">
                <a:ln>
                  <a:noFill/>
                </a:ln>
                <a:solidFill>
                  <a:sysClr val="windowText" lastClr="000000"/>
                </a:solidFill>
                <a:effectLst/>
                <a:uLnTx/>
                <a:uFillTx/>
                <a:latin typeface="Calibri"/>
                <a:cs typeface="Calibri"/>
              </a:rPr>
              <a:t> </a:t>
            </a:r>
            <a:r>
              <a:rPr kumimoji="0" sz="2000" b="1" i="0" u="none" strike="noStrike" kern="0" cap="none" spc="195" normalizeH="0" baseline="0" noProof="0" dirty="0">
                <a:ln>
                  <a:noFill/>
                </a:ln>
                <a:solidFill>
                  <a:sysClr val="windowText" lastClr="000000"/>
                </a:solidFill>
                <a:effectLst/>
                <a:uLnTx/>
                <a:uFillTx/>
                <a:latin typeface="Calibri"/>
                <a:cs typeface="Calibri"/>
              </a:rPr>
              <a:t>Effectiveness</a:t>
            </a:r>
            <a:r>
              <a:rPr kumimoji="0" sz="2000" b="1" i="0" u="none" strike="noStrike" kern="0" cap="none" spc="285" normalizeH="0" baseline="0" noProof="0" dirty="0">
                <a:ln>
                  <a:noFill/>
                </a:ln>
                <a:solidFill>
                  <a:sysClr val="windowText" lastClr="000000"/>
                </a:solidFill>
                <a:effectLst/>
                <a:uLnTx/>
                <a:uFillTx/>
                <a:latin typeface="Calibri"/>
                <a:cs typeface="Calibri"/>
              </a:rPr>
              <a:t> </a:t>
            </a:r>
            <a:r>
              <a:rPr kumimoji="0" sz="2000" b="1" i="0" u="none" strike="noStrike" kern="0" cap="none" spc="105" normalizeH="0" baseline="0" noProof="0" dirty="0">
                <a:ln>
                  <a:noFill/>
                </a:ln>
                <a:solidFill>
                  <a:sysClr val="windowText" lastClr="000000"/>
                </a:solidFill>
                <a:effectLst/>
                <a:uLnTx/>
                <a:uFillTx/>
                <a:latin typeface="Calibri"/>
                <a:cs typeface="Calibri"/>
              </a:rPr>
              <a:t>(up</a:t>
            </a:r>
            <a:r>
              <a:rPr kumimoji="0" sz="2000" b="1" i="0" u="none" strike="noStrike" kern="0" cap="none" spc="220" normalizeH="0" baseline="0" noProof="0" dirty="0">
                <a:ln>
                  <a:noFill/>
                </a:ln>
                <a:solidFill>
                  <a:sysClr val="windowText" lastClr="000000"/>
                </a:solidFill>
                <a:effectLst/>
                <a:uLnTx/>
                <a:uFillTx/>
                <a:latin typeface="Calibri"/>
                <a:cs typeface="Calibri"/>
              </a:rPr>
              <a:t> </a:t>
            </a:r>
            <a:r>
              <a:rPr kumimoji="0" sz="2000" b="1" i="0" u="none" strike="noStrike" kern="0" cap="none" spc="80" normalizeH="0" baseline="0" noProof="0" dirty="0">
                <a:ln>
                  <a:noFill/>
                </a:ln>
                <a:solidFill>
                  <a:sysClr val="windowText" lastClr="000000"/>
                </a:solidFill>
                <a:effectLst/>
                <a:uLnTx/>
                <a:uFillTx/>
                <a:latin typeface="Calibri"/>
                <a:cs typeface="Calibri"/>
              </a:rPr>
              <a:t>to</a:t>
            </a:r>
            <a:r>
              <a:rPr kumimoji="0" sz="2000" b="1" i="0" u="none" strike="noStrike" kern="0" cap="none" spc="235" normalizeH="0" baseline="0" noProof="0" dirty="0">
                <a:ln>
                  <a:noFill/>
                </a:ln>
                <a:solidFill>
                  <a:sysClr val="windowText" lastClr="000000"/>
                </a:solidFill>
                <a:effectLst/>
                <a:uLnTx/>
                <a:uFillTx/>
                <a:latin typeface="Calibri"/>
                <a:cs typeface="Calibri"/>
              </a:rPr>
              <a:t> </a:t>
            </a:r>
            <a:r>
              <a:rPr kumimoji="0" sz="2000" b="1" i="0" u="none" strike="noStrike" kern="0" cap="none" spc="95" normalizeH="0" baseline="0" noProof="0" dirty="0">
                <a:ln>
                  <a:noFill/>
                </a:ln>
                <a:solidFill>
                  <a:sysClr val="windowText" lastClr="000000"/>
                </a:solidFill>
                <a:effectLst/>
                <a:uLnTx/>
                <a:uFillTx/>
                <a:latin typeface="Calibri"/>
                <a:cs typeface="Calibri"/>
              </a:rPr>
              <a:t>15</a:t>
            </a:r>
            <a:r>
              <a:rPr kumimoji="0" sz="2000" b="1" i="0" u="none" strike="noStrike" kern="0" cap="none" spc="204" normalizeH="0" baseline="0" noProof="0" dirty="0">
                <a:ln>
                  <a:noFill/>
                </a:ln>
                <a:solidFill>
                  <a:sysClr val="windowText" lastClr="000000"/>
                </a:solidFill>
                <a:effectLst/>
                <a:uLnTx/>
                <a:uFillTx/>
                <a:latin typeface="Calibri"/>
                <a:cs typeface="Calibri"/>
              </a:rPr>
              <a:t> </a:t>
            </a:r>
            <a:r>
              <a:rPr kumimoji="0" sz="2000" b="1" i="0" u="none" strike="noStrike" kern="0" cap="none" spc="150" normalizeH="0" baseline="0" noProof="0" dirty="0">
                <a:ln>
                  <a:noFill/>
                </a:ln>
                <a:solidFill>
                  <a:sysClr val="windowText" lastClr="000000"/>
                </a:solidFill>
                <a:effectLst/>
                <a:uLnTx/>
                <a:uFillTx/>
                <a:latin typeface="Calibri"/>
                <a:cs typeface="Calibri"/>
              </a:rPr>
              <a:t>points)</a:t>
            </a:r>
            <a:r>
              <a:rPr kumimoji="0" sz="2000" b="1" i="0" u="none" strike="noStrike" kern="0" cap="none" spc="260" normalizeH="0" baseline="0" noProof="0" dirty="0">
                <a:ln>
                  <a:noFill/>
                </a:ln>
                <a:solidFill>
                  <a:sysClr val="windowText" lastClr="000000"/>
                </a:solidFill>
                <a:effectLst/>
                <a:uLnTx/>
                <a:uFillTx/>
                <a:latin typeface="Calibri"/>
                <a:cs typeface="Calibri"/>
              </a:rPr>
              <a:t> </a:t>
            </a:r>
            <a:r>
              <a:rPr kumimoji="0" sz="2000" b="0" i="0" u="none" strike="noStrike" kern="0" cap="none" spc="50" normalizeH="0" baseline="0" noProof="0" dirty="0">
                <a:ln>
                  <a:noFill/>
                </a:ln>
                <a:solidFill>
                  <a:sysClr val="windowText" lastClr="000000"/>
                </a:solidFill>
                <a:effectLst/>
                <a:uLnTx/>
                <a:uFillTx/>
                <a:latin typeface="Calibri"/>
                <a:cs typeface="Calibri"/>
              </a:rPr>
              <a:t>amount</a:t>
            </a:r>
            <a:r>
              <a:rPr kumimoji="0" sz="2000" b="0" i="0" u="none" strike="noStrike" kern="0" cap="none" spc="-2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of</a:t>
            </a:r>
            <a:r>
              <a:rPr kumimoji="0" sz="2000" b="0" i="0" u="none" strike="noStrike" kern="0" cap="none" spc="-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leveraged</a:t>
            </a:r>
            <a:r>
              <a:rPr kumimoji="0" sz="2000" b="0" i="0" u="none" strike="noStrike" kern="0" cap="none" spc="-1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funding;</a:t>
            </a:r>
            <a:r>
              <a:rPr kumimoji="0" sz="2000" b="0"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65" normalizeH="0" baseline="0" noProof="0" dirty="0">
                <a:ln>
                  <a:noFill/>
                </a:ln>
                <a:solidFill>
                  <a:sysClr val="windowText" lastClr="000000"/>
                </a:solidFill>
                <a:effectLst/>
                <a:uLnTx/>
                <a:uFillTx/>
                <a:latin typeface="Calibri"/>
                <a:cs typeface="Calibri"/>
              </a:rPr>
              <a:t>applicant</a:t>
            </a:r>
            <a:r>
              <a:rPr kumimoji="0" sz="2000" b="0" i="0" u="none" strike="noStrike" kern="0" cap="none" spc="-15" normalizeH="0" baseline="0" noProof="0" dirty="0">
                <a:ln>
                  <a:noFill/>
                </a:ln>
                <a:solidFill>
                  <a:sysClr val="windowText" lastClr="000000"/>
                </a:solidFill>
                <a:effectLst/>
                <a:uLnTx/>
                <a:uFillTx/>
                <a:latin typeface="Calibri"/>
                <a:cs typeface="Calibri"/>
              </a:rPr>
              <a:t> </a:t>
            </a:r>
            <a:r>
              <a:rPr kumimoji="0" sz="2000" b="0" i="0" u="none" strike="noStrike" kern="0" cap="none" spc="95" normalizeH="0" baseline="0" noProof="0" dirty="0">
                <a:ln>
                  <a:noFill/>
                </a:ln>
                <a:solidFill>
                  <a:sysClr val="windowText" lastClr="000000"/>
                </a:solidFill>
                <a:effectLst/>
                <a:uLnTx/>
                <a:uFillTx/>
                <a:latin typeface="Calibri"/>
                <a:cs typeface="Calibri"/>
              </a:rPr>
              <a:t>cost</a:t>
            </a:r>
            <a:r>
              <a:rPr kumimoji="0" sz="2000" b="0" i="0" u="none" strike="noStrike" kern="0" cap="none" spc="-5" normalizeH="0" baseline="0" noProof="0" dirty="0">
                <a:ln>
                  <a:noFill/>
                </a:ln>
                <a:solidFill>
                  <a:sysClr val="windowText" lastClr="000000"/>
                </a:solidFill>
                <a:effectLst/>
                <a:uLnTx/>
                <a:uFillTx/>
                <a:latin typeface="Calibri"/>
                <a:cs typeface="Calibri"/>
              </a:rPr>
              <a:t> </a:t>
            </a:r>
            <a:r>
              <a:rPr kumimoji="0" sz="2000" b="0" i="0" u="none" strike="noStrike" kern="0" cap="none" spc="35" normalizeH="0" baseline="0" noProof="0" dirty="0">
                <a:ln>
                  <a:noFill/>
                </a:ln>
                <a:solidFill>
                  <a:sysClr val="windowText" lastClr="000000"/>
                </a:solidFill>
                <a:effectLst/>
                <a:uLnTx/>
                <a:uFillTx/>
                <a:latin typeface="Calibri"/>
                <a:cs typeface="Calibri"/>
              </a:rPr>
              <a:t>share 	</a:t>
            </a:r>
            <a:r>
              <a:rPr kumimoji="0" sz="2000" b="0" i="0" u="none" strike="noStrike" kern="0" cap="none" spc="10" normalizeH="0" baseline="0" noProof="0" dirty="0">
                <a:ln>
                  <a:noFill/>
                </a:ln>
                <a:solidFill>
                  <a:sysClr val="windowText" lastClr="000000"/>
                </a:solidFill>
                <a:effectLst/>
                <a:uLnTx/>
                <a:uFillTx/>
                <a:latin typeface="Calibri"/>
                <a:cs typeface="Calibri"/>
              </a:rPr>
              <a:t>contribution</a:t>
            </a:r>
            <a:r>
              <a:rPr kumimoji="0" sz="2000" b="0" i="0" u="none" strike="noStrike" kern="0" cap="none" spc="0" normalizeH="0" baseline="0" noProof="0" dirty="0">
                <a:ln>
                  <a:noFill/>
                </a:ln>
                <a:solidFill>
                  <a:sysClr val="windowText" lastClr="000000"/>
                </a:solidFill>
                <a:effectLst/>
                <a:uLnTx/>
                <a:uFillTx/>
                <a:latin typeface="Calibri"/>
                <a:cs typeface="Calibri"/>
              </a:rPr>
              <a:t> </a:t>
            </a:r>
            <a:r>
              <a:rPr kumimoji="0" sz="2000" b="0" i="0" u="none" strike="noStrike" kern="0" cap="none" spc="45" normalizeH="0" baseline="0" noProof="0" dirty="0">
                <a:ln>
                  <a:noFill/>
                </a:ln>
                <a:solidFill>
                  <a:sysClr val="windowText" lastClr="000000"/>
                </a:solidFill>
                <a:effectLst/>
                <a:uLnTx/>
                <a:uFillTx/>
                <a:latin typeface="Calibri"/>
                <a:cs typeface="Calibri"/>
              </a:rPr>
              <a:t>(including</a:t>
            </a:r>
            <a:r>
              <a:rPr kumimoji="0" sz="2000" b="0" i="0" u="none" strike="noStrike" kern="0" cap="none" spc="20"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in</a:t>
            </a:r>
            <a:r>
              <a:rPr kumimoji="0" sz="2000" b="0" i="0" u="none" strike="noStrike" kern="0" cap="none" spc="15"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kind),</a:t>
            </a:r>
            <a:r>
              <a:rPr kumimoji="0" sz="2000" b="0" i="0" u="none" strike="noStrike" kern="0" cap="none" spc="30" normalizeH="0" baseline="0" noProof="0" dirty="0">
                <a:ln>
                  <a:noFill/>
                </a:ln>
                <a:solidFill>
                  <a:sysClr val="windowText" lastClr="000000"/>
                </a:solidFill>
                <a:effectLst/>
                <a:uLnTx/>
                <a:uFillTx/>
                <a:latin typeface="Calibri"/>
                <a:cs typeface="Calibri"/>
              </a:rPr>
              <a:t> </a:t>
            </a:r>
            <a:r>
              <a:rPr kumimoji="0" sz="2000" b="0" i="0" u="none" strike="noStrike" kern="0" cap="none" spc="75" normalizeH="0" baseline="0" noProof="0" dirty="0">
                <a:ln>
                  <a:noFill/>
                </a:ln>
                <a:solidFill>
                  <a:sysClr val="windowText" lastClr="000000"/>
                </a:solidFill>
                <a:effectLst/>
                <a:uLnTx/>
                <a:uFillTx/>
                <a:latin typeface="Calibri"/>
                <a:cs typeface="Calibri"/>
              </a:rPr>
              <a:t>public</a:t>
            </a:r>
            <a:r>
              <a:rPr kumimoji="0" sz="2000" b="0" i="0" u="none" strike="noStrike" kern="0" cap="none" spc="15"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return</a:t>
            </a:r>
            <a:r>
              <a:rPr kumimoji="0" sz="2000" b="0" i="0" u="none" strike="noStrike" kern="0" cap="none" spc="20" normalizeH="0" baseline="0" noProof="0" dirty="0">
                <a:ln>
                  <a:noFill/>
                </a:ln>
                <a:solidFill>
                  <a:sysClr val="windowText" lastClr="000000"/>
                </a:solidFill>
                <a:effectLst/>
                <a:uLnTx/>
                <a:uFillTx/>
                <a:latin typeface="Calibri"/>
                <a:cs typeface="Calibri"/>
              </a:rPr>
              <a:t> </a:t>
            </a:r>
            <a:r>
              <a:rPr kumimoji="0" sz="2000" b="0" i="0" u="none" strike="noStrike" kern="0" cap="none" spc="50" normalizeH="0" baseline="0" noProof="0" dirty="0">
                <a:ln>
                  <a:noFill/>
                </a:ln>
                <a:solidFill>
                  <a:sysClr val="windowText" lastClr="000000"/>
                </a:solidFill>
                <a:effectLst/>
                <a:uLnTx/>
                <a:uFillTx/>
                <a:latin typeface="Calibri"/>
                <a:cs typeface="Calibri"/>
              </a:rPr>
              <a:t>on</a:t>
            </a:r>
            <a:r>
              <a:rPr kumimoji="0" sz="2000" b="0"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investment.</a:t>
            </a:r>
            <a:endParaRPr kumimoji="0" sz="2000" b="0" i="0" u="none" strike="noStrike" kern="0" cap="none" spc="0" normalizeH="0" baseline="0" noProof="0" dirty="0">
              <a:ln>
                <a:noFill/>
              </a:ln>
              <a:solidFill>
                <a:sysClr val="windowText" lastClr="000000"/>
              </a:solidFill>
              <a:effectLst/>
              <a:uLnTx/>
              <a:uFillTx/>
              <a:latin typeface="Calibri"/>
              <a:cs typeface="Calibri"/>
            </a:endParaRPr>
          </a:p>
          <a:p>
            <a:pPr marL="354330" marR="85725" lvl="0" indent="-341630" defTabSz="914400" eaLnBrk="1" fontAlgn="auto" latinLnBrk="0" hangingPunct="1">
              <a:lnSpc>
                <a:spcPct val="106800"/>
              </a:lnSpc>
              <a:spcBef>
                <a:spcPts val="1750"/>
              </a:spcBef>
              <a:spcAft>
                <a:spcPts val="0"/>
              </a:spcAft>
              <a:buClrTx/>
              <a:buSzPct val="102500"/>
              <a:buFontTx/>
              <a:buAutoNum type="arabicPeriod" startAt="2"/>
              <a:tabLst>
                <a:tab pos="355600" algn="l"/>
              </a:tabLst>
              <a:defRPr/>
            </a:pPr>
            <a:r>
              <a:rPr kumimoji="0" sz="2000" b="1" i="0" u="none" strike="noStrike" kern="0" cap="none" spc="180" normalizeH="0" baseline="0" noProof="0" dirty="0">
                <a:ln>
                  <a:noFill/>
                </a:ln>
                <a:solidFill>
                  <a:sysClr val="windowText" lastClr="000000"/>
                </a:solidFill>
                <a:effectLst/>
                <a:uLnTx/>
                <a:uFillTx/>
                <a:latin typeface="Calibri"/>
                <a:cs typeface="Calibri"/>
              </a:rPr>
              <a:t>Location</a:t>
            </a:r>
            <a:r>
              <a:rPr kumimoji="0" sz="2000" b="1" i="0" u="none" strike="noStrike" kern="0" cap="none" spc="320" normalizeH="0" baseline="0" noProof="0" dirty="0">
                <a:ln>
                  <a:noFill/>
                </a:ln>
                <a:solidFill>
                  <a:sysClr val="windowText" lastClr="000000"/>
                </a:solidFill>
                <a:effectLst/>
                <a:uLnTx/>
                <a:uFillTx/>
                <a:latin typeface="Calibri"/>
                <a:cs typeface="Calibri"/>
              </a:rPr>
              <a:t> </a:t>
            </a:r>
            <a:r>
              <a:rPr kumimoji="0" sz="2000" b="1" i="0" u="none" strike="noStrike" kern="0" cap="none" spc="105" normalizeH="0" baseline="0" noProof="0" dirty="0">
                <a:ln>
                  <a:noFill/>
                </a:ln>
                <a:solidFill>
                  <a:sysClr val="windowText" lastClr="000000"/>
                </a:solidFill>
                <a:effectLst/>
                <a:uLnTx/>
                <a:uFillTx/>
                <a:latin typeface="Calibri"/>
                <a:cs typeface="Calibri"/>
              </a:rPr>
              <a:t>(up</a:t>
            </a:r>
            <a:r>
              <a:rPr kumimoji="0" sz="2000" b="1" i="0" u="none" strike="noStrike" kern="0" cap="none" spc="290" normalizeH="0" baseline="0" noProof="0" dirty="0">
                <a:ln>
                  <a:noFill/>
                </a:ln>
                <a:solidFill>
                  <a:sysClr val="windowText" lastClr="000000"/>
                </a:solidFill>
                <a:effectLst/>
                <a:uLnTx/>
                <a:uFillTx/>
                <a:latin typeface="Calibri"/>
                <a:cs typeface="Calibri"/>
              </a:rPr>
              <a:t> </a:t>
            </a:r>
            <a:r>
              <a:rPr kumimoji="0" sz="2000" b="1" i="0" u="none" strike="noStrike" kern="0" cap="none" spc="80" normalizeH="0" baseline="0" noProof="0" dirty="0">
                <a:ln>
                  <a:noFill/>
                </a:ln>
                <a:solidFill>
                  <a:sysClr val="windowText" lastClr="000000"/>
                </a:solidFill>
                <a:effectLst/>
                <a:uLnTx/>
                <a:uFillTx/>
                <a:latin typeface="Calibri"/>
                <a:cs typeface="Calibri"/>
              </a:rPr>
              <a:t>to</a:t>
            </a:r>
            <a:r>
              <a:rPr kumimoji="0" sz="2000" b="1" i="0" u="none" strike="noStrike" kern="0" cap="none" spc="305" normalizeH="0" baseline="0" noProof="0" dirty="0">
                <a:ln>
                  <a:noFill/>
                </a:ln>
                <a:solidFill>
                  <a:sysClr val="windowText" lastClr="000000"/>
                </a:solidFill>
                <a:effectLst/>
                <a:uLnTx/>
                <a:uFillTx/>
                <a:latin typeface="Calibri"/>
                <a:cs typeface="Calibri"/>
              </a:rPr>
              <a:t> </a:t>
            </a:r>
            <a:r>
              <a:rPr kumimoji="0" sz="2000" b="1" i="0" u="none" strike="noStrike" kern="0" cap="none" spc="95" normalizeH="0" baseline="0" noProof="0" dirty="0">
                <a:ln>
                  <a:noFill/>
                </a:ln>
                <a:solidFill>
                  <a:sysClr val="windowText" lastClr="000000"/>
                </a:solidFill>
                <a:effectLst/>
                <a:uLnTx/>
                <a:uFillTx/>
                <a:latin typeface="Calibri"/>
                <a:cs typeface="Calibri"/>
              </a:rPr>
              <a:t>20</a:t>
            </a:r>
            <a:r>
              <a:rPr kumimoji="0" sz="2000" b="1" i="0" u="none" strike="noStrike" kern="0" cap="none" spc="270" normalizeH="0" baseline="0" noProof="0" dirty="0">
                <a:ln>
                  <a:noFill/>
                </a:ln>
                <a:solidFill>
                  <a:sysClr val="windowText" lastClr="000000"/>
                </a:solidFill>
                <a:effectLst/>
                <a:uLnTx/>
                <a:uFillTx/>
                <a:latin typeface="Calibri"/>
                <a:cs typeface="Calibri"/>
              </a:rPr>
              <a:t> </a:t>
            </a:r>
            <a:r>
              <a:rPr kumimoji="0" sz="2000" b="1" i="0" u="none" strike="noStrike" kern="0" cap="none" spc="145" normalizeH="0" baseline="0" noProof="0" dirty="0">
                <a:ln>
                  <a:noFill/>
                </a:ln>
                <a:solidFill>
                  <a:sysClr val="windowText" lastClr="000000"/>
                </a:solidFill>
                <a:effectLst/>
                <a:uLnTx/>
                <a:uFillTx/>
                <a:latin typeface="Calibri"/>
                <a:cs typeface="Calibri"/>
              </a:rPr>
              <a:t>points)</a:t>
            </a:r>
            <a:r>
              <a:rPr kumimoji="0" sz="2000" b="1" i="0" u="none" strike="noStrike" kern="0" cap="none" spc="36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regional</a:t>
            </a:r>
            <a:r>
              <a:rPr kumimoji="0" sz="2000" b="0" i="0" u="none" strike="noStrike" kern="0" cap="none" spc="3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distribution</a:t>
            </a:r>
            <a:r>
              <a:rPr kumimoji="0" sz="2000" b="0" i="0" u="none" strike="noStrike" kern="0" cap="none" spc="10" normalizeH="0" baseline="0" noProof="0" dirty="0">
                <a:ln>
                  <a:noFill/>
                </a:ln>
                <a:solidFill>
                  <a:sysClr val="windowText" lastClr="000000"/>
                </a:solidFill>
                <a:effectLst/>
                <a:uLnTx/>
                <a:uFillTx/>
                <a:latin typeface="Calibri"/>
                <a:cs typeface="Calibri"/>
              </a:rPr>
              <a:t> </a:t>
            </a:r>
            <a:r>
              <a:rPr kumimoji="0" sz="2000" b="0" i="0" u="none" strike="noStrike" kern="0" cap="none" spc="105" normalizeH="0" baseline="0" noProof="0" dirty="0">
                <a:ln>
                  <a:noFill/>
                </a:ln>
                <a:solidFill>
                  <a:sysClr val="windowText" lastClr="000000"/>
                </a:solidFill>
                <a:effectLst/>
                <a:uLnTx/>
                <a:uFillTx/>
                <a:latin typeface="Calibri"/>
                <a:cs typeface="Calibri"/>
              </a:rPr>
              <a:t>across</a:t>
            </a:r>
            <a:r>
              <a:rPr kumimoji="0" sz="2000" b="0" i="0" u="none" strike="noStrike" kern="0" cap="none" spc="3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the</a:t>
            </a:r>
            <a:r>
              <a:rPr kumimoji="0" sz="2000" b="0"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state;</a:t>
            </a:r>
            <a:r>
              <a:rPr kumimoji="0" sz="2000" b="0" i="0" u="none" strike="noStrike" kern="0" cap="none" spc="45" normalizeH="0" baseline="0" noProof="0" dirty="0">
                <a:ln>
                  <a:noFill/>
                </a:ln>
                <a:solidFill>
                  <a:sysClr val="windowText" lastClr="000000"/>
                </a:solidFill>
                <a:effectLst/>
                <a:uLnTx/>
                <a:uFillTx/>
                <a:latin typeface="Calibri"/>
                <a:cs typeface="Calibri"/>
              </a:rPr>
              <a:t> </a:t>
            </a:r>
            <a:r>
              <a:rPr kumimoji="0" sz="2000" b="0" i="0" u="none" strike="noStrike" kern="0" cap="none" spc="55" normalizeH="0" baseline="0" noProof="0" dirty="0">
                <a:ln>
                  <a:noFill/>
                </a:ln>
                <a:solidFill>
                  <a:sysClr val="windowText" lastClr="000000"/>
                </a:solidFill>
                <a:effectLst/>
                <a:uLnTx/>
                <a:uFillTx/>
                <a:latin typeface="Calibri"/>
                <a:cs typeface="Calibri"/>
              </a:rPr>
              <a:t>location</a:t>
            </a:r>
            <a:r>
              <a:rPr kumimoji="0" sz="2000" b="0"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within</a:t>
            </a:r>
            <a:r>
              <a:rPr kumimoji="0" sz="2000" b="0" i="0" u="none" strike="noStrike" kern="0" cap="none" spc="2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or</a:t>
            </a:r>
            <a:r>
              <a:rPr kumimoji="0" sz="2000" b="0" i="0" u="none" strike="noStrike" kern="0" cap="none" spc="40"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serving</a:t>
            </a:r>
            <a:r>
              <a:rPr kumimoji="0" sz="2000" b="0" i="0" u="none" strike="noStrike" kern="0" cap="none" spc="10" normalizeH="0" baseline="0" noProof="0" dirty="0">
                <a:ln>
                  <a:noFill/>
                </a:ln>
                <a:solidFill>
                  <a:sysClr val="windowText" lastClr="000000"/>
                </a:solidFill>
                <a:effectLst/>
                <a:uLnTx/>
                <a:uFillTx/>
                <a:latin typeface="Calibri"/>
                <a:cs typeface="Calibri"/>
              </a:rPr>
              <a:t> </a:t>
            </a:r>
            <a:r>
              <a:rPr kumimoji="0" sz="2000" b="0" i="0" u="none" strike="noStrike" kern="0" cap="none" spc="45" normalizeH="0" baseline="0" noProof="0" dirty="0">
                <a:ln>
                  <a:noFill/>
                </a:ln>
                <a:solidFill>
                  <a:sysClr val="windowText" lastClr="000000"/>
                </a:solidFill>
                <a:effectLst/>
                <a:uLnTx/>
                <a:uFillTx/>
                <a:latin typeface="Calibri"/>
                <a:cs typeface="Calibri"/>
              </a:rPr>
              <a:t>a </a:t>
            </a:r>
            <a:r>
              <a:rPr kumimoji="0" sz="2000" b="0" i="1" strike="noStrike" kern="0" cap="none" spc="45" normalizeH="0" baseline="0" noProof="0" dirty="0">
                <a:ln>
                  <a:noFill/>
                </a:ln>
                <a:solidFill>
                  <a:sysClr val="windowText" lastClr="000000"/>
                </a:solidFill>
                <a:effectLst/>
                <a:uLnTx/>
                <a:uFillTx/>
                <a:latin typeface="Calibri"/>
                <a:cs typeface="Calibri"/>
              </a:rPr>
              <a:t>	</a:t>
            </a:r>
            <a:r>
              <a:rPr kumimoji="0" sz="2000" b="0" i="1" strike="noStrike" kern="0" cap="none" spc="50" normalizeH="0" baseline="0" noProof="0" dirty="0">
                <a:ln>
                  <a:noFill/>
                </a:ln>
                <a:solidFill>
                  <a:sysClr val="windowText" lastClr="000000"/>
                </a:solidFill>
                <a:effectLst/>
                <a:uLnTx/>
                <a:uFillTx/>
                <a:latin typeface="Calibri"/>
                <a:cs typeface="Calibri"/>
              </a:rPr>
              <a:t>B</a:t>
            </a:r>
            <a:r>
              <a:rPr kumimoji="0" sz="2000" b="0" i="1" strike="noStrike" kern="0" cap="none" spc="50" normalizeH="0" baseline="0" noProof="0" dirty="0">
                <a:ln>
                  <a:noFill/>
                </a:ln>
                <a:solidFill>
                  <a:sysClr val="windowText" lastClr="000000"/>
                </a:solidFill>
                <a:effectLst/>
                <a:uLnTx/>
                <a:uFill>
                  <a:solidFill>
                    <a:srgbClr val="000000"/>
                  </a:solidFill>
                </a:uFill>
                <a:latin typeface="Calibri"/>
                <a:cs typeface="Calibri"/>
              </a:rPr>
              <a:t>urdened</a:t>
            </a:r>
            <a:r>
              <a:rPr kumimoji="0" sz="2000" b="0" i="1" strike="noStrike" kern="0" cap="none" spc="-30" normalizeH="0" baseline="0" noProof="0" dirty="0">
                <a:ln>
                  <a:noFill/>
                </a:ln>
                <a:solidFill>
                  <a:sysClr val="windowText" lastClr="000000"/>
                </a:solidFill>
                <a:effectLst/>
                <a:uLnTx/>
                <a:uFillTx/>
                <a:latin typeface="Calibri"/>
                <a:cs typeface="Calibri"/>
              </a:rPr>
              <a:t> </a:t>
            </a:r>
            <a:r>
              <a:rPr kumimoji="0" sz="2000" b="0" i="1" strike="noStrike" kern="0" cap="none" spc="10" normalizeH="0" baseline="0" noProof="0" dirty="0">
                <a:ln>
                  <a:noFill/>
                </a:ln>
                <a:solidFill>
                  <a:sysClr val="windowText" lastClr="000000"/>
                </a:solidFill>
                <a:effectLst/>
                <a:uLnTx/>
                <a:uFillTx/>
                <a:latin typeface="Calibri"/>
                <a:cs typeface="Calibri"/>
              </a:rPr>
              <a:t>Area</a:t>
            </a:r>
            <a:r>
              <a:rPr kumimoji="0" sz="2000" b="0" i="0" u="none" strike="noStrike" kern="0" cap="none" spc="10" normalizeH="0" baseline="0" noProof="0" dirty="0">
                <a:ln>
                  <a:noFill/>
                </a:ln>
                <a:solidFill>
                  <a:sysClr val="windowText" lastClr="000000"/>
                </a:solidFill>
                <a:effectLst/>
                <a:uLnTx/>
                <a:uFillTx/>
                <a:latin typeface="Calibri"/>
                <a:cs typeface="Calibri"/>
              </a:rPr>
              <a:t>;</a:t>
            </a:r>
            <a:r>
              <a:rPr kumimoji="0" sz="2000" b="0" i="0" u="none" strike="noStrike" kern="0" cap="none" spc="-10" normalizeH="0" baseline="0" noProof="0" dirty="0">
                <a:ln>
                  <a:noFill/>
                </a:ln>
                <a:solidFill>
                  <a:sysClr val="windowText" lastClr="000000"/>
                </a:solidFill>
                <a:effectLst/>
                <a:uLnTx/>
                <a:uFillTx/>
                <a:latin typeface="Calibri"/>
                <a:cs typeface="Calibri"/>
              </a:rPr>
              <a:t> </a:t>
            </a:r>
            <a:r>
              <a:rPr kumimoji="0" sz="2000" b="0" i="0" u="none" strike="noStrike" kern="0" cap="none" spc="70" normalizeH="0" baseline="0" noProof="0" dirty="0">
                <a:ln>
                  <a:noFill/>
                </a:ln>
                <a:solidFill>
                  <a:sysClr val="windowText" lastClr="000000"/>
                </a:solidFill>
                <a:effectLst/>
                <a:uLnTx/>
                <a:uFillTx/>
                <a:latin typeface="Calibri"/>
                <a:cs typeface="Calibri"/>
              </a:rPr>
              <a:t>and</a:t>
            </a:r>
            <a:r>
              <a:rPr kumimoji="0" sz="2000" b="0" i="0" u="none" strike="noStrike" kern="0" cap="none" spc="0" normalizeH="0" baseline="0" noProof="0" dirty="0">
                <a:ln>
                  <a:noFill/>
                </a:ln>
                <a:solidFill>
                  <a:sysClr val="windowText" lastClr="000000"/>
                </a:solidFill>
                <a:effectLst/>
                <a:uLnTx/>
                <a:uFillTx/>
                <a:latin typeface="Calibri"/>
                <a:cs typeface="Calibri"/>
              </a:rPr>
              <a:t> </a:t>
            </a:r>
            <a:r>
              <a:rPr kumimoji="0" sz="2000" b="0" i="0" u="none" strike="noStrike" kern="0" cap="none" spc="60" normalizeH="0" baseline="0" noProof="0" dirty="0">
                <a:ln>
                  <a:noFill/>
                </a:ln>
                <a:solidFill>
                  <a:sysClr val="windowText" lastClr="000000"/>
                </a:solidFill>
                <a:effectLst/>
                <a:uLnTx/>
                <a:uFillTx/>
                <a:latin typeface="Calibri"/>
                <a:cs typeface="Calibri"/>
              </a:rPr>
              <a:t>proposal</a:t>
            </a:r>
            <a:r>
              <a:rPr kumimoji="0" sz="2000" b="0" i="0" u="none" strike="noStrike" kern="0" cap="none" spc="-5" normalizeH="0" baseline="0" noProof="0" dirty="0">
                <a:ln>
                  <a:noFill/>
                </a:ln>
                <a:solidFill>
                  <a:sysClr val="windowText" lastClr="000000"/>
                </a:solidFill>
                <a:effectLst/>
                <a:uLnTx/>
                <a:uFillTx/>
                <a:latin typeface="Calibri"/>
                <a:cs typeface="Calibri"/>
              </a:rPr>
              <a:t> </a:t>
            </a:r>
            <a:r>
              <a:rPr kumimoji="0" sz="2000" b="0" i="0" u="none" strike="noStrike" kern="0" cap="none" spc="0" normalizeH="0" baseline="0" noProof="0" dirty="0">
                <a:ln>
                  <a:noFill/>
                </a:ln>
                <a:solidFill>
                  <a:sysClr val="windowText" lastClr="000000"/>
                </a:solidFill>
                <a:effectLst/>
                <a:uLnTx/>
                <a:uFillTx/>
                <a:latin typeface="Calibri"/>
                <a:cs typeface="Calibri"/>
              </a:rPr>
              <a:t>for</a:t>
            </a:r>
            <a:r>
              <a:rPr kumimoji="0" sz="2000" b="0" i="0" u="none" strike="noStrike" kern="0" cap="none" spc="-5"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incorporating</a:t>
            </a:r>
            <a:r>
              <a:rPr kumimoji="0" sz="2000" b="0" i="0" u="none" strike="noStrike" kern="0" cap="none" spc="-45"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benefits</a:t>
            </a:r>
            <a:r>
              <a:rPr kumimoji="0" sz="2000" b="0" i="0" u="none" strike="noStrike" kern="0" cap="none" spc="-20" normalizeH="0" baseline="0" noProof="0" dirty="0">
                <a:ln>
                  <a:noFill/>
                </a:ln>
                <a:solidFill>
                  <a:sysClr val="windowText" lastClr="000000"/>
                </a:solidFill>
                <a:effectLst/>
                <a:uLnTx/>
                <a:uFillTx/>
                <a:latin typeface="Calibri"/>
                <a:cs typeface="Calibri"/>
              </a:rPr>
              <a:t> </a:t>
            </a:r>
            <a:r>
              <a:rPr kumimoji="0" sz="2000" b="0" i="0" u="none" strike="noStrike" kern="0" cap="none" spc="10" normalizeH="0" baseline="0" noProof="0" dirty="0">
                <a:ln>
                  <a:noFill/>
                </a:ln>
                <a:solidFill>
                  <a:sysClr val="windowText" lastClr="000000"/>
                </a:solidFill>
                <a:effectLst/>
                <a:uLnTx/>
                <a:uFillTx/>
                <a:latin typeface="Calibri"/>
                <a:cs typeface="Calibri"/>
              </a:rPr>
              <a:t>for</a:t>
            </a:r>
            <a:r>
              <a:rPr kumimoji="0" sz="2000" b="0" i="0" u="none" strike="noStrike" kern="0" cap="none" spc="-5" normalizeH="0" baseline="0" noProof="0" dirty="0">
                <a:ln>
                  <a:noFill/>
                </a:ln>
                <a:solidFill>
                  <a:sysClr val="windowText" lastClr="000000"/>
                </a:solidFill>
                <a:effectLst/>
                <a:uLnTx/>
                <a:uFillTx/>
                <a:latin typeface="Calibri"/>
                <a:cs typeface="Calibri"/>
              </a:rPr>
              <a:t> </a:t>
            </a:r>
            <a:r>
              <a:rPr kumimoji="0" sz="2000" b="0" i="0" u="none" strike="noStrike" kern="0" cap="none" spc="55" normalizeH="0" baseline="0" noProof="0" dirty="0">
                <a:ln>
                  <a:noFill/>
                </a:ln>
                <a:solidFill>
                  <a:sysClr val="windowText" lastClr="000000"/>
                </a:solidFill>
                <a:effectLst/>
                <a:uLnTx/>
                <a:uFillTx/>
                <a:latin typeface="Calibri"/>
                <a:cs typeface="Calibri"/>
              </a:rPr>
              <a:t>these</a:t>
            </a:r>
            <a:r>
              <a:rPr kumimoji="0" sz="2000" b="0" i="0" u="none" strike="noStrike" kern="0" cap="none" spc="0" normalizeH="0" baseline="0" noProof="0" dirty="0">
                <a:ln>
                  <a:noFill/>
                </a:ln>
                <a:solidFill>
                  <a:sysClr val="windowText" lastClr="000000"/>
                </a:solidFill>
                <a:effectLst/>
                <a:uLnTx/>
                <a:uFillTx/>
                <a:latin typeface="Calibri"/>
                <a:cs typeface="Calibri"/>
              </a:rPr>
              <a:t> </a:t>
            </a:r>
            <a:r>
              <a:rPr kumimoji="0" sz="2000" b="0" i="0" u="none" strike="noStrike" kern="0" cap="none" spc="55" normalizeH="0" baseline="0" noProof="0" dirty="0">
                <a:ln>
                  <a:noFill/>
                </a:ln>
                <a:solidFill>
                  <a:sysClr val="windowText" lastClr="000000"/>
                </a:solidFill>
                <a:effectLst/>
                <a:uLnTx/>
                <a:uFillTx/>
                <a:latin typeface="Calibri"/>
                <a:cs typeface="Calibri"/>
              </a:rPr>
              <a:t>populations.</a:t>
            </a:r>
            <a:r>
              <a:rPr lang="en-US" sz="2000" kern="0" spc="455" dirty="0">
                <a:solidFill>
                  <a:sysClr val="windowText" lastClr="000000"/>
                </a:solidFill>
                <a:latin typeface="Calibri"/>
                <a:cs typeface="Calibri"/>
              </a:rPr>
              <a:t> </a:t>
            </a:r>
            <a:r>
              <a:rPr kumimoji="0" sz="2000" b="0" i="1" strike="noStrike" kern="0" cap="none" spc="10" normalizeH="0" baseline="0" noProof="0" dirty="0">
                <a:ln>
                  <a:noFill/>
                </a:ln>
                <a:solidFill>
                  <a:sysClr val="windowText" lastClr="000000"/>
                </a:solidFill>
                <a:effectLst/>
                <a:uLnTx/>
                <a:uFill>
                  <a:solidFill>
                    <a:srgbClr val="000000"/>
                  </a:solidFill>
                </a:uFill>
                <a:latin typeface="Calibri"/>
                <a:cs typeface="Calibri"/>
              </a:rPr>
              <a:t>A</a:t>
            </a:r>
            <a:r>
              <a:rPr kumimoji="0" sz="2000" b="0" i="1" strike="noStrike" kern="0" cap="none" spc="-100"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50" normalizeH="0" baseline="0" noProof="0" dirty="0">
                <a:ln>
                  <a:noFill/>
                </a:ln>
                <a:solidFill>
                  <a:sysClr val="windowText" lastClr="000000"/>
                </a:solidFill>
                <a:effectLst/>
                <a:uLnTx/>
                <a:uFill>
                  <a:solidFill>
                    <a:srgbClr val="000000"/>
                  </a:solidFill>
                </a:uFill>
                <a:latin typeface="Calibri"/>
                <a:cs typeface="Calibri"/>
              </a:rPr>
              <a:t>“Burdened</a:t>
            </a:r>
            <a:r>
              <a:rPr kumimoji="0" sz="2000" b="0" i="1" strike="noStrike" kern="0" cap="none" spc="-40"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10" normalizeH="0" baseline="0" noProof="0" dirty="0">
                <a:ln>
                  <a:noFill/>
                </a:ln>
                <a:solidFill>
                  <a:sysClr val="windowText" lastClr="000000"/>
                </a:solidFill>
                <a:effectLst/>
                <a:uLnTx/>
                <a:uFill>
                  <a:solidFill>
                    <a:srgbClr val="000000"/>
                  </a:solidFill>
                </a:uFill>
                <a:latin typeface="Calibri"/>
                <a:cs typeface="Calibri"/>
              </a:rPr>
              <a:t>Area”</a:t>
            </a:r>
            <a:r>
              <a:rPr kumimoji="0" sz="2000" b="0" i="1" strike="noStrike" kern="0" cap="none" spc="-10" normalizeH="0" baseline="0" noProof="0" dirty="0">
                <a:ln>
                  <a:noFill/>
                </a:ln>
                <a:solidFill>
                  <a:sysClr val="windowText" lastClr="000000"/>
                </a:solidFill>
                <a:effectLst/>
                <a:uLnTx/>
                <a:uFillTx/>
                <a:latin typeface="Calibri"/>
                <a:cs typeface="Calibri"/>
              </a:rPr>
              <a:t> 	</a:t>
            </a:r>
            <a:r>
              <a:rPr kumimoji="0" sz="2000" b="0" i="1" strike="noStrike" kern="0" cap="none" spc="95" normalizeH="0" baseline="0" noProof="0" dirty="0">
                <a:ln>
                  <a:noFill/>
                </a:ln>
                <a:solidFill>
                  <a:sysClr val="windowText" lastClr="000000"/>
                </a:solidFill>
                <a:effectLst/>
                <a:uLnTx/>
                <a:uFill>
                  <a:solidFill>
                    <a:srgbClr val="000000"/>
                  </a:solidFill>
                </a:uFill>
                <a:latin typeface="Calibri"/>
                <a:cs typeface="Calibri"/>
              </a:rPr>
              <a:t>is</a:t>
            </a:r>
            <a:r>
              <a:rPr kumimoji="0" sz="2000" b="0" i="1" strike="noStrike" kern="0" cap="none" spc="25"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95" normalizeH="0" baseline="0" noProof="0" dirty="0">
                <a:ln>
                  <a:noFill/>
                </a:ln>
                <a:solidFill>
                  <a:sysClr val="windowText" lastClr="000000"/>
                </a:solidFill>
                <a:effectLst/>
                <a:uLnTx/>
                <a:uFill>
                  <a:solidFill>
                    <a:srgbClr val="000000"/>
                  </a:solidFill>
                </a:uFill>
                <a:latin typeface="Calibri"/>
                <a:cs typeface="Calibri"/>
              </a:rPr>
              <a:t>a</a:t>
            </a:r>
            <a:r>
              <a:rPr kumimoji="0" sz="2000" b="0" i="1" strike="noStrike" kern="0" cap="none" spc="35"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120" normalizeH="0" baseline="0" noProof="0" dirty="0">
                <a:ln>
                  <a:noFill/>
                </a:ln>
                <a:solidFill>
                  <a:sysClr val="windowText" lastClr="000000"/>
                </a:solidFill>
                <a:effectLst/>
                <a:uLnTx/>
                <a:uFill>
                  <a:solidFill>
                    <a:srgbClr val="000000"/>
                  </a:solidFill>
                </a:uFill>
                <a:latin typeface="Calibri"/>
                <a:cs typeface="Calibri"/>
              </a:rPr>
              <a:t>census</a:t>
            </a:r>
            <a:r>
              <a:rPr kumimoji="0" sz="2000" b="0" i="1" strike="noStrike" kern="0" cap="none" spc="20"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85" normalizeH="0" baseline="0" noProof="0" dirty="0">
                <a:ln>
                  <a:noFill/>
                </a:ln>
                <a:solidFill>
                  <a:sysClr val="windowText" lastClr="000000"/>
                </a:solidFill>
                <a:effectLst/>
                <a:uLnTx/>
                <a:uFill>
                  <a:solidFill>
                    <a:srgbClr val="000000"/>
                  </a:solidFill>
                </a:uFill>
                <a:latin typeface="Calibri"/>
                <a:cs typeface="Calibri"/>
              </a:rPr>
              <a:t>block</a:t>
            </a:r>
            <a:r>
              <a:rPr kumimoji="0" sz="2000" b="0" i="1" strike="noStrike" kern="0" cap="none" spc="40"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10" normalizeH="0" baseline="0" noProof="0" dirty="0">
                <a:ln>
                  <a:noFill/>
                </a:ln>
                <a:solidFill>
                  <a:sysClr val="windowText" lastClr="000000"/>
                </a:solidFill>
                <a:effectLst/>
                <a:uLnTx/>
                <a:uFill>
                  <a:solidFill>
                    <a:srgbClr val="000000"/>
                  </a:solidFill>
                </a:uFill>
                <a:latin typeface="Calibri"/>
                <a:cs typeface="Calibri"/>
              </a:rPr>
              <a:t>group</a:t>
            </a:r>
            <a:r>
              <a:rPr kumimoji="0" sz="2000" b="0" i="1" strike="noStrike" kern="0" cap="none" spc="-10"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10" normalizeH="0" baseline="0" noProof="0" dirty="0">
                <a:ln>
                  <a:noFill/>
                </a:ln>
                <a:solidFill>
                  <a:sysClr val="windowText" lastClr="000000"/>
                </a:solidFill>
                <a:effectLst/>
                <a:uLnTx/>
                <a:uFill>
                  <a:solidFill>
                    <a:srgbClr val="000000"/>
                  </a:solidFill>
                </a:uFill>
                <a:latin typeface="Calibri"/>
                <a:cs typeface="Calibri"/>
              </a:rPr>
              <a:t>that </a:t>
            </a:r>
            <a:r>
              <a:rPr kumimoji="0" sz="2000" b="0" i="1" strike="noStrike" kern="0" cap="none" spc="95" normalizeH="0" baseline="0" noProof="0" dirty="0">
                <a:ln>
                  <a:noFill/>
                </a:ln>
                <a:solidFill>
                  <a:sysClr val="windowText" lastClr="000000"/>
                </a:solidFill>
                <a:effectLst/>
                <a:uLnTx/>
                <a:uFill>
                  <a:solidFill>
                    <a:srgbClr val="000000"/>
                  </a:solidFill>
                </a:uFill>
                <a:latin typeface="Calibri"/>
                <a:cs typeface="Calibri"/>
              </a:rPr>
              <a:t>is</a:t>
            </a:r>
            <a:r>
              <a:rPr kumimoji="0" sz="2000" b="0" i="1" strike="noStrike" kern="0" cap="none" spc="10"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70" normalizeH="0" baseline="0" noProof="0" dirty="0">
                <a:ln>
                  <a:noFill/>
                </a:ln>
                <a:solidFill>
                  <a:sysClr val="windowText" lastClr="000000"/>
                </a:solidFill>
                <a:effectLst/>
                <a:uLnTx/>
                <a:uFill>
                  <a:solidFill>
                    <a:srgbClr val="000000"/>
                  </a:solidFill>
                </a:uFill>
                <a:latin typeface="Calibri"/>
                <a:cs typeface="Calibri"/>
              </a:rPr>
              <a:t>subject</a:t>
            </a:r>
            <a:r>
              <a:rPr kumimoji="0" sz="2000" b="0" i="1" strike="noStrike" kern="0" cap="none" spc="10" normalizeH="0" baseline="0" noProof="0" dirty="0">
                <a:ln>
                  <a:noFill/>
                </a:ln>
                <a:solidFill>
                  <a:sysClr val="windowText" lastClr="000000"/>
                </a:solidFill>
                <a:effectLst/>
                <a:uLnTx/>
                <a:uFill>
                  <a:solidFill>
                    <a:srgbClr val="000000"/>
                  </a:solidFill>
                </a:uFill>
                <a:latin typeface="Calibri"/>
                <a:cs typeface="Calibri"/>
              </a:rPr>
              <a:t> to</a:t>
            </a:r>
            <a:r>
              <a:rPr kumimoji="0" sz="2000" b="0" i="1" strike="noStrike" kern="0" cap="none" spc="30"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70" normalizeH="0" baseline="0" noProof="0" dirty="0">
                <a:ln>
                  <a:noFill/>
                </a:ln>
                <a:solidFill>
                  <a:sysClr val="windowText" lastClr="000000"/>
                </a:solidFill>
                <a:effectLst/>
                <a:uLnTx/>
                <a:uFill>
                  <a:solidFill>
                    <a:srgbClr val="000000"/>
                  </a:solidFill>
                </a:uFill>
                <a:latin typeface="Calibri"/>
                <a:cs typeface="Calibri"/>
              </a:rPr>
              <a:t>an</a:t>
            </a:r>
            <a:r>
              <a:rPr kumimoji="0" sz="2000" b="0" i="1" strike="noStrike" kern="0" cap="none" spc="25"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10" normalizeH="0" baseline="0" noProof="0" dirty="0">
                <a:ln>
                  <a:noFill/>
                </a:ln>
                <a:solidFill>
                  <a:sysClr val="windowText" lastClr="000000"/>
                </a:solidFill>
                <a:effectLst/>
                <a:uLnTx/>
                <a:uFill>
                  <a:solidFill>
                    <a:srgbClr val="000000"/>
                  </a:solidFill>
                </a:uFill>
                <a:latin typeface="Calibri"/>
                <a:cs typeface="Calibri"/>
              </a:rPr>
              <a:t>existing</a:t>
            </a:r>
            <a:r>
              <a:rPr kumimoji="0" sz="2000" b="0" i="1" strike="noStrike" kern="0" cap="none" spc="25"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10" normalizeH="0" baseline="0" noProof="0" dirty="0">
                <a:ln>
                  <a:noFill/>
                </a:ln>
                <a:solidFill>
                  <a:sysClr val="windowText" lastClr="000000"/>
                </a:solidFill>
                <a:effectLst/>
                <a:uLnTx/>
                <a:uFill>
                  <a:solidFill>
                    <a:srgbClr val="000000"/>
                  </a:solidFill>
                </a:uFill>
                <a:latin typeface="Calibri"/>
                <a:cs typeface="Calibri"/>
              </a:rPr>
              <a:t>unfair</a:t>
            </a:r>
            <a:r>
              <a:rPr kumimoji="0" sz="2000" b="0" i="1" strike="noStrike" kern="0" cap="none" spc="15"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10" normalizeH="0" baseline="0" noProof="0" dirty="0">
                <a:ln>
                  <a:noFill/>
                </a:ln>
                <a:solidFill>
                  <a:sysClr val="windowText" lastClr="000000"/>
                </a:solidFill>
                <a:effectLst/>
                <a:uLnTx/>
                <a:uFill>
                  <a:solidFill>
                    <a:srgbClr val="000000"/>
                  </a:solidFill>
                </a:uFill>
                <a:latin typeface="Calibri"/>
                <a:cs typeface="Calibri"/>
              </a:rPr>
              <a:t>or</a:t>
            </a:r>
            <a:r>
              <a:rPr kumimoji="0" sz="2000" b="0" i="1" strike="noStrike" kern="0" cap="none" spc="25"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10" normalizeH="0" baseline="0" noProof="0" dirty="0">
                <a:ln>
                  <a:noFill/>
                </a:ln>
                <a:solidFill>
                  <a:sysClr val="windowText" lastClr="000000"/>
                </a:solidFill>
                <a:effectLst/>
                <a:uLnTx/>
                <a:uFill>
                  <a:solidFill>
                    <a:srgbClr val="000000"/>
                  </a:solidFill>
                </a:uFill>
                <a:latin typeface="Calibri"/>
                <a:cs typeface="Calibri"/>
              </a:rPr>
              <a:t>inequitable</a:t>
            </a:r>
            <a:r>
              <a:rPr kumimoji="0" sz="2000" b="0" i="1" strike="noStrike" kern="0" cap="none" spc="-5"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10" normalizeH="0" baseline="0" noProof="0" dirty="0">
                <a:ln>
                  <a:noFill/>
                </a:ln>
                <a:solidFill>
                  <a:sysClr val="windowText" lastClr="000000"/>
                </a:solidFill>
                <a:effectLst/>
                <a:uLnTx/>
                <a:uFill>
                  <a:solidFill>
                    <a:srgbClr val="000000"/>
                  </a:solidFill>
                </a:uFill>
                <a:latin typeface="Calibri"/>
                <a:cs typeface="Calibri"/>
              </a:rPr>
              <a:t>environmental</a:t>
            </a:r>
            <a:r>
              <a:rPr kumimoji="0" sz="2000" b="0" i="1" strike="noStrike" kern="0" cap="none" spc="-5"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10" normalizeH="0" baseline="0" noProof="0" dirty="0">
                <a:ln>
                  <a:noFill/>
                </a:ln>
                <a:solidFill>
                  <a:sysClr val="windowText" lastClr="000000"/>
                </a:solidFill>
                <a:effectLst/>
                <a:uLnTx/>
                <a:uFill>
                  <a:solidFill>
                    <a:srgbClr val="000000"/>
                  </a:solidFill>
                </a:uFill>
                <a:latin typeface="Calibri"/>
                <a:cs typeface="Calibri"/>
              </a:rPr>
              <a:t>burden</a:t>
            </a:r>
            <a:r>
              <a:rPr kumimoji="0" sz="2000" b="0" i="1" strike="noStrike" kern="0" cap="none" spc="20"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25" normalizeH="0" baseline="0" noProof="0" dirty="0">
                <a:ln>
                  <a:noFill/>
                </a:ln>
                <a:solidFill>
                  <a:sysClr val="windowText" lastClr="000000"/>
                </a:solidFill>
                <a:effectLst/>
                <a:uLnTx/>
                <a:uFill>
                  <a:solidFill>
                    <a:srgbClr val="000000"/>
                  </a:solidFill>
                </a:uFill>
                <a:latin typeface="Calibri"/>
                <a:cs typeface="Calibri"/>
              </a:rPr>
              <a:t>or</a:t>
            </a:r>
            <a:r>
              <a:rPr kumimoji="0" sz="2000" b="0" i="1" strike="noStrike" kern="0" cap="none" spc="-25" normalizeH="0" baseline="0" noProof="0" dirty="0">
                <a:ln>
                  <a:noFill/>
                </a:ln>
                <a:solidFill>
                  <a:sysClr val="windowText" lastClr="000000"/>
                </a:solidFill>
                <a:effectLst/>
                <a:uLnTx/>
                <a:uFillTx/>
                <a:latin typeface="Calibri"/>
                <a:cs typeface="Calibri"/>
              </a:rPr>
              <a:t> 	</a:t>
            </a:r>
            <a:r>
              <a:rPr kumimoji="0" sz="2000" b="0" i="1" strike="noStrike" kern="0" cap="none" spc="0" normalizeH="0" baseline="0" noProof="0" dirty="0">
                <a:ln>
                  <a:noFill/>
                </a:ln>
                <a:solidFill>
                  <a:sysClr val="windowText" lastClr="000000"/>
                </a:solidFill>
                <a:effectLst/>
                <a:uLnTx/>
                <a:uFill>
                  <a:solidFill>
                    <a:srgbClr val="000000"/>
                  </a:solidFill>
                </a:uFill>
                <a:latin typeface="Calibri"/>
                <a:cs typeface="Calibri"/>
              </a:rPr>
              <a:t>related</a:t>
            </a:r>
            <a:r>
              <a:rPr kumimoji="0" sz="2000" b="0" i="1" strike="noStrike" kern="0" cap="none" spc="100"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0" normalizeH="0" baseline="0" noProof="0" dirty="0">
                <a:ln>
                  <a:noFill/>
                </a:ln>
                <a:solidFill>
                  <a:sysClr val="windowText" lastClr="000000"/>
                </a:solidFill>
                <a:effectLst/>
                <a:uLnTx/>
                <a:uFill>
                  <a:solidFill>
                    <a:srgbClr val="000000"/>
                  </a:solidFill>
                </a:uFill>
                <a:latin typeface="Calibri"/>
                <a:cs typeface="Calibri"/>
              </a:rPr>
              <a:t>health</a:t>
            </a:r>
            <a:r>
              <a:rPr kumimoji="0" sz="2000" b="0" i="1" strike="noStrike" kern="0" cap="none" spc="105"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90" normalizeH="0" baseline="0" noProof="0" dirty="0">
                <a:ln>
                  <a:noFill/>
                </a:ln>
                <a:solidFill>
                  <a:sysClr val="windowText" lastClr="000000"/>
                </a:solidFill>
                <a:effectLst/>
                <a:uLnTx/>
                <a:uFill>
                  <a:solidFill>
                    <a:srgbClr val="000000"/>
                  </a:solidFill>
                </a:uFill>
                <a:latin typeface="Calibri"/>
                <a:cs typeface="Calibri"/>
              </a:rPr>
              <a:t>consequence </a:t>
            </a:r>
            <a:r>
              <a:rPr kumimoji="0" sz="2000" b="0" i="1" strike="noStrike" kern="0" cap="none" spc="140" normalizeH="0" baseline="0" noProof="0" dirty="0">
                <a:ln>
                  <a:noFill/>
                </a:ln>
                <a:solidFill>
                  <a:sysClr val="windowText" lastClr="000000"/>
                </a:solidFill>
                <a:effectLst/>
                <a:uLnTx/>
                <a:uFill>
                  <a:solidFill>
                    <a:srgbClr val="000000"/>
                  </a:solidFill>
                </a:uFill>
                <a:latin typeface="Calibri"/>
                <a:cs typeface="Calibri"/>
              </a:rPr>
              <a:t>as</a:t>
            </a:r>
            <a:r>
              <a:rPr kumimoji="0" sz="2000" b="0" i="1" strike="noStrike" kern="0" cap="none" spc="80"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0" normalizeH="0" baseline="0" noProof="0" dirty="0">
                <a:ln>
                  <a:noFill/>
                </a:ln>
                <a:solidFill>
                  <a:sysClr val="windowText" lastClr="000000"/>
                </a:solidFill>
                <a:effectLst/>
                <a:uLnTx/>
                <a:uFill>
                  <a:solidFill>
                    <a:srgbClr val="000000"/>
                  </a:solidFill>
                </a:uFill>
                <a:latin typeface="Calibri"/>
                <a:cs typeface="Calibri"/>
              </a:rPr>
              <a:t>identified</a:t>
            </a:r>
            <a:r>
              <a:rPr kumimoji="0" sz="2000" b="0" i="1" strike="noStrike" kern="0" cap="none" spc="20" normalizeH="0" baseline="0" noProof="0" dirty="0">
                <a:ln>
                  <a:noFill/>
                </a:ln>
                <a:solidFill>
                  <a:sysClr val="windowText" lastClr="000000"/>
                </a:solidFill>
                <a:effectLst/>
                <a:uLnTx/>
                <a:uFill>
                  <a:solidFill>
                    <a:srgbClr val="000000"/>
                  </a:solidFill>
                </a:uFill>
                <a:latin typeface="Calibri"/>
                <a:cs typeface="Calibri"/>
              </a:rPr>
              <a:t> </a:t>
            </a:r>
            <a:r>
              <a:rPr kumimoji="0" sz="2000" b="0" i="1" strike="noStrike" kern="0" cap="none" spc="0" normalizeH="0" baseline="0" noProof="0" dirty="0">
                <a:ln>
                  <a:noFill/>
                </a:ln>
                <a:solidFill>
                  <a:sysClr val="windowText" lastClr="000000"/>
                </a:solidFill>
                <a:effectLst/>
                <a:uLnTx/>
                <a:uFill>
                  <a:solidFill>
                    <a:srgbClr val="000000"/>
                  </a:solidFill>
                </a:uFill>
                <a:latin typeface="Calibri"/>
                <a:cs typeface="Calibri"/>
              </a:rPr>
              <a:t>through</a:t>
            </a:r>
            <a:r>
              <a:rPr kumimoji="0" sz="2000" b="0" i="1" strike="noStrike" kern="0" cap="none" spc="80" normalizeH="0" baseline="0" noProof="0" dirty="0">
                <a:ln>
                  <a:noFill/>
                </a:ln>
                <a:solidFill>
                  <a:sysClr val="windowText" lastClr="000000"/>
                </a:solidFill>
                <a:effectLst/>
                <a:uLnTx/>
                <a:uFillTx/>
                <a:latin typeface="Calibri"/>
                <a:cs typeface="Calibri"/>
              </a:rPr>
              <a:t> </a:t>
            </a:r>
            <a:r>
              <a:rPr kumimoji="0" sz="2000" b="0" i="1" strike="noStrike" kern="0" cap="none" spc="45" normalizeH="0" baseline="0" noProof="0" dirty="0" err="1">
                <a:ln>
                  <a:noFill/>
                </a:ln>
                <a:solidFill>
                  <a:srgbClr val="467885"/>
                </a:solidFill>
                <a:effectLst/>
                <a:uLnTx/>
                <a:uFill>
                  <a:solidFill>
                    <a:srgbClr val="467885"/>
                  </a:solidFill>
                </a:uFill>
                <a:latin typeface="Calibri"/>
                <a:cs typeface="Calibri"/>
                <a:hlinkClick r:id="rId3"/>
              </a:rPr>
              <a:t>MassEnviroScreen</a:t>
            </a:r>
            <a:r>
              <a:rPr kumimoji="0" sz="2000" b="0" i="1" strike="noStrike" kern="0" cap="none" spc="45" normalizeH="0" baseline="0" noProof="0" dirty="0">
                <a:ln>
                  <a:noFill/>
                </a:ln>
                <a:solidFill>
                  <a:sysClr val="windowText" lastClr="000000"/>
                </a:solidFill>
                <a:effectLst/>
                <a:uLnTx/>
                <a:uFill>
                  <a:solidFill>
                    <a:srgbClr val="000000"/>
                  </a:solidFill>
                </a:uFill>
                <a:latin typeface="Calibri"/>
                <a:cs typeface="Calibri"/>
              </a:rPr>
              <a:t>.</a:t>
            </a:r>
            <a:endParaRPr kumimoji="0" sz="2000" b="0" i="1" strike="noStrike" kern="0" cap="none" spc="0" normalizeH="0" baseline="0" noProof="0" dirty="0">
              <a:ln>
                <a:noFill/>
              </a:ln>
              <a:solidFill>
                <a:sysClr val="windowText" lastClr="000000"/>
              </a:solidFill>
              <a:effectLst/>
              <a:uLnTx/>
              <a:uFillTx/>
              <a:latin typeface="Calibri"/>
              <a:cs typeface="Calibri"/>
            </a:endParaRPr>
          </a:p>
        </p:txBody>
      </p:sp>
      <p:sp>
        <p:nvSpPr>
          <p:cNvPr id="5" name="object 5">
            <a:extLst>
              <a:ext uri="{C183D7F6-B498-43B3-948B-1728B52AA6E4}">
                <adec:decorative xmlns:adec="http://schemas.microsoft.com/office/drawing/2017/decorative" val="1"/>
              </a:ext>
            </a:extLst>
          </p:cNvPr>
          <p:cNvSpPr/>
          <p:nvPr/>
        </p:nvSpPr>
        <p:spPr>
          <a:xfrm>
            <a:off x="100360" y="1429258"/>
            <a:ext cx="11976735" cy="0"/>
          </a:xfrm>
          <a:custGeom>
            <a:avLst/>
            <a:gdLst/>
            <a:ahLst/>
            <a:cxnLst/>
            <a:rect l="l" t="t" r="r" b="b"/>
            <a:pathLst>
              <a:path w="11976735">
                <a:moveTo>
                  <a:pt x="0" y="0"/>
                </a:moveTo>
                <a:lnTo>
                  <a:pt x="11976450" y="0"/>
                </a:lnTo>
              </a:path>
            </a:pathLst>
          </a:custGeom>
          <a:ln w="76200">
            <a:solidFill>
              <a:srgbClr val="29741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p:cNvSpPr txBox="1">
            <a:spLocks noGrp="1"/>
          </p:cNvSpPr>
          <p:nvPr>
            <p:ph type="sldNum" sz="quarter" idx="7"/>
          </p:nvPr>
        </p:nvSpPr>
        <p:spPr>
          <a:prstGeom prst="rect">
            <a:avLst/>
          </a:prstGeom>
        </p:spPr>
        <p:txBody>
          <a:bodyPr vert="horz" wrap="square" lIns="0" tIns="3810" rIns="0" bIns="0" rtlCol="0">
            <a:spAutoFit/>
          </a:bodyPr>
          <a:lstStyle/>
          <a:p>
            <a:pPr marL="3810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767676"/>
                </a:solidFill>
                <a:effectLst/>
                <a:uLnTx/>
                <a:uFillTx/>
                <a:latin typeface="Calibri"/>
                <a:cs typeface="Calibri"/>
              </a:rPr>
              <a:pPr marL="38100" marR="0" lvl="0" indent="0" defTabSz="914400" eaLnBrk="1" fontAlgn="auto" latinLnBrk="0" hangingPunct="1">
                <a:lnSpc>
                  <a:spcPct val="100000"/>
                </a:lnSpc>
                <a:spcBef>
                  <a:spcPts val="30"/>
                </a:spcBef>
                <a:spcAft>
                  <a:spcPts val="0"/>
                </a:spcAft>
                <a:buClrTx/>
                <a:buSzTx/>
                <a:buFontTx/>
                <a:buNone/>
                <a:tabLst/>
                <a:defRPr/>
              </a:pPr>
              <a:t>52</a:t>
            </a:fld>
            <a:endParaRPr kumimoji="0" sz="1200" b="0" i="0" u="none" strike="noStrike" kern="0" cap="none" spc="-25" normalizeH="0" baseline="0" noProof="0">
              <a:ln>
                <a:noFill/>
              </a:ln>
              <a:solidFill>
                <a:srgbClr val="767676"/>
              </a:solidFill>
              <a:effectLst/>
              <a:uLnTx/>
              <a:uFillTx/>
              <a:latin typeface="Calibri"/>
              <a:cs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00506" y="1705101"/>
            <a:ext cx="10774236" cy="2321789"/>
          </a:xfrm>
          <a:prstGeom prst="rect">
            <a:avLst/>
          </a:prstGeom>
        </p:spPr>
        <p:txBody>
          <a:bodyPr vert="horz" wrap="square" lIns="0" tIns="13335" rIns="0" bIns="0" rtlCol="0">
            <a:spAutoFit/>
          </a:bodyPr>
          <a:lstStyle/>
          <a:p>
            <a:pPr marL="647700" marR="5080" lvl="0" indent="-401320" defTabSz="914400" eaLnBrk="1" fontAlgn="auto" latinLnBrk="0" hangingPunct="1">
              <a:lnSpc>
                <a:spcPct val="100000"/>
              </a:lnSpc>
              <a:spcBef>
                <a:spcPts val="105"/>
              </a:spcBef>
              <a:spcAft>
                <a:spcPts val="0"/>
              </a:spcAft>
              <a:buClrTx/>
              <a:buSzTx/>
              <a:buFontTx/>
              <a:buNone/>
              <a:tabLst/>
              <a:defRPr/>
            </a:pPr>
            <a:r>
              <a:rPr kumimoji="0" sz="3200" b="1" i="0" u="none" strike="noStrike" kern="0" cap="none" spc="114" normalizeH="0" baseline="0" noProof="0" dirty="0">
                <a:ln>
                  <a:noFill/>
                </a:ln>
                <a:solidFill>
                  <a:srgbClr val="001F5F"/>
                </a:solidFill>
                <a:effectLst/>
                <a:uLnTx/>
                <a:uFillTx/>
                <a:latin typeface="Calibri"/>
                <a:cs typeface="Calibri"/>
              </a:rPr>
              <a:t>All</a:t>
            </a:r>
            <a:r>
              <a:rPr kumimoji="0" sz="3200" b="1" i="0" u="none" strike="noStrike" kern="0" cap="none" spc="-65" normalizeH="0" baseline="0" noProof="0" dirty="0">
                <a:ln>
                  <a:noFill/>
                </a:ln>
                <a:solidFill>
                  <a:srgbClr val="001F5F"/>
                </a:solidFill>
                <a:effectLst/>
                <a:uLnTx/>
                <a:uFillTx/>
                <a:latin typeface="Calibri"/>
                <a:cs typeface="Calibri"/>
              </a:rPr>
              <a:t> </a:t>
            </a:r>
            <a:r>
              <a:rPr kumimoji="0" sz="3200" b="1" i="0" u="none" strike="noStrike" kern="0" cap="none" spc="160" normalizeH="0" baseline="0" noProof="0" dirty="0">
                <a:ln>
                  <a:noFill/>
                </a:ln>
                <a:solidFill>
                  <a:srgbClr val="001F5F"/>
                </a:solidFill>
                <a:effectLst/>
                <a:uLnTx/>
                <a:uFillTx/>
                <a:latin typeface="Calibri"/>
                <a:cs typeface="Calibri"/>
              </a:rPr>
              <a:t>applications</a:t>
            </a:r>
            <a:r>
              <a:rPr kumimoji="0" sz="3200" b="1" i="0" u="none" strike="noStrike" kern="0" cap="none" spc="-95" normalizeH="0" baseline="0" noProof="0" dirty="0">
                <a:ln>
                  <a:noFill/>
                </a:ln>
                <a:solidFill>
                  <a:srgbClr val="001F5F"/>
                </a:solidFill>
                <a:effectLst/>
                <a:uLnTx/>
                <a:uFillTx/>
                <a:latin typeface="Calibri"/>
                <a:cs typeface="Calibri"/>
              </a:rPr>
              <a:t> </a:t>
            </a:r>
            <a:r>
              <a:rPr kumimoji="0" sz="3200" b="1" i="0" u="none" strike="noStrike" kern="0" cap="none" spc="175" normalizeH="0" baseline="0" noProof="0" dirty="0">
                <a:ln>
                  <a:noFill/>
                </a:ln>
                <a:solidFill>
                  <a:srgbClr val="001F5F"/>
                </a:solidFill>
                <a:effectLst/>
                <a:uLnTx/>
                <a:uFillTx/>
                <a:latin typeface="Calibri"/>
                <a:cs typeface="Calibri"/>
              </a:rPr>
              <a:t>must</a:t>
            </a:r>
            <a:r>
              <a:rPr kumimoji="0" sz="3200" b="1" i="0" u="none" strike="noStrike" kern="0" cap="none" spc="-65" normalizeH="0" baseline="0" noProof="0" dirty="0">
                <a:ln>
                  <a:noFill/>
                </a:ln>
                <a:solidFill>
                  <a:srgbClr val="001F5F"/>
                </a:solidFill>
                <a:effectLst/>
                <a:uLnTx/>
                <a:uFillTx/>
                <a:latin typeface="Calibri"/>
                <a:cs typeface="Calibri"/>
              </a:rPr>
              <a:t> </a:t>
            </a:r>
            <a:r>
              <a:rPr kumimoji="0" sz="3200" b="1" i="0" u="none" strike="noStrike" kern="0" cap="none" spc="160" normalizeH="0" baseline="0" noProof="0" dirty="0">
                <a:ln>
                  <a:noFill/>
                </a:ln>
                <a:solidFill>
                  <a:srgbClr val="001F5F"/>
                </a:solidFill>
                <a:effectLst/>
                <a:uLnTx/>
                <a:uFillTx/>
                <a:latin typeface="Calibri"/>
                <a:cs typeface="Calibri"/>
              </a:rPr>
              <a:t>be</a:t>
            </a:r>
            <a:r>
              <a:rPr kumimoji="0" sz="3200" b="1" i="0" u="none" strike="noStrike" kern="0" cap="none" spc="-75" normalizeH="0" baseline="0" noProof="0" dirty="0">
                <a:ln>
                  <a:noFill/>
                </a:ln>
                <a:solidFill>
                  <a:srgbClr val="001F5F"/>
                </a:solidFill>
                <a:effectLst/>
                <a:uLnTx/>
                <a:uFillTx/>
                <a:latin typeface="Calibri"/>
                <a:cs typeface="Calibri"/>
              </a:rPr>
              <a:t> </a:t>
            </a:r>
            <a:r>
              <a:rPr kumimoji="0" sz="3200" b="1" i="0" u="none" strike="noStrike" kern="0" cap="none" spc="150" normalizeH="0" baseline="0" noProof="0" dirty="0">
                <a:ln>
                  <a:noFill/>
                </a:ln>
                <a:solidFill>
                  <a:srgbClr val="001F5F"/>
                </a:solidFill>
                <a:effectLst/>
                <a:uLnTx/>
                <a:uFillTx/>
                <a:latin typeface="Calibri"/>
                <a:cs typeface="Calibri"/>
              </a:rPr>
              <a:t>submitted</a:t>
            </a:r>
            <a:r>
              <a:rPr kumimoji="0" sz="3200" b="1" i="0" u="none" strike="noStrike" kern="0" cap="none" spc="-85" normalizeH="0" baseline="0" noProof="0" dirty="0">
                <a:ln>
                  <a:noFill/>
                </a:ln>
                <a:solidFill>
                  <a:srgbClr val="001F5F"/>
                </a:solidFill>
                <a:effectLst/>
                <a:uLnTx/>
                <a:uFillTx/>
                <a:latin typeface="Calibri"/>
                <a:cs typeface="Calibri"/>
              </a:rPr>
              <a:t> </a:t>
            </a:r>
            <a:r>
              <a:rPr kumimoji="0" sz="3200" b="1" i="0" u="none" strike="noStrike" kern="0" cap="none" spc="100" normalizeH="0" baseline="0" noProof="0" dirty="0">
                <a:ln>
                  <a:noFill/>
                </a:ln>
                <a:solidFill>
                  <a:srgbClr val="001F5F"/>
                </a:solidFill>
                <a:effectLst/>
                <a:uLnTx/>
                <a:uFillTx/>
                <a:latin typeface="Calibri"/>
                <a:cs typeface="Calibri"/>
              </a:rPr>
              <a:t>via</a:t>
            </a:r>
            <a:r>
              <a:rPr kumimoji="0" sz="3200" b="1" i="0" u="none" strike="noStrike" kern="0" cap="none" spc="-80" normalizeH="0" baseline="0" noProof="0" dirty="0">
                <a:ln>
                  <a:noFill/>
                </a:ln>
                <a:solidFill>
                  <a:srgbClr val="001F5F"/>
                </a:solidFill>
                <a:effectLst/>
                <a:uLnTx/>
                <a:uFillTx/>
                <a:latin typeface="Calibri"/>
                <a:cs typeface="Calibri"/>
              </a:rPr>
              <a:t> </a:t>
            </a:r>
            <a:r>
              <a:rPr kumimoji="0" sz="3200" b="1" i="0" u="none" strike="noStrike" kern="0" cap="none" spc="100" normalizeH="0" baseline="0" noProof="0" dirty="0">
                <a:ln>
                  <a:noFill/>
                </a:ln>
                <a:solidFill>
                  <a:srgbClr val="001F5F"/>
                </a:solidFill>
                <a:effectLst/>
                <a:uLnTx/>
                <a:uFillTx/>
                <a:latin typeface="Calibri"/>
                <a:cs typeface="Calibri"/>
              </a:rPr>
              <a:t>the</a:t>
            </a:r>
            <a:r>
              <a:rPr kumimoji="0" sz="3200" b="1" i="0" u="none" strike="noStrike" kern="0" cap="none" spc="-75" normalizeH="0" baseline="0" noProof="0" dirty="0">
                <a:ln>
                  <a:noFill/>
                </a:ln>
                <a:solidFill>
                  <a:srgbClr val="001F5F"/>
                </a:solidFill>
                <a:effectLst/>
                <a:uLnTx/>
                <a:uFillTx/>
                <a:latin typeface="Calibri"/>
                <a:cs typeface="Calibri"/>
              </a:rPr>
              <a:t> </a:t>
            </a:r>
            <a:r>
              <a:rPr kumimoji="0" sz="3200" b="1" i="0" u="none" strike="noStrike" kern="0" cap="none" spc="125" normalizeH="0" baseline="0" noProof="0" dirty="0">
                <a:ln>
                  <a:noFill/>
                </a:ln>
                <a:solidFill>
                  <a:srgbClr val="001F5F"/>
                </a:solidFill>
                <a:effectLst/>
                <a:uLnTx/>
                <a:uFillTx/>
                <a:latin typeface="Calibri"/>
                <a:cs typeface="Calibri"/>
              </a:rPr>
              <a:t>Energy</a:t>
            </a:r>
            <a:r>
              <a:rPr kumimoji="0" sz="3200" b="1" i="0" u="none" strike="noStrike" kern="0" cap="none" spc="-70" normalizeH="0" baseline="0" noProof="0" dirty="0">
                <a:ln>
                  <a:noFill/>
                </a:ln>
                <a:solidFill>
                  <a:srgbClr val="001F5F"/>
                </a:solidFill>
                <a:effectLst/>
                <a:uLnTx/>
                <a:uFillTx/>
                <a:latin typeface="Calibri"/>
                <a:cs typeface="Calibri"/>
              </a:rPr>
              <a:t> </a:t>
            </a:r>
            <a:r>
              <a:rPr kumimoji="0" sz="3200" b="1" i="0" u="none" strike="noStrike" kern="0" cap="none" spc="140" normalizeH="0" baseline="0" noProof="0" dirty="0">
                <a:ln>
                  <a:noFill/>
                </a:ln>
                <a:solidFill>
                  <a:srgbClr val="001F5F"/>
                </a:solidFill>
                <a:effectLst/>
                <a:uLnTx/>
                <a:uFillTx/>
                <a:latin typeface="Calibri"/>
                <a:cs typeface="Calibri"/>
              </a:rPr>
              <a:t>and </a:t>
            </a:r>
            <a:r>
              <a:rPr kumimoji="0" sz="3200" b="1" i="0" u="none" strike="noStrike" kern="0" cap="none" spc="120" normalizeH="0" baseline="0" noProof="0" dirty="0">
                <a:ln>
                  <a:noFill/>
                </a:ln>
                <a:solidFill>
                  <a:srgbClr val="001F5F"/>
                </a:solidFill>
                <a:effectLst/>
                <a:uLnTx/>
                <a:uFillTx/>
                <a:latin typeface="Calibri"/>
                <a:cs typeface="Calibri"/>
              </a:rPr>
              <a:t>Environmenta</a:t>
            </a:r>
            <a:r>
              <a:rPr kumimoji="0" sz="3200" b="1" i="1" u="none" strike="noStrike" kern="0" cap="none" spc="120" normalizeH="0" baseline="0" noProof="0" dirty="0">
                <a:ln>
                  <a:noFill/>
                </a:ln>
                <a:solidFill>
                  <a:srgbClr val="001F5F"/>
                </a:solidFill>
                <a:effectLst/>
                <a:uLnTx/>
                <a:uFillTx/>
                <a:latin typeface="Calibri"/>
                <a:cs typeface="Calibri"/>
              </a:rPr>
              <a:t>l</a:t>
            </a:r>
            <a:r>
              <a:rPr kumimoji="0" sz="3200" b="1" i="1" u="none" strike="noStrike" kern="0" cap="none" spc="-90" normalizeH="0" baseline="0" noProof="0" dirty="0">
                <a:ln>
                  <a:noFill/>
                </a:ln>
                <a:solidFill>
                  <a:srgbClr val="001F5F"/>
                </a:solidFill>
                <a:effectLst/>
                <a:uLnTx/>
                <a:uFillTx/>
                <a:latin typeface="Calibri"/>
                <a:cs typeface="Calibri"/>
              </a:rPr>
              <a:t> </a:t>
            </a:r>
            <a:r>
              <a:rPr kumimoji="0" sz="3200" b="1" i="0" u="none" strike="noStrike" kern="0" cap="none" spc="100" normalizeH="0" baseline="0" noProof="0" dirty="0">
                <a:ln>
                  <a:noFill/>
                </a:ln>
                <a:solidFill>
                  <a:srgbClr val="001F5F"/>
                </a:solidFill>
                <a:effectLst/>
                <a:uLnTx/>
                <a:uFillTx/>
                <a:latin typeface="Calibri"/>
                <a:cs typeface="Calibri"/>
              </a:rPr>
              <a:t>Affairs</a:t>
            </a:r>
            <a:r>
              <a:rPr kumimoji="0" sz="3200" b="1" i="0" u="none" strike="noStrike" kern="0" cap="none" spc="-60" normalizeH="0" baseline="0" noProof="0" dirty="0">
                <a:ln>
                  <a:noFill/>
                </a:ln>
                <a:solidFill>
                  <a:srgbClr val="001F5F"/>
                </a:solidFill>
                <a:effectLst/>
                <a:uLnTx/>
                <a:uFillTx/>
                <a:latin typeface="Calibri"/>
                <a:cs typeface="Calibri"/>
              </a:rPr>
              <a:t> </a:t>
            </a:r>
            <a:r>
              <a:rPr kumimoji="0" sz="3200" b="1" i="0" u="none" strike="noStrike" kern="0" cap="none" spc="105" normalizeH="0" baseline="0" noProof="0" dirty="0">
                <a:ln>
                  <a:noFill/>
                </a:ln>
                <a:solidFill>
                  <a:srgbClr val="001F5F"/>
                </a:solidFill>
                <a:effectLst/>
                <a:uLnTx/>
                <a:uFillTx/>
                <a:latin typeface="Calibri"/>
                <a:cs typeface="Calibri"/>
              </a:rPr>
              <a:t>Grant</a:t>
            </a:r>
            <a:r>
              <a:rPr kumimoji="0" sz="3200" b="1" i="0" u="none" strike="noStrike" kern="0" cap="none" spc="-75" normalizeH="0" baseline="0" noProof="0" dirty="0">
                <a:ln>
                  <a:noFill/>
                </a:ln>
                <a:solidFill>
                  <a:srgbClr val="001F5F"/>
                </a:solidFill>
                <a:effectLst/>
                <a:uLnTx/>
                <a:uFillTx/>
                <a:latin typeface="Calibri"/>
                <a:cs typeface="Calibri"/>
              </a:rPr>
              <a:t> </a:t>
            </a:r>
            <a:r>
              <a:rPr kumimoji="0" sz="3200" b="1" i="0" u="none" strike="noStrike" kern="0" cap="none" spc="110" normalizeH="0" baseline="0" noProof="0" dirty="0">
                <a:ln>
                  <a:noFill/>
                </a:ln>
                <a:solidFill>
                  <a:srgbClr val="001F5F"/>
                </a:solidFill>
                <a:effectLst/>
                <a:uLnTx/>
                <a:uFillTx/>
                <a:latin typeface="Calibri"/>
                <a:cs typeface="Calibri"/>
              </a:rPr>
              <a:t>Management</a:t>
            </a:r>
            <a:r>
              <a:rPr kumimoji="0" sz="3200" b="1" i="0" u="none" strike="noStrike" kern="0" cap="none" spc="-70" normalizeH="0" baseline="0" noProof="0" dirty="0">
                <a:ln>
                  <a:noFill/>
                </a:ln>
                <a:solidFill>
                  <a:srgbClr val="001F5F"/>
                </a:solidFill>
                <a:effectLst/>
                <a:uLnTx/>
                <a:uFillTx/>
                <a:latin typeface="Calibri"/>
                <a:cs typeface="Calibri"/>
              </a:rPr>
              <a:t> </a:t>
            </a:r>
            <a:r>
              <a:rPr kumimoji="0" sz="3200" b="1" i="0" u="none" strike="noStrike" kern="0" cap="none" spc="185" normalizeH="0" baseline="0" noProof="0" dirty="0">
                <a:ln>
                  <a:noFill/>
                </a:ln>
                <a:solidFill>
                  <a:srgbClr val="001F5F"/>
                </a:solidFill>
                <a:effectLst/>
                <a:uLnTx/>
                <a:uFillTx/>
                <a:latin typeface="Calibri"/>
                <a:cs typeface="Calibri"/>
              </a:rPr>
              <a:t>System</a:t>
            </a:r>
            <a:endParaRPr kumimoji="0" sz="3200" b="0" i="0" u="none" strike="noStrike" kern="0" cap="none" spc="0" normalizeH="0" baseline="0" noProof="0" dirty="0">
              <a:ln>
                <a:noFill/>
              </a:ln>
              <a:solidFill>
                <a:sysClr val="windowText" lastClr="000000"/>
              </a:solidFill>
              <a:effectLst/>
              <a:uLnTx/>
              <a:uFillTx/>
              <a:latin typeface="Calibri"/>
              <a:cs typeface="Calibri"/>
            </a:endParaRPr>
          </a:p>
          <a:p>
            <a:pPr marL="240665" marR="0" lvl="0" indent="-227965" defTabSz="914400" eaLnBrk="1" fontAlgn="auto" latinLnBrk="0" hangingPunct="1">
              <a:lnSpc>
                <a:spcPct val="100000"/>
              </a:lnSpc>
              <a:spcBef>
                <a:spcPts val="2400"/>
              </a:spcBef>
              <a:spcAft>
                <a:spcPts val="0"/>
              </a:spcAft>
              <a:buClrTx/>
              <a:buSzTx/>
              <a:buFont typeface="Arial"/>
              <a:buChar char="•"/>
              <a:tabLst>
                <a:tab pos="240665" algn="l"/>
              </a:tabLst>
              <a:defRPr/>
            </a:pPr>
            <a:r>
              <a:rPr kumimoji="0" sz="2800" b="0" i="0" u="none" strike="noStrike" kern="0" cap="none" spc="100" normalizeH="0" baseline="0" noProof="0" dirty="0">
                <a:ln>
                  <a:noFill/>
                </a:ln>
                <a:solidFill>
                  <a:sysClr val="windowText" lastClr="000000"/>
                </a:solidFill>
                <a:effectLst/>
                <a:uLnTx/>
                <a:uFillTx/>
                <a:latin typeface="Calibri"/>
                <a:cs typeface="Calibri"/>
              </a:rPr>
              <a:t>Sign</a:t>
            </a:r>
            <a:r>
              <a:rPr kumimoji="0" sz="2800" b="0" i="0" u="none" strike="noStrike" kern="0" cap="none" spc="-45" normalizeH="0" baseline="0" noProof="0" dirty="0">
                <a:ln>
                  <a:noFill/>
                </a:ln>
                <a:solidFill>
                  <a:sysClr val="windowText" lastClr="000000"/>
                </a:solidFill>
                <a:effectLst/>
                <a:uLnTx/>
                <a:uFillTx/>
                <a:latin typeface="Calibri"/>
                <a:cs typeface="Calibri"/>
              </a:rPr>
              <a:t> </a:t>
            </a:r>
            <a:r>
              <a:rPr kumimoji="0" sz="2800" b="0" i="0" u="none" strike="noStrike" kern="0" cap="none" spc="85" normalizeH="0" baseline="0" noProof="0" dirty="0">
                <a:ln>
                  <a:noFill/>
                </a:ln>
                <a:solidFill>
                  <a:sysClr val="windowText" lastClr="000000"/>
                </a:solidFill>
                <a:effectLst/>
                <a:uLnTx/>
                <a:uFillTx/>
                <a:latin typeface="Calibri"/>
                <a:cs typeface="Calibri"/>
              </a:rPr>
              <a:t>up</a:t>
            </a:r>
            <a:r>
              <a:rPr kumimoji="0" sz="2800" b="0" i="0" u="none" strike="noStrike" kern="0" cap="none" spc="-45" normalizeH="0" baseline="0" noProof="0" dirty="0">
                <a:ln>
                  <a:noFill/>
                </a:ln>
                <a:solidFill>
                  <a:sysClr val="windowText" lastClr="000000"/>
                </a:solidFill>
                <a:effectLst/>
                <a:uLnTx/>
                <a:uFillTx/>
                <a:latin typeface="Calibri"/>
                <a:cs typeface="Calibri"/>
              </a:rPr>
              <a:t> </a:t>
            </a:r>
            <a:r>
              <a:rPr kumimoji="0" sz="2800" b="0" i="0" u="none" strike="noStrike" kern="0" cap="none" spc="0" normalizeH="0" baseline="0" noProof="0" dirty="0">
                <a:ln>
                  <a:noFill/>
                </a:ln>
                <a:solidFill>
                  <a:sysClr val="windowText" lastClr="000000"/>
                </a:solidFill>
                <a:effectLst/>
                <a:uLnTx/>
                <a:uFillTx/>
                <a:latin typeface="Calibri"/>
                <a:cs typeface="Calibri"/>
              </a:rPr>
              <a:t>with</a:t>
            </a:r>
            <a:r>
              <a:rPr kumimoji="0" sz="2800" b="0" i="0" u="none" strike="noStrike" kern="0" cap="none" spc="-50" normalizeH="0" baseline="0" noProof="0" dirty="0">
                <a:ln>
                  <a:noFill/>
                </a:ln>
                <a:solidFill>
                  <a:sysClr val="windowText" lastClr="000000"/>
                </a:solidFill>
                <a:effectLst/>
                <a:uLnTx/>
                <a:uFillTx/>
                <a:latin typeface="Calibri"/>
                <a:cs typeface="Calibri"/>
              </a:rPr>
              <a:t> </a:t>
            </a:r>
            <a:r>
              <a:rPr kumimoji="0" sz="2800" b="0" i="0" u="none" strike="noStrike" kern="0" cap="none" spc="45" normalizeH="0" baseline="0" noProof="0" dirty="0" err="1">
                <a:ln>
                  <a:noFill/>
                </a:ln>
                <a:solidFill>
                  <a:srgbClr val="467885"/>
                </a:solidFill>
                <a:effectLst/>
                <a:uLnTx/>
                <a:uFillTx/>
                <a:latin typeface="Calibri"/>
                <a:cs typeface="Calibri"/>
                <a:hlinkClick r:id="rId2"/>
              </a:rPr>
              <a:t>MyMassGov</a:t>
            </a:r>
            <a:endParaRPr lang="en-US" sz="2800" kern="0" spc="45" dirty="0">
              <a:solidFill>
                <a:srgbClr val="467885"/>
              </a:solidFill>
              <a:latin typeface="Calibri"/>
              <a:cs typeface="Calibri"/>
            </a:endParaRPr>
          </a:p>
          <a:p>
            <a:pPr marL="240665" marR="0" lvl="0" indent="-227965" defTabSz="914400" eaLnBrk="1" fontAlgn="auto" latinLnBrk="0" hangingPunct="1">
              <a:lnSpc>
                <a:spcPct val="100000"/>
              </a:lnSpc>
              <a:spcBef>
                <a:spcPts val="1200"/>
              </a:spcBef>
              <a:spcAft>
                <a:spcPts val="0"/>
              </a:spcAft>
              <a:buClrTx/>
              <a:buSzTx/>
              <a:buFont typeface="Arial"/>
              <a:buChar char="•"/>
              <a:tabLst>
                <a:tab pos="240665" algn="l"/>
              </a:tabLst>
              <a:defRPr/>
            </a:pPr>
            <a:r>
              <a:rPr kumimoji="0" lang="en-US" sz="2800" b="0" i="0" u="none" strike="noStrike" kern="0" cap="none" spc="0" normalizeH="0" baseline="0" noProof="0" dirty="0">
                <a:ln>
                  <a:noFill/>
                </a:ln>
                <a:solidFill>
                  <a:sysClr val="windowText" lastClr="000000"/>
                </a:solidFill>
                <a:effectLst/>
                <a:uLnTx/>
                <a:uFillTx/>
                <a:latin typeface="Calibri"/>
                <a:cs typeface="Calibri"/>
              </a:rPr>
              <a:t>Create a “Business Account” NOT a personal account</a:t>
            </a:r>
            <a:endParaRPr kumimoji="0" sz="2800" b="0" i="0" u="none" strike="noStrike" kern="0" cap="none" spc="0" normalizeH="0" baseline="0" noProof="0" dirty="0">
              <a:ln>
                <a:noFill/>
              </a:ln>
              <a:solidFill>
                <a:sysClr val="windowText" lastClr="000000"/>
              </a:solidFill>
              <a:effectLst/>
              <a:uLnTx/>
              <a:uFillTx/>
              <a:latin typeface="Calibri"/>
              <a:cs typeface="Calibri"/>
            </a:endParaRPr>
          </a:p>
        </p:txBody>
      </p:sp>
      <p:pic>
        <p:nvPicPr>
          <p:cNvPr id="8" name="object 8" descr="MyMassGov Log In"/>
          <p:cNvPicPr/>
          <p:nvPr/>
        </p:nvPicPr>
        <p:blipFill>
          <a:blip r:embed="rId3" cstate="print"/>
          <a:stretch>
            <a:fillRect/>
          </a:stretch>
        </p:blipFill>
        <p:spPr>
          <a:xfrm>
            <a:off x="963079" y="4282198"/>
            <a:ext cx="4165600" cy="1890395"/>
          </a:xfrm>
          <a:prstGeom prst="rect">
            <a:avLst/>
          </a:prstGeom>
        </p:spPr>
      </p:pic>
      <p:grpSp>
        <p:nvGrpSpPr>
          <p:cNvPr id="9" name="object 9" descr="MyMassGov Log In"/>
          <p:cNvGrpSpPr/>
          <p:nvPr/>
        </p:nvGrpSpPr>
        <p:grpSpPr>
          <a:xfrm>
            <a:off x="5360479" y="4272673"/>
            <a:ext cx="5848985" cy="1909445"/>
            <a:chOff x="5360479" y="4272673"/>
            <a:chExt cx="5848985" cy="1909445"/>
          </a:xfrm>
        </p:grpSpPr>
        <p:pic>
          <p:nvPicPr>
            <p:cNvPr id="10" name="object 10" descr="MyMassGov Log In"/>
            <p:cNvPicPr/>
            <p:nvPr/>
          </p:nvPicPr>
          <p:blipFill>
            <a:blip r:embed="rId4" cstate="print"/>
            <a:stretch>
              <a:fillRect/>
            </a:stretch>
          </p:blipFill>
          <p:spPr>
            <a:xfrm>
              <a:off x="5369940" y="4282198"/>
              <a:ext cx="5829426" cy="1890395"/>
            </a:xfrm>
            <a:prstGeom prst="rect">
              <a:avLst/>
            </a:prstGeom>
          </p:spPr>
        </p:pic>
        <p:sp>
          <p:nvSpPr>
            <p:cNvPr id="11" name="object 11"/>
            <p:cNvSpPr/>
            <p:nvPr/>
          </p:nvSpPr>
          <p:spPr>
            <a:xfrm>
              <a:off x="5365241" y="4277436"/>
              <a:ext cx="5839460" cy="1899920"/>
            </a:xfrm>
            <a:custGeom>
              <a:avLst/>
              <a:gdLst/>
              <a:ahLst/>
              <a:cxnLst/>
              <a:rect l="l" t="t" r="r" b="b"/>
              <a:pathLst>
                <a:path w="5839459" h="1899920">
                  <a:moveTo>
                    <a:pt x="0" y="1899919"/>
                  </a:moveTo>
                  <a:lnTo>
                    <a:pt x="5838952" y="1899919"/>
                  </a:lnTo>
                  <a:lnTo>
                    <a:pt x="5838952" y="0"/>
                  </a:lnTo>
                  <a:lnTo>
                    <a:pt x="0" y="0"/>
                  </a:lnTo>
                  <a:lnTo>
                    <a:pt x="0" y="1899919"/>
                  </a:lnTo>
                  <a:close/>
                </a:path>
              </a:pathLst>
            </a:custGeom>
            <a:ln w="9525">
              <a:solidFill>
                <a:srgbClr val="D1D1D1"/>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descr="$PPTXTitle"/>
          <p:cNvSpPr txBox="1">
            <a:spLocks noGrp="1"/>
          </p:cNvSpPr>
          <p:nvPr>
            <p:ph type="title"/>
          </p:nvPr>
        </p:nvSpPr>
        <p:spPr>
          <a:prstGeom prst="rect">
            <a:avLst/>
          </a:prstGeom>
        </p:spPr>
        <p:txBody>
          <a:bodyPr vert="horz" wrap="square" lIns="0" tIns="183337" rIns="0" bIns="0" rtlCol="0">
            <a:spAutoFit/>
          </a:bodyPr>
          <a:lstStyle/>
          <a:p>
            <a:pPr marL="809625">
              <a:lnSpc>
                <a:spcPct val="100000"/>
              </a:lnSpc>
              <a:spcBef>
                <a:spcPts val="105"/>
              </a:spcBef>
            </a:pPr>
            <a:r>
              <a:rPr sz="4400">
                <a:latin typeface="Calibri"/>
                <a:cs typeface="Calibri"/>
              </a:rPr>
              <a:t>Online</a:t>
            </a:r>
            <a:r>
              <a:rPr sz="4400" spc="55">
                <a:latin typeface="Calibri"/>
                <a:cs typeface="Calibri"/>
              </a:rPr>
              <a:t> </a:t>
            </a:r>
            <a:r>
              <a:rPr sz="4400">
                <a:latin typeface="Calibri"/>
                <a:cs typeface="Calibri"/>
              </a:rPr>
              <a:t>Application</a:t>
            </a:r>
            <a:r>
              <a:rPr sz="4400" spc="75">
                <a:latin typeface="Calibri"/>
                <a:cs typeface="Calibri"/>
              </a:rPr>
              <a:t> </a:t>
            </a:r>
            <a:r>
              <a:rPr sz="4400">
                <a:latin typeface="Calibri"/>
                <a:cs typeface="Calibri"/>
              </a:rPr>
              <a:t>and</a:t>
            </a:r>
            <a:r>
              <a:rPr sz="4400" spc="85">
                <a:latin typeface="Calibri"/>
                <a:cs typeface="Calibri"/>
              </a:rPr>
              <a:t> </a:t>
            </a:r>
            <a:r>
              <a:rPr sz="4400" spc="105">
                <a:latin typeface="Calibri"/>
                <a:cs typeface="Calibri"/>
              </a:rPr>
              <a:t>Submission</a:t>
            </a:r>
            <a:endParaRPr sz="4400">
              <a:latin typeface="Calibri"/>
              <a:cs typeface="Calibri"/>
            </a:endParaRPr>
          </a:p>
        </p:txBody>
      </p:sp>
      <p:sp>
        <p:nvSpPr>
          <p:cNvPr id="13" name="object 13">
            <a:extLst>
              <a:ext uri="{C183D7F6-B498-43B3-948B-1728B52AA6E4}">
                <adec:decorative xmlns:adec="http://schemas.microsoft.com/office/drawing/2017/decorative" val="1"/>
              </a:ext>
            </a:extLst>
          </p:cNvPr>
          <p:cNvSpPr/>
          <p:nvPr/>
        </p:nvSpPr>
        <p:spPr>
          <a:xfrm>
            <a:off x="100360" y="1429258"/>
            <a:ext cx="11976735" cy="0"/>
          </a:xfrm>
          <a:custGeom>
            <a:avLst/>
            <a:gdLst/>
            <a:ahLst/>
            <a:cxnLst/>
            <a:rect l="l" t="t" r="r" b="b"/>
            <a:pathLst>
              <a:path w="11976735">
                <a:moveTo>
                  <a:pt x="0" y="0"/>
                </a:moveTo>
                <a:lnTo>
                  <a:pt x="11976450" y="0"/>
                </a:lnTo>
              </a:path>
            </a:pathLst>
          </a:custGeom>
          <a:ln w="76200">
            <a:solidFill>
              <a:srgbClr val="29741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 name="object 14"/>
          <p:cNvSpPr txBox="1">
            <a:spLocks noGrp="1"/>
          </p:cNvSpPr>
          <p:nvPr>
            <p:ph type="sldNum" sz="quarter" idx="7"/>
          </p:nvPr>
        </p:nvSpPr>
        <p:spPr>
          <a:prstGeom prst="rect">
            <a:avLst/>
          </a:prstGeom>
        </p:spPr>
        <p:txBody>
          <a:bodyPr vert="horz" wrap="square" lIns="0" tIns="3810" rIns="0" bIns="0" rtlCol="0">
            <a:spAutoFit/>
          </a:bodyPr>
          <a:lstStyle/>
          <a:p>
            <a:pPr marL="3810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767676"/>
                </a:solidFill>
                <a:effectLst/>
                <a:uLnTx/>
                <a:uFillTx/>
                <a:latin typeface="Calibri"/>
                <a:cs typeface="Calibri"/>
              </a:rPr>
              <a:pPr marL="38100" marR="0" lvl="0" indent="0" defTabSz="914400" eaLnBrk="1" fontAlgn="auto" latinLnBrk="0" hangingPunct="1">
                <a:lnSpc>
                  <a:spcPct val="100000"/>
                </a:lnSpc>
                <a:spcBef>
                  <a:spcPts val="30"/>
                </a:spcBef>
                <a:spcAft>
                  <a:spcPts val="0"/>
                </a:spcAft>
                <a:buClrTx/>
                <a:buSzTx/>
                <a:buFontTx/>
                <a:buNone/>
                <a:tabLst/>
                <a:defRPr/>
              </a:pPr>
              <a:t>53</a:t>
            </a:fld>
            <a:endParaRPr kumimoji="0" sz="1200" b="0" i="0" u="none" strike="noStrike" kern="0" cap="none" spc="-25" normalizeH="0" baseline="0" noProof="0">
              <a:ln>
                <a:noFill/>
              </a:ln>
              <a:solidFill>
                <a:srgbClr val="767676"/>
              </a:solidFill>
              <a:effectLst/>
              <a:uLnTx/>
              <a:uFillTx/>
              <a:latin typeface="Calibri"/>
              <a:cs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583246" y="1761672"/>
            <a:ext cx="11025505" cy="4521751"/>
          </a:xfrm>
          <a:prstGeom prst="rect">
            <a:avLst/>
          </a:prstGeom>
        </p:spPr>
        <p:txBody>
          <a:bodyPr vert="horz" wrap="square" lIns="0" tIns="12700" rIns="0" bIns="0" rtlCol="0">
            <a:spAutoFit/>
          </a:bodyPr>
          <a:lstStyle/>
          <a:p>
            <a:pPr marL="12700">
              <a:spcBef>
                <a:spcPts val="100"/>
              </a:spcBef>
              <a:defRPr/>
            </a:pPr>
            <a:r>
              <a:rPr lang="en-US" b="1" kern="0" dirty="0">
                <a:solidFill>
                  <a:srgbClr val="001F5F"/>
                </a:solidFill>
                <a:cs typeface="Calibri"/>
              </a:rPr>
              <a:t>May</a:t>
            </a:r>
            <a:r>
              <a:rPr lang="en-US" b="1" kern="0" spc="-5" dirty="0">
                <a:solidFill>
                  <a:srgbClr val="001F5F"/>
                </a:solidFill>
                <a:cs typeface="Calibri"/>
              </a:rPr>
              <a:t> </a:t>
            </a:r>
            <a:r>
              <a:rPr lang="en-US" b="1" kern="0" spc="55" dirty="0">
                <a:solidFill>
                  <a:srgbClr val="001F5F"/>
                </a:solidFill>
                <a:cs typeface="Calibri"/>
              </a:rPr>
              <a:t>8,</a:t>
            </a:r>
            <a:r>
              <a:rPr lang="en-US" b="1" kern="0" spc="10" dirty="0">
                <a:solidFill>
                  <a:srgbClr val="001F5F"/>
                </a:solidFill>
                <a:cs typeface="Calibri"/>
              </a:rPr>
              <a:t> </a:t>
            </a:r>
            <a:r>
              <a:rPr lang="en-US" b="1" kern="0" dirty="0">
                <a:solidFill>
                  <a:srgbClr val="001F5F"/>
                </a:solidFill>
                <a:cs typeface="Calibri"/>
              </a:rPr>
              <a:t>2026</a:t>
            </a:r>
            <a:r>
              <a:rPr lang="en-US" b="1" kern="0" spc="10" dirty="0">
                <a:solidFill>
                  <a:srgbClr val="001F5F"/>
                </a:solidFill>
                <a:cs typeface="Calibri"/>
              </a:rPr>
              <a:t> </a:t>
            </a:r>
            <a:r>
              <a:rPr lang="en-US" kern="0" spc="-85" dirty="0">
                <a:solidFill>
                  <a:srgbClr val="131313"/>
                </a:solidFill>
                <a:cs typeface="Calibri"/>
              </a:rPr>
              <a:t>–</a:t>
            </a:r>
            <a:r>
              <a:rPr lang="en-US" kern="0" spc="10" dirty="0">
                <a:solidFill>
                  <a:srgbClr val="131313"/>
                </a:solidFill>
                <a:cs typeface="Calibri"/>
              </a:rPr>
              <a:t> </a:t>
            </a:r>
            <a:r>
              <a:rPr lang="en-US" kern="0" spc="55" dirty="0">
                <a:solidFill>
                  <a:srgbClr val="131313"/>
                </a:solidFill>
                <a:cs typeface="Calibri"/>
              </a:rPr>
              <a:t>Notice</a:t>
            </a:r>
            <a:r>
              <a:rPr lang="en-US" kern="0" spc="25" dirty="0">
                <a:solidFill>
                  <a:srgbClr val="131313"/>
                </a:solidFill>
                <a:cs typeface="Calibri"/>
              </a:rPr>
              <a:t> </a:t>
            </a:r>
            <a:r>
              <a:rPr lang="en-US" kern="0" dirty="0">
                <a:solidFill>
                  <a:srgbClr val="131313"/>
                </a:solidFill>
                <a:cs typeface="Calibri"/>
              </a:rPr>
              <a:t>of Grant</a:t>
            </a:r>
            <a:r>
              <a:rPr lang="en-US" kern="0" spc="5" dirty="0">
                <a:solidFill>
                  <a:srgbClr val="131313"/>
                </a:solidFill>
                <a:cs typeface="Calibri"/>
              </a:rPr>
              <a:t> </a:t>
            </a:r>
            <a:r>
              <a:rPr lang="en-US" kern="0" dirty="0">
                <a:solidFill>
                  <a:srgbClr val="131313"/>
                </a:solidFill>
                <a:cs typeface="Calibri"/>
              </a:rPr>
              <a:t>Opportunity</a:t>
            </a:r>
            <a:r>
              <a:rPr lang="en-US" kern="0" spc="15" dirty="0">
                <a:solidFill>
                  <a:srgbClr val="131313"/>
                </a:solidFill>
                <a:cs typeface="Calibri"/>
              </a:rPr>
              <a:t> </a:t>
            </a:r>
            <a:r>
              <a:rPr lang="en-US" kern="0" spc="55" dirty="0">
                <a:solidFill>
                  <a:srgbClr val="131313"/>
                </a:solidFill>
                <a:cs typeface="Calibri"/>
              </a:rPr>
              <a:t>published</a:t>
            </a:r>
            <a:r>
              <a:rPr lang="en-US" kern="0" spc="-5" dirty="0">
                <a:solidFill>
                  <a:srgbClr val="131313"/>
                </a:solidFill>
                <a:cs typeface="Calibri"/>
              </a:rPr>
              <a:t> </a:t>
            </a:r>
            <a:r>
              <a:rPr lang="en-US" kern="0" dirty="0">
                <a:solidFill>
                  <a:srgbClr val="131313"/>
                </a:solidFill>
                <a:cs typeface="Calibri"/>
              </a:rPr>
              <a:t>on</a:t>
            </a:r>
            <a:r>
              <a:rPr lang="en-US" kern="0" spc="5" dirty="0">
                <a:solidFill>
                  <a:srgbClr val="131313"/>
                </a:solidFill>
                <a:cs typeface="Calibri"/>
              </a:rPr>
              <a:t> </a:t>
            </a:r>
            <a:r>
              <a:rPr lang="en-US" b="1" u="sng" kern="0" spc="75" dirty="0">
                <a:solidFill>
                  <a:srgbClr val="467885"/>
                </a:solidFill>
                <a:uFill>
                  <a:solidFill>
                    <a:srgbClr val="467885"/>
                  </a:solidFill>
                </a:uFill>
                <a:cs typeface="Calibri"/>
                <a:hlinkClick r:id="rId2"/>
              </a:rPr>
              <a:t>COMMBUYS</a:t>
            </a:r>
            <a:r>
              <a:rPr lang="en-US" b="1" kern="0" spc="5" dirty="0">
                <a:solidFill>
                  <a:srgbClr val="467885"/>
                </a:solidFill>
                <a:cs typeface="Calibri"/>
              </a:rPr>
              <a:t> </a:t>
            </a:r>
            <a:r>
              <a:rPr lang="en-US" kern="0" spc="65" dirty="0">
                <a:solidFill>
                  <a:srgbClr val="131313"/>
                </a:solidFill>
                <a:cs typeface="Calibri"/>
              </a:rPr>
              <a:t>and</a:t>
            </a:r>
            <a:r>
              <a:rPr lang="en-US" kern="0" spc="20" dirty="0">
                <a:solidFill>
                  <a:srgbClr val="131313"/>
                </a:solidFill>
                <a:cs typeface="Calibri"/>
              </a:rPr>
              <a:t> </a:t>
            </a:r>
            <a:r>
              <a:rPr lang="en-US" b="1" u="sng" kern="0" spc="114" dirty="0">
                <a:solidFill>
                  <a:srgbClr val="467885"/>
                </a:solidFill>
                <a:uFill>
                  <a:solidFill>
                    <a:srgbClr val="467885"/>
                  </a:solidFill>
                </a:uFill>
                <a:cs typeface="Calibri"/>
                <a:hlinkClick r:id="rId3"/>
              </a:rPr>
              <a:t>MassDEP</a:t>
            </a:r>
            <a:r>
              <a:rPr lang="en-US" b="1" u="sng" kern="0" spc="-5" dirty="0">
                <a:solidFill>
                  <a:srgbClr val="467885"/>
                </a:solidFill>
                <a:uFill>
                  <a:solidFill>
                    <a:srgbClr val="467885"/>
                  </a:solidFill>
                </a:uFill>
                <a:cs typeface="Calibri"/>
                <a:hlinkClick r:id="rId3"/>
              </a:rPr>
              <a:t> </a:t>
            </a:r>
            <a:r>
              <a:rPr lang="en-US" b="1" u="sng" kern="0" spc="60" dirty="0">
                <a:solidFill>
                  <a:srgbClr val="467885"/>
                </a:solidFill>
                <a:uFill>
                  <a:solidFill>
                    <a:srgbClr val="467885"/>
                  </a:solidFill>
                </a:uFill>
                <a:cs typeface="Calibri"/>
                <a:hlinkClick r:id="rId3"/>
              </a:rPr>
              <a:t>website</a:t>
            </a:r>
            <a:endParaRPr lang="en-US" kern="0" spc="-50" dirty="0">
              <a:solidFill>
                <a:srgbClr val="131313"/>
              </a:solidFill>
              <a:cs typeface="Calibri"/>
            </a:endParaRPr>
          </a:p>
          <a:p>
            <a:pPr marL="12700">
              <a:spcBef>
                <a:spcPts val="100"/>
              </a:spcBef>
              <a:defRPr/>
            </a:pPr>
            <a:endParaRPr lang="en-US" kern="0" spc="-50" dirty="0">
              <a:solidFill>
                <a:srgbClr val="131313"/>
              </a:solidFill>
              <a:cs typeface="Calibri"/>
            </a:endParaRPr>
          </a:p>
          <a:p>
            <a:pPr marL="12700">
              <a:spcBef>
                <a:spcPts val="100"/>
              </a:spcBef>
              <a:defRPr/>
            </a:pPr>
            <a:r>
              <a:rPr lang="en-US" kern="0" spc="-50" dirty="0">
                <a:solidFill>
                  <a:srgbClr val="131313"/>
                </a:solidFill>
                <a:cs typeface="Calibri"/>
              </a:rPr>
              <a:t>– </a:t>
            </a:r>
            <a:r>
              <a:rPr lang="en-US" b="1" kern="0" spc="80" dirty="0">
                <a:solidFill>
                  <a:srgbClr val="001F5F"/>
                </a:solidFill>
                <a:highlight>
                  <a:srgbClr val="FFFF00"/>
                </a:highlight>
                <a:cs typeface="Calibri"/>
              </a:rPr>
              <a:t>October</a:t>
            </a:r>
            <a:r>
              <a:rPr lang="en-US" b="1" kern="0" spc="-30" dirty="0">
                <a:solidFill>
                  <a:srgbClr val="001F5F"/>
                </a:solidFill>
                <a:highlight>
                  <a:srgbClr val="FFFF00"/>
                </a:highlight>
                <a:cs typeface="Calibri"/>
              </a:rPr>
              <a:t> </a:t>
            </a:r>
            <a:r>
              <a:rPr lang="en-US" b="1" kern="0" spc="50" dirty="0">
                <a:solidFill>
                  <a:srgbClr val="001F5F"/>
                </a:solidFill>
                <a:highlight>
                  <a:srgbClr val="FFFF00"/>
                </a:highlight>
                <a:cs typeface="Calibri"/>
              </a:rPr>
              <a:t>13,</a:t>
            </a:r>
            <a:r>
              <a:rPr lang="en-US" b="1" kern="0" spc="-25" dirty="0">
                <a:solidFill>
                  <a:srgbClr val="001F5F"/>
                </a:solidFill>
                <a:highlight>
                  <a:srgbClr val="FFFF00"/>
                </a:highlight>
                <a:cs typeface="Calibri"/>
              </a:rPr>
              <a:t> </a:t>
            </a:r>
            <a:r>
              <a:rPr lang="en-US" b="1" kern="0" spc="-20" dirty="0">
                <a:solidFill>
                  <a:srgbClr val="001F5F"/>
                </a:solidFill>
                <a:highlight>
                  <a:srgbClr val="FFFF00"/>
                </a:highlight>
                <a:cs typeface="Calibri"/>
              </a:rPr>
              <a:t>2026</a:t>
            </a:r>
            <a:r>
              <a:rPr lang="en-US" kern="0" dirty="0">
                <a:solidFill>
                  <a:srgbClr val="131313"/>
                </a:solidFill>
                <a:cs typeface="Calibri"/>
              </a:rPr>
              <a:t> </a:t>
            </a:r>
            <a:r>
              <a:rPr lang="en-US" b="1" kern="0" spc="10" dirty="0">
                <a:solidFill>
                  <a:sysClr val="windowText" lastClr="000000"/>
                </a:solidFill>
                <a:cs typeface="Calibri"/>
              </a:rPr>
              <a:t>2-3:30</a:t>
            </a:r>
            <a:r>
              <a:rPr lang="en-US" b="1" kern="0" spc="55" dirty="0">
                <a:solidFill>
                  <a:sysClr val="windowText" lastClr="000000"/>
                </a:solidFill>
                <a:cs typeface="Calibri"/>
              </a:rPr>
              <a:t> </a:t>
            </a:r>
            <a:r>
              <a:rPr lang="en-US" b="1" kern="0" spc="10" dirty="0">
                <a:solidFill>
                  <a:sysClr val="windowText" lastClr="000000"/>
                </a:solidFill>
                <a:cs typeface="Calibri"/>
              </a:rPr>
              <a:t>pm</a:t>
            </a:r>
            <a:r>
              <a:rPr lang="en-US" kern="0" spc="10" dirty="0">
                <a:solidFill>
                  <a:sysClr val="windowText" lastClr="000000"/>
                </a:solidFill>
                <a:cs typeface="Calibri"/>
              </a:rPr>
              <a:t>–</a:t>
            </a:r>
            <a:r>
              <a:rPr lang="en-US" kern="0" spc="40" dirty="0">
                <a:solidFill>
                  <a:sysClr val="windowText" lastClr="000000"/>
                </a:solidFill>
                <a:cs typeface="Calibri"/>
              </a:rPr>
              <a:t> </a:t>
            </a:r>
            <a:r>
              <a:rPr lang="en-US" kern="0" spc="10" dirty="0">
                <a:solidFill>
                  <a:sysClr val="windowText" lastClr="000000"/>
                </a:solidFill>
                <a:cs typeface="Calibri"/>
              </a:rPr>
              <a:t>2nd</a:t>
            </a:r>
            <a:r>
              <a:rPr lang="en-US" kern="0" spc="55" dirty="0">
                <a:solidFill>
                  <a:sysClr val="windowText" lastClr="000000"/>
                </a:solidFill>
                <a:cs typeface="Calibri"/>
              </a:rPr>
              <a:t> </a:t>
            </a:r>
            <a:r>
              <a:rPr lang="en-US" kern="0" spc="50" dirty="0">
                <a:solidFill>
                  <a:sysClr val="windowText" lastClr="000000"/>
                </a:solidFill>
                <a:cs typeface="Calibri"/>
              </a:rPr>
              <a:t>Bidders’</a:t>
            </a:r>
            <a:r>
              <a:rPr lang="en-US" kern="0" spc="-40" dirty="0">
                <a:solidFill>
                  <a:sysClr val="windowText" lastClr="000000"/>
                </a:solidFill>
                <a:cs typeface="Calibri"/>
              </a:rPr>
              <a:t> </a:t>
            </a:r>
            <a:r>
              <a:rPr lang="en-US" kern="0" spc="10" dirty="0">
                <a:solidFill>
                  <a:sysClr val="windowText" lastClr="000000"/>
                </a:solidFill>
                <a:cs typeface="Calibri"/>
              </a:rPr>
              <a:t>Informational</a:t>
            </a:r>
            <a:r>
              <a:rPr lang="en-US" kern="0" spc="55" dirty="0">
                <a:solidFill>
                  <a:sysClr val="windowText" lastClr="000000"/>
                </a:solidFill>
                <a:cs typeface="Calibri"/>
              </a:rPr>
              <a:t> Conference</a:t>
            </a:r>
            <a:r>
              <a:rPr lang="en-US" kern="0" spc="5" dirty="0">
                <a:solidFill>
                  <a:sysClr val="windowText" lastClr="000000"/>
                </a:solidFill>
                <a:cs typeface="Calibri"/>
              </a:rPr>
              <a:t> </a:t>
            </a:r>
            <a:r>
              <a:rPr lang="en-US" kern="0" spc="10" dirty="0">
                <a:solidFill>
                  <a:sysClr val="windowText" lastClr="000000"/>
                </a:solidFill>
                <a:cs typeface="Calibri"/>
              </a:rPr>
              <a:t>(via</a:t>
            </a:r>
            <a:r>
              <a:rPr lang="en-US" kern="0" spc="75" dirty="0">
                <a:solidFill>
                  <a:sysClr val="windowText" lastClr="000000"/>
                </a:solidFill>
                <a:cs typeface="Calibri"/>
              </a:rPr>
              <a:t> </a:t>
            </a:r>
            <a:r>
              <a:rPr lang="en-US" kern="0" spc="-10" dirty="0">
                <a:solidFill>
                  <a:sysClr val="windowText" lastClr="000000"/>
                </a:solidFill>
                <a:cs typeface="Calibri"/>
              </a:rPr>
              <a:t>Zoom)</a:t>
            </a:r>
            <a:endParaRPr kumimoji="0" lang="en-US" sz="1800" b="0" i="0" u="none" strike="noStrike" kern="0" cap="none" spc="-7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100"/>
              </a:spcBef>
              <a:spcAft>
                <a:spcPts val="0"/>
              </a:spcAft>
              <a:buClrTx/>
              <a:buSzTx/>
              <a:buFontTx/>
              <a:buNone/>
              <a:tabLst/>
              <a:defRPr/>
            </a:pPr>
            <a:endParaRPr kumimoji="0" lang="en-US" sz="1800" b="0" i="0" u="none" strike="noStrike" kern="0" cap="none" spc="-7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70" normalizeH="0" baseline="0" noProof="0" dirty="0">
                <a:ln>
                  <a:noFill/>
                </a:ln>
                <a:solidFill>
                  <a:sysClr val="windowText" lastClr="000000"/>
                </a:solidFill>
                <a:effectLst/>
                <a:uLnTx/>
                <a:uFillTx/>
                <a:latin typeface="Calibri"/>
                <a:cs typeface="Calibri"/>
              </a:rPr>
              <a:t>To</a:t>
            </a:r>
            <a:r>
              <a:rPr kumimoji="0" sz="1800" b="0" i="0" u="none" strike="noStrike" kern="0" cap="none" spc="1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obtain</a:t>
            </a:r>
            <a:r>
              <a:rPr kumimoji="0" sz="1800" b="0" i="0" u="none" strike="noStrike" kern="0" cap="none" spc="40" normalizeH="0" baseline="0" noProof="0" dirty="0">
                <a:ln>
                  <a:noFill/>
                </a:ln>
                <a:solidFill>
                  <a:sysClr val="windowText" lastClr="000000"/>
                </a:solidFill>
                <a:effectLst/>
                <a:uLnTx/>
                <a:uFillTx/>
                <a:latin typeface="Calibri"/>
                <a:cs typeface="Calibri"/>
              </a:rPr>
              <a:t> </a:t>
            </a:r>
            <a:r>
              <a:rPr kumimoji="0" sz="1800" b="0" i="0" u="none" strike="noStrike" kern="0" cap="none" spc="50" normalizeH="0" baseline="0" noProof="0" dirty="0">
                <a:ln>
                  <a:noFill/>
                </a:ln>
                <a:solidFill>
                  <a:sysClr val="windowText" lastClr="000000"/>
                </a:solidFill>
                <a:effectLst/>
                <a:uLnTx/>
                <a:uFillTx/>
                <a:latin typeface="Calibri"/>
                <a:cs typeface="Calibri"/>
              </a:rPr>
              <a:t>dial-</a:t>
            </a:r>
            <a:r>
              <a:rPr kumimoji="0" sz="1800" b="0" i="0" u="none" strike="noStrike" kern="0" cap="none" spc="0" normalizeH="0" baseline="0" noProof="0" dirty="0">
                <a:ln>
                  <a:noFill/>
                </a:ln>
                <a:solidFill>
                  <a:sysClr val="windowText" lastClr="000000"/>
                </a:solidFill>
                <a:effectLst/>
                <a:uLnTx/>
                <a:uFillTx/>
                <a:latin typeface="Calibri"/>
                <a:cs typeface="Calibri"/>
              </a:rPr>
              <a:t>in information</a:t>
            </a:r>
            <a:r>
              <a:rPr kumimoji="0" sz="1800" b="0" i="0" u="none" strike="noStrike" kern="0" cap="none" spc="-1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or</a:t>
            </a:r>
            <a:r>
              <a:rPr kumimoji="0" sz="1800" b="0" i="0" u="none" strike="noStrike" kern="0" cap="none" spc="2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the</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55" normalizeH="0" baseline="0" noProof="0" dirty="0">
                <a:ln>
                  <a:noFill/>
                </a:ln>
                <a:solidFill>
                  <a:sysClr val="windowText" lastClr="000000"/>
                </a:solidFill>
                <a:effectLst/>
                <a:uLnTx/>
                <a:uFillTx/>
                <a:latin typeface="Calibri"/>
                <a:cs typeface="Calibri"/>
              </a:rPr>
              <a:t>Zoom</a:t>
            </a:r>
            <a:r>
              <a:rPr kumimoji="0" sz="1800" b="0" i="0" u="none" strike="noStrike" kern="0" cap="none" spc="1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link</a:t>
            </a:r>
            <a:r>
              <a:rPr kumimoji="0" sz="1800" b="0" i="0" u="none" strike="noStrike" kern="0" cap="none" spc="1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for</a:t>
            </a:r>
            <a:r>
              <a:rPr kumimoji="0" sz="1800" b="0" i="0" u="none" strike="noStrike" kern="0" cap="none" spc="1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either</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85" normalizeH="0" baseline="0" noProof="0" dirty="0">
                <a:ln>
                  <a:noFill/>
                </a:ln>
                <a:solidFill>
                  <a:sysClr val="windowText" lastClr="000000"/>
                </a:solidFill>
                <a:effectLst/>
                <a:uLnTx/>
                <a:uFillTx/>
                <a:latin typeface="Calibri"/>
                <a:cs typeface="Calibri"/>
              </a:rPr>
              <a:t>session,</a:t>
            </a:r>
            <a:r>
              <a:rPr kumimoji="0" sz="1800" b="0" i="0" u="none" strike="noStrike" kern="0" cap="none" spc="10" normalizeH="0" baseline="0" noProof="0" dirty="0">
                <a:ln>
                  <a:noFill/>
                </a:ln>
                <a:solidFill>
                  <a:sysClr val="windowText" lastClr="000000"/>
                </a:solidFill>
                <a:effectLst/>
                <a:uLnTx/>
                <a:uFillTx/>
                <a:latin typeface="Calibri"/>
                <a:cs typeface="Calibri"/>
              </a:rPr>
              <a:t> </a:t>
            </a:r>
            <a:r>
              <a:rPr kumimoji="0" sz="1800" b="0" i="0" strike="noStrike" kern="0" cap="none" spc="75" normalizeH="0" baseline="0" noProof="0" dirty="0">
                <a:ln>
                  <a:noFill/>
                </a:ln>
                <a:solidFill>
                  <a:sysClr val="windowText" lastClr="000000"/>
                </a:solidFill>
                <a:effectLst/>
                <a:uLnTx/>
                <a:uFill>
                  <a:solidFill>
                    <a:srgbClr val="000000"/>
                  </a:solidFill>
                </a:uFill>
                <a:latin typeface="Calibri"/>
                <a:cs typeface="Calibri"/>
                <a:hlinkClick r:id="rId4"/>
              </a:rPr>
              <a:t>please</a:t>
            </a:r>
            <a:r>
              <a:rPr kumimoji="0" sz="1800" b="0" i="0" strike="noStrike" kern="0" cap="none" spc="35" normalizeH="0" baseline="0" noProof="0" dirty="0">
                <a:ln>
                  <a:noFill/>
                </a:ln>
                <a:solidFill>
                  <a:sysClr val="windowText" lastClr="000000"/>
                </a:solidFill>
                <a:effectLst/>
                <a:uLnTx/>
                <a:uFill>
                  <a:solidFill>
                    <a:srgbClr val="000000"/>
                  </a:solidFill>
                </a:uFill>
                <a:latin typeface="Calibri"/>
                <a:cs typeface="Calibri"/>
                <a:hlinkClick r:id="rId4"/>
              </a:rPr>
              <a:t> </a:t>
            </a:r>
            <a:r>
              <a:rPr kumimoji="0" sz="1800" b="0" i="0" strike="noStrike" kern="0" cap="none" spc="0" normalizeH="0" baseline="0" noProof="0" dirty="0">
                <a:ln>
                  <a:noFill/>
                </a:ln>
                <a:solidFill>
                  <a:sysClr val="windowText" lastClr="000000"/>
                </a:solidFill>
                <a:effectLst/>
                <a:uLnTx/>
                <a:uFill>
                  <a:solidFill>
                    <a:srgbClr val="000000"/>
                  </a:solidFill>
                </a:uFill>
                <a:latin typeface="Calibri"/>
                <a:cs typeface="Calibri"/>
                <a:hlinkClick r:id="rId4"/>
              </a:rPr>
              <a:t>register</a:t>
            </a:r>
            <a:r>
              <a:rPr kumimoji="0" sz="1800" b="0" i="0" u="none" strike="noStrike" kern="0" cap="none" spc="0" normalizeH="0" baseline="0" noProof="0" dirty="0">
                <a:ln>
                  <a:noFill/>
                </a:ln>
                <a:solidFill>
                  <a:sysClr val="windowText" lastClr="000000"/>
                </a:solidFill>
                <a:effectLst/>
                <a:uLnTx/>
                <a:uFillTx/>
                <a:latin typeface="Calibri"/>
                <a:cs typeface="Calibri"/>
              </a:rPr>
              <a:t>.</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Interested</a:t>
            </a:r>
            <a:r>
              <a:rPr kumimoji="0" sz="1800" b="0" i="0" u="none" strike="noStrike" kern="0" cap="none" spc="60" normalizeH="0" baseline="0" noProof="0" dirty="0">
                <a:ln>
                  <a:noFill/>
                </a:ln>
                <a:solidFill>
                  <a:sysClr val="windowText" lastClr="000000"/>
                </a:solidFill>
                <a:effectLst/>
                <a:uLnTx/>
                <a:uFillTx/>
                <a:latin typeface="Calibri"/>
                <a:cs typeface="Calibri"/>
              </a:rPr>
              <a:t> </a:t>
            </a:r>
            <a:r>
              <a:rPr kumimoji="0" sz="1800" b="0" i="0" u="none" strike="noStrike" kern="0" cap="none" spc="65" normalizeH="0" baseline="0" noProof="0" dirty="0">
                <a:ln>
                  <a:noFill/>
                </a:ln>
                <a:solidFill>
                  <a:sysClr val="windowText" lastClr="000000"/>
                </a:solidFill>
                <a:effectLst/>
                <a:uLnTx/>
                <a:uFillTx/>
                <a:latin typeface="Calibri"/>
                <a:cs typeface="Calibri"/>
              </a:rPr>
              <a:t>applicants</a:t>
            </a:r>
            <a:r>
              <a:rPr kumimoji="0" sz="1800" b="0" i="0" u="none" strike="noStrike" kern="0" cap="none" spc="35" normalizeH="0" baseline="0" noProof="0" dirty="0">
                <a:ln>
                  <a:noFill/>
                </a:ln>
                <a:solidFill>
                  <a:sysClr val="windowText" lastClr="000000"/>
                </a:solidFill>
                <a:effectLst/>
                <a:uLnTx/>
                <a:uFillTx/>
                <a:latin typeface="Calibri"/>
                <a:cs typeface="Calibri"/>
              </a:rPr>
              <a:t> </a:t>
            </a:r>
            <a:r>
              <a:rPr kumimoji="0" sz="1800" b="0" i="0" u="none" strike="noStrike" kern="0" cap="none" spc="55" normalizeH="0" baseline="0" noProof="0" dirty="0">
                <a:ln>
                  <a:noFill/>
                </a:ln>
                <a:solidFill>
                  <a:sysClr val="windowText" lastClr="000000"/>
                </a:solidFill>
                <a:effectLst/>
                <a:uLnTx/>
                <a:uFillTx/>
                <a:latin typeface="Calibri"/>
                <a:cs typeface="Calibri"/>
              </a:rPr>
              <a:t>may</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attend</a:t>
            </a:r>
            <a:endParaRPr kumimoji="0" sz="18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5"/>
              </a:spcBef>
              <a:spcAft>
                <a:spcPts val="0"/>
              </a:spcAft>
              <a:buClrTx/>
              <a:buSzTx/>
              <a:buFontTx/>
              <a:buNone/>
              <a:tabLst/>
              <a:defRPr/>
            </a:pPr>
            <a:r>
              <a:rPr kumimoji="0" sz="1800" b="0" i="0" u="none" strike="noStrike" kern="0" cap="none" spc="10" normalizeH="0" baseline="0" noProof="0" dirty="0">
                <a:ln>
                  <a:noFill/>
                </a:ln>
                <a:solidFill>
                  <a:sysClr val="windowText" lastClr="000000"/>
                </a:solidFill>
                <a:effectLst/>
                <a:uLnTx/>
                <a:uFillTx/>
                <a:latin typeface="Calibri"/>
                <a:cs typeface="Calibri"/>
              </a:rPr>
              <a:t>either </a:t>
            </a:r>
            <a:r>
              <a:rPr kumimoji="0" sz="1800" b="0" i="0" u="none" strike="noStrike" kern="0" cap="none" spc="85" normalizeH="0" baseline="0" noProof="0" dirty="0">
                <a:ln>
                  <a:noFill/>
                </a:ln>
                <a:solidFill>
                  <a:sysClr val="windowText" lastClr="000000"/>
                </a:solidFill>
                <a:effectLst/>
                <a:uLnTx/>
                <a:uFillTx/>
                <a:latin typeface="Calibri"/>
                <a:cs typeface="Calibri"/>
              </a:rPr>
              <a:t>session,</a:t>
            </a:r>
            <a:r>
              <a:rPr kumimoji="0" sz="1800" b="0" i="0" u="none" strike="noStrike" kern="0" cap="none" spc="0"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both</a:t>
            </a:r>
            <a:r>
              <a:rPr kumimoji="0" sz="1800" b="0" i="0" u="none" strike="noStrike" kern="0" cap="none" spc="20"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informational</a:t>
            </a:r>
            <a:r>
              <a:rPr kumimoji="0" sz="1800" b="0" i="0" u="none" strike="noStrike" kern="0" cap="none" spc="-10" normalizeH="0" baseline="0" noProof="0" dirty="0">
                <a:ln>
                  <a:noFill/>
                </a:ln>
                <a:solidFill>
                  <a:sysClr val="windowText" lastClr="000000"/>
                </a:solidFill>
                <a:effectLst/>
                <a:uLnTx/>
                <a:uFillTx/>
                <a:latin typeface="Calibri"/>
                <a:cs typeface="Calibri"/>
              </a:rPr>
              <a:t> </a:t>
            </a:r>
            <a:r>
              <a:rPr kumimoji="0" sz="1800" b="0" i="0" u="none" strike="noStrike" kern="0" cap="none" spc="100" normalizeH="0" baseline="0" noProof="0" dirty="0">
                <a:ln>
                  <a:noFill/>
                </a:ln>
                <a:solidFill>
                  <a:sysClr val="windowText" lastClr="000000"/>
                </a:solidFill>
                <a:effectLst/>
                <a:uLnTx/>
                <a:uFillTx/>
                <a:latin typeface="Calibri"/>
                <a:cs typeface="Calibri"/>
              </a:rPr>
              <a:t>sessions</a:t>
            </a:r>
            <a:r>
              <a:rPr kumimoji="0" sz="1800" b="0" i="0" u="none" strike="noStrike" kern="0" cap="none" spc="0"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will be</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recorded.</a:t>
            </a:r>
            <a:endParaRPr kumimoji="0" sz="1800" b="0" i="0" u="none" strike="noStrike" kern="0" cap="none" spc="0" normalizeH="0" baseline="0" noProof="0" dirty="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2160"/>
              </a:spcBef>
              <a:spcAft>
                <a:spcPts val="0"/>
              </a:spcAft>
              <a:buClrTx/>
              <a:buSzTx/>
              <a:buFontTx/>
              <a:buNone/>
              <a:tabLst/>
              <a:defRPr/>
            </a:pPr>
            <a:r>
              <a:rPr kumimoji="0" sz="1800" b="0" i="0" u="none" strike="noStrike" kern="0" cap="none" spc="50" normalizeH="0" baseline="0" noProof="0" dirty="0">
                <a:ln>
                  <a:noFill/>
                </a:ln>
                <a:solidFill>
                  <a:srgbClr val="131313"/>
                </a:solidFill>
                <a:effectLst/>
                <a:uLnTx/>
                <a:uFillTx/>
                <a:latin typeface="Calibri"/>
                <a:cs typeface="Calibri"/>
              </a:rPr>
              <a:t>Deadline</a:t>
            </a:r>
            <a:r>
              <a:rPr kumimoji="0" sz="1800" b="0" i="0" u="none" strike="noStrike" kern="0" cap="none" spc="-5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to</a:t>
            </a:r>
            <a:r>
              <a:rPr kumimoji="0" sz="1800" b="0" i="0" u="none" strike="noStrike" kern="0" cap="none" spc="-30" normalizeH="0" baseline="0" noProof="0" dirty="0">
                <a:ln>
                  <a:noFill/>
                </a:ln>
                <a:solidFill>
                  <a:srgbClr val="131313"/>
                </a:solidFill>
                <a:effectLst/>
                <a:uLnTx/>
                <a:uFillTx/>
                <a:latin typeface="Calibri"/>
                <a:cs typeface="Calibri"/>
              </a:rPr>
              <a:t> </a:t>
            </a:r>
            <a:r>
              <a:rPr kumimoji="0" sz="1800" b="0" i="0" u="none" strike="noStrike" kern="0" cap="none" spc="50" normalizeH="0" baseline="0" noProof="0" dirty="0">
                <a:ln>
                  <a:noFill/>
                </a:ln>
                <a:solidFill>
                  <a:srgbClr val="131313"/>
                </a:solidFill>
                <a:effectLst/>
                <a:uLnTx/>
                <a:uFillTx/>
                <a:latin typeface="Calibri"/>
                <a:cs typeface="Calibri"/>
              </a:rPr>
              <a:t>submit</a:t>
            </a:r>
            <a:r>
              <a:rPr kumimoji="0" sz="1800" b="0" i="0" u="none" strike="noStrike" kern="0" cap="none" spc="-40"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written</a:t>
            </a:r>
            <a:r>
              <a:rPr kumimoji="0" sz="1800" b="0" i="0" u="none" strike="noStrike" kern="0" cap="none" spc="-30" normalizeH="0" baseline="0" noProof="0" dirty="0">
                <a:ln>
                  <a:noFill/>
                </a:ln>
                <a:solidFill>
                  <a:srgbClr val="131313"/>
                </a:solidFill>
                <a:effectLst/>
                <a:uLnTx/>
                <a:uFillTx/>
                <a:latin typeface="Calibri"/>
                <a:cs typeface="Calibri"/>
              </a:rPr>
              <a:t> </a:t>
            </a:r>
            <a:r>
              <a:rPr kumimoji="0" sz="1800" b="0" i="0" u="none" strike="noStrike" kern="0" cap="none" spc="-10" normalizeH="0" baseline="0" noProof="0" dirty="0">
                <a:ln>
                  <a:noFill/>
                </a:ln>
                <a:solidFill>
                  <a:srgbClr val="131313"/>
                </a:solidFill>
                <a:effectLst/>
                <a:uLnTx/>
                <a:uFillTx/>
                <a:latin typeface="Calibri"/>
                <a:cs typeface="Calibri"/>
              </a:rPr>
              <a:t>question:</a:t>
            </a:r>
            <a:endParaRPr kumimoji="0" lang="en-US" sz="1800" b="0" i="0" u="none" strike="noStrike" kern="0" cap="none" spc="-10" normalizeH="0" baseline="0" noProof="0" dirty="0">
              <a:ln>
                <a:noFill/>
              </a:ln>
              <a:solidFill>
                <a:srgbClr val="131313"/>
              </a:solidFill>
              <a:effectLst/>
              <a:uLnTx/>
              <a:uFillTx/>
              <a:latin typeface="Calibri"/>
              <a:cs typeface="Calibri"/>
            </a:endParaRPr>
          </a:p>
          <a:p>
            <a:pPr marL="12700">
              <a:spcBef>
                <a:spcPts val="2160"/>
              </a:spcBef>
              <a:defRPr/>
            </a:pPr>
            <a:r>
              <a:rPr lang="en-US" kern="0" spc="-50" dirty="0">
                <a:solidFill>
                  <a:srgbClr val="131313"/>
                </a:solidFill>
                <a:cs typeface="Calibri"/>
              </a:rPr>
              <a:t>– </a:t>
            </a:r>
            <a:r>
              <a:rPr lang="en-US" b="1" kern="0" spc="80" dirty="0">
                <a:solidFill>
                  <a:srgbClr val="001F5F"/>
                </a:solidFill>
                <a:highlight>
                  <a:srgbClr val="FFFF00"/>
                </a:highlight>
                <a:cs typeface="Calibri"/>
              </a:rPr>
              <a:t>October</a:t>
            </a:r>
            <a:r>
              <a:rPr lang="en-US" b="1" kern="0" spc="-30" dirty="0">
                <a:solidFill>
                  <a:srgbClr val="001F5F"/>
                </a:solidFill>
                <a:highlight>
                  <a:srgbClr val="FFFF00"/>
                </a:highlight>
                <a:cs typeface="Calibri"/>
              </a:rPr>
              <a:t> </a:t>
            </a:r>
            <a:r>
              <a:rPr lang="en-US" b="1" kern="0" spc="50" dirty="0">
                <a:solidFill>
                  <a:srgbClr val="001F5F"/>
                </a:solidFill>
                <a:highlight>
                  <a:srgbClr val="FFFF00"/>
                </a:highlight>
                <a:cs typeface="Calibri"/>
              </a:rPr>
              <a:t>16,</a:t>
            </a:r>
            <a:r>
              <a:rPr lang="en-US" b="1" kern="0" spc="-30" dirty="0">
                <a:solidFill>
                  <a:srgbClr val="001F5F"/>
                </a:solidFill>
                <a:highlight>
                  <a:srgbClr val="FFFF00"/>
                </a:highlight>
                <a:cs typeface="Calibri"/>
              </a:rPr>
              <a:t> </a:t>
            </a:r>
            <a:r>
              <a:rPr lang="en-US" b="1" kern="0" spc="-20" dirty="0">
                <a:solidFill>
                  <a:srgbClr val="001F5F"/>
                </a:solidFill>
                <a:highlight>
                  <a:srgbClr val="FFFF00"/>
                </a:highlight>
                <a:cs typeface="Calibri"/>
              </a:rPr>
              <a:t>2026</a:t>
            </a:r>
            <a:r>
              <a:rPr lang="en-US" b="1" kern="0" spc="-20" dirty="0">
                <a:solidFill>
                  <a:srgbClr val="131313"/>
                </a:solidFill>
                <a:highlight>
                  <a:srgbClr val="FFFF00"/>
                </a:highlight>
                <a:cs typeface="Calibri"/>
              </a:rPr>
              <a:t> </a:t>
            </a:r>
            <a:r>
              <a:rPr lang="en-US" kern="0" dirty="0">
                <a:solidFill>
                  <a:srgbClr val="131313"/>
                </a:solidFill>
                <a:cs typeface="Calibri"/>
              </a:rPr>
              <a:t>at</a:t>
            </a:r>
            <a:r>
              <a:rPr lang="en-US" kern="0" spc="20" dirty="0">
                <a:solidFill>
                  <a:srgbClr val="131313"/>
                </a:solidFill>
                <a:cs typeface="Calibri"/>
              </a:rPr>
              <a:t> </a:t>
            </a:r>
            <a:r>
              <a:rPr lang="en-US" kern="0" dirty="0">
                <a:solidFill>
                  <a:srgbClr val="131313"/>
                </a:solidFill>
                <a:cs typeface="Calibri"/>
              </a:rPr>
              <a:t>5:00</a:t>
            </a:r>
            <a:r>
              <a:rPr lang="en-US" kern="0" spc="25" dirty="0">
                <a:solidFill>
                  <a:srgbClr val="131313"/>
                </a:solidFill>
                <a:cs typeface="Calibri"/>
              </a:rPr>
              <a:t> </a:t>
            </a:r>
            <a:r>
              <a:rPr lang="en-US" kern="0" dirty="0">
                <a:solidFill>
                  <a:srgbClr val="131313"/>
                </a:solidFill>
                <a:cs typeface="Calibri"/>
              </a:rPr>
              <a:t>PM</a:t>
            </a:r>
            <a:r>
              <a:rPr lang="en-US" kern="0" spc="10" dirty="0">
                <a:solidFill>
                  <a:srgbClr val="131313"/>
                </a:solidFill>
                <a:cs typeface="Calibri"/>
              </a:rPr>
              <a:t> </a:t>
            </a:r>
            <a:r>
              <a:rPr lang="en-US" kern="0" spc="80" dirty="0">
                <a:solidFill>
                  <a:srgbClr val="131313"/>
                </a:solidFill>
                <a:cs typeface="Calibri"/>
              </a:rPr>
              <a:t>EST</a:t>
            </a:r>
            <a:r>
              <a:rPr lang="en-US" kern="0" spc="35" dirty="0">
                <a:solidFill>
                  <a:srgbClr val="131313"/>
                </a:solidFill>
                <a:cs typeface="Calibri"/>
              </a:rPr>
              <a:t> </a:t>
            </a:r>
            <a:r>
              <a:rPr lang="en-US" kern="0" spc="-85" dirty="0">
                <a:solidFill>
                  <a:srgbClr val="131313"/>
                </a:solidFill>
                <a:cs typeface="Calibri"/>
              </a:rPr>
              <a:t>–</a:t>
            </a:r>
            <a:r>
              <a:rPr lang="en-US" kern="0" spc="20" dirty="0">
                <a:solidFill>
                  <a:srgbClr val="131313"/>
                </a:solidFill>
                <a:cs typeface="Calibri"/>
              </a:rPr>
              <a:t> </a:t>
            </a:r>
            <a:r>
              <a:rPr lang="en-US" kern="0" dirty="0">
                <a:solidFill>
                  <a:srgbClr val="131313"/>
                </a:solidFill>
                <a:cs typeface="Calibri"/>
              </a:rPr>
              <a:t>following</a:t>
            </a:r>
            <a:r>
              <a:rPr lang="en-US" kern="0" spc="-5" dirty="0">
                <a:solidFill>
                  <a:srgbClr val="131313"/>
                </a:solidFill>
                <a:cs typeface="Calibri"/>
              </a:rPr>
              <a:t> </a:t>
            </a:r>
            <a:r>
              <a:rPr lang="en-US" kern="0" dirty="0">
                <a:solidFill>
                  <a:srgbClr val="131313"/>
                </a:solidFill>
                <a:cs typeface="Calibri"/>
              </a:rPr>
              <a:t>the</a:t>
            </a:r>
            <a:r>
              <a:rPr lang="en-US" kern="0" spc="25" dirty="0">
                <a:solidFill>
                  <a:srgbClr val="131313"/>
                </a:solidFill>
                <a:cs typeface="Calibri"/>
              </a:rPr>
              <a:t> </a:t>
            </a:r>
            <a:r>
              <a:rPr lang="en-US" kern="0" spc="85" dirty="0">
                <a:solidFill>
                  <a:srgbClr val="131313"/>
                </a:solidFill>
                <a:cs typeface="Calibri"/>
              </a:rPr>
              <a:t>second</a:t>
            </a:r>
            <a:r>
              <a:rPr lang="en-US" kern="0" spc="20" dirty="0">
                <a:solidFill>
                  <a:srgbClr val="131313"/>
                </a:solidFill>
                <a:cs typeface="Calibri"/>
              </a:rPr>
              <a:t> </a:t>
            </a:r>
            <a:r>
              <a:rPr lang="en-US" kern="0" spc="50" dirty="0">
                <a:solidFill>
                  <a:srgbClr val="131313"/>
                </a:solidFill>
                <a:cs typeface="Calibri"/>
              </a:rPr>
              <a:t>Bidders’</a:t>
            </a:r>
            <a:r>
              <a:rPr lang="en-US" kern="0" spc="-90" dirty="0">
                <a:solidFill>
                  <a:srgbClr val="131313"/>
                </a:solidFill>
                <a:cs typeface="Calibri"/>
              </a:rPr>
              <a:t> </a:t>
            </a:r>
            <a:r>
              <a:rPr lang="en-US" kern="0" dirty="0">
                <a:solidFill>
                  <a:srgbClr val="131313"/>
                </a:solidFill>
                <a:cs typeface="Calibri"/>
              </a:rPr>
              <a:t>Information</a:t>
            </a:r>
            <a:r>
              <a:rPr lang="en-US" kern="0" spc="-15" dirty="0">
                <a:solidFill>
                  <a:srgbClr val="131313"/>
                </a:solidFill>
                <a:cs typeface="Calibri"/>
              </a:rPr>
              <a:t> </a:t>
            </a:r>
            <a:r>
              <a:rPr lang="en-US" kern="0" spc="45" dirty="0">
                <a:solidFill>
                  <a:srgbClr val="131313"/>
                </a:solidFill>
                <a:cs typeface="Calibri"/>
              </a:rPr>
              <a:t>Conference</a:t>
            </a:r>
          </a:p>
          <a:p>
            <a:pPr marL="12700">
              <a:spcBef>
                <a:spcPts val="2160"/>
              </a:spcBef>
              <a:defRPr/>
            </a:pPr>
            <a:r>
              <a:rPr lang="en-US" kern="0" spc="50" dirty="0">
                <a:solidFill>
                  <a:srgbClr val="131313"/>
                </a:solidFill>
                <a:cs typeface="Calibri"/>
              </a:rPr>
              <a:t>Official</a:t>
            </a:r>
            <a:r>
              <a:rPr lang="en-US" kern="0" spc="-20" dirty="0">
                <a:solidFill>
                  <a:srgbClr val="131313"/>
                </a:solidFill>
                <a:cs typeface="Calibri"/>
              </a:rPr>
              <a:t> </a:t>
            </a:r>
            <a:r>
              <a:rPr lang="en-US" kern="0" spc="45" dirty="0">
                <a:solidFill>
                  <a:srgbClr val="131313"/>
                </a:solidFill>
                <a:cs typeface="Calibri"/>
              </a:rPr>
              <a:t>Answers</a:t>
            </a:r>
            <a:r>
              <a:rPr lang="en-US" kern="0" spc="15" dirty="0">
                <a:solidFill>
                  <a:srgbClr val="131313"/>
                </a:solidFill>
                <a:cs typeface="Calibri"/>
              </a:rPr>
              <a:t> </a:t>
            </a:r>
            <a:r>
              <a:rPr lang="en-US" kern="0" dirty="0">
                <a:solidFill>
                  <a:srgbClr val="131313"/>
                </a:solidFill>
                <a:cs typeface="Calibri"/>
              </a:rPr>
              <a:t>for Q&amp;A/Amendments</a:t>
            </a:r>
            <a:r>
              <a:rPr lang="en-US" kern="0" spc="40" dirty="0">
                <a:solidFill>
                  <a:srgbClr val="131313"/>
                </a:solidFill>
                <a:cs typeface="Calibri"/>
              </a:rPr>
              <a:t> </a:t>
            </a:r>
            <a:r>
              <a:rPr lang="en-US" kern="0" spc="50" dirty="0">
                <a:solidFill>
                  <a:srgbClr val="131313"/>
                </a:solidFill>
                <a:cs typeface="Calibri"/>
              </a:rPr>
              <a:t>published</a:t>
            </a:r>
            <a:r>
              <a:rPr lang="en-US" kern="0" spc="-5" dirty="0">
                <a:solidFill>
                  <a:srgbClr val="131313"/>
                </a:solidFill>
                <a:cs typeface="Calibri"/>
              </a:rPr>
              <a:t> </a:t>
            </a:r>
            <a:r>
              <a:rPr lang="en-US" kern="0" dirty="0">
                <a:solidFill>
                  <a:srgbClr val="131313"/>
                </a:solidFill>
                <a:cs typeface="Calibri"/>
              </a:rPr>
              <a:t>on</a:t>
            </a:r>
            <a:r>
              <a:rPr lang="en-US" kern="0" spc="5" dirty="0">
                <a:solidFill>
                  <a:srgbClr val="131313"/>
                </a:solidFill>
                <a:cs typeface="Calibri"/>
              </a:rPr>
              <a:t> </a:t>
            </a:r>
            <a:r>
              <a:rPr lang="en-US" kern="0" spc="90" dirty="0">
                <a:solidFill>
                  <a:srgbClr val="131313"/>
                </a:solidFill>
                <a:cs typeface="Calibri"/>
              </a:rPr>
              <a:t>MassDEP</a:t>
            </a:r>
            <a:r>
              <a:rPr lang="en-US" kern="0" spc="15" dirty="0">
                <a:solidFill>
                  <a:srgbClr val="131313"/>
                </a:solidFill>
                <a:cs typeface="Calibri"/>
              </a:rPr>
              <a:t> </a:t>
            </a:r>
            <a:r>
              <a:rPr lang="en-US" kern="0" spc="-10" dirty="0">
                <a:solidFill>
                  <a:srgbClr val="131313"/>
                </a:solidFill>
                <a:cs typeface="Calibri"/>
              </a:rPr>
              <a:t>website:</a:t>
            </a:r>
            <a:endParaRPr lang="en-US" kern="0" dirty="0">
              <a:solidFill>
                <a:sysClr val="windowText" lastClr="000000"/>
              </a:solidFill>
              <a:cs typeface="Calibri"/>
            </a:endParaRPr>
          </a:p>
          <a:p>
            <a:pPr marL="12700">
              <a:spcBef>
                <a:spcPts val="2160"/>
              </a:spcBef>
              <a:defRPr/>
            </a:pPr>
            <a:r>
              <a:rPr lang="en-US" kern="0" spc="-50" dirty="0">
                <a:solidFill>
                  <a:srgbClr val="131313"/>
                </a:solidFill>
                <a:cs typeface="Calibri"/>
              </a:rPr>
              <a:t>– </a:t>
            </a:r>
            <a:r>
              <a:rPr lang="en-US" b="1" kern="0" spc="80" dirty="0">
                <a:solidFill>
                  <a:srgbClr val="001F5F"/>
                </a:solidFill>
                <a:highlight>
                  <a:srgbClr val="FFFF00"/>
                </a:highlight>
                <a:cs typeface="Calibri"/>
              </a:rPr>
              <a:t>October</a:t>
            </a:r>
            <a:r>
              <a:rPr lang="en-US" b="1" kern="0" spc="-25" dirty="0">
                <a:solidFill>
                  <a:srgbClr val="001F5F"/>
                </a:solidFill>
                <a:highlight>
                  <a:srgbClr val="FFFF00"/>
                </a:highlight>
                <a:cs typeface="Calibri"/>
              </a:rPr>
              <a:t> </a:t>
            </a:r>
            <a:r>
              <a:rPr lang="en-US" b="1" kern="0" spc="50" dirty="0">
                <a:solidFill>
                  <a:srgbClr val="001F5F"/>
                </a:solidFill>
                <a:highlight>
                  <a:srgbClr val="FFFF00"/>
                </a:highlight>
                <a:cs typeface="Calibri"/>
              </a:rPr>
              <a:t>23,</a:t>
            </a:r>
            <a:r>
              <a:rPr lang="en-US" b="1" kern="0" spc="-25" dirty="0">
                <a:solidFill>
                  <a:srgbClr val="001F5F"/>
                </a:solidFill>
                <a:highlight>
                  <a:srgbClr val="FFFF00"/>
                </a:highlight>
                <a:cs typeface="Calibri"/>
              </a:rPr>
              <a:t> </a:t>
            </a:r>
            <a:r>
              <a:rPr lang="en-US" b="1" kern="0" spc="-20" dirty="0">
                <a:solidFill>
                  <a:srgbClr val="001F5F"/>
                </a:solidFill>
                <a:highlight>
                  <a:srgbClr val="FFFF00"/>
                </a:highlight>
                <a:cs typeface="Calibri"/>
              </a:rPr>
              <a:t>2026</a:t>
            </a:r>
            <a:r>
              <a:rPr lang="en-US" b="1" kern="0" dirty="0">
                <a:solidFill>
                  <a:sysClr val="windowText" lastClr="000000"/>
                </a:solidFill>
                <a:highlight>
                  <a:srgbClr val="FFFF00"/>
                </a:highlight>
                <a:cs typeface="Calibri"/>
              </a:rPr>
              <a:t> </a:t>
            </a:r>
            <a:r>
              <a:rPr lang="en-US" kern="0" spc="-85" dirty="0">
                <a:solidFill>
                  <a:srgbClr val="131313"/>
                </a:solidFill>
                <a:cs typeface="Calibri"/>
              </a:rPr>
              <a:t>–</a:t>
            </a:r>
            <a:r>
              <a:rPr lang="en-US" kern="0" spc="-5" dirty="0">
                <a:solidFill>
                  <a:srgbClr val="131313"/>
                </a:solidFill>
                <a:cs typeface="Calibri"/>
              </a:rPr>
              <a:t> </a:t>
            </a:r>
            <a:r>
              <a:rPr lang="en-US" kern="0" spc="45" dirty="0">
                <a:solidFill>
                  <a:srgbClr val="131313"/>
                </a:solidFill>
                <a:cs typeface="Calibri"/>
              </a:rPr>
              <a:t>Answers</a:t>
            </a:r>
            <a:r>
              <a:rPr lang="en-US" kern="0" spc="-20" dirty="0">
                <a:solidFill>
                  <a:srgbClr val="131313"/>
                </a:solidFill>
                <a:cs typeface="Calibri"/>
              </a:rPr>
              <a:t> </a:t>
            </a:r>
            <a:r>
              <a:rPr lang="en-US" kern="0" dirty="0">
                <a:solidFill>
                  <a:srgbClr val="131313"/>
                </a:solidFill>
                <a:cs typeface="Calibri"/>
              </a:rPr>
              <a:t>to</a:t>
            </a:r>
            <a:r>
              <a:rPr lang="en-US" kern="0" spc="15" dirty="0">
                <a:solidFill>
                  <a:srgbClr val="131313"/>
                </a:solidFill>
                <a:cs typeface="Calibri"/>
              </a:rPr>
              <a:t> </a:t>
            </a:r>
            <a:r>
              <a:rPr lang="en-US" kern="0" dirty="0">
                <a:solidFill>
                  <a:srgbClr val="131313"/>
                </a:solidFill>
                <a:cs typeface="Calibri"/>
              </a:rPr>
              <a:t>the</a:t>
            </a:r>
            <a:r>
              <a:rPr lang="en-US" kern="0" spc="10" dirty="0">
                <a:solidFill>
                  <a:srgbClr val="131313"/>
                </a:solidFill>
                <a:cs typeface="Calibri"/>
              </a:rPr>
              <a:t> </a:t>
            </a:r>
            <a:r>
              <a:rPr lang="en-US" kern="0" spc="85" dirty="0">
                <a:solidFill>
                  <a:srgbClr val="131313"/>
                </a:solidFill>
                <a:cs typeface="Calibri"/>
              </a:rPr>
              <a:t>second</a:t>
            </a:r>
            <a:r>
              <a:rPr lang="en-US" kern="0" spc="-15" dirty="0">
                <a:solidFill>
                  <a:srgbClr val="131313"/>
                </a:solidFill>
                <a:cs typeface="Calibri"/>
              </a:rPr>
              <a:t> </a:t>
            </a:r>
            <a:r>
              <a:rPr lang="en-US" kern="0" spc="50" dirty="0">
                <a:solidFill>
                  <a:srgbClr val="131313"/>
                </a:solidFill>
                <a:cs typeface="Calibri"/>
              </a:rPr>
              <a:t>Bidders’</a:t>
            </a:r>
            <a:r>
              <a:rPr lang="en-US" kern="0" spc="-105" dirty="0">
                <a:solidFill>
                  <a:srgbClr val="131313"/>
                </a:solidFill>
                <a:cs typeface="Calibri"/>
              </a:rPr>
              <a:t> </a:t>
            </a:r>
            <a:r>
              <a:rPr lang="en-US" kern="0" dirty="0">
                <a:solidFill>
                  <a:srgbClr val="131313"/>
                </a:solidFill>
                <a:cs typeface="Calibri"/>
              </a:rPr>
              <a:t>Information</a:t>
            </a:r>
            <a:r>
              <a:rPr lang="en-US" kern="0" spc="-40" dirty="0">
                <a:solidFill>
                  <a:srgbClr val="131313"/>
                </a:solidFill>
                <a:cs typeface="Calibri"/>
              </a:rPr>
              <a:t> </a:t>
            </a:r>
            <a:r>
              <a:rPr lang="en-US" kern="0" spc="45" dirty="0">
                <a:solidFill>
                  <a:srgbClr val="131313"/>
                </a:solidFill>
                <a:cs typeface="Calibri"/>
              </a:rPr>
              <a:t>Conference</a:t>
            </a:r>
            <a:endParaRPr lang="en-US" kern="0" dirty="0">
              <a:solidFill>
                <a:sysClr val="windowText" lastClr="000000"/>
              </a:solidFill>
              <a:cs typeface="Calibri"/>
            </a:endParaRPr>
          </a:p>
          <a:p>
            <a:pPr marL="12700">
              <a:spcBef>
                <a:spcPts val="2160"/>
              </a:spcBef>
              <a:defRPr/>
            </a:pPr>
            <a:r>
              <a:rPr lang="en-US" kern="0" spc="-50" dirty="0">
                <a:solidFill>
                  <a:srgbClr val="131313"/>
                </a:solidFill>
                <a:cs typeface="Calibri"/>
              </a:rPr>
              <a:t>–</a:t>
            </a:r>
            <a:r>
              <a:rPr lang="en-US" kern="0" spc="-50" dirty="0">
                <a:solidFill>
                  <a:sysClr val="windowText" lastClr="000000"/>
                </a:solidFill>
                <a:cs typeface="Calibri"/>
              </a:rPr>
              <a:t> </a:t>
            </a:r>
            <a:r>
              <a:rPr lang="en-US" b="1" kern="0" dirty="0">
                <a:solidFill>
                  <a:srgbClr val="001F5F"/>
                </a:solidFill>
                <a:cs typeface="Calibri"/>
              </a:rPr>
              <a:t>May</a:t>
            </a:r>
            <a:r>
              <a:rPr lang="en-US" b="1" kern="0" spc="-10" dirty="0">
                <a:solidFill>
                  <a:srgbClr val="001F5F"/>
                </a:solidFill>
                <a:cs typeface="Calibri"/>
              </a:rPr>
              <a:t> </a:t>
            </a:r>
            <a:r>
              <a:rPr lang="en-US" b="1" kern="0" spc="50" dirty="0">
                <a:solidFill>
                  <a:srgbClr val="001F5F"/>
                </a:solidFill>
                <a:cs typeface="Calibri"/>
              </a:rPr>
              <a:t>31,</a:t>
            </a:r>
            <a:r>
              <a:rPr lang="en-US" b="1" kern="0" dirty="0">
                <a:solidFill>
                  <a:srgbClr val="001F5F"/>
                </a:solidFill>
                <a:cs typeface="Calibri"/>
              </a:rPr>
              <a:t> 2028 </a:t>
            </a:r>
            <a:r>
              <a:rPr lang="en-US" b="1" i="1" kern="0" spc="60" dirty="0">
                <a:solidFill>
                  <a:srgbClr val="001F5F"/>
                </a:solidFill>
                <a:highlight>
                  <a:srgbClr val="FFFF00"/>
                </a:highlight>
                <a:cs typeface="Calibri"/>
              </a:rPr>
              <a:t>Rolling</a:t>
            </a:r>
            <a:r>
              <a:rPr lang="en-US" b="1" i="1" kern="0" spc="5" dirty="0">
                <a:solidFill>
                  <a:srgbClr val="001F5F"/>
                </a:solidFill>
                <a:highlight>
                  <a:srgbClr val="FFFF00"/>
                </a:highlight>
                <a:cs typeface="Calibri"/>
              </a:rPr>
              <a:t> </a:t>
            </a:r>
            <a:r>
              <a:rPr lang="en-US" b="1" i="1" kern="0" dirty="0">
                <a:solidFill>
                  <a:srgbClr val="001F5F"/>
                </a:solidFill>
                <a:highlight>
                  <a:srgbClr val="FFFF00"/>
                </a:highlight>
                <a:cs typeface="Calibri"/>
              </a:rPr>
              <a:t>Grant</a:t>
            </a:r>
            <a:r>
              <a:rPr lang="en-US" b="1" i="1" kern="0" spc="-25" dirty="0">
                <a:solidFill>
                  <a:srgbClr val="001F5F"/>
                </a:solidFill>
                <a:highlight>
                  <a:srgbClr val="FFFF00"/>
                </a:highlight>
                <a:cs typeface="Calibri"/>
              </a:rPr>
              <a:t> </a:t>
            </a:r>
            <a:r>
              <a:rPr lang="en-US" b="1" i="1" kern="0" spc="70" dirty="0">
                <a:solidFill>
                  <a:srgbClr val="001F5F"/>
                </a:solidFill>
                <a:highlight>
                  <a:srgbClr val="FFFF00"/>
                </a:highlight>
                <a:cs typeface="Calibri"/>
              </a:rPr>
              <a:t>Application</a:t>
            </a:r>
            <a:r>
              <a:rPr lang="en-US" b="1" i="1" kern="0" spc="415" dirty="0">
                <a:solidFill>
                  <a:srgbClr val="001F5F"/>
                </a:solidFill>
                <a:highlight>
                  <a:srgbClr val="FFFF00"/>
                </a:highlight>
                <a:cs typeface="Calibri"/>
              </a:rPr>
              <a:t> </a:t>
            </a:r>
            <a:r>
              <a:rPr lang="en-US" b="1" i="1" kern="0" dirty="0">
                <a:solidFill>
                  <a:srgbClr val="001F5F"/>
                </a:solidFill>
                <a:highlight>
                  <a:srgbClr val="FFFF00"/>
                </a:highlight>
                <a:cs typeface="Calibri"/>
              </a:rPr>
              <a:t>or</a:t>
            </a:r>
            <a:r>
              <a:rPr lang="en-US" b="1" i="1" kern="0" spc="10" dirty="0">
                <a:solidFill>
                  <a:srgbClr val="001F5F"/>
                </a:solidFill>
                <a:highlight>
                  <a:srgbClr val="FFFF00"/>
                </a:highlight>
                <a:cs typeface="Calibri"/>
              </a:rPr>
              <a:t> </a:t>
            </a:r>
            <a:r>
              <a:rPr lang="en-US" b="1" i="1" kern="0" spc="75" dirty="0">
                <a:solidFill>
                  <a:srgbClr val="001F5F"/>
                </a:solidFill>
                <a:highlight>
                  <a:srgbClr val="FFFF00"/>
                </a:highlight>
                <a:cs typeface="Calibri"/>
              </a:rPr>
              <a:t>when</a:t>
            </a:r>
            <a:r>
              <a:rPr lang="en-US" b="1" i="1" kern="0" spc="-5" dirty="0">
                <a:solidFill>
                  <a:srgbClr val="001F5F"/>
                </a:solidFill>
                <a:highlight>
                  <a:srgbClr val="FFFF00"/>
                </a:highlight>
                <a:cs typeface="Calibri"/>
              </a:rPr>
              <a:t> </a:t>
            </a:r>
            <a:r>
              <a:rPr lang="en-US" b="1" i="1" kern="0" spc="50" dirty="0">
                <a:solidFill>
                  <a:srgbClr val="001F5F"/>
                </a:solidFill>
                <a:highlight>
                  <a:srgbClr val="FFFF00"/>
                </a:highlight>
                <a:cs typeface="Calibri"/>
              </a:rPr>
              <a:t>funding</a:t>
            </a:r>
            <a:r>
              <a:rPr lang="en-US" b="1" i="1" kern="0" spc="-30" dirty="0">
                <a:solidFill>
                  <a:srgbClr val="001F5F"/>
                </a:solidFill>
                <a:highlight>
                  <a:srgbClr val="FFFF00"/>
                </a:highlight>
                <a:cs typeface="Calibri"/>
              </a:rPr>
              <a:t> </a:t>
            </a:r>
            <a:r>
              <a:rPr lang="en-US" b="1" i="1" kern="0" spc="114" dirty="0">
                <a:solidFill>
                  <a:srgbClr val="001F5F"/>
                </a:solidFill>
                <a:highlight>
                  <a:srgbClr val="FFFF00"/>
                </a:highlight>
                <a:cs typeface="Calibri"/>
              </a:rPr>
              <a:t>has</a:t>
            </a:r>
            <a:r>
              <a:rPr lang="en-US" b="1" i="1" kern="0" spc="-25" dirty="0">
                <a:solidFill>
                  <a:srgbClr val="001F5F"/>
                </a:solidFill>
                <a:highlight>
                  <a:srgbClr val="FFFF00"/>
                </a:highlight>
                <a:cs typeface="Calibri"/>
              </a:rPr>
              <a:t> </a:t>
            </a:r>
            <a:r>
              <a:rPr lang="en-US" b="1" i="1" kern="0" spc="105" dirty="0">
                <a:solidFill>
                  <a:srgbClr val="001F5F"/>
                </a:solidFill>
                <a:highlight>
                  <a:srgbClr val="FFFF00"/>
                </a:highlight>
                <a:cs typeface="Calibri"/>
              </a:rPr>
              <a:t>been</a:t>
            </a:r>
            <a:r>
              <a:rPr lang="en-US" b="1" i="1" kern="0" dirty="0">
                <a:solidFill>
                  <a:srgbClr val="001F5F"/>
                </a:solidFill>
                <a:highlight>
                  <a:srgbClr val="FFFF00"/>
                </a:highlight>
                <a:cs typeface="Calibri"/>
              </a:rPr>
              <a:t> </a:t>
            </a:r>
            <a:r>
              <a:rPr lang="en-US" b="1" i="1" kern="0" spc="95" dirty="0">
                <a:solidFill>
                  <a:srgbClr val="001F5F"/>
                </a:solidFill>
                <a:highlight>
                  <a:srgbClr val="FFFF00"/>
                </a:highlight>
                <a:cs typeface="Calibri"/>
              </a:rPr>
              <a:t>spent</a:t>
            </a:r>
            <a:r>
              <a:rPr lang="en-US" b="1" i="1" kern="0" spc="10" dirty="0">
                <a:solidFill>
                  <a:srgbClr val="001F5F"/>
                </a:solidFill>
                <a:highlight>
                  <a:srgbClr val="FFFF00"/>
                </a:highlight>
                <a:cs typeface="Calibri"/>
              </a:rPr>
              <a:t> </a:t>
            </a:r>
            <a:r>
              <a:rPr lang="en-US" b="1" i="1" kern="0" dirty="0">
                <a:solidFill>
                  <a:srgbClr val="001F5F"/>
                </a:solidFill>
                <a:highlight>
                  <a:srgbClr val="FFFF00"/>
                </a:highlight>
                <a:cs typeface="Calibri"/>
              </a:rPr>
              <a:t>for</a:t>
            </a:r>
            <a:r>
              <a:rPr lang="en-US" b="1" i="1" kern="0" spc="10" dirty="0">
                <a:solidFill>
                  <a:srgbClr val="001F5F"/>
                </a:solidFill>
                <a:highlight>
                  <a:srgbClr val="FFFF00"/>
                </a:highlight>
                <a:cs typeface="Calibri"/>
              </a:rPr>
              <a:t> </a:t>
            </a:r>
            <a:r>
              <a:rPr lang="en-US" b="1" i="1" kern="0" spc="120" dirty="0">
                <a:solidFill>
                  <a:srgbClr val="001F5F"/>
                </a:solidFill>
                <a:highlight>
                  <a:srgbClr val="FFFF00"/>
                </a:highlight>
                <a:cs typeface="Calibri"/>
              </a:rPr>
              <a:t>each</a:t>
            </a:r>
            <a:r>
              <a:rPr lang="en-US" b="1" i="1" kern="0" dirty="0">
                <a:solidFill>
                  <a:srgbClr val="001F5F"/>
                </a:solidFill>
                <a:highlight>
                  <a:srgbClr val="FFFF00"/>
                </a:highlight>
                <a:cs typeface="Calibri"/>
              </a:rPr>
              <a:t> </a:t>
            </a:r>
            <a:r>
              <a:rPr lang="en-US" b="1" i="1" kern="0" spc="110" dirty="0">
                <a:solidFill>
                  <a:srgbClr val="001F5F"/>
                </a:solidFill>
                <a:highlight>
                  <a:srgbClr val="FFFF00"/>
                </a:highlight>
                <a:cs typeface="Calibri"/>
              </a:rPr>
              <a:t>phase</a:t>
            </a:r>
            <a:r>
              <a:rPr lang="en-US" b="1" i="1" kern="0" spc="15" dirty="0">
                <a:solidFill>
                  <a:srgbClr val="001F5F"/>
                </a:solidFill>
                <a:highlight>
                  <a:srgbClr val="FFFF00"/>
                </a:highlight>
                <a:cs typeface="Calibri"/>
              </a:rPr>
              <a:t> </a:t>
            </a:r>
            <a:r>
              <a:rPr lang="en-US" b="1" i="1" kern="0" spc="-50" dirty="0">
                <a:solidFill>
                  <a:srgbClr val="001F5F"/>
                </a:solidFill>
                <a:highlight>
                  <a:srgbClr val="FFFF00"/>
                </a:highlight>
                <a:cs typeface="Calibri"/>
              </a:rPr>
              <a:t>–</a:t>
            </a:r>
            <a:endParaRPr lang="en-US" kern="0" dirty="0">
              <a:solidFill>
                <a:sysClr val="windowText" lastClr="000000"/>
              </a:solidFill>
              <a:highlight>
                <a:srgbClr val="FFFF00"/>
              </a:highlight>
              <a:cs typeface="Calibri"/>
            </a:endParaRPr>
          </a:p>
        </p:txBody>
      </p:sp>
      <p:sp>
        <p:nvSpPr>
          <p:cNvPr id="13" name="object 13" descr="$PPTXTitle"/>
          <p:cNvSpPr txBox="1">
            <a:spLocks noGrp="1"/>
          </p:cNvSpPr>
          <p:nvPr>
            <p:ph type="title"/>
          </p:nvPr>
        </p:nvSpPr>
        <p:spPr>
          <a:prstGeom prst="rect">
            <a:avLst/>
          </a:prstGeom>
        </p:spPr>
        <p:txBody>
          <a:bodyPr vert="horz" wrap="square" lIns="0" tIns="168656" rIns="0" bIns="0" rtlCol="0">
            <a:spAutoFit/>
          </a:bodyPr>
          <a:lstStyle/>
          <a:p>
            <a:pPr marL="2579370">
              <a:lnSpc>
                <a:spcPct val="100000"/>
              </a:lnSpc>
              <a:spcBef>
                <a:spcPts val="95"/>
              </a:spcBef>
            </a:pPr>
            <a:r>
              <a:rPr sz="4300">
                <a:latin typeface="Calibri"/>
                <a:cs typeface="Calibri"/>
              </a:rPr>
              <a:t>Updated</a:t>
            </a:r>
            <a:r>
              <a:rPr sz="4300" spc="-150">
                <a:latin typeface="Calibri"/>
                <a:cs typeface="Calibri"/>
              </a:rPr>
              <a:t> </a:t>
            </a:r>
            <a:r>
              <a:rPr sz="4300" spc="50">
                <a:latin typeface="Calibri"/>
                <a:cs typeface="Calibri"/>
              </a:rPr>
              <a:t>Key</a:t>
            </a:r>
            <a:r>
              <a:rPr sz="4300" spc="-145">
                <a:latin typeface="Calibri"/>
                <a:cs typeface="Calibri"/>
              </a:rPr>
              <a:t> </a:t>
            </a:r>
            <a:r>
              <a:rPr sz="4300" spc="75">
                <a:latin typeface="Calibri"/>
                <a:cs typeface="Calibri"/>
              </a:rPr>
              <a:t>Dates</a:t>
            </a:r>
            <a:endParaRPr sz="4300">
              <a:latin typeface="Calibri"/>
              <a:cs typeface="Calibri"/>
            </a:endParaRPr>
          </a:p>
        </p:txBody>
      </p:sp>
      <p:sp>
        <p:nvSpPr>
          <p:cNvPr id="14" name="object 14">
            <a:extLst>
              <a:ext uri="{C183D7F6-B498-43B3-948B-1728B52AA6E4}">
                <adec:decorative xmlns:adec="http://schemas.microsoft.com/office/drawing/2017/decorative" val="1"/>
              </a:ext>
            </a:extLst>
          </p:cNvPr>
          <p:cNvSpPr/>
          <p:nvPr/>
        </p:nvSpPr>
        <p:spPr>
          <a:xfrm>
            <a:off x="100360" y="1429258"/>
            <a:ext cx="11976735" cy="0"/>
          </a:xfrm>
          <a:custGeom>
            <a:avLst/>
            <a:gdLst/>
            <a:ahLst/>
            <a:cxnLst/>
            <a:rect l="l" t="t" r="r" b="b"/>
            <a:pathLst>
              <a:path w="11976735">
                <a:moveTo>
                  <a:pt x="0" y="0"/>
                </a:moveTo>
                <a:lnTo>
                  <a:pt x="11976450" y="0"/>
                </a:lnTo>
              </a:path>
            </a:pathLst>
          </a:custGeom>
          <a:ln w="76200">
            <a:solidFill>
              <a:srgbClr val="29741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5" name="object 15"/>
          <p:cNvSpPr txBox="1">
            <a:spLocks noGrp="1"/>
          </p:cNvSpPr>
          <p:nvPr>
            <p:ph type="sldNum" sz="quarter" idx="7"/>
          </p:nvPr>
        </p:nvSpPr>
        <p:spPr>
          <a:prstGeom prst="rect">
            <a:avLst/>
          </a:prstGeom>
        </p:spPr>
        <p:txBody>
          <a:bodyPr vert="horz" wrap="square" lIns="0" tIns="3810" rIns="0" bIns="0" rtlCol="0">
            <a:spAutoFit/>
          </a:bodyPr>
          <a:lstStyle/>
          <a:p>
            <a:pPr marL="3810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767676"/>
                </a:solidFill>
                <a:effectLst/>
                <a:uLnTx/>
                <a:uFillTx/>
                <a:latin typeface="Calibri"/>
                <a:cs typeface="Calibri"/>
              </a:rPr>
              <a:pPr marL="38100" marR="0" lvl="0" indent="0" defTabSz="914400" eaLnBrk="1" fontAlgn="auto" latinLnBrk="0" hangingPunct="1">
                <a:lnSpc>
                  <a:spcPct val="100000"/>
                </a:lnSpc>
                <a:spcBef>
                  <a:spcPts val="30"/>
                </a:spcBef>
                <a:spcAft>
                  <a:spcPts val="0"/>
                </a:spcAft>
                <a:buClrTx/>
                <a:buSzTx/>
                <a:buFontTx/>
                <a:buNone/>
                <a:tabLst/>
                <a:defRPr/>
              </a:pPr>
              <a:t>54</a:t>
            </a:fld>
            <a:endParaRPr kumimoji="0" sz="1200" b="0" i="0" u="none" strike="noStrike" kern="0" cap="none" spc="-25" normalizeH="0" baseline="0" noProof="0">
              <a:ln>
                <a:noFill/>
              </a:ln>
              <a:solidFill>
                <a:srgbClr val="767676"/>
              </a:solidFill>
              <a:effectLst/>
              <a:uLnTx/>
              <a:uFillTx/>
              <a:latin typeface="Calibri"/>
              <a:cs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630928" y="5171033"/>
            <a:ext cx="2917825" cy="697230"/>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4400" b="1" i="0" u="none" strike="noStrike" kern="0" cap="none" spc="204" normalizeH="0" baseline="0" noProof="0">
                <a:ln>
                  <a:noFill/>
                </a:ln>
                <a:solidFill>
                  <a:srgbClr val="0D2841"/>
                </a:solidFill>
                <a:effectLst/>
                <a:uLnTx/>
                <a:uFillTx/>
                <a:latin typeface="Calibri"/>
                <a:cs typeface="Calibri"/>
              </a:rPr>
              <a:t>Questions?</a:t>
            </a:r>
            <a:endParaRPr kumimoji="0" sz="4400" b="0" i="0" u="none" strike="noStrike" kern="0" cap="none" spc="0" normalizeH="0" baseline="0" noProof="0">
              <a:ln>
                <a:noFill/>
              </a:ln>
              <a:solidFill>
                <a:sysClr val="windowText" lastClr="000000"/>
              </a:solidFill>
              <a:effectLst/>
              <a:uLnTx/>
              <a:uFillTx/>
              <a:latin typeface="Calibri"/>
              <a:cs typeface="Calibri"/>
            </a:endParaRPr>
          </a:p>
        </p:txBody>
      </p:sp>
      <p:sp>
        <p:nvSpPr>
          <p:cNvPr id="3" name="object 3" descr="$PPTXTitle"/>
          <p:cNvSpPr txBox="1">
            <a:spLocks noGrp="1"/>
          </p:cNvSpPr>
          <p:nvPr>
            <p:ph type="title"/>
          </p:nvPr>
        </p:nvSpPr>
        <p:spPr>
          <a:prstGeom prst="rect">
            <a:avLst/>
          </a:prstGeom>
        </p:spPr>
        <p:txBody>
          <a:bodyPr vert="horz" wrap="square" lIns="0" tIns="189179" rIns="0" bIns="0" rtlCol="0">
            <a:spAutoFit/>
          </a:bodyPr>
          <a:lstStyle/>
          <a:p>
            <a:pPr marL="401320" algn="ctr">
              <a:lnSpc>
                <a:spcPct val="100000"/>
              </a:lnSpc>
              <a:spcBef>
                <a:spcPts val="100"/>
              </a:spcBef>
            </a:pPr>
            <a:r>
              <a:t>Wastewater</a:t>
            </a:r>
            <a:r>
              <a:rPr spc="-80"/>
              <a:t> </a:t>
            </a:r>
            <a:r>
              <a:t>Energy</a:t>
            </a:r>
            <a:r>
              <a:rPr spc="-80"/>
              <a:t> </a:t>
            </a:r>
            <a:r>
              <a:t>Recovery</a:t>
            </a:r>
            <a:r>
              <a:rPr spc="-85"/>
              <a:t> </a:t>
            </a:r>
            <a:r>
              <a:t>Pilot</a:t>
            </a:r>
            <a:r>
              <a:rPr spc="-55"/>
              <a:t> </a:t>
            </a:r>
            <a:r>
              <a:rPr spc="-10"/>
              <a:t>Grant</a:t>
            </a:r>
          </a:p>
          <a:p>
            <a:pPr marL="402590" algn="ctr">
              <a:lnSpc>
                <a:spcPct val="100000"/>
              </a:lnSpc>
              <a:spcBef>
                <a:spcPts val="85"/>
              </a:spcBef>
            </a:pPr>
            <a:r>
              <a:rPr sz="2200" b="0">
                <a:latin typeface="Arial"/>
                <a:cs typeface="Arial"/>
              </a:rPr>
              <a:t>2026</a:t>
            </a:r>
            <a:r>
              <a:rPr sz="2200" b="0" spc="-80">
                <a:latin typeface="Arial"/>
                <a:cs typeface="Arial"/>
              </a:rPr>
              <a:t> </a:t>
            </a:r>
            <a:r>
              <a:rPr sz="2200" b="0">
                <a:latin typeface="Arial"/>
                <a:cs typeface="Arial"/>
              </a:rPr>
              <a:t>Funding</a:t>
            </a:r>
            <a:r>
              <a:rPr sz="2200" b="0" spc="-60">
                <a:latin typeface="Arial"/>
                <a:cs typeface="Arial"/>
              </a:rPr>
              <a:t> </a:t>
            </a:r>
            <a:r>
              <a:rPr sz="2200" b="0" spc="-10">
                <a:latin typeface="Arial"/>
                <a:cs typeface="Arial"/>
              </a:rPr>
              <a:t>Opportunity</a:t>
            </a:r>
            <a:endParaRPr sz="2200">
              <a:latin typeface="Arial"/>
              <a:cs typeface="Arial"/>
            </a:endParaRPr>
          </a:p>
        </p:txBody>
      </p:sp>
      <p:pic>
        <p:nvPicPr>
          <p:cNvPr id="4" name="object 4" descr="Photo of a wastewater treatment plant"/>
          <p:cNvPicPr/>
          <p:nvPr/>
        </p:nvPicPr>
        <p:blipFill>
          <a:blip r:embed="rId2" cstate="print"/>
          <a:stretch>
            <a:fillRect/>
          </a:stretch>
        </p:blipFill>
        <p:spPr>
          <a:xfrm>
            <a:off x="586600" y="1955292"/>
            <a:ext cx="5290058" cy="2700019"/>
          </a:xfrm>
          <a:prstGeom prst="rect">
            <a:avLst/>
          </a:prstGeom>
        </p:spPr>
      </p:pic>
      <p:sp>
        <p:nvSpPr>
          <p:cNvPr id="5" name="object 5">
            <a:extLst>
              <a:ext uri="{C183D7F6-B498-43B3-948B-1728B52AA6E4}">
                <adec:decorative xmlns:adec="http://schemas.microsoft.com/office/drawing/2017/decorative" val="1"/>
              </a:ext>
            </a:extLst>
          </p:cNvPr>
          <p:cNvSpPr/>
          <p:nvPr/>
        </p:nvSpPr>
        <p:spPr>
          <a:xfrm>
            <a:off x="100360" y="1429258"/>
            <a:ext cx="11976735" cy="0"/>
          </a:xfrm>
          <a:custGeom>
            <a:avLst/>
            <a:gdLst/>
            <a:ahLst/>
            <a:cxnLst/>
            <a:rect l="l" t="t" r="r" b="b"/>
            <a:pathLst>
              <a:path w="11976735">
                <a:moveTo>
                  <a:pt x="0" y="0"/>
                </a:moveTo>
                <a:lnTo>
                  <a:pt x="11976450" y="0"/>
                </a:lnTo>
              </a:path>
            </a:pathLst>
          </a:custGeom>
          <a:ln w="76200">
            <a:solidFill>
              <a:srgbClr val="29741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6" name="object 6" descr="A photo of a WWER system."/>
          <p:cNvPicPr/>
          <p:nvPr/>
        </p:nvPicPr>
        <p:blipFill>
          <a:blip r:embed="rId3" cstate="print"/>
          <a:stretch>
            <a:fillRect/>
          </a:stretch>
        </p:blipFill>
        <p:spPr>
          <a:xfrm>
            <a:off x="6096000" y="1955292"/>
            <a:ext cx="5509386" cy="2700019"/>
          </a:xfrm>
          <a:prstGeom prst="rect">
            <a:avLst/>
          </a:prstGeom>
        </p:spPr>
      </p:pic>
      <p:sp>
        <p:nvSpPr>
          <p:cNvPr id="7" name="object 7"/>
          <p:cNvSpPr txBox="1">
            <a:spLocks noGrp="1"/>
          </p:cNvSpPr>
          <p:nvPr>
            <p:ph type="sldNum" sz="quarter" idx="7"/>
          </p:nvPr>
        </p:nvSpPr>
        <p:spPr>
          <a:prstGeom prst="rect">
            <a:avLst/>
          </a:prstGeom>
        </p:spPr>
        <p:txBody>
          <a:bodyPr vert="horz" wrap="square" lIns="0" tIns="3810" rIns="0" bIns="0" rtlCol="0">
            <a:spAutoFit/>
          </a:bodyPr>
          <a:lstStyle/>
          <a:p>
            <a:pPr marL="38100" marR="0" lvl="0" indent="0" defTabSz="914400" eaLnBrk="1" fontAlgn="auto" latinLnBrk="0" hangingPunct="1">
              <a:lnSpc>
                <a:spcPct val="100000"/>
              </a:lnSpc>
              <a:spcBef>
                <a:spcPts val="3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767676"/>
                </a:solidFill>
                <a:effectLst/>
                <a:uLnTx/>
                <a:uFillTx/>
                <a:latin typeface="Calibri"/>
                <a:cs typeface="Calibri"/>
              </a:rPr>
              <a:pPr marL="38100" marR="0" lvl="0" indent="0" defTabSz="914400" eaLnBrk="1" fontAlgn="auto" latinLnBrk="0" hangingPunct="1">
                <a:lnSpc>
                  <a:spcPct val="100000"/>
                </a:lnSpc>
                <a:spcBef>
                  <a:spcPts val="30"/>
                </a:spcBef>
                <a:spcAft>
                  <a:spcPts val="0"/>
                </a:spcAft>
                <a:buClrTx/>
                <a:buSzTx/>
                <a:buFontTx/>
                <a:buNone/>
                <a:tabLst/>
                <a:defRPr/>
              </a:pPr>
              <a:t>55</a:t>
            </a:fld>
            <a:endParaRPr kumimoji="0" sz="1200" b="0" i="0" u="none" strike="noStrike" kern="0" cap="none" spc="-25" normalizeH="0" baseline="0" noProof="0">
              <a:ln>
                <a:noFill/>
              </a:ln>
              <a:solidFill>
                <a:srgbClr val="767676"/>
              </a:solidFill>
              <a:effectLst/>
              <a:uLnTx/>
              <a:uFillTx/>
              <a:latin typeface="Calibri"/>
              <a:cs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14494-8558-33B7-6D01-E37D8E145BB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0E05925-BD72-B0D2-D0FF-5C496C1000BA}"/>
              </a:ext>
            </a:extLst>
          </p:cNvPr>
          <p:cNvSpPr>
            <a:spLocks noGrp="1"/>
          </p:cNvSpPr>
          <p:nvPr>
            <p:ph type="title"/>
          </p:nvPr>
        </p:nvSpPr>
        <p:spPr>
          <a:xfrm>
            <a:off x="3970472" y="2344109"/>
            <a:ext cx="4592503" cy="2169781"/>
          </a:xfrm>
        </p:spPr>
        <p:txBody>
          <a:bodyPr>
            <a:normAutofit/>
          </a:bodyPr>
          <a:lstStyle/>
          <a:p>
            <a:r>
              <a:rPr lang="en-US"/>
              <a:t>LBE Updates and Reminders</a:t>
            </a:r>
          </a:p>
        </p:txBody>
      </p:sp>
    </p:spTree>
    <p:extLst>
      <p:ext uri="{BB962C8B-B14F-4D97-AF65-F5344CB8AC3E}">
        <p14:creationId xmlns:p14="http://schemas.microsoft.com/office/powerpoint/2010/main" val="12043486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F7072E-46FD-C6F8-4245-64DF4C80EC6C}"/>
              </a:ext>
            </a:extLst>
          </p:cNvPr>
          <p:cNvSpPr>
            <a:spLocks noGrp="1"/>
          </p:cNvSpPr>
          <p:nvPr>
            <p:ph type="body" sz="quarter" idx="12"/>
          </p:nvPr>
        </p:nvSpPr>
        <p:spPr>
          <a:xfrm>
            <a:off x="500131" y="998800"/>
            <a:ext cx="10367486" cy="410926"/>
          </a:xfrm>
        </p:spPr>
        <p:txBody>
          <a:bodyPr>
            <a:normAutofit fontScale="92500"/>
          </a:bodyPr>
          <a:lstStyle/>
          <a:p>
            <a:r>
              <a:rPr lang="en-US"/>
              <a:t>The following are </a:t>
            </a:r>
            <a:r>
              <a:rPr lang="en-US" i="1"/>
              <a:t>proposed</a:t>
            </a:r>
            <a:r>
              <a:rPr lang="en-US"/>
              <a:t> changes to the light-duty portion of the MOR-EV program</a:t>
            </a:r>
          </a:p>
        </p:txBody>
      </p:sp>
      <p:sp>
        <p:nvSpPr>
          <p:cNvPr id="3" name="Title 2">
            <a:extLst>
              <a:ext uri="{FF2B5EF4-FFF2-40B4-BE49-F238E27FC236}">
                <a16:creationId xmlns:a16="http://schemas.microsoft.com/office/drawing/2014/main" id="{CA951330-FEB0-5CE6-CDFE-C716147BCC67}"/>
              </a:ext>
            </a:extLst>
          </p:cNvPr>
          <p:cNvSpPr>
            <a:spLocks noGrp="1"/>
          </p:cNvSpPr>
          <p:nvPr>
            <p:ph type="title"/>
          </p:nvPr>
        </p:nvSpPr>
        <p:spPr>
          <a:xfrm>
            <a:off x="500131" y="303000"/>
            <a:ext cx="10367486" cy="559264"/>
          </a:xfrm>
        </p:spPr>
        <p:txBody>
          <a:bodyPr>
            <a:normAutofit fontScale="90000"/>
          </a:bodyPr>
          <a:lstStyle/>
          <a:p>
            <a:r>
              <a:rPr lang="en-US"/>
              <a:t>EV incentives update – light duty</a:t>
            </a:r>
          </a:p>
        </p:txBody>
      </p:sp>
      <p:graphicFrame>
        <p:nvGraphicFramePr>
          <p:cNvPr id="6" name="Table 5">
            <a:extLst>
              <a:ext uri="{FF2B5EF4-FFF2-40B4-BE49-F238E27FC236}">
                <a16:creationId xmlns:a16="http://schemas.microsoft.com/office/drawing/2014/main" id="{2DC263D0-ACB3-E906-3841-247CA130D22B}"/>
              </a:ext>
            </a:extLst>
          </p:cNvPr>
          <p:cNvGraphicFramePr>
            <a:graphicFrameLocks noGrp="1"/>
          </p:cNvGraphicFramePr>
          <p:nvPr>
            <p:extLst>
              <p:ext uri="{D42A27DB-BD31-4B8C-83A1-F6EECF244321}">
                <p14:modId xmlns:p14="http://schemas.microsoft.com/office/powerpoint/2010/main" val="2762430336"/>
              </p:ext>
            </p:extLst>
          </p:nvPr>
        </p:nvGraphicFramePr>
        <p:xfrm>
          <a:off x="500131" y="1546262"/>
          <a:ext cx="11396213" cy="4326425"/>
        </p:xfrm>
        <a:graphic>
          <a:graphicData uri="http://schemas.openxmlformats.org/drawingml/2006/table">
            <a:tbl>
              <a:tblPr firstRow="1" bandRow="1">
                <a:tableStyleId>{74C1A8A3-306A-4EB7-A6B1-4F7E0EB9C5D6}</a:tableStyleId>
              </a:tblPr>
              <a:tblGrid>
                <a:gridCol w="2627482">
                  <a:extLst>
                    <a:ext uri="{9D8B030D-6E8A-4147-A177-3AD203B41FA5}">
                      <a16:colId xmlns:a16="http://schemas.microsoft.com/office/drawing/2014/main" val="3468464083"/>
                    </a:ext>
                  </a:extLst>
                </a:gridCol>
                <a:gridCol w="4110650">
                  <a:extLst>
                    <a:ext uri="{9D8B030D-6E8A-4147-A177-3AD203B41FA5}">
                      <a16:colId xmlns:a16="http://schemas.microsoft.com/office/drawing/2014/main" val="3731819295"/>
                    </a:ext>
                  </a:extLst>
                </a:gridCol>
                <a:gridCol w="4658081">
                  <a:extLst>
                    <a:ext uri="{9D8B030D-6E8A-4147-A177-3AD203B41FA5}">
                      <a16:colId xmlns:a16="http://schemas.microsoft.com/office/drawing/2014/main" val="2869901374"/>
                    </a:ext>
                  </a:extLst>
                </a:gridCol>
              </a:tblGrid>
              <a:tr h="421132">
                <a:tc>
                  <a:txBody>
                    <a:bodyPr/>
                    <a:lstStyle/>
                    <a:p>
                      <a:r>
                        <a:rPr lang="en-US" sz="1800">
                          <a:solidFill>
                            <a:srgbClr val="323232"/>
                          </a:solidFill>
                        </a:rPr>
                        <a:t>Category</a:t>
                      </a:r>
                    </a:p>
                  </a:txBody>
                  <a:tcPr/>
                </a:tc>
                <a:tc>
                  <a:txBody>
                    <a:bodyPr/>
                    <a:lstStyle/>
                    <a:p>
                      <a:r>
                        <a:rPr lang="en-US" sz="1800">
                          <a:solidFill>
                            <a:srgbClr val="323232"/>
                          </a:solidFill>
                        </a:rPr>
                        <a:t>Current</a:t>
                      </a:r>
                    </a:p>
                  </a:txBody>
                  <a:tcPr/>
                </a:tc>
                <a:tc>
                  <a:txBody>
                    <a:bodyPr/>
                    <a:lstStyle/>
                    <a:p>
                      <a:r>
                        <a:rPr lang="en-US" sz="1800">
                          <a:solidFill>
                            <a:srgbClr val="323232"/>
                          </a:solidFill>
                        </a:rPr>
                        <a:t>Proposed Changes</a:t>
                      </a:r>
                    </a:p>
                  </a:txBody>
                  <a:tcPr/>
                </a:tc>
                <a:extLst>
                  <a:ext uri="{0D108BD9-81ED-4DB2-BD59-A6C34878D82A}">
                    <a16:rowId xmlns:a16="http://schemas.microsoft.com/office/drawing/2014/main" val="2454706714"/>
                  </a:ext>
                </a:extLst>
              </a:tr>
              <a:tr h="934566">
                <a:tc>
                  <a:txBody>
                    <a:bodyPr/>
                    <a:lstStyle/>
                    <a:p>
                      <a:r>
                        <a:rPr lang="en-US" sz="1800">
                          <a:solidFill>
                            <a:srgbClr val="002060"/>
                          </a:solidFill>
                        </a:rPr>
                        <a:t>General*</a:t>
                      </a:r>
                    </a:p>
                  </a:txBody>
                  <a:tcPr/>
                </a:tc>
                <a:tc>
                  <a:txBody>
                    <a:bodyPr/>
                    <a:lstStyle/>
                    <a:p>
                      <a:r>
                        <a:rPr lang="en-US" sz="1800">
                          <a:solidFill>
                            <a:srgbClr val="002060"/>
                          </a:solidFill>
                        </a:rPr>
                        <a:t>No cap on number of rebates that applicant can apply for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2060"/>
                          </a:solidFill>
                        </a:rPr>
                        <a:t>Individuals may not receive rebates for more than two eligible vehicles in any three-year period</a:t>
                      </a:r>
                    </a:p>
                  </a:txBody>
                  <a:tcPr/>
                </a:tc>
                <a:extLst>
                  <a:ext uri="{0D108BD9-81ED-4DB2-BD59-A6C34878D82A}">
                    <a16:rowId xmlns:a16="http://schemas.microsoft.com/office/drawing/2014/main" val="907981324"/>
                  </a:ext>
                </a:extLst>
              </a:tr>
              <a:tr h="421132">
                <a:tc>
                  <a:txBody>
                    <a:bodyPr/>
                    <a:lstStyle/>
                    <a:p>
                      <a:r>
                        <a:rPr lang="en-US" sz="1800">
                          <a:solidFill>
                            <a:srgbClr val="002060"/>
                          </a:solidFill>
                        </a:rPr>
                        <a:t>New Light Duty</a:t>
                      </a:r>
                    </a:p>
                  </a:txBody>
                  <a:tcPr/>
                </a:tc>
                <a:tc>
                  <a:txBody>
                    <a:bodyPr/>
                    <a:lstStyle/>
                    <a:p>
                      <a:r>
                        <a:rPr lang="en-US" sz="1800">
                          <a:solidFill>
                            <a:srgbClr val="002060"/>
                          </a:solidFill>
                        </a:rPr>
                        <a:t>$55,000 Price Cap</a:t>
                      </a:r>
                    </a:p>
                  </a:txBody>
                  <a:tcPr/>
                </a:tc>
                <a:tc>
                  <a:txBody>
                    <a:bodyPr/>
                    <a:lstStyle/>
                    <a:p>
                      <a:r>
                        <a:rPr lang="en-US" sz="1800">
                          <a:solidFill>
                            <a:srgbClr val="002060"/>
                          </a:solidFill>
                        </a:rPr>
                        <a:t>$50,000 Price Cap</a:t>
                      </a:r>
                    </a:p>
                  </a:txBody>
                  <a:tcPr/>
                </a:tc>
                <a:extLst>
                  <a:ext uri="{0D108BD9-81ED-4DB2-BD59-A6C34878D82A}">
                    <a16:rowId xmlns:a16="http://schemas.microsoft.com/office/drawing/2014/main" val="526216777"/>
                  </a:ext>
                </a:extLst>
              </a:tr>
              <a:tr h="421132">
                <a:tc>
                  <a:txBody>
                    <a:bodyPr/>
                    <a:lstStyle/>
                    <a:p>
                      <a:r>
                        <a:rPr lang="en-US" sz="1800">
                          <a:solidFill>
                            <a:srgbClr val="002060"/>
                          </a:solidFill>
                        </a:rPr>
                        <a:t>Used Light Duty</a:t>
                      </a:r>
                    </a:p>
                  </a:txBody>
                  <a:tcPr/>
                </a:tc>
                <a:tc>
                  <a:txBody>
                    <a:bodyPr/>
                    <a:lstStyle/>
                    <a:p>
                      <a:r>
                        <a:rPr lang="en-US" sz="1800">
                          <a:solidFill>
                            <a:srgbClr val="002060"/>
                          </a:solidFill>
                        </a:rPr>
                        <a:t>$40,000 Price Cap</a:t>
                      </a:r>
                    </a:p>
                  </a:txBody>
                  <a:tcPr/>
                </a:tc>
                <a:tc>
                  <a:txBody>
                    <a:bodyPr/>
                    <a:lstStyle/>
                    <a:p>
                      <a:r>
                        <a:rPr lang="en-US" sz="1800">
                          <a:solidFill>
                            <a:srgbClr val="002060"/>
                          </a:solidFill>
                        </a:rPr>
                        <a:t>$35,000 Price Cap</a:t>
                      </a:r>
                    </a:p>
                  </a:txBody>
                  <a:tcPr/>
                </a:tc>
                <a:extLst>
                  <a:ext uri="{0D108BD9-81ED-4DB2-BD59-A6C34878D82A}">
                    <a16:rowId xmlns:a16="http://schemas.microsoft.com/office/drawing/2014/main" val="876426593"/>
                  </a:ext>
                </a:extLst>
              </a:tr>
              <a:tr h="421132">
                <a:tc>
                  <a:txBody>
                    <a:bodyPr/>
                    <a:lstStyle/>
                    <a:p>
                      <a:r>
                        <a:rPr lang="en-US" sz="1800">
                          <a:solidFill>
                            <a:srgbClr val="002060"/>
                          </a:solidFill>
                        </a:rPr>
                        <a:t>Used Light Duty</a:t>
                      </a:r>
                    </a:p>
                  </a:txBody>
                  <a:tcPr/>
                </a:tc>
                <a:tc>
                  <a:txBody>
                    <a:bodyPr/>
                    <a:lstStyle/>
                    <a:p>
                      <a:endParaRPr lang="en-US" sz="1800">
                        <a:solidFill>
                          <a:srgbClr val="002060"/>
                        </a:solidFill>
                      </a:endParaRPr>
                    </a:p>
                  </a:txBody>
                  <a:tcPr/>
                </a:tc>
                <a:tc>
                  <a:txBody>
                    <a:bodyPr/>
                    <a:lstStyle/>
                    <a:p>
                      <a:r>
                        <a:rPr lang="en-US" sz="1800">
                          <a:solidFill>
                            <a:srgbClr val="002060"/>
                          </a:solidFill>
                        </a:rPr>
                        <a:t>Disallow rebates to exceed car purchase price</a:t>
                      </a:r>
                    </a:p>
                  </a:txBody>
                  <a:tcPr/>
                </a:tc>
                <a:extLst>
                  <a:ext uri="{0D108BD9-81ED-4DB2-BD59-A6C34878D82A}">
                    <a16:rowId xmlns:a16="http://schemas.microsoft.com/office/drawing/2014/main" val="114396588"/>
                  </a:ext>
                </a:extLst>
              </a:tr>
              <a:tr h="1488383">
                <a:tc>
                  <a:txBody>
                    <a:bodyPr/>
                    <a:lstStyle/>
                    <a:p>
                      <a:r>
                        <a:rPr lang="en-US" sz="1800">
                          <a:solidFill>
                            <a:srgbClr val="002060"/>
                          </a:solidFill>
                        </a:rPr>
                        <a:t>MOR-EV+ Adder**</a:t>
                      </a:r>
                    </a:p>
                  </a:txBody>
                  <a:tcPr/>
                </a:tc>
                <a:tc>
                  <a:txBody>
                    <a:bodyPr/>
                    <a:lstStyle/>
                    <a:p>
                      <a:r>
                        <a:rPr lang="en-US" sz="1800">
                          <a:solidFill>
                            <a:srgbClr val="002060"/>
                          </a:solidFill>
                        </a:rPr>
                        <a:t>Must prove eligibility through participation in income-qualifying programs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2060"/>
                          </a:solidFill>
                        </a:rPr>
                        <a:t>Expand eligibility criteria to also include income thresholds of $150,000 for joint return or surviving spouse, $112,500 for head of household, or $75,000 for individual filer or taxpayer</a:t>
                      </a:r>
                    </a:p>
                  </a:txBody>
                  <a:tcPr/>
                </a:tc>
                <a:extLst>
                  <a:ext uri="{0D108BD9-81ED-4DB2-BD59-A6C34878D82A}">
                    <a16:rowId xmlns:a16="http://schemas.microsoft.com/office/drawing/2014/main" val="1690699995"/>
                  </a:ext>
                </a:extLst>
              </a:tr>
            </a:tbl>
          </a:graphicData>
        </a:graphic>
      </p:graphicFrame>
      <p:sp>
        <p:nvSpPr>
          <p:cNvPr id="7" name="TextBox 6">
            <a:extLst>
              <a:ext uri="{FF2B5EF4-FFF2-40B4-BE49-F238E27FC236}">
                <a16:creationId xmlns:a16="http://schemas.microsoft.com/office/drawing/2014/main" id="{50E059E7-C4E6-D168-2FA2-62A21EBC14DA}"/>
              </a:ext>
            </a:extLst>
          </p:cNvPr>
          <p:cNvSpPr txBox="1"/>
          <p:nvPr/>
        </p:nvSpPr>
        <p:spPr>
          <a:xfrm>
            <a:off x="500131" y="6009223"/>
            <a:ext cx="6357869" cy="584775"/>
          </a:xfrm>
          <a:prstGeom prst="rect">
            <a:avLst/>
          </a:prstGeom>
          <a:solidFill>
            <a:schemeClr val="tx1"/>
          </a:solidFill>
        </p:spPr>
        <p:txBody>
          <a:bodyPr wrap="square" rtlCol="0">
            <a:spAutoFit/>
          </a:bodyPr>
          <a:lstStyle/>
          <a:p>
            <a:r>
              <a:rPr lang="en-US" sz="1600" b="1">
                <a:solidFill>
                  <a:schemeClr val="bg1"/>
                </a:solidFill>
              </a:rPr>
              <a:t>*Applicable to the MHDV rebate offerings </a:t>
            </a:r>
          </a:p>
          <a:p>
            <a:r>
              <a:rPr lang="en-US" sz="1600" b="1">
                <a:solidFill>
                  <a:schemeClr val="bg1"/>
                </a:solidFill>
              </a:rPr>
              <a:t>*Applicable to the Pick Up &amp; Class 2b rebate offerings</a:t>
            </a:r>
          </a:p>
        </p:txBody>
      </p:sp>
    </p:spTree>
    <p:extLst>
      <p:ext uri="{BB962C8B-B14F-4D97-AF65-F5344CB8AC3E}">
        <p14:creationId xmlns:p14="http://schemas.microsoft.com/office/powerpoint/2010/main" val="42855027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C2973-1CC7-4323-655D-FEDB967429C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7A5E47D-B47C-F71F-A821-403D1BC1D5EA}"/>
              </a:ext>
            </a:extLst>
          </p:cNvPr>
          <p:cNvSpPr>
            <a:spLocks noGrp="1"/>
          </p:cNvSpPr>
          <p:nvPr>
            <p:ph type="body" sz="quarter" idx="12"/>
          </p:nvPr>
        </p:nvSpPr>
        <p:spPr>
          <a:xfrm>
            <a:off x="602706" y="1912247"/>
            <a:ext cx="11045553" cy="844738"/>
          </a:xfrm>
        </p:spPr>
        <p:txBody>
          <a:bodyPr>
            <a:noAutofit/>
          </a:bodyPr>
          <a:lstStyle/>
          <a:p>
            <a:r>
              <a:rPr lang="en-US" sz="2400"/>
              <a:t>The following are </a:t>
            </a:r>
            <a:r>
              <a:rPr lang="en-US" sz="2400" i="1"/>
              <a:t>proposed</a:t>
            </a:r>
            <a:r>
              <a:rPr lang="en-US" sz="2400"/>
              <a:t> changes to the medium-/heavy-duty portion of the MOR-EV program:</a:t>
            </a:r>
          </a:p>
        </p:txBody>
      </p:sp>
      <p:sp>
        <p:nvSpPr>
          <p:cNvPr id="3" name="Title 2">
            <a:extLst>
              <a:ext uri="{FF2B5EF4-FFF2-40B4-BE49-F238E27FC236}">
                <a16:creationId xmlns:a16="http://schemas.microsoft.com/office/drawing/2014/main" id="{BD707889-71E3-C27F-29EC-A27FE6ADD949}"/>
              </a:ext>
            </a:extLst>
          </p:cNvPr>
          <p:cNvSpPr>
            <a:spLocks noGrp="1"/>
          </p:cNvSpPr>
          <p:nvPr>
            <p:ph type="title"/>
          </p:nvPr>
        </p:nvSpPr>
        <p:spPr>
          <a:xfrm>
            <a:off x="441524" y="646313"/>
            <a:ext cx="11413512" cy="755154"/>
          </a:xfrm>
        </p:spPr>
        <p:txBody>
          <a:bodyPr>
            <a:noAutofit/>
          </a:bodyPr>
          <a:lstStyle/>
          <a:p>
            <a:r>
              <a:rPr lang="en-US" sz="3600"/>
              <a:t>EV incentives update – Pick Up and Class 2b Trucks</a:t>
            </a:r>
          </a:p>
        </p:txBody>
      </p:sp>
      <p:graphicFrame>
        <p:nvGraphicFramePr>
          <p:cNvPr id="6" name="Table 5">
            <a:extLst>
              <a:ext uri="{FF2B5EF4-FFF2-40B4-BE49-F238E27FC236}">
                <a16:creationId xmlns:a16="http://schemas.microsoft.com/office/drawing/2014/main" id="{7F701677-EE46-FFF1-D770-F3FEB4D2BF81}"/>
              </a:ext>
            </a:extLst>
          </p:cNvPr>
          <p:cNvGraphicFramePr>
            <a:graphicFrameLocks noGrp="1"/>
          </p:cNvGraphicFramePr>
          <p:nvPr>
            <p:extLst>
              <p:ext uri="{D42A27DB-BD31-4B8C-83A1-F6EECF244321}">
                <p14:modId xmlns:p14="http://schemas.microsoft.com/office/powerpoint/2010/main" val="1217190981"/>
              </p:ext>
            </p:extLst>
          </p:nvPr>
        </p:nvGraphicFramePr>
        <p:xfrm>
          <a:off x="602706" y="3301938"/>
          <a:ext cx="10761794" cy="1722120"/>
        </p:xfrm>
        <a:graphic>
          <a:graphicData uri="http://schemas.openxmlformats.org/drawingml/2006/table">
            <a:tbl>
              <a:tblPr firstRow="1" bandRow="1">
                <a:tableStyleId>{74C1A8A3-306A-4EB7-A6B1-4F7E0EB9C5D6}</a:tableStyleId>
              </a:tblPr>
              <a:tblGrid>
                <a:gridCol w="5261609">
                  <a:extLst>
                    <a:ext uri="{9D8B030D-6E8A-4147-A177-3AD203B41FA5}">
                      <a16:colId xmlns:a16="http://schemas.microsoft.com/office/drawing/2014/main" val="50450422"/>
                    </a:ext>
                  </a:extLst>
                </a:gridCol>
                <a:gridCol w="5500185">
                  <a:extLst>
                    <a:ext uri="{9D8B030D-6E8A-4147-A177-3AD203B41FA5}">
                      <a16:colId xmlns:a16="http://schemas.microsoft.com/office/drawing/2014/main" val="3646041743"/>
                    </a:ext>
                  </a:extLst>
                </a:gridCol>
              </a:tblGrid>
              <a:tr h="304680">
                <a:tc>
                  <a:txBody>
                    <a:bodyPr/>
                    <a:lstStyle/>
                    <a:p>
                      <a:pPr algn="ctr"/>
                      <a:r>
                        <a:rPr lang="en-US" sz="1800">
                          <a:solidFill>
                            <a:srgbClr val="2C3B90"/>
                          </a:solidFill>
                        </a:rPr>
                        <a:t>Current</a:t>
                      </a:r>
                    </a:p>
                  </a:txBody>
                  <a:tcPr anchor="ctr"/>
                </a:tc>
                <a:tc>
                  <a:txBody>
                    <a:bodyPr/>
                    <a:lstStyle/>
                    <a:p>
                      <a:pPr algn="ctr"/>
                      <a:r>
                        <a:rPr lang="en-US" sz="1800">
                          <a:solidFill>
                            <a:srgbClr val="2C3B90"/>
                          </a:solidFill>
                        </a:rPr>
                        <a:t>Proposed Changes</a:t>
                      </a:r>
                    </a:p>
                  </a:txBody>
                  <a:tcPr anchor="ctr"/>
                </a:tc>
                <a:extLst>
                  <a:ext uri="{0D108BD9-81ED-4DB2-BD59-A6C34878D82A}">
                    <a16:rowId xmlns:a16="http://schemas.microsoft.com/office/drawing/2014/main" val="847134444"/>
                  </a:ext>
                </a:extLst>
              </a:tr>
              <a:tr h="570696">
                <a:tc>
                  <a:txBody>
                    <a:bodyPr/>
                    <a:lstStyle/>
                    <a:p>
                      <a:r>
                        <a:rPr lang="en-US" sz="1800">
                          <a:solidFill>
                            <a:srgbClr val="2C3B90"/>
                          </a:solidFill>
                        </a:rPr>
                        <a:t>Individuals and fleets eligible for $7,500 rebate</a:t>
                      </a:r>
                    </a:p>
                  </a:txBody>
                  <a:tcPr anchor="ctr"/>
                </a:tc>
                <a:tc>
                  <a:txBody>
                    <a:bodyPr/>
                    <a:lstStyle/>
                    <a:p>
                      <a:pPr>
                        <a:spcAft>
                          <a:spcPts val="600"/>
                        </a:spcAft>
                      </a:pPr>
                      <a:r>
                        <a:rPr lang="en-US" sz="1800">
                          <a:solidFill>
                            <a:srgbClr val="2C3B90"/>
                          </a:solidFill>
                        </a:rPr>
                        <a:t>Individuals eligible for $4,500 </a:t>
                      </a:r>
                    </a:p>
                    <a:p>
                      <a:pPr>
                        <a:spcAft>
                          <a:spcPts val="600"/>
                        </a:spcAft>
                      </a:pPr>
                      <a:r>
                        <a:rPr lang="en-US" sz="1800">
                          <a:solidFill>
                            <a:srgbClr val="2C3B90"/>
                          </a:solidFill>
                        </a:rPr>
                        <a:t>Fleets still eligible for $7,500</a:t>
                      </a:r>
                    </a:p>
                  </a:txBody>
                  <a:tcPr anchor="ctr"/>
                </a:tc>
                <a:extLst>
                  <a:ext uri="{0D108BD9-81ED-4DB2-BD59-A6C34878D82A}">
                    <a16:rowId xmlns:a16="http://schemas.microsoft.com/office/drawing/2014/main" val="272506073"/>
                  </a:ext>
                </a:extLst>
              </a:tr>
              <a:tr h="361274">
                <a:tc>
                  <a:txBody>
                    <a:bodyPr/>
                    <a:lstStyle/>
                    <a:p>
                      <a:r>
                        <a:rPr lang="en-US" sz="1800">
                          <a:solidFill>
                            <a:srgbClr val="2C3B90"/>
                          </a:solidFill>
                        </a:rPr>
                        <a:t>No used pick-up truck rebate available</a:t>
                      </a:r>
                    </a:p>
                  </a:txBody>
                  <a:tcPr anchor="ctr"/>
                </a:tc>
                <a:tc>
                  <a:txBody>
                    <a:bodyPr/>
                    <a:lstStyle/>
                    <a:p>
                      <a:r>
                        <a:rPr lang="en-US" sz="1800">
                          <a:solidFill>
                            <a:srgbClr val="2C3B90"/>
                          </a:solidFill>
                        </a:rPr>
                        <a:t>Create used pick-up truck rebate with $55,000 price cap</a:t>
                      </a:r>
                    </a:p>
                  </a:txBody>
                  <a:tcPr anchor="ctr"/>
                </a:tc>
                <a:extLst>
                  <a:ext uri="{0D108BD9-81ED-4DB2-BD59-A6C34878D82A}">
                    <a16:rowId xmlns:a16="http://schemas.microsoft.com/office/drawing/2014/main" val="1271623682"/>
                  </a:ext>
                </a:extLst>
              </a:tr>
            </a:tbl>
          </a:graphicData>
        </a:graphic>
      </p:graphicFrame>
    </p:spTree>
    <p:extLst>
      <p:ext uri="{BB962C8B-B14F-4D97-AF65-F5344CB8AC3E}">
        <p14:creationId xmlns:p14="http://schemas.microsoft.com/office/powerpoint/2010/main" val="14627233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A64CA-D849-7FD0-63C5-18F29387816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C0200BE-4FBB-A783-9459-CB06F31FFB8D}"/>
              </a:ext>
            </a:extLst>
          </p:cNvPr>
          <p:cNvSpPr>
            <a:spLocks noGrp="1"/>
          </p:cNvSpPr>
          <p:nvPr>
            <p:ph type="body" sz="quarter" idx="12"/>
          </p:nvPr>
        </p:nvSpPr>
        <p:spPr>
          <a:xfrm>
            <a:off x="573223" y="1579462"/>
            <a:ext cx="11045553" cy="844738"/>
          </a:xfrm>
        </p:spPr>
        <p:txBody>
          <a:bodyPr>
            <a:noAutofit/>
          </a:bodyPr>
          <a:lstStyle/>
          <a:p>
            <a:r>
              <a:rPr lang="en-US" sz="2400"/>
              <a:t>The following are </a:t>
            </a:r>
            <a:r>
              <a:rPr lang="en-US" sz="2400" i="1"/>
              <a:t>proposed</a:t>
            </a:r>
            <a:r>
              <a:rPr lang="en-US" sz="2400"/>
              <a:t> changes to the medium-/heavy-duty portion of the MOR-EV program:</a:t>
            </a:r>
          </a:p>
        </p:txBody>
      </p:sp>
      <p:sp>
        <p:nvSpPr>
          <p:cNvPr id="3" name="Title 2">
            <a:extLst>
              <a:ext uri="{FF2B5EF4-FFF2-40B4-BE49-F238E27FC236}">
                <a16:creationId xmlns:a16="http://schemas.microsoft.com/office/drawing/2014/main" id="{DEFD25F0-8D62-0513-EFA6-27883A3D6434}"/>
              </a:ext>
            </a:extLst>
          </p:cNvPr>
          <p:cNvSpPr>
            <a:spLocks noGrp="1"/>
          </p:cNvSpPr>
          <p:nvPr>
            <p:ph type="title"/>
          </p:nvPr>
        </p:nvSpPr>
        <p:spPr>
          <a:xfrm>
            <a:off x="441524" y="646313"/>
            <a:ext cx="11413512" cy="755154"/>
          </a:xfrm>
        </p:spPr>
        <p:txBody>
          <a:bodyPr>
            <a:noAutofit/>
          </a:bodyPr>
          <a:lstStyle/>
          <a:p>
            <a:r>
              <a:rPr lang="en-US" sz="3600"/>
              <a:t>EV incentives update – Class 3-8 Vehicles</a:t>
            </a:r>
          </a:p>
        </p:txBody>
      </p:sp>
      <p:graphicFrame>
        <p:nvGraphicFramePr>
          <p:cNvPr id="5" name="Table 4">
            <a:extLst>
              <a:ext uri="{FF2B5EF4-FFF2-40B4-BE49-F238E27FC236}">
                <a16:creationId xmlns:a16="http://schemas.microsoft.com/office/drawing/2014/main" id="{9AF5704F-165E-94F6-771F-C1C305599A4B}"/>
              </a:ext>
            </a:extLst>
          </p:cNvPr>
          <p:cNvGraphicFramePr>
            <a:graphicFrameLocks noGrp="1"/>
          </p:cNvGraphicFramePr>
          <p:nvPr>
            <p:extLst>
              <p:ext uri="{D42A27DB-BD31-4B8C-83A1-F6EECF244321}">
                <p14:modId xmlns:p14="http://schemas.microsoft.com/office/powerpoint/2010/main" val="1464881797"/>
              </p:ext>
            </p:extLst>
          </p:nvPr>
        </p:nvGraphicFramePr>
        <p:xfrm>
          <a:off x="500129" y="2527236"/>
          <a:ext cx="11191740" cy="3754097"/>
        </p:xfrm>
        <a:graphic>
          <a:graphicData uri="http://schemas.openxmlformats.org/drawingml/2006/table">
            <a:tbl>
              <a:tblPr firstRow="1" bandRow="1">
                <a:tableStyleId>{74C1A8A3-306A-4EB7-A6B1-4F7E0EB9C5D6}</a:tableStyleId>
              </a:tblPr>
              <a:tblGrid>
                <a:gridCol w="5073576">
                  <a:extLst>
                    <a:ext uri="{9D8B030D-6E8A-4147-A177-3AD203B41FA5}">
                      <a16:colId xmlns:a16="http://schemas.microsoft.com/office/drawing/2014/main" val="1127135166"/>
                    </a:ext>
                  </a:extLst>
                </a:gridCol>
                <a:gridCol w="6118164">
                  <a:extLst>
                    <a:ext uri="{9D8B030D-6E8A-4147-A177-3AD203B41FA5}">
                      <a16:colId xmlns:a16="http://schemas.microsoft.com/office/drawing/2014/main" val="502458838"/>
                    </a:ext>
                  </a:extLst>
                </a:gridCol>
              </a:tblGrid>
              <a:tr h="400923">
                <a:tc>
                  <a:txBody>
                    <a:bodyPr/>
                    <a:lstStyle/>
                    <a:p>
                      <a:pPr algn="ctr"/>
                      <a:r>
                        <a:rPr lang="en-US" sz="1800" u="none">
                          <a:solidFill>
                            <a:srgbClr val="2C3B90"/>
                          </a:solidFill>
                        </a:rPr>
                        <a:t>Current</a:t>
                      </a:r>
                    </a:p>
                  </a:txBody>
                  <a:tcPr anchor="ctr"/>
                </a:tc>
                <a:tc>
                  <a:txBody>
                    <a:bodyPr/>
                    <a:lstStyle/>
                    <a:p>
                      <a:pPr algn="ctr"/>
                      <a:r>
                        <a:rPr lang="en-US" sz="1800" u="none">
                          <a:solidFill>
                            <a:srgbClr val="2C3B90"/>
                          </a:solidFill>
                        </a:rPr>
                        <a:t>Proposed</a:t>
                      </a:r>
                    </a:p>
                  </a:txBody>
                  <a:tcPr anchor="ctr"/>
                </a:tc>
                <a:extLst>
                  <a:ext uri="{0D108BD9-81ED-4DB2-BD59-A6C34878D82A}">
                    <a16:rowId xmlns:a16="http://schemas.microsoft.com/office/drawing/2014/main" val="322100035"/>
                  </a:ext>
                </a:extLst>
              </a:tr>
              <a:tr h="984084">
                <a:tc>
                  <a:txBody>
                    <a:bodyPr/>
                    <a:lstStyle/>
                    <a:p>
                      <a:r>
                        <a:rPr lang="en-US" sz="1800">
                          <a:solidFill>
                            <a:srgbClr val="2C3B90"/>
                          </a:solidFill>
                        </a:rPr>
                        <a:t>$2 million price cap for classes 3-8</a:t>
                      </a:r>
                    </a:p>
                  </a:txBody>
                  <a:tcPr anchor="ctr"/>
                </a:tc>
                <a:tc>
                  <a:txBody>
                    <a:bodyPr/>
                    <a:lstStyle/>
                    <a:p>
                      <a:r>
                        <a:rPr lang="en-US" sz="1800">
                          <a:solidFill>
                            <a:srgbClr val="2C3B90"/>
                          </a:solidFill>
                        </a:rPr>
                        <a:t>$100,000 Price Cap for Class 3</a:t>
                      </a:r>
                    </a:p>
                    <a:p>
                      <a:r>
                        <a:rPr lang="en-US" sz="1800">
                          <a:solidFill>
                            <a:srgbClr val="2C3B90"/>
                          </a:solidFill>
                        </a:rPr>
                        <a:t>$500,000 Price Cap for Class 4-6</a:t>
                      </a:r>
                    </a:p>
                    <a:p>
                      <a:r>
                        <a:rPr lang="en-US" sz="1800">
                          <a:solidFill>
                            <a:srgbClr val="2C3B90"/>
                          </a:solidFill>
                        </a:rPr>
                        <a:t>$2,000,000 Price Cap for Class 7 and 8</a:t>
                      </a:r>
                    </a:p>
                  </a:txBody>
                  <a:tcPr anchor="ctr"/>
                </a:tc>
                <a:extLst>
                  <a:ext uri="{0D108BD9-81ED-4DB2-BD59-A6C34878D82A}">
                    <a16:rowId xmlns:a16="http://schemas.microsoft.com/office/drawing/2014/main" val="3977437308"/>
                  </a:ext>
                </a:extLst>
              </a:tr>
              <a:tr h="692503">
                <a:tc>
                  <a:txBody>
                    <a:bodyPr/>
                    <a:lstStyle/>
                    <a:p>
                      <a:r>
                        <a:rPr lang="en-US" sz="1800">
                          <a:solidFill>
                            <a:srgbClr val="2C3B90"/>
                          </a:solidFill>
                        </a:rPr>
                        <a:t>All Class 3-8 applicants must receive a rebate reservation voucher before vehicle delivery</a:t>
                      </a:r>
                    </a:p>
                  </a:txBody>
                  <a:tcPr anchor="ctr"/>
                </a:tc>
                <a:tc>
                  <a:txBody>
                    <a:bodyPr/>
                    <a:lstStyle/>
                    <a:p>
                      <a:r>
                        <a:rPr lang="en-US" sz="1800">
                          <a:solidFill>
                            <a:srgbClr val="2C3B90"/>
                          </a:solidFill>
                        </a:rPr>
                        <a:t>Class 3 applications will utilize post purchase rebate process and no longer need voucher</a:t>
                      </a:r>
                    </a:p>
                  </a:txBody>
                  <a:tcPr anchor="ctr"/>
                </a:tc>
                <a:extLst>
                  <a:ext uri="{0D108BD9-81ED-4DB2-BD59-A6C34878D82A}">
                    <a16:rowId xmlns:a16="http://schemas.microsoft.com/office/drawing/2014/main" val="4231077269"/>
                  </a:ext>
                </a:extLst>
              </a:tr>
              <a:tr h="984084">
                <a:tc>
                  <a:txBody>
                    <a:bodyPr/>
                    <a:lstStyle/>
                    <a:p>
                      <a:r>
                        <a:rPr lang="en-US" sz="1800">
                          <a:solidFill>
                            <a:srgbClr val="2C3B90"/>
                          </a:solidFill>
                        </a:rPr>
                        <a:t>Individual applicants receive the same rebate amount as fleet applicants  ($15,000 to $90,000 depending on class)</a:t>
                      </a:r>
                    </a:p>
                  </a:txBody>
                  <a:tcPr anchor="ctr"/>
                </a:tc>
                <a:tc>
                  <a:txBody>
                    <a:bodyPr/>
                    <a:lstStyle/>
                    <a:p>
                      <a:r>
                        <a:rPr lang="en-US" sz="1800">
                          <a:solidFill>
                            <a:srgbClr val="2C3B90"/>
                          </a:solidFill>
                        </a:rPr>
                        <a:t>Individual applicants will be capped at a $7,500 rebate for classes 3-8</a:t>
                      </a:r>
                    </a:p>
                  </a:txBody>
                  <a:tcPr anchor="ctr"/>
                </a:tc>
                <a:extLst>
                  <a:ext uri="{0D108BD9-81ED-4DB2-BD59-A6C34878D82A}">
                    <a16:rowId xmlns:a16="http://schemas.microsoft.com/office/drawing/2014/main" val="3529633746"/>
                  </a:ext>
                </a:extLst>
              </a:tr>
              <a:tr h="692503">
                <a:tc>
                  <a:txBody>
                    <a:bodyPr/>
                    <a:lstStyle/>
                    <a:p>
                      <a:r>
                        <a:rPr lang="en-US" sz="1800">
                          <a:solidFill>
                            <a:srgbClr val="2C3B90"/>
                          </a:solidFill>
                        </a:rPr>
                        <a:t>Environmental Justice Adder based on Environmental Justice Populations term</a:t>
                      </a:r>
                    </a:p>
                  </a:txBody>
                  <a:tcPr anchor="ctr"/>
                </a:tc>
                <a:tc>
                  <a:txBody>
                    <a:bodyPr/>
                    <a:lstStyle/>
                    <a:p>
                      <a:r>
                        <a:rPr lang="en-US" sz="1800">
                          <a:solidFill>
                            <a:srgbClr val="2C3B90"/>
                          </a:solidFill>
                        </a:rPr>
                        <a:t>Burdened Areas Adder based on Burdened Areas term</a:t>
                      </a:r>
                    </a:p>
                  </a:txBody>
                  <a:tcPr anchor="ctr"/>
                </a:tc>
                <a:extLst>
                  <a:ext uri="{0D108BD9-81ED-4DB2-BD59-A6C34878D82A}">
                    <a16:rowId xmlns:a16="http://schemas.microsoft.com/office/drawing/2014/main" val="2864451510"/>
                  </a:ext>
                </a:extLst>
              </a:tr>
            </a:tbl>
          </a:graphicData>
        </a:graphic>
      </p:graphicFrame>
    </p:spTree>
    <p:extLst>
      <p:ext uri="{BB962C8B-B14F-4D97-AF65-F5344CB8AC3E}">
        <p14:creationId xmlns:p14="http://schemas.microsoft.com/office/powerpoint/2010/main" val="8214525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48B65-02AA-D697-3B23-CCD9A932AFA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DC5B31B-9A95-3A56-3A53-4E1AEEE114EB}"/>
              </a:ext>
            </a:extLst>
          </p:cNvPr>
          <p:cNvSpPr>
            <a:spLocks noGrp="1"/>
          </p:cNvSpPr>
          <p:nvPr>
            <p:ph type="title"/>
          </p:nvPr>
        </p:nvSpPr>
        <p:spPr>
          <a:xfrm>
            <a:off x="500130" y="618440"/>
            <a:ext cx="10367486" cy="559264"/>
          </a:xfrm>
        </p:spPr>
        <p:txBody>
          <a:bodyPr>
            <a:normAutofit fontScale="90000"/>
          </a:bodyPr>
          <a:lstStyle/>
          <a:p>
            <a:r>
              <a:rPr lang="en-US"/>
              <a:t>EV incentives for state fleets</a:t>
            </a:r>
          </a:p>
        </p:txBody>
      </p:sp>
      <p:sp>
        <p:nvSpPr>
          <p:cNvPr id="4" name="Text Placeholder 3">
            <a:extLst>
              <a:ext uri="{FF2B5EF4-FFF2-40B4-BE49-F238E27FC236}">
                <a16:creationId xmlns:a16="http://schemas.microsoft.com/office/drawing/2014/main" id="{03475CDC-1225-7D10-AFFC-D9FBDBD19E2B}"/>
              </a:ext>
            </a:extLst>
          </p:cNvPr>
          <p:cNvSpPr>
            <a:spLocks noGrp="1"/>
          </p:cNvSpPr>
          <p:nvPr>
            <p:ph type="body" sz="quarter" idx="14"/>
          </p:nvPr>
        </p:nvSpPr>
        <p:spPr>
          <a:xfrm>
            <a:off x="934359" y="1427819"/>
            <a:ext cx="10367486" cy="559263"/>
          </a:xfrm>
        </p:spPr>
        <p:txBody>
          <a:bodyPr>
            <a:normAutofit/>
          </a:bodyPr>
          <a:lstStyle/>
          <a:p>
            <a:pPr marL="45720" indent="0" algn="ctr">
              <a:buNone/>
            </a:pPr>
            <a:r>
              <a:rPr lang="en-US" sz="2000" b="1"/>
              <a:t>DOER Incentives</a:t>
            </a:r>
          </a:p>
        </p:txBody>
      </p:sp>
      <p:graphicFrame>
        <p:nvGraphicFramePr>
          <p:cNvPr id="5" name="Table 4">
            <a:extLst>
              <a:ext uri="{FF2B5EF4-FFF2-40B4-BE49-F238E27FC236}">
                <a16:creationId xmlns:a16="http://schemas.microsoft.com/office/drawing/2014/main" id="{06B1F95C-5900-A4A1-55AF-469BE90AAD29}"/>
              </a:ext>
            </a:extLst>
          </p:cNvPr>
          <p:cNvGraphicFramePr>
            <a:graphicFrameLocks noGrp="1"/>
          </p:cNvGraphicFramePr>
          <p:nvPr>
            <p:extLst>
              <p:ext uri="{D42A27DB-BD31-4B8C-83A1-F6EECF244321}">
                <p14:modId xmlns:p14="http://schemas.microsoft.com/office/powerpoint/2010/main" val="1402611029"/>
              </p:ext>
            </p:extLst>
          </p:nvPr>
        </p:nvGraphicFramePr>
        <p:xfrm>
          <a:off x="500130" y="1769941"/>
          <a:ext cx="11235944" cy="1381760"/>
        </p:xfrm>
        <a:graphic>
          <a:graphicData uri="http://schemas.openxmlformats.org/drawingml/2006/table">
            <a:tbl>
              <a:tblPr firstRow="1" bandRow="1">
                <a:tableStyleId>{073A0DAA-6AF3-43AB-8588-CEC1D06C72B9}</a:tableStyleId>
              </a:tblPr>
              <a:tblGrid>
                <a:gridCol w="5617972">
                  <a:extLst>
                    <a:ext uri="{9D8B030D-6E8A-4147-A177-3AD203B41FA5}">
                      <a16:colId xmlns:a16="http://schemas.microsoft.com/office/drawing/2014/main" val="2104783676"/>
                    </a:ext>
                  </a:extLst>
                </a:gridCol>
                <a:gridCol w="5617972">
                  <a:extLst>
                    <a:ext uri="{9D8B030D-6E8A-4147-A177-3AD203B41FA5}">
                      <a16:colId xmlns:a16="http://schemas.microsoft.com/office/drawing/2014/main" val="3129275652"/>
                    </a:ext>
                  </a:extLst>
                </a:gridCol>
              </a:tblGrid>
              <a:tr h="370840">
                <a:tc>
                  <a:txBody>
                    <a:bodyPr/>
                    <a:lstStyle/>
                    <a:p>
                      <a:pPr algn="ctr"/>
                      <a:r>
                        <a:rPr lang="en-US"/>
                        <a:t>Incentive Program</a:t>
                      </a:r>
                    </a:p>
                  </a:txBody>
                  <a:tcPr/>
                </a:tc>
                <a:tc>
                  <a:txBody>
                    <a:bodyPr/>
                    <a:lstStyle/>
                    <a:p>
                      <a:pPr algn="ctr"/>
                      <a:r>
                        <a:rPr lang="en-US"/>
                        <a:t>Incentive Value</a:t>
                      </a:r>
                    </a:p>
                  </a:txBody>
                  <a:tcPr/>
                </a:tc>
                <a:extLst>
                  <a:ext uri="{0D108BD9-81ED-4DB2-BD59-A6C34878D82A}">
                    <a16:rowId xmlns:a16="http://schemas.microsoft.com/office/drawing/2014/main" val="3199502510"/>
                  </a:ext>
                </a:extLst>
              </a:tr>
              <a:tr h="370840">
                <a:tc>
                  <a:txBody>
                    <a:bodyPr/>
                    <a:lstStyle/>
                    <a:p>
                      <a:r>
                        <a:rPr lang="en-US" b="0">
                          <a:solidFill>
                            <a:schemeClr val="accent4">
                              <a:lumMod val="75000"/>
                            </a:schemeClr>
                          </a:solidFill>
                          <a:latin typeface="Avenir Next LT Pro Demi" panose="020B0704020202020204" pitchFamily="34" charset="0"/>
                          <a:hlinkClick r:id="rId2">
                            <a:extLst>
                              <a:ext uri="{A12FA001-AC4F-418D-AE19-62706E023703}">
                                <ahyp:hlinkClr xmlns:ahyp="http://schemas.microsoft.com/office/drawing/2018/hyperlinkcolor" val="tx"/>
                              </a:ext>
                            </a:extLst>
                          </a:hlinkClick>
                        </a:rPr>
                        <a:t>MOR-EV Pick Up &amp; Class 2b</a:t>
                      </a:r>
                      <a:endParaRPr lang="en-US" b="0">
                        <a:solidFill>
                          <a:schemeClr val="accent4">
                            <a:lumMod val="75000"/>
                          </a:schemeClr>
                        </a:solidFill>
                        <a:latin typeface="Avenir Next LT Pro Demi" panose="020B0704020202020204" pitchFamily="34" charset="0"/>
                      </a:endParaRPr>
                    </a:p>
                  </a:txBody>
                  <a:tcPr/>
                </a:tc>
                <a:tc>
                  <a:txBody>
                    <a:bodyPr/>
                    <a:lstStyle/>
                    <a:p>
                      <a:r>
                        <a:rPr lang="en-US"/>
                        <a:t>$7,500 per vehicle</a:t>
                      </a:r>
                    </a:p>
                  </a:txBody>
                  <a:tcPr/>
                </a:tc>
                <a:extLst>
                  <a:ext uri="{0D108BD9-81ED-4DB2-BD59-A6C34878D82A}">
                    <a16:rowId xmlns:a16="http://schemas.microsoft.com/office/drawing/2014/main" val="2470059447"/>
                  </a:ext>
                </a:extLst>
              </a:tr>
              <a:tr h="370840">
                <a:tc>
                  <a:txBody>
                    <a:bodyPr/>
                    <a:lstStyle/>
                    <a:p>
                      <a:pPr marL="0" algn="l" defTabSz="914400" rtl="0" eaLnBrk="1" latinLnBrk="0" hangingPunct="1"/>
                      <a:r>
                        <a:rPr lang="en-US" sz="1800" b="0" kern="1200">
                          <a:solidFill>
                            <a:schemeClr val="accent4">
                              <a:lumMod val="75000"/>
                            </a:schemeClr>
                          </a:solidFill>
                          <a:latin typeface="Avenir Next LT Pro Demi" panose="020B0704020202020204" pitchFamily="34" charset="0"/>
                          <a:ea typeface="+mn-ea"/>
                          <a:cs typeface="+mn-cs"/>
                          <a:hlinkClick r:id="rId3">
                            <a:extLst>
                              <a:ext uri="{A12FA001-AC4F-418D-AE19-62706E023703}">
                                <ahyp:hlinkClr xmlns:ahyp="http://schemas.microsoft.com/office/drawing/2018/hyperlinkcolor" val="tx"/>
                              </a:ext>
                            </a:extLst>
                          </a:hlinkClick>
                        </a:rPr>
                        <a:t>MOR-EV Class 3-8</a:t>
                      </a:r>
                      <a:endParaRPr lang="en-US" sz="1800" b="0" kern="1200">
                        <a:solidFill>
                          <a:schemeClr val="accent4">
                            <a:lumMod val="75000"/>
                          </a:schemeClr>
                        </a:solidFill>
                        <a:latin typeface="Avenir Next LT Pro Demi" panose="020B0704020202020204" pitchFamily="34" charset="0"/>
                        <a:ea typeface="+mn-ea"/>
                        <a:cs typeface="+mn-cs"/>
                      </a:endParaRPr>
                    </a:p>
                  </a:txBody>
                  <a:tcPr/>
                </a:tc>
                <a:tc>
                  <a:txBody>
                    <a:bodyPr/>
                    <a:lstStyle/>
                    <a:p>
                      <a:r>
                        <a:rPr lang="en-US"/>
                        <a:t>$15,000-$90,000 rebate dependent on GVWR and 10% optional adder if eligible</a:t>
                      </a:r>
                    </a:p>
                  </a:txBody>
                  <a:tcPr/>
                </a:tc>
                <a:extLst>
                  <a:ext uri="{0D108BD9-81ED-4DB2-BD59-A6C34878D82A}">
                    <a16:rowId xmlns:a16="http://schemas.microsoft.com/office/drawing/2014/main" val="4191308767"/>
                  </a:ext>
                </a:extLst>
              </a:tr>
            </a:tbl>
          </a:graphicData>
        </a:graphic>
      </p:graphicFrame>
      <p:graphicFrame>
        <p:nvGraphicFramePr>
          <p:cNvPr id="6" name="Table 5">
            <a:extLst>
              <a:ext uri="{FF2B5EF4-FFF2-40B4-BE49-F238E27FC236}">
                <a16:creationId xmlns:a16="http://schemas.microsoft.com/office/drawing/2014/main" id="{AFD753FD-196B-B771-F35C-1746791358A4}"/>
              </a:ext>
            </a:extLst>
          </p:cNvPr>
          <p:cNvGraphicFramePr>
            <a:graphicFrameLocks noGrp="1"/>
          </p:cNvGraphicFramePr>
          <p:nvPr>
            <p:extLst>
              <p:ext uri="{D42A27DB-BD31-4B8C-83A1-F6EECF244321}">
                <p14:modId xmlns:p14="http://schemas.microsoft.com/office/powerpoint/2010/main" val="3338945372"/>
              </p:ext>
            </p:extLst>
          </p:nvPr>
        </p:nvGraphicFramePr>
        <p:xfrm>
          <a:off x="500130" y="3651931"/>
          <a:ext cx="11235944" cy="2565400"/>
        </p:xfrm>
        <a:graphic>
          <a:graphicData uri="http://schemas.openxmlformats.org/drawingml/2006/table">
            <a:tbl>
              <a:tblPr firstRow="1" bandRow="1">
                <a:tableStyleId>{073A0DAA-6AF3-43AB-8588-CEC1D06C72B9}</a:tableStyleId>
              </a:tblPr>
              <a:tblGrid>
                <a:gridCol w="5617972">
                  <a:extLst>
                    <a:ext uri="{9D8B030D-6E8A-4147-A177-3AD203B41FA5}">
                      <a16:colId xmlns:a16="http://schemas.microsoft.com/office/drawing/2014/main" val="1135987892"/>
                    </a:ext>
                  </a:extLst>
                </a:gridCol>
                <a:gridCol w="5617972">
                  <a:extLst>
                    <a:ext uri="{9D8B030D-6E8A-4147-A177-3AD203B41FA5}">
                      <a16:colId xmlns:a16="http://schemas.microsoft.com/office/drawing/2014/main" val="4275038016"/>
                    </a:ext>
                  </a:extLst>
                </a:gridCol>
              </a:tblGrid>
              <a:tr h="370840">
                <a:tc>
                  <a:txBody>
                    <a:bodyPr/>
                    <a:lstStyle/>
                    <a:p>
                      <a:pPr algn="ctr"/>
                      <a:r>
                        <a:rPr lang="en-US"/>
                        <a:t>Incentive Program</a:t>
                      </a:r>
                    </a:p>
                  </a:txBody>
                  <a:tcPr/>
                </a:tc>
                <a:tc>
                  <a:txBody>
                    <a:bodyPr/>
                    <a:lstStyle/>
                    <a:p>
                      <a:pPr algn="ctr"/>
                      <a:r>
                        <a:rPr lang="en-US"/>
                        <a:t>Incentive Value</a:t>
                      </a:r>
                    </a:p>
                  </a:txBody>
                  <a:tcPr/>
                </a:tc>
                <a:extLst>
                  <a:ext uri="{0D108BD9-81ED-4DB2-BD59-A6C34878D82A}">
                    <a16:rowId xmlns:a16="http://schemas.microsoft.com/office/drawing/2014/main" val="4083423441"/>
                  </a:ext>
                </a:extLst>
              </a:tr>
              <a:tr h="370840">
                <a:tc>
                  <a:txBody>
                    <a:bodyPr/>
                    <a:lstStyle/>
                    <a:p>
                      <a:pPr marL="0" algn="l" defTabSz="914400" rtl="0" eaLnBrk="1" latinLnBrk="0" hangingPunct="1"/>
                      <a:r>
                        <a:rPr lang="en-US" sz="1800" b="0" kern="1200">
                          <a:solidFill>
                            <a:schemeClr val="accent4">
                              <a:lumMod val="75000"/>
                            </a:schemeClr>
                          </a:solidFill>
                          <a:latin typeface="Avenir Next LT Pro Demi" panose="020B0704020202020204" pitchFamily="34" charset="0"/>
                          <a:ea typeface="+mn-ea"/>
                          <a:cs typeface="+mn-cs"/>
                          <a:hlinkClick r:id="rId4">
                            <a:extLst>
                              <a:ext uri="{A12FA001-AC4F-418D-AE19-62706E023703}">
                                <ahyp:hlinkClr xmlns:ahyp="http://schemas.microsoft.com/office/drawing/2018/hyperlinkcolor" val="tx"/>
                              </a:ext>
                            </a:extLst>
                          </a:hlinkClick>
                        </a:rPr>
                        <a:t>MassEVIP Fleet Vehicles</a:t>
                      </a:r>
                      <a:endParaRPr lang="en-US" sz="1800" b="0" kern="1200">
                        <a:solidFill>
                          <a:schemeClr val="accent4">
                            <a:lumMod val="75000"/>
                          </a:schemeClr>
                        </a:solidFill>
                        <a:latin typeface="Avenir Next LT Pro Demi" panose="020B0704020202020204" pitchFamily="34" charset="0"/>
                        <a:ea typeface="+mn-ea"/>
                        <a:cs typeface="+mn-cs"/>
                      </a:endParaRPr>
                    </a:p>
                  </a:txBody>
                  <a:tcPr/>
                </a:tc>
                <a:tc>
                  <a:txBody>
                    <a:bodyPr/>
                    <a:lstStyle/>
                    <a:p>
                      <a:r>
                        <a:rPr lang="en-US"/>
                        <a:t>$750-$7,500 dependent on the type of vehicle (ZEM, PHEV, BEV) and if it was a purchase or lease</a:t>
                      </a:r>
                    </a:p>
                  </a:txBody>
                  <a:tcPr/>
                </a:tc>
                <a:extLst>
                  <a:ext uri="{0D108BD9-81ED-4DB2-BD59-A6C34878D82A}">
                    <a16:rowId xmlns:a16="http://schemas.microsoft.com/office/drawing/2014/main" val="435471980"/>
                  </a:ext>
                </a:extLst>
              </a:tr>
              <a:tr h="370840">
                <a:tc>
                  <a:txBody>
                    <a:bodyPr/>
                    <a:lstStyle/>
                    <a:p>
                      <a:pPr marL="0" algn="l" defTabSz="914400" rtl="0" eaLnBrk="1" latinLnBrk="0" hangingPunct="1"/>
                      <a:r>
                        <a:rPr lang="en-US" sz="1800" b="0" kern="1200">
                          <a:solidFill>
                            <a:schemeClr val="accent4">
                              <a:lumMod val="75000"/>
                            </a:schemeClr>
                          </a:solidFill>
                          <a:latin typeface="Avenir Next LT Pro Demi" panose="020B0704020202020204" pitchFamily="34" charset="0"/>
                          <a:ea typeface="+mn-ea"/>
                          <a:cs typeface="+mn-cs"/>
                          <a:hlinkClick r:id="rId5">
                            <a:extLst>
                              <a:ext uri="{A12FA001-AC4F-418D-AE19-62706E023703}">
                                <ahyp:hlinkClr xmlns:ahyp="http://schemas.microsoft.com/office/drawing/2018/hyperlinkcolor" val="tx"/>
                              </a:ext>
                            </a:extLst>
                          </a:hlinkClick>
                        </a:rPr>
                        <a:t>MassEVIP Workplace &amp; Fleet Charging</a:t>
                      </a:r>
                      <a:endParaRPr lang="en-US" sz="1800" b="0" kern="1200">
                        <a:solidFill>
                          <a:schemeClr val="accent4">
                            <a:lumMod val="75000"/>
                          </a:schemeClr>
                        </a:solidFill>
                        <a:latin typeface="Avenir Next LT Pro Demi" panose="020B0704020202020204" pitchFamily="34" charset="0"/>
                        <a:ea typeface="+mn-ea"/>
                        <a:cs typeface="+mn-cs"/>
                      </a:endParaRPr>
                    </a:p>
                  </a:txBody>
                  <a:tcPr/>
                </a:tc>
                <a:tc>
                  <a:txBody>
                    <a:bodyPr/>
                    <a:lstStyle/>
                    <a:p>
                      <a:r>
                        <a:rPr lang="en-US"/>
                        <a:t>60% of hardware and installation costs with maximum of $50,000 per street address</a:t>
                      </a:r>
                    </a:p>
                  </a:txBody>
                  <a:tcPr/>
                </a:tc>
                <a:extLst>
                  <a:ext uri="{0D108BD9-81ED-4DB2-BD59-A6C34878D82A}">
                    <a16:rowId xmlns:a16="http://schemas.microsoft.com/office/drawing/2014/main" val="1429877477"/>
                  </a:ext>
                </a:extLst>
              </a:tr>
              <a:tr h="370840">
                <a:tc>
                  <a:txBody>
                    <a:bodyPr/>
                    <a:lstStyle/>
                    <a:p>
                      <a:pPr marL="0" algn="l" defTabSz="914400" rtl="0" eaLnBrk="1" latinLnBrk="0" hangingPunct="1"/>
                      <a:r>
                        <a:rPr lang="en-US" sz="1800" b="0" kern="1200">
                          <a:solidFill>
                            <a:schemeClr val="accent4">
                              <a:lumMod val="75000"/>
                            </a:schemeClr>
                          </a:solidFill>
                          <a:latin typeface="Avenir Next LT Pro Demi" panose="020B0704020202020204" pitchFamily="34" charset="0"/>
                          <a:ea typeface="+mn-ea"/>
                          <a:cs typeface="+mn-cs"/>
                          <a:hlinkClick r:id="rId6">
                            <a:extLst>
                              <a:ext uri="{A12FA001-AC4F-418D-AE19-62706E023703}">
                                <ahyp:hlinkClr xmlns:ahyp="http://schemas.microsoft.com/office/drawing/2018/hyperlinkcolor" val="tx"/>
                              </a:ext>
                            </a:extLst>
                          </a:hlinkClick>
                        </a:rPr>
                        <a:t>MassEVIP Public Access Charging</a:t>
                      </a:r>
                      <a:endParaRPr lang="en-US" sz="1800" b="0" kern="1200">
                        <a:solidFill>
                          <a:schemeClr val="accent4">
                            <a:lumMod val="75000"/>
                          </a:schemeClr>
                        </a:solidFill>
                        <a:latin typeface="Avenir Next LT Pro Demi" panose="020B0704020202020204" pitchFamily="34" charset="0"/>
                        <a:ea typeface="+mn-ea"/>
                        <a:cs typeface="+mn-cs"/>
                      </a:endParaRPr>
                    </a:p>
                  </a:txBody>
                  <a:tcPr/>
                </a:tc>
                <a:tc>
                  <a:txBody>
                    <a:bodyPr/>
                    <a:lstStyle/>
                    <a:p>
                      <a:r>
                        <a:rPr lang="en-US"/>
                        <a:t>For government-owned sites: up to 100% of hardware and installation costs with maximum of $50,000 per street address</a:t>
                      </a:r>
                    </a:p>
                  </a:txBody>
                  <a:tcPr/>
                </a:tc>
                <a:extLst>
                  <a:ext uri="{0D108BD9-81ED-4DB2-BD59-A6C34878D82A}">
                    <a16:rowId xmlns:a16="http://schemas.microsoft.com/office/drawing/2014/main" val="3474610669"/>
                  </a:ext>
                </a:extLst>
              </a:tr>
            </a:tbl>
          </a:graphicData>
        </a:graphic>
      </p:graphicFrame>
      <p:sp>
        <p:nvSpPr>
          <p:cNvPr id="7" name="Text Placeholder 3">
            <a:extLst>
              <a:ext uri="{FF2B5EF4-FFF2-40B4-BE49-F238E27FC236}">
                <a16:creationId xmlns:a16="http://schemas.microsoft.com/office/drawing/2014/main" id="{770F84FA-F79E-DAB2-901C-9E9DA696D7B9}"/>
              </a:ext>
            </a:extLst>
          </p:cNvPr>
          <p:cNvSpPr txBox="1">
            <a:spLocks/>
          </p:cNvSpPr>
          <p:nvPr/>
        </p:nvSpPr>
        <p:spPr>
          <a:xfrm>
            <a:off x="912257" y="3300757"/>
            <a:ext cx="10367486" cy="405543"/>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1pPr>
            <a:lvl2pPr marL="685800" indent="-18288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2pPr>
            <a:lvl3pPr marL="1143000" indent="-18288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3pPr>
            <a:lvl4pPr marL="1600200" indent="-18288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4pPr>
            <a:lvl5pPr marL="2057400" indent="-18288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 indent="0" algn="ctr">
              <a:buFont typeface="Arial" panose="020B0604020202020204" pitchFamily="34" charset="0"/>
              <a:buNone/>
            </a:pPr>
            <a:r>
              <a:rPr lang="en-US" sz="2000" b="1"/>
              <a:t>MassDEP Incentives</a:t>
            </a:r>
          </a:p>
        </p:txBody>
      </p:sp>
    </p:spTree>
    <p:extLst>
      <p:ext uri="{BB962C8B-B14F-4D97-AF65-F5344CB8AC3E}">
        <p14:creationId xmlns:p14="http://schemas.microsoft.com/office/powerpoint/2010/main" val="27675847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5C362A1-3D05-C22E-8745-8933DD59CBD0}"/>
              </a:ext>
            </a:extLst>
          </p:cNvPr>
          <p:cNvSpPr>
            <a:spLocks noGrp="1"/>
          </p:cNvSpPr>
          <p:nvPr>
            <p:ph type="title"/>
          </p:nvPr>
        </p:nvSpPr>
        <p:spPr>
          <a:xfrm>
            <a:off x="500130" y="760200"/>
            <a:ext cx="10967969" cy="559264"/>
          </a:xfrm>
        </p:spPr>
        <p:txBody>
          <a:bodyPr>
            <a:normAutofit fontScale="90000"/>
          </a:bodyPr>
          <a:lstStyle/>
          <a:p>
            <a:r>
              <a:rPr lang="en-US"/>
              <a:t>Good news! Drought conditions have improved</a:t>
            </a:r>
          </a:p>
        </p:txBody>
      </p:sp>
      <p:sp>
        <p:nvSpPr>
          <p:cNvPr id="4" name="Text Placeholder 3">
            <a:extLst>
              <a:ext uri="{FF2B5EF4-FFF2-40B4-BE49-F238E27FC236}">
                <a16:creationId xmlns:a16="http://schemas.microsoft.com/office/drawing/2014/main" id="{0C999D6C-A8CC-7FCB-92D8-B5B0C4758442}"/>
              </a:ext>
            </a:extLst>
          </p:cNvPr>
          <p:cNvSpPr>
            <a:spLocks noGrp="1"/>
          </p:cNvSpPr>
          <p:nvPr>
            <p:ph type="body" sz="quarter" idx="14"/>
          </p:nvPr>
        </p:nvSpPr>
        <p:spPr>
          <a:xfrm>
            <a:off x="500130" y="1687244"/>
            <a:ext cx="4503798" cy="4410556"/>
          </a:xfrm>
        </p:spPr>
        <p:txBody>
          <a:bodyPr>
            <a:normAutofit fontScale="92500"/>
          </a:bodyPr>
          <a:lstStyle/>
          <a:p>
            <a:pPr>
              <a:lnSpc>
                <a:spcPct val="134000"/>
              </a:lnSpc>
            </a:pPr>
            <a:r>
              <a:rPr lang="en-US" sz="2400"/>
              <a:t>Summer rainfall brought relief</a:t>
            </a:r>
          </a:p>
          <a:p>
            <a:pPr lvl="1">
              <a:lnSpc>
                <a:spcPct val="134000"/>
              </a:lnSpc>
            </a:pPr>
            <a:r>
              <a:rPr lang="en-US" sz="2400"/>
              <a:t>Rainfall in June through August was near or above normal across much of the state</a:t>
            </a:r>
          </a:p>
          <a:p>
            <a:pPr>
              <a:lnSpc>
                <a:spcPct val="134000"/>
              </a:lnSpc>
            </a:pPr>
            <a:r>
              <a:rPr lang="en-US" sz="2400"/>
              <a:t>Central Region has returned to “Normal” conditions</a:t>
            </a:r>
          </a:p>
          <a:p>
            <a:pPr>
              <a:lnSpc>
                <a:spcPct val="134000"/>
              </a:lnSpc>
            </a:pPr>
            <a:r>
              <a:rPr lang="en-US" sz="2400"/>
              <a:t>Cape Cod and Nantucket are still comparatively dry</a:t>
            </a:r>
          </a:p>
        </p:txBody>
      </p:sp>
      <p:pic>
        <p:nvPicPr>
          <p:cNvPr id="6" name="Picture 5" descr="A map of Massachusetts Drought Status as of August 1, 2026.">
            <a:extLst>
              <a:ext uri="{FF2B5EF4-FFF2-40B4-BE49-F238E27FC236}">
                <a16:creationId xmlns:a16="http://schemas.microsoft.com/office/drawing/2014/main" id="{FA92B97D-EB20-7601-3FC3-75DC0548130A}"/>
              </a:ext>
            </a:extLst>
          </p:cNvPr>
          <p:cNvPicPr>
            <a:picLocks noChangeAspect="1"/>
          </p:cNvPicPr>
          <p:nvPr/>
        </p:nvPicPr>
        <p:blipFill>
          <a:blip r:embed="rId2"/>
          <a:stretch>
            <a:fillRect/>
          </a:stretch>
        </p:blipFill>
        <p:spPr>
          <a:xfrm>
            <a:off x="5357616" y="1687244"/>
            <a:ext cx="5734655" cy="4410556"/>
          </a:xfrm>
          <a:prstGeom prst="rect">
            <a:avLst/>
          </a:prstGeom>
        </p:spPr>
      </p:pic>
    </p:spTree>
    <p:extLst>
      <p:ext uri="{BB962C8B-B14F-4D97-AF65-F5344CB8AC3E}">
        <p14:creationId xmlns:p14="http://schemas.microsoft.com/office/powerpoint/2010/main" val="40524711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E13773-DCB6-FB3C-4D60-7A17A1F1D026}"/>
              </a:ext>
            </a:extLst>
          </p:cNvPr>
          <p:cNvSpPr>
            <a:spLocks noGrp="1"/>
          </p:cNvSpPr>
          <p:nvPr>
            <p:ph type="body" sz="quarter" idx="12"/>
          </p:nvPr>
        </p:nvSpPr>
        <p:spPr>
          <a:xfrm>
            <a:off x="500131" y="1533377"/>
            <a:ext cx="10367486" cy="559264"/>
          </a:xfrm>
        </p:spPr>
        <p:txBody>
          <a:bodyPr>
            <a:normAutofit/>
          </a:bodyPr>
          <a:lstStyle/>
          <a:p>
            <a:r>
              <a:rPr lang="en-US" sz="2400"/>
              <a:t>FY26 data is due December 4th</a:t>
            </a:r>
          </a:p>
        </p:txBody>
      </p:sp>
      <p:sp>
        <p:nvSpPr>
          <p:cNvPr id="3" name="Title 2">
            <a:extLst>
              <a:ext uri="{FF2B5EF4-FFF2-40B4-BE49-F238E27FC236}">
                <a16:creationId xmlns:a16="http://schemas.microsoft.com/office/drawing/2014/main" id="{9144756E-8BDD-ECB3-35A5-1FAA6E8AB445}"/>
              </a:ext>
            </a:extLst>
          </p:cNvPr>
          <p:cNvSpPr>
            <a:spLocks noGrp="1"/>
          </p:cNvSpPr>
          <p:nvPr>
            <p:ph type="title"/>
          </p:nvPr>
        </p:nvSpPr>
        <p:spPr/>
        <p:txBody>
          <a:bodyPr>
            <a:normAutofit fontScale="90000"/>
          </a:bodyPr>
          <a:lstStyle/>
          <a:p>
            <a:r>
              <a:rPr lang="en-US"/>
              <a:t>FY26 Tracking Form: Out Now!</a:t>
            </a:r>
          </a:p>
        </p:txBody>
      </p:sp>
      <p:sp>
        <p:nvSpPr>
          <p:cNvPr id="4" name="Text Placeholder 3">
            <a:extLst>
              <a:ext uri="{FF2B5EF4-FFF2-40B4-BE49-F238E27FC236}">
                <a16:creationId xmlns:a16="http://schemas.microsoft.com/office/drawing/2014/main" id="{64C0A514-5ABF-0E79-6AD7-266F749E4EEC}"/>
              </a:ext>
            </a:extLst>
          </p:cNvPr>
          <p:cNvSpPr>
            <a:spLocks noGrp="1"/>
          </p:cNvSpPr>
          <p:nvPr>
            <p:ph type="body" sz="quarter" idx="14"/>
          </p:nvPr>
        </p:nvSpPr>
        <p:spPr>
          <a:xfrm>
            <a:off x="500131" y="2152873"/>
            <a:ext cx="7081770" cy="3884696"/>
          </a:xfrm>
        </p:spPr>
        <p:txBody>
          <a:bodyPr>
            <a:normAutofit fontScale="92500" lnSpcReduction="10000"/>
          </a:bodyPr>
          <a:lstStyle/>
          <a:p>
            <a:pPr marL="285750" indent="-239713">
              <a:lnSpc>
                <a:spcPct val="114000"/>
              </a:lnSpc>
              <a:spcAft>
                <a:spcPts val="1200"/>
              </a:spcAft>
            </a:pPr>
            <a:r>
              <a:rPr lang="en-US" sz="2400"/>
              <a:t>LBE is required to track annual energy consumption and other important sustainability metrics</a:t>
            </a:r>
          </a:p>
          <a:p>
            <a:pPr marL="285750" indent="-239713">
              <a:lnSpc>
                <a:spcPct val="114000"/>
              </a:lnSpc>
              <a:spcAft>
                <a:spcPts val="1200"/>
              </a:spcAft>
            </a:pPr>
            <a:r>
              <a:rPr lang="en-US" sz="2400"/>
              <a:t>The tracking form this year is due </a:t>
            </a:r>
            <a:r>
              <a:rPr lang="en-US" sz="2400" b="1"/>
              <a:t>Friday, December 4</a:t>
            </a:r>
          </a:p>
          <a:p>
            <a:pPr marL="285750" indent="-239713">
              <a:lnSpc>
                <a:spcPct val="114000"/>
              </a:lnSpc>
              <a:spcAft>
                <a:spcPts val="1200"/>
              </a:spcAft>
            </a:pPr>
            <a:r>
              <a:rPr lang="en-US" sz="2400"/>
              <a:t>Submit your forms via email to Sophia (</a:t>
            </a:r>
            <a:r>
              <a:rPr lang="en-US" sz="2400">
                <a:hlinkClick r:id="rId2"/>
              </a:rPr>
              <a:t>Sophia.Vitello@mass.gov</a:t>
            </a:r>
            <a:r>
              <a:rPr lang="en-US" sz="2400"/>
              <a:t>) </a:t>
            </a:r>
          </a:p>
          <a:p>
            <a:pPr marL="285750" indent="-239713">
              <a:lnSpc>
                <a:spcPct val="114000"/>
              </a:lnSpc>
              <a:spcAft>
                <a:spcPts val="1200"/>
              </a:spcAft>
            </a:pPr>
            <a:r>
              <a:rPr lang="en-US" sz="2400"/>
              <a:t>Visit the </a:t>
            </a:r>
            <a:r>
              <a:rPr lang="en-US" sz="2400">
                <a:hlinkClick r:id="rId3"/>
              </a:rPr>
              <a:t>LBE website</a:t>
            </a:r>
            <a:r>
              <a:rPr lang="en-US" sz="2400"/>
              <a:t> to download the FY26 LBE Tracking Form</a:t>
            </a:r>
          </a:p>
        </p:txBody>
      </p:sp>
      <p:pic>
        <p:nvPicPr>
          <p:cNvPr id="6" name="Picture 5" descr="Magnifying glass showing decling performance">
            <a:extLst>
              <a:ext uri="{FF2B5EF4-FFF2-40B4-BE49-F238E27FC236}">
                <a16:creationId xmlns:a16="http://schemas.microsoft.com/office/drawing/2014/main" id="{8FFEE743-3009-5872-EAAF-239386DDFFE9}"/>
              </a:ext>
            </a:extLst>
          </p:cNvPr>
          <p:cNvPicPr>
            <a:picLocks noChangeAspect="1"/>
          </p:cNvPicPr>
          <p:nvPr/>
        </p:nvPicPr>
        <p:blipFill>
          <a:blip r:embed="rId4">
            <a:extLst>
              <a:ext uri="{28A0092B-C50C-407E-A947-70E740481C1C}">
                <a14:useLocalDpi xmlns:a14="http://schemas.microsoft.com/office/drawing/2010/main" val="0"/>
              </a:ext>
            </a:extLst>
          </a:blip>
          <a:srcRect l="24268" t="321" r="14873"/>
          <a:stretch>
            <a:fillRect/>
          </a:stretch>
        </p:blipFill>
        <p:spPr>
          <a:xfrm>
            <a:off x="7920990" y="2092641"/>
            <a:ext cx="3669030" cy="4005160"/>
          </a:xfrm>
          <a:prstGeom prst="roundRect">
            <a:avLst/>
          </a:prstGeom>
        </p:spPr>
      </p:pic>
    </p:spTree>
    <p:extLst>
      <p:ext uri="{BB962C8B-B14F-4D97-AF65-F5344CB8AC3E}">
        <p14:creationId xmlns:p14="http://schemas.microsoft.com/office/powerpoint/2010/main" val="27115797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BF9274-922D-5999-7E61-F970B71B127F}"/>
              </a:ext>
            </a:extLst>
          </p:cNvPr>
          <p:cNvSpPr>
            <a:spLocks noGrp="1"/>
          </p:cNvSpPr>
          <p:nvPr>
            <p:ph type="body" sz="quarter" idx="12"/>
          </p:nvPr>
        </p:nvSpPr>
        <p:spPr>
          <a:xfrm>
            <a:off x="500131" y="1533376"/>
            <a:ext cx="10367486" cy="559263"/>
          </a:xfrm>
        </p:spPr>
        <p:txBody>
          <a:bodyPr>
            <a:normAutofit/>
          </a:bodyPr>
          <a:lstStyle/>
          <a:p>
            <a:r>
              <a:rPr lang="en-US" sz="2400"/>
              <a:t>Register today!</a:t>
            </a:r>
          </a:p>
        </p:txBody>
      </p:sp>
      <p:sp>
        <p:nvSpPr>
          <p:cNvPr id="3" name="Title 2">
            <a:extLst>
              <a:ext uri="{FF2B5EF4-FFF2-40B4-BE49-F238E27FC236}">
                <a16:creationId xmlns:a16="http://schemas.microsoft.com/office/drawing/2014/main" id="{D9894C09-01AB-9544-9AE1-A07A6797BC84}"/>
              </a:ext>
            </a:extLst>
          </p:cNvPr>
          <p:cNvSpPr>
            <a:spLocks noGrp="1"/>
          </p:cNvSpPr>
          <p:nvPr>
            <p:ph type="title"/>
          </p:nvPr>
        </p:nvSpPr>
        <p:spPr/>
        <p:txBody>
          <a:bodyPr>
            <a:normAutofit fontScale="90000"/>
          </a:bodyPr>
          <a:lstStyle/>
          <a:p>
            <a:r>
              <a:rPr lang="en-US"/>
              <a:t>Connect with vendors at MASSBUYS!</a:t>
            </a:r>
          </a:p>
        </p:txBody>
      </p:sp>
      <p:sp>
        <p:nvSpPr>
          <p:cNvPr id="4" name="Text Placeholder 3">
            <a:extLst>
              <a:ext uri="{FF2B5EF4-FFF2-40B4-BE49-F238E27FC236}">
                <a16:creationId xmlns:a16="http://schemas.microsoft.com/office/drawing/2014/main" id="{E5D0F024-BD44-44FD-8620-FD9A1F485555}"/>
              </a:ext>
            </a:extLst>
          </p:cNvPr>
          <p:cNvSpPr>
            <a:spLocks noGrp="1"/>
          </p:cNvSpPr>
          <p:nvPr>
            <p:ph type="body" sz="quarter" idx="14"/>
          </p:nvPr>
        </p:nvSpPr>
        <p:spPr>
          <a:xfrm>
            <a:off x="500131" y="2192491"/>
            <a:ext cx="11111372" cy="2208060"/>
          </a:xfrm>
        </p:spPr>
        <p:txBody>
          <a:bodyPr>
            <a:normAutofit/>
          </a:bodyPr>
          <a:lstStyle/>
          <a:p>
            <a:pPr marL="284163" indent="-238125">
              <a:lnSpc>
                <a:spcPct val="114000"/>
              </a:lnSpc>
            </a:pPr>
            <a:r>
              <a:rPr lang="en-US" sz="1800" b="1"/>
              <a:t>When: </a:t>
            </a:r>
            <a:r>
              <a:rPr lang="en-US" sz="1800"/>
              <a:t>October 1</a:t>
            </a:r>
            <a:r>
              <a:rPr lang="en-US" sz="1800" baseline="30000"/>
              <a:t>st</a:t>
            </a:r>
            <a:r>
              <a:rPr lang="en-US" sz="1800"/>
              <a:t>, 8:00AM – 3:00PM</a:t>
            </a:r>
          </a:p>
          <a:p>
            <a:pPr marL="284163" indent="-238125">
              <a:lnSpc>
                <a:spcPct val="114000"/>
              </a:lnSpc>
            </a:pPr>
            <a:r>
              <a:rPr lang="en-US" sz="1800" b="1"/>
              <a:t>Where: </a:t>
            </a:r>
            <a:r>
              <a:rPr lang="en-US" sz="1800"/>
              <a:t>Gillette Stadium</a:t>
            </a:r>
          </a:p>
          <a:p>
            <a:pPr marL="284163" indent="-238125">
              <a:lnSpc>
                <a:spcPct val="114000"/>
              </a:lnSpc>
            </a:pPr>
            <a:r>
              <a:rPr lang="en-US" sz="1800"/>
              <a:t>MASSBUYS connects procurement staff from government agencies, municipalities, non-profit organizations, and public education institutions with Statewide Contractor Vendors</a:t>
            </a:r>
          </a:p>
          <a:p>
            <a:pPr marL="284163" indent="-238125">
              <a:lnSpc>
                <a:spcPct val="114000"/>
              </a:lnSpc>
            </a:pPr>
            <a:r>
              <a:rPr lang="en-US" sz="1800"/>
              <a:t>Register online through OSD: </a:t>
            </a:r>
            <a:r>
              <a:rPr lang="en-US" sz="1800">
                <a:hlinkClick r:id="rId2"/>
              </a:rPr>
              <a:t>MASSBUYS EXPO | Mass.gov</a:t>
            </a:r>
            <a:endParaRPr lang="en-US" sz="1800"/>
          </a:p>
        </p:txBody>
      </p:sp>
      <p:pic>
        <p:nvPicPr>
          <p:cNvPr id="6" name="Picture 5">
            <a:extLst>
              <a:ext uri="{FF2B5EF4-FFF2-40B4-BE49-F238E27FC236}">
                <a16:creationId xmlns:a16="http://schemas.microsoft.com/office/drawing/2014/main" id="{78E46FDA-31DF-9ACD-245A-24B22DD82D4F}"/>
              </a:ext>
              <a:ext uri="{C183D7F6-B498-43B3-948B-1728B52AA6E4}">
                <adec:decorative xmlns:adec="http://schemas.microsoft.com/office/drawing/2017/decorative" val="1"/>
              </a:ext>
            </a:extLst>
          </p:cNvPr>
          <p:cNvPicPr>
            <a:picLocks noChangeAspect="1"/>
          </p:cNvPicPr>
          <p:nvPr/>
        </p:nvPicPr>
        <p:blipFill>
          <a:blip r:embed="rId3"/>
          <a:srcRect b="6149"/>
          <a:stretch>
            <a:fillRect/>
          </a:stretch>
        </p:blipFill>
        <p:spPr>
          <a:xfrm>
            <a:off x="2582735" y="4482093"/>
            <a:ext cx="6946164" cy="1685061"/>
          </a:xfrm>
          <a:prstGeom prst="roundRect">
            <a:avLst/>
          </a:prstGeom>
        </p:spPr>
      </p:pic>
    </p:spTree>
    <p:extLst>
      <p:ext uri="{BB962C8B-B14F-4D97-AF65-F5344CB8AC3E}">
        <p14:creationId xmlns:p14="http://schemas.microsoft.com/office/powerpoint/2010/main" val="39541024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CCBB48-4248-5445-25B6-F5D39325CCEA}"/>
              </a:ext>
            </a:extLst>
          </p:cNvPr>
          <p:cNvSpPr>
            <a:spLocks noGrp="1"/>
          </p:cNvSpPr>
          <p:nvPr>
            <p:ph type="body" sz="quarter" idx="12"/>
          </p:nvPr>
        </p:nvSpPr>
        <p:spPr>
          <a:xfrm>
            <a:off x="500131" y="1516904"/>
            <a:ext cx="10367486" cy="559264"/>
          </a:xfrm>
        </p:spPr>
        <p:txBody>
          <a:bodyPr>
            <a:normAutofit/>
          </a:bodyPr>
          <a:lstStyle/>
          <a:p>
            <a:r>
              <a:rPr lang="en-US" sz="2400"/>
              <a:t>Come see LBE staff at </a:t>
            </a:r>
            <a:r>
              <a:rPr lang="en-US" sz="2400" err="1"/>
              <a:t>AltWheels</a:t>
            </a:r>
            <a:r>
              <a:rPr lang="en-US" sz="2400"/>
              <a:t>!</a:t>
            </a:r>
          </a:p>
        </p:txBody>
      </p:sp>
      <p:sp>
        <p:nvSpPr>
          <p:cNvPr id="3" name="Title 2">
            <a:extLst>
              <a:ext uri="{FF2B5EF4-FFF2-40B4-BE49-F238E27FC236}">
                <a16:creationId xmlns:a16="http://schemas.microsoft.com/office/drawing/2014/main" id="{6C02F4C8-3733-9CA2-822D-78287FF5D5F0}"/>
              </a:ext>
            </a:extLst>
          </p:cNvPr>
          <p:cNvSpPr>
            <a:spLocks noGrp="1"/>
          </p:cNvSpPr>
          <p:nvPr>
            <p:ph type="title"/>
          </p:nvPr>
        </p:nvSpPr>
        <p:spPr>
          <a:xfrm>
            <a:off x="500131" y="571053"/>
            <a:ext cx="10367486" cy="559264"/>
          </a:xfrm>
        </p:spPr>
        <p:txBody>
          <a:bodyPr>
            <a:normAutofit fontScale="90000"/>
          </a:bodyPr>
          <a:lstStyle/>
          <a:p>
            <a:r>
              <a:rPr lang="en-US"/>
              <a:t>23</a:t>
            </a:r>
            <a:r>
              <a:rPr lang="en-US" baseline="30000"/>
              <a:t>rd</a:t>
            </a:r>
            <a:r>
              <a:rPr lang="en-US"/>
              <a:t> Annual </a:t>
            </a:r>
            <a:r>
              <a:rPr lang="en-US" err="1"/>
              <a:t>AltWheels</a:t>
            </a:r>
            <a:r>
              <a:rPr lang="en-US"/>
              <a:t> Fleet Day</a:t>
            </a:r>
          </a:p>
        </p:txBody>
      </p:sp>
      <p:sp>
        <p:nvSpPr>
          <p:cNvPr id="4" name="Text Placeholder 3">
            <a:extLst>
              <a:ext uri="{FF2B5EF4-FFF2-40B4-BE49-F238E27FC236}">
                <a16:creationId xmlns:a16="http://schemas.microsoft.com/office/drawing/2014/main" id="{1DEFDF24-583C-106B-1CE6-0EECE2005D2A}"/>
              </a:ext>
            </a:extLst>
          </p:cNvPr>
          <p:cNvSpPr>
            <a:spLocks noGrp="1"/>
          </p:cNvSpPr>
          <p:nvPr>
            <p:ph type="body" sz="quarter" idx="14"/>
          </p:nvPr>
        </p:nvSpPr>
        <p:spPr>
          <a:xfrm>
            <a:off x="500132" y="2290079"/>
            <a:ext cx="5738743" cy="3853715"/>
          </a:xfrm>
        </p:spPr>
        <p:txBody>
          <a:bodyPr>
            <a:normAutofit/>
          </a:bodyPr>
          <a:lstStyle/>
          <a:p>
            <a:pPr>
              <a:lnSpc>
                <a:spcPct val="114000"/>
              </a:lnSpc>
            </a:pPr>
            <a:r>
              <a:rPr lang="en-US" sz="2000" b="1"/>
              <a:t>When:</a:t>
            </a:r>
            <a:r>
              <a:rPr lang="en-US" sz="2000"/>
              <a:t> October 5</a:t>
            </a:r>
            <a:r>
              <a:rPr lang="en-US" sz="2000" baseline="30000"/>
              <a:t>th</a:t>
            </a:r>
            <a:r>
              <a:rPr lang="en-US" sz="2000"/>
              <a:t>, 2026, 8:00AM – 5:00PM</a:t>
            </a:r>
          </a:p>
          <a:p>
            <a:pPr>
              <a:lnSpc>
                <a:spcPct val="114000"/>
              </a:lnSpc>
            </a:pPr>
            <a:r>
              <a:rPr lang="en-US" sz="2000" b="1"/>
              <a:t>Where:</a:t>
            </a:r>
            <a:r>
              <a:rPr lang="en-US" sz="2000"/>
              <a:t> Four Points by Sheraton, Norwood</a:t>
            </a:r>
          </a:p>
          <a:p>
            <a:pPr>
              <a:lnSpc>
                <a:spcPct val="114000"/>
              </a:lnSpc>
            </a:pPr>
            <a:r>
              <a:rPr lang="en-US" sz="2000" b="1"/>
              <a:t>Description:</a:t>
            </a:r>
            <a:r>
              <a:rPr lang="en-US" sz="2000"/>
              <a:t> </a:t>
            </a:r>
            <a:r>
              <a:rPr lang="en-US" sz="2000" err="1"/>
              <a:t>AltWheels</a:t>
            </a:r>
            <a:r>
              <a:rPr lang="en-US" sz="2000"/>
              <a:t> is an annual sustainable transportation event that brings together corporate and municipal fleet managers and clean-fleet stakeholders working to reduce emissions and lower costs for tomorrow’s transportation needs</a:t>
            </a:r>
          </a:p>
          <a:p>
            <a:pPr>
              <a:lnSpc>
                <a:spcPct val="114000"/>
              </a:lnSpc>
            </a:pPr>
            <a:r>
              <a:rPr lang="en-US" sz="2000"/>
              <a:t>Register </a:t>
            </a:r>
            <a:r>
              <a:rPr lang="en-US" sz="2000" u="sng">
                <a:hlinkClick r:id="rId2"/>
              </a:rPr>
              <a:t>online at Eventbrite</a:t>
            </a:r>
            <a:r>
              <a:rPr lang="en-US" sz="2000" u="sng"/>
              <a:t>.</a:t>
            </a:r>
            <a:endParaRPr lang="en-US" sz="2000"/>
          </a:p>
          <a:p>
            <a:pPr marL="45720" indent="0">
              <a:lnSpc>
                <a:spcPct val="114000"/>
              </a:lnSpc>
              <a:buNone/>
            </a:pPr>
            <a:endParaRPr lang="en-US" sz="2000"/>
          </a:p>
        </p:txBody>
      </p:sp>
      <p:pic>
        <p:nvPicPr>
          <p:cNvPr id="5" name="Picture 4" descr="A screenshot of the co-hosts for AltWheels Fleet Day">
            <a:extLst>
              <a:ext uri="{FF2B5EF4-FFF2-40B4-BE49-F238E27FC236}">
                <a16:creationId xmlns:a16="http://schemas.microsoft.com/office/drawing/2014/main" id="{91731EEB-27EB-AB89-218D-CF67C0775B6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85429" y="2076168"/>
            <a:ext cx="4852178" cy="4067626"/>
          </a:xfrm>
          <a:prstGeom prst="rect">
            <a:avLst/>
          </a:prstGeom>
          <a:noFill/>
        </p:spPr>
      </p:pic>
      <p:sp>
        <p:nvSpPr>
          <p:cNvPr id="6" name="Rectangle: Rounded Corners 5">
            <a:extLst>
              <a:ext uri="{FF2B5EF4-FFF2-40B4-BE49-F238E27FC236}">
                <a16:creationId xmlns:a16="http://schemas.microsoft.com/office/drawing/2014/main" id="{C72B098A-CADD-C864-3F56-3781FA882D7F}"/>
              </a:ext>
            </a:extLst>
          </p:cNvPr>
          <p:cNvSpPr/>
          <p:nvPr/>
        </p:nvSpPr>
        <p:spPr>
          <a:xfrm rot="915758">
            <a:off x="10110380" y="1507001"/>
            <a:ext cx="1514475" cy="669179"/>
          </a:xfrm>
          <a:prstGeom prst="roundRect">
            <a:avLst/>
          </a:prstGeom>
          <a:ln w="28575">
            <a:solidFill>
              <a:schemeClr val="bg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b="1"/>
              <a:t>Co-hosted by DOER!</a:t>
            </a:r>
          </a:p>
        </p:txBody>
      </p:sp>
    </p:spTree>
    <p:extLst>
      <p:ext uri="{BB962C8B-B14F-4D97-AF65-F5344CB8AC3E}">
        <p14:creationId xmlns:p14="http://schemas.microsoft.com/office/powerpoint/2010/main" val="40796850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2E1F4-5227-EE21-BF54-932F099BFAC7}"/>
              </a:ext>
            </a:extLst>
          </p:cNvPr>
          <p:cNvSpPr>
            <a:spLocks noGrp="1"/>
          </p:cNvSpPr>
          <p:nvPr>
            <p:ph type="title"/>
          </p:nvPr>
        </p:nvSpPr>
        <p:spPr>
          <a:xfrm>
            <a:off x="3675772" y="2532499"/>
            <a:ext cx="6752719" cy="1793002"/>
          </a:xfrm>
        </p:spPr>
        <p:txBody>
          <a:bodyPr>
            <a:normAutofit/>
          </a:bodyPr>
          <a:lstStyle/>
          <a:p>
            <a:r>
              <a:rPr lang="en-US"/>
              <a:t>NEW! Renewable Diesel Policy for State Entities</a:t>
            </a:r>
          </a:p>
        </p:txBody>
      </p:sp>
    </p:spTree>
    <p:extLst>
      <p:ext uri="{BB962C8B-B14F-4D97-AF65-F5344CB8AC3E}">
        <p14:creationId xmlns:p14="http://schemas.microsoft.com/office/powerpoint/2010/main" val="37228675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36A2F-D7C0-C796-6042-A72D62ACD1B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AD052FA-1849-BA74-7BC1-354DCC83566D}"/>
              </a:ext>
            </a:extLst>
          </p:cNvPr>
          <p:cNvSpPr>
            <a:spLocks noGrp="1"/>
          </p:cNvSpPr>
          <p:nvPr>
            <p:ph type="body" sz="quarter" idx="12"/>
          </p:nvPr>
        </p:nvSpPr>
        <p:spPr>
          <a:xfrm>
            <a:off x="488741" y="1769596"/>
            <a:ext cx="10367486" cy="559265"/>
          </a:xfrm>
        </p:spPr>
        <p:txBody>
          <a:bodyPr>
            <a:normAutofit/>
          </a:bodyPr>
          <a:lstStyle/>
          <a:p>
            <a:r>
              <a:rPr lang="en-US" sz="2400">
                <a:solidFill>
                  <a:srgbClr val="165A26"/>
                </a:solidFill>
              </a:rPr>
              <a:t>Based on Executive Order 594…</a:t>
            </a:r>
          </a:p>
        </p:txBody>
      </p:sp>
      <p:sp>
        <p:nvSpPr>
          <p:cNvPr id="3" name="Title 2">
            <a:extLst>
              <a:ext uri="{FF2B5EF4-FFF2-40B4-BE49-F238E27FC236}">
                <a16:creationId xmlns:a16="http://schemas.microsoft.com/office/drawing/2014/main" id="{39603196-96B5-BEEA-8CEA-A1E260F95905}"/>
              </a:ext>
            </a:extLst>
          </p:cNvPr>
          <p:cNvSpPr>
            <a:spLocks noGrp="1"/>
          </p:cNvSpPr>
          <p:nvPr>
            <p:ph type="title"/>
          </p:nvPr>
        </p:nvSpPr>
        <p:spPr>
          <a:xfrm>
            <a:off x="488741" y="582930"/>
            <a:ext cx="11478509" cy="793684"/>
          </a:xfrm>
        </p:spPr>
        <p:txBody>
          <a:bodyPr>
            <a:normAutofit fontScale="90000"/>
          </a:bodyPr>
          <a:lstStyle/>
          <a:p>
            <a:r>
              <a:rPr lang="en-US"/>
              <a:t>New Renewable Diesel (RD) Policy and Guidance!</a:t>
            </a:r>
          </a:p>
        </p:txBody>
      </p:sp>
      <p:sp>
        <p:nvSpPr>
          <p:cNvPr id="5" name="Text Placeholder 4">
            <a:extLst>
              <a:ext uri="{FF2B5EF4-FFF2-40B4-BE49-F238E27FC236}">
                <a16:creationId xmlns:a16="http://schemas.microsoft.com/office/drawing/2014/main" id="{10FEFA1A-DD89-6847-F924-6991D5CE7386}"/>
              </a:ext>
            </a:extLst>
          </p:cNvPr>
          <p:cNvSpPr>
            <a:spLocks noGrp="1"/>
          </p:cNvSpPr>
          <p:nvPr>
            <p:ph type="body" sz="quarter" idx="14"/>
          </p:nvPr>
        </p:nvSpPr>
        <p:spPr>
          <a:xfrm>
            <a:off x="797752" y="2538447"/>
            <a:ext cx="10596494" cy="2062162"/>
          </a:xfrm>
        </p:spPr>
        <p:txBody>
          <a:bodyPr anchor="t">
            <a:normAutofit/>
          </a:bodyPr>
          <a:lstStyle/>
          <a:p>
            <a:pPr marL="45720" indent="0" algn="ctr">
              <a:lnSpc>
                <a:spcPct val="124000"/>
              </a:lnSpc>
              <a:buNone/>
            </a:pPr>
            <a:r>
              <a:rPr lang="en-US" sz="2400" i="1"/>
              <a:t>“On an annual basis, LBE shall be responsible for tracking and collecting building and vehicle energy consumption, clean energy development, GHG emissions, and other relevant information associated with state government operations.”</a:t>
            </a:r>
          </a:p>
        </p:txBody>
      </p:sp>
      <p:sp>
        <p:nvSpPr>
          <p:cNvPr id="7" name="Rectangle: Rounded Corners 6">
            <a:extLst>
              <a:ext uri="{FF2B5EF4-FFF2-40B4-BE49-F238E27FC236}">
                <a16:creationId xmlns:a16="http://schemas.microsoft.com/office/drawing/2014/main" id="{B5536471-EDF2-594B-85EA-63EFDE9FCCE8}"/>
              </a:ext>
            </a:extLst>
          </p:cNvPr>
          <p:cNvSpPr/>
          <p:nvPr/>
        </p:nvSpPr>
        <p:spPr>
          <a:xfrm>
            <a:off x="3711920" y="4810195"/>
            <a:ext cx="4768159" cy="761856"/>
          </a:xfrm>
          <a:prstGeom prst="round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b="1">
                <a:solidFill>
                  <a:schemeClr val="bg1"/>
                </a:solidFill>
                <a:hlinkClick r:id="rId2">
                  <a:extLst>
                    <a:ext uri="{A12FA001-AC4F-418D-AE19-62706E023703}">
                      <ahyp:hlinkClr xmlns:ahyp="http://schemas.microsoft.com/office/drawing/2018/hyperlinkcolor" val="tx"/>
                    </a:ext>
                  </a:extLst>
                </a:hlinkClick>
              </a:rPr>
              <a:t>LBE Renewable Diesel Policy</a:t>
            </a:r>
            <a:endParaRPr lang="en-US" sz="2400" b="1">
              <a:solidFill>
                <a:schemeClr val="bg1"/>
              </a:solidFill>
            </a:endParaRPr>
          </a:p>
        </p:txBody>
      </p:sp>
    </p:spTree>
    <p:extLst>
      <p:ext uri="{BB962C8B-B14F-4D97-AF65-F5344CB8AC3E}">
        <p14:creationId xmlns:p14="http://schemas.microsoft.com/office/powerpoint/2010/main" val="42516841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18E29-64F1-0D3C-6B32-98696BC35F3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CD16D05-F92F-8B89-59E9-0DE5C2A2AC0C}"/>
              </a:ext>
            </a:extLst>
          </p:cNvPr>
          <p:cNvSpPr>
            <a:spLocks noGrp="1"/>
          </p:cNvSpPr>
          <p:nvPr>
            <p:ph type="body" sz="quarter" idx="12"/>
          </p:nvPr>
        </p:nvSpPr>
        <p:spPr>
          <a:xfrm>
            <a:off x="500131" y="1533376"/>
            <a:ext cx="10367486" cy="506561"/>
          </a:xfrm>
        </p:spPr>
        <p:txBody>
          <a:bodyPr>
            <a:normAutofit/>
          </a:bodyPr>
          <a:lstStyle/>
          <a:p>
            <a:pPr>
              <a:lnSpc>
                <a:spcPct val="100000"/>
              </a:lnSpc>
              <a:spcBef>
                <a:spcPts val="0"/>
              </a:spcBef>
              <a:buSzPct val="75000"/>
            </a:pPr>
            <a:r>
              <a:rPr lang="en-US" sz="2400">
                <a:solidFill>
                  <a:srgbClr val="165A26"/>
                </a:solidFill>
              </a:rPr>
              <a:t>The purpose of the RD policy is to…</a:t>
            </a:r>
          </a:p>
        </p:txBody>
      </p:sp>
      <p:sp>
        <p:nvSpPr>
          <p:cNvPr id="3" name="Title 2">
            <a:extLst>
              <a:ext uri="{FF2B5EF4-FFF2-40B4-BE49-F238E27FC236}">
                <a16:creationId xmlns:a16="http://schemas.microsoft.com/office/drawing/2014/main" id="{7EC724AD-CE7A-B089-0D88-9ABD74320244}"/>
              </a:ext>
            </a:extLst>
          </p:cNvPr>
          <p:cNvSpPr>
            <a:spLocks noGrp="1"/>
          </p:cNvSpPr>
          <p:nvPr>
            <p:ph type="title"/>
          </p:nvPr>
        </p:nvSpPr>
        <p:spPr>
          <a:xfrm>
            <a:off x="500131" y="590550"/>
            <a:ext cx="10367486" cy="728914"/>
          </a:xfrm>
        </p:spPr>
        <p:txBody>
          <a:bodyPr>
            <a:noAutofit/>
          </a:bodyPr>
          <a:lstStyle/>
          <a:p>
            <a:r>
              <a:rPr lang="en-US"/>
              <a:t>Renewable Diesel (RD) Policy Goals</a:t>
            </a:r>
          </a:p>
        </p:txBody>
      </p:sp>
      <p:sp>
        <p:nvSpPr>
          <p:cNvPr id="6" name="Text Placeholder 5">
            <a:extLst>
              <a:ext uri="{FF2B5EF4-FFF2-40B4-BE49-F238E27FC236}">
                <a16:creationId xmlns:a16="http://schemas.microsoft.com/office/drawing/2014/main" id="{325A055C-BDFC-3503-8A63-F073C472A017}"/>
              </a:ext>
            </a:extLst>
          </p:cNvPr>
          <p:cNvSpPr>
            <a:spLocks noGrp="1"/>
          </p:cNvSpPr>
          <p:nvPr>
            <p:ph type="body" sz="quarter" idx="14"/>
          </p:nvPr>
        </p:nvSpPr>
        <p:spPr>
          <a:xfrm>
            <a:off x="500130" y="2162174"/>
            <a:ext cx="6996045" cy="3935626"/>
          </a:xfrm>
        </p:spPr>
        <p:txBody>
          <a:bodyPr>
            <a:normAutofit/>
          </a:bodyPr>
          <a:lstStyle/>
          <a:p>
            <a:pPr marL="457200" indent="-457200">
              <a:lnSpc>
                <a:spcPct val="114000"/>
              </a:lnSpc>
              <a:spcBef>
                <a:spcPts val="0"/>
              </a:spcBef>
              <a:spcAft>
                <a:spcPts val="600"/>
              </a:spcAft>
              <a:buSzPct val="75000"/>
              <a:buFont typeface="+mj-lt"/>
              <a:buAutoNum type="arabicPeriod"/>
            </a:pPr>
            <a:r>
              <a:rPr lang="en-US" sz="2000"/>
              <a:t>Provide </a:t>
            </a:r>
            <a:r>
              <a:rPr lang="en-US" sz="2000" b="1"/>
              <a:t>guidance</a:t>
            </a:r>
            <a:r>
              <a:rPr lang="en-US" sz="2000"/>
              <a:t> to state entities on how RD can be used as an emissions reduction strategy:</a:t>
            </a:r>
          </a:p>
          <a:p>
            <a:pPr marL="800100" lvl="1" indent="-296863">
              <a:lnSpc>
                <a:spcPct val="114000"/>
              </a:lnSpc>
              <a:spcBef>
                <a:spcPts val="0"/>
              </a:spcBef>
            </a:pPr>
            <a:r>
              <a:rPr lang="en-US" sz="2000"/>
              <a:t>Eligible use cases</a:t>
            </a:r>
          </a:p>
          <a:p>
            <a:pPr marL="800100" lvl="1" indent="-296863">
              <a:lnSpc>
                <a:spcPct val="114000"/>
              </a:lnSpc>
              <a:spcBef>
                <a:spcPts val="0"/>
              </a:spcBef>
            </a:pPr>
            <a:r>
              <a:rPr lang="en-US" sz="2000"/>
              <a:t>Eligible feedstocks</a:t>
            </a:r>
          </a:p>
          <a:p>
            <a:pPr marL="800100" lvl="1" indent="-296863">
              <a:lnSpc>
                <a:spcPct val="114000"/>
              </a:lnSpc>
              <a:spcBef>
                <a:spcPts val="0"/>
              </a:spcBef>
            </a:pPr>
            <a:r>
              <a:rPr lang="en-US" sz="2000"/>
              <a:t>Process to receive approval for RD use</a:t>
            </a:r>
          </a:p>
          <a:p>
            <a:pPr marL="800100" lvl="1" indent="-296863">
              <a:lnSpc>
                <a:spcPct val="114000"/>
              </a:lnSpc>
              <a:spcBef>
                <a:spcPts val="0"/>
              </a:spcBef>
            </a:pPr>
            <a:r>
              <a:rPr lang="en-US" sz="2000"/>
              <a:t>Emissions calculations</a:t>
            </a:r>
          </a:p>
          <a:p>
            <a:pPr marL="457200" indent="-457200">
              <a:lnSpc>
                <a:spcPct val="114000"/>
              </a:lnSpc>
              <a:spcBef>
                <a:spcPts val="1200"/>
              </a:spcBef>
              <a:buSzPct val="75000"/>
              <a:buFont typeface="+mj-lt"/>
              <a:buAutoNum type="arabicPeriod"/>
            </a:pPr>
            <a:r>
              <a:rPr lang="en-US" sz="2000"/>
              <a:t>Ensure </a:t>
            </a:r>
            <a:r>
              <a:rPr lang="en-US" sz="2000" b="1"/>
              <a:t>consistency </a:t>
            </a:r>
            <a:r>
              <a:rPr lang="en-US" sz="2000"/>
              <a:t>across state portfolio and with other statewide goals and reporting mechanisms</a:t>
            </a:r>
          </a:p>
          <a:p>
            <a:pPr marL="457200" indent="-457200">
              <a:lnSpc>
                <a:spcPct val="114000"/>
              </a:lnSpc>
              <a:spcBef>
                <a:spcPts val="1200"/>
              </a:spcBef>
              <a:buSzPct val="75000"/>
              <a:buFont typeface="+mj-lt"/>
              <a:buAutoNum type="arabicPeriod"/>
            </a:pPr>
            <a:r>
              <a:rPr lang="en-US" sz="2000"/>
              <a:t>Ensure prioritization of </a:t>
            </a:r>
            <a:r>
              <a:rPr lang="en-US" sz="2000" b="1"/>
              <a:t>long-term electrification</a:t>
            </a:r>
            <a:endParaRPr lang="en-US" sz="2000"/>
          </a:p>
        </p:txBody>
      </p:sp>
      <p:pic>
        <p:nvPicPr>
          <p:cNvPr id="13" name="Picture 12" descr="Arrows piercing notes">
            <a:extLst>
              <a:ext uri="{FF2B5EF4-FFF2-40B4-BE49-F238E27FC236}">
                <a16:creationId xmlns:a16="http://schemas.microsoft.com/office/drawing/2014/main" id="{A7BA632C-CBBE-9F21-7297-73FADB1C4271}"/>
              </a:ext>
            </a:extLst>
          </p:cNvPr>
          <p:cNvPicPr>
            <a:picLocks noChangeAspect="1"/>
          </p:cNvPicPr>
          <p:nvPr/>
        </p:nvPicPr>
        <p:blipFill>
          <a:blip r:embed="rId3">
            <a:extLst>
              <a:ext uri="{28A0092B-C50C-407E-A947-70E740481C1C}">
                <a14:useLocalDpi xmlns:a14="http://schemas.microsoft.com/office/drawing/2010/main" val="0"/>
              </a:ext>
            </a:extLst>
          </a:blip>
          <a:srcRect l="33316" t="6989" b="6994"/>
          <a:stretch>
            <a:fillRect/>
          </a:stretch>
        </p:blipFill>
        <p:spPr>
          <a:xfrm>
            <a:off x="7496175" y="2253849"/>
            <a:ext cx="4195695" cy="3419475"/>
          </a:xfrm>
          <a:prstGeom prst="roundRect">
            <a:avLst/>
          </a:prstGeom>
        </p:spPr>
      </p:pic>
    </p:spTree>
    <p:extLst>
      <p:ext uri="{BB962C8B-B14F-4D97-AF65-F5344CB8AC3E}">
        <p14:creationId xmlns:p14="http://schemas.microsoft.com/office/powerpoint/2010/main" val="1318863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CA103B2-E49A-C0AE-95F6-B33F724015D1}"/>
              </a:ext>
            </a:extLst>
          </p:cNvPr>
          <p:cNvSpPr>
            <a:spLocks noGrp="1"/>
          </p:cNvSpPr>
          <p:nvPr>
            <p:ph type="body" sz="quarter" idx="12"/>
          </p:nvPr>
        </p:nvSpPr>
        <p:spPr>
          <a:xfrm>
            <a:off x="500131" y="1533376"/>
            <a:ext cx="10367486" cy="475365"/>
          </a:xfrm>
        </p:spPr>
        <p:txBody>
          <a:bodyPr>
            <a:normAutofit/>
          </a:bodyPr>
          <a:lstStyle/>
          <a:p>
            <a:r>
              <a:rPr lang="en-US" sz="2400"/>
              <a:t>Eligible Use Cases</a:t>
            </a:r>
          </a:p>
        </p:txBody>
      </p:sp>
      <p:sp>
        <p:nvSpPr>
          <p:cNvPr id="3" name="Title 2">
            <a:extLst>
              <a:ext uri="{FF2B5EF4-FFF2-40B4-BE49-F238E27FC236}">
                <a16:creationId xmlns:a16="http://schemas.microsoft.com/office/drawing/2014/main" id="{287E0783-D546-1CB4-53F5-28AE79784D94}"/>
              </a:ext>
            </a:extLst>
          </p:cNvPr>
          <p:cNvSpPr>
            <a:spLocks noGrp="1"/>
          </p:cNvSpPr>
          <p:nvPr>
            <p:ph type="title"/>
          </p:nvPr>
        </p:nvSpPr>
        <p:spPr/>
        <p:txBody>
          <a:bodyPr>
            <a:normAutofit fontScale="90000"/>
          </a:bodyPr>
          <a:lstStyle/>
          <a:p>
            <a:r>
              <a:rPr lang="en-US"/>
              <a:t>RD Policy Overview: Use Cases</a:t>
            </a:r>
          </a:p>
        </p:txBody>
      </p:sp>
      <p:sp>
        <p:nvSpPr>
          <p:cNvPr id="8" name="TextBox 7">
            <a:extLst>
              <a:ext uri="{FF2B5EF4-FFF2-40B4-BE49-F238E27FC236}">
                <a16:creationId xmlns:a16="http://schemas.microsoft.com/office/drawing/2014/main" id="{C9FEB680-0D72-3493-F8AB-0ED2B2EBB051}"/>
              </a:ext>
            </a:extLst>
          </p:cNvPr>
          <p:cNvSpPr txBox="1"/>
          <p:nvPr/>
        </p:nvSpPr>
        <p:spPr>
          <a:xfrm>
            <a:off x="2058726" y="2504634"/>
            <a:ext cx="4948611" cy="954107"/>
          </a:xfrm>
          <a:prstGeom prst="rect">
            <a:avLst/>
          </a:prstGeom>
          <a:noFill/>
        </p:spPr>
        <p:txBody>
          <a:bodyPr wrap="square" rtlCol="0">
            <a:spAutoFit/>
          </a:bodyPr>
          <a:lstStyle/>
          <a:p>
            <a:r>
              <a:rPr lang="en-US" sz="2000" b="1"/>
              <a:t>Medium-</a:t>
            </a:r>
            <a:r>
              <a:rPr lang="en-US" sz="2000"/>
              <a:t> and </a:t>
            </a:r>
            <a:r>
              <a:rPr lang="en-US" sz="2000" b="1"/>
              <a:t>heavy-duty vehicles</a:t>
            </a:r>
          </a:p>
          <a:p>
            <a:r>
              <a:rPr lang="en-US" i="1"/>
              <a:t>(with no currently available or cost-feasible electric alternatives)</a:t>
            </a:r>
            <a:endParaRPr lang="en-US" sz="2000" i="1"/>
          </a:p>
        </p:txBody>
      </p:sp>
      <p:grpSp>
        <p:nvGrpSpPr>
          <p:cNvPr id="4" name="Group 3">
            <a:extLst>
              <a:ext uri="{FF2B5EF4-FFF2-40B4-BE49-F238E27FC236}">
                <a16:creationId xmlns:a16="http://schemas.microsoft.com/office/drawing/2014/main" id="{7C59B72B-79D1-630A-273C-A07E03F35902}"/>
              </a:ext>
              <a:ext uri="{C183D7F6-B498-43B3-948B-1728B52AA6E4}">
                <adec:decorative xmlns:adec="http://schemas.microsoft.com/office/drawing/2017/decorative" val="1"/>
              </a:ext>
            </a:extLst>
          </p:cNvPr>
          <p:cNvGrpSpPr/>
          <p:nvPr/>
        </p:nvGrpSpPr>
        <p:grpSpPr>
          <a:xfrm>
            <a:off x="903177" y="2502154"/>
            <a:ext cx="914400" cy="914400"/>
            <a:chOff x="866417" y="2541989"/>
            <a:chExt cx="914400" cy="914400"/>
          </a:xfrm>
        </p:grpSpPr>
        <p:sp>
          <p:nvSpPr>
            <p:cNvPr id="10" name="Oval 9">
              <a:extLst>
                <a:ext uri="{FF2B5EF4-FFF2-40B4-BE49-F238E27FC236}">
                  <a16:creationId xmlns:a16="http://schemas.microsoft.com/office/drawing/2014/main" id="{9D1259AD-160A-BD99-08D9-8B3E85ED00E0}"/>
                </a:ext>
              </a:extLst>
            </p:cNvPr>
            <p:cNvSpPr>
              <a:spLocks noChangeAspect="1"/>
            </p:cNvSpPr>
            <p:nvPr/>
          </p:nvSpPr>
          <p:spPr>
            <a:xfrm>
              <a:off x="866417" y="2541989"/>
              <a:ext cx="914400" cy="914400"/>
            </a:xfrm>
            <a:prstGeom prst="ellipse">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2" name="Graphic 11" descr="Dump truck with solid fill">
              <a:extLst>
                <a:ext uri="{FF2B5EF4-FFF2-40B4-BE49-F238E27FC236}">
                  <a16:creationId xmlns:a16="http://schemas.microsoft.com/office/drawing/2014/main" id="{5A6DC33A-120E-B16F-D960-7A1F21ECA92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08439" y="2684117"/>
              <a:ext cx="635720" cy="635720"/>
            </a:xfrm>
            <a:prstGeom prst="rect">
              <a:avLst/>
            </a:prstGeom>
          </p:spPr>
        </p:pic>
      </p:grpSp>
      <p:grpSp>
        <p:nvGrpSpPr>
          <p:cNvPr id="13" name="Group 12" descr="Central campus heating plants using diesel">
            <a:extLst>
              <a:ext uri="{FF2B5EF4-FFF2-40B4-BE49-F238E27FC236}">
                <a16:creationId xmlns:a16="http://schemas.microsoft.com/office/drawing/2014/main" id="{47E5C302-DE4F-62AB-B0D4-EA0C64B2D375}"/>
              </a:ext>
            </a:extLst>
          </p:cNvPr>
          <p:cNvGrpSpPr/>
          <p:nvPr/>
        </p:nvGrpSpPr>
        <p:grpSpPr>
          <a:xfrm>
            <a:off x="903177" y="3731409"/>
            <a:ext cx="6104159" cy="914400"/>
            <a:chOff x="903177" y="4621586"/>
            <a:chExt cx="6104159" cy="914400"/>
          </a:xfrm>
        </p:grpSpPr>
        <p:grpSp>
          <p:nvGrpSpPr>
            <p:cNvPr id="14" name="Group 13">
              <a:extLst>
                <a:ext uri="{FF2B5EF4-FFF2-40B4-BE49-F238E27FC236}">
                  <a16:creationId xmlns:a16="http://schemas.microsoft.com/office/drawing/2014/main" id="{2B6C7129-EC51-DFEB-D51A-B80D08E2391F}"/>
                </a:ext>
              </a:extLst>
            </p:cNvPr>
            <p:cNvGrpSpPr/>
            <p:nvPr/>
          </p:nvGrpSpPr>
          <p:grpSpPr>
            <a:xfrm>
              <a:off x="903177" y="4621586"/>
              <a:ext cx="914400" cy="914400"/>
              <a:chOff x="507505" y="4397911"/>
              <a:chExt cx="914400" cy="914400"/>
            </a:xfrm>
          </p:grpSpPr>
          <p:sp>
            <p:nvSpPr>
              <p:cNvPr id="16" name="Oval 15">
                <a:extLst>
                  <a:ext uri="{FF2B5EF4-FFF2-40B4-BE49-F238E27FC236}">
                    <a16:creationId xmlns:a16="http://schemas.microsoft.com/office/drawing/2014/main" id="{0206A4CF-E7A1-2ECC-3782-35EA5A1F6FAE}"/>
                  </a:ext>
                </a:extLst>
              </p:cNvPr>
              <p:cNvSpPr>
                <a:spLocks noChangeAspect="1"/>
              </p:cNvSpPr>
              <p:nvPr/>
            </p:nvSpPr>
            <p:spPr>
              <a:xfrm>
                <a:off x="507505" y="4397911"/>
                <a:ext cx="914400" cy="914400"/>
              </a:xfrm>
              <a:prstGeom prst="ellipse">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7" name="Graphic 16" descr="Schoolhouse with solid fill">
                <a:extLst>
                  <a:ext uri="{FF2B5EF4-FFF2-40B4-BE49-F238E27FC236}">
                    <a16:creationId xmlns:a16="http://schemas.microsoft.com/office/drawing/2014/main" id="{CE46C3EE-174E-835D-DAE4-DCDCB506DA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5120" y="4471820"/>
                <a:ext cx="682291" cy="682291"/>
              </a:xfrm>
              <a:prstGeom prst="rect">
                <a:avLst/>
              </a:prstGeom>
            </p:spPr>
          </p:pic>
        </p:grpSp>
        <p:sp>
          <p:nvSpPr>
            <p:cNvPr id="15" name="TextBox 14">
              <a:extLst>
                <a:ext uri="{FF2B5EF4-FFF2-40B4-BE49-F238E27FC236}">
                  <a16:creationId xmlns:a16="http://schemas.microsoft.com/office/drawing/2014/main" id="{073E9683-3C90-F0AD-1E85-7D40F4FA4C84}"/>
                </a:ext>
              </a:extLst>
            </p:cNvPr>
            <p:cNvSpPr txBox="1"/>
            <p:nvPr/>
          </p:nvSpPr>
          <p:spPr>
            <a:xfrm>
              <a:off x="2058726" y="4724843"/>
              <a:ext cx="4948610" cy="707886"/>
            </a:xfrm>
            <a:prstGeom prst="rect">
              <a:avLst/>
            </a:prstGeom>
            <a:noFill/>
          </p:spPr>
          <p:txBody>
            <a:bodyPr wrap="square" rtlCol="0">
              <a:spAutoFit/>
            </a:bodyPr>
            <a:lstStyle/>
            <a:p>
              <a:r>
                <a:rPr lang="en-US" sz="2000" b="1"/>
                <a:t>Central campus or building heating systems</a:t>
              </a:r>
              <a:endParaRPr lang="en-US" sz="2000"/>
            </a:p>
          </p:txBody>
        </p:sp>
      </p:grpSp>
      <p:sp>
        <p:nvSpPr>
          <p:cNvPr id="19" name="TextBox 18">
            <a:extLst>
              <a:ext uri="{FF2B5EF4-FFF2-40B4-BE49-F238E27FC236}">
                <a16:creationId xmlns:a16="http://schemas.microsoft.com/office/drawing/2014/main" id="{87863F71-1FD4-2ABC-6C2D-7ACF54DAA83C}"/>
              </a:ext>
            </a:extLst>
          </p:cNvPr>
          <p:cNvSpPr txBox="1"/>
          <p:nvPr/>
        </p:nvSpPr>
        <p:spPr>
          <a:xfrm>
            <a:off x="2122878" y="5213045"/>
            <a:ext cx="4884458" cy="400110"/>
          </a:xfrm>
          <a:prstGeom prst="rect">
            <a:avLst/>
          </a:prstGeom>
          <a:noFill/>
        </p:spPr>
        <p:txBody>
          <a:bodyPr wrap="square" rtlCol="0">
            <a:spAutoFit/>
          </a:bodyPr>
          <a:lstStyle/>
          <a:p>
            <a:r>
              <a:rPr lang="en-US" sz="2000" b="1"/>
              <a:t>Emergency generators</a:t>
            </a:r>
          </a:p>
        </p:txBody>
      </p:sp>
      <p:grpSp>
        <p:nvGrpSpPr>
          <p:cNvPr id="5" name="Group 4">
            <a:extLst>
              <a:ext uri="{FF2B5EF4-FFF2-40B4-BE49-F238E27FC236}">
                <a16:creationId xmlns:a16="http://schemas.microsoft.com/office/drawing/2014/main" id="{DC910EED-8955-A7B5-A735-85FB8197FB79}"/>
              </a:ext>
              <a:ext uri="{C183D7F6-B498-43B3-948B-1728B52AA6E4}">
                <adec:decorative xmlns:adec="http://schemas.microsoft.com/office/drawing/2017/decorative" val="1"/>
              </a:ext>
            </a:extLst>
          </p:cNvPr>
          <p:cNvGrpSpPr/>
          <p:nvPr/>
        </p:nvGrpSpPr>
        <p:grpSpPr>
          <a:xfrm>
            <a:off x="953722" y="4960664"/>
            <a:ext cx="914400" cy="914400"/>
            <a:chOff x="903177" y="4904737"/>
            <a:chExt cx="914400" cy="914400"/>
          </a:xfrm>
        </p:grpSpPr>
        <p:sp>
          <p:nvSpPr>
            <p:cNvPr id="21" name="Oval 20">
              <a:extLst>
                <a:ext uri="{FF2B5EF4-FFF2-40B4-BE49-F238E27FC236}">
                  <a16:creationId xmlns:a16="http://schemas.microsoft.com/office/drawing/2014/main" id="{FFDD1BAB-6752-14BB-ED78-869EA5CBFEF8}"/>
                </a:ext>
              </a:extLst>
            </p:cNvPr>
            <p:cNvSpPr>
              <a:spLocks noChangeAspect="1"/>
            </p:cNvSpPr>
            <p:nvPr/>
          </p:nvSpPr>
          <p:spPr>
            <a:xfrm>
              <a:off x="903177" y="4904737"/>
              <a:ext cx="914400" cy="914400"/>
            </a:xfrm>
            <a:prstGeom prst="ellipse">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3" name="Graphic 22" descr="Oil Barrel with solid fill">
              <a:extLst>
                <a:ext uri="{FF2B5EF4-FFF2-40B4-BE49-F238E27FC236}">
                  <a16:creationId xmlns:a16="http://schemas.microsoft.com/office/drawing/2014/main" id="{9A88CB76-37CD-F08B-9BED-71BF1DA348C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9705" y="5002332"/>
              <a:ext cx="681343" cy="681343"/>
            </a:xfrm>
            <a:prstGeom prst="rect">
              <a:avLst/>
            </a:prstGeom>
          </p:spPr>
        </p:pic>
      </p:grpSp>
      <p:grpSp>
        <p:nvGrpSpPr>
          <p:cNvPr id="9" name="Group 8">
            <a:extLst>
              <a:ext uri="{FF2B5EF4-FFF2-40B4-BE49-F238E27FC236}">
                <a16:creationId xmlns:a16="http://schemas.microsoft.com/office/drawing/2014/main" id="{487A94E2-3436-2FA2-4F3C-2E8D8B5E914A}"/>
              </a:ext>
              <a:ext uri="{C183D7F6-B498-43B3-948B-1728B52AA6E4}">
                <adec:decorative xmlns:adec="http://schemas.microsoft.com/office/drawing/2017/decorative" val="1"/>
              </a:ext>
            </a:extLst>
          </p:cNvPr>
          <p:cNvGrpSpPr/>
          <p:nvPr/>
        </p:nvGrpSpPr>
        <p:grpSpPr>
          <a:xfrm>
            <a:off x="6729253" y="2348032"/>
            <a:ext cx="4652500" cy="3527032"/>
            <a:chOff x="6729253" y="2348032"/>
            <a:chExt cx="4652500" cy="3527032"/>
          </a:xfrm>
        </p:grpSpPr>
        <p:sp>
          <p:nvSpPr>
            <p:cNvPr id="6" name="Right Bracket 5">
              <a:extLst>
                <a:ext uri="{FF2B5EF4-FFF2-40B4-BE49-F238E27FC236}">
                  <a16:creationId xmlns:a16="http://schemas.microsoft.com/office/drawing/2014/main" id="{30453DD3-B239-7BAE-33B4-BBA34EFAE0BF}"/>
                </a:ext>
              </a:extLst>
            </p:cNvPr>
            <p:cNvSpPr/>
            <p:nvPr/>
          </p:nvSpPr>
          <p:spPr>
            <a:xfrm>
              <a:off x="6729253" y="2348032"/>
              <a:ext cx="744386" cy="3527032"/>
            </a:xfrm>
            <a:prstGeom prst="rightBracket">
              <a:avLst/>
            </a:prstGeom>
            <a:ln w="381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0DBB0DB4-1C12-D066-6D85-1739FD4F2D38}"/>
                </a:ext>
              </a:extLst>
            </p:cNvPr>
            <p:cNvSpPr txBox="1"/>
            <p:nvPr/>
          </p:nvSpPr>
          <p:spPr>
            <a:xfrm>
              <a:off x="7747129" y="2857518"/>
              <a:ext cx="3634624" cy="2246769"/>
            </a:xfrm>
            <a:prstGeom prst="rect">
              <a:avLst/>
            </a:prstGeom>
            <a:noFill/>
          </p:spPr>
          <p:txBody>
            <a:bodyPr wrap="square" rtlCol="0">
              <a:spAutoFit/>
            </a:bodyPr>
            <a:lstStyle/>
            <a:p>
              <a:r>
                <a:rPr lang="en-US" sz="2000">
                  <a:solidFill>
                    <a:schemeClr val="accent2">
                      <a:lumMod val="50000"/>
                    </a:schemeClr>
                  </a:solidFill>
                </a:rPr>
                <a:t>Renewable diesel can only be used to replace use of </a:t>
              </a:r>
              <a:r>
                <a:rPr lang="en-US" sz="2000" b="1">
                  <a:solidFill>
                    <a:schemeClr val="accent2">
                      <a:lumMod val="50000"/>
                    </a:schemeClr>
                  </a:solidFill>
                </a:rPr>
                <a:t>petroleum diesel</a:t>
              </a:r>
              <a:r>
                <a:rPr lang="en-US" sz="2000">
                  <a:solidFill>
                    <a:schemeClr val="accent2">
                      <a:lumMod val="50000"/>
                    </a:schemeClr>
                  </a:solidFill>
                </a:rPr>
                <a:t>. </a:t>
              </a:r>
            </a:p>
            <a:p>
              <a:endParaRPr lang="en-US" sz="2000">
                <a:solidFill>
                  <a:schemeClr val="accent2">
                    <a:lumMod val="50000"/>
                  </a:schemeClr>
                </a:solidFill>
              </a:endParaRPr>
            </a:p>
            <a:p>
              <a:r>
                <a:rPr lang="en-US" sz="2000">
                  <a:solidFill>
                    <a:schemeClr val="accent2">
                      <a:lumMod val="50000"/>
                    </a:schemeClr>
                  </a:solidFill>
                </a:rPr>
                <a:t>State entities cannot use renewable diesel to replace use of natural gas.</a:t>
              </a:r>
            </a:p>
          </p:txBody>
        </p:sp>
      </p:grpSp>
    </p:spTree>
    <p:extLst>
      <p:ext uri="{BB962C8B-B14F-4D97-AF65-F5344CB8AC3E}">
        <p14:creationId xmlns:p14="http://schemas.microsoft.com/office/powerpoint/2010/main" val="2627214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A19C954-000F-8079-1E0A-F6E7900D968B}"/>
              </a:ext>
            </a:extLst>
          </p:cNvPr>
          <p:cNvSpPr>
            <a:spLocks noGrp="1"/>
          </p:cNvSpPr>
          <p:nvPr>
            <p:ph type="body" sz="quarter" idx="12"/>
          </p:nvPr>
        </p:nvSpPr>
        <p:spPr>
          <a:xfrm>
            <a:off x="500131" y="1533377"/>
            <a:ext cx="10367486" cy="559264"/>
          </a:xfrm>
        </p:spPr>
        <p:txBody>
          <a:bodyPr>
            <a:normAutofit fontScale="92500"/>
          </a:bodyPr>
          <a:lstStyle/>
          <a:p>
            <a:r>
              <a:rPr lang="en-US" sz="2400"/>
              <a:t>To claim emissions benefits from RD, state entities must use “eligible RD” </a:t>
            </a:r>
          </a:p>
        </p:txBody>
      </p:sp>
      <p:sp>
        <p:nvSpPr>
          <p:cNvPr id="3" name="Title 2">
            <a:extLst>
              <a:ext uri="{FF2B5EF4-FFF2-40B4-BE49-F238E27FC236}">
                <a16:creationId xmlns:a16="http://schemas.microsoft.com/office/drawing/2014/main" id="{B692B550-50A5-D226-AD49-D40E8B3C50EE}"/>
              </a:ext>
            </a:extLst>
          </p:cNvPr>
          <p:cNvSpPr>
            <a:spLocks noGrp="1"/>
          </p:cNvSpPr>
          <p:nvPr>
            <p:ph type="title"/>
          </p:nvPr>
        </p:nvSpPr>
        <p:spPr>
          <a:xfrm>
            <a:off x="500131" y="587525"/>
            <a:ext cx="10367486" cy="559264"/>
          </a:xfrm>
        </p:spPr>
        <p:txBody>
          <a:bodyPr>
            <a:normAutofit fontScale="90000"/>
          </a:bodyPr>
          <a:lstStyle/>
          <a:p>
            <a:r>
              <a:rPr lang="en-US"/>
              <a:t>RD Policy Overview: Sourcing Requirements</a:t>
            </a:r>
          </a:p>
        </p:txBody>
      </p:sp>
      <p:sp>
        <p:nvSpPr>
          <p:cNvPr id="4" name="Text Placeholder 3">
            <a:extLst>
              <a:ext uri="{FF2B5EF4-FFF2-40B4-BE49-F238E27FC236}">
                <a16:creationId xmlns:a16="http://schemas.microsoft.com/office/drawing/2014/main" id="{11C31100-0D87-EBCE-4F74-3BB6A7D24362}"/>
              </a:ext>
            </a:extLst>
          </p:cNvPr>
          <p:cNvSpPr>
            <a:spLocks noGrp="1"/>
          </p:cNvSpPr>
          <p:nvPr>
            <p:ph type="body" sz="quarter" idx="14"/>
          </p:nvPr>
        </p:nvSpPr>
        <p:spPr>
          <a:xfrm>
            <a:off x="500131" y="2194833"/>
            <a:ext cx="7450336" cy="3784285"/>
          </a:xfrm>
        </p:spPr>
        <p:txBody>
          <a:bodyPr>
            <a:normAutofit/>
          </a:bodyPr>
          <a:lstStyle/>
          <a:p>
            <a:pPr marL="45720" indent="0">
              <a:lnSpc>
                <a:spcPct val="108000"/>
              </a:lnSpc>
              <a:spcBef>
                <a:spcPts val="1200"/>
              </a:spcBef>
              <a:spcAft>
                <a:spcPts val="800"/>
              </a:spcAft>
              <a:buNone/>
            </a:pPr>
            <a:r>
              <a:rPr lang="en-US" sz="1800"/>
              <a:t>“Eligible RD” is</a:t>
            </a:r>
          </a:p>
          <a:p>
            <a:pPr>
              <a:lnSpc>
                <a:spcPct val="108000"/>
              </a:lnSpc>
              <a:spcBef>
                <a:spcPts val="1200"/>
              </a:spcBef>
            </a:pPr>
            <a:r>
              <a:rPr lang="en-US" sz="1800"/>
              <a:t>derived from </a:t>
            </a:r>
            <a:r>
              <a:rPr lang="en-US" sz="1800" b="1"/>
              <a:t>waste oil feedstocks </a:t>
            </a:r>
            <a:r>
              <a:rPr lang="en-US" sz="1800"/>
              <a:t>(i.e., used cooking oil (UCO), tallow, and/or animal fats)</a:t>
            </a:r>
          </a:p>
          <a:p>
            <a:pPr>
              <a:lnSpc>
                <a:spcPct val="108000"/>
              </a:lnSpc>
              <a:spcBef>
                <a:spcPts val="1200"/>
              </a:spcBef>
              <a:spcAft>
                <a:spcPts val="800"/>
              </a:spcAft>
            </a:pPr>
            <a:r>
              <a:rPr lang="en-US" sz="1800"/>
              <a:t>sourced</a:t>
            </a:r>
            <a:r>
              <a:rPr lang="en-US" sz="1800" b="1"/>
              <a:t> domestically</a:t>
            </a:r>
            <a:endParaRPr lang="en-US" sz="1800"/>
          </a:p>
          <a:p>
            <a:pPr marL="45720" indent="0">
              <a:lnSpc>
                <a:spcPct val="108000"/>
              </a:lnSpc>
              <a:spcBef>
                <a:spcPts val="1200"/>
              </a:spcBef>
              <a:spcAft>
                <a:spcPts val="800"/>
              </a:spcAft>
              <a:buNone/>
            </a:pPr>
            <a:r>
              <a:rPr lang="en-US" sz="1800"/>
              <a:t>RD is meant to be a </a:t>
            </a:r>
            <a:r>
              <a:rPr lang="en-US" sz="1800" b="1"/>
              <a:t>transition fuel</a:t>
            </a:r>
            <a:r>
              <a:rPr lang="en-US" sz="1800"/>
              <a:t>. Sites must identify current challenges with electrification and acknowledge commitment to long-term electrification.</a:t>
            </a:r>
          </a:p>
          <a:p>
            <a:pPr marL="45720" indent="0">
              <a:lnSpc>
                <a:spcPct val="108000"/>
              </a:lnSpc>
              <a:spcBef>
                <a:spcPts val="1200"/>
              </a:spcBef>
              <a:spcAft>
                <a:spcPts val="800"/>
              </a:spcAft>
              <a:buNone/>
            </a:pPr>
            <a:r>
              <a:rPr lang="en-US" sz="1800"/>
              <a:t>Entities interested in using RD for emissions reduction credit must complete the </a:t>
            </a:r>
            <a:r>
              <a:rPr lang="en-US" sz="1800" b="1">
                <a:hlinkClick r:id="rId3"/>
              </a:rPr>
              <a:t>LBE Renewable Diesel Application Form</a:t>
            </a:r>
            <a:r>
              <a:rPr lang="en-US" sz="1800"/>
              <a:t>.</a:t>
            </a:r>
          </a:p>
          <a:p>
            <a:endParaRPr lang="en-US" sz="1400"/>
          </a:p>
        </p:txBody>
      </p:sp>
      <p:pic>
        <p:nvPicPr>
          <p:cNvPr id="6" name="Picture 5" descr="A person pouring cooking oil into a fryer">
            <a:extLst>
              <a:ext uri="{FF2B5EF4-FFF2-40B4-BE49-F238E27FC236}">
                <a16:creationId xmlns:a16="http://schemas.microsoft.com/office/drawing/2014/main" id="{B895A07F-1563-60E0-A447-8FE2E770A5CA}"/>
              </a:ext>
            </a:extLst>
          </p:cNvPr>
          <p:cNvPicPr>
            <a:picLocks noChangeAspect="1"/>
          </p:cNvPicPr>
          <p:nvPr/>
        </p:nvPicPr>
        <p:blipFill>
          <a:blip r:embed="rId4"/>
          <a:srcRect t="2551" b="2963"/>
          <a:stretch>
            <a:fillRect/>
          </a:stretch>
        </p:blipFill>
        <p:spPr>
          <a:xfrm>
            <a:off x="8372475" y="2194834"/>
            <a:ext cx="3003869" cy="3784285"/>
          </a:xfrm>
          <a:prstGeom prst="roundRect">
            <a:avLst/>
          </a:prstGeom>
        </p:spPr>
      </p:pic>
    </p:spTree>
    <p:extLst>
      <p:ext uri="{BB962C8B-B14F-4D97-AF65-F5344CB8AC3E}">
        <p14:creationId xmlns:p14="http://schemas.microsoft.com/office/powerpoint/2010/main" val="2408082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D5B970-627C-F0DD-5A79-BDD67F371954}"/>
              </a:ext>
            </a:extLst>
          </p:cNvPr>
          <p:cNvSpPr>
            <a:spLocks noGrp="1"/>
          </p:cNvSpPr>
          <p:nvPr>
            <p:ph type="body" sz="quarter" idx="12"/>
          </p:nvPr>
        </p:nvSpPr>
        <p:spPr>
          <a:xfrm>
            <a:off x="633385" y="1601850"/>
            <a:ext cx="6341787" cy="870246"/>
          </a:xfrm>
        </p:spPr>
        <p:txBody>
          <a:bodyPr anchor="t">
            <a:noAutofit/>
          </a:bodyPr>
          <a:lstStyle/>
          <a:p>
            <a:r>
              <a:rPr lang="en-US" sz="2400"/>
              <a:t>Aligning with state emissions accounting and reporting</a:t>
            </a:r>
          </a:p>
        </p:txBody>
      </p:sp>
      <p:sp>
        <p:nvSpPr>
          <p:cNvPr id="3" name="Title 2">
            <a:extLst>
              <a:ext uri="{FF2B5EF4-FFF2-40B4-BE49-F238E27FC236}">
                <a16:creationId xmlns:a16="http://schemas.microsoft.com/office/drawing/2014/main" id="{137109E2-802A-9A39-726B-238F08702E6B}"/>
              </a:ext>
            </a:extLst>
          </p:cNvPr>
          <p:cNvSpPr>
            <a:spLocks noGrp="1"/>
          </p:cNvSpPr>
          <p:nvPr>
            <p:ph type="title"/>
          </p:nvPr>
        </p:nvSpPr>
        <p:spPr/>
        <p:txBody>
          <a:bodyPr>
            <a:normAutofit fontScale="90000"/>
          </a:bodyPr>
          <a:lstStyle/>
          <a:p>
            <a:r>
              <a:rPr lang="en-US"/>
              <a:t>Calculating Renewable Diesel (RD) Emissions</a:t>
            </a:r>
          </a:p>
        </p:txBody>
      </p:sp>
      <p:sp>
        <p:nvSpPr>
          <p:cNvPr id="4" name="Text Placeholder 3">
            <a:extLst>
              <a:ext uri="{FF2B5EF4-FFF2-40B4-BE49-F238E27FC236}">
                <a16:creationId xmlns:a16="http://schemas.microsoft.com/office/drawing/2014/main" id="{16693D3D-BAE9-B1A0-2014-09F9DB5C1717}"/>
              </a:ext>
            </a:extLst>
          </p:cNvPr>
          <p:cNvSpPr>
            <a:spLocks noGrp="1"/>
          </p:cNvSpPr>
          <p:nvPr>
            <p:ph type="body" sz="quarter" idx="14"/>
          </p:nvPr>
        </p:nvSpPr>
        <p:spPr>
          <a:xfrm>
            <a:off x="633384" y="2581276"/>
            <a:ext cx="6948515" cy="3516524"/>
          </a:xfrm>
        </p:spPr>
        <p:txBody>
          <a:bodyPr anchor="t">
            <a:noAutofit/>
          </a:bodyPr>
          <a:lstStyle/>
          <a:p>
            <a:pPr marL="45720" indent="0">
              <a:lnSpc>
                <a:spcPct val="114000"/>
              </a:lnSpc>
              <a:spcAft>
                <a:spcPts val="800"/>
              </a:spcAft>
              <a:buNone/>
            </a:pPr>
            <a:r>
              <a:rPr lang="en-US" sz="2000"/>
              <a:t>Main points:</a:t>
            </a:r>
          </a:p>
          <a:p>
            <a:pPr>
              <a:lnSpc>
                <a:spcPct val="114000"/>
              </a:lnSpc>
              <a:spcAft>
                <a:spcPts val="800"/>
              </a:spcAft>
            </a:pPr>
            <a:r>
              <a:rPr lang="en-US" sz="2000"/>
              <a:t>LBE will collect and track RD data separately via Annual LBE Tracking Form</a:t>
            </a:r>
          </a:p>
          <a:p>
            <a:pPr>
              <a:lnSpc>
                <a:spcPct val="114000"/>
              </a:lnSpc>
              <a:spcAft>
                <a:spcPts val="800"/>
              </a:spcAft>
            </a:pPr>
            <a:r>
              <a:rPr lang="en-US" sz="2000"/>
              <a:t>For current reporting purposes, eligible RD will </a:t>
            </a:r>
            <a:r>
              <a:rPr lang="en-US" sz="2000" b="1"/>
              <a:t>not</a:t>
            </a:r>
            <a:r>
              <a:rPr lang="en-US" sz="2000"/>
              <a:t> </a:t>
            </a:r>
            <a:r>
              <a:rPr lang="en-US" sz="2000" b="1"/>
              <a:t>count</a:t>
            </a:r>
            <a:r>
              <a:rPr lang="en-US" sz="2000"/>
              <a:t> towards onsite fossil fuel emissions (Scope 1)</a:t>
            </a:r>
          </a:p>
          <a:p>
            <a:pPr>
              <a:lnSpc>
                <a:spcPct val="114000"/>
              </a:lnSpc>
              <a:spcAft>
                <a:spcPts val="800"/>
              </a:spcAft>
            </a:pPr>
            <a:r>
              <a:rPr lang="en-US" sz="2000"/>
              <a:t>At the time of Net Zero emissions targets, </a:t>
            </a:r>
            <a:r>
              <a:rPr lang="en-US" sz="2000" b="1"/>
              <a:t>RD will be included in total GHG emissions </a:t>
            </a:r>
            <a:r>
              <a:rPr lang="en-US" sz="2000"/>
              <a:t>as biogenic emissions</a:t>
            </a:r>
            <a:endParaRPr lang="en-US" sz="2000" b="1"/>
          </a:p>
        </p:txBody>
      </p:sp>
      <p:pic>
        <p:nvPicPr>
          <p:cNvPr id="6" name="Picture 5" descr="Close-up of market graph analysis">
            <a:extLst>
              <a:ext uri="{FF2B5EF4-FFF2-40B4-BE49-F238E27FC236}">
                <a16:creationId xmlns:a16="http://schemas.microsoft.com/office/drawing/2014/main" id="{0681FFAF-9306-B756-ED76-9A4E531286D7}"/>
              </a:ext>
            </a:extLst>
          </p:cNvPr>
          <p:cNvPicPr>
            <a:picLocks noChangeAspect="1"/>
          </p:cNvPicPr>
          <p:nvPr/>
        </p:nvPicPr>
        <p:blipFill>
          <a:blip r:embed="rId2">
            <a:extLst>
              <a:ext uri="{28A0092B-C50C-407E-A947-70E740481C1C}">
                <a14:useLocalDpi xmlns:a14="http://schemas.microsoft.com/office/drawing/2010/main" val="0"/>
              </a:ext>
            </a:extLst>
          </a:blip>
          <a:srcRect l="36217" r="10832" b="418"/>
          <a:stretch>
            <a:fillRect/>
          </a:stretch>
        </p:blipFill>
        <p:spPr>
          <a:xfrm>
            <a:off x="7972453" y="1601850"/>
            <a:ext cx="3586162" cy="4495949"/>
          </a:xfrm>
          <a:prstGeom prst="roundRect">
            <a:avLst/>
          </a:prstGeom>
        </p:spPr>
      </p:pic>
    </p:spTree>
    <p:extLst>
      <p:ext uri="{BB962C8B-B14F-4D97-AF65-F5344CB8AC3E}">
        <p14:creationId xmlns:p14="http://schemas.microsoft.com/office/powerpoint/2010/main" val="32864976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208E33-E531-C57E-C9E8-C15EFE6F905C}"/>
              </a:ext>
            </a:extLst>
          </p:cNvPr>
          <p:cNvSpPr>
            <a:spLocks noGrp="1"/>
          </p:cNvSpPr>
          <p:nvPr>
            <p:ph type="title"/>
          </p:nvPr>
        </p:nvSpPr>
        <p:spPr/>
        <p:txBody>
          <a:bodyPr>
            <a:normAutofit/>
          </a:bodyPr>
          <a:lstStyle/>
          <a:p>
            <a:r>
              <a:rPr lang="en-US"/>
              <a:t>Renewable Diesel (RD) – Next Steps</a:t>
            </a:r>
          </a:p>
        </p:txBody>
      </p:sp>
      <p:graphicFrame>
        <p:nvGraphicFramePr>
          <p:cNvPr id="5" name="Diagram 4" descr="Renewable Diesel next steps: LBE will publish guidance, host a webinar in April, and evaluate if any adjustments are needed">
            <a:extLst>
              <a:ext uri="{FF2B5EF4-FFF2-40B4-BE49-F238E27FC236}">
                <a16:creationId xmlns:a16="http://schemas.microsoft.com/office/drawing/2014/main" id="{7B002C2A-0BDB-C31C-F771-70E412728E4D}"/>
              </a:ext>
            </a:extLst>
          </p:cNvPr>
          <p:cNvGraphicFramePr/>
          <p:nvPr>
            <p:extLst>
              <p:ext uri="{D42A27DB-BD31-4B8C-83A1-F6EECF244321}">
                <p14:modId xmlns:p14="http://schemas.microsoft.com/office/powerpoint/2010/main" val="2258498632"/>
              </p:ext>
            </p:extLst>
          </p:nvPr>
        </p:nvGraphicFramePr>
        <p:xfrm>
          <a:off x="581025" y="1533525"/>
          <a:ext cx="10963275"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437982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7E38510-090D-A234-39CB-3FEE65EA37CF}"/>
              </a:ext>
            </a:extLst>
          </p:cNvPr>
          <p:cNvSpPr txBox="1">
            <a:spLocks noGrp="1"/>
          </p:cNvSpPr>
          <p:nvPr>
            <p:ph type="title" idx="4294967295"/>
          </p:nvPr>
        </p:nvSpPr>
        <p:spPr>
          <a:xfrm>
            <a:off x="0" y="3289726"/>
            <a:ext cx="12192000"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uLnTx/>
                <a:uFillTx/>
                <a:latin typeface="+mn-lt"/>
                <a:ea typeface="+mn-ea"/>
                <a:cs typeface="+mn-cs"/>
              </a:rPr>
              <a:t>Questions?</a:t>
            </a:r>
          </a:p>
        </p:txBody>
      </p:sp>
    </p:spTree>
    <p:extLst>
      <p:ext uri="{BB962C8B-B14F-4D97-AF65-F5344CB8AC3E}">
        <p14:creationId xmlns:p14="http://schemas.microsoft.com/office/powerpoint/2010/main" val="2344031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7F5AA-A5F8-206A-95C4-D5447BAE333B}"/>
              </a:ext>
            </a:extLst>
          </p:cNvPr>
          <p:cNvSpPr>
            <a:spLocks noGrp="1"/>
          </p:cNvSpPr>
          <p:nvPr>
            <p:ph type="title"/>
          </p:nvPr>
        </p:nvSpPr>
        <p:spPr>
          <a:xfrm>
            <a:off x="904188" y="4143081"/>
            <a:ext cx="10515600" cy="655163"/>
          </a:xfrm>
        </p:spPr>
        <p:txBody>
          <a:bodyPr vert="horz" lIns="91440" tIns="45720" rIns="91440" bIns="45720" rtlCol="0" anchor="t">
            <a:normAutofit/>
          </a:bodyPr>
          <a:lstStyle/>
          <a:p>
            <a:r>
              <a:rPr lang="en-US">
                <a:solidFill>
                  <a:schemeClr val="bg1"/>
                </a:solidFill>
              </a:rPr>
              <a:t>Thank You!</a:t>
            </a:r>
          </a:p>
        </p:txBody>
      </p:sp>
    </p:spTree>
    <p:extLst>
      <p:ext uri="{BB962C8B-B14F-4D97-AF65-F5344CB8AC3E}">
        <p14:creationId xmlns:p14="http://schemas.microsoft.com/office/powerpoint/2010/main" val="2488889333"/>
      </p:ext>
    </p:extLst>
  </p:cSld>
  <p:clrMapOvr>
    <a:masterClrMapping/>
  </p:clrMapOvr>
</p:sld>
</file>

<file path=ppt/theme/theme1.xml><?xml version="1.0" encoding="utf-8"?>
<a:theme xmlns:a="http://schemas.openxmlformats.org/drawingml/2006/main" name="Office Theme">
  <a:themeElements>
    <a:clrScheme name="Custom 1">
      <a:dk1>
        <a:srgbClr val="2C3B90"/>
      </a:dk1>
      <a:lt1>
        <a:srgbClr val="FFFFFF"/>
      </a:lt1>
      <a:dk2>
        <a:srgbClr val="6E87C4"/>
      </a:dk2>
      <a:lt2>
        <a:srgbClr val="FFFFFF"/>
      </a:lt2>
      <a:accent1>
        <a:srgbClr val="FFC000"/>
      </a:accent1>
      <a:accent2>
        <a:srgbClr val="2CB34B"/>
      </a:accent2>
      <a:accent3>
        <a:srgbClr val="D7D955"/>
      </a:accent3>
      <a:accent4>
        <a:srgbClr val="705DA8"/>
      </a:accent4>
      <a:accent5>
        <a:srgbClr val="A5C939"/>
      </a:accent5>
      <a:accent6>
        <a:srgbClr val="A5A5A5"/>
      </a:accent6>
      <a:hlink>
        <a:srgbClr val="6B7AD1"/>
      </a:hlink>
      <a:folHlink>
        <a:srgbClr val="53447F"/>
      </a:folHlink>
    </a:clrScheme>
    <a:fontScheme name="Avenir Next LT Pro">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oro branded PPT 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CE5B1B55FDC6F46992CBD8D384DCF63" ma:contentTypeVersion="17" ma:contentTypeDescription="Create a new document." ma:contentTypeScope="" ma:versionID="b95d9d892339695b0067449f0ad9c324">
  <xsd:schema xmlns:xsd="http://www.w3.org/2001/XMLSchema" xmlns:xs="http://www.w3.org/2001/XMLSchema" xmlns:p="http://schemas.microsoft.com/office/2006/metadata/properties" xmlns:ns2="79499340-b9cf-4458-9368-33036c1b4dc9" xmlns:ns3="a2187807-d16b-4f26-8c23-1ecdc31f3e2b" targetNamespace="http://schemas.microsoft.com/office/2006/metadata/properties" ma:root="true" ma:fieldsID="773abde41dede69335bfc4bc960a174d" ns2:_="" ns3:_="">
    <xsd:import namespace="79499340-b9cf-4458-9368-33036c1b4dc9"/>
    <xsd:import namespace="a2187807-d16b-4f26-8c23-1ecdc31f3e2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2:lcf76f155ced4ddcb4097134ff3c332f" minOccurs="0"/>
                <xsd:element ref="ns3:TaxCatchAll" minOccurs="0"/>
                <xsd:element ref="ns2:MediaServiceObjectDetectorVersions" minOccurs="0"/>
                <xsd:element ref="ns2:MediaLengthInSecond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499340-b9cf-4458-9368-33036c1b4d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2187807-d16b-4f26-8c23-1ecdc31f3e2b"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236eada-7542-4a47-9b16-089fadf71390}" ma:internalName="TaxCatchAll" ma:showField="CatchAllData" ma:web="a2187807-d16b-4f26-8c23-1ecdc31f3e2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9499340-b9cf-4458-9368-33036c1b4dc9">
      <Terms xmlns="http://schemas.microsoft.com/office/infopath/2007/PartnerControls"/>
    </lcf76f155ced4ddcb4097134ff3c332f>
    <TaxCatchAll xmlns="a2187807-d16b-4f26-8c23-1ecdc31f3e2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E9D7FC-29B8-40B4-8469-317F2C8BC60C}">
  <ds:schemaRefs>
    <ds:schemaRef ds:uri="79499340-b9cf-4458-9368-33036c1b4dc9"/>
    <ds:schemaRef ds:uri="a2187807-d16b-4f26-8c23-1ecdc31f3e2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957026C-AEF3-418E-92C4-D4567699F553}">
  <ds:schemaRefs>
    <ds:schemaRef ds:uri="http://schemas.microsoft.com/office/2006/documentManagement/types"/>
    <ds:schemaRef ds:uri="http://purl.org/dc/elements/1.1/"/>
    <ds:schemaRef ds:uri="http://www.w3.org/XML/1998/namespace"/>
    <ds:schemaRef ds:uri="79499340-b9cf-4458-9368-33036c1b4dc9"/>
    <ds:schemaRef ds:uri="http://purl.org/dc/terms/"/>
    <ds:schemaRef ds:uri="http://purl.org/dc/dcmitype/"/>
    <ds:schemaRef ds:uri="http://schemas.microsoft.com/office/infopath/2007/PartnerControls"/>
    <ds:schemaRef ds:uri="http://schemas.openxmlformats.org/package/2006/metadata/core-properties"/>
    <ds:schemaRef ds:uri="a2187807-d16b-4f26-8c23-1ecdc31f3e2b"/>
    <ds:schemaRef ds:uri="http://schemas.microsoft.com/office/2006/metadata/properties"/>
  </ds:schemaRefs>
</ds:datastoreItem>
</file>

<file path=customXml/itemProps3.xml><?xml version="1.0" encoding="utf-8"?>
<ds:datastoreItem xmlns:ds="http://schemas.openxmlformats.org/officeDocument/2006/customXml" ds:itemID="{81DBB70A-F03B-41E0-911A-0FD6B0AD1988}">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otalTime>1537</TotalTime>
  <Words>4448</Words>
  <Application>Microsoft Office PowerPoint</Application>
  <PresentationFormat>Widescreen</PresentationFormat>
  <Paragraphs>591</Paragraphs>
  <Slides>73</Slides>
  <Notes>5</Notes>
  <HiddenSlides>0</HiddenSlides>
  <MMClips>0</MMClips>
  <ScaleCrop>false</ScaleCrop>
  <HeadingPairs>
    <vt:vector size="6" baseType="variant">
      <vt:variant>
        <vt:lpstr>Fonts Used</vt:lpstr>
      </vt:variant>
      <vt:variant>
        <vt:i4>15</vt:i4>
      </vt:variant>
      <vt:variant>
        <vt:lpstr>Theme</vt:lpstr>
      </vt:variant>
      <vt:variant>
        <vt:i4>5</vt:i4>
      </vt:variant>
      <vt:variant>
        <vt:lpstr>Slide Titles</vt:lpstr>
      </vt:variant>
      <vt:variant>
        <vt:i4>73</vt:i4>
      </vt:variant>
    </vt:vector>
  </HeadingPairs>
  <TitlesOfParts>
    <vt:vector size="93" baseType="lpstr">
      <vt:lpstr>Aptos</vt:lpstr>
      <vt:lpstr>Aptos Display</vt:lpstr>
      <vt:lpstr>Arial</vt:lpstr>
      <vt:lpstr>Arial Black</vt:lpstr>
      <vt:lpstr>Avenir Next</vt:lpstr>
      <vt:lpstr>Avenir Next LT Pro</vt:lpstr>
      <vt:lpstr>Avenir Next LT Pro Demi</vt:lpstr>
      <vt:lpstr>Calibri</vt:lpstr>
      <vt:lpstr>Calibri Light</vt:lpstr>
      <vt:lpstr>Cambria Math</vt:lpstr>
      <vt:lpstr>Helvetica LT Pro</vt:lpstr>
      <vt:lpstr>Open Sans</vt:lpstr>
      <vt:lpstr>Times New Roman</vt:lpstr>
      <vt:lpstr>Verdana</vt:lpstr>
      <vt:lpstr>Wingdings</vt:lpstr>
      <vt:lpstr>Office Theme</vt:lpstr>
      <vt:lpstr>1_Office Theme</vt:lpstr>
      <vt:lpstr>2_Office Theme</vt:lpstr>
      <vt:lpstr>3_Office Theme</vt:lpstr>
      <vt:lpstr>Toro branded PPT template</vt:lpstr>
      <vt:lpstr>Innovation and Opportunity</vt:lpstr>
      <vt:lpstr>Agenda</vt:lpstr>
      <vt:lpstr>Before we get started…</vt:lpstr>
      <vt:lpstr>LBE Grants: Updated PONs</vt:lpstr>
      <vt:lpstr>Current LBE Grant Programs</vt:lpstr>
      <vt:lpstr>Solar Decarbonization Grant</vt:lpstr>
      <vt:lpstr>Fleet EV Charging Grant 4.0</vt:lpstr>
      <vt:lpstr>Equipment Decarbonization Grant</vt:lpstr>
      <vt:lpstr>Proposed Changes</vt:lpstr>
      <vt:lpstr>Disclaimer</vt:lpstr>
      <vt:lpstr>Lithium Utility Vehicles</vt:lpstr>
      <vt:lpstr>Lithium Electric Vehicles Can Replace Gas Vehicles and Improve Operational Efficiency (1) </vt:lpstr>
      <vt:lpstr>Lithium Electric Vehicles Can Replace Gas Vehicles and Improve Operational Efficiency (2) </vt:lpstr>
      <vt:lpstr>Low Speed Street Legal Vehicles</vt:lpstr>
      <vt:lpstr>Environmental Impact of Replacing 1 Gas Utility Vehicle With 1 Lithium Utility Vehicle </vt:lpstr>
      <vt:lpstr>Leading by Example Equipment Decarbonization Grant Program</vt:lpstr>
      <vt:lpstr>Autonomous Mowing Solutions</vt:lpstr>
      <vt:lpstr>Levels of Autonomy</vt:lpstr>
      <vt:lpstr>How does the Technology Work</vt:lpstr>
      <vt:lpstr>How it works</vt:lpstr>
      <vt:lpstr>Battery and Autonomuos Products</vt:lpstr>
      <vt:lpstr>Z Master Revolution Series Mowers</vt:lpstr>
      <vt:lpstr>Toro Z Master Revolution Series Mowers</vt:lpstr>
      <vt:lpstr>Toro Hyper Cell Battery Technology</vt:lpstr>
      <vt:lpstr>Proline Autonomous Product Overview</vt:lpstr>
      <vt:lpstr>Toro Proline AMI Mower</vt:lpstr>
      <vt:lpstr>Technology Basics</vt:lpstr>
      <vt:lpstr>Safety Functions</vt:lpstr>
      <vt:lpstr>Robotics App Overview</vt:lpstr>
      <vt:lpstr>Record, Mow, Trailer </vt:lpstr>
      <vt:lpstr>Simple Job Setup and Memory </vt:lpstr>
      <vt:lpstr>Support</vt:lpstr>
      <vt:lpstr>Wastewater Energy Recovery Pilot Grant Program 2026-2027 Opportunity September 15, 2026</vt:lpstr>
      <vt:lpstr>WWE Agenda</vt:lpstr>
      <vt:lpstr>Wastewater Energy Recovery Pilot Grant What is wastewater energy recovery?</vt:lpstr>
      <vt:lpstr>Wastewater Energy Pilot Grant Program Tapping into an existing source for thermal energy</vt:lpstr>
      <vt:lpstr>Wastewater Energy Recovery Summit December 8, 2023</vt:lpstr>
      <vt:lpstr>Pilot Project Goals</vt:lpstr>
      <vt:lpstr>Wastewater Energy Recovery Pilot Grant 2026 Funding Opportunity 5 Million: What are the funding levels?</vt:lpstr>
      <vt:lpstr>What Is An Eligible Project? (1)</vt:lpstr>
      <vt:lpstr>What Is An Eligible Project? (2)</vt:lpstr>
      <vt:lpstr>Wastewater Thermal Energy Buildings in Operation Credit: Slide courtesy of Saul Kinter (DC Water) - MassDEP Summit 12/8/2023</vt:lpstr>
      <vt:lpstr>Wastewater Thermal Energy – Buildings in Operation Credit: Slide courtesy of Ed Rubenstein, Novanta Energy - MassDEP Summit 12/8/2023</vt:lpstr>
      <vt:lpstr>Wastewater Thermal Energy – District Energy Credit: Slide courtesy of Saul Kinter (DC Water) - MassDEP Summit 12/8/2023</vt:lpstr>
      <vt:lpstr>Alexandria Center® for Life Science – South Lake Union</vt:lpstr>
      <vt:lpstr>Eligible Entities</vt:lpstr>
      <vt:lpstr>Burdened Areas</vt:lpstr>
      <vt:lpstr>Funding Sources and More</vt:lpstr>
      <vt:lpstr>Online Application Components (1)</vt:lpstr>
      <vt:lpstr>Wastewater Energy Recovery Pilot Grant</vt:lpstr>
      <vt:lpstr>Online Application Components (2)</vt:lpstr>
      <vt:lpstr>Evaluation Criteria</vt:lpstr>
      <vt:lpstr>Online Application and Submission</vt:lpstr>
      <vt:lpstr>Updated Key Dates</vt:lpstr>
      <vt:lpstr>Wastewater Energy Recovery Pilot Grant 2026 Funding Opportunity</vt:lpstr>
      <vt:lpstr>LBE Updates and Reminders</vt:lpstr>
      <vt:lpstr>EV incentives update – light duty</vt:lpstr>
      <vt:lpstr>EV incentives update – Pick Up and Class 2b Trucks</vt:lpstr>
      <vt:lpstr>EV incentives update – Class 3-8 Vehicles</vt:lpstr>
      <vt:lpstr>EV incentives for state fleets</vt:lpstr>
      <vt:lpstr>Good news! Drought conditions have improved</vt:lpstr>
      <vt:lpstr>FY26 Tracking Form: Out Now!</vt:lpstr>
      <vt:lpstr>Connect with vendors at MASSBUYS!</vt:lpstr>
      <vt:lpstr>23rd Annual AltWheels Fleet Day</vt:lpstr>
      <vt:lpstr>NEW! Renewable Diesel Policy for State Entities</vt:lpstr>
      <vt:lpstr>New Renewable Diesel (RD) Policy and Guidance!</vt:lpstr>
      <vt:lpstr>Renewable Diesel (RD) Policy Goals</vt:lpstr>
      <vt:lpstr>RD Policy Overview: Use Cases</vt:lpstr>
      <vt:lpstr>RD Policy Overview: Sourcing Requirements</vt:lpstr>
      <vt:lpstr>Calculating Renewable Diesel (RD) Emissions</vt:lpstr>
      <vt:lpstr>Renewable Diesel (RD) – Next Steps</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Generous Art</dc:creator>
  <cp:lastModifiedBy>Zrzavy, Arianna (ENE)</cp:lastModifiedBy>
  <cp:revision>2</cp:revision>
  <cp:lastPrinted>2026-09-14T12:48:35Z</cp:lastPrinted>
  <dcterms:created xsi:type="dcterms:W3CDTF">2022-11-15T11:17:26Z</dcterms:created>
  <dcterms:modified xsi:type="dcterms:W3CDTF">2026-09-22T14:36:06Z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0x010100CCE5B1B55FDC6F46992CBD8D384DCF63</vt:lpwstr>
  </property>
  <property fmtid="{D5CDD505-2E9C-101B-9397-08002B2CF9AE}" pid="3" name="MediaServiceImageTags">
    <vt:lpwstr/>
  </property>
</Properties>
</file>