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4" r:id="rId3"/>
    <p:sldId id="601" r:id="rId4"/>
    <p:sldId id="600" r:id="rId5"/>
    <p:sldId id="530" r:id="rId6"/>
    <p:sldId id="597" r:id="rId7"/>
    <p:sldId id="539" r:id="rId8"/>
    <p:sldId id="602" r:id="rId9"/>
    <p:sldId id="603" r:id="rId10"/>
    <p:sldId id="578" r:id="rId11"/>
    <p:sldId id="583" r:id="rId12"/>
    <p:sldId id="604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679F5-459A-4851-B435-ECE3C109AED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43EC6-D981-4F02-BCB6-B323CD3246FF}">
      <dgm:prSet phldrT="[Text]" custT="1"/>
      <dgm:spPr>
        <a:solidFill>
          <a:schemeClr val="bg1"/>
        </a:solidFill>
        <a:ln w="38100">
          <a:solidFill>
            <a:schemeClr val="tx2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Age &amp; Dementia Friendly</a:t>
          </a:r>
          <a:endParaRPr lang="en-US" sz="16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29B9D-4B56-4178-950C-B7C6B3AE004A}" type="parTrans" cxnId="{7BE5775F-DCA2-42A7-8989-49D8332BEA58}">
      <dgm:prSet/>
      <dgm:spPr/>
      <dgm:t>
        <a:bodyPr/>
        <a:lstStyle/>
        <a:p>
          <a:endParaRPr lang="en-US"/>
        </a:p>
      </dgm:t>
    </dgm:pt>
    <dgm:pt modelId="{A21A6857-30A4-4526-9923-DACF77AE459C}" type="sibTrans" cxnId="{7BE5775F-DCA2-42A7-8989-49D8332BEA58}">
      <dgm:prSet/>
      <dgm:spPr/>
      <dgm:t>
        <a:bodyPr/>
        <a:lstStyle/>
        <a:p>
          <a:endParaRPr lang="en-US"/>
        </a:p>
      </dgm:t>
    </dgm:pt>
    <dgm:pt modelId="{AEC5CA3D-23F5-4C50-A5C4-6EA4C55AABFE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8DE469B-8E04-4E01-8AB0-81EAE6F688DE}" type="parTrans" cxnId="{9F695796-74EC-4A4B-ABA6-0F3003A2156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978E73E-D885-4AC5-8961-E01FE17C85B7}" type="sibTrans" cxnId="{9F695796-74EC-4A4B-ABA6-0F3003A21564}">
      <dgm:prSet/>
      <dgm:spPr/>
      <dgm:t>
        <a:bodyPr/>
        <a:lstStyle/>
        <a:p>
          <a:endParaRPr lang="en-US"/>
        </a:p>
      </dgm:t>
    </dgm:pt>
    <dgm:pt modelId="{CFF2215C-C0C7-4AE7-8141-D6D4A62BAB88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B8E3CA4C-CBF4-4F0E-A833-1611AD6471B6}" type="parTrans" cxnId="{07F95B75-16DC-4F7D-9788-D0649B82855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1C7CC6-3194-49EF-AD47-B20CA811D9EB}" type="sibTrans" cxnId="{07F95B75-16DC-4F7D-9788-D0649B828551}">
      <dgm:prSet/>
      <dgm:spPr/>
      <dgm:t>
        <a:bodyPr/>
        <a:lstStyle/>
        <a:p>
          <a:endParaRPr lang="en-US"/>
        </a:p>
      </dgm:t>
    </dgm:pt>
    <dgm:pt modelId="{C229B9CE-58DC-4DDF-8FA5-2CBB8CBD9843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951A76AA-7461-43D8-B5E6-B9A62CFBFF86}" type="parTrans" cxnId="{90964FE6-A26F-4FBF-8FBC-3EDED821C02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023FF2-9EC4-4929-8DD1-88EC300286B4}" type="sibTrans" cxnId="{90964FE6-A26F-4FBF-8FBC-3EDED821C026}">
      <dgm:prSet/>
      <dgm:spPr/>
      <dgm:t>
        <a:bodyPr/>
        <a:lstStyle/>
        <a:p>
          <a:endParaRPr lang="en-US"/>
        </a:p>
      </dgm:t>
    </dgm:pt>
    <dgm:pt modelId="{B659F683-44BF-40FD-B64F-CBAE4982B79F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309A844-98D3-4216-A62A-B52D52DFD864}" type="parTrans" cxnId="{9BC93DA9-88E3-472D-AA29-621042526CA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AA9FB92-346C-4FA6-9798-21A3B9F13834}" type="sibTrans" cxnId="{9BC93DA9-88E3-472D-AA29-621042526CAC}">
      <dgm:prSet/>
      <dgm:spPr/>
      <dgm:t>
        <a:bodyPr/>
        <a:lstStyle/>
        <a:p>
          <a:endParaRPr lang="en-US"/>
        </a:p>
      </dgm:t>
    </dgm:pt>
    <dgm:pt modelId="{FF974D5F-C842-4281-9648-B1F844B87E6C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DFA747A-520B-4F6D-BA5E-04806687D2C1}" type="parTrans" cxnId="{92163C98-5586-42F0-9389-04DF2EE4E57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614940-1325-4BC6-B775-35DE9A1A5D08}" type="sibTrans" cxnId="{92163C98-5586-42F0-9389-04DF2EE4E57B}">
      <dgm:prSet/>
      <dgm:spPr/>
      <dgm:t>
        <a:bodyPr/>
        <a:lstStyle/>
        <a:p>
          <a:endParaRPr lang="en-US"/>
        </a:p>
      </dgm:t>
    </dgm:pt>
    <dgm:pt modelId="{517A6FBE-8A4E-4B27-8FC8-67EE7C5A48EF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86464050-6598-41FA-BC2C-52A086E6214E}" type="parTrans" cxnId="{200A43C1-D87C-4A86-98D0-2B9F4C0B468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99C6DED-C19F-420F-8FAD-963829E8B001}" type="sibTrans" cxnId="{200A43C1-D87C-4A86-98D0-2B9F4C0B468B}">
      <dgm:prSet/>
      <dgm:spPr/>
      <dgm:t>
        <a:bodyPr/>
        <a:lstStyle/>
        <a:p>
          <a:endParaRPr lang="en-US"/>
        </a:p>
      </dgm:t>
    </dgm:pt>
    <dgm:pt modelId="{5C905B72-96B1-48F4-8ABC-D78C394245F1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0CC598C2-A5E2-46A8-8D58-C53BAF73B3B2}" type="parTrans" cxnId="{75CC85C6-C7BF-43AD-AAE7-93B0888921E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B071FA8-0D8A-4E38-A0AA-D95B5AAF9412}" type="sibTrans" cxnId="{75CC85C6-C7BF-43AD-AAE7-93B0888921E1}">
      <dgm:prSet/>
      <dgm:spPr/>
      <dgm:t>
        <a:bodyPr/>
        <a:lstStyle/>
        <a:p>
          <a:endParaRPr lang="en-US"/>
        </a:p>
      </dgm:t>
    </dgm:pt>
    <dgm:pt modelId="{88DF0547-21CB-466B-98CF-F882F900EFE3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BD30A135-890A-4AAE-AB9D-70E69B7B0347}" type="parTrans" cxnId="{3FEF6881-3076-40DA-B0B0-CED2B1BDC96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5E53885-9A8D-45EE-8915-E81CC41EA253}" type="sibTrans" cxnId="{3FEF6881-3076-40DA-B0B0-CED2B1BDC967}">
      <dgm:prSet/>
      <dgm:spPr/>
      <dgm:t>
        <a:bodyPr/>
        <a:lstStyle/>
        <a:p>
          <a:endParaRPr lang="en-US"/>
        </a:p>
      </dgm:t>
    </dgm:pt>
    <dgm:pt modelId="{BC8BDB31-6928-422C-BB1D-E95CCAE45FB9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6A8E6D83-B68C-4445-8136-D58BDADA8F91}" type="parTrans" cxnId="{3E1DDA68-7634-4070-9750-A6A4ACB92F8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9B25BE3-81CA-4C64-93CB-0A2B1FAB0E99}" type="sibTrans" cxnId="{3E1DDA68-7634-4070-9750-A6A4ACB92F8C}">
      <dgm:prSet/>
      <dgm:spPr/>
      <dgm:t>
        <a:bodyPr/>
        <a:lstStyle/>
        <a:p>
          <a:endParaRPr lang="en-US"/>
        </a:p>
      </dgm:t>
    </dgm:pt>
    <dgm:pt modelId="{39FAC002-91F8-48FA-9B99-566D268F4BB0}" type="pres">
      <dgm:prSet presAssocID="{130679F5-459A-4851-B435-ECE3C109AE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95295-F611-4795-8218-D897AB17407E}" type="pres">
      <dgm:prSet presAssocID="{14B43EC6-D981-4F02-BCB6-B323CD3246FF}" presName="centerShape" presStyleLbl="node0" presStyleIdx="0" presStyleCnt="1" custScaleX="127724" custScaleY="113433"/>
      <dgm:spPr/>
      <dgm:t>
        <a:bodyPr/>
        <a:lstStyle/>
        <a:p>
          <a:endParaRPr lang="en-US"/>
        </a:p>
      </dgm:t>
    </dgm:pt>
    <dgm:pt modelId="{ED067352-EDB4-437A-BBBD-7FA6D73E7478}" type="pres">
      <dgm:prSet presAssocID="{B8E3CA4C-CBF4-4F0E-A833-1611AD6471B6}" presName="Name9" presStyleLbl="parChTrans1D2" presStyleIdx="0" presStyleCnt="9"/>
      <dgm:spPr/>
      <dgm:t>
        <a:bodyPr/>
        <a:lstStyle/>
        <a:p>
          <a:endParaRPr lang="en-US"/>
        </a:p>
      </dgm:t>
    </dgm:pt>
    <dgm:pt modelId="{C3DE36CD-D74B-485D-A3F9-50FADC1C0245}" type="pres">
      <dgm:prSet presAssocID="{B8E3CA4C-CBF4-4F0E-A833-1611AD6471B6}" presName="connTx" presStyleLbl="parChTrans1D2" presStyleIdx="0" presStyleCnt="9"/>
      <dgm:spPr/>
      <dgm:t>
        <a:bodyPr/>
        <a:lstStyle/>
        <a:p>
          <a:endParaRPr lang="en-US"/>
        </a:p>
      </dgm:t>
    </dgm:pt>
    <dgm:pt modelId="{FE8034BF-605C-48F2-9F26-7B4B20419FCE}" type="pres">
      <dgm:prSet presAssocID="{CFF2215C-C0C7-4AE7-8141-D6D4A62BAB8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EB988-7E26-4D3D-BC1C-FB983DB40188}" type="pres">
      <dgm:prSet presAssocID="{86464050-6598-41FA-BC2C-52A086E6214E}" presName="Name9" presStyleLbl="parChTrans1D2" presStyleIdx="1" presStyleCnt="9"/>
      <dgm:spPr/>
      <dgm:t>
        <a:bodyPr/>
        <a:lstStyle/>
        <a:p>
          <a:endParaRPr lang="en-US"/>
        </a:p>
      </dgm:t>
    </dgm:pt>
    <dgm:pt modelId="{A6BC185B-5359-45B0-9716-EF9B3F28C4A2}" type="pres">
      <dgm:prSet presAssocID="{86464050-6598-41FA-BC2C-52A086E6214E}" presName="connTx" presStyleLbl="parChTrans1D2" presStyleIdx="1" presStyleCnt="9"/>
      <dgm:spPr/>
      <dgm:t>
        <a:bodyPr/>
        <a:lstStyle/>
        <a:p>
          <a:endParaRPr lang="en-US"/>
        </a:p>
      </dgm:t>
    </dgm:pt>
    <dgm:pt modelId="{7A724EEB-5F97-4242-A8B4-905D1E9C3F94}" type="pres">
      <dgm:prSet presAssocID="{517A6FBE-8A4E-4B27-8FC8-67EE7C5A48E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005B4-63DD-4538-84D8-863A33982DED}" type="pres">
      <dgm:prSet presAssocID="{6A8E6D83-B68C-4445-8136-D58BDADA8F91}" presName="Name9" presStyleLbl="parChTrans1D2" presStyleIdx="2" presStyleCnt="9"/>
      <dgm:spPr/>
      <dgm:t>
        <a:bodyPr/>
        <a:lstStyle/>
        <a:p>
          <a:endParaRPr lang="en-US"/>
        </a:p>
      </dgm:t>
    </dgm:pt>
    <dgm:pt modelId="{505A7C6F-7713-4F9A-9E45-A68EA6748F7C}" type="pres">
      <dgm:prSet presAssocID="{6A8E6D83-B68C-4445-8136-D58BDADA8F91}" presName="connTx" presStyleLbl="parChTrans1D2" presStyleIdx="2" presStyleCnt="9"/>
      <dgm:spPr/>
      <dgm:t>
        <a:bodyPr/>
        <a:lstStyle/>
        <a:p>
          <a:endParaRPr lang="en-US"/>
        </a:p>
      </dgm:t>
    </dgm:pt>
    <dgm:pt modelId="{E07BAD88-DF2F-48F4-8D8B-0D2ED75B2BC1}" type="pres">
      <dgm:prSet presAssocID="{BC8BDB31-6928-422C-BB1D-E95CCAE45FB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43241-1721-4A64-B280-3154C13F6416}" type="pres">
      <dgm:prSet presAssocID="{BD30A135-890A-4AAE-AB9D-70E69B7B0347}" presName="Name9" presStyleLbl="parChTrans1D2" presStyleIdx="3" presStyleCnt="9"/>
      <dgm:spPr/>
      <dgm:t>
        <a:bodyPr/>
        <a:lstStyle/>
        <a:p>
          <a:endParaRPr lang="en-US"/>
        </a:p>
      </dgm:t>
    </dgm:pt>
    <dgm:pt modelId="{99AE492B-733C-457E-BE59-BB4E0D6333F2}" type="pres">
      <dgm:prSet presAssocID="{BD30A135-890A-4AAE-AB9D-70E69B7B0347}" presName="connTx" presStyleLbl="parChTrans1D2" presStyleIdx="3" presStyleCnt="9"/>
      <dgm:spPr/>
      <dgm:t>
        <a:bodyPr/>
        <a:lstStyle/>
        <a:p>
          <a:endParaRPr lang="en-US"/>
        </a:p>
      </dgm:t>
    </dgm:pt>
    <dgm:pt modelId="{CCA93A35-F499-40E4-A083-505FA6C20B78}" type="pres">
      <dgm:prSet presAssocID="{88DF0547-21CB-466B-98CF-F882F900EFE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B8A29-9D71-4C09-A688-5E0A95EB28D6}" type="pres">
      <dgm:prSet presAssocID="{0CC598C2-A5E2-46A8-8D58-C53BAF73B3B2}" presName="Name9" presStyleLbl="parChTrans1D2" presStyleIdx="4" presStyleCnt="9"/>
      <dgm:spPr/>
      <dgm:t>
        <a:bodyPr/>
        <a:lstStyle/>
        <a:p>
          <a:endParaRPr lang="en-US"/>
        </a:p>
      </dgm:t>
    </dgm:pt>
    <dgm:pt modelId="{D82D08BE-B4B8-4916-A074-74888B4CA1B9}" type="pres">
      <dgm:prSet presAssocID="{0CC598C2-A5E2-46A8-8D58-C53BAF73B3B2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98B0C82-DF0B-46A6-A272-267AF3B088BD}" type="pres">
      <dgm:prSet presAssocID="{5C905B72-96B1-48F4-8ABC-D78C394245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47558-D95A-46E5-97E1-CFF0DEBCC1F9}" type="pres">
      <dgm:prSet presAssocID="{1DFA747A-520B-4F6D-BA5E-04806687D2C1}" presName="Name9" presStyleLbl="parChTrans1D2" presStyleIdx="5" presStyleCnt="9"/>
      <dgm:spPr/>
      <dgm:t>
        <a:bodyPr/>
        <a:lstStyle/>
        <a:p>
          <a:endParaRPr lang="en-US"/>
        </a:p>
      </dgm:t>
    </dgm:pt>
    <dgm:pt modelId="{FF1E4925-2AEA-41EB-94AF-B9D09EE13EA5}" type="pres">
      <dgm:prSet presAssocID="{1DFA747A-520B-4F6D-BA5E-04806687D2C1}" presName="connTx" presStyleLbl="parChTrans1D2" presStyleIdx="5" presStyleCnt="9"/>
      <dgm:spPr/>
      <dgm:t>
        <a:bodyPr/>
        <a:lstStyle/>
        <a:p>
          <a:endParaRPr lang="en-US"/>
        </a:p>
      </dgm:t>
    </dgm:pt>
    <dgm:pt modelId="{63D1BA36-8F4B-47AE-B1E7-AF7E42236151}" type="pres">
      <dgm:prSet presAssocID="{FF974D5F-C842-4281-9648-B1F844B87E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160C-9C74-40B3-9729-C133114F7F11}" type="pres">
      <dgm:prSet presAssocID="{1309A844-98D3-4216-A62A-B52D52DFD864}" presName="Name9" presStyleLbl="parChTrans1D2" presStyleIdx="6" presStyleCnt="9"/>
      <dgm:spPr/>
      <dgm:t>
        <a:bodyPr/>
        <a:lstStyle/>
        <a:p>
          <a:endParaRPr lang="en-US"/>
        </a:p>
      </dgm:t>
    </dgm:pt>
    <dgm:pt modelId="{C985DA4D-4AE8-41BF-9673-02A519EDA01A}" type="pres">
      <dgm:prSet presAssocID="{1309A844-98D3-4216-A62A-B52D52DFD864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FDDD3C5-6611-4776-8B65-A9CE5D7685FF}" type="pres">
      <dgm:prSet presAssocID="{B659F683-44BF-40FD-B64F-CBAE4982B79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369B7-501A-478E-AC58-D0FD083D2E9C}" type="pres">
      <dgm:prSet presAssocID="{951A76AA-7461-43D8-B5E6-B9A62CFBFF86}" presName="Name9" presStyleLbl="parChTrans1D2" presStyleIdx="7" presStyleCnt="9"/>
      <dgm:spPr/>
      <dgm:t>
        <a:bodyPr/>
        <a:lstStyle/>
        <a:p>
          <a:endParaRPr lang="en-US"/>
        </a:p>
      </dgm:t>
    </dgm:pt>
    <dgm:pt modelId="{B2FBC5FC-BC2A-4B26-BE08-21BA53FE7374}" type="pres">
      <dgm:prSet presAssocID="{951A76AA-7461-43D8-B5E6-B9A62CFBFF86}" presName="connTx" presStyleLbl="parChTrans1D2" presStyleIdx="7" presStyleCnt="9"/>
      <dgm:spPr/>
      <dgm:t>
        <a:bodyPr/>
        <a:lstStyle/>
        <a:p>
          <a:endParaRPr lang="en-US"/>
        </a:p>
      </dgm:t>
    </dgm:pt>
    <dgm:pt modelId="{F8E8D0D3-AF7E-42C0-962D-C408B672DBA0}" type="pres">
      <dgm:prSet presAssocID="{C229B9CE-58DC-4DDF-8FA5-2CBB8CBD984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5D3F2-B8E6-410A-B5FC-C419E65B33AA}" type="pres">
      <dgm:prSet presAssocID="{18DE469B-8E04-4E01-8AB0-81EAE6F688DE}" presName="Name9" presStyleLbl="parChTrans1D2" presStyleIdx="8" presStyleCnt="9"/>
      <dgm:spPr/>
      <dgm:t>
        <a:bodyPr/>
        <a:lstStyle/>
        <a:p>
          <a:endParaRPr lang="en-US"/>
        </a:p>
      </dgm:t>
    </dgm:pt>
    <dgm:pt modelId="{ED0C02FE-8DAD-450D-A22C-9545AE24F813}" type="pres">
      <dgm:prSet presAssocID="{18DE469B-8E04-4E01-8AB0-81EAE6F688DE}" presName="connTx" presStyleLbl="parChTrans1D2" presStyleIdx="8" presStyleCnt="9"/>
      <dgm:spPr/>
      <dgm:t>
        <a:bodyPr/>
        <a:lstStyle/>
        <a:p>
          <a:endParaRPr lang="en-US"/>
        </a:p>
      </dgm:t>
    </dgm:pt>
    <dgm:pt modelId="{3CE21E89-D714-488E-96DF-1C50A9A1DEC8}" type="pres">
      <dgm:prSet presAssocID="{AEC5CA3D-23F5-4C50-A5C4-6EA4C55AABF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F95B75-16DC-4F7D-9788-D0649B828551}" srcId="{14B43EC6-D981-4F02-BCB6-B323CD3246FF}" destId="{CFF2215C-C0C7-4AE7-8141-D6D4A62BAB88}" srcOrd="0" destOrd="0" parTransId="{B8E3CA4C-CBF4-4F0E-A833-1611AD6471B6}" sibTransId="{871C7CC6-3194-49EF-AD47-B20CA811D9EB}"/>
    <dgm:cxn modelId="{90964FE6-A26F-4FBF-8FBC-3EDED821C026}" srcId="{14B43EC6-D981-4F02-BCB6-B323CD3246FF}" destId="{C229B9CE-58DC-4DDF-8FA5-2CBB8CBD9843}" srcOrd="7" destOrd="0" parTransId="{951A76AA-7461-43D8-B5E6-B9A62CFBFF86}" sibTransId="{9F023FF2-9EC4-4929-8DD1-88EC300286B4}"/>
    <dgm:cxn modelId="{F9A73A6C-5C58-4624-95C3-31F747721A2B}" type="presOf" srcId="{BD30A135-890A-4AAE-AB9D-70E69B7B0347}" destId="{99AE492B-733C-457E-BE59-BB4E0D6333F2}" srcOrd="1" destOrd="0" presId="urn:microsoft.com/office/officeart/2005/8/layout/radial1"/>
    <dgm:cxn modelId="{9F695796-74EC-4A4B-ABA6-0F3003A21564}" srcId="{14B43EC6-D981-4F02-BCB6-B323CD3246FF}" destId="{AEC5CA3D-23F5-4C50-A5C4-6EA4C55AABFE}" srcOrd="8" destOrd="0" parTransId="{18DE469B-8E04-4E01-8AB0-81EAE6F688DE}" sibTransId="{4978E73E-D885-4AC5-8961-E01FE17C85B7}"/>
    <dgm:cxn modelId="{0ED896C2-4D81-411F-876C-88E9A4C9EFD1}" type="presOf" srcId="{88DF0547-21CB-466B-98CF-F882F900EFE3}" destId="{CCA93A35-F499-40E4-A083-505FA6C20B78}" srcOrd="0" destOrd="0" presId="urn:microsoft.com/office/officeart/2005/8/layout/radial1"/>
    <dgm:cxn modelId="{90ABD3F9-E7F3-44DF-8372-EC8EE75CD7FD}" type="presOf" srcId="{86464050-6598-41FA-BC2C-52A086E6214E}" destId="{A6BC185B-5359-45B0-9716-EF9B3F28C4A2}" srcOrd="1" destOrd="0" presId="urn:microsoft.com/office/officeart/2005/8/layout/radial1"/>
    <dgm:cxn modelId="{99C63DCB-A2E8-4293-8566-78219D04DF24}" type="presOf" srcId="{6A8E6D83-B68C-4445-8136-D58BDADA8F91}" destId="{A6B005B4-63DD-4538-84D8-863A33982DED}" srcOrd="0" destOrd="0" presId="urn:microsoft.com/office/officeart/2005/8/layout/radial1"/>
    <dgm:cxn modelId="{495770D7-A21D-4921-8EE7-96CE039B3320}" type="presOf" srcId="{0CC598C2-A5E2-46A8-8D58-C53BAF73B3B2}" destId="{D82D08BE-B4B8-4916-A074-74888B4CA1B9}" srcOrd="1" destOrd="0" presId="urn:microsoft.com/office/officeart/2005/8/layout/radial1"/>
    <dgm:cxn modelId="{8B2149D8-F760-47BA-8F23-B775B1014FDE}" type="presOf" srcId="{6A8E6D83-B68C-4445-8136-D58BDADA8F91}" destId="{505A7C6F-7713-4F9A-9E45-A68EA6748F7C}" srcOrd="1" destOrd="0" presId="urn:microsoft.com/office/officeart/2005/8/layout/radial1"/>
    <dgm:cxn modelId="{5F7A651B-9390-4BA9-BB70-39067FDD4928}" type="presOf" srcId="{18DE469B-8E04-4E01-8AB0-81EAE6F688DE}" destId="{ED0C02FE-8DAD-450D-A22C-9545AE24F813}" srcOrd="1" destOrd="0" presId="urn:microsoft.com/office/officeart/2005/8/layout/radial1"/>
    <dgm:cxn modelId="{3E1DDA68-7634-4070-9750-A6A4ACB92F8C}" srcId="{14B43EC6-D981-4F02-BCB6-B323CD3246FF}" destId="{BC8BDB31-6928-422C-BB1D-E95CCAE45FB9}" srcOrd="2" destOrd="0" parTransId="{6A8E6D83-B68C-4445-8136-D58BDADA8F91}" sibTransId="{09B25BE3-81CA-4C64-93CB-0A2B1FAB0E99}"/>
    <dgm:cxn modelId="{3FEF6881-3076-40DA-B0B0-CED2B1BDC967}" srcId="{14B43EC6-D981-4F02-BCB6-B323CD3246FF}" destId="{88DF0547-21CB-466B-98CF-F882F900EFE3}" srcOrd="3" destOrd="0" parTransId="{BD30A135-890A-4AAE-AB9D-70E69B7B0347}" sibTransId="{75E53885-9A8D-45EE-8915-E81CC41EA253}"/>
    <dgm:cxn modelId="{ED29F7AE-E82C-448E-B72C-B15CC6D660F1}" type="presOf" srcId="{5C905B72-96B1-48F4-8ABC-D78C394245F1}" destId="{D98B0C82-DF0B-46A6-A272-267AF3B088BD}" srcOrd="0" destOrd="0" presId="urn:microsoft.com/office/officeart/2005/8/layout/radial1"/>
    <dgm:cxn modelId="{9BC93DA9-88E3-472D-AA29-621042526CAC}" srcId="{14B43EC6-D981-4F02-BCB6-B323CD3246FF}" destId="{B659F683-44BF-40FD-B64F-CBAE4982B79F}" srcOrd="6" destOrd="0" parTransId="{1309A844-98D3-4216-A62A-B52D52DFD864}" sibTransId="{AAA9FB92-346C-4FA6-9798-21A3B9F13834}"/>
    <dgm:cxn modelId="{2FD4113B-4A29-4DB0-B06D-30A86D90E837}" type="presOf" srcId="{B8E3CA4C-CBF4-4F0E-A833-1611AD6471B6}" destId="{C3DE36CD-D74B-485D-A3F9-50FADC1C0245}" srcOrd="1" destOrd="0" presId="urn:microsoft.com/office/officeart/2005/8/layout/radial1"/>
    <dgm:cxn modelId="{E206278D-C7D9-47D3-BAE5-542CCD752316}" type="presOf" srcId="{517A6FBE-8A4E-4B27-8FC8-67EE7C5A48EF}" destId="{7A724EEB-5F97-4242-A8B4-905D1E9C3F94}" srcOrd="0" destOrd="0" presId="urn:microsoft.com/office/officeart/2005/8/layout/radial1"/>
    <dgm:cxn modelId="{090E90A5-493B-4348-996A-F256179BA7D9}" type="presOf" srcId="{FF974D5F-C842-4281-9648-B1F844B87E6C}" destId="{63D1BA36-8F4B-47AE-B1E7-AF7E42236151}" srcOrd="0" destOrd="0" presId="urn:microsoft.com/office/officeart/2005/8/layout/radial1"/>
    <dgm:cxn modelId="{68B6B866-84DD-4584-8E4C-F57B699CA19C}" type="presOf" srcId="{951A76AA-7461-43D8-B5E6-B9A62CFBFF86}" destId="{B63369B7-501A-478E-AC58-D0FD083D2E9C}" srcOrd="0" destOrd="0" presId="urn:microsoft.com/office/officeart/2005/8/layout/radial1"/>
    <dgm:cxn modelId="{75CC85C6-C7BF-43AD-AAE7-93B0888921E1}" srcId="{14B43EC6-D981-4F02-BCB6-B323CD3246FF}" destId="{5C905B72-96B1-48F4-8ABC-D78C394245F1}" srcOrd="4" destOrd="0" parTransId="{0CC598C2-A5E2-46A8-8D58-C53BAF73B3B2}" sibTransId="{2B071FA8-0D8A-4E38-A0AA-D95B5AAF9412}"/>
    <dgm:cxn modelId="{7BE5775F-DCA2-42A7-8989-49D8332BEA58}" srcId="{130679F5-459A-4851-B435-ECE3C109AED9}" destId="{14B43EC6-D981-4F02-BCB6-B323CD3246FF}" srcOrd="0" destOrd="0" parTransId="{18E29B9D-4B56-4178-950C-B7C6B3AE004A}" sibTransId="{A21A6857-30A4-4526-9923-DACF77AE459C}"/>
    <dgm:cxn modelId="{2A2169E9-9FF6-4213-896E-AC1F1348573C}" type="presOf" srcId="{951A76AA-7461-43D8-B5E6-B9A62CFBFF86}" destId="{B2FBC5FC-BC2A-4B26-BE08-21BA53FE7374}" srcOrd="1" destOrd="0" presId="urn:microsoft.com/office/officeart/2005/8/layout/radial1"/>
    <dgm:cxn modelId="{16BBF8FD-F0E5-4A73-843B-B62D09795F14}" type="presOf" srcId="{B8E3CA4C-CBF4-4F0E-A833-1611AD6471B6}" destId="{ED067352-EDB4-437A-BBBD-7FA6D73E7478}" srcOrd="0" destOrd="0" presId="urn:microsoft.com/office/officeart/2005/8/layout/radial1"/>
    <dgm:cxn modelId="{4FCFF500-B829-44B2-9218-0A6BCA7225BB}" type="presOf" srcId="{0CC598C2-A5E2-46A8-8D58-C53BAF73B3B2}" destId="{AB0B8A29-9D71-4C09-A688-5E0A95EB28D6}" srcOrd="0" destOrd="0" presId="urn:microsoft.com/office/officeart/2005/8/layout/radial1"/>
    <dgm:cxn modelId="{92163C98-5586-42F0-9389-04DF2EE4E57B}" srcId="{14B43EC6-D981-4F02-BCB6-B323CD3246FF}" destId="{FF974D5F-C842-4281-9648-B1F844B87E6C}" srcOrd="5" destOrd="0" parTransId="{1DFA747A-520B-4F6D-BA5E-04806687D2C1}" sibTransId="{10614940-1325-4BC6-B775-35DE9A1A5D08}"/>
    <dgm:cxn modelId="{194B9611-9B45-43A7-8D7A-30A55C9A41C7}" type="presOf" srcId="{C229B9CE-58DC-4DDF-8FA5-2CBB8CBD9843}" destId="{F8E8D0D3-AF7E-42C0-962D-C408B672DBA0}" srcOrd="0" destOrd="0" presId="urn:microsoft.com/office/officeart/2005/8/layout/radial1"/>
    <dgm:cxn modelId="{DF546157-486F-4F96-8FD8-AF73DFE0A902}" type="presOf" srcId="{AEC5CA3D-23F5-4C50-A5C4-6EA4C55AABFE}" destId="{3CE21E89-D714-488E-96DF-1C50A9A1DEC8}" srcOrd="0" destOrd="0" presId="urn:microsoft.com/office/officeart/2005/8/layout/radial1"/>
    <dgm:cxn modelId="{1AF788C2-9509-4CA2-91DC-38C46373BF08}" type="presOf" srcId="{130679F5-459A-4851-B435-ECE3C109AED9}" destId="{39FAC002-91F8-48FA-9B99-566D268F4BB0}" srcOrd="0" destOrd="0" presId="urn:microsoft.com/office/officeart/2005/8/layout/radial1"/>
    <dgm:cxn modelId="{61B3A8E7-F781-4B25-840D-C9F6037CB06F}" type="presOf" srcId="{18DE469B-8E04-4E01-8AB0-81EAE6F688DE}" destId="{F435D3F2-B8E6-410A-B5FC-C419E65B33AA}" srcOrd="0" destOrd="0" presId="urn:microsoft.com/office/officeart/2005/8/layout/radial1"/>
    <dgm:cxn modelId="{D7119D63-3FF8-424E-AFA6-BB9F2279EF65}" type="presOf" srcId="{1309A844-98D3-4216-A62A-B52D52DFD864}" destId="{C985DA4D-4AE8-41BF-9673-02A519EDA01A}" srcOrd="1" destOrd="0" presId="urn:microsoft.com/office/officeart/2005/8/layout/radial1"/>
    <dgm:cxn modelId="{1171CA82-25C4-477F-A8F6-BF3DA368CC75}" type="presOf" srcId="{B659F683-44BF-40FD-B64F-CBAE4982B79F}" destId="{BFDDD3C5-6611-4776-8B65-A9CE5D7685FF}" srcOrd="0" destOrd="0" presId="urn:microsoft.com/office/officeart/2005/8/layout/radial1"/>
    <dgm:cxn modelId="{25D77B91-A3E2-4B47-BA30-4191BF386358}" type="presOf" srcId="{CFF2215C-C0C7-4AE7-8141-D6D4A62BAB88}" destId="{FE8034BF-605C-48F2-9F26-7B4B20419FCE}" srcOrd="0" destOrd="0" presId="urn:microsoft.com/office/officeart/2005/8/layout/radial1"/>
    <dgm:cxn modelId="{200A43C1-D87C-4A86-98D0-2B9F4C0B468B}" srcId="{14B43EC6-D981-4F02-BCB6-B323CD3246FF}" destId="{517A6FBE-8A4E-4B27-8FC8-67EE7C5A48EF}" srcOrd="1" destOrd="0" parTransId="{86464050-6598-41FA-BC2C-52A086E6214E}" sibTransId="{B99C6DED-C19F-420F-8FAD-963829E8B001}"/>
    <dgm:cxn modelId="{674899D7-3135-4780-82AD-04B1E5543A0D}" type="presOf" srcId="{1309A844-98D3-4216-A62A-B52D52DFD864}" destId="{CD77160C-9C74-40B3-9729-C133114F7F11}" srcOrd="0" destOrd="0" presId="urn:microsoft.com/office/officeart/2005/8/layout/radial1"/>
    <dgm:cxn modelId="{7DDEED3D-C9DC-4FE4-846C-9D0FCC664182}" type="presOf" srcId="{BD30A135-890A-4AAE-AB9D-70E69B7B0347}" destId="{FC343241-1721-4A64-B280-3154C13F6416}" srcOrd="0" destOrd="0" presId="urn:microsoft.com/office/officeart/2005/8/layout/radial1"/>
    <dgm:cxn modelId="{79E991F1-F15A-4F22-8BEF-A44DF5CF204D}" type="presOf" srcId="{1DFA747A-520B-4F6D-BA5E-04806687D2C1}" destId="{77B47558-D95A-46E5-97E1-CFF0DEBCC1F9}" srcOrd="0" destOrd="0" presId="urn:microsoft.com/office/officeart/2005/8/layout/radial1"/>
    <dgm:cxn modelId="{32F1E480-3DAF-4EF8-B70C-9A428EF4623D}" type="presOf" srcId="{86464050-6598-41FA-BC2C-52A086E6214E}" destId="{716EB988-7E26-4D3D-BC1C-FB983DB40188}" srcOrd="0" destOrd="0" presId="urn:microsoft.com/office/officeart/2005/8/layout/radial1"/>
    <dgm:cxn modelId="{852BA8C1-84A4-40CD-9BE3-90E716D6505C}" type="presOf" srcId="{14B43EC6-D981-4F02-BCB6-B323CD3246FF}" destId="{F0695295-F611-4795-8218-D897AB17407E}" srcOrd="0" destOrd="0" presId="urn:microsoft.com/office/officeart/2005/8/layout/radial1"/>
    <dgm:cxn modelId="{2865E74E-3E61-4829-B9AA-C75AD8548E1B}" type="presOf" srcId="{BC8BDB31-6928-422C-BB1D-E95CCAE45FB9}" destId="{E07BAD88-DF2F-48F4-8D8B-0D2ED75B2BC1}" srcOrd="0" destOrd="0" presId="urn:microsoft.com/office/officeart/2005/8/layout/radial1"/>
    <dgm:cxn modelId="{CFA391E0-60D9-4622-9F46-1CE381220E1D}" type="presOf" srcId="{1DFA747A-520B-4F6D-BA5E-04806687D2C1}" destId="{FF1E4925-2AEA-41EB-94AF-B9D09EE13EA5}" srcOrd="1" destOrd="0" presId="urn:microsoft.com/office/officeart/2005/8/layout/radial1"/>
    <dgm:cxn modelId="{60C136A1-F7CB-4B3D-823E-89105ED3FD81}" type="presParOf" srcId="{39FAC002-91F8-48FA-9B99-566D268F4BB0}" destId="{F0695295-F611-4795-8218-D897AB17407E}" srcOrd="0" destOrd="0" presId="urn:microsoft.com/office/officeart/2005/8/layout/radial1"/>
    <dgm:cxn modelId="{7752B0AD-6858-4343-B237-CC7B81A357DB}" type="presParOf" srcId="{39FAC002-91F8-48FA-9B99-566D268F4BB0}" destId="{ED067352-EDB4-437A-BBBD-7FA6D73E7478}" srcOrd="1" destOrd="0" presId="urn:microsoft.com/office/officeart/2005/8/layout/radial1"/>
    <dgm:cxn modelId="{1E4DDA6B-C81B-4450-9C1B-AC41FB3DC276}" type="presParOf" srcId="{ED067352-EDB4-437A-BBBD-7FA6D73E7478}" destId="{C3DE36CD-D74B-485D-A3F9-50FADC1C0245}" srcOrd="0" destOrd="0" presId="urn:microsoft.com/office/officeart/2005/8/layout/radial1"/>
    <dgm:cxn modelId="{D7AC845B-4F12-403A-9716-86F4DA7DBD1A}" type="presParOf" srcId="{39FAC002-91F8-48FA-9B99-566D268F4BB0}" destId="{FE8034BF-605C-48F2-9F26-7B4B20419FCE}" srcOrd="2" destOrd="0" presId="urn:microsoft.com/office/officeart/2005/8/layout/radial1"/>
    <dgm:cxn modelId="{5463AD0A-4A88-404F-92F0-9A1D560E213F}" type="presParOf" srcId="{39FAC002-91F8-48FA-9B99-566D268F4BB0}" destId="{716EB988-7E26-4D3D-BC1C-FB983DB40188}" srcOrd="3" destOrd="0" presId="urn:microsoft.com/office/officeart/2005/8/layout/radial1"/>
    <dgm:cxn modelId="{774B113F-3CC6-487B-A832-23497546B1D4}" type="presParOf" srcId="{716EB988-7E26-4D3D-BC1C-FB983DB40188}" destId="{A6BC185B-5359-45B0-9716-EF9B3F28C4A2}" srcOrd="0" destOrd="0" presId="urn:microsoft.com/office/officeart/2005/8/layout/radial1"/>
    <dgm:cxn modelId="{DF08390F-8E36-4051-B06B-1A57B2E54769}" type="presParOf" srcId="{39FAC002-91F8-48FA-9B99-566D268F4BB0}" destId="{7A724EEB-5F97-4242-A8B4-905D1E9C3F94}" srcOrd="4" destOrd="0" presId="urn:microsoft.com/office/officeart/2005/8/layout/radial1"/>
    <dgm:cxn modelId="{F66601A0-1219-4743-B08B-2DABC8F62AA4}" type="presParOf" srcId="{39FAC002-91F8-48FA-9B99-566D268F4BB0}" destId="{A6B005B4-63DD-4538-84D8-863A33982DED}" srcOrd="5" destOrd="0" presId="urn:microsoft.com/office/officeart/2005/8/layout/radial1"/>
    <dgm:cxn modelId="{25E99AA0-5B92-449B-B552-53358B1D1ED6}" type="presParOf" srcId="{A6B005B4-63DD-4538-84D8-863A33982DED}" destId="{505A7C6F-7713-4F9A-9E45-A68EA6748F7C}" srcOrd="0" destOrd="0" presId="urn:microsoft.com/office/officeart/2005/8/layout/radial1"/>
    <dgm:cxn modelId="{393DD398-BF08-464D-BD03-6E7AEAD6DBDC}" type="presParOf" srcId="{39FAC002-91F8-48FA-9B99-566D268F4BB0}" destId="{E07BAD88-DF2F-48F4-8D8B-0D2ED75B2BC1}" srcOrd="6" destOrd="0" presId="urn:microsoft.com/office/officeart/2005/8/layout/radial1"/>
    <dgm:cxn modelId="{9B8561EF-609F-4A00-A0FB-442704207F14}" type="presParOf" srcId="{39FAC002-91F8-48FA-9B99-566D268F4BB0}" destId="{FC343241-1721-4A64-B280-3154C13F6416}" srcOrd="7" destOrd="0" presId="urn:microsoft.com/office/officeart/2005/8/layout/radial1"/>
    <dgm:cxn modelId="{75CCCB17-B94F-42DB-8F08-D8BBDE50E494}" type="presParOf" srcId="{FC343241-1721-4A64-B280-3154C13F6416}" destId="{99AE492B-733C-457E-BE59-BB4E0D6333F2}" srcOrd="0" destOrd="0" presId="urn:microsoft.com/office/officeart/2005/8/layout/radial1"/>
    <dgm:cxn modelId="{892BBD7A-993F-40DE-B190-D133FAC36F9A}" type="presParOf" srcId="{39FAC002-91F8-48FA-9B99-566D268F4BB0}" destId="{CCA93A35-F499-40E4-A083-505FA6C20B78}" srcOrd="8" destOrd="0" presId="urn:microsoft.com/office/officeart/2005/8/layout/radial1"/>
    <dgm:cxn modelId="{C0148A59-4EC0-4B8B-8CDC-5F908DA8BC3A}" type="presParOf" srcId="{39FAC002-91F8-48FA-9B99-566D268F4BB0}" destId="{AB0B8A29-9D71-4C09-A688-5E0A95EB28D6}" srcOrd="9" destOrd="0" presId="urn:microsoft.com/office/officeart/2005/8/layout/radial1"/>
    <dgm:cxn modelId="{74BDA318-55C2-4306-98D8-8EC18C72FA30}" type="presParOf" srcId="{AB0B8A29-9D71-4C09-A688-5E0A95EB28D6}" destId="{D82D08BE-B4B8-4916-A074-74888B4CA1B9}" srcOrd="0" destOrd="0" presId="urn:microsoft.com/office/officeart/2005/8/layout/radial1"/>
    <dgm:cxn modelId="{463F333A-76C5-4698-96C9-74D3CA0A3DC5}" type="presParOf" srcId="{39FAC002-91F8-48FA-9B99-566D268F4BB0}" destId="{D98B0C82-DF0B-46A6-A272-267AF3B088BD}" srcOrd="10" destOrd="0" presId="urn:microsoft.com/office/officeart/2005/8/layout/radial1"/>
    <dgm:cxn modelId="{1A18DDCD-C658-4B5E-89BE-241B0D81957C}" type="presParOf" srcId="{39FAC002-91F8-48FA-9B99-566D268F4BB0}" destId="{77B47558-D95A-46E5-97E1-CFF0DEBCC1F9}" srcOrd="11" destOrd="0" presId="urn:microsoft.com/office/officeart/2005/8/layout/radial1"/>
    <dgm:cxn modelId="{F6C4A820-BF5C-4B58-88F9-0B9BF03498B8}" type="presParOf" srcId="{77B47558-D95A-46E5-97E1-CFF0DEBCC1F9}" destId="{FF1E4925-2AEA-41EB-94AF-B9D09EE13EA5}" srcOrd="0" destOrd="0" presId="urn:microsoft.com/office/officeart/2005/8/layout/radial1"/>
    <dgm:cxn modelId="{D6DC06E6-05DB-402F-97A0-86BF6FE00DE5}" type="presParOf" srcId="{39FAC002-91F8-48FA-9B99-566D268F4BB0}" destId="{63D1BA36-8F4B-47AE-B1E7-AF7E42236151}" srcOrd="12" destOrd="0" presId="urn:microsoft.com/office/officeart/2005/8/layout/radial1"/>
    <dgm:cxn modelId="{86425B3D-6A9F-4753-ADA4-F9763171D69C}" type="presParOf" srcId="{39FAC002-91F8-48FA-9B99-566D268F4BB0}" destId="{CD77160C-9C74-40B3-9729-C133114F7F11}" srcOrd="13" destOrd="0" presId="urn:microsoft.com/office/officeart/2005/8/layout/radial1"/>
    <dgm:cxn modelId="{D958A426-A8BA-4410-A321-A64604D1F226}" type="presParOf" srcId="{CD77160C-9C74-40B3-9729-C133114F7F11}" destId="{C985DA4D-4AE8-41BF-9673-02A519EDA01A}" srcOrd="0" destOrd="0" presId="urn:microsoft.com/office/officeart/2005/8/layout/radial1"/>
    <dgm:cxn modelId="{2A5531D6-8D2B-4933-9CDC-9CB10924C9C4}" type="presParOf" srcId="{39FAC002-91F8-48FA-9B99-566D268F4BB0}" destId="{BFDDD3C5-6611-4776-8B65-A9CE5D7685FF}" srcOrd="14" destOrd="0" presId="urn:microsoft.com/office/officeart/2005/8/layout/radial1"/>
    <dgm:cxn modelId="{E79995F3-580D-486A-897D-973298412027}" type="presParOf" srcId="{39FAC002-91F8-48FA-9B99-566D268F4BB0}" destId="{B63369B7-501A-478E-AC58-D0FD083D2E9C}" srcOrd="15" destOrd="0" presId="urn:microsoft.com/office/officeart/2005/8/layout/radial1"/>
    <dgm:cxn modelId="{61A5CE48-3748-4BA7-A19E-2BBAF6553C05}" type="presParOf" srcId="{B63369B7-501A-478E-AC58-D0FD083D2E9C}" destId="{B2FBC5FC-BC2A-4B26-BE08-21BA53FE7374}" srcOrd="0" destOrd="0" presId="urn:microsoft.com/office/officeart/2005/8/layout/radial1"/>
    <dgm:cxn modelId="{A875DF54-73BC-4641-8F9E-1045D1202982}" type="presParOf" srcId="{39FAC002-91F8-48FA-9B99-566D268F4BB0}" destId="{F8E8D0D3-AF7E-42C0-962D-C408B672DBA0}" srcOrd="16" destOrd="0" presId="urn:microsoft.com/office/officeart/2005/8/layout/radial1"/>
    <dgm:cxn modelId="{F60F8B35-174B-45C5-8534-8CA2E15D601D}" type="presParOf" srcId="{39FAC002-91F8-48FA-9B99-566D268F4BB0}" destId="{F435D3F2-B8E6-410A-B5FC-C419E65B33AA}" srcOrd="17" destOrd="0" presId="urn:microsoft.com/office/officeart/2005/8/layout/radial1"/>
    <dgm:cxn modelId="{26F60D75-9B28-4887-BB0C-899C9F1EDD0B}" type="presParOf" srcId="{F435D3F2-B8E6-410A-B5FC-C419E65B33AA}" destId="{ED0C02FE-8DAD-450D-A22C-9545AE24F813}" srcOrd="0" destOrd="0" presId="urn:microsoft.com/office/officeart/2005/8/layout/radial1"/>
    <dgm:cxn modelId="{421F49D4-3B33-4D65-B301-AFCACD0371CC}" type="presParOf" srcId="{39FAC002-91F8-48FA-9B99-566D268F4BB0}" destId="{3CE21E89-D714-488E-96DF-1C50A9A1DEC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5295-F611-4795-8218-D897AB17407E}">
      <dsp:nvSpPr>
        <dsp:cNvPr id="0" name=""/>
        <dsp:cNvSpPr/>
      </dsp:nvSpPr>
      <dsp:spPr>
        <a:xfrm>
          <a:off x="3287427" y="1970467"/>
          <a:ext cx="1357099" cy="1205254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Age &amp; Dementia Friendly</a:t>
          </a:r>
          <a:endParaRPr lang="en-US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6170" y="2146972"/>
        <a:ext cx="959613" cy="852244"/>
      </dsp:txXfrm>
    </dsp:sp>
    <dsp:sp modelId="{ED067352-EDB4-437A-BBBD-7FA6D73E7478}">
      <dsp:nvSpPr>
        <dsp:cNvPr id="0" name=""/>
        <dsp:cNvSpPr/>
      </dsp:nvSpPr>
      <dsp:spPr>
        <a:xfrm rot="16200000">
          <a:off x="3522127" y="1514562"/>
          <a:ext cx="887699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87699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3785" y="1504425"/>
        <a:ext cx="44384" cy="44384"/>
      </dsp:txXfrm>
    </dsp:sp>
    <dsp:sp modelId="{FE8034BF-605C-48F2-9F26-7B4B20419FCE}">
      <dsp:nvSpPr>
        <dsp:cNvPr id="0" name=""/>
        <dsp:cNvSpPr/>
      </dsp:nvSpPr>
      <dsp:spPr>
        <a:xfrm>
          <a:off x="3434714" y="20243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3590317" y="175846"/>
        <a:ext cx="751319" cy="751319"/>
      </dsp:txXfrm>
    </dsp:sp>
    <dsp:sp modelId="{716EB988-7E26-4D3D-BC1C-FB983DB40188}">
      <dsp:nvSpPr>
        <dsp:cNvPr id="0" name=""/>
        <dsp:cNvSpPr/>
      </dsp:nvSpPr>
      <dsp:spPr>
        <a:xfrm rot="18600000">
          <a:off x="4217919" y="1748605"/>
          <a:ext cx="859541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59541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26201" y="1739173"/>
        <a:ext cx="42977" cy="42977"/>
      </dsp:txXfrm>
    </dsp:sp>
    <dsp:sp modelId="{7A724EEB-5F97-4242-A8B4-905D1E9C3F94}">
      <dsp:nvSpPr>
        <dsp:cNvPr id="0" name=""/>
        <dsp:cNvSpPr/>
      </dsp:nvSpPr>
      <dsp:spPr>
        <a:xfrm>
          <a:off x="4734167" y="493205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4889770" y="648808"/>
        <a:ext cx="751319" cy="751319"/>
      </dsp:txXfrm>
    </dsp:sp>
    <dsp:sp modelId="{A6B005B4-63DD-4538-84D8-863A33982DED}">
      <dsp:nvSpPr>
        <dsp:cNvPr id="0" name=""/>
        <dsp:cNvSpPr/>
      </dsp:nvSpPr>
      <dsp:spPr>
        <a:xfrm rot="21000000">
          <a:off x="4625349" y="2372964"/>
          <a:ext cx="814500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14500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2236" y="2364658"/>
        <a:ext cx="40725" cy="40725"/>
      </dsp:txXfrm>
    </dsp:sp>
    <dsp:sp modelId="{E07BAD88-DF2F-48F4-8D8B-0D2ED75B2BC1}">
      <dsp:nvSpPr>
        <dsp:cNvPr id="0" name=""/>
        <dsp:cNvSpPr/>
      </dsp:nvSpPr>
      <dsp:spPr>
        <a:xfrm>
          <a:off x="5425591" y="1690787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5581194" y="1846390"/>
        <a:ext cx="751319" cy="751319"/>
      </dsp:txXfrm>
    </dsp:sp>
    <dsp:sp modelId="{FC343241-1721-4A64-B280-3154C13F6416}">
      <dsp:nvSpPr>
        <dsp:cNvPr id="0" name=""/>
        <dsp:cNvSpPr/>
      </dsp:nvSpPr>
      <dsp:spPr>
        <a:xfrm rot="1800000">
          <a:off x="4479052" y="3097848"/>
          <a:ext cx="833414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33414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4923" y="3089069"/>
        <a:ext cx="41670" cy="41670"/>
      </dsp:txXfrm>
    </dsp:sp>
    <dsp:sp modelId="{CCA93A35-F499-40E4-A083-505FA6C20B78}">
      <dsp:nvSpPr>
        <dsp:cNvPr id="0" name=""/>
        <dsp:cNvSpPr/>
      </dsp:nvSpPr>
      <dsp:spPr>
        <a:xfrm>
          <a:off x="5185462" y="3052626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5341065" y="3208229"/>
        <a:ext cx="751319" cy="751319"/>
      </dsp:txXfrm>
    </dsp:sp>
    <dsp:sp modelId="{AB0B8A29-9D71-4C09-A688-5E0A95EB28D6}">
      <dsp:nvSpPr>
        <dsp:cNvPr id="0" name=""/>
        <dsp:cNvSpPr/>
      </dsp:nvSpPr>
      <dsp:spPr>
        <a:xfrm rot="4200000">
          <a:off x="3885134" y="3547970"/>
          <a:ext cx="88011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80112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3188" y="3538023"/>
        <a:ext cx="44005" cy="44005"/>
      </dsp:txXfrm>
    </dsp:sp>
    <dsp:sp modelId="{D98B0C82-DF0B-46A6-A272-267AF3B088BD}">
      <dsp:nvSpPr>
        <dsp:cNvPr id="0" name=""/>
        <dsp:cNvSpPr/>
      </dsp:nvSpPr>
      <dsp:spPr>
        <a:xfrm>
          <a:off x="4126139" y="3941504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4281742" y="4097107"/>
        <a:ext cx="751319" cy="751319"/>
      </dsp:txXfrm>
    </dsp:sp>
    <dsp:sp modelId="{77B47558-D95A-46E5-97E1-CFF0DEBCC1F9}">
      <dsp:nvSpPr>
        <dsp:cNvPr id="0" name=""/>
        <dsp:cNvSpPr/>
      </dsp:nvSpPr>
      <dsp:spPr>
        <a:xfrm rot="6600000">
          <a:off x="3166707" y="3547970"/>
          <a:ext cx="88011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80112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84761" y="3538023"/>
        <a:ext cx="44005" cy="44005"/>
      </dsp:txXfrm>
    </dsp:sp>
    <dsp:sp modelId="{63D1BA36-8F4B-47AE-B1E7-AF7E42236151}">
      <dsp:nvSpPr>
        <dsp:cNvPr id="0" name=""/>
        <dsp:cNvSpPr/>
      </dsp:nvSpPr>
      <dsp:spPr>
        <a:xfrm>
          <a:off x="2743290" y="3941504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2898893" y="4097107"/>
        <a:ext cx="751319" cy="751319"/>
      </dsp:txXfrm>
    </dsp:sp>
    <dsp:sp modelId="{CD77160C-9C74-40B3-9729-C133114F7F11}">
      <dsp:nvSpPr>
        <dsp:cNvPr id="0" name=""/>
        <dsp:cNvSpPr/>
      </dsp:nvSpPr>
      <dsp:spPr>
        <a:xfrm rot="9000000">
          <a:off x="2619488" y="3097848"/>
          <a:ext cx="833414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33414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5360" y="3089069"/>
        <a:ext cx="41670" cy="41670"/>
      </dsp:txXfrm>
    </dsp:sp>
    <dsp:sp modelId="{BFDDD3C5-6611-4776-8B65-A9CE5D7685FF}">
      <dsp:nvSpPr>
        <dsp:cNvPr id="0" name=""/>
        <dsp:cNvSpPr/>
      </dsp:nvSpPr>
      <dsp:spPr>
        <a:xfrm>
          <a:off x="1683967" y="3052626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1839570" y="3208229"/>
        <a:ext cx="751319" cy="751319"/>
      </dsp:txXfrm>
    </dsp:sp>
    <dsp:sp modelId="{B63369B7-501A-478E-AC58-D0FD083D2E9C}">
      <dsp:nvSpPr>
        <dsp:cNvPr id="0" name=""/>
        <dsp:cNvSpPr/>
      </dsp:nvSpPr>
      <dsp:spPr>
        <a:xfrm rot="11400000">
          <a:off x="2492105" y="2372964"/>
          <a:ext cx="814500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14500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78993" y="2364658"/>
        <a:ext cx="40725" cy="40725"/>
      </dsp:txXfrm>
    </dsp:sp>
    <dsp:sp modelId="{F8E8D0D3-AF7E-42C0-962D-C408B672DBA0}">
      <dsp:nvSpPr>
        <dsp:cNvPr id="0" name=""/>
        <dsp:cNvSpPr/>
      </dsp:nvSpPr>
      <dsp:spPr>
        <a:xfrm>
          <a:off x="1443838" y="1690787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1599441" y="1846390"/>
        <a:ext cx="751319" cy="751319"/>
      </dsp:txXfrm>
    </dsp:sp>
    <dsp:sp modelId="{F435D3F2-B8E6-410A-B5FC-C419E65B33AA}">
      <dsp:nvSpPr>
        <dsp:cNvPr id="0" name=""/>
        <dsp:cNvSpPr/>
      </dsp:nvSpPr>
      <dsp:spPr>
        <a:xfrm rot="13800000">
          <a:off x="2854494" y="1748605"/>
          <a:ext cx="859541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59541" y="1205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2776" y="1739173"/>
        <a:ext cx="42977" cy="42977"/>
      </dsp:txXfrm>
    </dsp:sp>
    <dsp:sp modelId="{3CE21E89-D714-488E-96DF-1C50A9A1DEC8}">
      <dsp:nvSpPr>
        <dsp:cNvPr id="0" name=""/>
        <dsp:cNvSpPr/>
      </dsp:nvSpPr>
      <dsp:spPr>
        <a:xfrm>
          <a:off x="2135262" y="493205"/>
          <a:ext cx="1062525" cy="106252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2290865" y="648808"/>
        <a:ext cx="751319" cy="751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B250-889E-4991-A7EA-EC8659EEC9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C2E50-0783-4A12-8D09-59DE8659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86DE-8BF5-48BF-BB43-A7631230FC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8003-1037-45D7-8A45-A092A7382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4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D3DB-1332-4278-A83A-3B73B4C5D5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6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6F9-378C-45B9-B273-8B04A07E4E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79FF-AE5E-48C3-AC21-F18B4F992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3C2C-529D-4531-B8AC-FCA1C3893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7419-12CB-4D17-B1A1-6B19872A0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AB0-7414-484F-8476-5CBE9D86F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8D43-86F4-49A9-8911-E8FD2ABC9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7C53-957E-4D9D-8750-5FA59286C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DE7-38D9-490A-9FAB-BFD7F1517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8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76727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472340"/>
            <a:ext cx="103632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FE05-5CC8-4106-A0EB-4B457D1D2F4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240579-081D-40DB-AB99-171B8AE9F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hyperlink" Target="mailto:James.Fuccione@mahealthyaging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diagramData" Target="../diagrams/data1.xml"/><Relationship Id="rId21" Type="http://schemas.microsoft.com/office/2007/relationships/hdphoto" Target="../media/hdphoto3.wdp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10" Type="http://schemas.openxmlformats.org/officeDocument/2006/relationships/image" Target="../media/image10.jpg"/><Relationship Id="rId19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9391"/>
            <a:ext cx="12019547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Mass. Commission on 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Falls Prevention</a:t>
            </a:r>
          </a:p>
          <a:p>
            <a:pPr marL="0" indent="0" algn="ctr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James </a:t>
            </a:r>
            <a:r>
              <a:rPr lang="en-US" sz="1800" dirty="0">
                <a:solidFill>
                  <a:schemeClr val="tx2"/>
                </a:solidFill>
              </a:rPr>
              <a:t>Fuccione – </a:t>
            </a:r>
            <a:r>
              <a:rPr lang="en-US" sz="1800" dirty="0" smtClean="0">
                <a:solidFill>
                  <a:schemeClr val="tx2"/>
                </a:solidFill>
              </a:rPr>
              <a:t>MHAC Senior Director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September </a:t>
            </a:r>
            <a:r>
              <a:rPr lang="en-US" sz="1800" dirty="0" smtClean="0">
                <a:solidFill>
                  <a:schemeClr val="tx2"/>
                </a:solidFill>
              </a:rPr>
              <a:t>2021</a:t>
            </a:r>
          </a:p>
          <a:p>
            <a:pPr marL="0" indent="0" algn="ctr">
              <a:buNone/>
            </a:pP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26" y="292805"/>
            <a:ext cx="5548697" cy="1653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937" y="611722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</a:rPr>
              <a:t>The work of the Massachusetts Healthy Aging Collaborative is supported in part </a:t>
            </a:r>
            <a:r>
              <a:rPr lang="en-US" sz="800" dirty="0" smtClean="0">
                <a:solidFill>
                  <a:prstClr val="white"/>
                </a:solidFill>
              </a:rPr>
              <a:t>by: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18" y="5933314"/>
            <a:ext cx="1800449" cy="70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Healthy Aging for All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59" t="15463" r="20986" b="3273"/>
          <a:stretch/>
        </p:blipFill>
        <p:spPr>
          <a:xfrm>
            <a:off x="1571222" y="730828"/>
            <a:ext cx="8784577" cy="599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1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Healthy Aging </a:t>
            </a:r>
            <a:r>
              <a:rPr lang="en-US" sz="3000" dirty="0" smtClean="0">
                <a:solidFill>
                  <a:schemeClr val="bg1"/>
                </a:solidFill>
              </a:rPr>
              <a:t>in Action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148" t="30724" r="27958" b="5651"/>
          <a:stretch/>
        </p:blipFill>
        <p:spPr>
          <a:xfrm>
            <a:off x="4417457" y="3915542"/>
            <a:ext cx="4052434" cy="260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944" t="32706" r="40634" b="16949"/>
          <a:stretch/>
        </p:blipFill>
        <p:spPr>
          <a:xfrm>
            <a:off x="212772" y="4023882"/>
            <a:ext cx="3956504" cy="249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9" y="1098598"/>
            <a:ext cx="3575233" cy="245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902" t="24381" r="38204" b="23886"/>
          <a:stretch/>
        </p:blipFill>
        <p:spPr>
          <a:xfrm>
            <a:off x="3998251" y="962604"/>
            <a:ext cx="4813390" cy="221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3803" t="18237" r="34612" b="5057"/>
          <a:stretch/>
        </p:blipFill>
        <p:spPr>
          <a:xfrm>
            <a:off x="9419098" y="781015"/>
            <a:ext cx="2423796" cy="313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1641" y="4200472"/>
            <a:ext cx="3088318" cy="23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6200" y="774516"/>
            <a:ext cx="7803411" cy="77384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3"/>
            <a:ext cx="1663437" cy="495832"/>
          </a:xfrm>
          <a:prstGeom prst="rect">
            <a:avLst/>
          </a:prstGeom>
        </p:spPr>
      </p:pic>
      <p:pic>
        <p:nvPicPr>
          <p:cNvPr id="9" name="Picture 2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6" y="3880967"/>
            <a:ext cx="2132731" cy="8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elder services of merrimack val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83" y="5597044"/>
            <a:ext cx="4268817" cy="7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2" y="3749500"/>
            <a:ext cx="2584430" cy="1256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5" y="3592777"/>
            <a:ext cx="1323456" cy="14131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6200" y="2039824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Fuccione: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James.Fuccione@mahealthyaging.org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617-717-9493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03" y="3593292"/>
            <a:ext cx="1577524" cy="15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MHAC Storyline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3773083" y="2478680"/>
            <a:ext cx="795318" cy="7995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466666" y="2492216"/>
            <a:ext cx="799523" cy="795318"/>
            <a:chOff x="3503157" y="2447921"/>
            <a:chExt cx="603250" cy="600075"/>
          </a:xfrm>
          <a:solidFill>
            <a:schemeClr val="tx2"/>
          </a:solidFill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503157" y="2447921"/>
              <a:ext cx="603250" cy="6000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622675" y="2555875"/>
              <a:ext cx="365125" cy="381001"/>
              <a:chOff x="3622675" y="2749550"/>
              <a:chExt cx="365125" cy="381001"/>
            </a:xfrm>
            <a:grpFill/>
          </p:grpSpPr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622675" y="2749550"/>
                <a:ext cx="365125" cy="141288"/>
              </a:xfrm>
              <a:custGeom>
                <a:avLst/>
                <a:gdLst>
                  <a:gd name="T0" fmla="*/ 215 w 215"/>
                  <a:gd name="T1" fmla="*/ 80 h 83"/>
                  <a:gd name="T2" fmla="*/ 193 w 215"/>
                  <a:gd name="T3" fmla="*/ 39 h 83"/>
                  <a:gd name="T4" fmla="*/ 192 w 215"/>
                  <a:gd name="T5" fmla="*/ 39 h 83"/>
                  <a:gd name="T6" fmla="*/ 192 w 215"/>
                  <a:gd name="T7" fmla="*/ 39 h 83"/>
                  <a:gd name="T8" fmla="*/ 175 w 215"/>
                  <a:gd name="T9" fmla="*/ 22 h 83"/>
                  <a:gd name="T10" fmla="*/ 107 w 215"/>
                  <a:gd name="T11" fmla="*/ 0 h 83"/>
                  <a:gd name="T12" fmla="*/ 107 w 215"/>
                  <a:gd name="T13" fmla="*/ 0 h 83"/>
                  <a:gd name="T14" fmla="*/ 107 w 215"/>
                  <a:gd name="T15" fmla="*/ 0 h 83"/>
                  <a:gd name="T16" fmla="*/ 107 w 215"/>
                  <a:gd name="T17" fmla="*/ 0 h 83"/>
                  <a:gd name="T18" fmla="*/ 40 w 215"/>
                  <a:gd name="T19" fmla="*/ 22 h 83"/>
                  <a:gd name="T20" fmla="*/ 22 w 215"/>
                  <a:gd name="T21" fmla="*/ 39 h 83"/>
                  <a:gd name="T22" fmla="*/ 22 w 215"/>
                  <a:gd name="T23" fmla="*/ 39 h 83"/>
                  <a:gd name="T24" fmla="*/ 22 w 215"/>
                  <a:gd name="T25" fmla="*/ 39 h 83"/>
                  <a:gd name="T26" fmla="*/ 0 w 215"/>
                  <a:gd name="T27" fmla="*/ 80 h 83"/>
                  <a:gd name="T28" fmla="*/ 1 w 215"/>
                  <a:gd name="T29" fmla="*/ 83 h 83"/>
                  <a:gd name="T30" fmla="*/ 2 w 215"/>
                  <a:gd name="T31" fmla="*/ 83 h 83"/>
                  <a:gd name="T32" fmla="*/ 4 w 215"/>
                  <a:gd name="T33" fmla="*/ 81 h 83"/>
                  <a:gd name="T34" fmla="*/ 24 w 215"/>
                  <a:gd name="T35" fmla="*/ 44 h 83"/>
                  <a:gd name="T36" fmla="*/ 33 w 215"/>
                  <a:gd name="T37" fmla="*/ 57 h 83"/>
                  <a:gd name="T38" fmla="*/ 35 w 215"/>
                  <a:gd name="T39" fmla="*/ 58 h 83"/>
                  <a:gd name="T40" fmla="*/ 37 w 215"/>
                  <a:gd name="T41" fmla="*/ 57 h 83"/>
                  <a:gd name="T42" fmla="*/ 37 w 215"/>
                  <a:gd name="T43" fmla="*/ 54 h 83"/>
                  <a:gd name="T44" fmla="*/ 27 w 215"/>
                  <a:gd name="T45" fmla="*/ 41 h 83"/>
                  <a:gd name="T46" fmla="*/ 43 w 215"/>
                  <a:gd name="T47" fmla="*/ 26 h 83"/>
                  <a:gd name="T48" fmla="*/ 105 w 215"/>
                  <a:gd name="T49" fmla="*/ 4 h 83"/>
                  <a:gd name="T50" fmla="*/ 105 w 215"/>
                  <a:gd name="T51" fmla="*/ 25 h 83"/>
                  <a:gd name="T52" fmla="*/ 107 w 215"/>
                  <a:gd name="T53" fmla="*/ 27 h 83"/>
                  <a:gd name="T54" fmla="*/ 110 w 215"/>
                  <a:gd name="T55" fmla="*/ 25 h 83"/>
                  <a:gd name="T56" fmla="*/ 110 w 215"/>
                  <a:gd name="T57" fmla="*/ 4 h 83"/>
                  <a:gd name="T58" fmla="*/ 172 w 215"/>
                  <a:gd name="T59" fmla="*/ 26 h 83"/>
                  <a:gd name="T60" fmla="*/ 188 w 215"/>
                  <a:gd name="T61" fmla="*/ 41 h 83"/>
                  <a:gd name="T62" fmla="*/ 178 w 215"/>
                  <a:gd name="T63" fmla="*/ 54 h 83"/>
                  <a:gd name="T64" fmla="*/ 178 w 215"/>
                  <a:gd name="T65" fmla="*/ 57 h 83"/>
                  <a:gd name="T66" fmla="*/ 180 w 215"/>
                  <a:gd name="T67" fmla="*/ 58 h 83"/>
                  <a:gd name="T68" fmla="*/ 181 w 215"/>
                  <a:gd name="T69" fmla="*/ 57 h 83"/>
                  <a:gd name="T70" fmla="*/ 191 w 215"/>
                  <a:gd name="T71" fmla="*/ 44 h 83"/>
                  <a:gd name="T72" fmla="*/ 210 w 215"/>
                  <a:gd name="T73" fmla="*/ 81 h 83"/>
                  <a:gd name="T74" fmla="*/ 213 w 215"/>
                  <a:gd name="T75" fmla="*/ 83 h 83"/>
                  <a:gd name="T76" fmla="*/ 215 w 215"/>
                  <a:gd name="T7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5" h="83">
                    <a:moveTo>
                      <a:pt x="215" y="80"/>
                    </a:moveTo>
                    <a:cubicBezTo>
                      <a:pt x="211" y="65"/>
                      <a:pt x="203" y="51"/>
                      <a:pt x="193" y="39"/>
                    </a:cubicBezTo>
                    <a:cubicBezTo>
                      <a:pt x="193" y="39"/>
                      <a:pt x="193" y="39"/>
                      <a:pt x="192" y="39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87" y="33"/>
                      <a:pt x="181" y="27"/>
                      <a:pt x="175" y="22"/>
                    </a:cubicBezTo>
                    <a:cubicBezTo>
                      <a:pt x="155" y="7"/>
                      <a:pt x="132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3" y="0"/>
                      <a:pt x="59" y="7"/>
                      <a:pt x="40" y="22"/>
                    </a:cubicBezTo>
                    <a:cubicBezTo>
                      <a:pt x="33" y="27"/>
                      <a:pt x="28" y="33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2" y="51"/>
                      <a:pt x="4" y="65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3"/>
                      <a:pt x="4" y="82"/>
                      <a:pt x="4" y="81"/>
                    </a:cubicBezTo>
                    <a:cubicBezTo>
                      <a:pt x="8" y="68"/>
                      <a:pt x="15" y="55"/>
                      <a:pt x="24" y="44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8"/>
                      <a:pt x="35" y="58"/>
                    </a:cubicBezTo>
                    <a:cubicBezTo>
                      <a:pt x="36" y="58"/>
                      <a:pt x="36" y="57"/>
                      <a:pt x="37" y="57"/>
                    </a:cubicBezTo>
                    <a:cubicBezTo>
                      <a:pt x="38" y="56"/>
                      <a:pt x="38" y="55"/>
                      <a:pt x="37" y="54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32" y="35"/>
                      <a:pt x="37" y="30"/>
                      <a:pt x="43" y="26"/>
                    </a:cubicBezTo>
                    <a:cubicBezTo>
                      <a:pt x="61" y="12"/>
                      <a:pt x="82" y="5"/>
                      <a:pt x="105" y="4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6"/>
                      <a:pt x="106" y="27"/>
                      <a:pt x="107" y="27"/>
                    </a:cubicBezTo>
                    <a:cubicBezTo>
                      <a:pt x="109" y="27"/>
                      <a:pt x="110" y="26"/>
                      <a:pt x="110" y="25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32" y="5"/>
                      <a:pt x="154" y="12"/>
                      <a:pt x="172" y="26"/>
                    </a:cubicBezTo>
                    <a:cubicBezTo>
                      <a:pt x="178" y="30"/>
                      <a:pt x="183" y="35"/>
                      <a:pt x="188" y="41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7" y="55"/>
                      <a:pt x="177" y="56"/>
                      <a:pt x="178" y="57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0" y="58"/>
                      <a:pt x="181" y="57"/>
                      <a:pt x="181" y="57"/>
                    </a:cubicBezTo>
                    <a:cubicBezTo>
                      <a:pt x="191" y="44"/>
                      <a:pt x="191" y="44"/>
                      <a:pt x="191" y="44"/>
                    </a:cubicBezTo>
                    <a:cubicBezTo>
                      <a:pt x="200" y="55"/>
                      <a:pt x="206" y="68"/>
                      <a:pt x="210" y="81"/>
                    </a:cubicBezTo>
                    <a:cubicBezTo>
                      <a:pt x="211" y="82"/>
                      <a:pt x="212" y="83"/>
                      <a:pt x="213" y="83"/>
                    </a:cubicBezTo>
                    <a:cubicBezTo>
                      <a:pt x="215" y="82"/>
                      <a:pt x="215" y="81"/>
                      <a:pt x="215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643313" y="3033713"/>
                <a:ext cx="323850" cy="96838"/>
              </a:xfrm>
              <a:custGeom>
                <a:avLst/>
                <a:gdLst>
                  <a:gd name="T0" fmla="*/ 190 w 191"/>
                  <a:gd name="T1" fmla="*/ 1 h 57"/>
                  <a:gd name="T2" fmla="*/ 187 w 191"/>
                  <a:gd name="T3" fmla="*/ 2 h 57"/>
                  <a:gd name="T4" fmla="*/ 95 w 191"/>
                  <a:gd name="T5" fmla="*/ 52 h 57"/>
                  <a:gd name="T6" fmla="*/ 4 w 191"/>
                  <a:gd name="T7" fmla="*/ 2 h 57"/>
                  <a:gd name="T8" fmla="*/ 1 w 191"/>
                  <a:gd name="T9" fmla="*/ 1 h 57"/>
                  <a:gd name="T10" fmla="*/ 0 w 191"/>
                  <a:gd name="T11" fmla="*/ 4 h 57"/>
                  <a:gd name="T12" fmla="*/ 95 w 191"/>
                  <a:gd name="T13" fmla="*/ 57 h 57"/>
                  <a:gd name="T14" fmla="*/ 190 w 191"/>
                  <a:gd name="T15" fmla="*/ 4 h 57"/>
                  <a:gd name="T16" fmla="*/ 190 w 191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57">
                    <a:moveTo>
                      <a:pt x="190" y="1"/>
                    </a:moveTo>
                    <a:cubicBezTo>
                      <a:pt x="189" y="0"/>
                      <a:pt x="187" y="1"/>
                      <a:pt x="187" y="2"/>
                    </a:cubicBezTo>
                    <a:cubicBezTo>
                      <a:pt x="167" y="33"/>
                      <a:pt x="133" y="52"/>
                      <a:pt x="95" y="52"/>
                    </a:cubicBezTo>
                    <a:cubicBezTo>
                      <a:pt x="58" y="52"/>
                      <a:pt x="24" y="33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21" y="37"/>
                      <a:pt x="57" y="57"/>
                      <a:pt x="95" y="57"/>
                    </a:cubicBezTo>
                    <a:cubicBezTo>
                      <a:pt x="134" y="57"/>
                      <a:pt x="170" y="37"/>
                      <a:pt x="190" y="4"/>
                    </a:cubicBezTo>
                    <a:cubicBezTo>
                      <a:pt x="191" y="3"/>
                      <a:pt x="191" y="2"/>
                      <a:pt x="19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85" name="Freeform 84"/>
              <p:cNvSpPr>
                <a:spLocks noEditPoints="1"/>
              </p:cNvSpPr>
              <p:nvPr/>
            </p:nvSpPr>
            <p:spPr bwMode="auto">
              <a:xfrm>
                <a:off x="3735388" y="2900363"/>
                <a:ext cx="200025" cy="141288"/>
              </a:xfrm>
              <a:custGeom>
                <a:avLst/>
                <a:gdLst>
                  <a:gd name="T0" fmla="*/ 118 w 118"/>
                  <a:gd name="T1" fmla="*/ 1 h 83"/>
                  <a:gd name="T2" fmla="*/ 114 w 118"/>
                  <a:gd name="T3" fmla="*/ 1 h 83"/>
                  <a:gd name="T4" fmla="*/ 64 w 118"/>
                  <a:gd name="T5" fmla="*/ 54 h 83"/>
                  <a:gd name="T6" fmla="*/ 41 w 118"/>
                  <a:gd name="T7" fmla="*/ 48 h 83"/>
                  <a:gd name="T8" fmla="*/ 0 w 118"/>
                  <a:gd name="T9" fmla="*/ 80 h 83"/>
                  <a:gd name="T10" fmla="*/ 1 w 118"/>
                  <a:gd name="T11" fmla="*/ 82 h 83"/>
                  <a:gd name="T12" fmla="*/ 2 w 118"/>
                  <a:gd name="T13" fmla="*/ 83 h 83"/>
                  <a:gd name="T14" fmla="*/ 80 w 118"/>
                  <a:gd name="T15" fmla="*/ 83 h 83"/>
                  <a:gd name="T16" fmla="*/ 82 w 118"/>
                  <a:gd name="T17" fmla="*/ 82 h 83"/>
                  <a:gd name="T18" fmla="*/ 83 w 118"/>
                  <a:gd name="T19" fmla="*/ 80 h 83"/>
                  <a:gd name="T20" fmla="*/ 68 w 118"/>
                  <a:gd name="T21" fmla="*/ 57 h 83"/>
                  <a:gd name="T22" fmla="*/ 118 w 118"/>
                  <a:gd name="T23" fmla="*/ 5 h 83"/>
                  <a:gd name="T24" fmla="*/ 118 w 118"/>
                  <a:gd name="T25" fmla="*/ 1 h 83"/>
                  <a:gd name="T26" fmla="*/ 77 w 118"/>
                  <a:gd name="T27" fmla="*/ 79 h 83"/>
                  <a:gd name="T28" fmla="*/ 5 w 118"/>
                  <a:gd name="T29" fmla="*/ 79 h 83"/>
                  <a:gd name="T30" fmla="*/ 41 w 118"/>
                  <a:gd name="T31" fmla="*/ 52 h 83"/>
                  <a:gd name="T32" fmla="*/ 63 w 118"/>
                  <a:gd name="T33" fmla="*/ 59 h 83"/>
                  <a:gd name="T34" fmla="*/ 63 w 118"/>
                  <a:gd name="T35" fmla="*/ 59 h 83"/>
                  <a:gd name="T36" fmla="*/ 63 w 118"/>
                  <a:gd name="T37" fmla="*/ 59 h 83"/>
                  <a:gd name="T38" fmla="*/ 77 w 118"/>
                  <a:gd name="T39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" h="83">
                    <a:moveTo>
                      <a:pt x="118" y="1"/>
                    </a:moveTo>
                    <a:cubicBezTo>
                      <a:pt x="117" y="0"/>
                      <a:pt x="115" y="0"/>
                      <a:pt x="114" y="1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57" y="50"/>
                      <a:pt x="50" y="48"/>
                      <a:pt x="41" y="48"/>
                    </a:cubicBezTo>
                    <a:cubicBezTo>
                      <a:pt x="22" y="48"/>
                      <a:pt x="5" y="61"/>
                      <a:pt x="0" y="80"/>
                    </a:cubicBezTo>
                    <a:cubicBezTo>
                      <a:pt x="0" y="81"/>
                      <a:pt x="0" y="82"/>
                      <a:pt x="1" y="82"/>
                    </a:cubicBezTo>
                    <a:cubicBezTo>
                      <a:pt x="1" y="83"/>
                      <a:pt x="2" y="83"/>
                      <a:pt x="2" y="83"/>
                    </a:cubicBezTo>
                    <a:cubicBezTo>
                      <a:pt x="80" y="83"/>
                      <a:pt x="80" y="83"/>
                      <a:pt x="80" y="83"/>
                    </a:cubicBezTo>
                    <a:cubicBezTo>
                      <a:pt x="81" y="83"/>
                      <a:pt x="82" y="83"/>
                      <a:pt x="82" y="82"/>
                    </a:cubicBezTo>
                    <a:cubicBezTo>
                      <a:pt x="83" y="82"/>
                      <a:pt x="83" y="81"/>
                      <a:pt x="83" y="80"/>
                    </a:cubicBezTo>
                    <a:cubicBezTo>
                      <a:pt x="80" y="71"/>
                      <a:pt x="75" y="62"/>
                      <a:pt x="68" y="5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4"/>
                      <a:pt x="118" y="2"/>
                      <a:pt x="118" y="1"/>
                    </a:cubicBezTo>
                    <a:close/>
                    <a:moveTo>
                      <a:pt x="77" y="79"/>
                    </a:moveTo>
                    <a:cubicBezTo>
                      <a:pt x="5" y="79"/>
                      <a:pt x="5" y="79"/>
                      <a:pt x="5" y="79"/>
                    </a:cubicBezTo>
                    <a:cubicBezTo>
                      <a:pt x="10" y="63"/>
                      <a:pt x="25" y="52"/>
                      <a:pt x="41" y="52"/>
                    </a:cubicBezTo>
                    <a:cubicBezTo>
                      <a:pt x="49" y="52"/>
                      <a:pt x="57" y="55"/>
                      <a:pt x="6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70" y="64"/>
                      <a:pt x="75" y="71"/>
                      <a:pt x="77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022978" y="2459610"/>
            <a:ext cx="795318" cy="797422"/>
            <a:chOff x="-776288" y="2445544"/>
            <a:chExt cx="600075" cy="601663"/>
          </a:xfrm>
        </p:grpSpPr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-776288" y="2445544"/>
              <a:ext cx="600075" cy="6016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-606426" y="2534444"/>
              <a:ext cx="260350" cy="423863"/>
              <a:chOff x="2832100" y="2760663"/>
              <a:chExt cx="260350" cy="423863"/>
            </a:xfrm>
          </p:grpSpPr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2898775" y="3095625"/>
                <a:ext cx="123825" cy="38100"/>
              </a:xfrm>
              <a:custGeom>
                <a:avLst/>
                <a:gdLst>
                  <a:gd name="T0" fmla="*/ 62 w 73"/>
                  <a:gd name="T1" fmla="*/ 22 h 22"/>
                  <a:gd name="T2" fmla="*/ 12 w 73"/>
                  <a:gd name="T3" fmla="*/ 22 h 22"/>
                  <a:gd name="T4" fmla="*/ 0 w 73"/>
                  <a:gd name="T5" fmla="*/ 11 h 22"/>
                  <a:gd name="T6" fmla="*/ 12 w 73"/>
                  <a:gd name="T7" fmla="*/ 0 h 22"/>
                  <a:gd name="T8" fmla="*/ 62 w 73"/>
                  <a:gd name="T9" fmla="*/ 0 h 22"/>
                  <a:gd name="T10" fmla="*/ 73 w 73"/>
                  <a:gd name="T11" fmla="*/ 11 h 22"/>
                  <a:gd name="T12" fmla="*/ 62 w 73"/>
                  <a:gd name="T13" fmla="*/ 22 h 22"/>
                  <a:gd name="T14" fmla="*/ 12 w 73"/>
                  <a:gd name="T15" fmla="*/ 5 h 22"/>
                  <a:gd name="T16" fmla="*/ 5 w 73"/>
                  <a:gd name="T17" fmla="*/ 11 h 22"/>
                  <a:gd name="T18" fmla="*/ 12 w 73"/>
                  <a:gd name="T19" fmla="*/ 18 h 22"/>
                  <a:gd name="T20" fmla="*/ 62 w 73"/>
                  <a:gd name="T21" fmla="*/ 18 h 22"/>
                  <a:gd name="T22" fmla="*/ 69 w 73"/>
                  <a:gd name="T23" fmla="*/ 11 h 22"/>
                  <a:gd name="T24" fmla="*/ 62 w 73"/>
                  <a:gd name="T25" fmla="*/ 5 h 22"/>
                  <a:gd name="T26" fmla="*/ 12 w 73"/>
                  <a:gd name="T2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2">
                    <a:moveTo>
                      <a:pt x="62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6" y="22"/>
                      <a:pt x="0" y="17"/>
                      <a:pt x="0" y="11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8" y="0"/>
                      <a:pt x="73" y="5"/>
                      <a:pt x="73" y="11"/>
                    </a:cubicBezTo>
                    <a:cubicBezTo>
                      <a:pt x="73" y="17"/>
                      <a:pt x="68" y="22"/>
                      <a:pt x="62" y="22"/>
                    </a:cubicBezTo>
                    <a:close/>
                    <a:moveTo>
                      <a:pt x="12" y="5"/>
                    </a:moveTo>
                    <a:cubicBezTo>
                      <a:pt x="8" y="5"/>
                      <a:pt x="5" y="7"/>
                      <a:pt x="5" y="11"/>
                    </a:cubicBezTo>
                    <a:cubicBezTo>
                      <a:pt x="5" y="15"/>
                      <a:pt x="8" y="18"/>
                      <a:pt x="1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6" y="18"/>
                      <a:pt x="69" y="15"/>
                      <a:pt x="69" y="11"/>
                    </a:cubicBezTo>
                    <a:cubicBezTo>
                      <a:pt x="69" y="7"/>
                      <a:pt x="66" y="5"/>
                      <a:pt x="62" y="5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2898775" y="3127375"/>
                <a:ext cx="123825" cy="36513"/>
              </a:xfrm>
              <a:custGeom>
                <a:avLst/>
                <a:gdLst>
                  <a:gd name="T0" fmla="*/ 62 w 73"/>
                  <a:gd name="T1" fmla="*/ 22 h 22"/>
                  <a:gd name="T2" fmla="*/ 12 w 73"/>
                  <a:gd name="T3" fmla="*/ 22 h 22"/>
                  <a:gd name="T4" fmla="*/ 0 w 73"/>
                  <a:gd name="T5" fmla="*/ 11 h 22"/>
                  <a:gd name="T6" fmla="*/ 12 w 73"/>
                  <a:gd name="T7" fmla="*/ 0 h 22"/>
                  <a:gd name="T8" fmla="*/ 62 w 73"/>
                  <a:gd name="T9" fmla="*/ 0 h 22"/>
                  <a:gd name="T10" fmla="*/ 73 w 73"/>
                  <a:gd name="T11" fmla="*/ 11 h 22"/>
                  <a:gd name="T12" fmla="*/ 62 w 73"/>
                  <a:gd name="T13" fmla="*/ 22 h 22"/>
                  <a:gd name="T14" fmla="*/ 12 w 73"/>
                  <a:gd name="T15" fmla="*/ 4 h 22"/>
                  <a:gd name="T16" fmla="*/ 5 w 73"/>
                  <a:gd name="T17" fmla="*/ 11 h 22"/>
                  <a:gd name="T18" fmla="*/ 12 w 73"/>
                  <a:gd name="T19" fmla="*/ 18 h 22"/>
                  <a:gd name="T20" fmla="*/ 62 w 73"/>
                  <a:gd name="T21" fmla="*/ 18 h 22"/>
                  <a:gd name="T22" fmla="*/ 69 w 73"/>
                  <a:gd name="T23" fmla="*/ 11 h 22"/>
                  <a:gd name="T24" fmla="*/ 62 w 73"/>
                  <a:gd name="T25" fmla="*/ 4 h 22"/>
                  <a:gd name="T26" fmla="*/ 12 w 73"/>
                  <a:gd name="T2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2">
                    <a:moveTo>
                      <a:pt x="62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6" y="22"/>
                      <a:pt x="0" y="17"/>
                      <a:pt x="0" y="11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8" y="0"/>
                      <a:pt x="73" y="5"/>
                      <a:pt x="73" y="11"/>
                    </a:cubicBezTo>
                    <a:cubicBezTo>
                      <a:pt x="73" y="17"/>
                      <a:pt x="68" y="22"/>
                      <a:pt x="62" y="22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5" y="7"/>
                      <a:pt x="5" y="11"/>
                    </a:cubicBezTo>
                    <a:cubicBezTo>
                      <a:pt x="5" y="15"/>
                      <a:pt x="8" y="18"/>
                      <a:pt x="1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6" y="18"/>
                      <a:pt x="69" y="15"/>
                      <a:pt x="69" y="11"/>
                    </a:cubicBezTo>
                    <a:cubicBezTo>
                      <a:pt x="69" y="7"/>
                      <a:pt x="66" y="4"/>
                      <a:pt x="62" y="4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921000" y="3157538"/>
                <a:ext cx="80963" cy="26988"/>
              </a:xfrm>
              <a:custGeom>
                <a:avLst/>
                <a:gdLst>
                  <a:gd name="T0" fmla="*/ 24 w 48"/>
                  <a:gd name="T1" fmla="*/ 16 h 16"/>
                  <a:gd name="T2" fmla="*/ 0 w 48"/>
                  <a:gd name="T3" fmla="*/ 2 h 16"/>
                  <a:gd name="T4" fmla="*/ 2 w 48"/>
                  <a:gd name="T5" fmla="*/ 0 h 16"/>
                  <a:gd name="T6" fmla="*/ 4 w 48"/>
                  <a:gd name="T7" fmla="*/ 2 h 16"/>
                  <a:gd name="T8" fmla="*/ 24 w 48"/>
                  <a:gd name="T9" fmla="*/ 11 h 16"/>
                  <a:gd name="T10" fmla="*/ 43 w 48"/>
                  <a:gd name="T11" fmla="*/ 2 h 16"/>
                  <a:gd name="T12" fmla="*/ 46 w 48"/>
                  <a:gd name="T13" fmla="*/ 0 h 16"/>
                  <a:gd name="T14" fmla="*/ 48 w 48"/>
                  <a:gd name="T15" fmla="*/ 2 h 16"/>
                  <a:gd name="T16" fmla="*/ 24 w 48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">
                    <a:moveTo>
                      <a:pt x="24" y="16"/>
                    </a:moveTo>
                    <a:cubicBezTo>
                      <a:pt x="10" y="16"/>
                      <a:pt x="0" y="10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6"/>
                      <a:pt x="12" y="11"/>
                      <a:pt x="24" y="11"/>
                    </a:cubicBezTo>
                    <a:cubicBezTo>
                      <a:pt x="35" y="11"/>
                      <a:pt x="43" y="6"/>
                      <a:pt x="43" y="2"/>
                    </a:cubicBezTo>
                    <a:cubicBezTo>
                      <a:pt x="43" y="1"/>
                      <a:pt x="44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10"/>
                      <a:pt x="37" y="16"/>
                      <a:pt x="2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2832100" y="2760663"/>
                <a:ext cx="260350" cy="314325"/>
              </a:xfrm>
              <a:custGeom>
                <a:avLst/>
                <a:gdLst>
                  <a:gd name="T0" fmla="*/ 101 w 154"/>
                  <a:gd name="T1" fmla="*/ 185 h 185"/>
                  <a:gd name="T2" fmla="*/ 53 w 154"/>
                  <a:gd name="T3" fmla="*/ 185 h 185"/>
                  <a:gd name="T4" fmla="*/ 32 w 154"/>
                  <a:gd name="T5" fmla="*/ 164 h 185"/>
                  <a:gd name="T6" fmla="*/ 32 w 154"/>
                  <a:gd name="T7" fmla="*/ 149 h 185"/>
                  <a:gd name="T8" fmla="*/ 22 w 154"/>
                  <a:gd name="T9" fmla="*/ 130 h 185"/>
                  <a:gd name="T10" fmla="*/ 0 w 154"/>
                  <a:gd name="T11" fmla="*/ 77 h 185"/>
                  <a:gd name="T12" fmla="*/ 77 w 154"/>
                  <a:gd name="T13" fmla="*/ 0 h 185"/>
                  <a:gd name="T14" fmla="*/ 154 w 154"/>
                  <a:gd name="T15" fmla="*/ 77 h 185"/>
                  <a:gd name="T16" fmla="*/ 132 w 154"/>
                  <a:gd name="T17" fmla="*/ 130 h 185"/>
                  <a:gd name="T18" fmla="*/ 122 w 154"/>
                  <a:gd name="T19" fmla="*/ 149 h 185"/>
                  <a:gd name="T20" fmla="*/ 122 w 154"/>
                  <a:gd name="T21" fmla="*/ 164 h 185"/>
                  <a:gd name="T22" fmla="*/ 101 w 154"/>
                  <a:gd name="T23" fmla="*/ 185 h 185"/>
                  <a:gd name="T24" fmla="*/ 77 w 154"/>
                  <a:gd name="T25" fmla="*/ 5 h 185"/>
                  <a:gd name="T26" fmla="*/ 5 w 154"/>
                  <a:gd name="T27" fmla="*/ 77 h 185"/>
                  <a:gd name="T28" fmla="*/ 25 w 154"/>
                  <a:gd name="T29" fmla="*/ 127 h 185"/>
                  <a:gd name="T30" fmla="*/ 36 w 154"/>
                  <a:gd name="T31" fmla="*/ 149 h 185"/>
                  <a:gd name="T32" fmla="*/ 36 w 154"/>
                  <a:gd name="T33" fmla="*/ 164 h 185"/>
                  <a:gd name="T34" fmla="*/ 53 w 154"/>
                  <a:gd name="T35" fmla="*/ 180 h 185"/>
                  <a:gd name="T36" fmla="*/ 101 w 154"/>
                  <a:gd name="T37" fmla="*/ 180 h 185"/>
                  <a:gd name="T38" fmla="*/ 117 w 154"/>
                  <a:gd name="T39" fmla="*/ 164 h 185"/>
                  <a:gd name="T40" fmla="*/ 117 w 154"/>
                  <a:gd name="T41" fmla="*/ 149 h 185"/>
                  <a:gd name="T42" fmla="*/ 129 w 154"/>
                  <a:gd name="T43" fmla="*/ 127 h 185"/>
                  <a:gd name="T44" fmla="*/ 149 w 154"/>
                  <a:gd name="T45" fmla="*/ 77 h 185"/>
                  <a:gd name="T46" fmla="*/ 77 w 154"/>
                  <a:gd name="T47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185">
                    <a:moveTo>
                      <a:pt x="101" y="185"/>
                    </a:moveTo>
                    <a:cubicBezTo>
                      <a:pt x="53" y="185"/>
                      <a:pt x="53" y="185"/>
                      <a:pt x="53" y="185"/>
                    </a:cubicBezTo>
                    <a:cubicBezTo>
                      <a:pt x="41" y="185"/>
                      <a:pt x="32" y="175"/>
                      <a:pt x="32" y="164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2" y="141"/>
                      <a:pt x="28" y="137"/>
                      <a:pt x="22" y="130"/>
                    </a:cubicBezTo>
                    <a:cubicBezTo>
                      <a:pt x="8" y="117"/>
                      <a:pt x="0" y="97"/>
                      <a:pt x="0" y="77"/>
                    </a:cubicBezTo>
                    <a:cubicBezTo>
                      <a:pt x="0" y="34"/>
                      <a:pt x="34" y="0"/>
                      <a:pt x="77" y="0"/>
                    </a:cubicBezTo>
                    <a:cubicBezTo>
                      <a:pt x="119" y="0"/>
                      <a:pt x="154" y="34"/>
                      <a:pt x="154" y="77"/>
                    </a:cubicBezTo>
                    <a:cubicBezTo>
                      <a:pt x="154" y="97"/>
                      <a:pt x="146" y="117"/>
                      <a:pt x="132" y="130"/>
                    </a:cubicBezTo>
                    <a:cubicBezTo>
                      <a:pt x="125" y="137"/>
                      <a:pt x="122" y="141"/>
                      <a:pt x="122" y="149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2" y="175"/>
                      <a:pt x="113" y="185"/>
                      <a:pt x="101" y="185"/>
                    </a:cubicBezTo>
                    <a:close/>
                    <a:moveTo>
                      <a:pt x="77" y="5"/>
                    </a:moveTo>
                    <a:cubicBezTo>
                      <a:pt x="37" y="5"/>
                      <a:pt x="5" y="37"/>
                      <a:pt x="5" y="77"/>
                    </a:cubicBezTo>
                    <a:cubicBezTo>
                      <a:pt x="5" y="96"/>
                      <a:pt x="12" y="114"/>
                      <a:pt x="25" y="127"/>
                    </a:cubicBezTo>
                    <a:cubicBezTo>
                      <a:pt x="32" y="134"/>
                      <a:pt x="36" y="140"/>
                      <a:pt x="36" y="149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6" y="173"/>
                      <a:pt x="44" y="180"/>
                      <a:pt x="53" y="180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10" y="180"/>
                      <a:pt x="117" y="173"/>
                      <a:pt x="117" y="164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17" y="140"/>
                      <a:pt x="122" y="134"/>
                      <a:pt x="129" y="127"/>
                    </a:cubicBezTo>
                    <a:cubicBezTo>
                      <a:pt x="142" y="114"/>
                      <a:pt x="149" y="96"/>
                      <a:pt x="149" y="77"/>
                    </a:cubicBezTo>
                    <a:cubicBezTo>
                      <a:pt x="149" y="37"/>
                      <a:pt x="117" y="5"/>
                      <a:pt x="7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2898775" y="3065463"/>
                <a:ext cx="123825" cy="39688"/>
              </a:xfrm>
              <a:custGeom>
                <a:avLst/>
                <a:gdLst>
                  <a:gd name="T0" fmla="*/ 62 w 73"/>
                  <a:gd name="T1" fmla="*/ 23 h 23"/>
                  <a:gd name="T2" fmla="*/ 12 w 73"/>
                  <a:gd name="T3" fmla="*/ 23 h 23"/>
                  <a:gd name="T4" fmla="*/ 0 w 73"/>
                  <a:gd name="T5" fmla="*/ 11 h 23"/>
                  <a:gd name="T6" fmla="*/ 12 w 73"/>
                  <a:gd name="T7" fmla="*/ 0 h 23"/>
                  <a:gd name="T8" fmla="*/ 62 w 73"/>
                  <a:gd name="T9" fmla="*/ 0 h 23"/>
                  <a:gd name="T10" fmla="*/ 73 w 73"/>
                  <a:gd name="T11" fmla="*/ 11 h 23"/>
                  <a:gd name="T12" fmla="*/ 62 w 73"/>
                  <a:gd name="T13" fmla="*/ 23 h 23"/>
                  <a:gd name="T14" fmla="*/ 12 w 73"/>
                  <a:gd name="T15" fmla="*/ 5 h 23"/>
                  <a:gd name="T16" fmla="*/ 5 w 73"/>
                  <a:gd name="T17" fmla="*/ 11 h 23"/>
                  <a:gd name="T18" fmla="*/ 12 w 73"/>
                  <a:gd name="T19" fmla="*/ 18 h 23"/>
                  <a:gd name="T20" fmla="*/ 62 w 73"/>
                  <a:gd name="T21" fmla="*/ 18 h 23"/>
                  <a:gd name="T22" fmla="*/ 69 w 73"/>
                  <a:gd name="T23" fmla="*/ 11 h 23"/>
                  <a:gd name="T24" fmla="*/ 62 w 73"/>
                  <a:gd name="T25" fmla="*/ 5 h 23"/>
                  <a:gd name="T26" fmla="*/ 12 w 73"/>
                  <a:gd name="T2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3">
                    <a:moveTo>
                      <a:pt x="62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6" y="23"/>
                      <a:pt x="0" y="17"/>
                      <a:pt x="0" y="11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8" y="0"/>
                      <a:pt x="73" y="5"/>
                      <a:pt x="73" y="11"/>
                    </a:cubicBezTo>
                    <a:cubicBezTo>
                      <a:pt x="73" y="17"/>
                      <a:pt x="68" y="23"/>
                      <a:pt x="62" y="23"/>
                    </a:cubicBezTo>
                    <a:close/>
                    <a:moveTo>
                      <a:pt x="12" y="5"/>
                    </a:moveTo>
                    <a:cubicBezTo>
                      <a:pt x="8" y="5"/>
                      <a:pt x="5" y="8"/>
                      <a:pt x="5" y="11"/>
                    </a:cubicBezTo>
                    <a:cubicBezTo>
                      <a:pt x="5" y="15"/>
                      <a:pt x="8" y="18"/>
                      <a:pt x="1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6" y="18"/>
                      <a:pt x="69" y="15"/>
                      <a:pt x="69" y="11"/>
                    </a:cubicBezTo>
                    <a:cubicBezTo>
                      <a:pt x="69" y="8"/>
                      <a:pt x="66" y="5"/>
                      <a:pt x="62" y="5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</p:grp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6764019" y="2478024"/>
            <a:ext cx="795318" cy="79952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593166" y="2885524"/>
            <a:ext cx="2556535" cy="0"/>
          </a:xfrm>
          <a:prstGeom prst="line">
            <a:avLst/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16" name="Straight Connector 115"/>
          <p:cNvCxnSpPr>
            <a:stCxn id="74" idx="6"/>
            <a:endCxn id="107" idx="2"/>
          </p:cNvCxnSpPr>
          <p:nvPr/>
        </p:nvCxnSpPr>
        <p:spPr>
          <a:xfrm flipV="1">
            <a:off x="4568401" y="2877786"/>
            <a:ext cx="2195618" cy="656"/>
          </a:xfrm>
          <a:prstGeom prst="line">
            <a:avLst/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18" name="Straight Connector 117"/>
          <p:cNvCxnSpPr>
            <a:stCxn id="107" idx="6"/>
            <a:endCxn id="81" idx="2"/>
          </p:cNvCxnSpPr>
          <p:nvPr/>
        </p:nvCxnSpPr>
        <p:spPr>
          <a:xfrm>
            <a:off x="7559337" y="2877786"/>
            <a:ext cx="1907329" cy="12089"/>
          </a:xfrm>
          <a:prstGeom prst="line">
            <a:avLst/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 flipV="1">
            <a:off x="10266801" y="2884868"/>
            <a:ext cx="680241" cy="5162"/>
          </a:xfrm>
          <a:prstGeom prst="line">
            <a:avLst/>
          </a:prstGeom>
          <a:noFill/>
          <a:ln w="22225" cap="flat" cmpd="sng" algn="ctr">
            <a:solidFill>
              <a:srgbClr val="496A75"/>
            </a:solidFill>
            <a:prstDash val="solid"/>
          </a:ln>
          <a:effectLst/>
        </p:spPr>
      </p:cxnSp>
      <p:sp>
        <p:nvSpPr>
          <p:cNvPr id="132" name="Rectangle 131"/>
          <p:cNvSpPr/>
          <p:nvPr/>
        </p:nvSpPr>
        <p:spPr>
          <a:xfrm>
            <a:off x="792703" y="1361697"/>
            <a:ext cx="1051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MHAC formed out of a strategic initiative from Tufts Health Plan Foundation to focus on Healthy Aging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92703" y="331361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2009-2013: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25302" y="3723410"/>
            <a:ext cx="19864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MHAC hosts meetings and conferences to share updates, ID opportunities, leverage each other’s work </a:t>
            </a:r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806654" y="331361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194297" y="3718357"/>
            <a:ext cx="1986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w/ 400 attendees debuted MHAC website and Healthy Aging Data Report</a:t>
            </a:r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80804" y="330079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032620" y="3679365"/>
            <a:ext cx="21647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MHAC hired Senior Director to advance movement focused on Age-Friendly Communities.</a:t>
            </a:r>
          </a:p>
          <a:p>
            <a:pPr algn="ctr"/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Governor’s Council to Address Aging is convened</a:t>
            </a:r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11" y="2653214"/>
            <a:ext cx="505928" cy="505928"/>
          </a:xfrm>
          <a:prstGeom prst="rect">
            <a:avLst/>
          </a:prstGeom>
        </p:spPr>
      </p:pic>
      <p:sp>
        <p:nvSpPr>
          <p:cNvPr id="146" name="Rectangle 145"/>
          <p:cNvSpPr/>
          <p:nvPr/>
        </p:nvSpPr>
        <p:spPr>
          <a:xfrm>
            <a:off x="9228949" y="332388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494289" y="3718357"/>
            <a:ext cx="28842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Healthy Aging Data Report.</a:t>
            </a:r>
          </a:p>
          <a:p>
            <a:pPr algn="ctr"/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becomes “age-friendly” state and submits first statewide action plan.</a:t>
            </a:r>
          </a:p>
          <a:p>
            <a:pPr algn="ctr"/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Nation-leading 76 age-friendly communities</a:t>
            </a:r>
            <a:endParaRPr lang="en-US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47" y="2557759"/>
            <a:ext cx="672948" cy="67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13" y="2579055"/>
            <a:ext cx="611626" cy="6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MHAC Strategy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6" y="1043328"/>
            <a:ext cx="872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Healthy Aging Collaborative</a:t>
            </a:r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 </a:t>
            </a:r>
            <a:r>
              <a:rPr lang="en-US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cross-sector network </a:t>
            </a:r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leaders in </a:t>
            </a:r>
            <a:r>
              <a:rPr lang="en-US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community, health and wellness, government, advocacy, research, business, education, and philanthropy who </a:t>
            </a:r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come together to advance healthy aging.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644144" y="2422154"/>
            <a:ext cx="2474795" cy="2377880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9050" cap="rnd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321404" y="2660756"/>
            <a:ext cx="2532761" cy="2517772"/>
          </a:xfrm>
          <a:custGeom>
            <a:avLst/>
            <a:gdLst>
              <a:gd name="T0" fmla="*/ 189 w 197"/>
              <a:gd name="T1" fmla="*/ 92 h 196"/>
              <a:gd name="T2" fmla="*/ 196 w 197"/>
              <a:gd name="T3" fmla="*/ 80 h 196"/>
              <a:gd name="T4" fmla="*/ 187 w 197"/>
              <a:gd name="T5" fmla="*/ 79 h 196"/>
              <a:gd name="T6" fmla="*/ 189 w 197"/>
              <a:gd name="T7" fmla="*/ 58 h 196"/>
              <a:gd name="T8" fmla="*/ 183 w 197"/>
              <a:gd name="T9" fmla="*/ 50 h 196"/>
              <a:gd name="T10" fmla="*/ 172 w 197"/>
              <a:gd name="T11" fmla="*/ 35 h 196"/>
              <a:gd name="T12" fmla="*/ 165 w 197"/>
              <a:gd name="T13" fmla="*/ 26 h 196"/>
              <a:gd name="T14" fmla="*/ 147 w 197"/>
              <a:gd name="T15" fmla="*/ 21 h 196"/>
              <a:gd name="T16" fmla="*/ 141 w 197"/>
              <a:gd name="T17" fmla="*/ 9 h 196"/>
              <a:gd name="T18" fmla="*/ 135 w 197"/>
              <a:gd name="T19" fmla="*/ 15 h 196"/>
              <a:gd name="T20" fmla="*/ 122 w 197"/>
              <a:gd name="T21" fmla="*/ 4 h 196"/>
              <a:gd name="T22" fmla="*/ 111 w 197"/>
              <a:gd name="T23" fmla="*/ 0 h 196"/>
              <a:gd name="T24" fmla="*/ 98 w 197"/>
              <a:gd name="T25" fmla="*/ 8 h 196"/>
              <a:gd name="T26" fmla="*/ 98 w 197"/>
              <a:gd name="T27" fmla="*/ 8 h 196"/>
              <a:gd name="T28" fmla="*/ 92 w 197"/>
              <a:gd name="T29" fmla="*/ 2 h 196"/>
              <a:gd name="T30" fmla="*/ 81 w 197"/>
              <a:gd name="T31" fmla="*/ 1 h 196"/>
              <a:gd name="T32" fmla="*/ 65 w 197"/>
              <a:gd name="T33" fmla="*/ 14 h 196"/>
              <a:gd name="T34" fmla="*/ 59 w 197"/>
              <a:gd name="T35" fmla="*/ 7 h 196"/>
              <a:gd name="T36" fmla="*/ 53 w 197"/>
              <a:gd name="T37" fmla="*/ 20 h 196"/>
              <a:gd name="T38" fmla="*/ 35 w 197"/>
              <a:gd name="T39" fmla="*/ 23 h 196"/>
              <a:gd name="T40" fmla="*/ 27 w 197"/>
              <a:gd name="T41" fmla="*/ 33 h 196"/>
              <a:gd name="T42" fmla="*/ 16 w 197"/>
              <a:gd name="T43" fmla="*/ 47 h 196"/>
              <a:gd name="T44" fmla="*/ 9 w 197"/>
              <a:gd name="T45" fmla="*/ 55 h 196"/>
              <a:gd name="T46" fmla="*/ 13 w 197"/>
              <a:gd name="T47" fmla="*/ 69 h 196"/>
              <a:gd name="T48" fmla="*/ 4 w 197"/>
              <a:gd name="T49" fmla="*/ 75 h 196"/>
              <a:gd name="T50" fmla="*/ 2 w 197"/>
              <a:gd name="T51" fmla="*/ 88 h 196"/>
              <a:gd name="T52" fmla="*/ 2 w 197"/>
              <a:gd name="T53" fmla="*/ 105 h 196"/>
              <a:gd name="T54" fmla="*/ 4 w 197"/>
              <a:gd name="T55" fmla="*/ 118 h 196"/>
              <a:gd name="T56" fmla="*/ 15 w 197"/>
              <a:gd name="T57" fmla="*/ 132 h 196"/>
              <a:gd name="T58" fmla="*/ 12 w 197"/>
              <a:gd name="T59" fmla="*/ 145 h 196"/>
              <a:gd name="T60" fmla="*/ 21 w 197"/>
              <a:gd name="T61" fmla="*/ 144 h 196"/>
              <a:gd name="T62" fmla="*/ 25 w 197"/>
              <a:gd name="T63" fmla="*/ 163 h 196"/>
              <a:gd name="T64" fmla="*/ 34 w 197"/>
              <a:gd name="T65" fmla="*/ 170 h 196"/>
              <a:gd name="T66" fmla="*/ 48 w 197"/>
              <a:gd name="T67" fmla="*/ 180 h 196"/>
              <a:gd name="T68" fmla="*/ 58 w 197"/>
              <a:gd name="T69" fmla="*/ 187 h 196"/>
              <a:gd name="T70" fmla="*/ 70 w 197"/>
              <a:gd name="T71" fmla="*/ 183 h 196"/>
              <a:gd name="T72" fmla="*/ 78 w 197"/>
              <a:gd name="T73" fmla="*/ 194 h 196"/>
              <a:gd name="T74" fmla="*/ 89 w 197"/>
              <a:gd name="T75" fmla="*/ 194 h 196"/>
              <a:gd name="T76" fmla="*/ 105 w 197"/>
              <a:gd name="T77" fmla="*/ 188 h 196"/>
              <a:gd name="T78" fmla="*/ 108 w 197"/>
              <a:gd name="T79" fmla="*/ 196 h 196"/>
              <a:gd name="T80" fmla="*/ 118 w 197"/>
              <a:gd name="T81" fmla="*/ 186 h 196"/>
              <a:gd name="T82" fmla="*/ 137 w 197"/>
              <a:gd name="T83" fmla="*/ 189 h 196"/>
              <a:gd name="T84" fmla="*/ 147 w 197"/>
              <a:gd name="T85" fmla="*/ 182 h 196"/>
              <a:gd name="T86" fmla="*/ 161 w 197"/>
              <a:gd name="T87" fmla="*/ 172 h 196"/>
              <a:gd name="T88" fmla="*/ 171 w 197"/>
              <a:gd name="T89" fmla="*/ 166 h 196"/>
              <a:gd name="T90" fmla="*/ 176 w 197"/>
              <a:gd name="T91" fmla="*/ 146 h 196"/>
              <a:gd name="T92" fmla="*/ 184 w 197"/>
              <a:gd name="T93" fmla="*/ 148 h 196"/>
              <a:gd name="T94" fmla="*/ 182 w 197"/>
              <a:gd name="T95" fmla="*/ 134 h 196"/>
              <a:gd name="T96" fmla="*/ 193 w 197"/>
              <a:gd name="T97" fmla="*/ 121 h 196"/>
              <a:gd name="T98" fmla="*/ 197 w 197"/>
              <a:gd name="T99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chemeClr val="accent1">
              <a:lumMod val="75000"/>
              <a:alpha val="60000"/>
            </a:schemeClr>
          </a:solidFill>
          <a:ln w="19050" cap="rnd">
            <a:solidFill>
              <a:schemeClr val="tx2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355310" y="4128399"/>
            <a:ext cx="2439567" cy="2200852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chemeClr val="tx2">
              <a:lumMod val="50000"/>
              <a:alpha val="60000"/>
            </a:schemeClr>
          </a:solidFill>
          <a:ln w="19050" cap="rnd">
            <a:solidFill>
              <a:schemeClr val="tx2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544895" y="3750204"/>
            <a:ext cx="2542308" cy="2463096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chemeClr val="accent5">
              <a:lumMod val="50000"/>
              <a:alpha val="60000"/>
            </a:schemeClr>
          </a:solidFill>
          <a:ln w="19050" cap="rnd">
            <a:solidFill>
              <a:schemeClr val="tx2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4426" y="3195114"/>
            <a:ext cx="2061271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Age- and Dementia Friendly Movement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4721" y="4886303"/>
            <a:ext cx="2071715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Deepen Capacity-Building for Communities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6690" y="3149712"/>
            <a:ext cx="1582187" cy="157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Access, Equity and Inclusion within the movement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80191" y="4370871"/>
            <a:ext cx="2071715" cy="132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Develop/Promote Policy and Advocacy Platform for Healthy Aging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Defining Age-Friendly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644" y="2532623"/>
            <a:ext cx="9929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Age-friendly environments foster health and well-being and the participation of people as they age.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</a:rPr>
              <a:t>They are accessible,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equitable,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</a:rPr>
              <a:t>inclusive, safe and secure, and supportive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Without age-friendly environments, health for all cannot be achieved</a:t>
            </a: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Creating barrier-free and affordable housing, accessible public spaces, and transportation enable people to stay independent and participate in community life. </a:t>
            </a:r>
            <a:endParaRPr lang="en-US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</a:rPr>
              <a:t>Older people play a crucial role in their communities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 – they engage in paid or volunteering work, transmit experience and knowledge, and help their families with caring responsibilities</a:t>
            </a: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…These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contributions can only be ensured if societies foster their health and participation.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99" y="915461"/>
            <a:ext cx="4140622" cy="1329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6" y="2412522"/>
            <a:ext cx="434597" cy="4119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6" y="3220659"/>
            <a:ext cx="434597" cy="4119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5" y="3847917"/>
            <a:ext cx="434597" cy="411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7" y="4690491"/>
            <a:ext cx="434597" cy="4119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1" y="5407232"/>
            <a:ext cx="434597" cy="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 and Dementia Friendly Communities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60" name="Diagram 59"/>
          <p:cNvGraphicFramePr/>
          <p:nvPr>
            <p:extLst/>
          </p:nvPr>
        </p:nvGraphicFramePr>
        <p:xfrm>
          <a:off x="1804424" y="1390918"/>
          <a:ext cx="7931955" cy="502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B798828A-8B03-4FD8-9F60-8C6E532869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36" y="1934520"/>
            <a:ext cx="966342" cy="87495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6775036" y="1596873"/>
            <a:ext cx="2216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Communication, Information, &amp; Technology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lum brigh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5454" y="2005590"/>
            <a:ext cx="439689" cy="366408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4987970" y="1083346"/>
            <a:ext cx="2216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355" r="28970" b="17484"/>
          <a:stretch/>
        </p:blipFill>
        <p:spPr>
          <a:xfrm>
            <a:off x="3294642" y="3425149"/>
            <a:ext cx="367654" cy="44118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1" y="3356554"/>
            <a:ext cx="528034" cy="504933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949792" y="3339205"/>
            <a:ext cx="221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Spaces &amp; Buildings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175421" y="1625449"/>
            <a:ext cx="2216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33" y="4668453"/>
            <a:ext cx="611343" cy="611343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78582" y="4742705"/>
            <a:ext cx="237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(Community, Health, Business)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66" y="5526983"/>
            <a:ext cx="575937" cy="684281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2771910" y="5986890"/>
            <a:ext cx="2216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852203" y="5997983"/>
            <a:ext cx="221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 Participation &amp; Employment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2A72DF23-36AC-4E41-85BF-39C69D68EA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4690394"/>
            <a:ext cx="627268" cy="627268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8060913" y="4742705"/>
            <a:ext cx="221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Inclusion &amp; Participation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5244" y="3311904"/>
            <a:ext cx="625669" cy="561147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8358052" y="3339204"/>
            <a:ext cx="221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Access, Equity, Inclusion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33" y="4668453"/>
            <a:ext cx="611343" cy="611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74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27" y="2207417"/>
            <a:ext cx="555962" cy="540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9" y="2174052"/>
            <a:ext cx="375536" cy="375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16" y="1596873"/>
            <a:ext cx="324089" cy="4052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B99F46A-C751-45F0-A1C5-9E962505D0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01" y="5541271"/>
            <a:ext cx="862428" cy="560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C72C"/>
              </a:clrFrom>
              <a:clrTo>
                <a:srgbClr val="FFC72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2620" y="1495781"/>
            <a:ext cx="438739" cy="4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40" y="1910856"/>
            <a:ext cx="296561" cy="296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5"/>
          <a:srcRect l="29282" t="32757" r="15999" b="6466"/>
          <a:stretch/>
        </p:blipFill>
        <p:spPr>
          <a:xfrm>
            <a:off x="1181214" y="1083346"/>
            <a:ext cx="9095759" cy="54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 and Dementia Friendly Communities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9624" r="18116"/>
          <a:stretch/>
        </p:blipFill>
        <p:spPr>
          <a:xfrm>
            <a:off x="294069" y="914401"/>
            <a:ext cx="6917958" cy="361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1" t="15462" r="36303" b="9416"/>
          <a:stretch/>
        </p:blipFill>
        <p:spPr>
          <a:xfrm>
            <a:off x="5731098" y="2603229"/>
            <a:ext cx="5795494" cy="386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975797" y="4248393"/>
            <a:ext cx="2756079" cy="5699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Communities in MA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789" t="28544" r="20036" b="5056"/>
          <a:stretch/>
        </p:blipFill>
        <p:spPr>
          <a:xfrm>
            <a:off x="721287" y="1337237"/>
            <a:ext cx="6632550" cy="467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946265" y="2282436"/>
            <a:ext cx="38765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85 Age-Friendly Communities covering 150 cities and towns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Statewide designation: </a:t>
            </a:r>
            <a:r>
              <a:rPr lang="en-US" dirty="0" err="1" smtClean="0">
                <a:solidFill>
                  <a:srgbClr val="333333"/>
                </a:solidFill>
                <a:latin typeface="Helvetica" panose="020B0604020202020204" pitchFamily="34" charset="0"/>
              </a:rPr>
              <a:t>ReiMAgine</a:t>
            </a: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 Aging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Dementia Friendly alignment</a:t>
            </a:r>
          </a:p>
          <a:p>
            <a:endParaRPr lang="en-US" dirty="0"/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40203" y="2046679"/>
            <a:ext cx="4279034" cy="2551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Stakeholders and Partners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324" t="17246" r="25127" b="3144"/>
          <a:stretch/>
        </p:blipFill>
        <p:spPr>
          <a:xfrm>
            <a:off x="315160" y="1744903"/>
            <a:ext cx="5152294" cy="486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605" t="45986" r="48451" b="25472"/>
          <a:stretch/>
        </p:blipFill>
        <p:spPr>
          <a:xfrm>
            <a:off x="1584101" y="761841"/>
            <a:ext cx="2614412" cy="84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Neponset River Regional Cha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1" y="814089"/>
            <a:ext cx="3810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nstable County Human Services | Cape and Islands United Way and Cape Cod  Volunte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09" y="3230540"/>
            <a:ext cx="1589766" cy="15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astline|Supporting the independent living of the elderly and young adults  and children with disabilitie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99" y="1825142"/>
            <a:ext cx="2857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blic Health Institute of Western MA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55" y="4593804"/>
            <a:ext cx="1987337" cy="19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0576" y="3368754"/>
            <a:ext cx="4478269" cy="1313338"/>
          </a:xfrm>
          <a:prstGeom prst="rect">
            <a:avLst/>
          </a:prstGeom>
        </p:spPr>
      </p:pic>
      <p:pic>
        <p:nvPicPr>
          <p:cNvPr id="1040" name="Picture 16" descr="BERKSHIRE REGIONAL PLANNING COMMISSION | Linked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95" y="4662370"/>
            <a:ext cx="3577062" cy="10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ston Orange 波士頓菊子: MAYOR WALSH ANNOUNCES LAUNCH OF THE AGE STRONG  COMMISS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21" y="5721299"/>
            <a:ext cx="3170707" cy="9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/>
          <a:srcRect t="7848"/>
          <a:stretch/>
        </p:blipFill>
        <p:spPr>
          <a:xfrm>
            <a:off x="10088108" y="754960"/>
            <a:ext cx="1809079" cy="1389260"/>
          </a:xfrm>
          <a:prstGeom prst="rect">
            <a:avLst/>
          </a:prstGeom>
        </p:spPr>
      </p:pic>
      <p:pic>
        <p:nvPicPr>
          <p:cNvPr id="1026" name="Picture 2" descr="Healthy Waltham - GuideStar Profi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62" y="2092018"/>
            <a:ext cx="2007986" cy="11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Healthy Aging for All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814" y="875762"/>
            <a:ext cx="7318078" cy="570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01" t="18039" r="23521" b="4065"/>
          <a:stretch/>
        </p:blipFill>
        <p:spPr>
          <a:xfrm>
            <a:off x="668255" y="1178416"/>
            <a:ext cx="6581103" cy="506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7870422" y="1584101"/>
            <a:ext cx="4058401" cy="4229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6333" y="1698870"/>
            <a:ext cx="37334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Healthy Aging Fund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Pilot use of HAFA Guide in 3 Communities (Framingham, Lowell, Pioneer Valley).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Periodic reports on how HAFA is used in meetings and discussions.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Case studies that can inform future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Establish “Equity in Aging” Committee that adds expertise and strength to HAFA and community/statewide efforts.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337F1DD-9BB0-42F0-BE5C-C5CD31D377CB}" vid="{F2AB7B78-79EA-4DED-A328-83948C253F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1198CE6780C4AB0DC98B27A0894E8" ma:contentTypeVersion="8" ma:contentTypeDescription="Create a new document." ma:contentTypeScope="" ma:versionID="ca7527dd311c5330d8729092deb40e72">
  <xsd:schema xmlns:xsd="http://www.w3.org/2001/XMLSchema" xmlns:xs="http://www.w3.org/2001/XMLSchema" xmlns:p="http://schemas.microsoft.com/office/2006/metadata/properties" xmlns:ns2="84e97cf7-d201-4266-b669-9750d8c82d63" xmlns:ns3="3681058a-78c6-45c7-bc37-ed8082d13ab2" targetNamespace="http://schemas.microsoft.com/office/2006/metadata/properties" ma:root="true" ma:fieldsID="134fc4ef0c50038e316cab0970fdcaf2" ns2:_="" ns3:_="">
    <xsd:import namespace="84e97cf7-d201-4266-b669-9750d8c82d63"/>
    <xsd:import namespace="3681058a-78c6-45c7-bc37-ed8082d13a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97cf7-d201-4266-b669-9750d8c82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1058a-78c6-45c7-bc37-ed8082d13a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8E7614-FEC6-4692-8507-C424B1494905}"/>
</file>

<file path=customXml/itemProps2.xml><?xml version="1.0" encoding="utf-8"?>
<ds:datastoreItem xmlns:ds="http://schemas.openxmlformats.org/officeDocument/2006/customXml" ds:itemID="{4B415F0F-C231-490C-B898-2C45F91AFCAD}"/>
</file>

<file path=customXml/itemProps3.xml><?xml version="1.0" encoding="utf-8"?>
<ds:datastoreItem xmlns:ds="http://schemas.openxmlformats.org/officeDocument/2006/customXml" ds:itemID="{CDDEB691-462E-4B00-990B-C299A4A758A7}"/>
</file>

<file path=docProps/app.xml><?xml version="1.0" encoding="utf-8"?>
<Properties xmlns="http://schemas.openxmlformats.org/officeDocument/2006/extended-properties" xmlns:vt="http://schemas.openxmlformats.org/officeDocument/2006/docPropsVTypes">
  <TotalTime>99102</TotalTime>
  <Words>372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Open Sans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418</cp:revision>
  <dcterms:created xsi:type="dcterms:W3CDTF">2017-05-01T18:56:14Z</dcterms:created>
  <dcterms:modified xsi:type="dcterms:W3CDTF">2021-09-07T19:15:46Z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0x01010098D1198CE6780C4AB0DC98B27A0894E8</vt:lpwstr>
  </property>
</Properties>
</file>