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0"/>
  </p:notesMasterIdLst>
  <p:sldIdLst>
    <p:sldId id="256" r:id="rId4"/>
    <p:sldId id="257" r:id="rId5"/>
    <p:sldId id="258" r:id="rId6"/>
    <p:sldId id="259" r:id="rId7"/>
    <p:sldId id="327" r:id="rId8"/>
    <p:sldId id="338" r:id="rId9"/>
    <p:sldId id="339" r:id="rId10"/>
    <p:sldId id="340" r:id="rId11"/>
    <p:sldId id="341" r:id="rId12"/>
    <p:sldId id="342" r:id="rId13"/>
    <p:sldId id="333" r:id="rId14"/>
    <p:sldId id="275" r:id="rId15"/>
    <p:sldId id="266" r:id="rId16"/>
    <p:sldId id="267" r:id="rId17"/>
    <p:sldId id="269"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2177" autoAdjust="0"/>
  </p:normalViewPr>
  <p:slideViewPr>
    <p:cSldViewPr snapToGrid="0">
      <p:cViewPr varScale="1">
        <p:scale>
          <a:sx n="55" d="100"/>
          <a:sy n="55" d="100"/>
        </p:scale>
        <p:origin x="114" y="10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om, Ashley (EOTSS)" userId="72d0e8ae-2e4f-4bb9-94cd-a4385f38aed0" providerId="ADAL" clId="{6341E99F-FE11-443E-99D1-906ADAF04BEC}"/>
    <pc:docChg chg="custSel modSld">
      <pc:chgData name="Bloom, Ashley (EOTSS)" userId="72d0e8ae-2e4f-4bb9-94cd-a4385f38aed0" providerId="ADAL" clId="{6341E99F-FE11-443E-99D1-906ADAF04BEC}" dt="2024-07-19T14:59:48.548" v="425" actId="20577"/>
      <pc:docMkLst>
        <pc:docMk/>
      </pc:docMkLst>
      <pc:sldChg chg="modSp mod">
        <pc:chgData name="Bloom, Ashley (EOTSS)" userId="72d0e8ae-2e4f-4bb9-94cd-a4385f38aed0" providerId="ADAL" clId="{6341E99F-FE11-443E-99D1-906ADAF04BEC}" dt="2024-07-18T18:15:16.884" v="1" actId="20577"/>
        <pc:sldMkLst>
          <pc:docMk/>
          <pc:sldMk cId="4274120308" sldId="256"/>
        </pc:sldMkLst>
        <pc:spChg chg="mod">
          <ac:chgData name="Bloom, Ashley (EOTSS)" userId="72d0e8ae-2e4f-4bb9-94cd-a4385f38aed0" providerId="ADAL" clId="{6341E99F-FE11-443E-99D1-906ADAF04BEC}" dt="2024-07-18T18:15:16.884" v="1" actId="20577"/>
          <ac:spMkLst>
            <pc:docMk/>
            <pc:sldMk cId="4274120308" sldId="256"/>
            <ac:spMk id="2" creationId="{5688927A-E7A3-ED63-CCF9-F733A80C60E4}"/>
          </ac:spMkLst>
        </pc:spChg>
      </pc:sldChg>
      <pc:sldChg chg="modSp mod">
        <pc:chgData name="Bloom, Ashley (EOTSS)" userId="72d0e8ae-2e4f-4bb9-94cd-a4385f38aed0" providerId="ADAL" clId="{6341E99F-FE11-443E-99D1-906ADAF04BEC}" dt="2024-07-18T18:18:11.050" v="4" actId="20577"/>
        <pc:sldMkLst>
          <pc:docMk/>
          <pc:sldMk cId="3377139557" sldId="328"/>
        </pc:sldMkLst>
        <pc:spChg chg="mod">
          <ac:chgData name="Bloom, Ashley (EOTSS)" userId="72d0e8ae-2e4f-4bb9-94cd-a4385f38aed0" providerId="ADAL" clId="{6341E99F-FE11-443E-99D1-906ADAF04BEC}" dt="2024-07-18T18:18:11.050" v="4" actId="20577"/>
          <ac:spMkLst>
            <pc:docMk/>
            <pc:sldMk cId="3377139557" sldId="328"/>
            <ac:spMk id="3" creationId="{86789A9A-004D-B769-8591-EF871F7F365D}"/>
          </ac:spMkLst>
        </pc:spChg>
      </pc:sldChg>
      <pc:sldChg chg="modSp mod">
        <pc:chgData name="Bloom, Ashley (EOTSS)" userId="72d0e8ae-2e4f-4bb9-94cd-a4385f38aed0" providerId="ADAL" clId="{6341E99F-FE11-443E-99D1-906ADAF04BEC}" dt="2024-07-19T14:59:48.548" v="425" actId="20577"/>
        <pc:sldMkLst>
          <pc:docMk/>
          <pc:sldMk cId="2168029450" sldId="330"/>
        </pc:sldMkLst>
        <pc:spChg chg="mod">
          <ac:chgData name="Bloom, Ashley (EOTSS)" userId="72d0e8ae-2e4f-4bb9-94cd-a4385f38aed0" providerId="ADAL" clId="{6341E99F-FE11-443E-99D1-906ADAF04BEC}" dt="2024-07-19T14:59:48.548" v="425" actId="20577"/>
          <ac:spMkLst>
            <pc:docMk/>
            <pc:sldMk cId="2168029450" sldId="330"/>
            <ac:spMk id="3" creationId="{D34D7FE2-4446-AC83-3094-617F85DA032C}"/>
          </ac:spMkLst>
        </pc:spChg>
      </pc:sldChg>
      <pc:sldChg chg="modSp mod">
        <pc:chgData name="Bloom, Ashley (EOTSS)" userId="72d0e8ae-2e4f-4bb9-94cd-a4385f38aed0" providerId="ADAL" clId="{6341E99F-FE11-443E-99D1-906ADAF04BEC}" dt="2024-07-19T14:56:10.304" v="402" actId="20577"/>
        <pc:sldMkLst>
          <pc:docMk/>
          <pc:sldMk cId="2729007047" sldId="331"/>
        </pc:sldMkLst>
        <pc:spChg chg="mod">
          <ac:chgData name="Bloom, Ashley (EOTSS)" userId="72d0e8ae-2e4f-4bb9-94cd-a4385f38aed0" providerId="ADAL" clId="{6341E99F-FE11-443E-99D1-906ADAF04BEC}" dt="2024-07-19T14:56:10.304" v="402" actId="20577"/>
          <ac:spMkLst>
            <pc:docMk/>
            <pc:sldMk cId="2729007047" sldId="331"/>
            <ac:spMk id="3" creationId="{1AD71305-76BE-1773-4108-7FEE0C7B1892}"/>
          </ac:spMkLst>
        </pc:spChg>
      </pc:sldChg>
      <pc:sldChg chg="modSp mod">
        <pc:chgData name="Bloom, Ashley (EOTSS)" userId="72d0e8ae-2e4f-4bb9-94cd-a4385f38aed0" providerId="ADAL" clId="{6341E99F-FE11-443E-99D1-906ADAF04BEC}" dt="2024-07-19T13:30:37.259" v="292" actId="1035"/>
        <pc:sldMkLst>
          <pc:docMk/>
          <pc:sldMk cId="1017622597" sldId="334"/>
        </pc:sldMkLst>
        <pc:spChg chg="mod">
          <ac:chgData name="Bloom, Ashley (EOTSS)" userId="72d0e8ae-2e4f-4bb9-94cd-a4385f38aed0" providerId="ADAL" clId="{6341E99F-FE11-443E-99D1-906ADAF04BEC}" dt="2024-07-19T13:30:37.259" v="292" actId="1035"/>
          <ac:spMkLst>
            <pc:docMk/>
            <pc:sldMk cId="1017622597" sldId="334"/>
            <ac:spMk id="3" creationId="{D6C15BC3-19DB-C3F3-F10B-C1FCA7FD29CB}"/>
          </ac:spMkLst>
        </pc:spChg>
      </pc:sldChg>
    </pc:docChg>
  </pc:docChgLst>
  <pc:docChgLst>
    <pc:chgData name="Bloom, Ashley (EOTSS)" userId="72d0e8ae-2e4f-4bb9-94cd-a4385f38aed0" providerId="ADAL" clId="{8E5B92C7-547A-46CF-A758-C39137076B7B}"/>
    <pc:docChg chg="custSel addSld delSld modSld">
      <pc:chgData name="Bloom, Ashley (EOTSS)" userId="72d0e8ae-2e4f-4bb9-94cd-a4385f38aed0" providerId="ADAL" clId="{8E5B92C7-547A-46CF-A758-C39137076B7B}" dt="2024-08-09T23:02:04.724" v="68" actId="12"/>
      <pc:docMkLst>
        <pc:docMk/>
      </pc:docMkLst>
      <pc:sldChg chg="modSp mod">
        <pc:chgData name="Bloom, Ashley (EOTSS)" userId="72d0e8ae-2e4f-4bb9-94cd-a4385f38aed0" providerId="ADAL" clId="{8E5B92C7-547A-46CF-A758-C39137076B7B}" dt="2024-08-09T22:42:42.248" v="0" actId="20577"/>
        <pc:sldMkLst>
          <pc:docMk/>
          <pc:sldMk cId="518607733" sldId="321"/>
        </pc:sldMkLst>
        <pc:spChg chg="mod">
          <ac:chgData name="Bloom, Ashley (EOTSS)" userId="72d0e8ae-2e4f-4bb9-94cd-a4385f38aed0" providerId="ADAL" clId="{8E5B92C7-547A-46CF-A758-C39137076B7B}" dt="2024-08-09T22:42:42.248" v="0" actId="20577"/>
          <ac:spMkLst>
            <pc:docMk/>
            <pc:sldMk cId="518607733" sldId="321"/>
            <ac:spMk id="2" creationId="{F294EE36-9757-A459-D27E-8B9B078AA112}"/>
          </ac:spMkLst>
        </pc:spChg>
      </pc:sldChg>
      <pc:sldChg chg="modSp mod">
        <pc:chgData name="Bloom, Ashley (EOTSS)" userId="72d0e8ae-2e4f-4bb9-94cd-a4385f38aed0" providerId="ADAL" clId="{8E5B92C7-547A-46CF-A758-C39137076B7B}" dt="2024-08-09T22:46:24.220" v="58" actId="20577"/>
        <pc:sldMkLst>
          <pc:docMk/>
          <pc:sldMk cId="3925676025" sldId="326"/>
        </pc:sldMkLst>
        <pc:spChg chg="mod">
          <ac:chgData name="Bloom, Ashley (EOTSS)" userId="72d0e8ae-2e4f-4bb9-94cd-a4385f38aed0" providerId="ADAL" clId="{8E5B92C7-547A-46CF-A758-C39137076B7B}" dt="2024-08-09T22:46:24.220" v="58" actId="20577"/>
          <ac:spMkLst>
            <pc:docMk/>
            <pc:sldMk cId="3925676025" sldId="326"/>
            <ac:spMk id="3" creationId="{FE019644-3B0C-9F1E-BA5E-92235938967F}"/>
          </ac:spMkLst>
        </pc:spChg>
      </pc:sldChg>
      <pc:sldChg chg="modSp del mod">
        <pc:chgData name="Bloom, Ashley (EOTSS)" userId="72d0e8ae-2e4f-4bb9-94cd-a4385f38aed0" providerId="ADAL" clId="{8E5B92C7-547A-46CF-A758-C39137076B7B}" dt="2024-08-09T22:48:23.793" v="67" actId="2696"/>
        <pc:sldMkLst>
          <pc:docMk/>
          <pc:sldMk cId="2729007047" sldId="331"/>
        </pc:sldMkLst>
        <pc:spChg chg="mod">
          <ac:chgData name="Bloom, Ashley (EOTSS)" userId="72d0e8ae-2e4f-4bb9-94cd-a4385f38aed0" providerId="ADAL" clId="{8E5B92C7-547A-46CF-A758-C39137076B7B}" dt="2024-08-09T22:47:48.213" v="66" actId="20577"/>
          <ac:spMkLst>
            <pc:docMk/>
            <pc:sldMk cId="2729007047" sldId="331"/>
            <ac:spMk id="3" creationId="{1AD71305-76BE-1773-4108-7FEE0C7B1892}"/>
          </ac:spMkLst>
        </pc:spChg>
      </pc:sldChg>
      <pc:sldChg chg="modSp del mod modClrScheme chgLayout">
        <pc:chgData name="Bloom, Ashley (EOTSS)" userId="72d0e8ae-2e4f-4bb9-94cd-a4385f38aed0" providerId="ADAL" clId="{8E5B92C7-547A-46CF-A758-C39137076B7B}" dt="2024-08-09T22:44:03.791" v="6" actId="2696"/>
        <pc:sldMkLst>
          <pc:docMk/>
          <pc:sldMk cId="1793753156" sldId="337"/>
        </pc:sldMkLst>
        <pc:spChg chg="mod ord">
          <ac:chgData name="Bloom, Ashley (EOTSS)" userId="72d0e8ae-2e4f-4bb9-94cd-a4385f38aed0" providerId="ADAL" clId="{8E5B92C7-547A-46CF-A758-C39137076B7B}" dt="2024-08-09T22:43:15.377" v="1" actId="700"/>
          <ac:spMkLst>
            <pc:docMk/>
            <pc:sldMk cId="1793753156" sldId="337"/>
            <ac:spMk id="2" creationId="{BD58BC87-93BD-7475-BE77-47FAB842B2CA}"/>
          </ac:spMkLst>
        </pc:spChg>
        <pc:spChg chg="mod ord">
          <ac:chgData name="Bloom, Ashley (EOTSS)" userId="72d0e8ae-2e4f-4bb9-94cd-a4385f38aed0" providerId="ADAL" clId="{8E5B92C7-547A-46CF-A758-C39137076B7B}" dt="2024-08-09T22:43:34.235" v="3" actId="20577"/>
          <ac:spMkLst>
            <pc:docMk/>
            <pc:sldMk cId="1793753156" sldId="337"/>
            <ac:spMk id="4" creationId="{4933915F-E805-FBAE-B5FB-65707DC76C95}"/>
          </ac:spMkLst>
        </pc:spChg>
        <pc:spChg chg="mod ord">
          <ac:chgData name="Bloom, Ashley (EOTSS)" userId="72d0e8ae-2e4f-4bb9-94cd-a4385f38aed0" providerId="ADAL" clId="{8E5B92C7-547A-46CF-A758-C39137076B7B}" dt="2024-08-09T22:43:46.830" v="5" actId="27636"/>
          <ac:spMkLst>
            <pc:docMk/>
            <pc:sldMk cId="1793753156" sldId="337"/>
            <ac:spMk id="5" creationId="{E09E0F86-C1C4-CD78-C1FC-EEBEB3A5F9FF}"/>
          </ac:spMkLst>
        </pc:spChg>
      </pc:sldChg>
      <pc:sldChg chg="modSp new mod">
        <pc:chgData name="Bloom, Ashley (EOTSS)" userId="72d0e8ae-2e4f-4bb9-94cd-a4385f38aed0" providerId="ADAL" clId="{8E5B92C7-547A-46CF-A758-C39137076B7B}" dt="2024-08-09T23:02:04.724" v="68" actId="12"/>
        <pc:sldMkLst>
          <pc:docMk/>
          <pc:sldMk cId="2554986141" sldId="339"/>
        </pc:sldMkLst>
        <pc:spChg chg="mod">
          <ac:chgData name="Bloom, Ashley (EOTSS)" userId="72d0e8ae-2e4f-4bb9-94cd-a4385f38aed0" providerId="ADAL" clId="{8E5B92C7-547A-46CF-A758-C39137076B7B}" dt="2024-08-09T22:44:29.358" v="40" actId="122"/>
          <ac:spMkLst>
            <pc:docMk/>
            <pc:sldMk cId="2554986141" sldId="339"/>
            <ac:spMk id="2" creationId="{FB108EC3-9EB5-C4D1-31E4-DD0D663FA257}"/>
          </ac:spMkLst>
        </pc:spChg>
        <pc:spChg chg="mod">
          <ac:chgData name="Bloom, Ashley (EOTSS)" userId="72d0e8ae-2e4f-4bb9-94cd-a4385f38aed0" providerId="ADAL" clId="{8E5B92C7-547A-46CF-A758-C39137076B7B}" dt="2024-08-09T23:02:04.724" v="68" actId="12"/>
          <ac:spMkLst>
            <pc:docMk/>
            <pc:sldMk cId="2554986141" sldId="339"/>
            <ac:spMk id="3" creationId="{8A9F5955-B3F6-4B05-9E58-AD90AC89E959}"/>
          </ac:spMkLst>
        </pc:spChg>
      </pc:sldChg>
    </pc:docChg>
  </pc:docChgLst>
  <pc:docChgLst>
    <pc:chgData name="Bloom, Ashley (EOTSS)" userId="72d0e8ae-2e4f-4bb9-94cd-a4385f38aed0" providerId="ADAL" clId="{22E14732-C1F2-4214-BF17-C33A70748E2C}"/>
    <pc:docChg chg="undo custSel addSld delSld modSld">
      <pc:chgData name="Bloom, Ashley (EOTSS)" userId="72d0e8ae-2e4f-4bb9-94cd-a4385f38aed0" providerId="ADAL" clId="{22E14732-C1F2-4214-BF17-C33A70748E2C}" dt="2024-08-06T17:12:12.384" v="2716" actId="20577"/>
      <pc:docMkLst>
        <pc:docMk/>
      </pc:docMkLst>
      <pc:sldChg chg="modSp mod">
        <pc:chgData name="Bloom, Ashley (EOTSS)" userId="72d0e8ae-2e4f-4bb9-94cd-a4385f38aed0" providerId="ADAL" clId="{22E14732-C1F2-4214-BF17-C33A70748E2C}" dt="2024-08-05T21:24:43.893" v="2224" actId="20577"/>
        <pc:sldMkLst>
          <pc:docMk/>
          <pc:sldMk cId="4274120308" sldId="256"/>
        </pc:sldMkLst>
        <pc:spChg chg="mod">
          <ac:chgData name="Bloom, Ashley (EOTSS)" userId="72d0e8ae-2e4f-4bb9-94cd-a4385f38aed0" providerId="ADAL" clId="{22E14732-C1F2-4214-BF17-C33A70748E2C}" dt="2024-08-05T12:59:06.253" v="44" actId="20577"/>
          <ac:spMkLst>
            <pc:docMk/>
            <pc:sldMk cId="4274120308" sldId="256"/>
            <ac:spMk id="2" creationId="{5688927A-E7A3-ED63-CCF9-F733A80C60E4}"/>
          </ac:spMkLst>
        </pc:spChg>
        <pc:spChg chg="mod">
          <ac:chgData name="Bloom, Ashley (EOTSS)" userId="72d0e8ae-2e4f-4bb9-94cd-a4385f38aed0" providerId="ADAL" clId="{22E14732-C1F2-4214-BF17-C33A70748E2C}" dt="2024-08-05T21:24:43.893" v="2224" actId="20577"/>
          <ac:spMkLst>
            <pc:docMk/>
            <pc:sldMk cId="4274120308" sldId="256"/>
            <ac:spMk id="3" creationId="{73DF786E-4EF4-B345-0F01-3F2D068BD41E}"/>
          </ac:spMkLst>
        </pc:spChg>
      </pc:sldChg>
      <pc:sldChg chg="modSp mod">
        <pc:chgData name="Bloom, Ashley (EOTSS)" userId="72d0e8ae-2e4f-4bb9-94cd-a4385f38aed0" providerId="ADAL" clId="{22E14732-C1F2-4214-BF17-C33A70748E2C}" dt="2024-08-05T13:02:46.754" v="200" actId="20577"/>
        <pc:sldMkLst>
          <pc:docMk/>
          <pc:sldMk cId="907641570" sldId="257"/>
        </pc:sldMkLst>
        <pc:spChg chg="mod">
          <ac:chgData name="Bloom, Ashley (EOTSS)" userId="72d0e8ae-2e4f-4bb9-94cd-a4385f38aed0" providerId="ADAL" clId="{22E14732-C1F2-4214-BF17-C33A70748E2C}" dt="2024-08-05T13:02:46.754" v="200" actId="20577"/>
          <ac:spMkLst>
            <pc:docMk/>
            <pc:sldMk cId="907641570" sldId="257"/>
            <ac:spMk id="3" creationId="{044C0BF8-ACE0-1642-E7A4-63B54E626902}"/>
          </ac:spMkLst>
        </pc:spChg>
      </pc:sldChg>
      <pc:sldChg chg="modSp mod">
        <pc:chgData name="Bloom, Ashley (EOTSS)" userId="72d0e8ae-2e4f-4bb9-94cd-a4385f38aed0" providerId="ADAL" clId="{22E14732-C1F2-4214-BF17-C33A70748E2C}" dt="2024-08-06T16:58:18.797" v="2343" actId="20577"/>
        <pc:sldMkLst>
          <pc:docMk/>
          <pc:sldMk cId="3646040335" sldId="259"/>
        </pc:sldMkLst>
        <pc:spChg chg="mod">
          <ac:chgData name="Bloom, Ashley (EOTSS)" userId="72d0e8ae-2e4f-4bb9-94cd-a4385f38aed0" providerId="ADAL" clId="{22E14732-C1F2-4214-BF17-C33A70748E2C}" dt="2024-08-05T13:21:23.748" v="218" actId="20577"/>
          <ac:spMkLst>
            <pc:docMk/>
            <pc:sldMk cId="3646040335" sldId="259"/>
            <ac:spMk id="2" creationId="{9F6013B6-22C5-C5C2-3703-5A033EC84952}"/>
          </ac:spMkLst>
        </pc:spChg>
        <pc:spChg chg="mod">
          <ac:chgData name="Bloom, Ashley (EOTSS)" userId="72d0e8ae-2e4f-4bb9-94cd-a4385f38aed0" providerId="ADAL" clId="{22E14732-C1F2-4214-BF17-C33A70748E2C}" dt="2024-08-06T16:58:18.797" v="2343" actId="20577"/>
          <ac:spMkLst>
            <pc:docMk/>
            <pc:sldMk cId="3646040335" sldId="259"/>
            <ac:spMk id="3" creationId="{81D5494F-5A5D-A52F-E47A-0CC0583B1BDA}"/>
          </ac:spMkLst>
        </pc:spChg>
      </pc:sldChg>
      <pc:sldChg chg="del">
        <pc:chgData name="Bloom, Ashley (EOTSS)" userId="72d0e8ae-2e4f-4bb9-94cd-a4385f38aed0" providerId="ADAL" clId="{22E14732-C1F2-4214-BF17-C33A70748E2C}" dt="2024-08-05T13:32:06.317" v="682" actId="2696"/>
        <pc:sldMkLst>
          <pc:docMk/>
          <pc:sldMk cId="2592970796" sldId="265"/>
        </pc:sldMkLst>
      </pc:sldChg>
      <pc:sldChg chg="modSp mod">
        <pc:chgData name="Bloom, Ashley (EOTSS)" userId="72d0e8ae-2e4f-4bb9-94cd-a4385f38aed0" providerId="ADAL" clId="{22E14732-C1F2-4214-BF17-C33A70748E2C}" dt="2024-08-05T13:32:30.501" v="701" actId="20577"/>
        <pc:sldMkLst>
          <pc:docMk/>
          <pc:sldMk cId="3153082572" sldId="266"/>
        </pc:sldMkLst>
        <pc:spChg chg="mod">
          <ac:chgData name="Bloom, Ashley (EOTSS)" userId="72d0e8ae-2e4f-4bb9-94cd-a4385f38aed0" providerId="ADAL" clId="{22E14732-C1F2-4214-BF17-C33A70748E2C}" dt="2024-08-05T13:32:30.501" v="701" actId="20577"/>
          <ac:spMkLst>
            <pc:docMk/>
            <pc:sldMk cId="3153082572" sldId="266"/>
            <ac:spMk id="4" creationId="{75A6813C-6E89-1EE2-AC63-6B853BC1137D}"/>
          </ac:spMkLst>
        </pc:spChg>
      </pc:sldChg>
      <pc:sldChg chg="del">
        <pc:chgData name="Bloom, Ashley (EOTSS)" userId="72d0e8ae-2e4f-4bb9-94cd-a4385f38aed0" providerId="ADAL" clId="{22E14732-C1F2-4214-BF17-C33A70748E2C}" dt="2024-08-05T13:32:13.896" v="683" actId="2696"/>
        <pc:sldMkLst>
          <pc:docMk/>
          <pc:sldMk cId="2033392093" sldId="268"/>
        </pc:sldMkLst>
      </pc:sldChg>
      <pc:sldChg chg="modSp mod">
        <pc:chgData name="Bloom, Ashley (EOTSS)" userId="72d0e8ae-2e4f-4bb9-94cd-a4385f38aed0" providerId="ADAL" clId="{22E14732-C1F2-4214-BF17-C33A70748E2C}" dt="2024-08-05T16:40:56.039" v="2033" actId="20577"/>
        <pc:sldMkLst>
          <pc:docMk/>
          <pc:sldMk cId="2890622037" sldId="275"/>
        </pc:sldMkLst>
        <pc:spChg chg="mod">
          <ac:chgData name="Bloom, Ashley (EOTSS)" userId="72d0e8ae-2e4f-4bb9-94cd-a4385f38aed0" providerId="ADAL" clId="{22E14732-C1F2-4214-BF17-C33A70748E2C}" dt="2024-08-05T16:31:40.255" v="1478" actId="122"/>
          <ac:spMkLst>
            <pc:docMk/>
            <pc:sldMk cId="2890622037" sldId="275"/>
            <ac:spMk id="2" creationId="{12EBC224-3E84-716D-8D23-88E192793268}"/>
          </ac:spMkLst>
        </pc:spChg>
        <pc:spChg chg="mod">
          <ac:chgData name="Bloom, Ashley (EOTSS)" userId="72d0e8ae-2e4f-4bb9-94cd-a4385f38aed0" providerId="ADAL" clId="{22E14732-C1F2-4214-BF17-C33A70748E2C}" dt="2024-08-05T16:40:56.039" v="2033" actId="20577"/>
          <ac:spMkLst>
            <pc:docMk/>
            <pc:sldMk cId="2890622037" sldId="275"/>
            <ac:spMk id="3" creationId="{4DBBF46A-1C58-3DFA-BEE3-38876A216B60}"/>
          </ac:spMkLst>
        </pc:spChg>
      </pc:sldChg>
      <pc:sldChg chg="del">
        <pc:chgData name="Bloom, Ashley (EOTSS)" userId="72d0e8ae-2e4f-4bb9-94cd-a4385f38aed0" providerId="ADAL" clId="{22E14732-C1F2-4214-BF17-C33A70748E2C}" dt="2024-08-05T13:21:59.871" v="219" actId="2696"/>
        <pc:sldMkLst>
          <pc:docMk/>
          <pc:sldMk cId="587953114" sldId="307"/>
        </pc:sldMkLst>
      </pc:sldChg>
      <pc:sldChg chg="modSp mod">
        <pc:chgData name="Bloom, Ashley (EOTSS)" userId="72d0e8ae-2e4f-4bb9-94cd-a4385f38aed0" providerId="ADAL" clId="{22E14732-C1F2-4214-BF17-C33A70748E2C}" dt="2024-08-05T13:26:43.245" v="568" actId="20577"/>
        <pc:sldMkLst>
          <pc:docMk/>
          <pc:sldMk cId="2354202818" sldId="311"/>
        </pc:sldMkLst>
        <pc:spChg chg="mod">
          <ac:chgData name="Bloom, Ashley (EOTSS)" userId="72d0e8ae-2e4f-4bb9-94cd-a4385f38aed0" providerId="ADAL" clId="{22E14732-C1F2-4214-BF17-C33A70748E2C}" dt="2024-08-05T13:26:43.245" v="568" actId="20577"/>
          <ac:spMkLst>
            <pc:docMk/>
            <pc:sldMk cId="2354202818" sldId="311"/>
            <ac:spMk id="4" creationId="{FD10731A-A3C1-9E72-06BF-8198567D139F}"/>
          </ac:spMkLst>
        </pc:spChg>
      </pc:sldChg>
      <pc:sldChg chg="del">
        <pc:chgData name="Bloom, Ashley (EOTSS)" userId="72d0e8ae-2e4f-4bb9-94cd-a4385f38aed0" providerId="ADAL" clId="{22E14732-C1F2-4214-BF17-C33A70748E2C}" dt="2024-08-05T13:31:35.929" v="681" actId="2696"/>
        <pc:sldMkLst>
          <pc:docMk/>
          <pc:sldMk cId="1100024755" sldId="314"/>
        </pc:sldMkLst>
      </pc:sldChg>
      <pc:sldChg chg="del">
        <pc:chgData name="Bloom, Ashley (EOTSS)" userId="72d0e8ae-2e4f-4bb9-94cd-a4385f38aed0" providerId="ADAL" clId="{22E14732-C1F2-4214-BF17-C33A70748E2C}" dt="2024-08-05T13:22:09.826" v="220" actId="2696"/>
        <pc:sldMkLst>
          <pc:docMk/>
          <pc:sldMk cId="2249525821" sldId="316"/>
        </pc:sldMkLst>
      </pc:sldChg>
      <pc:sldChg chg="del">
        <pc:chgData name="Bloom, Ashley (EOTSS)" userId="72d0e8ae-2e4f-4bb9-94cd-a4385f38aed0" providerId="ADAL" clId="{22E14732-C1F2-4214-BF17-C33A70748E2C}" dt="2024-08-05T13:22:20.011" v="221" actId="2696"/>
        <pc:sldMkLst>
          <pc:docMk/>
          <pc:sldMk cId="1257757619" sldId="317"/>
        </pc:sldMkLst>
      </pc:sldChg>
      <pc:sldChg chg="modSp mod">
        <pc:chgData name="Bloom, Ashley (EOTSS)" userId="72d0e8ae-2e4f-4bb9-94cd-a4385f38aed0" providerId="ADAL" clId="{22E14732-C1F2-4214-BF17-C33A70748E2C}" dt="2024-08-05T13:22:53.939" v="251" actId="20577"/>
        <pc:sldMkLst>
          <pc:docMk/>
          <pc:sldMk cId="2694205135" sldId="318"/>
        </pc:sldMkLst>
        <pc:spChg chg="mod">
          <ac:chgData name="Bloom, Ashley (EOTSS)" userId="72d0e8ae-2e4f-4bb9-94cd-a4385f38aed0" providerId="ADAL" clId="{22E14732-C1F2-4214-BF17-C33A70748E2C}" dt="2024-08-05T13:22:53.939" v="251" actId="20577"/>
          <ac:spMkLst>
            <pc:docMk/>
            <pc:sldMk cId="2694205135" sldId="318"/>
            <ac:spMk id="4" creationId="{585C4FBB-C0C9-1809-323F-D5D3DC4617DA}"/>
          </ac:spMkLst>
        </pc:spChg>
      </pc:sldChg>
      <pc:sldChg chg="modSp mod">
        <pc:chgData name="Bloom, Ashley (EOTSS)" userId="72d0e8ae-2e4f-4bb9-94cd-a4385f38aed0" providerId="ADAL" clId="{22E14732-C1F2-4214-BF17-C33A70748E2C}" dt="2024-08-06T17:12:12.384" v="2716" actId="20577"/>
        <pc:sldMkLst>
          <pc:docMk/>
          <pc:sldMk cId="518607733" sldId="321"/>
        </pc:sldMkLst>
        <pc:spChg chg="mod">
          <ac:chgData name="Bloom, Ashley (EOTSS)" userId="72d0e8ae-2e4f-4bb9-94cd-a4385f38aed0" providerId="ADAL" clId="{22E14732-C1F2-4214-BF17-C33A70748E2C}" dt="2024-08-06T17:12:12.384" v="2716" actId="20577"/>
          <ac:spMkLst>
            <pc:docMk/>
            <pc:sldMk cId="518607733" sldId="321"/>
            <ac:spMk id="2" creationId="{F294EE36-9757-A459-D27E-8B9B078AA112}"/>
          </ac:spMkLst>
        </pc:spChg>
        <pc:spChg chg="mod">
          <ac:chgData name="Bloom, Ashley (EOTSS)" userId="72d0e8ae-2e4f-4bb9-94cd-a4385f38aed0" providerId="ADAL" clId="{22E14732-C1F2-4214-BF17-C33A70748E2C}" dt="2024-08-05T13:29:42.716" v="612" actId="20577"/>
          <ac:spMkLst>
            <pc:docMk/>
            <pc:sldMk cId="518607733" sldId="321"/>
            <ac:spMk id="4" creationId="{585C4FBB-C0C9-1809-323F-D5D3DC4617DA}"/>
          </ac:spMkLst>
        </pc:spChg>
      </pc:sldChg>
      <pc:sldChg chg="del">
        <pc:chgData name="Bloom, Ashley (EOTSS)" userId="72d0e8ae-2e4f-4bb9-94cd-a4385f38aed0" providerId="ADAL" clId="{22E14732-C1F2-4214-BF17-C33A70748E2C}" dt="2024-08-05T13:26:19.316" v="567" actId="2696"/>
        <pc:sldMkLst>
          <pc:docMk/>
          <pc:sldMk cId="3439405254" sldId="322"/>
        </pc:sldMkLst>
      </pc:sldChg>
      <pc:sldChg chg="del">
        <pc:chgData name="Bloom, Ashley (EOTSS)" userId="72d0e8ae-2e4f-4bb9-94cd-a4385f38aed0" providerId="ADAL" clId="{22E14732-C1F2-4214-BF17-C33A70748E2C}" dt="2024-08-05T13:31:27.469" v="680" actId="2696"/>
        <pc:sldMkLst>
          <pc:docMk/>
          <pc:sldMk cId="3872346313" sldId="323"/>
        </pc:sldMkLst>
      </pc:sldChg>
      <pc:sldChg chg="modSp del mod">
        <pc:chgData name="Bloom, Ashley (EOTSS)" userId="72d0e8ae-2e4f-4bb9-94cd-a4385f38aed0" providerId="ADAL" clId="{22E14732-C1F2-4214-BF17-C33A70748E2C}" dt="2024-08-05T21:27:18.482" v="2225" actId="2696"/>
        <pc:sldMkLst>
          <pc:docMk/>
          <pc:sldMk cId="2333721303" sldId="324"/>
        </pc:sldMkLst>
        <pc:spChg chg="mod">
          <ac:chgData name="Bloom, Ashley (EOTSS)" userId="72d0e8ae-2e4f-4bb9-94cd-a4385f38aed0" providerId="ADAL" clId="{22E14732-C1F2-4214-BF17-C33A70748E2C}" dt="2024-08-05T21:15:29.800" v="2091" actId="20577"/>
          <ac:spMkLst>
            <pc:docMk/>
            <pc:sldMk cId="2333721303" sldId="324"/>
            <ac:spMk id="2" creationId="{0B56161C-0C76-62D2-9A51-489513EB7E21}"/>
          </ac:spMkLst>
        </pc:spChg>
      </pc:sldChg>
      <pc:sldChg chg="modSp mod">
        <pc:chgData name="Bloom, Ashley (EOTSS)" userId="72d0e8ae-2e4f-4bb9-94cd-a4385f38aed0" providerId="ADAL" clId="{22E14732-C1F2-4214-BF17-C33A70748E2C}" dt="2024-08-06T17:04:07.852" v="2677" actId="27636"/>
        <pc:sldMkLst>
          <pc:docMk/>
          <pc:sldMk cId="2689717624" sldId="327"/>
        </pc:sldMkLst>
        <pc:spChg chg="mod">
          <ac:chgData name="Bloom, Ashley (EOTSS)" userId="72d0e8ae-2e4f-4bb9-94cd-a4385f38aed0" providerId="ADAL" clId="{22E14732-C1F2-4214-BF17-C33A70748E2C}" dt="2024-08-06T16:53:28.845" v="2339" actId="20577"/>
          <ac:spMkLst>
            <pc:docMk/>
            <pc:sldMk cId="2689717624" sldId="327"/>
            <ac:spMk id="2" creationId="{1D3CAAB8-B132-3A81-DBAE-46A8248008CB}"/>
          </ac:spMkLst>
        </pc:spChg>
        <pc:spChg chg="mod">
          <ac:chgData name="Bloom, Ashley (EOTSS)" userId="72d0e8ae-2e4f-4bb9-94cd-a4385f38aed0" providerId="ADAL" clId="{22E14732-C1F2-4214-BF17-C33A70748E2C}" dt="2024-08-06T17:04:07.852" v="2677" actId="27636"/>
          <ac:spMkLst>
            <pc:docMk/>
            <pc:sldMk cId="2689717624" sldId="327"/>
            <ac:spMk id="3" creationId="{333CE3B7-3719-182B-AB68-E73D8C9E816F}"/>
          </ac:spMkLst>
        </pc:spChg>
      </pc:sldChg>
      <pc:sldChg chg="del">
        <pc:chgData name="Bloom, Ashley (EOTSS)" userId="72d0e8ae-2e4f-4bb9-94cd-a4385f38aed0" providerId="ADAL" clId="{22E14732-C1F2-4214-BF17-C33A70748E2C}" dt="2024-08-05T21:16:24.315" v="2093" actId="2696"/>
        <pc:sldMkLst>
          <pc:docMk/>
          <pc:sldMk cId="3377139557" sldId="328"/>
        </pc:sldMkLst>
      </pc:sldChg>
      <pc:sldChg chg="del">
        <pc:chgData name="Bloom, Ashley (EOTSS)" userId="72d0e8ae-2e4f-4bb9-94cd-a4385f38aed0" providerId="ADAL" clId="{22E14732-C1F2-4214-BF17-C33A70748E2C}" dt="2024-08-05T21:16:16.147" v="2092" actId="2696"/>
        <pc:sldMkLst>
          <pc:docMk/>
          <pc:sldMk cId="4168508011" sldId="329"/>
        </pc:sldMkLst>
      </pc:sldChg>
      <pc:sldChg chg="del">
        <pc:chgData name="Bloom, Ashley (EOTSS)" userId="72d0e8ae-2e4f-4bb9-94cd-a4385f38aed0" providerId="ADAL" clId="{22E14732-C1F2-4214-BF17-C33A70748E2C}" dt="2024-08-05T16:31:15.040" v="1422" actId="2696"/>
        <pc:sldMkLst>
          <pc:docMk/>
          <pc:sldMk cId="2168029450" sldId="330"/>
        </pc:sldMkLst>
      </pc:sldChg>
      <pc:sldChg chg="modSp del mod">
        <pc:chgData name="Bloom, Ashley (EOTSS)" userId="72d0e8ae-2e4f-4bb9-94cd-a4385f38aed0" providerId="ADAL" clId="{22E14732-C1F2-4214-BF17-C33A70748E2C}" dt="2024-08-05T21:15:06.320" v="2073" actId="2696"/>
        <pc:sldMkLst>
          <pc:docMk/>
          <pc:sldMk cId="193191685" sldId="332"/>
        </pc:sldMkLst>
        <pc:spChg chg="mod">
          <ac:chgData name="Bloom, Ashley (EOTSS)" userId="72d0e8ae-2e4f-4bb9-94cd-a4385f38aed0" providerId="ADAL" clId="{22E14732-C1F2-4214-BF17-C33A70748E2C}" dt="2024-08-05T21:13:52.052" v="2051" actId="20577"/>
          <ac:spMkLst>
            <pc:docMk/>
            <pc:sldMk cId="193191685" sldId="332"/>
            <ac:spMk id="3" creationId="{81D5494F-5A5D-A52F-E47A-0CC0583B1BDA}"/>
          </ac:spMkLst>
        </pc:spChg>
      </pc:sldChg>
      <pc:sldChg chg="modSp mod">
        <pc:chgData name="Bloom, Ashley (EOTSS)" userId="72d0e8ae-2e4f-4bb9-94cd-a4385f38aed0" providerId="ADAL" clId="{22E14732-C1F2-4214-BF17-C33A70748E2C}" dt="2024-08-05T13:31:05.662" v="679" actId="20577"/>
        <pc:sldMkLst>
          <pc:docMk/>
          <pc:sldMk cId="2047830750" sldId="333"/>
        </pc:sldMkLst>
        <pc:spChg chg="mod">
          <ac:chgData name="Bloom, Ashley (EOTSS)" userId="72d0e8ae-2e4f-4bb9-94cd-a4385f38aed0" providerId="ADAL" clId="{22E14732-C1F2-4214-BF17-C33A70748E2C}" dt="2024-08-05T13:31:05.662" v="679" actId="20577"/>
          <ac:spMkLst>
            <pc:docMk/>
            <pc:sldMk cId="2047830750" sldId="333"/>
            <ac:spMk id="5" creationId="{287D025C-3BFB-7356-B452-63A3CAE75A33}"/>
          </ac:spMkLst>
        </pc:spChg>
      </pc:sldChg>
      <pc:sldChg chg="del">
        <pc:chgData name="Bloom, Ashley (EOTSS)" userId="72d0e8ae-2e4f-4bb9-94cd-a4385f38aed0" providerId="ADAL" clId="{22E14732-C1F2-4214-BF17-C33A70748E2C}" dt="2024-08-05T21:16:33.905" v="2094" actId="2696"/>
        <pc:sldMkLst>
          <pc:docMk/>
          <pc:sldMk cId="1017622597" sldId="334"/>
        </pc:sldMkLst>
      </pc:sldChg>
      <pc:sldChg chg="addSp delSp modSp new mod setBg modClrScheme chgLayout">
        <pc:chgData name="Bloom, Ashley (EOTSS)" userId="72d0e8ae-2e4f-4bb9-94cd-a4385f38aed0" providerId="ADAL" clId="{22E14732-C1F2-4214-BF17-C33A70748E2C}" dt="2024-08-05T13:29:18.135" v="607" actId="947"/>
        <pc:sldMkLst>
          <pc:docMk/>
          <pc:sldMk cId="3220738584" sldId="336"/>
        </pc:sldMkLst>
        <pc:spChg chg="del mod ord">
          <ac:chgData name="Bloom, Ashley (EOTSS)" userId="72d0e8ae-2e4f-4bb9-94cd-a4385f38aed0" providerId="ADAL" clId="{22E14732-C1F2-4214-BF17-C33A70748E2C}" dt="2024-08-05T13:27:39.276" v="570" actId="700"/>
          <ac:spMkLst>
            <pc:docMk/>
            <pc:sldMk cId="3220738584" sldId="336"/>
            <ac:spMk id="2" creationId="{0F71F3E9-634A-2B19-DD95-8A73C320FE87}"/>
          </ac:spMkLst>
        </pc:spChg>
        <pc:spChg chg="del mod ord">
          <ac:chgData name="Bloom, Ashley (EOTSS)" userId="72d0e8ae-2e4f-4bb9-94cd-a4385f38aed0" providerId="ADAL" clId="{22E14732-C1F2-4214-BF17-C33A70748E2C}" dt="2024-08-05T13:27:39.276" v="570" actId="700"/>
          <ac:spMkLst>
            <pc:docMk/>
            <pc:sldMk cId="3220738584" sldId="336"/>
            <ac:spMk id="3" creationId="{92F4E42E-DBE7-F61C-F104-2D5407AEAB4F}"/>
          </ac:spMkLst>
        </pc:spChg>
        <pc:spChg chg="add mod ord">
          <ac:chgData name="Bloom, Ashley (EOTSS)" userId="72d0e8ae-2e4f-4bb9-94cd-a4385f38aed0" providerId="ADAL" clId="{22E14732-C1F2-4214-BF17-C33A70748E2C}" dt="2024-08-05T13:29:18.135" v="607" actId="947"/>
          <ac:spMkLst>
            <pc:docMk/>
            <pc:sldMk cId="3220738584" sldId="336"/>
            <ac:spMk id="4" creationId="{C9D00528-9751-C23D-7535-8C07BA7B18A3}"/>
          </ac:spMkLst>
        </pc:spChg>
        <pc:spChg chg="add mod ord">
          <ac:chgData name="Bloom, Ashley (EOTSS)" userId="72d0e8ae-2e4f-4bb9-94cd-a4385f38aed0" providerId="ADAL" clId="{22E14732-C1F2-4214-BF17-C33A70748E2C}" dt="2024-08-05T13:27:39.276" v="570" actId="700"/>
          <ac:spMkLst>
            <pc:docMk/>
            <pc:sldMk cId="3220738584" sldId="336"/>
            <ac:spMk id="5" creationId="{3AA94BBB-B9CC-C70B-C37E-DFA5A3F85AC4}"/>
          </ac:spMkLst>
        </pc:spChg>
      </pc:sldChg>
      <pc:sldChg chg="addSp delSp modSp new mod modClrScheme chgLayout">
        <pc:chgData name="Bloom, Ashley (EOTSS)" userId="72d0e8ae-2e4f-4bb9-94cd-a4385f38aed0" providerId="ADAL" clId="{22E14732-C1F2-4214-BF17-C33A70748E2C}" dt="2024-08-05T16:28:51.469" v="1421" actId="12"/>
        <pc:sldMkLst>
          <pc:docMk/>
          <pc:sldMk cId="1793753156" sldId="337"/>
        </pc:sldMkLst>
        <pc:spChg chg="mod ord">
          <ac:chgData name="Bloom, Ashley (EOTSS)" userId="72d0e8ae-2e4f-4bb9-94cd-a4385f38aed0" providerId="ADAL" clId="{22E14732-C1F2-4214-BF17-C33A70748E2C}" dt="2024-08-05T16:19:50.525" v="724" actId="700"/>
          <ac:spMkLst>
            <pc:docMk/>
            <pc:sldMk cId="1793753156" sldId="337"/>
            <ac:spMk id="2" creationId="{BD58BC87-93BD-7475-BE77-47FAB842B2CA}"/>
          </ac:spMkLst>
        </pc:spChg>
        <pc:spChg chg="del mod ord">
          <ac:chgData name="Bloom, Ashley (EOTSS)" userId="72d0e8ae-2e4f-4bb9-94cd-a4385f38aed0" providerId="ADAL" clId="{22E14732-C1F2-4214-BF17-C33A70748E2C}" dt="2024-08-05T16:19:50.525" v="724" actId="700"/>
          <ac:spMkLst>
            <pc:docMk/>
            <pc:sldMk cId="1793753156" sldId="337"/>
            <ac:spMk id="3" creationId="{7617CFC5-FB88-9625-7DBA-25C864FBCB99}"/>
          </ac:spMkLst>
        </pc:spChg>
        <pc:spChg chg="add mod ord">
          <ac:chgData name="Bloom, Ashley (EOTSS)" userId="72d0e8ae-2e4f-4bb9-94cd-a4385f38aed0" providerId="ADAL" clId="{22E14732-C1F2-4214-BF17-C33A70748E2C}" dt="2024-08-05T16:28:51.469" v="1421" actId="12"/>
          <ac:spMkLst>
            <pc:docMk/>
            <pc:sldMk cId="1793753156" sldId="337"/>
            <ac:spMk id="4" creationId="{4933915F-E805-FBAE-B5FB-65707DC76C95}"/>
          </ac:spMkLst>
        </pc:spChg>
        <pc:spChg chg="add mod ord">
          <ac:chgData name="Bloom, Ashley (EOTSS)" userId="72d0e8ae-2e4f-4bb9-94cd-a4385f38aed0" providerId="ADAL" clId="{22E14732-C1F2-4214-BF17-C33A70748E2C}" dt="2024-08-05T16:28:33.894" v="1420" actId="12"/>
          <ac:spMkLst>
            <pc:docMk/>
            <pc:sldMk cId="1793753156" sldId="337"/>
            <ac:spMk id="5" creationId="{E09E0F86-C1C4-CD78-C1FC-EEBEB3A5F9FF}"/>
          </ac:spMkLst>
        </pc:spChg>
      </pc:sldChg>
      <pc:sldChg chg="modSp new mod">
        <pc:chgData name="Bloom, Ashley (EOTSS)" userId="72d0e8ae-2e4f-4bb9-94cd-a4385f38aed0" providerId="ADAL" clId="{22E14732-C1F2-4214-BF17-C33A70748E2C}" dt="2024-08-06T17:05:09.913" v="2679" actId="122"/>
        <pc:sldMkLst>
          <pc:docMk/>
          <pc:sldMk cId="2996991804" sldId="338"/>
        </pc:sldMkLst>
        <pc:spChg chg="mod">
          <ac:chgData name="Bloom, Ashley (EOTSS)" userId="72d0e8ae-2e4f-4bb9-94cd-a4385f38aed0" providerId="ADAL" clId="{22E14732-C1F2-4214-BF17-C33A70748E2C}" dt="2024-08-06T17:05:09.913" v="2679" actId="122"/>
          <ac:spMkLst>
            <pc:docMk/>
            <pc:sldMk cId="2996991804" sldId="338"/>
            <ac:spMk id="2" creationId="{66B3D192-92C4-1F78-A085-4A7B2467A933}"/>
          </ac:spMkLst>
        </pc:spChg>
        <pc:spChg chg="mod">
          <ac:chgData name="Bloom, Ashley (EOTSS)" userId="72d0e8ae-2e4f-4bb9-94cd-a4385f38aed0" providerId="ADAL" clId="{22E14732-C1F2-4214-BF17-C33A70748E2C}" dt="2024-08-06T17:00:02.121" v="2419" actId="20577"/>
          <ac:spMkLst>
            <pc:docMk/>
            <pc:sldMk cId="2996991804" sldId="338"/>
            <ac:spMk id="3" creationId="{A9A8F773-C5BC-AAC0-FC45-A20603E799AE}"/>
          </ac:spMkLst>
        </pc:spChg>
      </pc:sldChg>
    </pc:docChg>
  </pc:docChgLst>
  <pc:docChgLst>
    <pc:chgData name="Bloom, Ashley (EOTSS)" userId="72d0e8ae-2e4f-4bb9-94cd-a4385f38aed0" providerId="ADAL" clId="{C303FB16-FB8B-4A99-B4F3-F2B79E1511BE}"/>
    <pc:docChg chg="custSel delSld modSld">
      <pc:chgData name="Bloom, Ashley (EOTSS)" userId="72d0e8ae-2e4f-4bb9-94cd-a4385f38aed0" providerId="ADAL" clId="{C303FB16-FB8B-4A99-B4F3-F2B79E1511BE}" dt="2024-09-20T13:02:37.405" v="1220" actId="20577"/>
      <pc:docMkLst>
        <pc:docMk/>
      </pc:docMkLst>
      <pc:sldChg chg="modSp mod">
        <pc:chgData name="Bloom, Ashley (EOTSS)" userId="72d0e8ae-2e4f-4bb9-94cd-a4385f38aed0" providerId="ADAL" clId="{C303FB16-FB8B-4A99-B4F3-F2B79E1511BE}" dt="2024-09-18T14:24:28.550" v="2" actId="20577"/>
        <pc:sldMkLst>
          <pc:docMk/>
          <pc:sldMk cId="4274120308" sldId="256"/>
        </pc:sldMkLst>
        <pc:spChg chg="mod">
          <ac:chgData name="Bloom, Ashley (EOTSS)" userId="72d0e8ae-2e4f-4bb9-94cd-a4385f38aed0" providerId="ADAL" clId="{C303FB16-FB8B-4A99-B4F3-F2B79E1511BE}" dt="2024-09-18T14:24:28.550" v="2" actId="20577"/>
          <ac:spMkLst>
            <pc:docMk/>
            <pc:sldMk cId="4274120308" sldId="256"/>
            <ac:spMk id="3" creationId="{73DF786E-4EF4-B345-0F01-3F2D068BD41E}"/>
          </ac:spMkLst>
        </pc:spChg>
      </pc:sldChg>
      <pc:sldChg chg="modSp mod">
        <pc:chgData name="Bloom, Ashley (EOTSS)" userId="72d0e8ae-2e4f-4bb9-94cd-a4385f38aed0" providerId="ADAL" clId="{C303FB16-FB8B-4A99-B4F3-F2B79E1511BE}" dt="2024-09-18T14:25:38.389" v="86" actId="20577"/>
        <pc:sldMkLst>
          <pc:docMk/>
          <pc:sldMk cId="907641570" sldId="257"/>
        </pc:sldMkLst>
        <pc:spChg chg="mod">
          <ac:chgData name="Bloom, Ashley (EOTSS)" userId="72d0e8ae-2e4f-4bb9-94cd-a4385f38aed0" providerId="ADAL" clId="{C303FB16-FB8B-4A99-B4F3-F2B79E1511BE}" dt="2024-09-18T14:25:38.389" v="86" actId="20577"/>
          <ac:spMkLst>
            <pc:docMk/>
            <pc:sldMk cId="907641570" sldId="257"/>
            <ac:spMk id="3" creationId="{044C0BF8-ACE0-1642-E7A4-63B54E626902}"/>
          </ac:spMkLst>
        </pc:spChg>
      </pc:sldChg>
      <pc:sldChg chg="modSp mod">
        <pc:chgData name="Bloom, Ashley (EOTSS)" userId="72d0e8ae-2e4f-4bb9-94cd-a4385f38aed0" providerId="ADAL" clId="{C303FB16-FB8B-4A99-B4F3-F2B79E1511BE}" dt="2024-09-18T14:29:05.872" v="252" actId="20577"/>
        <pc:sldMkLst>
          <pc:docMk/>
          <pc:sldMk cId="2890622037" sldId="275"/>
        </pc:sldMkLst>
        <pc:spChg chg="mod">
          <ac:chgData name="Bloom, Ashley (EOTSS)" userId="72d0e8ae-2e4f-4bb9-94cd-a4385f38aed0" providerId="ADAL" clId="{C303FB16-FB8B-4A99-B4F3-F2B79E1511BE}" dt="2024-09-18T14:29:05.872" v="252" actId="20577"/>
          <ac:spMkLst>
            <pc:docMk/>
            <pc:sldMk cId="2890622037" sldId="275"/>
            <ac:spMk id="3" creationId="{4DBBF46A-1C58-3DFA-BEE3-38876A216B60}"/>
          </ac:spMkLst>
        </pc:spChg>
      </pc:sldChg>
      <pc:sldChg chg="modSp mod">
        <pc:chgData name="Bloom, Ashley (EOTSS)" userId="72d0e8ae-2e4f-4bb9-94cd-a4385f38aed0" providerId="ADAL" clId="{C303FB16-FB8B-4A99-B4F3-F2B79E1511BE}" dt="2024-09-18T14:26:13.207" v="97" actId="20577"/>
        <pc:sldMkLst>
          <pc:docMk/>
          <pc:sldMk cId="1451364275" sldId="339"/>
        </pc:sldMkLst>
        <pc:spChg chg="mod">
          <ac:chgData name="Bloom, Ashley (EOTSS)" userId="72d0e8ae-2e4f-4bb9-94cd-a4385f38aed0" providerId="ADAL" clId="{C303FB16-FB8B-4A99-B4F3-F2B79E1511BE}" dt="2024-09-18T14:26:13.207" v="97" actId="20577"/>
          <ac:spMkLst>
            <pc:docMk/>
            <pc:sldMk cId="1451364275" sldId="339"/>
            <ac:spMk id="4" creationId="{D62AA073-EEE5-17C7-9C76-5ED45613061E}"/>
          </ac:spMkLst>
        </pc:spChg>
      </pc:sldChg>
      <pc:sldChg chg="modSp mod">
        <pc:chgData name="Bloom, Ashley (EOTSS)" userId="72d0e8ae-2e4f-4bb9-94cd-a4385f38aed0" providerId="ADAL" clId="{C303FB16-FB8B-4A99-B4F3-F2B79E1511BE}" dt="2024-09-20T13:02:37.405" v="1220" actId="20577"/>
        <pc:sldMkLst>
          <pc:docMk/>
          <pc:sldMk cId="2636467834" sldId="340"/>
        </pc:sldMkLst>
        <pc:spChg chg="mod">
          <ac:chgData name="Bloom, Ashley (EOTSS)" userId="72d0e8ae-2e4f-4bb9-94cd-a4385f38aed0" providerId="ADAL" clId="{C303FB16-FB8B-4A99-B4F3-F2B79E1511BE}" dt="2024-09-18T14:26:31.228" v="108" actId="20577"/>
          <ac:spMkLst>
            <pc:docMk/>
            <pc:sldMk cId="2636467834" sldId="340"/>
            <ac:spMk id="2" creationId="{3D08B2C1-63E7-C30C-0043-F1C67DBD9AFB}"/>
          </ac:spMkLst>
        </pc:spChg>
        <pc:spChg chg="mod">
          <ac:chgData name="Bloom, Ashley (EOTSS)" userId="72d0e8ae-2e4f-4bb9-94cd-a4385f38aed0" providerId="ADAL" clId="{C303FB16-FB8B-4A99-B4F3-F2B79E1511BE}" dt="2024-09-20T13:02:37.405" v="1220" actId="20577"/>
          <ac:spMkLst>
            <pc:docMk/>
            <pc:sldMk cId="2636467834" sldId="340"/>
            <ac:spMk id="3" creationId="{8B8D2E79-13C1-9E06-D93C-A05EEC0EFA89}"/>
          </ac:spMkLst>
        </pc:spChg>
      </pc:sldChg>
      <pc:sldChg chg="modSp mod">
        <pc:chgData name="Bloom, Ashley (EOTSS)" userId="72d0e8ae-2e4f-4bb9-94cd-a4385f38aed0" providerId="ADAL" clId="{C303FB16-FB8B-4A99-B4F3-F2B79E1511BE}" dt="2024-09-18T14:27:10.738" v="172" actId="20577"/>
        <pc:sldMkLst>
          <pc:docMk/>
          <pc:sldMk cId="875351053" sldId="341"/>
        </pc:sldMkLst>
        <pc:spChg chg="mod">
          <ac:chgData name="Bloom, Ashley (EOTSS)" userId="72d0e8ae-2e4f-4bb9-94cd-a4385f38aed0" providerId="ADAL" clId="{C303FB16-FB8B-4A99-B4F3-F2B79E1511BE}" dt="2024-09-18T14:27:10.738" v="172" actId="20577"/>
          <ac:spMkLst>
            <pc:docMk/>
            <pc:sldMk cId="875351053" sldId="341"/>
            <ac:spMk id="4" creationId="{536D487A-4CD6-681A-6EF4-35CFEDD189A2}"/>
          </ac:spMkLst>
        </pc:spChg>
      </pc:sldChg>
      <pc:sldChg chg="modSp mod">
        <pc:chgData name="Bloom, Ashley (EOTSS)" userId="72d0e8ae-2e4f-4bb9-94cd-a4385f38aed0" providerId="ADAL" clId="{C303FB16-FB8B-4A99-B4F3-F2B79E1511BE}" dt="2024-09-20T13:00:51.631" v="1163" actId="20577"/>
        <pc:sldMkLst>
          <pc:docMk/>
          <pc:sldMk cId="3010108517" sldId="342"/>
        </pc:sldMkLst>
        <pc:spChg chg="mod">
          <ac:chgData name="Bloom, Ashley (EOTSS)" userId="72d0e8ae-2e4f-4bb9-94cd-a4385f38aed0" providerId="ADAL" clId="{C303FB16-FB8B-4A99-B4F3-F2B79E1511BE}" dt="2024-09-20T12:58:49.842" v="911" actId="20577"/>
          <ac:spMkLst>
            <pc:docMk/>
            <pc:sldMk cId="3010108517" sldId="342"/>
            <ac:spMk id="2" creationId="{BE546871-1E56-CC42-6F9A-311E80F242E5}"/>
          </ac:spMkLst>
        </pc:spChg>
        <pc:spChg chg="mod">
          <ac:chgData name="Bloom, Ashley (EOTSS)" userId="72d0e8ae-2e4f-4bb9-94cd-a4385f38aed0" providerId="ADAL" clId="{C303FB16-FB8B-4A99-B4F3-F2B79E1511BE}" dt="2024-09-20T13:00:51.631" v="1163" actId="20577"/>
          <ac:spMkLst>
            <pc:docMk/>
            <pc:sldMk cId="3010108517" sldId="342"/>
            <ac:spMk id="3" creationId="{84808A42-024C-600A-AE68-1D81A08EB52E}"/>
          </ac:spMkLst>
        </pc:spChg>
      </pc:sldChg>
      <pc:sldChg chg="del">
        <pc:chgData name="Bloom, Ashley (EOTSS)" userId="72d0e8ae-2e4f-4bb9-94cd-a4385f38aed0" providerId="ADAL" clId="{C303FB16-FB8B-4A99-B4F3-F2B79E1511BE}" dt="2024-09-18T14:27:32.081" v="173" actId="2696"/>
        <pc:sldMkLst>
          <pc:docMk/>
          <pc:sldMk cId="1652699071" sldId="343"/>
        </pc:sldMkLst>
      </pc:sldChg>
    </pc:docChg>
  </pc:docChgLst>
  <pc:docChgLst>
    <pc:chgData name="Bloom, Ashley (EOTSS)" userId="72d0e8ae-2e4f-4bb9-94cd-a4385f38aed0" providerId="ADAL" clId="{4134DF12-6A7D-4455-B2FC-866E5B71D9D5}"/>
    <pc:docChg chg="custSel addSld delSld modSld">
      <pc:chgData name="Bloom, Ashley (EOTSS)" userId="72d0e8ae-2e4f-4bb9-94cd-a4385f38aed0" providerId="ADAL" clId="{4134DF12-6A7D-4455-B2FC-866E5B71D9D5}" dt="2024-09-05T18:55:18.557" v="2428" actId="20577"/>
      <pc:docMkLst>
        <pc:docMk/>
      </pc:docMkLst>
      <pc:sldChg chg="modSp mod">
        <pc:chgData name="Bloom, Ashley (EOTSS)" userId="72d0e8ae-2e4f-4bb9-94cd-a4385f38aed0" providerId="ADAL" clId="{4134DF12-6A7D-4455-B2FC-866E5B71D9D5}" dt="2024-08-29T17:26:59.395" v="31" actId="20577"/>
        <pc:sldMkLst>
          <pc:docMk/>
          <pc:sldMk cId="4274120308" sldId="256"/>
        </pc:sldMkLst>
        <pc:spChg chg="mod">
          <ac:chgData name="Bloom, Ashley (EOTSS)" userId="72d0e8ae-2e4f-4bb9-94cd-a4385f38aed0" providerId="ADAL" clId="{4134DF12-6A7D-4455-B2FC-866E5B71D9D5}" dt="2024-08-29T17:26:59.395" v="31" actId="20577"/>
          <ac:spMkLst>
            <pc:docMk/>
            <pc:sldMk cId="4274120308" sldId="256"/>
            <ac:spMk id="3" creationId="{73DF786E-4EF4-B345-0F01-3F2D068BD41E}"/>
          </ac:spMkLst>
        </pc:spChg>
      </pc:sldChg>
      <pc:sldChg chg="modSp mod">
        <pc:chgData name="Bloom, Ashley (EOTSS)" userId="72d0e8ae-2e4f-4bb9-94cd-a4385f38aed0" providerId="ADAL" clId="{4134DF12-6A7D-4455-B2FC-866E5B71D9D5}" dt="2024-08-29T19:38:00.382" v="1196" actId="20577"/>
        <pc:sldMkLst>
          <pc:docMk/>
          <pc:sldMk cId="907641570" sldId="257"/>
        </pc:sldMkLst>
        <pc:spChg chg="mod">
          <ac:chgData name="Bloom, Ashley (EOTSS)" userId="72d0e8ae-2e4f-4bb9-94cd-a4385f38aed0" providerId="ADAL" clId="{4134DF12-6A7D-4455-B2FC-866E5B71D9D5}" dt="2024-08-29T19:38:00.382" v="1196" actId="20577"/>
          <ac:spMkLst>
            <pc:docMk/>
            <pc:sldMk cId="907641570" sldId="257"/>
            <ac:spMk id="3" creationId="{044C0BF8-ACE0-1642-E7A4-63B54E626902}"/>
          </ac:spMkLst>
        </pc:spChg>
      </pc:sldChg>
      <pc:sldChg chg="modSp mod">
        <pc:chgData name="Bloom, Ashley (EOTSS)" userId="72d0e8ae-2e4f-4bb9-94cd-a4385f38aed0" providerId="ADAL" clId="{4134DF12-6A7D-4455-B2FC-866E5B71D9D5}" dt="2024-09-05T18:55:18.557" v="2428" actId="20577"/>
        <pc:sldMkLst>
          <pc:docMk/>
          <pc:sldMk cId="2890622037" sldId="275"/>
        </pc:sldMkLst>
        <pc:spChg chg="mod">
          <ac:chgData name="Bloom, Ashley (EOTSS)" userId="72d0e8ae-2e4f-4bb9-94cd-a4385f38aed0" providerId="ADAL" clId="{4134DF12-6A7D-4455-B2FC-866E5B71D9D5}" dt="2024-09-05T18:55:18.557" v="2428" actId="20577"/>
          <ac:spMkLst>
            <pc:docMk/>
            <pc:sldMk cId="2890622037" sldId="275"/>
            <ac:spMk id="3" creationId="{4DBBF46A-1C58-3DFA-BEE3-38876A216B60}"/>
          </ac:spMkLst>
        </pc:spChg>
      </pc:sldChg>
      <pc:sldChg chg="addSp delSp modSp new mod setBg modClrScheme chgLayout">
        <pc:chgData name="Bloom, Ashley (EOTSS)" userId="72d0e8ae-2e4f-4bb9-94cd-a4385f38aed0" providerId="ADAL" clId="{4134DF12-6A7D-4455-B2FC-866E5B71D9D5}" dt="2024-08-29T17:40:20.543" v="678"/>
        <pc:sldMkLst>
          <pc:docMk/>
          <pc:sldMk cId="1451364275" sldId="339"/>
        </pc:sldMkLst>
        <pc:spChg chg="del mod ord">
          <ac:chgData name="Bloom, Ashley (EOTSS)" userId="72d0e8ae-2e4f-4bb9-94cd-a4385f38aed0" providerId="ADAL" clId="{4134DF12-6A7D-4455-B2FC-866E5B71D9D5}" dt="2024-08-29T17:29:12.816" v="150" actId="700"/>
          <ac:spMkLst>
            <pc:docMk/>
            <pc:sldMk cId="1451364275" sldId="339"/>
            <ac:spMk id="2" creationId="{1B2C7C87-9F81-DB68-4AE1-BE12C57CACF2}"/>
          </ac:spMkLst>
        </pc:spChg>
        <pc:spChg chg="del mod ord">
          <ac:chgData name="Bloom, Ashley (EOTSS)" userId="72d0e8ae-2e4f-4bb9-94cd-a4385f38aed0" providerId="ADAL" clId="{4134DF12-6A7D-4455-B2FC-866E5B71D9D5}" dt="2024-08-29T17:29:12.816" v="150" actId="700"/>
          <ac:spMkLst>
            <pc:docMk/>
            <pc:sldMk cId="1451364275" sldId="339"/>
            <ac:spMk id="3" creationId="{713143E7-EFDA-C1D6-C680-3F18EBEA248B}"/>
          </ac:spMkLst>
        </pc:spChg>
        <pc:spChg chg="add mod ord">
          <ac:chgData name="Bloom, Ashley (EOTSS)" userId="72d0e8ae-2e4f-4bb9-94cd-a4385f38aed0" providerId="ADAL" clId="{4134DF12-6A7D-4455-B2FC-866E5B71D9D5}" dt="2024-08-29T17:30:45.064" v="196" actId="947"/>
          <ac:spMkLst>
            <pc:docMk/>
            <pc:sldMk cId="1451364275" sldId="339"/>
            <ac:spMk id="4" creationId="{D62AA073-EEE5-17C7-9C76-5ED45613061E}"/>
          </ac:spMkLst>
        </pc:spChg>
        <pc:spChg chg="add mod ord">
          <ac:chgData name="Bloom, Ashley (EOTSS)" userId="72d0e8ae-2e4f-4bb9-94cd-a4385f38aed0" providerId="ADAL" clId="{4134DF12-6A7D-4455-B2FC-866E5B71D9D5}" dt="2024-08-29T17:29:12.816" v="150" actId="700"/>
          <ac:spMkLst>
            <pc:docMk/>
            <pc:sldMk cId="1451364275" sldId="339"/>
            <ac:spMk id="5" creationId="{1A882438-0202-AD37-2403-E958878C21A8}"/>
          </ac:spMkLst>
        </pc:spChg>
      </pc:sldChg>
      <pc:sldChg chg="modSp new mod">
        <pc:chgData name="Bloom, Ashley (EOTSS)" userId="72d0e8ae-2e4f-4bb9-94cd-a4385f38aed0" providerId="ADAL" clId="{4134DF12-6A7D-4455-B2FC-866E5B71D9D5}" dt="2024-08-29T17:35:52.608" v="617" actId="12"/>
        <pc:sldMkLst>
          <pc:docMk/>
          <pc:sldMk cId="2636467834" sldId="340"/>
        </pc:sldMkLst>
        <pc:spChg chg="mod">
          <ac:chgData name="Bloom, Ashley (EOTSS)" userId="72d0e8ae-2e4f-4bb9-94cd-a4385f38aed0" providerId="ADAL" clId="{4134DF12-6A7D-4455-B2FC-866E5B71D9D5}" dt="2024-08-29T17:31:13.580" v="230" actId="122"/>
          <ac:spMkLst>
            <pc:docMk/>
            <pc:sldMk cId="2636467834" sldId="340"/>
            <ac:spMk id="2" creationId="{3D08B2C1-63E7-C30C-0043-F1C67DBD9AFB}"/>
          </ac:spMkLst>
        </pc:spChg>
        <pc:spChg chg="mod">
          <ac:chgData name="Bloom, Ashley (EOTSS)" userId="72d0e8ae-2e4f-4bb9-94cd-a4385f38aed0" providerId="ADAL" clId="{4134DF12-6A7D-4455-B2FC-866E5B71D9D5}" dt="2024-08-29T17:35:52.608" v="617" actId="12"/>
          <ac:spMkLst>
            <pc:docMk/>
            <pc:sldMk cId="2636467834" sldId="340"/>
            <ac:spMk id="3" creationId="{8B8D2E79-13C1-9E06-D93C-A05EEC0EFA89}"/>
          </ac:spMkLst>
        </pc:spChg>
      </pc:sldChg>
      <pc:sldChg chg="addSp delSp modSp new mod setBg modClrScheme chgLayout">
        <pc:chgData name="Bloom, Ashley (EOTSS)" userId="72d0e8ae-2e4f-4bb9-94cd-a4385f38aed0" providerId="ADAL" clId="{4134DF12-6A7D-4455-B2FC-866E5B71D9D5}" dt="2024-08-29T17:40:49.042" v="679"/>
        <pc:sldMkLst>
          <pc:docMk/>
          <pc:sldMk cId="875351053" sldId="341"/>
        </pc:sldMkLst>
        <pc:spChg chg="del mod ord">
          <ac:chgData name="Bloom, Ashley (EOTSS)" userId="72d0e8ae-2e4f-4bb9-94cd-a4385f38aed0" providerId="ADAL" clId="{4134DF12-6A7D-4455-B2FC-866E5B71D9D5}" dt="2024-08-29T17:38:25.116" v="647" actId="700"/>
          <ac:spMkLst>
            <pc:docMk/>
            <pc:sldMk cId="875351053" sldId="341"/>
            <ac:spMk id="2" creationId="{AF5758A3-D179-A5EA-C065-D5D15F79FD6B}"/>
          </ac:spMkLst>
        </pc:spChg>
        <pc:spChg chg="mod ord">
          <ac:chgData name="Bloom, Ashley (EOTSS)" userId="72d0e8ae-2e4f-4bb9-94cd-a4385f38aed0" providerId="ADAL" clId="{4134DF12-6A7D-4455-B2FC-866E5B71D9D5}" dt="2024-08-29T17:38:25.116" v="647" actId="700"/>
          <ac:spMkLst>
            <pc:docMk/>
            <pc:sldMk cId="875351053" sldId="341"/>
            <ac:spMk id="3" creationId="{819515FF-0DA9-BA2A-2BFF-F5060E931188}"/>
          </ac:spMkLst>
        </pc:spChg>
        <pc:spChg chg="add mod ord">
          <ac:chgData name="Bloom, Ashley (EOTSS)" userId="72d0e8ae-2e4f-4bb9-94cd-a4385f38aed0" providerId="ADAL" clId="{4134DF12-6A7D-4455-B2FC-866E5B71D9D5}" dt="2024-08-29T17:39:15.282" v="676" actId="947"/>
          <ac:spMkLst>
            <pc:docMk/>
            <pc:sldMk cId="875351053" sldId="341"/>
            <ac:spMk id="4" creationId="{536D487A-4CD6-681A-6EF4-35CFEDD189A2}"/>
          </ac:spMkLst>
        </pc:spChg>
      </pc:sldChg>
      <pc:sldChg chg="modSp new mod">
        <pc:chgData name="Bloom, Ashley (EOTSS)" userId="72d0e8ae-2e4f-4bb9-94cd-a4385f38aed0" providerId="ADAL" clId="{4134DF12-6A7D-4455-B2FC-866E5B71D9D5}" dt="2024-08-29T19:43:46.947" v="1667" actId="20577"/>
        <pc:sldMkLst>
          <pc:docMk/>
          <pc:sldMk cId="3010108517" sldId="342"/>
        </pc:sldMkLst>
        <pc:spChg chg="mod">
          <ac:chgData name="Bloom, Ashley (EOTSS)" userId="72d0e8ae-2e4f-4bb9-94cd-a4385f38aed0" providerId="ADAL" clId="{4134DF12-6A7D-4455-B2FC-866E5B71D9D5}" dt="2024-08-29T17:45:36.591" v="1028" actId="122"/>
          <ac:spMkLst>
            <pc:docMk/>
            <pc:sldMk cId="3010108517" sldId="342"/>
            <ac:spMk id="2" creationId="{BE546871-1E56-CC42-6F9A-311E80F242E5}"/>
          </ac:spMkLst>
        </pc:spChg>
        <pc:spChg chg="mod">
          <ac:chgData name="Bloom, Ashley (EOTSS)" userId="72d0e8ae-2e4f-4bb9-94cd-a4385f38aed0" providerId="ADAL" clId="{4134DF12-6A7D-4455-B2FC-866E5B71D9D5}" dt="2024-08-29T19:43:46.947" v="1667" actId="20577"/>
          <ac:spMkLst>
            <pc:docMk/>
            <pc:sldMk cId="3010108517" sldId="342"/>
            <ac:spMk id="3" creationId="{84808A42-024C-600A-AE68-1D81A08EB52E}"/>
          </ac:spMkLst>
        </pc:spChg>
      </pc:sldChg>
      <pc:sldChg chg="modSp new del mod">
        <pc:chgData name="Bloom, Ashley (EOTSS)" userId="72d0e8ae-2e4f-4bb9-94cd-a4385f38aed0" providerId="ADAL" clId="{4134DF12-6A7D-4455-B2FC-866E5B71D9D5}" dt="2024-08-29T17:45:13.671" v="1010" actId="2696"/>
        <pc:sldMkLst>
          <pc:docMk/>
          <pc:sldMk cId="4017964846" sldId="342"/>
        </pc:sldMkLst>
        <pc:spChg chg="mod">
          <ac:chgData name="Bloom, Ashley (EOTSS)" userId="72d0e8ae-2e4f-4bb9-94cd-a4385f38aed0" providerId="ADAL" clId="{4134DF12-6A7D-4455-B2FC-866E5B71D9D5}" dt="2024-08-29T17:44:14.593" v="1009" actId="122"/>
          <ac:spMkLst>
            <pc:docMk/>
            <pc:sldMk cId="4017964846" sldId="342"/>
            <ac:spMk id="3" creationId="{2FDA7EB0-C45A-73FE-6E31-D6EE5AE237CB}"/>
          </ac:spMkLst>
        </pc:spChg>
      </pc:sldChg>
      <pc:sldChg chg="modSp new mod">
        <pc:chgData name="Bloom, Ashley (EOTSS)" userId="72d0e8ae-2e4f-4bb9-94cd-a4385f38aed0" providerId="ADAL" clId="{4134DF12-6A7D-4455-B2FC-866E5B71D9D5}" dt="2024-08-29T19:51:14.588" v="2232" actId="20577"/>
        <pc:sldMkLst>
          <pc:docMk/>
          <pc:sldMk cId="1652699071" sldId="343"/>
        </pc:sldMkLst>
        <pc:spChg chg="mod">
          <ac:chgData name="Bloom, Ashley (EOTSS)" userId="72d0e8ae-2e4f-4bb9-94cd-a4385f38aed0" providerId="ADAL" clId="{4134DF12-6A7D-4455-B2FC-866E5B71D9D5}" dt="2024-08-29T19:50:45.189" v="2215" actId="20577"/>
          <ac:spMkLst>
            <pc:docMk/>
            <pc:sldMk cId="1652699071" sldId="343"/>
            <ac:spMk id="2" creationId="{49E2B765-92D4-C654-22CF-EDEE60804D3A}"/>
          </ac:spMkLst>
        </pc:spChg>
        <pc:spChg chg="mod">
          <ac:chgData name="Bloom, Ashley (EOTSS)" userId="72d0e8ae-2e4f-4bb9-94cd-a4385f38aed0" providerId="ADAL" clId="{4134DF12-6A7D-4455-B2FC-866E5B71D9D5}" dt="2024-08-29T19:51:14.588" v="2232" actId="20577"/>
          <ac:spMkLst>
            <pc:docMk/>
            <pc:sldMk cId="1652699071" sldId="343"/>
            <ac:spMk id="3" creationId="{F75A2BED-937E-27BA-64D6-97B573E9CA44}"/>
          </ac:spMkLst>
        </pc:spChg>
      </pc:sldChg>
    </pc:docChg>
  </pc:docChgLst>
  <pc:docChgLst>
    <pc:chgData name="Bloom, Ashley (EOTSS)" userId="72d0e8ae-2e4f-4bb9-94cd-a4385f38aed0" providerId="ADAL" clId="{01A03B33-CB6A-4743-947B-51B8D2B931F3}"/>
    <pc:docChg chg="custSel delSld modSld">
      <pc:chgData name="Bloom, Ashley (EOTSS)" userId="72d0e8ae-2e4f-4bb9-94cd-a4385f38aed0" providerId="ADAL" clId="{01A03B33-CB6A-4743-947B-51B8D2B931F3}" dt="2024-08-27T21:54:46.911" v="272" actId="20577"/>
      <pc:docMkLst>
        <pc:docMk/>
      </pc:docMkLst>
      <pc:sldChg chg="modSp mod">
        <pc:chgData name="Bloom, Ashley (EOTSS)" userId="72d0e8ae-2e4f-4bb9-94cd-a4385f38aed0" providerId="ADAL" clId="{01A03B33-CB6A-4743-947B-51B8D2B931F3}" dt="2024-08-27T21:40:41.129" v="166" actId="20577"/>
        <pc:sldMkLst>
          <pc:docMk/>
          <pc:sldMk cId="4274120308" sldId="256"/>
        </pc:sldMkLst>
        <pc:spChg chg="mod">
          <ac:chgData name="Bloom, Ashley (EOTSS)" userId="72d0e8ae-2e4f-4bb9-94cd-a4385f38aed0" providerId="ADAL" clId="{01A03B33-CB6A-4743-947B-51B8D2B931F3}" dt="2024-08-27T21:40:41.129" v="166" actId="20577"/>
          <ac:spMkLst>
            <pc:docMk/>
            <pc:sldMk cId="4274120308" sldId="256"/>
            <ac:spMk id="2" creationId="{5688927A-E7A3-ED63-CCF9-F733A80C60E4}"/>
          </ac:spMkLst>
        </pc:spChg>
        <pc:spChg chg="mod">
          <ac:chgData name="Bloom, Ashley (EOTSS)" userId="72d0e8ae-2e4f-4bb9-94cd-a4385f38aed0" providerId="ADAL" clId="{01A03B33-CB6A-4743-947B-51B8D2B931F3}" dt="2024-08-27T21:38:43.898" v="94" actId="20577"/>
          <ac:spMkLst>
            <pc:docMk/>
            <pc:sldMk cId="4274120308" sldId="256"/>
            <ac:spMk id="3" creationId="{73DF786E-4EF4-B345-0F01-3F2D068BD41E}"/>
          </ac:spMkLst>
        </pc:spChg>
      </pc:sldChg>
      <pc:sldChg chg="modSp mod">
        <pc:chgData name="Bloom, Ashley (EOTSS)" userId="72d0e8ae-2e4f-4bb9-94cd-a4385f38aed0" providerId="ADAL" clId="{01A03B33-CB6A-4743-947B-51B8D2B931F3}" dt="2024-08-27T21:45:33.426" v="254" actId="20577"/>
        <pc:sldMkLst>
          <pc:docMk/>
          <pc:sldMk cId="907641570" sldId="257"/>
        </pc:sldMkLst>
        <pc:spChg chg="mod">
          <ac:chgData name="Bloom, Ashley (EOTSS)" userId="72d0e8ae-2e4f-4bb9-94cd-a4385f38aed0" providerId="ADAL" clId="{01A03B33-CB6A-4743-947B-51B8D2B931F3}" dt="2024-08-27T21:45:33.426" v="254" actId="20577"/>
          <ac:spMkLst>
            <pc:docMk/>
            <pc:sldMk cId="907641570" sldId="257"/>
            <ac:spMk id="3" creationId="{044C0BF8-ACE0-1642-E7A4-63B54E626902}"/>
          </ac:spMkLst>
        </pc:spChg>
      </pc:sldChg>
      <pc:sldChg chg="modSp mod">
        <pc:chgData name="Bloom, Ashley (EOTSS)" userId="72d0e8ae-2e4f-4bb9-94cd-a4385f38aed0" providerId="ADAL" clId="{01A03B33-CB6A-4743-947B-51B8D2B931F3}" dt="2024-08-27T21:44:05.034" v="194" actId="27636"/>
        <pc:sldMkLst>
          <pc:docMk/>
          <pc:sldMk cId="2890622037" sldId="275"/>
        </pc:sldMkLst>
        <pc:spChg chg="mod">
          <ac:chgData name="Bloom, Ashley (EOTSS)" userId="72d0e8ae-2e4f-4bb9-94cd-a4385f38aed0" providerId="ADAL" clId="{01A03B33-CB6A-4743-947B-51B8D2B931F3}" dt="2024-08-27T21:44:05.034" v="194" actId="27636"/>
          <ac:spMkLst>
            <pc:docMk/>
            <pc:sldMk cId="2890622037" sldId="275"/>
            <ac:spMk id="3" creationId="{4DBBF46A-1C58-3DFA-BEE3-38876A216B60}"/>
          </ac:spMkLst>
        </pc:spChg>
      </pc:sldChg>
      <pc:sldChg chg="del">
        <pc:chgData name="Bloom, Ashley (EOTSS)" userId="72d0e8ae-2e4f-4bb9-94cd-a4385f38aed0" providerId="ADAL" clId="{01A03B33-CB6A-4743-947B-51B8D2B931F3}" dt="2024-08-27T21:41:57.097" v="171" actId="2696"/>
        <pc:sldMkLst>
          <pc:docMk/>
          <pc:sldMk cId="2354202818" sldId="311"/>
        </pc:sldMkLst>
      </pc:sldChg>
      <pc:sldChg chg="del">
        <pc:chgData name="Bloom, Ashley (EOTSS)" userId="72d0e8ae-2e4f-4bb9-94cd-a4385f38aed0" providerId="ADAL" clId="{01A03B33-CB6A-4743-947B-51B8D2B931F3}" dt="2024-08-27T21:41:01.913" v="167" actId="2696"/>
        <pc:sldMkLst>
          <pc:docMk/>
          <pc:sldMk cId="2694205135" sldId="318"/>
        </pc:sldMkLst>
      </pc:sldChg>
      <pc:sldChg chg="del">
        <pc:chgData name="Bloom, Ashley (EOTSS)" userId="72d0e8ae-2e4f-4bb9-94cd-a4385f38aed0" providerId="ADAL" clId="{01A03B33-CB6A-4743-947B-51B8D2B931F3}" dt="2024-08-27T21:41:09.273" v="168" actId="2696"/>
        <pc:sldMkLst>
          <pc:docMk/>
          <pc:sldMk cId="518607733" sldId="321"/>
        </pc:sldMkLst>
      </pc:sldChg>
      <pc:sldChg chg="del">
        <pc:chgData name="Bloom, Ashley (EOTSS)" userId="72d0e8ae-2e4f-4bb9-94cd-a4385f38aed0" providerId="ADAL" clId="{01A03B33-CB6A-4743-947B-51B8D2B931F3}" dt="2024-08-27T21:42:14.567" v="173" actId="2696"/>
        <pc:sldMkLst>
          <pc:docMk/>
          <pc:sldMk cId="4166084435" sldId="325"/>
        </pc:sldMkLst>
      </pc:sldChg>
      <pc:sldChg chg="del">
        <pc:chgData name="Bloom, Ashley (EOTSS)" userId="72d0e8ae-2e4f-4bb9-94cd-a4385f38aed0" providerId="ADAL" clId="{01A03B33-CB6A-4743-947B-51B8D2B931F3}" dt="2024-08-27T21:42:22.791" v="174" actId="2696"/>
        <pc:sldMkLst>
          <pc:docMk/>
          <pc:sldMk cId="3925676025" sldId="326"/>
        </pc:sldMkLst>
      </pc:sldChg>
      <pc:sldChg chg="modSp mod">
        <pc:chgData name="Bloom, Ashley (EOTSS)" userId="72d0e8ae-2e4f-4bb9-94cd-a4385f38aed0" providerId="ADAL" clId="{01A03B33-CB6A-4743-947B-51B8D2B931F3}" dt="2024-08-27T21:54:46.911" v="272" actId="20577"/>
        <pc:sldMkLst>
          <pc:docMk/>
          <pc:sldMk cId="2689717624" sldId="327"/>
        </pc:sldMkLst>
        <pc:spChg chg="mod">
          <ac:chgData name="Bloom, Ashley (EOTSS)" userId="72d0e8ae-2e4f-4bb9-94cd-a4385f38aed0" providerId="ADAL" clId="{01A03B33-CB6A-4743-947B-51B8D2B931F3}" dt="2024-08-27T21:54:46.911" v="272" actId="20577"/>
          <ac:spMkLst>
            <pc:docMk/>
            <pc:sldMk cId="2689717624" sldId="327"/>
            <ac:spMk id="2" creationId="{1D3CAAB8-B132-3A81-DBAE-46A8248008CB}"/>
          </ac:spMkLst>
        </pc:spChg>
        <pc:spChg chg="mod">
          <ac:chgData name="Bloom, Ashley (EOTSS)" userId="72d0e8ae-2e4f-4bb9-94cd-a4385f38aed0" providerId="ADAL" clId="{01A03B33-CB6A-4743-947B-51B8D2B931F3}" dt="2024-08-27T21:42:53.216" v="176" actId="27636"/>
          <ac:spMkLst>
            <pc:docMk/>
            <pc:sldMk cId="2689717624" sldId="327"/>
            <ac:spMk id="3" creationId="{333CE3B7-3719-182B-AB68-E73D8C9E816F}"/>
          </ac:spMkLst>
        </pc:spChg>
      </pc:sldChg>
      <pc:sldChg chg="modSp mod">
        <pc:chgData name="Bloom, Ashley (EOTSS)" userId="72d0e8ae-2e4f-4bb9-94cd-a4385f38aed0" providerId="ADAL" clId="{01A03B33-CB6A-4743-947B-51B8D2B931F3}" dt="2024-08-27T21:44:53.072" v="231" actId="20577"/>
        <pc:sldMkLst>
          <pc:docMk/>
          <pc:sldMk cId="2047830750" sldId="333"/>
        </pc:sldMkLst>
        <pc:spChg chg="mod">
          <ac:chgData name="Bloom, Ashley (EOTSS)" userId="72d0e8ae-2e4f-4bb9-94cd-a4385f38aed0" providerId="ADAL" clId="{01A03B33-CB6A-4743-947B-51B8D2B931F3}" dt="2024-08-27T21:44:53.072" v="231" actId="20577"/>
          <ac:spMkLst>
            <pc:docMk/>
            <pc:sldMk cId="2047830750" sldId="333"/>
            <ac:spMk id="5" creationId="{287D025C-3BFB-7356-B452-63A3CAE75A33}"/>
          </ac:spMkLst>
        </pc:spChg>
      </pc:sldChg>
      <pc:sldChg chg="del">
        <pc:chgData name="Bloom, Ashley (EOTSS)" userId="72d0e8ae-2e4f-4bb9-94cd-a4385f38aed0" providerId="ADAL" clId="{01A03B33-CB6A-4743-947B-51B8D2B931F3}" dt="2024-08-27T21:42:06.571" v="172" actId="2696"/>
        <pc:sldMkLst>
          <pc:docMk/>
          <pc:sldMk cId="3200332787" sldId="335"/>
        </pc:sldMkLst>
      </pc:sldChg>
      <pc:sldChg chg="del">
        <pc:chgData name="Bloom, Ashley (EOTSS)" userId="72d0e8ae-2e4f-4bb9-94cd-a4385f38aed0" providerId="ADAL" clId="{01A03B33-CB6A-4743-947B-51B8D2B931F3}" dt="2024-08-27T21:41:23.573" v="169" actId="2696"/>
        <pc:sldMkLst>
          <pc:docMk/>
          <pc:sldMk cId="3220738584" sldId="336"/>
        </pc:sldMkLst>
      </pc:sldChg>
      <pc:sldChg chg="del">
        <pc:chgData name="Bloom, Ashley (EOTSS)" userId="72d0e8ae-2e4f-4bb9-94cd-a4385f38aed0" providerId="ADAL" clId="{01A03B33-CB6A-4743-947B-51B8D2B931F3}" dt="2024-08-27T21:41:29.739" v="170" actId="2696"/>
        <pc:sldMkLst>
          <pc:docMk/>
          <pc:sldMk cId="2554986141" sldId="33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A59A4-CFB1-4D06-8925-EC3924A511DC}" type="datetimeFigureOut">
              <a:rPr lang="en-US" smtClean="0"/>
              <a:t>9/27/2024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3370E-3DCD-4A56-9665-5CD0A0C5A0C8}" type="slidenum">
              <a:rPr lang="en-US" smtClean="0"/>
              <a:t>‹#›</a:t>
            </a:fld>
            <a:endParaRPr lang="en-US" dirty="0"/>
          </a:p>
        </p:txBody>
      </p:sp>
    </p:spTree>
    <p:extLst>
      <p:ext uri="{BB962C8B-B14F-4D97-AF65-F5344CB8AC3E}">
        <p14:creationId xmlns:p14="http://schemas.microsoft.com/office/powerpoint/2010/main" val="26038191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6E3370E-3DCD-4A56-9665-5CD0A0C5A0C8}" type="slidenum">
              <a:rPr lang="en-US" smtClean="0"/>
              <a:t>12</a:t>
            </a:fld>
            <a:endParaRPr lang="en-US" dirty="0"/>
          </a:p>
        </p:txBody>
      </p:sp>
    </p:spTree>
    <p:extLst>
      <p:ext uri="{BB962C8B-B14F-4D97-AF65-F5344CB8AC3E}">
        <p14:creationId xmlns:p14="http://schemas.microsoft.com/office/powerpoint/2010/main" val="78391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16CD3-E3F8-65FF-D157-8B9D7FCF98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96A5CD-045D-2873-692A-7BA52738F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33DB61-D7FD-F04B-D86C-02E79E7DBE38}"/>
              </a:ext>
            </a:extLst>
          </p:cNvPr>
          <p:cNvSpPr>
            <a:spLocks noGrp="1"/>
          </p:cNvSpPr>
          <p:nvPr>
            <p:ph type="dt" sz="half" idx="10"/>
          </p:nvPr>
        </p:nvSpPr>
        <p:spPr/>
        <p:txBody>
          <a:bodyPr/>
          <a:lstStyle/>
          <a:p>
            <a:fld id="{291CF2B4-1349-4757-8F5F-6188E69E31F7}" type="datetimeFigureOut">
              <a:rPr lang="en-US" smtClean="0"/>
              <a:t>9/27/2024</a:t>
            </a:fld>
            <a:endParaRPr lang="en-US" dirty="0"/>
          </a:p>
        </p:txBody>
      </p:sp>
      <p:sp>
        <p:nvSpPr>
          <p:cNvPr id="5" name="Footer Placeholder 4">
            <a:extLst>
              <a:ext uri="{FF2B5EF4-FFF2-40B4-BE49-F238E27FC236}">
                <a16:creationId xmlns:a16="http://schemas.microsoft.com/office/drawing/2014/main" id="{F40834E9-A8E2-9BD6-4F03-4F109C3B06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0D6593-6B78-3691-CA63-918F7D68BED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61710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06F8-9682-A0AE-CF43-0BB8DAF65A2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4DA7CB-C508-2362-B80B-D99171B05C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AD474-20A6-3028-12C2-A950110A997E}"/>
              </a:ext>
            </a:extLst>
          </p:cNvPr>
          <p:cNvSpPr>
            <a:spLocks noGrp="1"/>
          </p:cNvSpPr>
          <p:nvPr>
            <p:ph type="dt" sz="half" idx="10"/>
          </p:nvPr>
        </p:nvSpPr>
        <p:spPr/>
        <p:txBody>
          <a:bodyPr/>
          <a:lstStyle/>
          <a:p>
            <a:fld id="{291CF2B4-1349-4757-8F5F-6188E69E31F7}" type="datetimeFigureOut">
              <a:rPr lang="en-US" smtClean="0"/>
              <a:t>9/27/2024</a:t>
            </a:fld>
            <a:endParaRPr lang="en-US" dirty="0"/>
          </a:p>
        </p:txBody>
      </p:sp>
      <p:sp>
        <p:nvSpPr>
          <p:cNvPr id="5" name="Footer Placeholder 4">
            <a:extLst>
              <a:ext uri="{FF2B5EF4-FFF2-40B4-BE49-F238E27FC236}">
                <a16:creationId xmlns:a16="http://schemas.microsoft.com/office/drawing/2014/main" id="{32640357-D3D4-A5CF-09BF-8D5805401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3CCCA4-E0E8-D74B-34A7-0289DA34107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79335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1E342D-8F58-5396-C2CA-B9CFC17A8E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4CF945-525E-98CE-ADE7-6B5F390B98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BA1449-BEEA-2C1F-BA27-64BE6A77DCC2}"/>
              </a:ext>
            </a:extLst>
          </p:cNvPr>
          <p:cNvSpPr>
            <a:spLocks noGrp="1"/>
          </p:cNvSpPr>
          <p:nvPr>
            <p:ph type="dt" sz="half" idx="10"/>
          </p:nvPr>
        </p:nvSpPr>
        <p:spPr/>
        <p:txBody>
          <a:bodyPr/>
          <a:lstStyle/>
          <a:p>
            <a:fld id="{291CF2B4-1349-4757-8F5F-6188E69E31F7}" type="datetimeFigureOut">
              <a:rPr lang="en-US" smtClean="0"/>
              <a:t>9/27/2024</a:t>
            </a:fld>
            <a:endParaRPr lang="en-US" dirty="0"/>
          </a:p>
        </p:txBody>
      </p:sp>
      <p:sp>
        <p:nvSpPr>
          <p:cNvPr id="5" name="Footer Placeholder 4">
            <a:extLst>
              <a:ext uri="{FF2B5EF4-FFF2-40B4-BE49-F238E27FC236}">
                <a16:creationId xmlns:a16="http://schemas.microsoft.com/office/drawing/2014/main" id="{070E24E2-82C8-B0A7-EF2F-8A0A1BAB95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FCBBF6-EA44-13C4-0918-C500762A806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67455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copy, 1c">
  <p:cSld name="Title, copy, 1c">
    <p:spTree>
      <p:nvGrpSpPr>
        <p:cNvPr id="1" name="Shape 67"/>
        <p:cNvGrpSpPr/>
        <p:nvPr/>
      </p:nvGrpSpPr>
      <p:grpSpPr>
        <a:xfrm>
          <a:off x="0" y="0"/>
          <a:ext cx="0" cy="0"/>
          <a:chOff x="0" y="0"/>
          <a:chExt cx="0" cy="0"/>
        </a:xfrm>
      </p:grpSpPr>
      <p:sp>
        <p:nvSpPr>
          <p:cNvPr id="68" name="Google Shape;68;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smtClean="0"/>
              <a:pPr/>
              <a:t>‹#›</a:t>
            </a:fld>
            <a:endParaRPr lang="en"/>
          </a:p>
        </p:txBody>
      </p:sp>
      <p:sp>
        <p:nvSpPr>
          <p:cNvPr id="69" name="Google Shape;69;p11"/>
          <p:cNvSpPr/>
          <p:nvPr/>
        </p:nvSpPr>
        <p:spPr>
          <a:xfrm>
            <a:off x="594367" y="763767"/>
            <a:ext cx="731739" cy="83924"/>
          </a:xfrm>
          <a:custGeom>
            <a:avLst/>
            <a:gdLst/>
            <a:ahLst/>
            <a:cxnLst/>
            <a:rect l="l" t="t" r="r" b="b"/>
            <a:pathLst>
              <a:path w="162729" h="19234" extrusionOk="0">
                <a:moveTo>
                  <a:pt x="305" y="0"/>
                </a:moveTo>
                <a:lnTo>
                  <a:pt x="162729" y="0"/>
                </a:lnTo>
                <a:lnTo>
                  <a:pt x="147464" y="19234"/>
                </a:lnTo>
                <a:lnTo>
                  <a:pt x="0" y="19234"/>
                </a:lnTo>
                <a:close/>
              </a:path>
            </a:pathLst>
          </a:custGeom>
          <a:solidFill>
            <a:srgbClr val="43956F"/>
          </a:solidFill>
          <a:ln>
            <a:noFill/>
          </a:ln>
        </p:spPr>
      </p:sp>
      <p:sp>
        <p:nvSpPr>
          <p:cNvPr id="70" name="Google Shape;70;p11"/>
          <p:cNvSpPr txBox="1">
            <a:spLocks noGrp="1"/>
          </p:cNvSpPr>
          <p:nvPr>
            <p:ph type="title"/>
          </p:nvPr>
        </p:nvSpPr>
        <p:spPr>
          <a:xfrm>
            <a:off x="594367" y="847700"/>
            <a:ext cx="10988000" cy="52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66666"/>
              </a:buClr>
              <a:buSzPts val="1800"/>
              <a:buNone/>
              <a:defRPr>
                <a:solidFill>
                  <a:srgbClr val="666666"/>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1"/>
          <p:cNvSpPr/>
          <p:nvPr/>
        </p:nvSpPr>
        <p:spPr>
          <a:xfrm>
            <a:off x="0" y="0"/>
            <a:ext cx="12192000" cy="524800"/>
          </a:xfrm>
          <a:prstGeom prst="rect">
            <a:avLst/>
          </a:prstGeom>
          <a:solidFill>
            <a:srgbClr val="EEEEE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dirty="0"/>
          </a:p>
        </p:txBody>
      </p:sp>
      <p:sp>
        <p:nvSpPr>
          <p:cNvPr id="72" name="Google Shape;72;p11"/>
          <p:cNvSpPr>
            <a:spLocks noGrp="1"/>
          </p:cNvSpPr>
          <p:nvPr>
            <p:ph type="pic" idx="2"/>
          </p:nvPr>
        </p:nvSpPr>
        <p:spPr>
          <a:xfrm>
            <a:off x="8077025" y="1524000"/>
            <a:ext cx="3505200" cy="4570400"/>
          </a:xfrm>
          <a:prstGeom prst="rect">
            <a:avLst/>
          </a:prstGeom>
          <a:noFill/>
          <a:ln>
            <a:noFill/>
          </a:ln>
        </p:spPr>
      </p:sp>
      <p:sp>
        <p:nvSpPr>
          <p:cNvPr id="73" name="Google Shape;73;p11"/>
          <p:cNvSpPr txBox="1">
            <a:spLocks noGrp="1"/>
          </p:cNvSpPr>
          <p:nvPr>
            <p:ph type="body" idx="1"/>
          </p:nvPr>
        </p:nvSpPr>
        <p:spPr>
          <a:xfrm>
            <a:off x="609600" y="1524000"/>
            <a:ext cx="7246800" cy="4570400"/>
          </a:xfrm>
          <a:prstGeom prst="rect">
            <a:avLst/>
          </a:prstGeom>
        </p:spPr>
        <p:txBody>
          <a:bodyPr spcFirstLastPara="1" wrap="square" lIns="91425" tIns="91425" rIns="91425" bIns="91425" anchor="t" anchorCtr="0">
            <a:noAutofit/>
          </a:bodyPr>
          <a:lstStyle>
            <a:lvl1pPr marL="609585" lvl="0" indent="-406390" rtl="0">
              <a:lnSpc>
                <a:spcPct val="200000"/>
              </a:lnSpc>
              <a:spcBef>
                <a:spcPts val="0"/>
              </a:spcBef>
              <a:spcAft>
                <a:spcPts val="0"/>
              </a:spcAft>
              <a:buSzPts val="1200"/>
              <a:buChar char="■"/>
              <a:defRPr sz="1600"/>
            </a:lvl1pPr>
            <a:lvl2pPr marL="1219170" lvl="1" indent="-406390" rtl="0">
              <a:lnSpc>
                <a:spcPct val="200000"/>
              </a:lnSpc>
              <a:spcBef>
                <a:spcPts val="0"/>
              </a:spcBef>
              <a:spcAft>
                <a:spcPts val="0"/>
              </a:spcAft>
              <a:buSzPts val="1200"/>
              <a:buChar char="○"/>
              <a:defRPr sz="1600"/>
            </a:lvl2pPr>
            <a:lvl3pPr marL="1828754" lvl="2" indent="-406390" rtl="0">
              <a:lnSpc>
                <a:spcPct val="200000"/>
              </a:lnSpc>
              <a:spcBef>
                <a:spcPts val="0"/>
              </a:spcBef>
              <a:spcAft>
                <a:spcPts val="0"/>
              </a:spcAft>
              <a:buSzPts val="1200"/>
              <a:buChar char="■"/>
              <a:defRPr sz="1600"/>
            </a:lvl3pPr>
            <a:lvl4pPr marL="2438339" lvl="3" indent="-406390" rtl="0">
              <a:lnSpc>
                <a:spcPct val="200000"/>
              </a:lnSpc>
              <a:spcBef>
                <a:spcPts val="0"/>
              </a:spcBef>
              <a:spcAft>
                <a:spcPts val="0"/>
              </a:spcAft>
              <a:buSzPts val="1200"/>
              <a:buChar char="●"/>
              <a:defRPr sz="1600"/>
            </a:lvl4pPr>
            <a:lvl5pPr marL="3047924" lvl="4" indent="-406390" rtl="0">
              <a:lnSpc>
                <a:spcPct val="200000"/>
              </a:lnSpc>
              <a:spcBef>
                <a:spcPts val="0"/>
              </a:spcBef>
              <a:spcAft>
                <a:spcPts val="0"/>
              </a:spcAft>
              <a:buSzPts val="1200"/>
              <a:buChar char="○"/>
              <a:defRPr sz="1600"/>
            </a:lvl5pPr>
            <a:lvl6pPr marL="3657509" lvl="5" indent="-406390" rtl="0">
              <a:lnSpc>
                <a:spcPct val="200000"/>
              </a:lnSpc>
              <a:spcBef>
                <a:spcPts val="0"/>
              </a:spcBef>
              <a:spcAft>
                <a:spcPts val="0"/>
              </a:spcAft>
              <a:buSzPts val="1200"/>
              <a:buChar char="■"/>
              <a:defRPr sz="1600"/>
            </a:lvl6pPr>
            <a:lvl7pPr marL="4267093" lvl="6" indent="-406390" rtl="0">
              <a:lnSpc>
                <a:spcPct val="200000"/>
              </a:lnSpc>
              <a:spcBef>
                <a:spcPts val="0"/>
              </a:spcBef>
              <a:spcAft>
                <a:spcPts val="0"/>
              </a:spcAft>
              <a:buSzPts val="1200"/>
              <a:buChar char="●"/>
              <a:defRPr sz="1600"/>
            </a:lvl7pPr>
            <a:lvl8pPr marL="4876678" lvl="7" indent="-406390" rtl="0">
              <a:lnSpc>
                <a:spcPct val="200000"/>
              </a:lnSpc>
              <a:spcBef>
                <a:spcPts val="0"/>
              </a:spcBef>
              <a:spcAft>
                <a:spcPts val="0"/>
              </a:spcAft>
              <a:buSzPts val="1200"/>
              <a:buChar char="○"/>
              <a:defRPr sz="1600"/>
            </a:lvl8pPr>
            <a:lvl9pPr marL="5486263" lvl="8" indent="-406390" rtl="0">
              <a:lnSpc>
                <a:spcPct val="200000"/>
              </a:lnSpc>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730505430"/>
      </p:ext>
    </p:extLst>
  </p:cSld>
  <p:clrMapOvr>
    <a:masterClrMapping/>
  </p:clrMapOvr>
  <p:extLst>
    <p:ext uri="{DCECCB84-F9BA-43D5-87BE-67443E8EF086}">
      <p15:sldGuideLst xmlns:p15="http://schemas.microsoft.com/office/powerpoint/2012/main">
        <p15:guide id="1" orient="horz" pos="288">
          <p15:clr>
            <a:srgbClr val="FA7B17"/>
          </p15:clr>
        </p15:guide>
        <p15:guide id="2" pos="2048">
          <p15:clr>
            <a:srgbClr val="FA7B17"/>
          </p15:clr>
        </p15:guide>
        <p15:guide id="3" orient="horz" pos="2952">
          <p15:clr>
            <a:srgbClr val="FA7B17"/>
          </p15:clr>
        </p15:guide>
        <p15:guide id="4" orient="horz" pos="361">
          <p15:clr>
            <a:srgbClr val="FA7B17"/>
          </p15:clr>
        </p15:guide>
        <p15:guide id="5" orient="horz" pos="2879">
          <p15:clr>
            <a:srgbClr val="FA7B17"/>
          </p15:clr>
        </p15:guide>
        <p15:guide id="6" orient="horz" pos="648">
          <p15:clr>
            <a:srgbClr val="FA7B17"/>
          </p15:clr>
        </p15:guide>
        <p15:guide id="7" orient="horz" pos="720">
          <p15:clr>
            <a:srgbClr val="FA7B17"/>
          </p15:clr>
        </p15:guide>
        <p15:guide id="8" pos="3712">
          <p15:clr>
            <a:srgbClr val="FA7B17"/>
          </p15:clr>
        </p15:guide>
        <p15:guide id="9" pos="5472">
          <p15:clr>
            <a:srgbClr val="FA7B17"/>
          </p15:clr>
        </p15:guide>
        <p15:guide id="10" pos="288">
          <p15:clr>
            <a:srgbClr val="FA7B17"/>
          </p15:clr>
        </p15:guide>
        <p15:guide id="11" pos="1944">
          <p15:clr>
            <a:srgbClr val="FA7B17"/>
          </p15:clr>
        </p15:guide>
        <p15:guide id="12" pos="3816">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BB31-44E9-9CFF-8654-752C24BC64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242D67-B94A-38F0-651C-7CCC2E8754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4C2729-6239-A731-E746-3CF5D9575F4C}"/>
              </a:ext>
            </a:extLst>
          </p:cNvPr>
          <p:cNvSpPr>
            <a:spLocks noGrp="1"/>
          </p:cNvSpPr>
          <p:nvPr>
            <p:ph type="dt" sz="half" idx="10"/>
          </p:nvPr>
        </p:nvSpPr>
        <p:spPr/>
        <p:txBody>
          <a:bodyPr/>
          <a:lstStyle/>
          <a:p>
            <a:fld id="{291CF2B4-1349-4757-8F5F-6188E69E31F7}" type="datetimeFigureOut">
              <a:rPr lang="en-US" smtClean="0"/>
              <a:t>9/27/2024</a:t>
            </a:fld>
            <a:endParaRPr lang="en-US" dirty="0"/>
          </a:p>
        </p:txBody>
      </p:sp>
      <p:sp>
        <p:nvSpPr>
          <p:cNvPr id="5" name="Footer Placeholder 4">
            <a:extLst>
              <a:ext uri="{FF2B5EF4-FFF2-40B4-BE49-F238E27FC236}">
                <a16:creationId xmlns:a16="http://schemas.microsoft.com/office/drawing/2014/main" id="{60D7C237-8FF2-7A31-DEAD-40723FBCEC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234098-D748-40D9-E23C-1589F5CC29E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43863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5F6E-6598-6429-C068-BCF84D8AF3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53C6E-C0CF-EDB7-4D50-9C4E6BE2904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46935C-9378-8E3E-8E33-BA942178A491}"/>
              </a:ext>
            </a:extLst>
          </p:cNvPr>
          <p:cNvSpPr>
            <a:spLocks noGrp="1"/>
          </p:cNvSpPr>
          <p:nvPr>
            <p:ph type="dt" sz="half" idx="10"/>
          </p:nvPr>
        </p:nvSpPr>
        <p:spPr/>
        <p:txBody>
          <a:bodyPr/>
          <a:lstStyle/>
          <a:p>
            <a:fld id="{291CF2B4-1349-4757-8F5F-6188E69E31F7}" type="datetimeFigureOut">
              <a:rPr lang="en-US" smtClean="0"/>
              <a:t>9/27/2024</a:t>
            </a:fld>
            <a:endParaRPr lang="en-US" dirty="0"/>
          </a:p>
        </p:txBody>
      </p:sp>
      <p:sp>
        <p:nvSpPr>
          <p:cNvPr id="5" name="Footer Placeholder 4">
            <a:extLst>
              <a:ext uri="{FF2B5EF4-FFF2-40B4-BE49-F238E27FC236}">
                <a16:creationId xmlns:a16="http://schemas.microsoft.com/office/drawing/2014/main" id="{480FDEE4-67BF-3A8C-9105-CBAE70248F0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2CCC85-D3D0-57D6-5D23-F638773DAE4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22697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477ED-6505-51AA-808C-DD8D7A04E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3CBC13-45A3-9AD7-4FB0-F1B604B2C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0E6A47-0777-21F2-0CE2-86BD3D5A9B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D6B289-D712-EEDF-63B8-A4227907981F}"/>
              </a:ext>
            </a:extLst>
          </p:cNvPr>
          <p:cNvSpPr>
            <a:spLocks noGrp="1"/>
          </p:cNvSpPr>
          <p:nvPr>
            <p:ph type="dt" sz="half" idx="10"/>
          </p:nvPr>
        </p:nvSpPr>
        <p:spPr/>
        <p:txBody>
          <a:bodyPr/>
          <a:lstStyle/>
          <a:p>
            <a:fld id="{291CF2B4-1349-4757-8F5F-6188E69E31F7}" type="datetimeFigureOut">
              <a:rPr lang="en-US" smtClean="0"/>
              <a:t>9/27/2024</a:t>
            </a:fld>
            <a:endParaRPr lang="en-US" dirty="0"/>
          </a:p>
        </p:txBody>
      </p:sp>
      <p:sp>
        <p:nvSpPr>
          <p:cNvPr id="6" name="Footer Placeholder 5">
            <a:extLst>
              <a:ext uri="{FF2B5EF4-FFF2-40B4-BE49-F238E27FC236}">
                <a16:creationId xmlns:a16="http://schemas.microsoft.com/office/drawing/2014/main" id="{1E664FFA-DBE8-A256-1903-1ABCD5D50A5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570608-DF96-540D-04AA-5E7C023033F8}"/>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22190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30081-C479-1023-2DB5-25EA191162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1CB3D-F768-A9F4-1960-213034D640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1774AE-4207-6D44-B471-0AB9145887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8F353F-295C-D9FD-2ED3-7B73233F77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A6F19C-EFC6-E5D5-1812-FBCA5E4D98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DC3060-A6EF-510E-8AB5-0C9D75E90D2A}"/>
              </a:ext>
            </a:extLst>
          </p:cNvPr>
          <p:cNvSpPr>
            <a:spLocks noGrp="1"/>
          </p:cNvSpPr>
          <p:nvPr>
            <p:ph type="dt" sz="half" idx="10"/>
          </p:nvPr>
        </p:nvSpPr>
        <p:spPr/>
        <p:txBody>
          <a:bodyPr/>
          <a:lstStyle/>
          <a:p>
            <a:fld id="{291CF2B4-1349-4757-8F5F-6188E69E31F7}" type="datetimeFigureOut">
              <a:rPr lang="en-US" smtClean="0"/>
              <a:t>9/27/2024</a:t>
            </a:fld>
            <a:endParaRPr lang="en-US" dirty="0"/>
          </a:p>
        </p:txBody>
      </p:sp>
      <p:sp>
        <p:nvSpPr>
          <p:cNvPr id="8" name="Footer Placeholder 7">
            <a:extLst>
              <a:ext uri="{FF2B5EF4-FFF2-40B4-BE49-F238E27FC236}">
                <a16:creationId xmlns:a16="http://schemas.microsoft.com/office/drawing/2014/main" id="{05C91ECF-4C69-C510-400C-D91035C628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4CC3A4-1AB9-0CC7-EBE7-E32D7724527F}"/>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14320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C9A1-08EB-282A-A916-CFC3E9B3E4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3B006D-8437-1DA1-5B2B-AC78260B7D9C}"/>
              </a:ext>
            </a:extLst>
          </p:cNvPr>
          <p:cNvSpPr>
            <a:spLocks noGrp="1"/>
          </p:cNvSpPr>
          <p:nvPr>
            <p:ph type="dt" sz="half" idx="10"/>
          </p:nvPr>
        </p:nvSpPr>
        <p:spPr/>
        <p:txBody>
          <a:bodyPr/>
          <a:lstStyle/>
          <a:p>
            <a:fld id="{291CF2B4-1349-4757-8F5F-6188E69E31F7}" type="datetimeFigureOut">
              <a:rPr lang="en-US" smtClean="0"/>
              <a:t>9/27/2024</a:t>
            </a:fld>
            <a:endParaRPr lang="en-US" dirty="0"/>
          </a:p>
        </p:txBody>
      </p:sp>
      <p:sp>
        <p:nvSpPr>
          <p:cNvPr id="4" name="Footer Placeholder 3">
            <a:extLst>
              <a:ext uri="{FF2B5EF4-FFF2-40B4-BE49-F238E27FC236}">
                <a16:creationId xmlns:a16="http://schemas.microsoft.com/office/drawing/2014/main" id="{69154CDF-E821-BAEF-48A7-098F3164BE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7940F1-7CE4-C7A4-3D99-B0E27D7B49F1}"/>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08287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4BACEF-2F50-EA22-6C4F-18039AF28E8D}"/>
              </a:ext>
            </a:extLst>
          </p:cNvPr>
          <p:cNvSpPr>
            <a:spLocks noGrp="1"/>
          </p:cNvSpPr>
          <p:nvPr>
            <p:ph type="dt" sz="half" idx="10"/>
          </p:nvPr>
        </p:nvSpPr>
        <p:spPr/>
        <p:txBody>
          <a:bodyPr/>
          <a:lstStyle/>
          <a:p>
            <a:fld id="{291CF2B4-1349-4757-8F5F-6188E69E31F7}" type="datetimeFigureOut">
              <a:rPr lang="en-US" smtClean="0"/>
              <a:t>9/27/2024</a:t>
            </a:fld>
            <a:endParaRPr lang="en-US" dirty="0"/>
          </a:p>
        </p:txBody>
      </p:sp>
      <p:sp>
        <p:nvSpPr>
          <p:cNvPr id="3" name="Footer Placeholder 2">
            <a:extLst>
              <a:ext uri="{FF2B5EF4-FFF2-40B4-BE49-F238E27FC236}">
                <a16:creationId xmlns:a16="http://schemas.microsoft.com/office/drawing/2014/main" id="{F582C514-4569-3945-8ED6-46C9783A9C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4D7AAC-DB7F-B53A-E845-368AD323CEF9}"/>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130782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4201D-3C20-08A2-1A00-BB35A2C81C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CC649-78C2-440E-288E-AD182EB7F6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7A293A-BD92-F92A-2FB5-60171094A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653482-A118-DE70-728C-B7881B8B9F12}"/>
              </a:ext>
            </a:extLst>
          </p:cNvPr>
          <p:cNvSpPr>
            <a:spLocks noGrp="1"/>
          </p:cNvSpPr>
          <p:nvPr>
            <p:ph type="dt" sz="half" idx="10"/>
          </p:nvPr>
        </p:nvSpPr>
        <p:spPr/>
        <p:txBody>
          <a:bodyPr/>
          <a:lstStyle/>
          <a:p>
            <a:fld id="{291CF2B4-1349-4757-8F5F-6188E69E31F7}" type="datetimeFigureOut">
              <a:rPr lang="en-US" smtClean="0"/>
              <a:t>9/27/2024</a:t>
            </a:fld>
            <a:endParaRPr lang="en-US" dirty="0"/>
          </a:p>
        </p:txBody>
      </p:sp>
      <p:sp>
        <p:nvSpPr>
          <p:cNvPr id="6" name="Footer Placeholder 5">
            <a:extLst>
              <a:ext uri="{FF2B5EF4-FFF2-40B4-BE49-F238E27FC236}">
                <a16:creationId xmlns:a16="http://schemas.microsoft.com/office/drawing/2014/main" id="{69BCC79B-4F40-5B84-6179-B7B704021B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3B295F-D339-27FB-B83D-77C8DC7DECE7}"/>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3031505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37AEC-1759-2D55-981E-685B58E3EB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2AB652-DF4D-4B97-498F-D61510548F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374531E-F73B-B054-6FFA-F3178FAA2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A0A044-E9EB-8740-E05D-F33FFE73AFF4}"/>
              </a:ext>
            </a:extLst>
          </p:cNvPr>
          <p:cNvSpPr>
            <a:spLocks noGrp="1"/>
          </p:cNvSpPr>
          <p:nvPr>
            <p:ph type="dt" sz="half" idx="10"/>
          </p:nvPr>
        </p:nvSpPr>
        <p:spPr/>
        <p:txBody>
          <a:bodyPr/>
          <a:lstStyle/>
          <a:p>
            <a:fld id="{291CF2B4-1349-4757-8F5F-6188E69E31F7}" type="datetimeFigureOut">
              <a:rPr lang="en-US" smtClean="0"/>
              <a:t>9/27/2024</a:t>
            </a:fld>
            <a:endParaRPr lang="en-US" dirty="0"/>
          </a:p>
        </p:txBody>
      </p:sp>
      <p:sp>
        <p:nvSpPr>
          <p:cNvPr id="6" name="Footer Placeholder 5">
            <a:extLst>
              <a:ext uri="{FF2B5EF4-FFF2-40B4-BE49-F238E27FC236}">
                <a16:creationId xmlns:a16="http://schemas.microsoft.com/office/drawing/2014/main" id="{6E74EF77-5084-4696-08FD-C3CF2ED434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C74D91-A9A4-D327-CC76-423883CDBF5C}"/>
              </a:ext>
            </a:extLst>
          </p:cNvPr>
          <p:cNvSpPr>
            <a:spLocks noGrp="1"/>
          </p:cNvSpPr>
          <p:nvPr>
            <p:ph type="sldNum" sz="quarter" idx="12"/>
          </p:nvPr>
        </p:nvSpPr>
        <p:spPr/>
        <p:txBody>
          <a:bodyPr/>
          <a:lstStyle/>
          <a:p>
            <a:fld id="{7BAE0AFD-6F61-4058-90B7-0F2294BED591}" type="slidenum">
              <a:rPr lang="en-US" smtClean="0"/>
              <a:t>‹#›</a:t>
            </a:fld>
            <a:endParaRPr lang="en-US" dirty="0"/>
          </a:p>
        </p:txBody>
      </p:sp>
    </p:spTree>
    <p:extLst>
      <p:ext uri="{BB962C8B-B14F-4D97-AF65-F5344CB8AC3E}">
        <p14:creationId xmlns:p14="http://schemas.microsoft.com/office/powerpoint/2010/main" val="47477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E52C21-55AD-7802-F193-5BA63E1CDA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74C75-AEB6-4584-F94E-530AD4C2E4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DA5DB0-C1BD-DCE8-93AA-39D37CC3C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91CF2B4-1349-4757-8F5F-6188E69E31F7}" type="datetimeFigureOut">
              <a:rPr lang="en-US" smtClean="0"/>
              <a:t>9/27/2024</a:t>
            </a:fld>
            <a:endParaRPr lang="en-US" dirty="0"/>
          </a:p>
        </p:txBody>
      </p:sp>
      <p:sp>
        <p:nvSpPr>
          <p:cNvPr id="5" name="Footer Placeholder 4">
            <a:extLst>
              <a:ext uri="{FF2B5EF4-FFF2-40B4-BE49-F238E27FC236}">
                <a16:creationId xmlns:a16="http://schemas.microsoft.com/office/drawing/2014/main" id="{1BCC0291-F365-C302-7660-17A8604B8E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021FE432-992F-558C-8D40-3AD218D1A7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BAE0AFD-6F61-4058-90B7-0F2294BED591}" type="slidenum">
              <a:rPr lang="en-US" smtClean="0"/>
              <a:t>‹#›</a:t>
            </a:fld>
            <a:endParaRPr lang="en-US" dirty="0"/>
          </a:p>
        </p:txBody>
      </p:sp>
    </p:spTree>
    <p:extLst>
      <p:ext uri="{BB962C8B-B14F-4D97-AF65-F5344CB8AC3E}">
        <p14:creationId xmlns:p14="http://schemas.microsoft.com/office/powerpoint/2010/main" val="419601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927A-E7A3-ED63-CCF9-F733A80C60E4}"/>
              </a:ext>
            </a:extLst>
          </p:cNvPr>
          <p:cNvSpPr>
            <a:spLocks noGrp="1"/>
          </p:cNvSpPr>
          <p:nvPr>
            <p:ph type="ctrTitle"/>
          </p:nvPr>
        </p:nvSpPr>
        <p:spPr>
          <a:xfrm>
            <a:off x="1524000" y="1436916"/>
            <a:ext cx="9144000" cy="3063650"/>
          </a:xfrm>
        </p:spPr>
        <p:txBody>
          <a:bodyPr>
            <a:normAutofit fontScale="90000"/>
          </a:bodyPr>
          <a:lstStyle/>
          <a:p>
            <a:r>
              <a:rPr lang="en-US" dirty="0">
                <a:solidFill>
                  <a:schemeClr val="bg2"/>
                </a:solidFill>
              </a:rPr>
              <a:t>Digital Accessibility and Equity Governance Board Accessibility Training Plan Working Group Meeting</a:t>
            </a:r>
          </a:p>
        </p:txBody>
      </p:sp>
      <p:sp>
        <p:nvSpPr>
          <p:cNvPr id="3" name="Subtitle 2">
            <a:extLst>
              <a:ext uri="{FF2B5EF4-FFF2-40B4-BE49-F238E27FC236}">
                <a16:creationId xmlns:a16="http://schemas.microsoft.com/office/drawing/2014/main" id="{73DF786E-4EF4-B345-0F01-3F2D068BD41E}"/>
              </a:ext>
            </a:extLst>
          </p:cNvPr>
          <p:cNvSpPr>
            <a:spLocks noGrp="1"/>
          </p:cNvSpPr>
          <p:nvPr>
            <p:ph type="subTitle" idx="1"/>
          </p:nvPr>
        </p:nvSpPr>
        <p:spPr>
          <a:xfrm>
            <a:off x="1524000" y="4811485"/>
            <a:ext cx="9144000" cy="1436917"/>
          </a:xfrm>
        </p:spPr>
        <p:txBody>
          <a:bodyPr/>
          <a:lstStyle/>
          <a:p>
            <a:r>
              <a:rPr lang="en-US" dirty="0">
                <a:solidFill>
                  <a:schemeClr val="bg2"/>
                </a:solidFill>
              </a:rPr>
              <a:t>September 27, 2024</a:t>
            </a:r>
          </a:p>
        </p:txBody>
      </p:sp>
    </p:spTree>
    <p:extLst>
      <p:ext uri="{BB962C8B-B14F-4D97-AF65-F5344CB8AC3E}">
        <p14:creationId xmlns:p14="http://schemas.microsoft.com/office/powerpoint/2010/main" val="427412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6871-1E56-CC42-6F9A-311E80F242E5}"/>
              </a:ext>
            </a:extLst>
          </p:cNvPr>
          <p:cNvSpPr>
            <a:spLocks noGrp="1"/>
          </p:cNvSpPr>
          <p:nvPr>
            <p:ph type="title"/>
          </p:nvPr>
        </p:nvSpPr>
        <p:spPr/>
        <p:txBody>
          <a:bodyPr/>
          <a:lstStyle/>
          <a:p>
            <a:pPr algn="ctr"/>
            <a:r>
              <a:rPr lang="en-US" dirty="0"/>
              <a:t>Cornerstone Platform for Training Provision</a:t>
            </a:r>
          </a:p>
        </p:txBody>
      </p:sp>
      <p:sp>
        <p:nvSpPr>
          <p:cNvPr id="3" name="Content Placeholder 2">
            <a:extLst>
              <a:ext uri="{FF2B5EF4-FFF2-40B4-BE49-F238E27FC236}">
                <a16:creationId xmlns:a16="http://schemas.microsoft.com/office/drawing/2014/main" id="{84808A42-024C-600A-AE68-1D81A08EB52E}"/>
              </a:ext>
            </a:extLst>
          </p:cNvPr>
          <p:cNvSpPr>
            <a:spLocks noGrp="1"/>
          </p:cNvSpPr>
          <p:nvPr>
            <p:ph idx="1"/>
          </p:nvPr>
        </p:nvSpPr>
        <p:spPr/>
        <p:txBody>
          <a:bodyPr>
            <a:normAutofit/>
          </a:bodyPr>
          <a:lstStyle/>
          <a:p>
            <a:pPr marL="0" indent="0">
              <a:buNone/>
            </a:pPr>
            <a:r>
              <a:rPr lang="en-US" dirty="0"/>
              <a:t>Question and answer discussion with representatives from Human Resources Division</a:t>
            </a:r>
          </a:p>
          <a:p>
            <a:pPr marL="0" indent="0">
              <a:buNone/>
            </a:pPr>
            <a:endParaRPr lang="en-US" dirty="0"/>
          </a:p>
          <a:p>
            <a:pPr marL="0" indent="0">
              <a:buNone/>
            </a:pPr>
            <a:r>
              <a:rPr lang="en-US" dirty="0"/>
              <a:t>Please raise your hand and say your name and organization you represent prior to asking a question</a:t>
            </a:r>
          </a:p>
          <a:p>
            <a:pPr marL="0" indent="0">
              <a:buNone/>
            </a:pPr>
            <a:endParaRPr lang="en-US" dirty="0"/>
          </a:p>
          <a:p>
            <a:pPr marL="0" indent="0">
              <a:buNone/>
            </a:pPr>
            <a:r>
              <a:rPr lang="en-US" dirty="0"/>
              <a:t>You may also post questions in the chat</a:t>
            </a:r>
          </a:p>
        </p:txBody>
      </p:sp>
    </p:spTree>
    <p:extLst>
      <p:ext uri="{BB962C8B-B14F-4D97-AF65-F5344CB8AC3E}">
        <p14:creationId xmlns:p14="http://schemas.microsoft.com/office/powerpoint/2010/main" val="3010108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7D025C-3BFB-7356-B452-63A3CAE75A33}"/>
              </a:ext>
            </a:extLst>
          </p:cNvPr>
          <p:cNvSpPr>
            <a:spLocks noGrp="1"/>
          </p:cNvSpPr>
          <p:nvPr>
            <p:ph type="ctrTitle"/>
          </p:nvPr>
        </p:nvSpPr>
        <p:spPr/>
        <p:txBody>
          <a:bodyPr>
            <a:normAutofit fontScale="90000"/>
          </a:bodyPr>
          <a:lstStyle/>
          <a:p>
            <a:r>
              <a:rPr lang="en-US" dirty="0">
                <a:solidFill>
                  <a:schemeClr val="bg2"/>
                </a:solidFill>
              </a:rPr>
              <a:t>Next Steps </a:t>
            </a:r>
            <a:br>
              <a:rPr lang="en-US" dirty="0">
                <a:solidFill>
                  <a:schemeClr val="bg2"/>
                </a:solidFill>
              </a:rPr>
            </a:br>
            <a:r>
              <a:rPr lang="en-US" dirty="0">
                <a:solidFill>
                  <a:schemeClr val="bg2"/>
                </a:solidFill>
              </a:rPr>
              <a:t>for Accessibility Training Plan Working Group</a:t>
            </a:r>
          </a:p>
        </p:txBody>
      </p:sp>
      <p:sp>
        <p:nvSpPr>
          <p:cNvPr id="6" name="Subtitle 5">
            <a:extLst>
              <a:ext uri="{FF2B5EF4-FFF2-40B4-BE49-F238E27FC236}">
                <a16:creationId xmlns:a16="http://schemas.microsoft.com/office/drawing/2014/main" id="{5736484A-E4EC-40C9-FDA6-61675BB67657}"/>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47830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C224-3E84-716D-8D23-88E192793268}"/>
              </a:ext>
            </a:extLst>
          </p:cNvPr>
          <p:cNvSpPr>
            <a:spLocks noGrp="1"/>
          </p:cNvSpPr>
          <p:nvPr>
            <p:ph type="title"/>
          </p:nvPr>
        </p:nvSpPr>
        <p:spPr/>
        <p:txBody>
          <a:bodyPr/>
          <a:lstStyle/>
          <a:p>
            <a:pPr algn="ctr"/>
            <a:r>
              <a:rPr lang="en-US" dirty="0"/>
              <a:t>What is Next for This Working Group</a:t>
            </a:r>
          </a:p>
        </p:txBody>
      </p:sp>
      <p:sp>
        <p:nvSpPr>
          <p:cNvPr id="3" name="Content Placeholder 2">
            <a:extLst>
              <a:ext uri="{FF2B5EF4-FFF2-40B4-BE49-F238E27FC236}">
                <a16:creationId xmlns:a16="http://schemas.microsoft.com/office/drawing/2014/main" id="{4DBBF46A-1C58-3DFA-BEE3-38876A216B60}"/>
              </a:ext>
            </a:extLst>
          </p:cNvPr>
          <p:cNvSpPr>
            <a:spLocks noGrp="1"/>
          </p:cNvSpPr>
          <p:nvPr>
            <p:ph idx="1"/>
          </p:nvPr>
        </p:nvSpPr>
        <p:spPr>
          <a:xfrm>
            <a:off x="838200" y="1871330"/>
            <a:ext cx="10515600" cy="4837814"/>
          </a:xfrm>
        </p:spPr>
        <p:txBody>
          <a:bodyPr vert="horz" lIns="91440" tIns="45720" rIns="91440" bIns="45720" rtlCol="0" anchor="t">
            <a:normAutofit/>
          </a:bodyPr>
          <a:lstStyle/>
          <a:p>
            <a:pPr marL="0" indent="0">
              <a:buNone/>
            </a:pPr>
            <a:r>
              <a:rPr lang="en-US" dirty="0"/>
              <a:t>Coming up for this working group</a:t>
            </a:r>
          </a:p>
          <a:p>
            <a:pPr marL="0" indent="0">
              <a:buNone/>
            </a:pPr>
            <a:endParaRPr lang="en-US" dirty="0"/>
          </a:p>
          <a:p>
            <a:pPr marL="514350" indent="-514350">
              <a:buFont typeface="+mj-lt"/>
              <a:buAutoNum type="arabicPeriod"/>
            </a:pPr>
            <a:r>
              <a:rPr lang="en-US" dirty="0"/>
              <a:t>Present goals and progress update at October 7</a:t>
            </a:r>
            <a:r>
              <a:rPr lang="en-US" baseline="30000" dirty="0"/>
              <a:t>th</a:t>
            </a:r>
            <a:r>
              <a:rPr lang="en-US" dirty="0"/>
              <a:t> board meeting</a:t>
            </a:r>
          </a:p>
          <a:p>
            <a:pPr marL="514350" indent="-514350">
              <a:buFont typeface="+mj-lt"/>
              <a:buAutoNum type="arabicPeriod"/>
            </a:pPr>
            <a:r>
              <a:rPr lang="en-US" dirty="0"/>
              <a:t>Continue regular meetings to identify possible tasks for group members to complete to make training plan recommendations</a:t>
            </a:r>
          </a:p>
          <a:p>
            <a:pPr marL="514350" indent="-514350">
              <a:buFont typeface="+mj-lt"/>
              <a:buAutoNum type="arabicPeriod"/>
            </a:pPr>
            <a:r>
              <a:rPr lang="en-US" dirty="0"/>
              <a:t>Present recommendations for board feedback at a future meeting</a:t>
            </a:r>
          </a:p>
        </p:txBody>
      </p:sp>
    </p:spTree>
    <p:extLst>
      <p:ext uri="{BB962C8B-B14F-4D97-AF65-F5344CB8AC3E}">
        <p14:creationId xmlns:p14="http://schemas.microsoft.com/office/powerpoint/2010/main" val="2890622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6813C-6E89-1EE2-AC63-6B853BC1137D}"/>
              </a:ext>
            </a:extLst>
          </p:cNvPr>
          <p:cNvSpPr>
            <a:spLocks noGrp="1"/>
          </p:cNvSpPr>
          <p:nvPr>
            <p:ph type="ctrTitle"/>
          </p:nvPr>
        </p:nvSpPr>
        <p:spPr/>
        <p:txBody>
          <a:bodyPr/>
          <a:lstStyle/>
          <a:p>
            <a:r>
              <a:rPr lang="en-US" dirty="0">
                <a:solidFill>
                  <a:schemeClr val="bg2"/>
                </a:solidFill>
              </a:rPr>
              <a:t>Working Group Member Remarks</a:t>
            </a:r>
          </a:p>
        </p:txBody>
      </p:sp>
      <p:sp>
        <p:nvSpPr>
          <p:cNvPr id="5" name="Subtitle 4">
            <a:extLst>
              <a:ext uri="{FF2B5EF4-FFF2-40B4-BE49-F238E27FC236}">
                <a16:creationId xmlns:a16="http://schemas.microsoft.com/office/drawing/2014/main" id="{BC3E53A5-789C-3144-B44A-2E90BF8CF61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53082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C97FB7-B290-1CEE-5386-BFD7E91F9F04}"/>
              </a:ext>
            </a:extLst>
          </p:cNvPr>
          <p:cNvSpPr>
            <a:spLocks noGrp="1"/>
          </p:cNvSpPr>
          <p:nvPr>
            <p:ph type="ctrTitle"/>
          </p:nvPr>
        </p:nvSpPr>
        <p:spPr/>
        <p:txBody>
          <a:bodyPr/>
          <a:lstStyle/>
          <a:p>
            <a:r>
              <a:rPr lang="en-US" dirty="0">
                <a:solidFill>
                  <a:schemeClr val="bg2"/>
                </a:solidFill>
              </a:rPr>
              <a:t>Public Remarks</a:t>
            </a:r>
          </a:p>
        </p:txBody>
      </p:sp>
      <p:sp>
        <p:nvSpPr>
          <p:cNvPr id="5" name="Subtitle 4">
            <a:extLst>
              <a:ext uri="{FF2B5EF4-FFF2-40B4-BE49-F238E27FC236}">
                <a16:creationId xmlns:a16="http://schemas.microsoft.com/office/drawing/2014/main" id="{45BD7953-CE80-490A-A859-65590FA370C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49962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8443-73C3-3D2B-53F2-3821D0DCBC91}"/>
              </a:ext>
            </a:extLst>
          </p:cNvPr>
          <p:cNvSpPr>
            <a:spLocks noGrp="1"/>
          </p:cNvSpPr>
          <p:nvPr>
            <p:ph type="title"/>
          </p:nvPr>
        </p:nvSpPr>
        <p:spPr/>
        <p:txBody>
          <a:bodyPr/>
          <a:lstStyle/>
          <a:p>
            <a:pPr algn="ctr"/>
            <a:r>
              <a:rPr lang="en-US" dirty="0"/>
              <a:t>Guidelines for Public Remarks</a:t>
            </a:r>
          </a:p>
        </p:txBody>
      </p:sp>
      <p:sp>
        <p:nvSpPr>
          <p:cNvPr id="3" name="Content Placeholder 2">
            <a:extLst>
              <a:ext uri="{FF2B5EF4-FFF2-40B4-BE49-F238E27FC236}">
                <a16:creationId xmlns:a16="http://schemas.microsoft.com/office/drawing/2014/main" id="{9B81CBB8-6783-3D3A-8FBF-39106B8B5523}"/>
              </a:ext>
            </a:extLst>
          </p:cNvPr>
          <p:cNvSpPr>
            <a:spLocks noGrp="1"/>
          </p:cNvSpPr>
          <p:nvPr>
            <p:ph idx="1"/>
          </p:nvPr>
        </p:nvSpPr>
        <p:spPr/>
        <p:txBody>
          <a:bodyPr>
            <a:normAutofit fontScale="77500" lnSpcReduction="20000"/>
          </a:bodyPr>
          <a:lstStyle/>
          <a:p>
            <a:pPr marL="0" indent="0">
              <a:lnSpc>
                <a:spcPct val="114000"/>
              </a:lnSpc>
              <a:spcAft>
                <a:spcPts val="1200"/>
              </a:spcAft>
              <a:buNone/>
            </a:pPr>
            <a:r>
              <a:rPr lang="en-US" sz="2800" dirty="0"/>
              <a:t>Time permitting, members of the public are welcomed to provide comments and feedback. </a:t>
            </a:r>
          </a:p>
          <a:p>
            <a:pPr marL="0" indent="0">
              <a:lnSpc>
                <a:spcPct val="114000"/>
              </a:lnSpc>
              <a:spcAft>
                <a:spcPts val="1200"/>
              </a:spcAft>
              <a:buNone/>
            </a:pPr>
            <a:r>
              <a:rPr lang="en-US" sz="2800" dirty="0"/>
              <a:t>If you would like to speak:</a:t>
            </a:r>
          </a:p>
          <a:p>
            <a:pPr marL="431800" indent="-285750">
              <a:lnSpc>
                <a:spcPct val="114000"/>
              </a:lnSpc>
              <a:spcAft>
                <a:spcPts val="1200"/>
              </a:spcAft>
              <a:buFont typeface="Wingdings" panose="05000000000000000000" pitchFamily="2" charset="2"/>
              <a:buChar char="§"/>
            </a:pPr>
            <a:r>
              <a:rPr lang="en-US" sz="2800" dirty="0"/>
              <a:t>Indicate your desire to provide public comments by using the “raise hand” feature or by commenting in the meeting chat.</a:t>
            </a:r>
          </a:p>
          <a:p>
            <a:pPr marL="431800" indent="-285750">
              <a:lnSpc>
                <a:spcPct val="114000"/>
              </a:lnSpc>
              <a:spcAft>
                <a:spcPts val="1200"/>
              </a:spcAft>
              <a:buFont typeface="Wingdings" panose="05000000000000000000" pitchFamily="2" charset="2"/>
              <a:buChar char="§"/>
            </a:pPr>
            <a:r>
              <a:rPr lang="en-US" sz="2800" dirty="0"/>
              <a:t>K</a:t>
            </a:r>
            <a:r>
              <a:rPr lang="en-US" sz="2800" dirty="0">
                <a:latin typeface="Noto Sans" panose="020B0502040504020204" pitchFamily="34" charset="0"/>
                <a:ea typeface="Noto Sans" panose="020B0502040504020204" pitchFamily="34" charset="0"/>
                <a:cs typeface="Noto Sans" panose="020B0502040504020204" pitchFamily="34" charset="0"/>
              </a:rPr>
              <a:t>eep remarks to 3 minutes</a:t>
            </a:r>
          </a:p>
          <a:p>
            <a:pPr marL="431800" indent="-285750">
              <a:lnSpc>
                <a:spcPct val="114000"/>
              </a:lnSpc>
              <a:spcAft>
                <a:spcPts val="1200"/>
              </a:spcAft>
              <a:buFont typeface="Wingdings" panose="05000000000000000000" pitchFamily="2" charset="2"/>
              <a:buChar char="§"/>
            </a:pPr>
            <a:r>
              <a:rPr lang="en-US" sz="2800" dirty="0"/>
              <a:t>S</a:t>
            </a:r>
            <a:r>
              <a:rPr lang="en-US" sz="2800" dirty="0">
                <a:latin typeface="Noto Sans" panose="020B0502040504020204" pitchFamily="34" charset="0"/>
                <a:ea typeface="Noto Sans" panose="020B0502040504020204" pitchFamily="34" charset="0"/>
                <a:cs typeface="Noto Sans" panose="020B0502040504020204" pitchFamily="34" charset="0"/>
              </a:rPr>
              <a:t>tate your name clearly and any organization you represent</a:t>
            </a:r>
          </a:p>
          <a:p>
            <a:pPr marL="0" indent="0">
              <a:lnSpc>
                <a:spcPct val="114000"/>
              </a:lnSpc>
              <a:spcAft>
                <a:spcPts val="1200"/>
              </a:spcAft>
              <a:buNone/>
            </a:pPr>
            <a:r>
              <a:rPr lang="en-US" sz="2800" dirty="0"/>
              <a:t>You may also send a comment in the chat (include your name) and the comment will be read out loud on your behalf.</a:t>
            </a:r>
          </a:p>
        </p:txBody>
      </p:sp>
    </p:spTree>
    <p:extLst>
      <p:ext uri="{BB962C8B-B14F-4D97-AF65-F5344CB8AC3E}">
        <p14:creationId xmlns:p14="http://schemas.microsoft.com/office/powerpoint/2010/main" val="1409002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7CDE48-60C5-49D5-683E-B41FBA949713}"/>
              </a:ext>
            </a:extLst>
          </p:cNvPr>
          <p:cNvSpPr>
            <a:spLocks noGrp="1"/>
          </p:cNvSpPr>
          <p:nvPr>
            <p:ph type="ctrTitle"/>
          </p:nvPr>
        </p:nvSpPr>
        <p:spPr/>
        <p:txBody>
          <a:bodyPr/>
          <a:lstStyle/>
          <a:p>
            <a:r>
              <a:rPr lang="en-US" dirty="0">
                <a:solidFill>
                  <a:schemeClr val="bg2"/>
                </a:solidFill>
              </a:rPr>
              <a:t>Thank You</a:t>
            </a:r>
          </a:p>
        </p:txBody>
      </p:sp>
      <p:sp>
        <p:nvSpPr>
          <p:cNvPr id="5" name="Subtitle 4">
            <a:extLst>
              <a:ext uri="{FF2B5EF4-FFF2-40B4-BE49-F238E27FC236}">
                <a16:creationId xmlns:a16="http://schemas.microsoft.com/office/drawing/2014/main" id="{C013A583-8731-560D-F34E-65B9CB494DF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9402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63F9F-DF46-6B09-C33E-3F7355B11914}"/>
              </a:ext>
            </a:extLst>
          </p:cNvPr>
          <p:cNvSpPr>
            <a:spLocks noGrp="1"/>
          </p:cNvSpPr>
          <p:nvPr>
            <p:ph type="title"/>
          </p:nvPr>
        </p:nvSpPr>
        <p:spPr/>
        <p:txBody>
          <a:bodyPr/>
          <a:lstStyle/>
          <a:p>
            <a:pPr algn="ctr"/>
            <a:r>
              <a:rPr lang="en-US" dirty="0"/>
              <a:t>Meeting Agenda</a:t>
            </a:r>
          </a:p>
        </p:txBody>
      </p:sp>
      <p:sp>
        <p:nvSpPr>
          <p:cNvPr id="3" name="Content Placeholder 2">
            <a:extLst>
              <a:ext uri="{FF2B5EF4-FFF2-40B4-BE49-F238E27FC236}">
                <a16:creationId xmlns:a16="http://schemas.microsoft.com/office/drawing/2014/main" id="{044C0BF8-ACE0-1642-E7A4-63B54E626902}"/>
              </a:ext>
            </a:extLst>
          </p:cNvPr>
          <p:cNvSpPr>
            <a:spLocks noGrp="1"/>
          </p:cNvSpPr>
          <p:nvPr>
            <p:ph idx="1"/>
          </p:nvPr>
        </p:nvSpPr>
        <p:spPr/>
        <p:txBody>
          <a:bodyPr vert="horz" lIns="91440" tIns="45720" rIns="91440" bIns="45720" rtlCol="0" anchor="t">
            <a:normAutofit/>
          </a:bodyPr>
          <a:lstStyle/>
          <a:p>
            <a:pPr marL="514350" indent="-514350">
              <a:buFont typeface="+mj-lt"/>
              <a:buAutoNum type="arabicPeriod"/>
            </a:pPr>
            <a:r>
              <a:rPr lang="en-US" dirty="0"/>
              <a:t>Introduction and Roll Call</a:t>
            </a:r>
          </a:p>
          <a:p>
            <a:pPr marL="514350" indent="-514350">
              <a:buFont typeface="+mj-lt"/>
              <a:buAutoNum type="arabicPeriod"/>
            </a:pPr>
            <a:r>
              <a:rPr lang="en-US" dirty="0"/>
              <a:t>Review Discussion Points from the September Meeting</a:t>
            </a:r>
          </a:p>
          <a:p>
            <a:pPr marL="514350" indent="-514350">
              <a:buFont typeface="+mj-lt"/>
              <a:buAutoNum type="arabicPeriod"/>
            </a:pPr>
            <a:r>
              <a:rPr lang="en-US" dirty="0"/>
              <a:t>Question and Answer Discussion with Human Resources Division</a:t>
            </a:r>
          </a:p>
          <a:p>
            <a:pPr marL="514350" indent="-514350">
              <a:buFont typeface="+mj-lt"/>
              <a:buAutoNum type="arabicPeriod"/>
            </a:pPr>
            <a:r>
              <a:rPr lang="en-US" dirty="0"/>
              <a:t>Working Group Next Steps</a:t>
            </a:r>
          </a:p>
          <a:p>
            <a:pPr marL="514350" indent="-514350">
              <a:buFont typeface="+mj-lt"/>
              <a:buAutoNum type="arabicPeriod"/>
            </a:pPr>
            <a:r>
              <a:rPr lang="en-US" dirty="0"/>
              <a:t>Working Group Remarks</a:t>
            </a:r>
          </a:p>
          <a:p>
            <a:pPr marL="514350" indent="-514350">
              <a:buFont typeface="+mj-lt"/>
              <a:buAutoNum type="arabicPeriod"/>
            </a:pPr>
            <a:r>
              <a:rPr lang="en-US" dirty="0"/>
              <a:t>Public Remarks</a:t>
            </a:r>
          </a:p>
        </p:txBody>
      </p:sp>
    </p:spTree>
    <p:extLst>
      <p:ext uri="{BB962C8B-B14F-4D97-AF65-F5344CB8AC3E}">
        <p14:creationId xmlns:p14="http://schemas.microsoft.com/office/powerpoint/2010/main" val="907641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FC3462-5C38-484B-3D71-AD84862000FE}"/>
              </a:ext>
            </a:extLst>
          </p:cNvPr>
          <p:cNvSpPr>
            <a:spLocks noGrp="1"/>
          </p:cNvSpPr>
          <p:nvPr>
            <p:ph type="ctrTitle"/>
          </p:nvPr>
        </p:nvSpPr>
        <p:spPr/>
        <p:txBody>
          <a:bodyPr/>
          <a:lstStyle/>
          <a:p>
            <a:r>
              <a:rPr lang="en-US" dirty="0">
                <a:solidFill>
                  <a:schemeClr val="bg2">
                    <a:lumMod val="90000"/>
                  </a:schemeClr>
                </a:solidFill>
              </a:rPr>
              <a:t>Introduction and Roll Call</a:t>
            </a:r>
          </a:p>
        </p:txBody>
      </p:sp>
      <p:sp>
        <p:nvSpPr>
          <p:cNvPr id="5" name="Subtitle 4">
            <a:extLst>
              <a:ext uri="{FF2B5EF4-FFF2-40B4-BE49-F238E27FC236}">
                <a16:creationId xmlns:a16="http://schemas.microsoft.com/office/drawing/2014/main" id="{5A65178F-16A7-D9D2-1A6F-346C7012AD8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192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13B6-22C5-C5C2-3703-5A033EC84952}"/>
              </a:ext>
            </a:extLst>
          </p:cNvPr>
          <p:cNvSpPr>
            <a:spLocks noGrp="1"/>
          </p:cNvSpPr>
          <p:nvPr>
            <p:ph type="title"/>
          </p:nvPr>
        </p:nvSpPr>
        <p:spPr/>
        <p:txBody>
          <a:bodyPr/>
          <a:lstStyle/>
          <a:p>
            <a:pPr algn="ctr"/>
            <a:r>
              <a:rPr lang="en-US" dirty="0"/>
              <a:t>Working Group Member Roll Call</a:t>
            </a:r>
          </a:p>
        </p:txBody>
      </p:sp>
      <p:sp>
        <p:nvSpPr>
          <p:cNvPr id="3" name="Content Placeholder 2">
            <a:extLst>
              <a:ext uri="{FF2B5EF4-FFF2-40B4-BE49-F238E27FC236}">
                <a16:creationId xmlns:a16="http://schemas.microsoft.com/office/drawing/2014/main" id="{81D5494F-5A5D-A52F-E47A-0CC0583B1BDA}"/>
              </a:ext>
            </a:extLst>
          </p:cNvPr>
          <p:cNvSpPr>
            <a:spLocks noGrp="1"/>
          </p:cNvSpPr>
          <p:nvPr>
            <p:ph idx="1"/>
          </p:nvPr>
        </p:nvSpPr>
        <p:spPr>
          <a:xfrm>
            <a:off x="838199" y="1825625"/>
            <a:ext cx="10722429" cy="4351338"/>
          </a:xfrm>
        </p:spPr>
        <p:txBody>
          <a:bodyPr>
            <a:normAutofit lnSpcReduction="10000"/>
          </a:bodyPr>
          <a:lstStyle/>
          <a:p>
            <a:pPr marL="609600" indent="-457200"/>
            <a:r>
              <a:rPr lang="en-US" b="1" dirty="0"/>
              <a:t>Jason Snyder, </a:t>
            </a:r>
            <a:r>
              <a:rPr lang="en-US" dirty="0">
                <a:ea typeface="Noto Sans Light" panose="020B0402040504020204" pitchFamily="34" charset="0"/>
                <a:cs typeface="Noto Sans Light" panose="020B0402040504020204" pitchFamily="34" charset="0"/>
              </a:rPr>
              <a:t>Secretary, Executive Office of Technology Services and Security</a:t>
            </a:r>
          </a:p>
          <a:p>
            <a:pPr marL="609600" indent="-457200"/>
            <a:r>
              <a:rPr lang="en-US" b="1" dirty="0"/>
              <a:t>Ashley Bloom, </a:t>
            </a:r>
            <a:r>
              <a:rPr lang="en-US" dirty="0"/>
              <a:t>CIAO, Executive Office of Technology Services and Security</a:t>
            </a:r>
          </a:p>
          <a:p>
            <a:pPr marL="609600" indent="-457200"/>
            <a:r>
              <a:rPr lang="en-US" b="1" dirty="0"/>
              <a:t>Brian Chase</a:t>
            </a:r>
            <a:r>
              <a:rPr lang="en-US" dirty="0"/>
              <a:t>, </a:t>
            </a:r>
            <a:r>
              <a:rPr lang="en-US" dirty="0">
                <a:ea typeface="Noto Sans Light" panose="020B0402040504020204" pitchFamily="34" charset="0"/>
                <a:cs typeface="Noto Sans Light" panose="020B0402040504020204" pitchFamily="34" charset="0"/>
              </a:rPr>
              <a:t>Secretariat CIO, Executive Office of Veterans Services</a:t>
            </a:r>
          </a:p>
          <a:p>
            <a:pPr marL="609600" indent="-457200"/>
            <a:r>
              <a:rPr lang="en-US" b="1" dirty="0"/>
              <a:t>Ellen Christy, </a:t>
            </a:r>
            <a:r>
              <a:rPr lang="en-US" dirty="0"/>
              <a:t>Secretariat CIO, Executive Office of Economic Development</a:t>
            </a:r>
          </a:p>
          <a:p>
            <a:pPr marL="609600" indent="-457200"/>
            <a:r>
              <a:rPr lang="en-US" b="1" dirty="0"/>
              <a:t>Larry Goldberg, </a:t>
            </a:r>
            <a:r>
              <a:rPr lang="en-US" dirty="0"/>
              <a:t>Public Board Member</a:t>
            </a:r>
          </a:p>
          <a:p>
            <a:pPr marL="609600" indent="-457200"/>
            <a:r>
              <a:rPr lang="en-US" b="1" dirty="0"/>
              <a:t>David Kingsbury, </a:t>
            </a:r>
            <a:r>
              <a:rPr lang="en-US" dirty="0"/>
              <a:t>Public Board Member</a:t>
            </a:r>
          </a:p>
        </p:txBody>
      </p:sp>
    </p:spTree>
    <p:extLst>
      <p:ext uri="{BB962C8B-B14F-4D97-AF65-F5344CB8AC3E}">
        <p14:creationId xmlns:p14="http://schemas.microsoft.com/office/powerpoint/2010/main" val="3646040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AAB8-B132-3A81-DBAE-46A8248008CB}"/>
              </a:ext>
            </a:extLst>
          </p:cNvPr>
          <p:cNvSpPr>
            <a:spLocks noGrp="1"/>
          </p:cNvSpPr>
          <p:nvPr>
            <p:ph type="title"/>
          </p:nvPr>
        </p:nvSpPr>
        <p:spPr>
          <a:xfrm>
            <a:off x="598713" y="365125"/>
            <a:ext cx="11168743" cy="1325563"/>
          </a:xfrm>
        </p:spPr>
        <p:txBody>
          <a:bodyPr/>
          <a:lstStyle/>
          <a:p>
            <a:pPr algn="ctr"/>
            <a:r>
              <a:rPr lang="en-US" dirty="0"/>
              <a:t>Accessibility Training Plan Objective</a:t>
            </a:r>
          </a:p>
        </p:txBody>
      </p:sp>
      <p:sp>
        <p:nvSpPr>
          <p:cNvPr id="3" name="Content Placeholder 2">
            <a:extLst>
              <a:ext uri="{FF2B5EF4-FFF2-40B4-BE49-F238E27FC236}">
                <a16:creationId xmlns:a16="http://schemas.microsoft.com/office/drawing/2014/main" id="{333CE3B7-3719-182B-AB68-E73D8C9E816F}"/>
              </a:ext>
            </a:extLst>
          </p:cNvPr>
          <p:cNvSpPr>
            <a:spLocks noGrp="1"/>
          </p:cNvSpPr>
          <p:nvPr>
            <p:ph idx="1"/>
          </p:nvPr>
        </p:nvSpPr>
        <p:spPr>
          <a:xfrm>
            <a:off x="838200" y="1690688"/>
            <a:ext cx="10515600" cy="4602889"/>
          </a:xfrm>
        </p:spPr>
        <p:txBody>
          <a:bodyPr>
            <a:normAutofit/>
          </a:bodyPr>
          <a:lstStyle/>
          <a:p>
            <a:pPr marL="0" indent="0">
              <a:buNone/>
            </a:pPr>
            <a:r>
              <a:rPr lang="en-US" dirty="0"/>
              <a:t>Provide accessibility training to introduce Commonwealth employees to digital accessibility in conjunction with role-based accessibility requirements</a:t>
            </a:r>
          </a:p>
          <a:p>
            <a:pPr marL="0" indent="0">
              <a:buNone/>
            </a:pPr>
            <a:endParaRPr lang="en-US" dirty="0"/>
          </a:p>
        </p:txBody>
      </p:sp>
    </p:spTree>
    <p:extLst>
      <p:ext uri="{BB962C8B-B14F-4D97-AF65-F5344CB8AC3E}">
        <p14:creationId xmlns:p14="http://schemas.microsoft.com/office/powerpoint/2010/main" val="2689717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3D192-92C4-1F78-A085-4A7B2467A933}"/>
              </a:ext>
            </a:extLst>
          </p:cNvPr>
          <p:cNvSpPr>
            <a:spLocks noGrp="1"/>
          </p:cNvSpPr>
          <p:nvPr>
            <p:ph type="title"/>
          </p:nvPr>
        </p:nvSpPr>
        <p:spPr/>
        <p:txBody>
          <a:bodyPr/>
          <a:lstStyle/>
          <a:p>
            <a:pPr algn="ctr"/>
            <a:r>
              <a:rPr lang="en-US" dirty="0"/>
              <a:t>Executive Order 614 Training</a:t>
            </a:r>
          </a:p>
        </p:txBody>
      </p:sp>
      <p:sp>
        <p:nvSpPr>
          <p:cNvPr id="3" name="Content Placeholder 2">
            <a:extLst>
              <a:ext uri="{FF2B5EF4-FFF2-40B4-BE49-F238E27FC236}">
                <a16:creationId xmlns:a16="http://schemas.microsoft.com/office/drawing/2014/main" id="{A9A8F773-C5BC-AAC0-FC45-A20603E799AE}"/>
              </a:ext>
            </a:extLst>
          </p:cNvPr>
          <p:cNvSpPr>
            <a:spLocks noGrp="1"/>
          </p:cNvSpPr>
          <p:nvPr>
            <p:ph idx="1"/>
          </p:nvPr>
        </p:nvSpPr>
        <p:spPr/>
        <p:txBody>
          <a:bodyPr/>
          <a:lstStyle/>
          <a:p>
            <a:pPr marL="0" indent="0">
              <a:buNone/>
            </a:pPr>
            <a:r>
              <a:rPr lang="en-US" dirty="0"/>
              <a:t>From Executive Order 614:</a:t>
            </a:r>
          </a:p>
          <a:p>
            <a:pPr marL="0" indent="0">
              <a:buNone/>
            </a:pPr>
            <a:endParaRPr lang="en-US" dirty="0"/>
          </a:p>
          <a:p>
            <a:pPr marL="0" indent="0">
              <a:buNone/>
            </a:pPr>
            <a:r>
              <a:rPr lang="en-US" dirty="0"/>
              <a:t>The CIAO, in consultation with the Board, shall assess the current digital accessibility training requirements for executive department employees with responsibility for digital content and, in collaboration with Massachusetts Office on Disability and the Human Resources Division, develop and implement a Digital Accessibility and Equity Training Plan that may establish new training or continuing education requirements for such employees.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96991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2AA073-EEE5-17C7-9C76-5ED45613061E}"/>
              </a:ext>
            </a:extLst>
          </p:cNvPr>
          <p:cNvSpPr>
            <a:spLocks noGrp="1"/>
          </p:cNvSpPr>
          <p:nvPr>
            <p:ph type="ctrTitle"/>
          </p:nvPr>
        </p:nvSpPr>
        <p:spPr/>
        <p:txBody>
          <a:bodyPr/>
          <a:lstStyle/>
          <a:p>
            <a:r>
              <a:rPr lang="en-US" dirty="0">
                <a:solidFill>
                  <a:schemeClr val="bg2"/>
                </a:solidFill>
              </a:rPr>
              <a:t>Review Discussion Points from September Meeting</a:t>
            </a:r>
          </a:p>
        </p:txBody>
      </p:sp>
      <p:sp>
        <p:nvSpPr>
          <p:cNvPr id="5" name="Subtitle 4">
            <a:extLst>
              <a:ext uri="{FF2B5EF4-FFF2-40B4-BE49-F238E27FC236}">
                <a16:creationId xmlns:a16="http://schemas.microsoft.com/office/drawing/2014/main" id="{1A882438-0202-AD37-2403-E958878C21A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51364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8B2C1-63E7-C30C-0043-F1C67DBD9AFB}"/>
              </a:ext>
            </a:extLst>
          </p:cNvPr>
          <p:cNvSpPr>
            <a:spLocks noGrp="1"/>
          </p:cNvSpPr>
          <p:nvPr>
            <p:ph type="title"/>
          </p:nvPr>
        </p:nvSpPr>
        <p:spPr/>
        <p:txBody>
          <a:bodyPr/>
          <a:lstStyle/>
          <a:p>
            <a:pPr algn="ctr"/>
            <a:r>
              <a:rPr lang="en-US" dirty="0"/>
              <a:t>September Meeting Discussion Points</a:t>
            </a:r>
          </a:p>
        </p:txBody>
      </p:sp>
      <p:sp>
        <p:nvSpPr>
          <p:cNvPr id="3" name="Content Placeholder 2">
            <a:extLst>
              <a:ext uri="{FF2B5EF4-FFF2-40B4-BE49-F238E27FC236}">
                <a16:creationId xmlns:a16="http://schemas.microsoft.com/office/drawing/2014/main" id="{8B8D2E79-13C1-9E06-D93C-A05EEC0EFA89}"/>
              </a:ext>
            </a:extLst>
          </p:cNvPr>
          <p:cNvSpPr>
            <a:spLocks noGrp="1"/>
          </p:cNvSpPr>
          <p:nvPr>
            <p:ph idx="1"/>
          </p:nvPr>
        </p:nvSpPr>
        <p:spPr/>
        <p:txBody>
          <a:bodyPr>
            <a:normAutofit fontScale="92500" lnSpcReduction="10000"/>
          </a:bodyPr>
          <a:lstStyle/>
          <a:p>
            <a:r>
              <a:rPr lang="en-US" dirty="0"/>
              <a:t>Decided on both an intro training and roll-based training using the state of Minnesota template as a guide</a:t>
            </a:r>
          </a:p>
          <a:p>
            <a:r>
              <a:rPr lang="en-US" dirty="0"/>
              <a:t>Taking a modular approach including an intro course and then branching off into the various courses for different roles</a:t>
            </a:r>
          </a:p>
          <a:p>
            <a:r>
              <a:rPr lang="en-US" dirty="0"/>
              <a:t>Identified training areas for general, procurement, developers and content</a:t>
            </a:r>
          </a:p>
          <a:p>
            <a:r>
              <a:rPr lang="en-US" dirty="0"/>
              <a:t>Need to make training relatable with inclusion of team project work</a:t>
            </a:r>
          </a:p>
          <a:p>
            <a:r>
              <a:rPr lang="en-US" dirty="0"/>
              <a:t>Need to identify possibilities and limitations using Cornerstone platform provided by HRD</a:t>
            </a:r>
          </a:p>
          <a:p>
            <a:r>
              <a:rPr lang="en-US" dirty="0"/>
              <a:t>Training participation involving MA cities/towns</a:t>
            </a:r>
          </a:p>
          <a:p>
            <a:r>
              <a:rPr lang="en-US" dirty="0"/>
              <a:t>Training completion recognition options</a:t>
            </a:r>
          </a:p>
          <a:p>
            <a:pPr marL="0" indent="0">
              <a:buNone/>
            </a:pPr>
            <a:endParaRPr lang="en-US" dirty="0"/>
          </a:p>
        </p:txBody>
      </p:sp>
    </p:spTree>
    <p:extLst>
      <p:ext uri="{BB962C8B-B14F-4D97-AF65-F5344CB8AC3E}">
        <p14:creationId xmlns:p14="http://schemas.microsoft.com/office/powerpoint/2010/main" val="2636467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2060"/>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6D487A-4CD6-681A-6EF4-35CFEDD189A2}"/>
              </a:ext>
            </a:extLst>
          </p:cNvPr>
          <p:cNvSpPr>
            <a:spLocks noGrp="1"/>
          </p:cNvSpPr>
          <p:nvPr>
            <p:ph type="ctrTitle"/>
          </p:nvPr>
        </p:nvSpPr>
        <p:spPr/>
        <p:txBody>
          <a:bodyPr>
            <a:normAutofit fontScale="90000"/>
          </a:bodyPr>
          <a:lstStyle/>
          <a:p>
            <a:r>
              <a:rPr lang="en-US" dirty="0">
                <a:solidFill>
                  <a:schemeClr val="bg2"/>
                </a:solidFill>
              </a:rPr>
              <a:t>Question and Answer Discussion with Human Resources Division</a:t>
            </a:r>
          </a:p>
        </p:txBody>
      </p:sp>
      <p:sp>
        <p:nvSpPr>
          <p:cNvPr id="3" name="Content Placeholder 2">
            <a:extLst>
              <a:ext uri="{FF2B5EF4-FFF2-40B4-BE49-F238E27FC236}">
                <a16:creationId xmlns:a16="http://schemas.microsoft.com/office/drawing/2014/main" id="{819515FF-0DA9-BA2A-2BFF-F5060E931188}"/>
              </a:ext>
            </a:extLst>
          </p:cNvPr>
          <p:cNvSpPr>
            <a:spLocks noGrp="1"/>
          </p:cNvSpPr>
          <p:nvPr>
            <p:ph type="subTitle" idx="1"/>
          </p:nvPr>
        </p:nvSpPr>
        <p:spPr/>
        <p:txBody>
          <a:bodyPr/>
          <a:lstStyle/>
          <a:p>
            <a:pPr marL="0" indent="0">
              <a:buNone/>
            </a:pPr>
            <a:r>
              <a:rPr lang="en-US" dirty="0"/>
              <a:t>Discuss and Finalize Goals</a:t>
            </a:r>
          </a:p>
        </p:txBody>
      </p:sp>
    </p:spTree>
    <p:extLst>
      <p:ext uri="{BB962C8B-B14F-4D97-AF65-F5344CB8AC3E}">
        <p14:creationId xmlns:p14="http://schemas.microsoft.com/office/powerpoint/2010/main" val="875351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AEB0132D6C36148A79FBDFBA8F89EE9" ma:contentTypeVersion="22" ma:contentTypeDescription="Create a new document." ma:contentTypeScope="" ma:versionID="7d46e8fdc322f6bb84e57261dc700421">
  <xsd:schema xmlns:xsd="http://www.w3.org/2001/XMLSchema" xmlns:xs="http://www.w3.org/2001/XMLSchema" xmlns:p="http://schemas.microsoft.com/office/2006/metadata/properties" xmlns:ns1="http://schemas.microsoft.com/sharepoint/v3" xmlns:ns2="09a0a711-4b0f-4fc4-96a2-145169229931" xmlns:ns3="925d310d-53cb-4c77-be22-c5fffb1d936d" xmlns:ns4="0df21c9d-47b1-4fd6-87c3-022582b370a5" targetNamespace="http://schemas.microsoft.com/office/2006/metadata/properties" ma:root="true" ma:fieldsID="a52f3fd8f7f0ac67af8ba3235db2ef0f" ns1:_="" ns2:_="" ns3:_="" ns4:_="">
    <xsd:import namespace="http://schemas.microsoft.com/sharepoint/v3"/>
    <xsd:import namespace="09a0a711-4b0f-4fc4-96a2-145169229931"/>
    <xsd:import namespace="925d310d-53cb-4c77-be22-c5fffb1d936d"/>
    <xsd:import namespace="0df21c9d-47b1-4fd6-87c3-022582b370a5"/>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EventHashCode" minOccurs="0"/>
                <xsd:element ref="ns3:MediaServiceGenerationTime" minOccurs="0"/>
                <xsd:element ref="ns3:MediaServiceLocation" minOccurs="0"/>
                <xsd:element ref="ns3:test" minOccurs="0"/>
                <xsd:element ref="ns1:_ip_UnifiedCompliancePolicyProperties" minOccurs="0"/>
                <xsd:element ref="ns1:_ip_UnifiedCompliancePolicyUIAction" minOccurs="0"/>
                <xsd:element ref="ns3:_x0073_su5" minOccurs="0"/>
                <xsd:element ref="ns3:MediaServiceAutoKeyPoints" minOccurs="0"/>
                <xsd:element ref="ns3:MediaServiceKeyPoints"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a0a711-4b0f-4fc4-96a2-14516922993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25d310d-53cb-4c77-be22-c5fffb1d936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test" ma:index="18" nillable="true" ma:displayName="test" ma:default="1" ma:format="Dropdown" ma:internalName="test">
      <xsd:simpleType>
        <xsd:restriction base="dms:Boolean"/>
      </xsd:simpleType>
    </xsd:element>
    <xsd:element name="_x0073_su5" ma:index="21" nillable="true" ma:displayName="Text" ma:internalName="_x0073_su5">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f21c9d-47b1-4fd6-87c3-022582b370a5" elementFormDefault="qualified">
    <xsd:import namespace="http://schemas.microsoft.com/office/2006/documentManagement/types"/>
    <xsd:import namespace="http://schemas.microsoft.com/office/infopath/2007/PartnerControls"/>
    <xsd:element name="TaxCatchAll" ma:index="27" nillable="true" ma:displayName="Taxonomy Catch All Column" ma:hidden="true" ma:list="{19CA51A5-FC6B-418D-BD38-4D70BDAEB1B0}" ma:internalName="TaxCatchAll" ma:showField="CatchAllData" ma:web="{09a0a711-4b0f-4fc4-96a2-1451692299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43E715-9717-4AD2-95C5-3126680A42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9a0a711-4b0f-4fc4-96a2-145169229931"/>
    <ds:schemaRef ds:uri="925d310d-53cb-4c77-be22-c5fffb1d936d"/>
    <ds:schemaRef ds:uri="0df21c9d-47b1-4fd6-87c3-022582b370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4E3F6D-E5D6-4FC5-8B0C-1393D9298C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8250</TotalTime>
  <Words>506</Words>
  <Application>Microsoft Office PowerPoint</Application>
  <PresentationFormat>Widescreen</PresentationFormat>
  <Paragraphs>58</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Noto Sans Light</vt:lpstr>
      <vt:lpstr>Aptos</vt:lpstr>
      <vt:lpstr>Aptos Display</vt:lpstr>
      <vt:lpstr>Arial</vt:lpstr>
      <vt:lpstr>Noto Sans</vt:lpstr>
      <vt:lpstr>Wingdings</vt:lpstr>
      <vt:lpstr>Office Theme</vt:lpstr>
      <vt:lpstr>Digital Accessibility and Equity Governance Board Accessibility Training Plan Working Group Meeting</vt:lpstr>
      <vt:lpstr>Meeting Agenda</vt:lpstr>
      <vt:lpstr>Introduction and Roll Call</vt:lpstr>
      <vt:lpstr>Working Group Member Roll Call</vt:lpstr>
      <vt:lpstr>Accessibility Training Plan Objective</vt:lpstr>
      <vt:lpstr>Executive Order 614 Training</vt:lpstr>
      <vt:lpstr>Review Discussion Points from September Meeting</vt:lpstr>
      <vt:lpstr>September Meeting Discussion Points</vt:lpstr>
      <vt:lpstr>Question and Answer Discussion with Human Resources Division</vt:lpstr>
      <vt:lpstr>Cornerstone Platform for Training Provision</vt:lpstr>
      <vt:lpstr>Next Steps  for Accessibility Training Plan Working Group</vt:lpstr>
      <vt:lpstr>What is Next for This Working Group</vt:lpstr>
      <vt:lpstr>Working Group Member Remarks</vt:lpstr>
      <vt:lpstr>Public Remarks</vt:lpstr>
      <vt:lpstr>Guidelines for Public Remarks</vt:lpstr>
      <vt:lpstr>Thank You</vt:lpstr>
    </vt:vector>
  </TitlesOfParts>
  <Company>Commonwealth of Massachusetts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Accessibility and Equity Governance board Meeting</dc:title>
  <dc:creator>Bloom, Ashley (EOTSS)</dc:creator>
  <cp:lastModifiedBy>Gannett, Yukiko (EOTSS)</cp:lastModifiedBy>
  <cp:revision>29</cp:revision>
  <dcterms:created xsi:type="dcterms:W3CDTF">2024-03-08T14:56:14Z</dcterms:created>
  <dcterms:modified xsi:type="dcterms:W3CDTF">2024-09-27T13:29:29Z</dcterms:modified>
</cp:coreProperties>
</file>