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0"/>
  </p:notesMasterIdLst>
  <p:sldIdLst>
    <p:sldId id="256" r:id="rId4"/>
    <p:sldId id="257" r:id="rId5"/>
    <p:sldId id="258" r:id="rId6"/>
    <p:sldId id="259" r:id="rId7"/>
    <p:sldId id="327" r:id="rId8"/>
    <p:sldId id="338" r:id="rId9"/>
    <p:sldId id="339" r:id="rId10"/>
    <p:sldId id="340" r:id="rId11"/>
    <p:sldId id="341" r:id="rId12"/>
    <p:sldId id="342" r:id="rId13"/>
    <p:sldId id="333" r:id="rId14"/>
    <p:sldId id="275" r:id="rId15"/>
    <p:sldId id="266" r:id="rId16"/>
    <p:sldId id="267" r:id="rId17"/>
    <p:sldId id="269"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55" d="100"/>
          <a:sy n="55" d="100"/>
        </p:scale>
        <p:origin x="114" y="10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1.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pChg chg="mod">
          <ac:chgData name="Bloom, Ashley (EOTSS)" userId="72d0e8ae-2e4f-4bb9-94cd-a4385f38aed0" providerId="ADAL" clId="{8E5B92C7-547A-46CF-A758-C39137076B7B}" dt="2024-08-09T22:42:42.248" v="0" actId="20577"/>
          <ac:spMkLst>
            <pc:docMk/>
            <pc:sldMk cId="518607733" sldId="321"/>
            <ac:spMk id="2" creationId="{F294EE36-9757-A459-D27E-8B9B078AA112}"/>
          </ac:spMkLst>
        </pc:spChg>
      </pc:sldChg>
      <pc:sldChg chg="modSp mod">
        <pc:chgData name="Bloom, Ashley (EOTSS)" userId="72d0e8ae-2e4f-4bb9-94cd-a4385f38aed0" providerId="ADAL" clId="{8E5B92C7-547A-46CF-A758-C39137076B7B}" dt="2024-08-09T22:46:24.220" v="58" actId="20577"/>
        <pc:sldMkLst>
          <pc:docMk/>
          <pc:sldMk cId="3925676025" sldId="326"/>
        </pc:sldMkLst>
        <pc:spChg chg="mod">
          <ac:chgData name="Bloom, Ashley (EOTSS)" userId="72d0e8ae-2e4f-4bb9-94cd-a4385f38aed0" providerId="ADAL" clId="{8E5B92C7-547A-46CF-A758-C39137076B7B}" dt="2024-08-09T22:46:24.220" v="58" actId="20577"/>
          <ac:spMkLst>
            <pc:docMk/>
            <pc:sldMk cId="3925676025" sldId="326"/>
            <ac:spMk id="3" creationId="{FE019644-3B0C-9F1E-BA5E-92235938967F}"/>
          </ac:spMkLst>
        </pc:spChg>
      </pc:sldChg>
      <pc:sldChg chg="modSp del mod">
        <pc:chgData name="Bloom, Ashley (EOTSS)" userId="72d0e8ae-2e4f-4bb9-94cd-a4385f38aed0" providerId="ADAL" clId="{8E5B92C7-547A-46CF-A758-C39137076B7B}" dt="2024-08-09T22:48:23.793" v="67" actId="2696"/>
        <pc:sldMkLst>
          <pc:docMk/>
          <pc:sldMk cId="2729007047" sldId="331"/>
        </pc:sldMkLst>
        <pc:spChg chg="mod">
          <ac:chgData name="Bloom, Ashley (EOTSS)" userId="72d0e8ae-2e4f-4bb9-94cd-a4385f38aed0" providerId="ADAL" clId="{8E5B92C7-547A-46CF-A758-C39137076B7B}" dt="2024-08-09T22:47:48.213" v="66" actId="20577"/>
          <ac:spMkLst>
            <pc:docMk/>
            <pc:sldMk cId="2729007047" sldId="331"/>
            <ac:spMk id="3" creationId="{1AD71305-76BE-1773-4108-7FEE0C7B1892}"/>
          </ac:spMkLst>
        </pc:spChg>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pChg chg="mod ord">
          <ac:chgData name="Bloom, Ashley (EOTSS)" userId="72d0e8ae-2e4f-4bb9-94cd-a4385f38aed0" providerId="ADAL" clId="{8E5B92C7-547A-46CF-A758-C39137076B7B}" dt="2024-08-09T22:43:15.377" v="1" actId="700"/>
          <ac:spMkLst>
            <pc:docMk/>
            <pc:sldMk cId="1793753156" sldId="337"/>
            <ac:spMk id="2" creationId="{BD58BC87-93BD-7475-BE77-47FAB842B2CA}"/>
          </ac:spMkLst>
        </pc:spChg>
        <pc:spChg chg="mod ord">
          <ac:chgData name="Bloom, Ashley (EOTSS)" userId="72d0e8ae-2e4f-4bb9-94cd-a4385f38aed0" providerId="ADAL" clId="{8E5B92C7-547A-46CF-A758-C39137076B7B}" dt="2024-08-09T22:43:34.235" v="3" actId="20577"/>
          <ac:spMkLst>
            <pc:docMk/>
            <pc:sldMk cId="1793753156" sldId="337"/>
            <ac:spMk id="4" creationId="{4933915F-E805-FBAE-B5FB-65707DC76C95}"/>
          </ac:spMkLst>
        </pc:spChg>
        <pc:spChg chg="mod ord">
          <ac:chgData name="Bloom, Ashley (EOTSS)" userId="72d0e8ae-2e4f-4bb9-94cd-a4385f38aed0" providerId="ADAL" clId="{8E5B92C7-547A-46CF-A758-C39137076B7B}" dt="2024-08-09T22:43:46.830" v="5" actId="27636"/>
          <ac:spMkLst>
            <pc:docMk/>
            <pc:sldMk cId="1793753156" sldId="337"/>
            <ac:spMk id="5" creationId="{E09E0F86-C1C4-CD78-C1FC-EEBEB3A5F9FF}"/>
          </ac:spMkLst>
        </pc:spChg>
      </pc:sldChg>
      <pc:sldChg chg="modSp new mod">
        <pc:chgData name="Bloom, Ashley (EOTSS)" userId="72d0e8ae-2e4f-4bb9-94cd-a4385f38aed0" providerId="ADAL" clId="{8E5B92C7-547A-46CF-A758-C39137076B7B}" dt="2024-08-09T23:02:04.724" v="68" actId="12"/>
        <pc:sldMkLst>
          <pc:docMk/>
          <pc:sldMk cId="2554986141" sldId="339"/>
        </pc:sldMkLst>
        <pc:spChg chg="mod">
          <ac:chgData name="Bloom, Ashley (EOTSS)" userId="72d0e8ae-2e4f-4bb9-94cd-a4385f38aed0" providerId="ADAL" clId="{8E5B92C7-547A-46CF-A758-C39137076B7B}" dt="2024-08-09T22:44:29.358" v="40" actId="122"/>
          <ac:spMkLst>
            <pc:docMk/>
            <pc:sldMk cId="2554986141" sldId="339"/>
            <ac:spMk id="2" creationId="{FB108EC3-9EB5-C4D1-31E4-DD0D663FA257}"/>
          </ac:spMkLst>
        </pc:spChg>
        <pc:spChg chg="mod">
          <ac:chgData name="Bloom, Ashley (EOTSS)" userId="72d0e8ae-2e4f-4bb9-94cd-a4385f38aed0" providerId="ADAL" clId="{8E5B92C7-547A-46CF-A758-C39137076B7B}" dt="2024-08-09T23:02:04.724" v="68" actId="12"/>
          <ac:spMkLst>
            <pc:docMk/>
            <pc:sldMk cId="2554986141" sldId="339"/>
            <ac:spMk id="3" creationId="{8A9F5955-B3F6-4B05-9E58-AD90AC89E959}"/>
          </ac:spMkLst>
        </pc:spChg>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pChg chg="mod">
          <ac:chgData name="Bloom, Ashley (EOTSS)" userId="72d0e8ae-2e4f-4bb9-94cd-a4385f38aed0" providerId="ADAL" clId="{22E14732-C1F2-4214-BF17-C33A70748E2C}" dt="2024-08-05T12:59:06.253" v="44" actId="20577"/>
          <ac:spMkLst>
            <pc:docMk/>
            <pc:sldMk cId="4274120308" sldId="256"/>
            <ac:spMk id="2" creationId="{5688927A-E7A3-ED63-CCF9-F733A80C60E4}"/>
          </ac:spMkLst>
        </pc:spChg>
        <pc:spChg chg="mod">
          <ac:chgData name="Bloom, Ashley (EOTSS)" userId="72d0e8ae-2e4f-4bb9-94cd-a4385f38aed0" providerId="ADAL" clId="{22E14732-C1F2-4214-BF17-C33A70748E2C}" dt="2024-08-05T21:24:43.893" v="2224" actId="20577"/>
          <ac:spMkLst>
            <pc:docMk/>
            <pc:sldMk cId="4274120308" sldId="256"/>
            <ac:spMk id="3" creationId="{73DF786E-4EF4-B345-0F01-3F2D068BD41E}"/>
          </ac:spMkLst>
        </pc:spChg>
      </pc:sldChg>
      <pc:sldChg chg="modSp mod">
        <pc:chgData name="Bloom, Ashley (EOTSS)" userId="72d0e8ae-2e4f-4bb9-94cd-a4385f38aed0" providerId="ADAL" clId="{22E14732-C1F2-4214-BF17-C33A70748E2C}" dt="2024-08-05T13:02:46.754" v="200" actId="20577"/>
        <pc:sldMkLst>
          <pc:docMk/>
          <pc:sldMk cId="907641570" sldId="257"/>
        </pc:sldMkLst>
        <pc:spChg chg="mod">
          <ac:chgData name="Bloom, Ashley (EOTSS)" userId="72d0e8ae-2e4f-4bb9-94cd-a4385f38aed0" providerId="ADAL" clId="{22E14732-C1F2-4214-BF17-C33A70748E2C}" dt="2024-08-05T13:02:46.754" v="200" actId="20577"/>
          <ac:spMkLst>
            <pc:docMk/>
            <pc:sldMk cId="907641570" sldId="257"/>
            <ac:spMk id="3" creationId="{044C0BF8-ACE0-1642-E7A4-63B54E626902}"/>
          </ac:spMkLst>
        </pc:spChg>
      </pc:sldChg>
      <pc:sldChg chg="modSp mod">
        <pc:chgData name="Bloom, Ashley (EOTSS)" userId="72d0e8ae-2e4f-4bb9-94cd-a4385f38aed0" providerId="ADAL" clId="{22E14732-C1F2-4214-BF17-C33A70748E2C}" dt="2024-08-06T16:58:18.797" v="2343" actId="20577"/>
        <pc:sldMkLst>
          <pc:docMk/>
          <pc:sldMk cId="3646040335" sldId="259"/>
        </pc:sldMkLst>
        <pc:spChg chg="mod">
          <ac:chgData name="Bloom, Ashley (EOTSS)" userId="72d0e8ae-2e4f-4bb9-94cd-a4385f38aed0" providerId="ADAL" clId="{22E14732-C1F2-4214-BF17-C33A70748E2C}" dt="2024-08-05T13:21:23.748" v="218" actId="20577"/>
          <ac:spMkLst>
            <pc:docMk/>
            <pc:sldMk cId="3646040335" sldId="259"/>
            <ac:spMk id="2" creationId="{9F6013B6-22C5-C5C2-3703-5A033EC84952}"/>
          </ac:spMkLst>
        </pc:spChg>
        <pc:spChg chg="mod">
          <ac:chgData name="Bloom, Ashley (EOTSS)" userId="72d0e8ae-2e4f-4bb9-94cd-a4385f38aed0" providerId="ADAL" clId="{22E14732-C1F2-4214-BF17-C33A70748E2C}" dt="2024-08-06T16:58:18.797" v="2343" actId="20577"/>
          <ac:spMkLst>
            <pc:docMk/>
            <pc:sldMk cId="3646040335" sldId="259"/>
            <ac:spMk id="3" creationId="{81D5494F-5A5D-A52F-E47A-0CC0583B1BDA}"/>
          </ac:spMkLst>
        </pc:spChg>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pChg chg="mod">
          <ac:chgData name="Bloom, Ashley (EOTSS)" userId="72d0e8ae-2e4f-4bb9-94cd-a4385f38aed0" providerId="ADAL" clId="{22E14732-C1F2-4214-BF17-C33A70748E2C}" dt="2024-08-05T13:32:30.501" v="701" actId="20577"/>
          <ac:spMkLst>
            <pc:docMk/>
            <pc:sldMk cId="3153082572" sldId="266"/>
            <ac:spMk id="4" creationId="{75A6813C-6E89-1EE2-AC63-6B853BC1137D}"/>
          </ac:spMkLst>
        </pc:spChg>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pChg chg="mod">
          <ac:chgData name="Bloom, Ashley (EOTSS)" userId="72d0e8ae-2e4f-4bb9-94cd-a4385f38aed0" providerId="ADAL" clId="{22E14732-C1F2-4214-BF17-C33A70748E2C}" dt="2024-08-05T16:31:40.255" v="1478" actId="122"/>
          <ac:spMkLst>
            <pc:docMk/>
            <pc:sldMk cId="2890622037" sldId="275"/>
            <ac:spMk id="2" creationId="{12EBC224-3E84-716D-8D23-88E192793268}"/>
          </ac:spMkLst>
        </pc:spChg>
        <pc:spChg chg="mod">
          <ac:chgData name="Bloom, Ashley (EOTSS)" userId="72d0e8ae-2e4f-4bb9-94cd-a4385f38aed0" providerId="ADAL" clId="{22E14732-C1F2-4214-BF17-C33A70748E2C}" dt="2024-08-05T16:40:56.039" v="2033" actId="20577"/>
          <ac:spMkLst>
            <pc:docMk/>
            <pc:sldMk cId="2890622037" sldId="275"/>
            <ac:spMk id="3" creationId="{4DBBF46A-1C58-3DFA-BEE3-38876A216B60}"/>
          </ac:spMkLst>
        </pc:spChg>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pChg chg="mod">
          <ac:chgData name="Bloom, Ashley (EOTSS)" userId="72d0e8ae-2e4f-4bb9-94cd-a4385f38aed0" providerId="ADAL" clId="{22E14732-C1F2-4214-BF17-C33A70748E2C}" dt="2024-08-05T13:26:43.245" v="568" actId="20577"/>
          <ac:spMkLst>
            <pc:docMk/>
            <pc:sldMk cId="2354202818" sldId="311"/>
            <ac:spMk id="4" creationId="{FD10731A-A3C1-9E72-06BF-8198567D139F}"/>
          </ac:spMkLst>
        </pc:spChg>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pChg chg="mod">
          <ac:chgData name="Bloom, Ashley (EOTSS)" userId="72d0e8ae-2e4f-4bb9-94cd-a4385f38aed0" providerId="ADAL" clId="{22E14732-C1F2-4214-BF17-C33A70748E2C}" dt="2024-08-05T13:22:53.939" v="251" actId="20577"/>
          <ac:spMkLst>
            <pc:docMk/>
            <pc:sldMk cId="2694205135" sldId="318"/>
            <ac:spMk id="4" creationId="{585C4FBB-C0C9-1809-323F-D5D3DC4617DA}"/>
          </ac:spMkLst>
        </pc:spChg>
      </pc:sldChg>
      <pc:sldChg chg="modSp mod">
        <pc:chgData name="Bloom, Ashley (EOTSS)" userId="72d0e8ae-2e4f-4bb9-94cd-a4385f38aed0" providerId="ADAL" clId="{22E14732-C1F2-4214-BF17-C33A70748E2C}" dt="2024-08-06T17:12:12.384" v="2716" actId="20577"/>
        <pc:sldMkLst>
          <pc:docMk/>
          <pc:sldMk cId="518607733" sldId="321"/>
        </pc:sldMkLst>
        <pc:spChg chg="mod">
          <ac:chgData name="Bloom, Ashley (EOTSS)" userId="72d0e8ae-2e4f-4bb9-94cd-a4385f38aed0" providerId="ADAL" clId="{22E14732-C1F2-4214-BF17-C33A70748E2C}" dt="2024-08-06T17:12:12.384" v="2716" actId="20577"/>
          <ac:spMkLst>
            <pc:docMk/>
            <pc:sldMk cId="518607733" sldId="321"/>
            <ac:spMk id="2" creationId="{F294EE36-9757-A459-D27E-8B9B078AA112}"/>
          </ac:spMkLst>
        </pc:spChg>
        <pc:spChg chg="mod">
          <ac:chgData name="Bloom, Ashley (EOTSS)" userId="72d0e8ae-2e4f-4bb9-94cd-a4385f38aed0" providerId="ADAL" clId="{22E14732-C1F2-4214-BF17-C33A70748E2C}" dt="2024-08-05T13:29:42.716" v="612" actId="20577"/>
          <ac:spMkLst>
            <pc:docMk/>
            <pc:sldMk cId="518607733" sldId="321"/>
            <ac:spMk id="4" creationId="{585C4FBB-C0C9-1809-323F-D5D3DC4617DA}"/>
          </ac:spMkLst>
        </pc:spChg>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pChg chg="mod">
          <ac:chgData name="Bloom, Ashley (EOTSS)" userId="72d0e8ae-2e4f-4bb9-94cd-a4385f38aed0" providerId="ADAL" clId="{22E14732-C1F2-4214-BF17-C33A70748E2C}" dt="2024-08-05T21:15:29.800" v="2091" actId="20577"/>
          <ac:spMkLst>
            <pc:docMk/>
            <pc:sldMk cId="2333721303" sldId="324"/>
            <ac:spMk id="2" creationId="{0B56161C-0C76-62D2-9A51-489513EB7E21}"/>
          </ac:spMkLst>
        </pc:spChg>
      </pc:sldChg>
      <pc:sldChg chg="modSp mod">
        <pc:chgData name="Bloom, Ashley (EOTSS)" userId="72d0e8ae-2e4f-4bb9-94cd-a4385f38aed0" providerId="ADAL" clId="{22E14732-C1F2-4214-BF17-C33A70748E2C}" dt="2024-08-06T17:04:07.852" v="2677" actId="27636"/>
        <pc:sldMkLst>
          <pc:docMk/>
          <pc:sldMk cId="2689717624" sldId="327"/>
        </pc:sldMkLst>
        <pc:spChg chg="mod">
          <ac:chgData name="Bloom, Ashley (EOTSS)" userId="72d0e8ae-2e4f-4bb9-94cd-a4385f38aed0" providerId="ADAL" clId="{22E14732-C1F2-4214-BF17-C33A70748E2C}" dt="2024-08-06T16:53:28.845" v="2339" actId="20577"/>
          <ac:spMkLst>
            <pc:docMk/>
            <pc:sldMk cId="2689717624" sldId="327"/>
            <ac:spMk id="2" creationId="{1D3CAAB8-B132-3A81-DBAE-46A8248008CB}"/>
          </ac:spMkLst>
        </pc:spChg>
        <pc:spChg chg="mod">
          <ac:chgData name="Bloom, Ashley (EOTSS)" userId="72d0e8ae-2e4f-4bb9-94cd-a4385f38aed0" providerId="ADAL" clId="{22E14732-C1F2-4214-BF17-C33A70748E2C}" dt="2024-08-06T17:04:07.852" v="2677" actId="27636"/>
          <ac:spMkLst>
            <pc:docMk/>
            <pc:sldMk cId="2689717624" sldId="327"/>
            <ac:spMk id="3" creationId="{333CE3B7-3719-182B-AB68-E73D8C9E816F}"/>
          </ac:spMkLst>
        </pc:spChg>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pChg chg="mod">
          <ac:chgData name="Bloom, Ashley (EOTSS)" userId="72d0e8ae-2e4f-4bb9-94cd-a4385f38aed0" providerId="ADAL" clId="{22E14732-C1F2-4214-BF17-C33A70748E2C}" dt="2024-08-05T21:13:52.052" v="2051" actId="20577"/>
          <ac:spMkLst>
            <pc:docMk/>
            <pc:sldMk cId="193191685" sldId="332"/>
            <ac:spMk id="3" creationId="{81D5494F-5A5D-A52F-E47A-0CC0583B1BDA}"/>
          </ac:spMkLst>
        </pc:spChg>
      </pc:sldChg>
      <pc:sldChg chg="modSp mod">
        <pc:chgData name="Bloom, Ashley (EOTSS)" userId="72d0e8ae-2e4f-4bb9-94cd-a4385f38aed0" providerId="ADAL" clId="{22E14732-C1F2-4214-BF17-C33A70748E2C}" dt="2024-08-05T13:31:05.662" v="679" actId="20577"/>
        <pc:sldMkLst>
          <pc:docMk/>
          <pc:sldMk cId="2047830750" sldId="333"/>
        </pc:sldMkLst>
        <pc:spChg chg="mod">
          <ac:chgData name="Bloom, Ashley (EOTSS)" userId="72d0e8ae-2e4f-4bb9-94cd-a4385f38aed0" providerId="ADAL" clId="{22E14732-C1F2-4214-BF17-C33A70748E2C}" dt="2024-08-05T13:31:05.662" v="679" actId="20577"/>
          <ac:spMkLst>
            <pc:docMk/>
            <pc:sldMk cId="2047830750" sldId="333"/>
            <ac:spMk id="5" creationId="{287D025C-3BFB-7356-B452-63A3CAE75A33}"/>
          </ac:spMkLst>
        </pc:spChg>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pChg chg="del mod ord">
          <ac:chgData name="Bloom, Ashley (EOTSS)" userId="72d0e8ae-2e4f-4bb9-94cd-a4385f38aed0" providerId="ADAL" clId="{22E14732-C1F2-4214-BF17-C33A70748E2C}" dt="2024-08-05T13:27:39.276" v="570" actId="700"/>
          <ac:spMkLst>
            <pc:docMk/>
            <pc:sldMk cId="3220738584" sldId="336"/>
            <ac:spMk id="2" creationId="{0F71F3E9-634A-2B19-DD95-8A73C320FE87}"/>
          </ac:spMkLst>
        </pc:spChg>
        <pc:spChg chg="del mod ord">
          <ac:chgData name="Bloom, Ashley (EOTSS)" userId="72d0e8ae-2e4f-4bb9-94cd-a4385f38aed0" providerId="ADAL" clId="{22E14732-C1F2-4214-BF17-C33A70748E2C}" dt="2024-08-05T13:27:39.276" v="570" actId="700"/>
          <ac:spMkLst>
            <pc:docMk/>
            <pc:sldMk cId="3220738584" sldId="336"/>
            <ac:spMk id="3" creationId="{92F4E42E-DBE7-F61C-F104-2D5407AEAB4F}"/>
          </ac:spMkLst>
        </pc:spChg>
        <pc:spChg chg="add mod ord">
          <ac:chgData name="Bloom, Ashley (EOTSS)" userId="72d0e8ae-2e4f-4bb9-94cd-a4385f38aed0" providerId="ADAL" clId="{22E14732-C1F2-4214-BF17-C33A70748E2C}" dt="2024-08-05T13:29:18.135" v="607" actId="947"/>
          <ac:spMkLst>
            <pc:docMk/>
            <pc:sldMk cId="3220738584" sldId="336"/>
            <ac:spMk id="4" creationId="{C9D00528-9751-C23D-7535-8C07BA7B18A3}"/>
          </ac:spMkLst>
        </pc:spChg>
        <pc:spChg chg="add mod ord">
          <ac:chgData name="Bloom, Ashley (EOTSS)" userId="72d0e8ae-2e4f-4bb9-94cd-a4385f38aed0" providerId="ADAL" clId="{22E14732-C1F2-4214-BF17-C33A70748E2C}" dt="2024-08-05T13:27:39.276" v="570" actId="700"/>
          <ac:spMkLst>
            <pc:docMk/>
            <pc:sldMk cId="3220738584" sldId="336"/>
            <ac:spMk id="5" creationId="{3AA94BBB-B9CC-C70B-C37E-DFA5A3F85AC4}"/>
          </ac:spMkLst>
        </pc:spChg>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pChg chg="mod ord">
          <ac:chgData name="Bloom, Ashley (EOTSS)" userId="72d0e8ae-2e4f-4bb9-94cd-a4385f38aed0" providerId="ADAL" clId="{22E14732-C1F2-4214-BF17-C33A70748E2C}" dt="2024-08-05T16:19:50.525" v="724" actId="700"/>
          <ac:spMkLst>
            <pc:docMk/>
            <pc:sldMk cId="1793753156" sldId="337"/>
            <ac:spMk id="2" creationId="{BD58BC87-93BD-7475-BE77-47FAB842B2CA}"/>
          </ac:spMkLst>
        </pc:spChg>
        <pc:spChg chg="del mod ord">
          <ac:chgData name="Bloom, Ashley (EOTSS)" userId="72d0e8ae-2e4f-4bb9-94cd-a4385f38aed0" providerId="ADAL" clId="{22E14732-C1F2-4214-BF17-C33A70748E2C}" dt="2024-08-05T16:19:50.525" v="724" actId="700"/>
          <ac:spMkLst>
            <pc:docMk/>
            <pc:sldMk cId="1793753156" sldId="337"/>
            <ac:spMk id="3" creationId="{7617CFC5-FB88-9625-7DBA-25C864FBCB99}"/>
          </ac:spMkLst>
        </pc:spChg>
        <pc:spChg chg="add mod ord">
          <ac:chgData name="Bloom, Ashley (EOTSS)" userId="72d0e8ae-2e4f-4bb9-94cd-a4385f38aed0" providerId="ADAL" clId="{22E14732-C1F2-4214-BF17-C33A70748E2C}" dt="2024-08-05T16:28:51.469" v="1421" actId="12"/>
          <ac:spMkLst>
            <pc:docMk/>
            <pc:sldMk cId="1793753156" sldId="337"/>
            <ac:spMk id="4" creationId="{4933915F-E805-FBAE-B5FB-65707DC76C95}"/>
          </ac:spMkLst>
        </pc:spChg>
        <pc:spChg chg="add mod ord">
          <ac:chgData name="Bloom, Ashley (EOTSS)" userId="72d0e8ae-2e4f-4bb9-94cd-a4385f38aed0" providerId="ADAL" clId="{22E14732-C1F2-4214-BF17-C33A70748E2C}" dt="2024-08-05T16:28:33.894" v="1420" actId="12"/>
          <ac:spMkLst>
            <pc:docMk/>
            <pc:sldMk cId="1793753156" sldId="337"/>
            <ac:spMk id="5" creationId="{E09E0F86-C1C4-CD78-C1FC-EEBEB3A5F9FF}"/>
          </ac:spMkLst>
        </pc:spChg>
      </pc:sldChg>
      <pc:sldChg chg="modSp new mod">
        <pc:chgData name="Bloom, Ashley (EOTSS)" userId="72d0e8ae-2e4f-4bb9-94cd-a4385f38aed0" providerId="ADAL" clId="{22E14732-C1F2-4214-BF17-C33A70748E2C}" dt="2024-08-06T17:05:09.913" v="2679" actId="122"/>
        <pc:sldMkLst>
          <pc:docMk/>
          <pc:sldMk cId="2996991804" sldId="338"/>
        </pc:sldMkLst>
        <pc:spChg chg="mod">
          <ac:chgData name="Bloom, Ashley (EOTSS)" userId="72d0e8ae-2e4f-4bb9-94cd-a4385f38aed0" providerId="ADAL" clId="{22E14732-C1F2-4214-BF17-C33A70748E2C}" dt="2024-08-06T17:05:09.913" v="2679" actId="122"/>
          <ac:spMkLst>
            <pc:docMk/>
            <pc:sldMk cId="2996991804" sldId="338"/>
            <ac:spMk id="2" creationId="{66B3D192-92C4-1F78-A085-4A7B2467A933}"/>
          </ac:spMkLst>
        </pc:spChg>
        <pc:spChg chg="mod">
          <ac:chgData name="Bloom, Ashley (EOTSS)" userId="72d0e8ae-2e4f-4bb9-94cd-a4385f38aed0" providerId="ADAL" clId="{22E14732-C1F2-4214-BF17-C33A70748E2C}" dt="2024-08-06T17:00:02.121" v="2419" actId="20577"/>
          <ac:spMkLst>
            <pc:docMk/>
            <pc:sldMk cId="2996991804" sldId="338"/>
            <ac:spMk id="3" creationId="{A9A8F773-C5BC-AAC0-FC45-A20603E799AE}"/>
          </ac:spMkLst>
        </pc:spChg>
      </pc:sldChg>
    </pc:docChg>
  </pc:docChgLst>
  <pc:docChgLst>
    <pc:chgData name="Bloom, Ashley (EOTSS)" userId="72d0e8ae-2e4f-4bb9-94cd-a4385f38aed0" providerId="ADAL" clId="{C303FB16-FB8B-4A99-B4F3-F2B79E1511BE}"/>
    <pc:docChg chg="custSel delSld modSld">
      <pc:chgData name="Bloom, Ashley (EOTSS)" userId="72d0e8ae-2e4f-4bb9-94cd-a4385f38aed0" providerId="ADAL" clId="{C303FB16-FB8B-4A99-B4F3-F2B79E1511BE}" dt="2024-09-20T13:02:37.405" v="1220" actId="20577"/>
      <pc:docMkLst>
        <pc:docMk/>
      </pc:docMkLst>
      <pc:sldChg chg="modSp mod">
        <pc:chgData name="Bloom, Ashley (EOTSS)" userId="72d0e8ae-2e4f-4bb9-94cd-a4385f38aed0" providerId="ADAL" clId="{C303FB16-FB8B-4A99-B4F3-F2B79E1511BE}" dt="2024-09-18T14:24:28.550" v="2" actId="20577"/>
        <pc:sldMkLst>
          <pc:docMk/>
          <pc:sldMk cId="4274120308" sldId="256"/>
        </pc:sldMkLst>
        <pc:spChg chg="mod">
          <ac:chgData name="Bloom, Ashley (EOTSS)" userId="72d0e8ae-2e4f-4bb9-94cd-a4385f38aed0" providerId="ADAL" clId="{C303FB16-FB8B-4A99-B4F3-F2B79E1511BE}" dt="2024-09-18T14:24:28.550" v="2" actId="20577"/>
          <ac:spMkLst>
            <pc:docMk/>
            <pc:sldMk cId="4274120308" sldId="256"/>
            <ac:spMk id="3" creationId="{73DF786E-4EF4-B345-0F01-3F2D068BD41E}"/>
          </ac:spMkLst>
        </pc:spChg>
      </pc:sldChg>
      <pc:sldChg chg="modSp mod">
        <pc:chgData name="Bloom, Ashley (EOTSS)" userId="72d0e8ae-2e4f-4bb9-94cd-a4385f38aed0" providerId="ADAL" clId="{C303FB16-FB8B-4A99-B4F3-F2B79E1511BE}" dt="2024-09-18T14:25:38.389" v="86" actId="20577"/>
        <pc:sldMkLst>
          <pc:docMk/>
          <pc:sldMk cId="907641570" sldId="257"/>
        </pc:sldMkLst>
        <pc:spChg chg="mod">
          <ac:chgData name="Bloom, Ashley (EOTSS)" userId="72d0e8ae-2e4f-4bb9-94cd-a4385f38aed0" providerId="ADAL" clId="{C303FB16-FB8B-4A99-B4F3-F2B79E1511BE}" dt="2024-09-18T14:25:38.389" v="86" actId="20577"/>
          <ac:spMkLst>
            <pc:docMk/>
            <pc:sldMk cId="907641570" sldId="257"/>
            <ac:spMk id="3" creationId="{044C0BF8-ACE0-1642-E7A4-63B54E626902}"/>
          </ac:spMkLst>
        </pc:spChg>
      </pc:sldChg>
      <pc:sldChg chg="modSp mod">
        <pc:chgData name="Bloom, Ashley (EOTSS)" userId="72d0e8ae-2e4f-4bb9-94cd-a4385f38aed0" providerId="ADAL" clId="{C303FB16-FB8B-4A99-B4F3-F2B79E1511BE}" dt="2024-09-18T14:29:05.872" v="252" actId="20577"/>
        <pc:sldMkLst>
          <pc:docMk/>
          <pc:sldMk cId="2890622037" sldId="275"/>
        </pc:sldMkLst>
        <pc:spChg chg="mod">
          <ac:chgData name="Bloom, Ashley (EOTSS)" userId="72d0e8ae-2e4f-4bb9-94cd-a4385f38aed0" providerId="ADAL" clId="{C303FB16-FB8B-4A99-B4F3-F2B79E1511BE}" dt="2024-09-18T14:29:05.872" v="252" actId="20577"/>
          <ac:spMkLst>
            <pc:docMk/>
            <pc:sldMk cId="2890622037" sldId="275"/>
            <ac:spMk id="3" creationId="{4DBBF46A-1C58-3DFA-BEE3-38876A216B60}"/>
          </ac:spMkLst>
        </pc:spChg>
      </pc:sldChg>
      <pc:sldChg chg="modSp mod">
        <pc:chgData name="Bloom, Ashley (EOTSS)" userId="72d0e8ae-2e4f-4bb9-94cd-a4385f38aed0" providerId="ADAL" clId="{C303FB16-FB8B-4A99-B4F3-F2B79E1511BE}" dt="2024-09-18T14:26:13.207" v="97" actId="20577"/>
        <pc:sldMkLst>
          <pc:docMk/>
          <pc:sldMk cId="1451364275" sldId="339"/>
        </pc:sldMkLst>
        <pc:spChg chg="mod">
          <ac:chgData name="Bloom, Ashley (EOTSS)" userId="72d0e8ae-2e4f-4bb9-94cd-a4385f38aed0" providerId="ADAL" clId="{C303FB16-FB8B-4A99-B4F3-F2B79E1511BE}" dt="2024-09-18T14:26:13.207" v="97" actId="20577"/>
          <ac:spMkLst>
            <pc:docMk/>
            <pc:sldMk cId="1451364275" sldId="339"/>
            <ac:spMk id="4" creationId="{D62AA073-EEE5-17C7-9C76-5ED45613061E}"/>
          </ac:spMkLst>
        </pc:spChg>
      </pc:sldChg>
      <pc:sldChg chg="modSp mod">
        <pc:chgData name="Bloom, Ashley (EOTSS)" userId="72d0e8ae-2e4f-4bb9-94cd-a4385f38aed0" providerId="ADAL" clId="{C303FB16-FB8B-4A99-B4F3-F2B79E1511BE}" dt="2024-09-20T13:02:37.405" v="1220" actId="20577"/>
        <pc:sldMkLst>
          <pc:docMk/>
          <pc:sldMk cId="2636467834" sldId="340"/>
        </pc:sldMkLst>
        <pc:spChg chg="mod">
          <ac:chgData name="Bloom, Ashley (EOTSS)" userId="72d0e8ae-2e4f-4bb9-94cd-a4385f38aed0" providerId="ADAL" clId="{C303FB16-FB8B-4A99-B4F3-F2B79E1511BE}" dt="2024-09-18T14:26:31.228" v="108" actId="20577"/>
          <ac:spMkLst>
            <pc:docMk/>
            <pc:sldMk cId="2636467834" sldId="340"/>
            <ac:spMk id="2" creationId="{3D08B2C1-63E7-C30C-0043-F1C67DBD9AFB}"/>
          </ac:spMkLst>
        </pc:spChg>
        <pc:spChg chg="mod">
          <ac:chgData name="Bloom, Ashley (EOTSS)" userId="72d0e8ae-2e4f-4bb9-94cd-a4385f38aed0" providerId="ADAL" clId="{C303FB16-FB8B-4A99-B4F3-F2B79E1511BE}" dt="2024-09-20T13:02:37.405" v="1220" actId="20577"/>
          <ac:spMkLst>
            <pc:docMk/>
            <pc:sldMk cId="2636467834" sldId="340"/>
            <ac:spMk id="3" creationId="{8B8D2E79-13C1-9E06-D93C-A05EEC0EFA89}"/>
          </ac:spMkLst>
        </pc:spChg>
      </pc:sldChg>
      <pc:sldChg chg="modSp mod">
        <pc:chgData name="Bloom, Ashley (EOTSS)" userId="72d0e8ae-2e4f-4bb9-94cd-a4385f38aed0" providerId="ADAL" clId="{C303FB16-FB8B-4A99-B4F3-F2B79E1511BE}" dt="2024-09-18T14:27:10.738" v="172" actId="20577"/>
        <pc:sldMkLst>
          <pc:docMk/>
          <pc:sldMk cId="875351053" sldId="341"/>
        </pc:sldMkLst>
        <pc:spChg chg="mod">
          <ac:chgData name="Bloom, Ashley (EOTSS)" userId="72d0e8ae-2e4f-4bb9-94cd-a4385f38aed0" providerId="ADAL" clId="{C303FB16-FB8B-4A99-B4F3-F2B79E1511BE}" dt="2024-09-18T14:27:10.738" v="172" actId="20577"/>
          <ac:spMkLst>
            <pc:docMk/>
            <pc:sldMk cId="875351053" sldId="341"/>
            <ac:spMk id="4" creationId="{536D487A-4CD6-681A-6EF4-35CFEDD189A2}"/>
          </ac:spMkLst>
        </pc:spChg>
      </pc:sldChg>
      <pc:sldChg chg="modSp mod">
        <pc:chgData name="Bloom, Ashley (EOTSS)" userId="72d0e8ae-2e4f-4bb9-94cd-a4385f38aed0" providerId="ADAL" clId="{C303FB16-FB8B-4A99-B4F3-F2B79E1511BE}" dt="2024-09-20T13:00:51.631" v="1163" actId="20577"/>
        <pc:sldMkLst>
          <pc:docMk/>
          <pc:sldMk cId="3010108517" sldId="342"/>
        </pc:sldMkLst>
        <pc:spChg chg="mod">
          <ac:chgData name="Bloom, Ashley (EOTSS)" userId="72d0e8ae-2e4f-4bb9-94cd-a4385f38aed0" providerId="ADAL" clId="{C303FB16-FB8B-4A99-B4F3-F2B79E1511BE}" dt="2024-09-20T12:58:49.842" v="911" actId="20577"/>
          <ac:spMkLst>
            <pc:docMk/>
            <pc:sldMk cId="3010108517" sldId="342"/>
            <ac:spMk id="2" creationId="{BE546871-1E56-CC42-6F9A-311E80F242E5}"/>
          </ac:spMkLst>
        </pc:spChg>
        <pc:spChg chg="mod">
          <ac:chgData name="Bloom, Ashley (EOTSS)" userId="72d0e8ae-2e4f-4bb9-94cd-a4385f38aed0" providerId="ADAL" clId="{C303FB16-FB8B-4A99-B4F3-F2B79E1511BE}" dt="2024-09-20T13:00:51.631" v="1163" actId="20577"/>
          <ac:spMkLst>
            <pc:docMk/>
            <pc:sldMk cId="3010108517" sldId="342"/>
            <ac:spMk id="3" creationId="{84808A42-024C-600A-AE68-1D81A08EB52E}"/>
          </ac:spMkLst>
        </pc:spChg>
      </pc:sldChg>
      <pc:sldChg chg="del">
        <pc:chgData name="Bloom, Ashley (EOTSS)" userId="72d0e8ae-2e4f-4bb9-94cd-a4385f38aed0" providerId="ADAL" clId="{C303FB16-FB8B-4A99-B4F3-F2B79E1511BE}" dt="2024-09-18T14:27:32.081" v="173" actId="2696"/>
        <pc:sldMkLst>
          <pc:docMk/>
          <pc:sldMk cId="1652699071" sldId="343"/>
        </pc:sldMkLst>
      </pc:sldChg>
    </pc:docChg>
  </pc:docChgLst>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9-05T18:55:18.557" v="2428"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pChg chg="mod">
          <ac:chgData name="Bloom, Ashley (EOTSS)" userId="72d0e8ae-2e4f-4bb9-94cd-a4385f38aed0" providerId="ADAL" clId="{4134DF12-6A7D-4455-B2FC-866E5B71D9D5}" dt="2024-08-29T17:26:59.395" v="31" actId="20577"/>
          <ac:spMkLst>
            <pc:docMk/>
            <pc:sldMk cId="4274120308" sldId="256"/>
            <ac:spMk id="3" creationId="{73DF786E-4EF4-B345-0F01-3F2D068BD41E}"/>
          </ac:spMkLst>
        </pc:spChg>
      </pc:sldChg>
      <pc:sldChg chg="modSp mod">
        <pc:chgData name="Bloom, Ashley (EOTSS)" userId="72d0e8ae-2e4f-4bb9-94cd-a4385f38aed0" providerId="ADAL" clId="{4134DF12-6A7D-4455-B2FC-866E5B71D9D5}" dt="2024-08-29T19:38:00.382" v="1196" actId="20577"/>
        <pc:sldMkLst>
          <pc:docMk/>
          <pc:sldMk cId="907641570" sldId="257"/>
        </pc:sldMkLst>
        <pc:spChg chg="mod">
          <ac:chgData name="Bloom, Ashley (EOTSS)" userId="72d0e8ae-2e4f-4bb9-94cd-a4385f38aed0" providerId="ADAL" clId="{4134DF12-6A7D-4455-B2FC-866E5B71D9D5}" dt="2024-08-29T19:38:00.382" v="1196" actId="20577"/>
          <ac:spMkLst>
            <pc:docMk/>
            <pc:sldMk cId="907641570" sldId="257"/>
            <ac:spMk id="3" creationId="{044C0BF8-ACE0-1642-E7A4-63B54E626902}"/>
          </ac:spMkLst>
        </pc:spChg>
      </pc:sldChg>
      <pc:sldChg chg="modSp mod">
        <pc:chgData name="Bloom, Ashley (EOTSS)" userId="72d0e8ae-2e4f-4bb9-94cd-a4385f38aed0" providerId="ADAL" clId="{4134DF12-6A7D-4455-B2FC-866E5B71D9D5}" dt="2024-09-05T18:55:18.557" v="2428" actId="20577"/>
        <pc:sldMkLst>
          <pc:docMk/>
          <pc:sldMk cId="2890622037" sldId="275"/>
        </pc:sldMkLst>
        <pc:spChg chg="mod">
          <ac:chgData name="Bloom, Ashley (EOTSS)" userId="72d0e8ae-2e4f-4bb9-94cd-a4385f38aed0" providerId="ADAL" clId="{4134DF12-6A7D-4455-B2FC-866E5B71D9D5}" dt="2024-09-05T18:55:18.557" v="2428" actId="20577"/>
          <ac:spMkLst>
            <pc:docMk/>
            <pc:sldMk cId="2890622037" sldId="275"/>
            <ac:spMk id="3" creationId="{4DBBF46A-1C58-3DFA-BEE3-38876A216B60}"/>
          </ac:spMkLst>
        </pc:spChg>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pChg chg="del mod ord">
          <ac:chgData name="Bloom, Ashley (EOTSS)" userId="72d0e8ae-2e4f-4bb9-94cd-a4385f38aed0" providerId="ADAL" clId="{4134DF12-6A7D-4455-B2FC-866E5B71D9D5}" dt="2024-08-29T17:29:12.816" v="150" actId="700"/>
          <ac:spMkLst>
            <pc:docMk/>
            <pc:sldMk cId="1451364275" sldId="339"/>
            <ac:spMk id="2" creationId="{1B2C7C87-9F81-DB68-4AE1-BE12C57CACF2}"/>
          </ac:spMkLst>
        </pc:spChg>
        <pc:spChg chg="del mod ord">
          <ac:chgData name="Bloom, Ashley (EOTSS)" userId="72d0e8ae-2e4f-4bb9-94cd-a4385f38aed0" providerId="ADAL" clId="{4134DF12-6A7D-4455-B2FC-866E5B71D9D5}" dt="2024-08-29T17:29:12.816" v="150" actId="700"/>
          <ac:spMkLst>
            <pc:docMk/>
            <pc:sldMk cId="1451364275" sldId="339"/>
            <ac:spMk id="3" creationId="{713143E7-EFDA-C1D6-C680-3F18EBEA248B}"/>
          </ac:spMkLst>
        </pc:spChg>
        <pc:spChg chg="add mod ord">
          <ac:chgData name="Bloom, Ashley (EOTSS)" userId="72d0e8ae-2e4f-4bb9-94cd-a4385f38aed0" providerId="ADAL" clId="{4134DF12-6A7D-4455-B2FC-866E5B71D9D5}" dt="2024-08-29T17:30:45.064" v="196" actId="947"/>
          <ac:spMkLst>
            <pc:docMk/>
            <pc:sldMk cId="1451364275" sldId="339"/>
            <ac:spMk id="4" creationId="{D62AA073-EEE5-17C7-9C76-5ED45613061E}"/>
          </ac:spMkLst>
        </pc:spChg>
        <pc:spChg chg="add mod ord">
          <ac:chgData name="Bloom, Ashley (EOTSS)" userId="72d0e8ae-2e4f-4bb9-94cd-a4385f38aed0" providerId="ADAL" clId="{4134DF12-6A7D-4455-B2FC-866E5B71D9D5}" dt="2024-08-29T17:29:12.816" v="150" actId="700"/>
          <ac:spMkLst>
            <pc:docMk/>
            <pc:sldMk cId="1451364275" sldId="339"/>
            <ac:spMk id="5" creationId="{1A882438-0202-AD37-2403-E958878C21A8}"/>
          </ac:spMkLst>
        </pc:spChg>
      </pc:sldChg>
      <pc:sldChg chg="modSp new mod">
        <pc:chgData name="Bloom, Ashley (EOTSS)" userId="72d0e8ae-2e4f-4bb9-94cd-a4385f38aed0" providerId="ADAL" clId="{4134DF12-6A7D-4455-B2FC-866E5B71D9D5}" dt="2024-08-29T17:35:52.608" v="617" actId="12"/>
        <pc:sldMkLst>
          <pc:docMk/>
          <pc:sldMk cId="2636467834" sldId="340"/>
        </pc:sldMkLst>
        <pc:spChg chg="mod">
          <ac:chgData name="Bloom, Ashley (EOTSS)" userId="72d0e8ae-2e4f-4bb9-94cd-a4385f38aed0" providerId="ADAL" clId="{4134DF12-6A7D-4455-B2FC-866E5B71D9D5}" dt="2024-08-29T17:31:13.580" v="230" actId="122"/>
          <ac:spMkLst>
            <pc:docMk/>
            <pc:sldMk cId="2636467834" sldId="340"/>
            <ac:spMk id="2" creationId="{3D08B2C1-63E7-C30C-0043-F1C67DBD9AFB}"/>
          </ac:spMkLst>
        </pc:spChg>
        <pc:spChg chg="mod">
          <ac:chgData name="Bloom, Ashley (EOTSS)" userId="72d0e8ae-2e4f-4bb9-94cd-a4385f38aed0" providerId="ADAL" clId="{4134DF12-6A7D-4455-B2FC-866E5B71D9D5}" dt="2024-08-29T17:35:52.608" v="617" actId="12"/>
          <ac:spMkLst>
            <pc:docMk/>
            <pc:sldMk cId="2636467834" sldId="340"/>
            <ac:spMk id="3" creationId="{8B8D2E79-13C1-9E06-D93C-A05EEC0EFA89}"/>
          </ac:spMkLst>
        </pc:spChg>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pChg chg="del mod ord">
          <ac:chgData name="Bloom, Ashley (EOTSS)" userId="72d0e8ae-2e4f-4bb9-94cd-a4385f38aed0" providerId="ADAL" clId="{4134DF12-6A7D-4455-B2FC-866E5B71D9D5}" dt="2024-08-29T17:38:25.116" v="647" actId="700"/>
          <ac:spMkLst>
            <pc:docMk/>
            <pc:sldMk cId="875351053" sldId="341"/>
            <ac:spMk id="2" creationId="{AF5758A3-D179-A5EA-C065-D5D15F79FD6B}"/>
          </ac:spMkLst>
        </pc:spChg>
        <pc:spChg chg="mod ord">
          <ac:chgData name="Bloom, Ashley (EOTSS)" userId="72d0e8ae-2e4f-4bb9-94cd-a4385f38aed0" providerId="ADAL" clId="{4134DF12-6A7D-4455-B2FC-866E5B71D9D5}" dt="2024-08-29T17:38:25.116" v="647" actId="700"/>
          <ac:spMkLst>
            <pc:docMk/>
            <pc:sldMk cId="875351053" sldId="341"/>
            <ac:spMk id="3" creationId="{819515FF-0DA9-BA2A-2BFF-F5060E931188}"/>
          </ac:spMkLst>
        </pc:spChg>
        <pc:spChg chg="add mod ord">
          <ac:chgData name="Bloom, Ashley (EOTSS)" userId="72d0e8ae-2e4f-4bb9-94cd-a4385f38aed0" providerId="ADAL" clId="{4134DF12-6A7D-4455-B2FC-866E5B71D9D5}" dt="2024-08-29T17:39:15.282" v="676" actId="947"/>
          <ac:spMkLst>
            <pc:docMk/>
            <pc:sldMk cId="875351053" sldId="341"/>
            <ac:spMk id="4" creationId="{536D487A-4CD6-681A-6EF4-35CFEDD189A2}"/>
          </ac:spMkLst>
        </pc:spChg>
      </pc:sldChg>
      <pc:sldChg chg="modSp new mod">
        <pc:chgData name="Bloom, Ashley (EOTSS)" userId="72d0e8ae-2e4f-4bb9-94cd-a4385f38aed0" providerId="ADAL" clId="{4134DF12-6A7D-4455-B2FC-866E5B71D9D5}" dt="2024-08-29T19:43:46.947" v="1667" actId="20577"/>
        <pc:sldMkLst>
          <pc:docMk/>
          <pc:sldMk cId="3010108517" sldId="342"/>
        </pc:sldMkLst>
        <pc:spChg chg="mod">
          <ac:chgData name="Bloom, Ashley (EOTSS)" userId="72d0e8ae-2e4f-4bb9-94cd-a4385f38aed0" providerId="ADAL" clId="{4134DF12-6A7D-4455-B2FC-866E5B71D9D5}" dt="2024-08-29T17:45:36.591" v="1028" actId="122"/>
          <ac:spMkLst>
            <pc:docMk/>
            <pc:sldMk cId="3010108517" sldId="342"/>
            <ac:spMk id="2" creationId="{BE546871-1E56-CC42-6F9A-311E80F242E5}"/>
          </ac:spMkLst>
        </pc:spChg>
        <pc:spChg chg="mod">
          <ac:chgData name="Bloom, Ashley (EOTSS)" userId="72d0e8ae-2e4f-4bb9-94cd-a4385f38aed0" providerId="ADAL" clId="{4134DF12-6A7D-4455-B2FC-866E5B71D9D5}" dt="2024-08-29T19:43:46.947" v="1667" actId="20577"/>
          <ac:spMkLst>
            <pc:docMk/>
            <pc:sldMk cId="3010108517" sldId="342"/>
            <ac:spMk id="3" creationId="{84808A42-024C-600A-AE68-1D81A08EB52E}"/>
          </ac:spMkLst>
        </pc:spChg>
      </pc:sldChg>
      <pc:sldChg chg="modSp new del mod">
        <pc:chgData name="Bloom, Ashley (EOTSS)" userId="72d0e8ae-2e4f-4bb9-94cd-a4385f38aed0" providerId="ADAL" clId="{4134DF12-6A7D-4455-B2FC-866E5B71D9D5}" dt="2024-08-29T17:45:13.671" v="1010" actId="2696"/>
        <pc:sldMkLst>
          <pc:docMk/>
          <pc:sldMk cId="4017964846" sldId="342"/>
        </pc:sldMkLst>
        <pc:spChg chg="mod">
          <ac:chgData name="Bloom, Ashley (EOTSS)" userId="72d0e8ae-2e4f-4bb9-94cd-a4385f38aed0" providerId="ADAL" clId="{4134DF12-6A7D-4455-B2FC-866E5B71D9D5}" dt="2024-08-29T17:44:14.593" v="1009" actId="122"/>
          <ac:spMkLst>
            <pc:docMk/>
            <pc:sldMk cId="4017964846" sldId="342"/>
            <ac:spMk id="3" creationId="{2FDA7EB0-C45A-73FE-6E31-D6EE5AE237CB}"/>
          </ac:spMkLst>
        </pc:spChg>
      </pc:sldChg>
      <pc:sldChg chg="modSp new mod">
        <pc:chgData name="Bloom, Ashley (EOTSS)" userId="72d0e8ae-2e4f-4bb9-94cd-a4385f38aed0" providerId="ADAL" clId="{4134DF12-6A7D-4455-B2FC-866E5B71D9D5}" dt="2024-08-29T19:51:14.588" v="2232" actId="20577"/>
        <pc:sldMkLst>
          <pc:docMk/>
          <pc:sldMk cId="1652699071" sldId="343"/>
        </pc:sldMkLst>
        <pc:spChg chg="mod">
          <ac:chgData name="Bloom, Ashley (EOTSS)" userId="72d0e8ae-2e4f-4bb9-94cd-a4385f38aed0" providerId="ADAL" clId="{4134DF12-6A7D-4455-B2FC-866E5B71D9D5}" dt="2024-08-29T19:50:45.189" v="2215" actId="20577"/>
          <ac:spMkLst>
            <pc:docMk/>
            <pc:sldMk cId="1652699071" sldId="343"/>
            <ac:spMk id="2" creationId="{49E2B765-92D4-C654-22CF-EDEE60804D3A}"/>
          </ac:spMkLst>
        </pc:spChg>
        <pc:spChg chg="mod">
          <ac:chgData name="Bloom, Ashley (EOTSS)" userId="72d0e8ae-2e4f-4bb9-94cd-a4385f38aed0" providerId="ADAL" clId="{4134DF12-6A7D-4455-B2FC-866E5B71D9D5}" dt="2024-08-29T19:51:14.588" v="2232" actId="20577"/>
          <ac:spMkLst>
            <pc:docMk/>
            <pc:sldMk cId="1652699071" sldId="343"/>
            <ac:spMk id="3" creationId="{F75A2BED-937E-27BA-64D6-97B573E9CA44}"/>
          </ac:spMkLst>
        </pc:spChg>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pChg chg="mod">
          <ac:chgData name="Bloom, Ashley (EOTSS)" userId="72d0e8ae-2e4f-4bb9-94cd-a4385f38aed0" providerId="ADAL" clId="{01A03B33-CB6A-4743-947B-51B8D2B931F3}" dt="2024-08-27T21:40:41.129" v="166" actId="20577"/>
          <ac:spMkLst>
            <pc:docMk/>
            <pc:sldMk cId="4274120308" sldId="256"/>
            <ac:spMk id="2" creationId="{5688927A-E7A3-ED63-CCF9-F733A80C60E4}"/>
          </ac:spMkLst>
        </pc:spChg>
        <pc:spChg chg="mod">
          <ac:chgData name="Bloom, Ashley (EOTSS)" userId="72d0e8ae-2e4f-4bb9-94cd-a4385f38aed0" providerId="ADAL" clId="{01A03B33-CB6A-4743-947B-51B8D2B931F3}" dt="2024-08-27T21:38:43.898" v="94" actId="20577"/>
          <ac:spMkLst>
            <pc:docMk/>
            <pc:sldMk cId="4274120308" sldId="256"/>
            <ac:spMk id="3" creationId="{73DF786E-4EF4-B345-0F01-3F2D068BD41E}"/>
          </ac:spMkLst>
        </pc:spChg>
      </pc:sldChg>
      <pc:sldChg chg="modSp mod">
        <pc:chgData name="Bloom, Ashley (EOTSS)" userId="72d0e8ae-2e4f-4bb9-94cd-a4385f38aed0" providerId="ADAL" clId="{01A03B33-CB6A-4743-947B-51B8D2B931F3}" dt="2024-08-27T21:45:33.426" v="254" actId="20577"/>
        <pc:sldMkLst>
          <pc:docMk/>
          <pc:sldMk cId="907641570" sldId="257"/>
        </pc:sldMkLst>
        <pc:spChg chg="mod">
          <ac:chgData name="Bloom, Ashley (EOTSS)" userId="72d0e8ae-2e4f-4bb9-94cd-a4385f38aed0" providerId="ADAL" clId="{01A03B33-CB6A-4743-947B-51B8D2B931F3}" dt="2024-08-27T21:45:33.426" v="254" actId="20577"/>
          <ac:spMkLst>
            <pc:docMk/>
            <pc:sldMk cId="907641570" sldId="257"/>
            <ac:spMk id="3" creationId="{044C0BF8-ACE0-1642-E7A4-63B54E626902}"/>
          </ac:spMkLst>
        </pc:spChg>
      </pc:sldChg>
      <pc:sldChg chg="modSp mod">
        <pc:chgData name="Bloom, Ashley (EOTSS)" userId="72d0e8ae-2e4f-4bb9-94cd-a4385f38aed0" providerId="ADAL" clId="{01A03B33-CB6A-4743-947B-51B8D2B931F3}" dt="2024-08-27T21:44:05.034" v="194" actId="27636"/>
        <pc:sldMkLst>
          <pc:docMk/>
          <pc:sldMk cId="2890622037" sldId="275"/>
        </pc:sldMkLst>
        <pc:spChg chg="mod">
          <ac:chgData name="Bloom, Ashley (EOTSS)" userId="72d0e8ae-2e4f-4bb9-94cd-a4385f38aed0" providerId="ADAL" clId="{01A03B33-CB6A-4743-947B-51B8D2B931F3}" dt="2024-08-27T21:44:05.034" v="194" actId="27636"/>
          <ac:spMkLst>
            <pc:docMk/>
            <pc:sldMk cId="2890622037" sldId="275"/>
            <ac:spMk id="3" creationId="{4DBBF46A-1C58-3DFA-BEE3-38876A216B60}"/>
          </ac:spMkLst>
        </pc:spChg>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pChg chg="mod">
          <ac:chgData name="Bloom, Ashley (EOTSS)" userId="72d0e8ae-2e4f-4bb9-94cd-a4385f38aed0" providerId="ADAL" clId="{01A03B33-CB6A-4743-947B-51B8D2B931F3}" dt="2024-08-27T21:54:46.911" v="272" actId="20577"/>
          <ac:spMkLst>
            <pc:docMk/>
            <pc:sldMk cId="2689717624" sldId="327"/>
            <ac:spMk id="2" creationId="{1D3CAAB8-B132-3A81-DBAE-46A8248008CB}"/>
          </ac:spMkLst>
        </pc:spChg>
        <pc:spChg chg="mod">
          <ac:chgData name="Bloom, Ashley (EOTSS)" userId="72d0e8ae-2e4f-4bb9-94cd-a4385f38aed0" providerId="ADAL" clId="{01A03B33-CB6A-4743-947B-51B8D2B931F3}" dt="2024-08-27T21:42:53.216" v="176" actId="27636"/>
          <ac:spMkLst>
            <pc:docMk/>
            <pc:sldMk cId="2689717624" sldId="327"/>
            <ac:spMk id="3" creationId="{333CE3B7-3719-182B-AB68-E73D8C9E816F}"/>
          </ac:spMkLst>
        </pc:spChg>
      </pc:sldChg>
      <pc:sldChg chg="modSp mod">
        <pc:chgData name="Bloom, Ashley (EOTSS)" userId="72d0e8ae-2e4f-4bb9-94cd-a4385f38aed0" providerId="ADAL" clId="{01A03B33-CB6A-4743-947B-51B8D2B931F3}" dt="2024-08-27T21:44:53.072" v="231" actId="20577"/>
        <pc:sldMkLst>
          <pc:docMk/>
          <pc:sldMk cId="2047830750" sldId="333"/>
        </pc:sldMkLst>
        <pc:spChg chg="mod">
          <ac:chgData name="Bloom, Ashley (EOTSS)" userId="72d0e8ae-2e4f-4bb9-94cd-a4385f38aed0" providerId="ADAL" clId="{01A03B33-CB6A-4743-947B-51B8D2B931F3}" dt="2024-08-27T21:44:53.072" v="231" actId="20577"/>
          <ac:spMkLst>
            <pc:docMk/>
            <pc:sldMk cId="2047830750" sldId="333"/>
            <ac:spMk id="5" creationId="{287D025C-3BFB-7356-B452-63A3CAE75A33}"/>
          </ac:spMkLst>
        </pc:spChg>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9/27/2024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12</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9/27/2024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9/27/2024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Accessibility Training Plan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September 27,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46871-1E56-CC42-6F9A-311E80F242E5}"/>
              </a:ext>
            </a:extLst>
          </p:cNvPr>
          <p:cNvSpPr>
            <a:spLocks noGrp="1"/>
          </p:cNvSpPr>
          <p:nvPr>
            <p:ph type="title"/>
          </p:nvPr>
        </p:nvSpPr>
        <p:spPr/>
        <p:txBody>
          <a:bodyPr/>
          <a:lstStyle/>
          <a:p>
            <a:pPr algn="ctr"/>
            <a:r>
              <a:rPr lang="en-US" dirty="0"/>
              <a:t>Cornerstone Platform for Training Provision</a:t>
            </a:r>
          </a:p>
        </p:txBody>
      </p:sp>
      <p:sp>
        <p:nvSpPr>
          <p:cNvPr id="3" name="Content Placeholder 2">
            <a:extLst>
              <a:ext uri="{FF2B5EF4-FFF2-40B4-BE49-F238E27FC236}">
                <a16:creationId xmlns:a16="http://schemas.microsoft.com/office/drawing/2014/main" id="{84808A42-024C-600A-AE68-1D81A08EB52E}"/>
              </a:ext>
            </a:extLst>
          </p:cNvPr>
          <p:cNvSpPr>
            <a:spLocks noGrp="1"/>
          </p:cNvSpPr>
          <p:nvPr>
            <p:ph idx="1"/>
          </p:nvPr>
        </p:nvSpPr>
        <p:spPr/>
        <p:txBody>
          <a:bodyPr>
            <a:normAutofit/>
          </a:bodyPr>
          <a:lstStyle/>
          <a:p>
            <a:pPr marL="0" indent="0">
              <a:buNone/>
            </a:pPr>
            <a:r>
              <a:rPr lang="en-US" dirty="0"/>
              <a:t>Question and answer discussion with representatives from Human Resources Division</a:t>
            </a:r>
          </a:p>
          <a:p>
            <a:pPr marL="0" indent="0">
              <a:buNone/>
            </a:pPr>
            <a:endParaRPr lang="en-US" dirty="0"/>
          </a:p>
          <a:p>
            <a:pPr marL="0" indent="0">
              <a:buNone/>
            </a:pPr>
            <a:r>
              <a:rPr lang="en-US" dirty="0"/>
              <a:t>Please raise your hand and say your name and organization you represent prior to asking a question</a:t>
            </a:r>
          </a:p>
          <a:p>
            <a:pPr marL="0" indent="0">
              <a:buNone/>
            </a:pPr>
            <a:endParaRPr lang="en-US" dirty="0"/>
          </a:p>
          <a:p>
            <a:pPr marL="0" indent="0">
              <a:buNone/>
            </a:pPr>
            <a:r>
              <a:rPr lang="en-US" dirty="0"/>
              <a:t>You may also post questions in the chat</a:t>
            </a:r>
          </a:p>
        </p:txBody>
      </p:sp>
    </p:spTree>
    <p:extLst>
      <p:ext uri="{BB962C8B-B14F-4D97-AF65-F5344CB8AC3E}">
        <p14:creationId xmlns:p14="http://schemas.microsoft.com/office/powerpoint/2010/main" val="3010108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Accessibility Training Plan Working Group</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Present goals and progress update at October 7</a:t>
            </a:r>
            <a:r>
              <a:rPr lang="en-US" baseline="30000" dirty="0"/>
              <a:t>th</a:t>
            </a:r>
            <a:r>
              <a:rPr lang="en-US" dirty="0"/>
              <a:t> board meeting</a:t>
            </a:r>
          </a:p>
          <a:p>
            <a:pPr marL="514350" indent="-514350">
              <a:buFont typeface="+mj-lt"/>
              <a:buAutoNum type="arabicPeriod"/>
            </a:pPr>
            <a:r>
              <a:rPr lang="en-US" dirty="0"/>
              <a:t>Continue regular meetings to identify possible tasks for group members to complete to make training plan recommendations</a:t>
            </a:r>
          </a:p>
          <a:p>
            <a:pPr marL="514350" indent="-514350">
              <a:buFont typeface="+mj-lt"/>
              <a:buAutoNum type="arabicPeriod"/>
            </a:pPr>
            <a:r>
              <a:rPr lang="en-US" dirty="0"/>
              <a:t>Present recommendations for board feedback at a future meeting</a:t>
            </a:r>
          </a:p>
        </p:txBody>
      </p:sp>
    </p:spTree>
    <p:extLst>
      <p:ext uri="{BB962C8B-B14F-4D97-AF65-F5344CB8AC3E}">
        <p14:creationId xmlns:p14="http://schemas.microsoft.com/office/powerpoint/2010/main" val="2890622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Review Discussion Points from the September Meeting</a:t>
            </a:r>
          </a:p>
          <a:p>
            <a:pPr marL="514350" indent="-514350">
              <a:buFont typeface="+mj-lt"/>
              <a:buAutoNum type="arabicPeriod"/>
            </a:pPr>
            <a:r>
              <a:rPr lang="en-US" dirty="0"/>
              <a:t>Question and Answer Discussion with Human Resources Division</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lnSpcReduction="10000"/>
          </a:bodyPr>
          <a:lstStyle/>
          <a:p>
            <a:pPr marL="609600" indent="-457200"/>
            <a:r>
              <a:rPr lang="en-US" b="1" dirty="0"/>
              <a:t>Jason Snyder,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b="1" dirty="0"/>
              <a:t>Ashley Bloom, </a:t>
            </a:r>
            <a:r>
              <a:rPr lang="en-US" dirty="0"/>
              <a:t>CIAO, Executive Office of Technology Services and Security</a:t>
            </a:r>
          </a:p>
          <a:p>
            <a:pPr marL="609600" indent="-457200"/>
            <a:r>
              <a:rPr lang="en-US" b="1" dirty="0"/>
              <a:t>Brian Chase</a:t>
            </a:r>
            <a:r>
              <a:rPr lang="en-US" dirty="0"/>
              <a:t>, </a:t>
            </a:r>
            <a:r>
              <a:rPr lang="en-US" dirty="0">
                <a:ea typeface="Noto Sans Light" panose="020B0402040504020204" pitchFamily="34" charset="0"/>
                <a:cs typeface="Noto Sans Light" panose="020B0402040504020204" pitchFamily="34" charset="0"/>
              </a:rPr>
              <a:t>Secretariat CIO, Executive Office of Veterans Services</a:t>
            </a:r>
          </a:p>
          <a:p>
            <a:pPr marL="609600" indent="-457200"/>
            <a:r>
              <a:rPr lang="en-US" b="1" dirty="0"/>
              <a:t>Ellen Christy, </a:t>
            </a:r>
            <a:r>
              <a:rPr lang="en-US" dirty="0"/>
              <a:t>Secretariat CIO, Executive Office of Economic Development</a:t>
            </a:r>
          </a:p>
          <a:p>
            <a:pPr marL="609600" indent="-457200"/>
            <a:r>
              <a:rPr lang="en-US" b="1" dirty="0"/>
              <a:t>Larry Goldberg, </a:t>
            </a:r>
            <a:r>
              <a:rPr lang="en-US" dirty="0"/>
              <a:t>Public Board Member</a:t>
            </a:r>
          </a:p>
          <a:p>
            <a:pPr marL="609600" indent="-457200"/>
            <a:r>
              <a:rPr lang="en-US" b="1" dirty="0"/>
              <a:t>David Kingsbury, </a:t>
            </a:r>
            <a:r>
              <a:rPr lang="en-US" dirty="0"/>
              <a:t>Public Board Member</a:t>
            </a:r>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Accessibility Training Plan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Provide accessibility training to introduce Commonwealth employees to digital accessibility in conjunction with role-based accessibility requirements</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Training</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lstStyle/>
          <a:p>
            <a:pPr marL="0" indent="0">
              <a:buNone/>
            </a:pPr>
            <a:r>
              <a:rPr lang="en-US" dirty="0"/>
              <a:t>From Executive Order 614:</a:t>
            </a:r>
          </a:p>
          <a:p>
            <a:pPr marL="0" indent="0">
              <a:buNone/>
            </a:pPr>
            <a:endParaRPr lang="en-US" dirty="0"/>
          </a:p>
          <a:p>
            <a:pPr marL="0" indent="0">
              <a:buNone/>
            </a:pPr>
            <a:r>
              <a:rPr lang="en-US" dirty="0"/>
              <a:t>The CIAO, in consultation with the Board, shall assess the current digital accessibility training requirements for executive department employees with responsibility for digital content and, in collaboration with Massachusetts Office on Disability and the Human Resources Division, develop and implement a Digital Accessibility and Equity Training Plan that may establish new training or continuing education requirements for such employees.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2AA073-EEE5-17C7-9C76-5ED45613061E}"/>
              </a:ext>
            </a:extLst>
          </p:cNvPr>
          <p:cNvSpPr>
            <a:spLocks noGrp="1"/>
          </p:cNvSpPr>
          <p:nvPr>
            <p:ph type="ctrTitle"/>
          </p:nvPr>
        </p:nvSpPr>
        <p:spPr/>
        <p:txBody>
          <a:bodyPr/>
          <a:lstStyle/>
          <a:p>
            <a:r>
              <a:rPr lang="en-US" dirty="0">
                <a:solidFill>
                  <a:schemeClr val="bg2"/>
                </a:solidFill>
              </a:rPr>
              <a:t>Review Discussion Points from September Meeting</a:t>
            </a:r>
          </a:p>
        </p:txBody>
      </p:sp>
      <p:sp>
        <p:nvSpPr>
          <p:cNvPr id="5" name="Subtitle 4">
            <a:extLst>
              <a:ext uri="{FF2B5EF4-FFF2-40B4-BE49-F238E27FC236}">
                <a16:creationId xmlns:a16="http://schemas.microsoft.com/office/drawing/2014/main" id="{1A882438-0202-AD37-2403-E958878C21A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51364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8B2C1-63E7-C30C-0043-F1C67DBD9AFB}"/>
              </a:ext>
            </a:extLst>
          </p:cNvPr>
          <p:cNvSpPr>
            <a:spLocks noGrp="1"/>
          </p:cNvSpPr>
          <p:nvPr>
            <p:ph type="title"/>
          </p:nvPr>
        </p:nvSpPr>
        <p:spPr/>
        <p:txBody>
          <a:bodyPr/>
          <a:lstStyle/>
          <a:p>
            <a:pPr algn="ctr"/>
            <a:r>
              <a:rPr lang="en-US" dirty="0"/>
              <a:t>September Meeting Discussion Points</a:t>
            </a:r>
          </a:p>
        </p:txBody>
      </p:sp>
      <p:sp>
        <p:nvSpPr>
          <p:cNvPr id="3" name="Content Placeholder 2">
            <a:extLst>
              <a:ext uri="{FF2B5EF4-FFF2-40B4-BE49-F238E27FC236}">
                <a16:creationId xmlns:a16="http://schemas.microsoft.com/office/drawing/2014/main" id="{8B8D2E79-13C1-9E06-D93C-A05EEC0EFA89}"/>
              </a:ext>
            </a:extLst>
          </p:cNvPr>
          <p:cNvSpPr>
            <a:spLocks noGrp="1"/>
          </p:cNvSpPr>
          <p:nvPr>
            <p:ph idx="1"/>
          </p:nvPr>
        </p:nvSpPr>
        <p:spPr/>
        <p:txBody>
          <a:bodyPr>
            <a:normAutofit fontScale="92500" lnSpcReduction="10000"/>
          </a:bodyPr>
          <a:lstStyle/>
          <a:p>
            <a:r>
              <a:rPr lang="en-US" dirty="0"/>
              <a:t>Decided on both an intro training and roll-based training using the state of Minnesota template as a guide</a:t>
            </a:r>
          </a:p>
          <a:p>
            <a:r>
              <a:rPr lang="en-US" dirty="0"/>
              <a:t>Taking a modular approach including an intro course and then branching off into the various courses for different roles</a:t>
            </a:r>
          </a:p>
          <a:p>
            <a:r>
              <a:rPr lang="en-US" dirty="0"/>
              <a:t>Identified training areas for general, procurement, developers and content</a:t>
            </a:r>
          </a:p>
          <a:p>
            <a:r>
              <a:rPr lang="en-US" dirty="0"/>
              <a:t>Need to make training relatable with inclusion of team project work</a:t>
            </a:r>
          </a:p>
          <a:p>
            <a:r>
              <a:rPr lang="en-US" dirty="0"/>
              <a:t>Need to identify possibilities and limitations using Cornerstone platform provided by HRD</a:t>
            </a:r>
          </a:p>
          <a:p>
            <a:r>
              <a:rPr lang="en-US" dirty="0"/>
              <a:t>Training participation involving MA cities/towns</a:t>
            </a:r>
          </a:p>
          <a:p>
            <a:r>
              <a:rPr lang="en-US" dirty="0"/>
              <a:t>Training completion recognition options</a:t>
            </a:r>
          </a:p>
          <a:p>
            <a:pPr marL="0" indent="0">
              <a:buNone/>
            </a:pPr>
            <a:endParaRPr lang="en-US" dirty="0"/>
          </a:p>
        </p:txBody>
      </p:sp>
    </p:spTree>
    <p:extLst>
      <p:ext uri="{BB962C8B-B14F-4D97-AF65-F5344CB8AC3E}">
        <p14:creationId xmlns:p14="http://schemas.microsoft.com/office/powerpoint/2010/main" val="2636467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6D487A-4CD6-681A-6EF4-35CFEDD189A2}"/>
              </a:ext>
            </a:extLst>
          </p:cNvPr>
          <p:cNvSpPr>
            <a:spLocks noGrp="1"/>
          </p:cNvSpPr>
          <p:nvPr>
            <p:ph type="ctrTitle"/>
          </p:nvPr>
        </p:nvSpPr>
        <p:spPr/>
        <p:txBody>
          <a:bodyPr>
            <a:normAutofit fontScale="90000"/>
          </a:bodyPr>
          <a:lstStyle/>
          <a:p>
            <a:r>
              <a:rPr lang="en-US" dirty="0">
                <a:solidFill>
                  <a:schemeClr val="bg2"/>
                </a:solidFill>
              </a:rPr>
              <a:t>Question and Answer Discussion with Human Resources Division</a:t>
            </a:r>
          </a:p>
        </p:txBody>
      </p:sp>
      <p:sp>
        <p:nvSpPr>
          <p:cNvPr id="3" name="Content Placeholder 2">
            <a:extLst>
              <a:ext uri="{FF2B5EF4-FFF2-40B4-BE49-F238E27FC236}">
                <a16:creationId xmlns:a16="http://schemas.microsoft.com/office/drawing/2014/main" id="{819515FF-0DA9-BA2A-2BFF-F5060E931188}"/>
              </a:ext>
            </a:extLst>
          </p:cNvPr>
          <p:cNvSpPr>
            <a:spLocks noGrp="1"/>
          </p:cNvSpPr>
          <p:nvPr>
            <p:ph type="subTitle" idx="1"/>
          </p:nvPr>
        </p:nvSpPr>
        <p:spPr/>
        <p:txBody>
          <a:bodyPr/>
          <a:lstStyle/>
          <a:p>
            <a:pPr marL="0" indent="0">
              <a:buNone/>
            </a:pPr>
            <a:r>
              <a:rPr lang="en-US" dirty="0"/>
              <a:t>Discuss and Finalize Goals</a:t>
            </a:r>
          </a:p>
        </p:txBody>
      </p:sp>
    </p:spTree>
    <p:extLst>
      <p:ext uri="{BB962C8B-B14F-4D97-AF65-F5344CB8AC3E}">
        <p14:creationId xmlns:p14="http://schemas.microsoft.com/office/powerpoint/2010/main" val="875351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8250</TotalTime>
  <Words>506</Words>
  <Application>Microsoft Office PowerPoint</Application>
  <PresentationFormat>Widescreen</PresentationFormat>
  <Paragraphs>58</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Noto Sans Light</vt:lpstr>
      <vt:lpstr>Aptos</vt:lpstr>
      <vt:lpstr>Aptos Display</vt:lpstr>
      <vt:lpstr>Arial</vt:lpstr>
      <vt:lpstr>Noto Sans</vt:lpstr>
      <vt:lpstr>Wingdings</vt:lpstr>
      <vt:lpstr>Office Theme</vt:lpstr>
      <vt:lpstr>Digital Accessibility and Equity Governance Board Accessibility Training Plan Working Group Meeting</vt:lpstr>
      <vt:lpstr>Meeting Agenda</vt:lpstr>
      <vt:lpstr>Introduction and Roll Call</vt:lpstr>
      <vt:lpstr>Working Group Member Roll Call</vt:lpstr>
      <vt:lpstr>Accessibility Training Plan Objective</vt:lpstr>
      <vt:lpstr>Executive Order 614 Training</vt:lpstr>
      <vt:lpstr>Review Discussion Points from September Meeting</vt:lpstr>
      <vt:lpstr>September Meeting Discussion Points</vt:lpstr>
      <vt:lpstr>Question and Answer Discussion with Human Resources Division</vt:lpstr>
      <vt:lpstr>Cornerstone Platform for Training Provision</vt:lpstr>
      <vt:lpstr>Next Steps  for Accessibility Training Plan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29</cp:revision>
  <dcterms:created xsi:type="dcterms:W3CDTF">2024-03-08T14:56:14Z</dcterms:created>
  <dcterms:modified xsi:type="dcterms:W3CDTF">2024-09-27T13:29:29Z</dcterms:modified>
</cp:coreProperties>
</file>