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5" r:id="rId4"/>
    <p:sldMasterId id="2147483693" r:id="rId5"/>
    <p:sldMasterId id="2147483701" r:id="rId6"/>
    <p:sldMasterId id="2147483714" r:id="rId7"/>
  </p:sldMasterIdLst>
  <p:notesMasterIdLst>
    <p:notesMasterId r:id="rId20"/>
  </p:notesMasterIdLst>
  <p:sldIdLst>
    <p:sldId id="256" r:id="rId8"/>
    <p:sldId id="2145705583" r:id="rId9"/>
    <p:sldId id="2145705641" r:id="rId10"/>
    <p:sldId id="2146847992" r:id="rId11"/>
    <p:sldId id="2146847993" r:id="rId12"/>
    <p:sldId id="2146847995" r:id="rId13"/>
    <p:sldId id="2146847996" r:id="rId14"/>
    <p:sldId id="2146847997" r:id="rId15"/>
    <p:sldId id="2146847998" r:id="rId16"/>
    <p:sldId id="2146847999" r:id="rId17"/>
    <p:sldId id="2145705702" r:id="rId18"/>
    <p:sldId id="2145705740" r:id="rId1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80" userDrawn="1">
          <p15:clr>
            <a:srgbClr val="A4A3A4"/>
          </p15:clr>
        </p15:guide>
        <p15:guide id="2" pos="218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21B9E0C-1823-9ABF-8D52-FAC168531F6B}" name="Delaney, Megan R. (A&amp;F)" initials="DMR(" userId="S::Megan.R.Delaney2@mass.gov::730d6824-8d60-4eb8-89aa-b1380896617a" providerId="AD"/>
  <p188:author id="{9752AE1A-BD6E-C802-793E-6B450C9BDE1C}" name="Stone, Ben (EOHLC)" initials="S(" userId="S::ben.stone@mass.gov::0f424737-e0a8-485e-8b2b-d868465df3b2" providerId="AD"/>
  <p188:author id="{DDF49221-BD9C-7E7D-BD1D-1FED62A37D93}" name="Simao, Conor (A&amp;F)" initials="S(" userId="S::conor.simao@mass.gov::24a3fdc9-76f9-44a5-9eb3-4d4cffee8da6" providerId="AD"/>
  <p188:author id="{02DF5826-D80F-0AD6-7A68-3C181699E5B1}" name="Marceau, Amelia (A&amp;F)" initials="M(" userId="S::amelia.marceau@mass.gov::6c42bb6f-22e3-476b-a51a-b4799ff4565c" providerId="AD"/>
  <p188:author id="{0F560030-612C-8125-DAE7-D4DDF11834FF}" name="Cuddy, Joshua (EOHLC)" initials="CJ" userId="S::joshua.cuddy@mass.gov::fe00c576-5af3-4d2a-ade8-c0f212999735" providerId="AD"/>
  <p188:author id="{87268935-4B0D-9DCD-E85C-FDE5BA153150}" name="Rooney, Jake (A&amp;F)" initials="R(" userId="S::jake.rooney@mass.gov::0b895a14-7b0d-4122-bdb6-b61f1a8e0c82" providerId="AD"/>
  <p188:author id="{03BF0441-3D68-6BF3-0FE4-8DAB55A9CE1E}" name="Caljouw, John (A&amp;F)" initials="CJ(" userId="S::john.Caljouw@mass.gov::98f79e61-9be3-4869-99d8-e269d906329f" providerId="AD"/>
  <p188:author id="{80AAC445-F916-5087-4AF0-9E650705E59A}" name="Taronas, Laura (A&amp;F)" initials="T(" userId="S::laura.taronas@mass.gov::e61f96bf-22d5-46a2-8cbd-f483af5681fd" providerId="AD"/>
  <p188:author id="{1470584B-79CF-69EE-322C-2705A162878B}" name="Bryant, Benjamin (EOHLC)" initials="BB(" userId="S::Benjamin.Bryant@mass.gov::d9f20d2d-3d0a-4c4c-bc1c-5d95aab57509" providerId="AD"/>
  <p188:author id="{18CC7F4C-439E-CFA7-BD51-C4E901705248}" name="Dearing, Philip (EOHLC)" initials="DP" userId="S::philip.dearing@mass.gov::ce333ee0-ab1a-4fe1-9c34-5cddae6d31b6" providerId="AD"/>
  <p188:author id="{443E475D-F7FC-48AD-626B-2B54DA243E12}" name="Sullivan, David (EOHLC)" initials="DS" userId="S::David.Sullivan2@mass.gov::84f6fce2-769d-434b-a659-4d43ea5e1c20" providerId="AD"/>
  <p188:author id="{A531355E-2B15-76AA-81D6-FA6682EA9573}" name="Walsh, Matthew (EOHLC)" initials="WM" userId="S::matthew.walsh@mass.gov::6b9d2727-13b7-4fba-bda7-e67533322e9c" providerId="AD"/>
  <p188:author id="{5D0B106C-19C5-C25D-CC22-1F2C9A8B4A47}" name="Rubin, Roberta (EOHLC)" initials="RR" userId="S::roberta.rubin@mass.gov::2cbd6095-3de4-4e08-a541-e182ee3ba991" providerId="AD"/>
  <p188:author id="{755CA26C-E983-2981-90EC-EECEB853650F}" name="McLaughlin, Gina (EOHLC)" initials="M(" userId="S::gina.mclaughlin@mass.gov::34be0a45-b8e4-4c3b-8f50-cef1dc2b6f0b" providerId="AD"/>
  <p188:author id="{7D38A573-056E-60D3-8E60-1F2A5A13B5D1}" name="Sullivan, Dana C. (ANF)" initials="DCS" userId="Sullivan, Dana C. (ANF)" providerId="None"/>
  <p188:author id="{DD852876-9768-2730-E848-51568AB9C37A}" name="Ricciarelli, Julia (A&amp;F)" initials="R(" userId="S::julia.ricciarelli@mass.gov::22b536b9-b675-40a9-b573-19d5593eb837" providerId="AD"/>
  <p188:author id="{C631F979-F338-EDEB-5F1D-2578B91121E3}" name="Attia, Mark (A&amp;F)" initials="A(" userId="S::mark.attia@mass.gov::4aeb8811-86d4-4fe3-aa7a-edc5a4bee0c3" providerId="AD"/>
  <p188:author id="{DD67527A-C5DA-C6BC-AF98-9F9921C092EE}" name="Walsh, Matthew (EOHLC)" initials="WM(" userId="S::Matthew.Walsh@mass.gov::6b9d2727-13b7-4fba-bda7-e67533322e9c" providerId="AD"/>
  <p188:author id="{4CAE6795-1068-CD6B-6BD3-1F72B1FA07A8}" name="Jesse Kanson-Benanav" initials="JK" userId="S::JesseKanson-Benanav@abundanthousingma.onmicrosoft.com::4cf58c7c-58fa-4e69-a99b-62f500f06064" providerId="AD"/>
  <p188:author id="{4E2B4199-C085-8E73-9EF6-9AFD60BEE019}" name="DeHaven, Carter (A&amp;F)" initials="D(" userId="S::carter.dehaven@mass.gov::481c3a8d-9d64-40e7-8e99-d539b562e513" providerId="AD"/>
  <p188:author id="{36AB639B-E166-9380-9F55-3ED993DE57A1}" name="Barrese, Sarah (EOHLC)" initials="SB" userId="S::Sarah.Barrese2@mass.gov::60d0b564-cec7-47ef-b244-e30e0cfbf4b7" providerId="AD"/>
  <p188:author id="{7F64CD9D-A50E-A048-F989-5748E3F4AF09}" name="Kluchman, Chris (EOHLC)" initials="CK" userId="S::Chris.Kluchman@mass.gov::3b2805cf-7dc0-4105-8ee7-e9f9424f61fe" providerId="AD"/>
  <p188:author id="{E928B0A5-0EEB-7C36-140C-297ACD6F18B2}" name="Tierney, Sean (EOHLC)" initials="ST" userId="S::Sean.Tierney@mass.gov::7a98376c-9b3b-40c3-bb0f-571004252cd9" providerId="AD"/>
  <p188:author id="{C752CCA5-7AF5-D364-3402-6DA15FFE710B}" name="Cuddy, Joshua (EOHLC)" initials="JC" userId="S::Joshua.Cuddy@mass.gov::fe00c576-5af3-4d2a-ade8-c0f212999735" providerId="AD"/>
  <p188:author id="{557D60B5-E313-7BFF-B708-0D087EF5CC2E}" name="Razzaq, Fatima (EOHLC)" initials="R(" userId="S::fatima.razzaq@mass.gov::cde9a7e3-8673-4b79-b8f3-7056c8fe4543" providerId="AD"/>
  <p188:author id="{250876BA-F1AD-14B1-2976-6B6B94EB1832}" name="Coogan, John (A&amp;F)" initials="CJ(" userId="S::John.Coogan2@mass.gov::9ac26b41-245e-4f87-940c-21856b06aa5b" providerId="AD"/>
  <p188:author id="{2EFB27D2-5561-7D95-F0B4-D9E809F4A868}" name="Shupin, Eric (EOHLC)" initials="S(" userId="S::eric.shupin@mass.gov::c0128860-9151-4cc9-aba2-fd00b56a7c93" providerId="AD"/>
  <p188:author id="{37A928D6-7D11-640A-825D-EF51D928CA94}" name="Simao, Conor (A&amp;F)" initials="SC(" userId="S::Conor.Simao@mass.gov::24a3fdc9-76f9-44a5-9eb3-4d4cffee8da6" providerId="AD"/>
  <p188:author id="{44063EDF-C9FF-F029-E99B-05E45AD09F2D}" name="Renkert, Sara (A&amp;F)" initials="R(" userId="S::sara.renkert@mass.gov::bbfca1a2-6040-42c4-9130-046d166ca358" providerId="AD"/>
  <p188:author id="{08D39AE3-2E1A-88DB-8ACD-0938F12EC3B9}" name="Reardon, Timothy (EOHLC)" initials="RT" userId="S::timothy.reardon2@mass.gov::31339d56-df5e-429b-974c-d8934eead266" providerId="AD"/>
  <p188:author id="{5B6282E4-328C-95C6-0EEE-93E1EB5BFD61}" name="Connors, Kaitlyn (A&amp;F)" initials="CK(" userId="S::Kaitlyn.Connors@mass.gov::40e30303-1c2c-4e3c-8345-7c82e4704ecd" providerId="AD"/>
  <p188:author id="{318524F4-E8AA-09B8-D395-D4B952D3FB85}" name="Christopher Marino" initials="CM" userId="S::Christopher.Marino@mass.gov::6cf04f02-1305-410e-ba8b-a7e1fa5d7de3" providerId="AD"/>
  <p188:author id="{B9E483F5-1E99-AD31-9F70-1FF1F133CDED}" name="DeHaven, Carter (A&amp;F)" initials="CD" userId="S::Carter.DeHaven@mass.gov::481c3a8d-9d64-40e7-8e99-d539b562e513" providerId="AD"/>
  <p188:author id="{874EF8FB-0CE7-0198-341B-19C8688BAF69}" name="Coogan, John (A&amp;F)" initials="C(" userId="S::john.coogan2@mass.gov::9ac26b41-245e-4f87-940c-21856b06aa5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ee, Jihae A. (A&amp;F)" initials="LJA(" lastIdx="1" clrIdx="0">
    <p:extLst>
      <p:ext uri="{19B8F6BF-5375-455C-9EA6-DF929625EA0E}">
        <p15:presenceInfo xmlns:p15="http://schemas.microsoft.com/office/powerpoint/2012/main" userId="S::Jihae.A.Lee@mass.gov::f5d32d7f-c765-4fd4-bae8-c6ceadb603e2" providerId="AD"/>
      </p:ext>
    </p:extLst>
  </p:cmAuthor>
  <p:cmAuthor id="2" name="Attia, Mark (A&amp;F)" initials="A(" lastIdx="1" clrIdx="1">
    <p:extLst>
      <p:ext uri="{19B8F6BF-5375-455C-9EA6-DF929625EA0E}">
        <p15:presenceInfo xmlns:p15="http://schemas.microsoft.com/office/powerpoint/2012/main" userId="S::mark.attia@mass.gov::4aeb8811-86d4-4fe3-aa7a-edc5a4bee0c3" providerId="AD"/>
      </p:ext>
    </p:extLst>
  </p:cmAuthor>
  <p:cmAuthor id="3" name="Amanda Lee" initials="AL" lastIdx="1" clrIdx="2">
    <p:extLst>
      <p:ext uri="{19B8F6BF-5375-455C-9EA6-DF929625EA0E}">
        <p15:presenceInfo xmlns:p15="http://schemas.microsoft.com/office/powerpoint/2012/main" userId="S::Amanda.Lee@Jefferies.com::a687420c-f119-4693-8740-1458f753c6f2" providerId="AD"/>
      </p:ext>
    </p:extLst>
  </p:cmAuthor>
  <p:cmAuthor id="4" name="Simao, Conor (A&amp;F)" initials="SC(" lastIdx="6" clrIdx="3">
    <p:extLst>
      <p:ext uri="{19B8F6BF-5375-455C-9EA6-DF929625EA0E}">
        <p15:presenceInfo xmlns:p15="http://schemas.microsoft.com/office/powerpoint/2012/main" userId="S::Conor.Simao@mass.gov::24a3fdc9-76f9-44a5-9eb3-4d4cffee8da6" providerId="AD"/>
      </p:ext>
    </p:extLst>
  </p:cmAuthor>
  <p:cmAuthor id="5" name="Delaney, Megan R. (A&amp;F)" initials="D(" lastIdx="5" clrIdx="4">
    <p:extLst>
      <p:ext uri="{19B8F6BF-5375-455C-9EA6-DF929625EA0E}">
        <p15:presenceInfo xmlns:p15="http://schemas.microsoft.com/office/powerpoint/2012/main" userId="S::megan.r.delaney2@mass.gov::730d6824-8d60-4eb8-89aa-b1380896617a" providerId="AD"/>
      </p:ext>
    </p:extLst>
  </p:cmAuthor>
  <p:cmAuthor id="6" name="Coogan, John (A&amp;F)" initials="C(" lastIdx="2" clrIdx="5">
    <p:extLst>
      <p:ext uri="{19B8F6BF-5375-455C-9EA6-DF929625EA0E}">
        <p15:presenceInfo xmlns:p15="http://schemas.microsoft.com/office/powerpoint/2012/main" userId="S::john.coogan2@mass.gov::9ac26b41-245e-4f87-940c-21856b06aa5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558F"/>
    <a:srgbClr val="FAE2D5"/>
    <a:srgbClr val="E97132"/>
    <a:srgbClr val="D9F2D0"/>
    <a:srgbClr val="F2CEED"/>
    <a:srgbClr val="CAEDFB"/>
    <a:srgbClr val="4EA72E"/>
    <a:srgbClr val="A02B93"/>
    <a:srgbClr val="0F9ED5"/>
    <a:srgbClr val="3885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2FAEB8-72D9-A473-F70D-5E9C6FC3B657}" v="41" dt="2025-09-29T16:00:31.808"/>
    <p1510:client id="{98D9359D-5AC5-76BB-C8B3-2A1BF776FF0B}" v="3" dt="2025-09-29T16:02:09.665"/>
    <p1510:client id="{AF7E090F-06B4-7C05-88C3-AA64B69F908B}" v="216" dt="2025-09-29T13:38:23.84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080"/>
        <p:guide pos="2184"/>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presProps" Target="presProps.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80168" tIns="40085" rIns="80168" bIns="40085" rtlCol="0"/>
          <a:lstStyle>
            <a:lvl1pPr algn="l">
              <a:defRPr sz="11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80168" tIns="40085" rIns="80168" bIns="40085" rtlCol="0"/>
          <a:lstStyle>
            <a:lvl1pPr algn="r">
              <a:defRPr sz="1100"/>
            </a:lvl1pPr>
          </a:lstStyle>
          <a:p>
            <a:fld id="{AAB89070-0BFF-4174-9B51-8A7B8537D771}" type="datetimeFigureOut">
              <a:rPr lang="en-US" smtClean="0"/>
              <a:t>9/29/2025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80168" tIns="40085" rIns="80168" bIns="40085" rtlCol="0" anchor="ctr"/>
          <a:lstStyle/>
          <a:p>
            <a:endParaRPr lang="en-US"/>
          </a:p>
        </p:txBody>
      </p:sp>
      <p:sp>
        <p:nvSpPr>
          <p:cNvPr id="5" name="Notes Placeholder 4"/>
          <p:cNvSpPr>
            <a:spLocks noGrp="1"/>
          </p:cNvSpPr>
          <p:nvPr>
            <p:ph type="body" sz="quarter" idx="3"/>
          </p:nvPr>
        </p:nvSpPr>
        <p:spPr>
          <a:xfrm>
            <a:off x="701040" y="4473894"/>
            <a:ext cx="5608320" cy="3660458"/>
          </a:xfrm>
          <a:prstGeom prst="rect">
            <a:avLst/>
          </a:prstGeom>
        </p:spPr>
        <p:txBody>
          <a:bodyPr vert="horz" lIns="80168" tIns="40085" rIns="80168" bIns="4008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80168" tIns="40085" rIns="80168" bIns="40085" rtlCol="0" anchor="b"/>
          <a:lstStyle>
            <a:lvl1pPr algn="l">
              <a:defRPr sz="11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80168" tIns="40085" rIns="80168" bIns="40085" rtlCol="0" anchor="b"/>
          <a:lstStyle>
            <a:lvl1pPr algn="r">
              <a:defRPr sz="1100"/>
            </a:lvl1pPr>
          </a:lstStyle>
          <a:p>
            <a:fld id="{DA14EB8E-230F-42FB-9C39-F1454E1689F2}" type="slidenum">
              <a:rPr lang="en-US" smtClean="0"/>
              <a:t>‹#›</a:t>
            </a:fld>
            <a:endParaRPr lang="en-US"/>
          </a:p>
        </p:txBody>
      </p:sp>
    </p:spTree>
    <p:extLst>
      <p:ext uri="{BB962C8B-B14F-4D97-AF65-F5344CB8AC3E}">
        <p14:creationId xmlns:p14="http://schemas.microsoft.com/office/powerpoint/2010/main" val="3954028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u="sng" dirty="0">
              <a:ea typeface="Calibri"/>
              <a:cs typeface="Calibri"/>
            </a:endParaRPr>
          </a:p>
        </p:txBody>
      </p:sp>
      <p:sp>
        <p:nvSpPr>
          <p:cNvPr id="4" name="Slide Number Placeholder 3"/>
          <p:cNvSpPr>
            <a:spLocks noGrp="1"/>
          </p:cNvSpPr>
          <p:nvPr>
            <p:ph type="sldNum" sz="quarter" idx="5"/>
          </p:nvPr>
        </p:nvSpPr>
        <p:spPr/>
        <p:txBody>
          <a:bodyPr/>
          <a:lstStyle/>
          <a:p>
            <a:fld id="{DA14EB8E-230F-42FB-9C39-F1454E1689F2}" type="slidenum">
              <a:rPr lang="en-US" smtClean="0"/>
              <a:t>1</a:t>
            </a:fld>
            <a:endParaRPr lang="en-US"/>
          </a:p>
        </p:txBody>
      </p:sp>
    </p:spTree>
    <p:extLst>
      <p:ext uri="{BB962C8B-B14F-4D97-AF65-F5344CB8AC3E}">
        <p14:creationId xmlns:p14="http://schemas.microsoft.com/office/powerpoint/2010/main" val="445941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8DB986-C720-4E5C-488E-380E1AC132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E08C1B-9A15-9799-1026-C5FF9115C5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6D3875-C9FB-DAC8-9425-0E9B59FE1A9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57A3009-8480-C854-9E29-B0D6EA98BFF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4EB8E-230F-42FB-9C39-F1454E1689F2}" type="slidenum">
              <a:rPr kumimoji="0" lang="en-US" sz="11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79999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u="sng" dirty="0">
              <a:ea typeface="Calibri"/>
              <a:cs typeface="Calibri"/>
            </a:endParaRPr>
          </a:p>
        </p:txBody>
      </p:sp>
      <p:sp>
        <p:nvSpPr>
          <p:cNvPr id="4" name="Slide Number Placeholder 3"/>
          <p:cNvSpPr>
            <a:spLocks noGrp="1"/>
          </p:cNvSpPr>
          <p:nvPr>
            <p:ph type="sldNum" sz="quarter" idx="5"/>
          </p:nvPr>
        </p:nvSpPr>
        <p:spPr/>
        <p:txBody>
          <a:bodyPr/>
          <a:lstStyle/>
          <a:p>
            <a:fld id="{DA14EB8E-230F-42FB-9C39-F1454E1689F2}" type="slidenum">
              <a:rPr lang="en-US" smtClean="0"/>
              <a:t>11</a:t>
            </a:fld>
            <a:endParaRPr lang="en-US"/>
          </a:p>
        </p:txBody>
      </p:sp>
    </p:spTree>
    <p:extLst>
      <p:ext uri="{BB962C8B-B14F-4D97-AF65-F5344CB8AC3E}">
        <p14:creationId xmlns:p14="http://schemas.microsoft.com/office/powerpoint/2010/main" val="24086576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92F27-3D4F-A196-2B95-5AAC54EA05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BA73EC-4CE3-A451-8BDB-94C06B4A49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3C7F3B-8BFA-D74A-9125-1E126AE3B7A5}"/>
              </a:ext>
            </a:extLst>
          </p:cNvPr>
          <p:cNvSpPr>
            <a:spLocks noGrp="1"/>
          </p:cNvSpPr>
          <p:nvPr>
            <p:ph type="body" idx="1"/>
          </p:nvPr>
        </p:nvSpPr>
        <p:spPr/>
        <p:txBody>
          <a:bodyPr/>
          <a:lstStyle/>
          <a:p>
            <a:endParaRPr lang="en-US" b="1" u="sng" dirty="0">
              <a:ea typeface="Calibri"/>
              <a:cs typeface="Calibri"/>
            </a:endParaRPr>
          </a:p>
        </p:txBody>
      </p:sp>
      <p:sp>
        <p:nvSpPr>
          <p:cNvPr id="4" name="Slide Number Placeholder 3">
            <a:extLst>
              <a:ext uri="{FF2B5EF4-FFF2-40B4-BE49-F238E27FC236}">
                <a16:creationId xmlns:a16="http://schemas.microsoft.com/office/drawing/2014/main" id="{FB10FC85-8D84-31FB-2289-D076957833C7}"/>
              </a:ext>
            </a:extLst>
          </p:cNvPr>
          <p:cNvSpPr>
            <a:spLocks noGrp="1"/>
          </p:cNvSpPr>
          <p:nvPr>
            <p:ph type="sldNum" sz="quarter" idx="5"/>
          </p:nvPr>
        </p:nvSpPr>
        <p:spPr/>
        <p:txBody>
          <a:bodyPr/>
          <a:lstStyle/>
          <a:p>
            <a:fld id="{DA14EB8E-230F-42FB-9C39-F1454E1689F2}" type="slidenum">
              <a:rPr lang="en-US" smtClean="0"/>
              <a:t>12</a:t>
            </a:fld>
            <a:endParaRPr lang="en-US"/>
          </a:p>
        </p:txBody>
      </p:sp>
    </p:spTree>
    <p:extLst>
      <p:ext uri="{BB962C8B-B14F-4D97-AF65-F5344CB8AC3E}">
        <p14:creationId xmlns:p14="http://schemas.microsoft.com/office/powerpoint/2010/main" val="167840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u="sng" dirty="0">
              <a:ea typeface="Calibri"/>
              <a:cs typeface="Calibri"/>
            </a:endParaRPr>
          </a:p>
        </p:txBody>
      </p:sp>
      <p:sp>
        <p:nvSpPr>
          <p:cNvPr id="4" name="Slide Number Placeholder 3"/>
          <p:cNvSpPr>
            <a:spLocks noGrp="1"/>
          </p:cNvSpPr>
          <p:nvPr>
            <p:ph type="sldNum" sz="quarter" idx="5"/>
          </p:nvPr>
        </p:nvSpPr>
        <p:spPr/>
        <p:txBody>
          <a:bodyPr/>
          <a:lstStyle/>
          <a:p>
            <a:fld id="{DA14EB8E-230F-42FB-9C39-F1454E1689F2}" type="slidenum">
              <a:rPr lang="en-US" smtClean="0"/>
              <a:t>2</a:t>
            </a:fld>
            <a:endParaRPr lang="en-US"/>
          </a:p>
        </p:txBody>
      </p:sp>
    </p:spTree>
    <p:extLst>
      <p:ext uri="{BB962C8B-B14F-4D97-AF65-F5344CB8AC3E}">
        <p14:creationId xmlns:p14="http://schemas.microsoft.com/office/powerpoint/2010/main" val="279543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u="sng" dirty="0">
              <a:ea typeface="Calibri"/>
              <a:cs typeface="Calibri"/>
            </a:endParaRPr>
          </a:p>
        </p:txBody>
      </p:sp>
      <p:sp>
        <p:nvSpPr>
          <p:cNvPr id="4" name="Slide Number Placeholder 3"/>
          <p:cNvSpPr>
            <a:spLocks noGrp="1"/>
          </p:cNvSpPr>
          <p:nvPr>
            <p:ph type="sldNum" sz="quarter" idx="5"/>
          </p:nvPr>
        </p:nvSpPr>
        <p:spPr/>
        <p:txBody>
          <a:bodyPr/>
          <a:lstStyle/>
          <a:p>
            <a:fld id="{DA14EB8E-230F-42FB-9C39-F1454E1689F2}" type="slidenum">
              <a:rPr lang="en-US" smtClean="0"/>
              <a:t>3</a:t>
            </a:fld>
            <a:endParaRPr lang="en-US"/>
          </a:p>
        </p:txBody>
      </p:sp>
    </p:spTree>
    <p:extLst>
      <p:ext uri="{BB962C8B-B14F-4D97-AF65-F5344CB8AC3E}">
        <p14:creationId xmlns:p14="http://schemas.microsoft.com/office/powerpoint/2010/main" val="2611948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40EC73-F42A-946F-7A80-16D51C3F5A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0328A0-09D0-0D99-BAD3-483C1AA487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784768-6678-5163-B0E3-E436949A2BC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50E5EEF-1E30-E585-796D-FE806E06B0E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4EB8E-230F-42FB-9C39-F1454E1689F2}" type="slidenum">
              <a:rPr kumimoji="0" lang="en-US" sz="11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5217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E6CF1D-422D-01CE-29C5-3EF0E45224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74E554-3927-0810-DCC5-F72727A730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AB647D-6D1D-16B5-D3FD-5AED92867C3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20EFB11-9A21-738F-1F39-5139E3F150E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4EB8E-230F-42FB-9C39-F1454E1689F2}" type="slidenum">
              <a:rPr kumimoji="0" lang="en-US" sz="11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7862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F97894-0EBE-BB57-00BF-8C617656AF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883B63-1ACD-BF68-5334-AFC0B32127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334645-05B1-C30D-0D64-4C6E848843D5}"/>
              </a:ext>
            </a:extLst>
          </p:cNvPr>
          <p:cNvSpPr>
            <a:spLocks noGrp="1"/>
          </p:cNvSpPr>
          <p:nvPr>
            <p:ph type="body" idx="1"/>
          </p:nvPr>
        </p:nvSpPr>
        <p:spPr/>
        <p:txBody>
          <a:bodyPr/>
          <a:lstStyle/>
          <a:p>
            <a:endParaRPr lang="en-US" b="1" u="sng" dirty="0">
              <a:ea typeface="Calibri"/>
              <a:cs typeface="Calibri"/>
            </a:endParaRPr>
          </a:p>
        </p:txBody>
      </p:sp>
      <p:sp>
        <p:nvSpPr>
          <p:cNvPr id="4" name="Slide Number Placeholder 3">
            <a:extLst>
              <a:ext uri="{FF2B5EF4-FFF2-40B4-BE49-F238E27FC236}">
                <a16:creationId xmlns:a16="http://schemas.microsoft.com/office/drawing/2014/main" id="{1ABCF650-91F2-FDD1-8991-107E088F5AC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4EB8E-230F-42FB-9C39-F1454E1689F2}" type="slidenum">
              <a:rPr kumimoji="0" lang="en-US" sz="11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21875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E119CB-9649-FC9C-77AC-135164F202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61F50B-0B21-EDEF-62C9-F74104F40B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B826CC-E4C4-DAC1-9A6C-0DCE5887A53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85BD79A-745E-04A1-74D8-03109E5DB2E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4EB8E-230F-42FB-9C39-F1454E1689F2}" type="slidenum">
              <a:rPr kumimoji="0" lang="en-US" sz="11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05283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800B8-F7C4-CF32-D3A4-638443BF6D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042CDD-1B13-BDF8-08CE-F95AEE423A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8BE448-633D-D634-5B6D-2BEC5581159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E15C6AA-B35A-0C50-218B-9D10203D633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4EB8E-230F-42FB-9C39-F1454E1689F2}" type="slidenum">
              <a:rPr kumimoji="0" lang="en-US" sz="11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8144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4C0179-1CA6-315E-7FEC-2C82B3F867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5AB8D7-74B5-4494-6A1D-96F0A2C2D3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F926C8-F8BB-283A-3E74-AB19BB47628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830A569-8FA4-88E3-ED9E-954A83DEDD8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4EB8E-230F-42FB-9C39-F1454E1689F2}" type="slidenum">
              <a:rPr kumimoji="0" lang="en-US" sz="11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056990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22.xml"/><Relationship Id="rId7" Type="http://schemas.openxmlformats.org/officeDocument/2006/relationships/oleObject" Target="../embeddings/oleObject2.bin"/><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slideMaster" Target="../slideMasters/slideMaster1.xml"/><Relationship Id="rId5" Type="http://schemas.openxmlformats.org/officeDocument/2006/relationships/tags" Target="../tags/tag24.xml"/><Relationship Id="rId10" Type="http://schemas.openxmlformats.org/officeDocument/2006/relationships/image" Target="../media/image5.png"/><Relationship Id="rId4" Type="http://schemas.openxmlformats.org/officeDocument/2006/relationships/tags" Target="../tags/tag23.xml"/><Relationship Id="rId9"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75.xml"/><Relationship Id="rId7" Type="http://schemas.openxmlformats.org/officeDocument/2006/relationships/oleObject" Target="../embeddings/oleObject2.bin"/><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slideMaster" Target="../slideMasters/slideMaster2.xml"/><Relationship Id="rId5" Type="http://schemas.openxmlformats.org/officeDocument/2006/relationships/tags" Target="../tags/tag77.xml"/><Relationship Id="rId4" Type="http://schemas.openxmlformats.org/officeDocument/2006/relationships/tags" Target="../tags/tag76.xml"/><Relationship Id="rId9"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80.xml"/><Relationship Id="rId7" Type="http://schemas.openxmlformats.org/officeDocument/2006/relationships/image" Target="../media/image1.emf"/><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oleObject" Target="../embeddings/oleObject3.bin"/><Relationship Id="rId5" Type="http://schemas.openxmlformats.org/officeDocument/2006/relationships/slideMaster" Target="../slideMasters/slideMaster2.xml"/><Relationship Id="rId4" Type="http://schemas.openxmlformats.org/officeDocument/2006/relationships/tags" Target="../tags/tag8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84.xml"/><Relationship Id="rId7" Type="http://schemas.openxmlformats.org/officeDocument/2006/relationships/image" Target="../media/image1.emf"/><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oleObject" Target="../embeddings/oleObject3.bin"/><Relationship Id="rId5" Type="http://schemas.openxmlformats.org/officeDocument/2006/relationships/slideMaster" Target="../slideMasters/slideMaster2.xml"/><Relationship Id="rId4" Type="http://schemas.openxmlformats.org/officeDocument/2006/relationships/tags" Target="../tags/tag85.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88.xml"/><Relationship Id="rId7" Type="http://schemas.openxmlformats.org/officeDocument/2006/relationships/image" Target="../media/image1.emf"/><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oleObject" Target="../embeddings/oleObject3.bin"/><Relationship Id="rId5" Type="http://schemas.openxmlformats.org/officeDocument/2006/relationships/slideMaster" Target="../slideMasters/slideMaster2.xml"/><Relationship Id="rId4" Type="http://schemas.openxmlformats.org/officeDocument/2006/relationships/tags" Target="../tags/tag89.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92.xml"/><Relationship Id="rId7" Type="http://schemas.openxmlformats.org/officeDocument/2006/relationships/image" Target="../media/image1.emf"/><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oleObject" Target="../embeddings/oleObject3.bin"/><Relationship Id="rId5" Type="http://schemas.openxmlformats.org/officeDocument/2006/relationships/slideMaster" Target="../slideMasters/slideMaster2.xml"/><Relationship Id="rId4" Type="http://schemas.openxmlformats.org/officeDocument/2006/relationships/tags" Target="../tags/tag93.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96.xml"/><Relationship Id="rId7" Type="http://schemas.openxmlformats.org/officeDocument/2006/relationships/image" Target="../media/image5.png"/><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image" Target="../media/image3.emf"/><Relationship Id="rId5" Type="http://schemas.openxmlformats.org/officeDocument/2006/relationships/oleObject" Target="../embeddings/oleObject4.bin"/><Relationship Id="rId4"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118.xml"/><Relationship Id="rId7" Type="http://schemas.openxmlformats.org/officeDocument/2006/relationships/oleObject" Target="../embeddings/oleObject2.bin"/><Relationship Id="rId2" Type="http://schemas.openxmlformats.org/officeDocument/2006/relationships/tags" Target="../tags/tag117.xml"/><Relationship Id="rId1" Type="http://schemas.openxmlformats.org/officeDocument/2006/relationships/tags" Target="../tags/tag116.xml"/><Relationship Id="rId6" Type="http://schemas.openxmlformats.org/officeDocument/2006/relationships/slideMaster" Target="../slideMasters/slideMaster3.xml"/><Relationship Id="rId5" Type="http://schemas.openxmlformats.org/officeDocument/2006/relationships/tags" Target="../tags/tag120.xml"/><Relationship Id="rId10" Type="http://schemas.openxmlformats.org/officeDocument/2006/relationships/image" Target="../media/image5.png"/><Relationship Id="rId4" Type="http://schemas.openxmlformats.org/officeDocument/2006/relationships/tags" Target="../tags/tag119.xml"/><Relationship Id="rId9"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123.xml"/><Relationship Id="rId7" Type="http://schemas.openxmlformats.org/officeDocument/2006/relationships/oleObject" Target="../embeddings/oleObject2.bin"/><Relationship Id="rId2" Type="http://schemas.openxmlformats.org/officeDocument/2006/relationships/tags" Target="../tags/tag122.xml"/><Relationship Id="rId1" Type="http://schemas.openxmlformats.org/officeDocument/2006/relationships/tags" Target="../tags/tag121.xml"/><Relationship Id="rId6" Type="http://schemas.openxmlformats.org/officeDocument/2006/relationships/slideMaster" Target="../slideMasters/slideMaster3.xml"/><Relationship Id="rId5" Type="http://schemas.openxmlformats.org/officeDocument/2006/relationships/tags" Target="../tags/tag125.xml"/><Relationship Id="rId4" Type="http://schemas.openxmlformats.org/officeDocument/2006/relationships/tags" Target="../tags/tag124.xml"/><Relationship Id="rId9"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128.xml"/><Relationship Id="rId7" Type="http://schemas.openxmlformats.org/officeDocument/2006/relationships/image" Target="../media/image1.emf"/><Relationship Id="rId2" Type="http://schemas.openxmlformats.org/officeDocument/2006/relationships/tags" Target="../tags/tag127.xml"/><Relationship Id="rId1" Type="http://schemas.openxmlformats.org/officeDocument/2006/relationships/tags" Target="../tags/tag126.xml"/><Relationship Id="rId6" Type="http://schemas.openxmlformats.org/officeDocument/2006/relationships/oleObject" Target="../embeddings/oleObject3.bin"/><Relationship Id="rId5" Type="http://schemas.openxmlformats.org/officeDocument/2006/relationships/slideMaster" Target="../slideMasters/slideMaster3.xml"/><Relationship Id="rId4" Type="http://schemas.openxmlformats.org/officeDocument/2006/relationships/tags" Target="../tags/tag129.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132.xml"/><Relationship Id="rId7" Type="http://schemas.openxmlformats.org/officeDocument/2006/relationships/image" Target="../media/image1.emf"/><Relationship Id="rId2" Type="http://schemas.openxmlformats.org/officeDocument/2006/relationships/tags" Target="../tags/tag131.xml"/><Relationship Id="rId1" Type="http://schemas.openxmlformats.org/officeDocument/2006/relationships/tags" Target="../tags/tag130.xml"/><Relationship Id="rId6" Type="http://schemas.openxmlformats.org/officeDocument/2006/relationships/oleObject" Target="../embeddings/oleObject3.bin"/><Relationship Id="rId5" Type="http://schemas.openxmlformats.org/officeDocument/2006/relationships/slideMaster" Target="../slideMasters/slideMaster3.xml"/><Relationship Id="rId4" Type="http://schemas.openxmlformats.org/officeDocument/2006/relationships/tags" Target="../tags/tag133.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27.xml"/><Relationship Id="rId7" Type="http://schemas.openxmlformats.org/officeDocument/2006/relationships/oleObject" Target="../embeddings/oleObject2.bin"/><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slideMaster" Target="../slideMasters/slideMaster1.xml"/><Relationship Id="rId5" Type="http://schemas.openxmlformats.org/officeDocument/2006/relationships/tags" Target="../tags/tag29.xml"/><Relationship Id="rId4" Type="http://schemas.openxmlformats.org/officeDocument/2006/relationships/tags" Target="../tags/tag28.xml"/><Relationship Id="rId9"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136.xml"/><Relationship Id="rId7" Type="http://schemas.openxmlformats.org/officeDocument/2006/relationships/image" Target="../media/image1.emf"/><Relationship Id="rId2" Type="http://schemas.openxmlformats.org/officeDocument/2006/relationships/tags" Target="../tags/tag135.xml"/><Relationship Id="rId1" Type="http://schemas.openxmlformats.org/officeDocument/2006/relationships/tags" Target="../tags/tag134.xml"/><Relationship Id="rId6" Type="http://schemas.openxmlformats.org/officeDocument/2006/relationships/oleObject" Target="../embeddings/oleObject3.bin"/><Relationship Id="rId5" Type="http://schemas.openxmlformats.org/officeDocument/2006/relationships/slideMaster" Target="../slideMasters/slideMaster3.xml"/><Relationship Id="rId4" Type="http://schemas.openxmlformats.org/officeDocument/2006/relationships/tags" Target="../tags/tag137.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140.xml"/><Relationship Id="rId7" Type="http://schemas.openxmlformats.org/officeDocument/2006/relationships/image" Target="../media/image1.emf"/><Relationship Id="rId2" Type="http://schemas.openxmlformats.org/officeDocument/2006/relationships/tags" Target="../tags/tag139.xml"/><Relationship Id="rId1" Type="http://schemas.openxmlformats.org/officeDocument/2006/relationships/tags" Target="../tags/tag138.xml"/><Relationship Id="rId6" Type="http://schemas.openxmlformats.org/officeDocument/2006/relationships/oleObject" Target="../embeddings/oleObject3.bin"/><Relationship Id="rId5" Type="http://schemas.openxmlformats.org/officeDocument/2006/relationships/slideMaster" Target="../slideMasters/slideMaster3.xml"/><Relationship Id="rId4" Type="http://schemas.openxmlformats.org/officeDocument/2006/relationships/tags" Target="../tags/tag141.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144.xml"/><Relationship Id="rId7" Type="http://schemas.openxmlformats.org/officeDocument/2006/relationships/image" Target="../media/image5.png"/><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image" Target="../media/image3.emf"/><Relationship Id="rId5" Type="http://schemas.openxmlformats.org/officeDocument/2006/relationships/oleObject" Target="../embeddings/oleObject4.bin"/><Relationship Id="rId4"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166.xml"/><Relationship Id="rId7" Type="http://schemas.openxmlformats.org/officeDocument/2006/relationships/oleObject" Target="../embeddings/oleObject2.bin"/><Relationship Id="rId2" Type="http://schemas.openxmlformats.org/officeDocument/2006/relationships/tags" Target="../tags/tag165.xml"/><Relationship Id="rId1" Type="http://schemas.openxmlformats.org/officeDocument/2006/relationships/tags" Target="../tags/tag164.xml"/><Relationship Id="rId6" Type="http://schemas.openxmlformats.org/officeDocument/2006/relationships/slideMaster" Target="../slideMasters/slideMaster4.xml"/><Relationship Id="rId5" Type="http://schemas.openxmlformats.org/officeDocument/2006/relationships/tags" Target="../tags/tag168.xml"/><Relationship Id="rId10" Type="http://schemas.openxmlformats.org/officeDocument/2006/relationships/image" Target="../media/image5.png"/><Relationship Id="rId4" Type="http://schemas.openxmlformats.org/officeDocument/2006/relationships/tags" Target="../tags/tag167.xml"/><Relationship Id="rId9"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171.xml"/><Relationship Id="rId7" Type="http://schemas.openxmlformats.org/officeDocument/2006/relationships/oleObject" Target="../embeddings/oleObject2.bin"/><Relationship Id="rId2" Type="http://schemas.openxmlformats.org/officeDocument/2006/relationships/tags" Target="../tags/tag170.xml"/><Relationship Id="rId1" Type="http://schemas.openxmlformats.org/officeDocument/2006/relationships/tags" Target="../tags/tag169.xml"/><Relationship Id="rId6" Type="http://schemas.openxmlformats.org/officeDocument/2006/relationships/slideMaster" Target="../slideMasters/slideMaster4.xml"/><Relationship Id="rId5" Type="http://schemas.openxmlformats.org/officeDocument/2006/relationships/tags" Target="../tags/tag173.xml"/><Relationship Id="rId4" Type="http://schemas.openxmlformats.org/officeDocument/2006/relationships/tags" Target="../tags/tag172.xml"/><Relationship Id="rId9"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176.xml"/><Relationship Id="rId7" Type="http://schemas.openxmlformats.org/officeDocument/2006/relationships/image" Target="../media/image1.emf"/><Relationship Id="rId2" Type="http://schemas.openxmlformats.org/officeDocument/2006/relationships/tags" Target="../tags/tag175.xml"/><Relationship Id="rId1" Type="http://schemas.openxmlformats.org/officeDocument/2006/relationships/tags" Target="../tags/tag174.xml"/><Relationship Id="rId6" Type="http://schemas.openxmlformats.org/officeDocument/2006/relationships/oleObject" Target="../embeddings/oleObject3.bin"/><Relationship Id="rId5" Type="http://schemas.openxmlformats.org/officeDocument/2006/relationships/slideMaster" Target="../slideMasters/slideMaster4.xml"/><Relationship Id="rId4" Type="http://schemas.openxmlformats.org/officeDocument/2006/relationships/tags" Target="../tags/tag177.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180.xml"/><Relationship Id="rId7" Type="http://schemas.openxmlformats.org/officeDocument/2006/relationships/image" Target="../media/image1.emf"/><Relationship Id="rId2" Type="http://schemas.openxmlformats.org/officeDocument/2006/relationships/tags" Target="../tags/tag179.xml"/><Relationship Id="rId1" Type="http://schemas.openxmlformats.org/officeDocument/2006/relationships/tags" Target="../tags/tag178.xml"/><Relationship Id="rId6" Type="http://schemas.openxmlformats.org/officeDocument/2006/relationships/oleObject" Target="../embeddings/oleObject3.bin"/><Relationship Id="rId5" Type="http://schemas.openxmlformats.org/officeDocument/2006/relationships/slideMaster" Target="../slideMasters/slideMaster4.xml"/><Relationship Id="rId4" Type="http://schemas.openxmlformats.org/officeDocument/2006/relationships/tags" Target="../tags/tag181.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184.xml"/><Relationship Id="rId7" Type="http://schemas.openxmlformats.org/officeDocument/2006/relationships/image" Target="../media/image1.emf"/><Relationship Id="rId2" Type="http://schemas.openxmlformats.org/officeDocument/2006/relationships/tags" Target="../tags/tag183.xml"/><Relationship Id="rId1" Type="http://schemas.openxmlformats.org/officeDocument/2006/relationships/tags" Target="../tags/tag182.xml"/><Relationship Id="rId6" Type="http://schemas.openxmlformats.org/officeDocument/2006/relationships/oleObject" Target="../embeddings/oleObject3.bin"/><Relationship Id="rId5" Type="http://schemas.openxmlformats.org/officeDocument/2006/relationships/slideMaster" Target="../slideMasters/slideMaster4.xml"/><Relationship Id="rId4" Type="http://schemas.openxmlformats.org/officeDocument/2006/relationships/tags" Target="../tags/tag185.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188.xml"/><Relationship Id="rId7" Type="http://schemas.openxmlformats.org/officeDocument/2006/relationships/image" Target="../media/image1.emf"/><Relationship Id="rId2" Type="http://schemas.openxmlformats.org/officeDocument/2006/relationships/tags" Target="../tags/tag187.xml"/><Relationship Id="rId1" Type="http://schemas.openxmlformats.org/officeDocument/2006/relationships/tags" Target="../tags/tag186.xml"/><Relationship Id="rId6" Type="http://schemas.openxmlformats.org/officeDocument/2006/relationships/oleObject" Target="../embeddings/oleObject3.bin"/><Relationship Id="rId5" Type="http://schemas.openxmlformats.org/officeDocument/2006/relationships/slideMaster" Target="../slideMasters/slideMaster4.xml"/><Relationship Id="rId4" Type="http://schemas.openxmlformats.org/officeDocument/2006/relationships/tags" Target="../tags/tag189.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192.xml"/><Relationship Id="rId7" Type="http://schemas.openxmlformats.org/officeDocument/2006/relationships/image" Target="../media/image5.png"/><Relationship Id="rId2" Type="http://schemas.openxmlformats.org/officeDocument/2006/relationships/tags" Target="../tags/tag191.xml"/><Relationship Id="rId1" Type="http://schemas.openxmlformats.org/officeDocument/2006/relationships/tags" Target="../tags/tag190.xml"/><Relationship Id="rId6" Type="http://schemas.openxmlformats.org/officeDocument/2006/relationships/image" Target="../media/image3.emf"/><Relationship Id="rId5" Type="http://schemas.openxmlformats.org/officeDocument/2006/relationships/oleObject" Target="../embeddings/oleObject4.bin"/><Relationship Id="rId4"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32.xml"/><Relationship Id="rId7" Type="http://schemas.openxmlformats.org/officeDocument/2006/relationships/image" Target="../media/image1.emf"/><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oleObject" Target="../embeddings/oleObject3.bin"/><Relationship Id="rId5" Type="http://schemas.openxmlformats.org/officeDocument/2006/relationships/slideMaster" Target="../slideMasters/slideMaster1.xml"/><Relationship Id="rId4" Type="http://schemas.openxmlformats.org/officeDocument/2006/relationships/tags" Target="../tags/tag33.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36.xml"/><Relationship Id="rId7" Type="http://schemas.openxmlformats.org/officeDocument/2006/relationships/image" Target="../media/image1.emf"/><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oleObject" Target="../embeddings/oleObject3.bin"/><Relationship Id="rId5" Type="http://schemas.openxmlformats.org/officeDocument/2006/relationships/slideMaster" Target="../slideMasters/slideMaster1.xml"/><Relationship Id="rId4" Type="http://schemas.openxmlformats.org/officeDocument/2006/relationships/tags" Target="../tags/tag37.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image" Target="../media/image1.emf"/><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oleObject" Target="../embeddings/oleObject3.bin"/><Relationship Id="rId5" Type="http://schemas.openxmlformats.org/officeDocument/2006/relationships/slideMaster" Target="../slideMasters/slideMaster1.xml"/><Relationship Id="rId4" Type="http://schemas.openxmlformats.org/officeDocument/2006/relationships/tags" Target="../tags/tag4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44.xml"/><Relationship Id="rId7" Type="http://schemas.openxmlformats.org/officeDocument/2006/relationships/image" Target="../media/image1.emf"/><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oleObject" Target="../embeddings/oleObject3.bin"/><Relationship Id="rId5" Type="http://schemas.openxmlformats.org/officeDocument/2006/relationships/slideMaster" Target="../slideMasters/slideMaster1.xml"/><Relationship Id="rId4" Type="http://schemas.openxmlformats.org/officeDocument/2006/relationships/tags" Target="../tags/tag45.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8.xml"/><Relationship Id="rId7" Type="http://schemas.openxmlformats.org/officeDocument/2006/relationships/image" Target="../media/image5.png"/><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image" Target="../media/image3.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70.xml"/><Relationship Id="rId7" Type="http://schemas.openxmlformats.org/officeDocument/2006/relationships/oleObject" Target="../embeddings/oleObject2.bin"/><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slideMaster" Target="../slideMasters/slideMaster2.xml"/><Relationship Id="rId5" Type="http://schemas.openxmlformats.org/officeDocument/2006/relationships/tags" Target="../tags/tag72.xml"/><Relationship Id="rId10" Type="http://schemas.openxmlformats.org/officeDocument/2006/relationships/image" Target="../media/image5.png"/><Relationship Id="rId4" Type="http://schemas.openxmlformats.org/officeDocument/2006/relationships/tags" Target="../tags/tag71.xml"/><Relationship Id="rId9"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9F20DF4-2614-7F5A-76D3-4F3EABFDBF30}"/>
              </a:ext>
            </a:extLst>
          </p:cNvPr>
          <p:cNvSpPr/>
          <p:nvPr userDrawn="1"/>
        </p:nvSpPr>
        <p:spPr>
          <a:xfrm>
            <a:off x="0" y="0"/>
            <a:ext cx="7278624" cy="6858000"/>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accent1"/>
              </a:solidFill>
            </a:endParaRPr>
          </a:p>
        </p:txBody>
      </p:sp>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34769644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3"/>
            </p:custDataLst>
          </p:nvPr>
        </p:nvSpPr>
        <p:spPr>
          <a:xfrm>
            <a:off x="550800" y="5187276"/>
            <a:ext cx="6173979"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ctr">
              <a:buNone/>
              <a:defRPr lang="en-US" sz="1400" dirty="0">
                <a:solidFill>
                  <a:schemeClr val="accent1"/>
                </a:solidFill>
              </a:defRPr>
            </a:lvl1pPr>
          </a:lstStyle>
          <a:p>
            <a:pPr marL="228600" lvl="0" indent="-228600"/>
            <a:r>
              <a:rPr lang="en-US"/>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4"/>
            </p:custDataLst>
          </p:nvPr>
        </p:nvSpPr>
        <p:spPr>
          <a:xfrm>
            <a:off x="551941" y="4769667"/>
            <a:ext cx="6173979"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ctr">
              <a:buNone/>
              <a:defRPr lang="en-US" sz="2000" dirty="0">
                <a:solidFill>
                  <a:schemeClr val="accent1"/>
                </a:solidFill>
              </a:defRPr>
            </a:lvl1pPr>
          </a:lstStyle>
          <a:p>
            <a:pPr marL="228600" lvl="0" indent="-228600"/>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5"/>
            </p:custDataLst>
          </p:nvPr>
        </p:nvSpPr>
        <p:spPr>
          <a:xfrm>
            <a:off x="551941" y="3294404"/>
            <a:ext cx="6173979" cy="135421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lgn="ctr">
              <a:defRPr lang="en-US" sz="4400" dirty="0">
                <a:solidFill>
                  <a:schemeClr val="accent1"/>
                </a:solidFill>
              </a:defRPr>
            </a:lvl1pPr>
          </a:lstStyle>
          <a:p>
            <a:pPr lvl="0"/>
            <a:r>
              <a:rPr lang="en-US"/>
              <a:t>Click to edit Master title style</a:t>
            </a:r>
          </a:p>
        </p:txBody>
      </p:sp>
      <p:pic>
        <p:nvPicPr>
          <p:cNvPr id="6" name="Picture 5">
            <a:extLst>
              <a:ext uri="{FF2B5EF4-FFF2-40B4-BE49-F238E27FC236}">
                <a16:creationId xmlns:a16="http://schemas.microsoft.com/office/drawing/2014/main" id="{A63D0C57-9906-930F-C061-20C2B9697510}"/>
              </a:ext>
            </a:extLst>
          </p:cNvPr>
          <p:cNvPicPr>
            <a:picLocks noChangeAspect="1"/>
          </p:cNvPicPr>
          <p:nvPr userDrawn="1"/>
        </p:nvPicPr>
        <p:blipFill>
          <a:blip r:embed="rId9"/>
          <a:stretch>
            <a:fillRect/>
          </a:stretch>
        </p:blipFill>
        <p:spPr>
          <a:xfrm>
            <a:off x="7278624" y="0"/>
            <a:ext cx="4913376" cy="6858000"/>
          </a:xfrm>
          <a:prstGeom prst="rect">
            <a:avLst/>
          </a:prstGeom>
        </p:spPr>
      </p:pic>
      <p:pic>
        <p:nvPicPr>
          <p:cNvPr id="10" name="Picture 2" descr="Seal of Massachusetts - Wikipedia">
            <a:extLst>
              <a:ext uri="{FF2B5EF4-FFF2-40B4-BE49-F238E27FC236}">
                <a16:creationId xmlns:a16="http://schemas.microsoft.com/office/drawing/2014/main" id="{240B148E-504A-11A8-DFC1-2E317A8ED152}"/>
              </a:ext>
            </a:extLst>
          </p:cNvPr>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591930" y="895739"/>
            <a:ext cx="1353127" cy="135277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a:extLst>
              <a:ext uri="{FF2B5EF4-FFF2-40B4-BE49-F238E27FC236}">
                <a16:creationId xmlns:a16="http://schemas.microsoft.com/office/drawing/2014/main" id="{1F4C31E0-FE61-6220-BFB9-B1E9B7A0E32D}"/>
              </a:ext>
            </a:extLst>
          </p:cNvPr>
          <p:cNvCxnSpPr/>
          <p:nvPr userDrawn="1"/>
        </p:nvCxnSpPr>
        <p:spPr>
          <a:xfrm>
            <a:off x="2211353" y="914236"/>
            <a:ext cx="0" cy="1334278"/>
          </a:xfrm>
          <a:prstGeom prst="line">
            <a:avLst/>
          </a:prstGeom>
          <a:ln w="571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40EB922-D971-A4F7-34F9-8EF47A437A1F}"/>
              </a:ext>
            </a:extLst>
          </p:cNvPr>
          <p:cNvSpPr txBox="1"/>
          <p:nvPr userDrawn="1"/>
        </p:nvSpPr>
        <p:spPr>
          <a:xfrm>
            <a:off x="2464027" y="1100360"/>
            <a:ext cx="3778900" cy="326823"/>
          </a:xfrm>
          <a:prstGeom prst="rect">
            <a:avLst/>
          </a:prstGeom>
          <a:ln w="6350">
            <a:noFill/>
            <a:miter lim="800000"/>
          </a:ln>
        </p:spPr>
        <p:txBody>
          <a:bodyPr vert="horz" wrap="none" lIns="0" tIns="0" rIns="0" bIns="0" rtlCol="0">
            <a:noAutofit/>
          </a:bodyPr>
          <a:lstStyle/>
          <a:p>
            <a:pPr algn="l">
              <a:spcBef>
                <a:spcPts val="300"/>
              </a:spcBef>
              <a:spcAft>
                <a:spcPts val="300"/>
              </a:spcAft>
              <a:buNone/>
            </a:pPr>
            <a:r>
              <a:rPr lang="en-US" sz="2000" b="1">
                <a:solidFill>
                  <a:schemeClr val="accent1"/>
                </a:solidFill>
              </a:rPr>
              <a:t>Commonwealth of Massachusetts</a:t>
            </a:r>
          </a:p>
        </p:txBody>
      </p:sp>
      <p:sp>
        <p:nvSpPr>
          <p:cNvPr id="14" name="TextBox 13">
            <a:extLst>
              <a:ext uri="{FF2B5EF4-FFF2-40B4-BE49-F238E27FC236}">
                <a16:creationId xmlns:a16="http://schemas.microsoft.com/office/drawing/2014/main" id="{255A5555-129C-09F4-91DC-889097E4247D}"/>
              </a:ext>
            </a:extLst>
          </p:cNvPr>
          <p:cNvSpPr txBox="1"/>
          <p:nvPr userDrawn="1"/>
        </p:nvSpPr>
        <p:spPr>
          <a:xfrm>
            <a:off x="2477650" y="1503684"/>
            <a:ext cx="4161455" cy="744830"/>
          </a:xfrm>
          <a:prstGeom prst="rect">
            <a:avLst/>
          </a:prstGeom>
          <a:ln w="6350">
            <a:noFill/>
            <a:miter lim="800000"/>
          </a:ln>
        </p:spPr>
        <p:txBody>
          <a:bodyPr vert="horz" wrap="none" lIns="0" tIns="0" rIns="0" bIns="0" rtlCol="0">
            <a:noAutofit/>
          </a:bodyPr>
          <a:lstStyle/>
          <a:p>
            <a:pPr algn="l">
              <a:spcBef>
                <a:spcPts val="0"/>
              </a:spcBef>
              <a:spcAft>
                <a:spcPts val="0"/>
              </a:spcAft>
              <a:buNone/>
            </a:pPr>
            <a:r>
              <a:rPr lang="en-US" sz="1600" b="1">
                <a:solidFill>
                  <a:schemeClr val="accent1"/>
                </a:solidFill>
              </a:rPr>
              <a:t>Executive Office of</a:t>
            </a:r>
          </a:p>
          <a:p>
            <a:pPr algn="l">
              <a:spcBef>
                <a:spcPts val="0"/>
              </a:spcBef>
              <a:spcAft>
                <a:spcPts val="0"/>
              </a:spcAft>
              <a:buNone/>
            </a:pPr>
            <a:r>
              <a:rPr lang="en-US" sz="1600" b="1">
                <a:solidFill>
                  <a:schemeClr val="accent1"/>
                </a:solidFill>
              </a:rPr>
              <a:t>Housing and Livable Communities</a:t>
            </a:r>
          </a:p>
        </p:txBody>
      </p:sp>
    </p:spTree>
    <p:extLst>
      <p:ext uri="{BB962C8B-B14F-4D97-AF65-F5344CB8AC3E}">
        <p14:creationId xmlns:p14="http://schemas.microsoft.com/office/powerpoint/2010/main" val="2323909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DCFBF15-1051-FCF6-43DD-23A96E7E4983}"/>
              </a:ext>
            </a:extLst>
          </p:cNvPr>
          <p:cNvSpPr/>
          <p:nvPr userDrawn="1"/>
        </p:nvSpPr>
        <p:spPr>
          <a:xfrm>
            <a:off x="0" y="0"/>
            <a:ext cx="12191404" cy="6858000"/>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34769644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3"/>
            </p:custDataLst>
          </p:nvPr>
        </p:nvSpPr>
        <p:spPr>
          <a:xfrm>
            <a:off x="2893929" y="3454055"/>
            <a:ext cx="8181508"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ctr">
              <a:buNone/>
              <a:defRPr lang="en-US" sz="2000" dirty="0">
                <a:solidFill>
                  <a:schemeClr val="accent1"/>
                </a:solidFill>
              </a:defRPr>
            </a:lvl1pPr>
          </a:lstStyle>
          <a:p>
            <a:pPr marL="228600" lvl="0" indent="-228600"/>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4"/>
            </p:custDataLst>
          </p:nvPr>
        </p:nvSpPr>
        <p:spPr>
          <a:xfrm>
            <a:off x="2893929" y="2655901"/>
            <a:ext cx="8181508" cy="677108"/>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lgn="ctr">
              <a:defRPr lang="en-US" sz="4400" dirty="0">
                <a:solidFill>
                  <a:schemeClr val="accent1"/>
                </a:solidFill>
              </a:defRPr>
            </a:lvl1pPr>
          </a:lstStyle>
          <a:p>
            <a:pPr lvl="0"/>
            <a:r>
              <a:rPr lang="en-US"/>
              <a:t>Click to edit Master title style</a:t>
            </a:r>
          </a:p>
        </p:txBody>
      </p:sp>
      <p:pic>
        <p:nvPicPr>
          <p:cNvPr id="10" name="Picture 2" descr="Seal of Massachusetts - Wikipedia">
            <a:extLst>
              <a:ext uri="{FF2B5EF4-FFF2-40B4-BE49-F238E27FC236}">
                <a16:creationId xmlns:a16="http://schemas.microsoft.com/office/drawing/2014/main" id="{240B148E-504A-11A8-DFC1-2E317A8ED152}"/>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498623" y="2305359"/>
            <a:ext cx="1778045" cy="177758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a:extLst>
              <a:ext uri="{FF2B5EF4-FFF2-40B4-BE49-F238E27FC236}">
                <a16:creationId xmlns:a16="http://schemas.microsoft.com/office/drawing/2014/main" id="{A4EEE50B-DE53-0267-B987-86DDCD5611E6}"/>
              </a:ext>
            </a:extLst>
          </p:cNvPr>
          <p:cNvSpPr>
            <a:spLocks noChangeArrowheads="1"/>
          </p:cNvSpPr>
          <p:nvPr userDrawn="1">
            <p:custDataLst>
              <p:tags r:id="rId5"/>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cxnSp>
        <p:nvCxnSpPr>
          <p:cNvPr id="9" name="Straight Connector 8">
            <a:extLst>
              <a:ext uri="{FF2B5EF4-FFF2-40B4-BE49-F238E27FC236}">
                <a16:creationId xmlns:a16="http://schemas.microsoft.com/office/drawing/2014/main" id="{DDC07408-8552-DE7C-EE84-27BD15DAEB34}"/>
              </a:ext>
            </a:extLst>
          </p:cNvPr>
          <p:cNvCxnSpPr>
            <a:cxnSpLocks/>
          </p:cNvCxnSpPr>
          <p:nvPr userDrawn="1"/>
        </p:nvCxnSpPr>
        <p:spPr>
          <a:xfrm>
            <a:off x="2621900" y="2305359"/>
            <a:ext cx="0" cy="1777582"/>
          </a:xfrm>
          <a:prstGeom prst="line">
            <a:avLst/>
          </a:prstGeom>
          <a:ln w="571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9018683"/>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7" name="Text Placeholder 12">
            <a:extLst>
              <a:ext uri="{FF2B5EF4-FFF2-40B4-BE49-F238E27FC236}">
                <a16:creationId xmlns:a16="http://schemas.microsoft.com/office/drawing/2014/main" id="{0E5C6D73-C03E-A17A-DB6A-E78B3DA81804}"/>
              </a:ext>
            </a:extLst>
          </p:cNvPr>
          <p:cNvSpPr>
            <a:spLocks noGrp="1"/>
          </p:cNvSpPr>
          <p:nvPr>
            <p:ph type="body" sz="quarter" idx="12" hasCustomPrompt="1"/>
          </p:nvPr>
        </p:nvSpPr>
        <p:spPr>
          <a:xfrm>
            <a:off x="554037" y="1101337"/>
            <a:ext cx="11082528" cy="276999"/>
          </a:xfrm>
        </p:spPr>
        <p:txBody>
          <a:bodyPr/>
          <a:lstStyle>
            <a:lvl1pPr marL="0" indent="0">
              <a:buNone/>
              <a:defRPr b="1" i="1">
                <a:solidFill>
                  <a:schemeClr val="accent1"/>
                </a:solidFill>
              </a:defRPr>
            </a:lvl1pPr>
          </a:lstStyle>
          <a:p>
            <a:pPr lvl="0"/>
            <a:r>
              <a:rPr lang="en-US"/>
              <a:t>Click to edit subtitle</a:t>
            </a:r>
          </a:p>
        </p:txBody>
      </p:sp>
      <p:sp>
        <p:nvSpPr>
          <p:cNvPr id="4" name="Slide Number">
            <a:extLst>
              <a:ext uri="{FF2B5EF4-FFF2-40B4-BE49-F238E27FC236}">
                <a16:creationId xmlns:a16="http://schemas.microsoft.com/office/drawing/2014/main" id="{33518322-8913-5D27-9601-BFE9BEFB4AB3}"/>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318994892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4" name="Slide Number">
            <a:extLst>
              <a:ext uri="{FF2B5EF4-FFF2-40B4-BE49-F238E27FC236}">
                <a16:creationId xmlns:a16="http://schemas.microsoft.com/office/drawing/2014/main" id="{323EB21B-95AA-2B4C-9134-1269A575FFFE}"/>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3968873700"/>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10" name="Content Placeholder 9">
            <a:extLst>
              <a:ext uri="{FF2B5EF4-FFF2-40B4-BE49-F238E27FC236}">
                <a16:creationId xmlns:a16="http://schemas.microsoft.com/office/drawing/2014/main" id="{5264D26E-6FA9-ED28-5A65-6241195C2D89}"/>
              </a:ext>
            </a:extLst>
          </p:cNvPr>
          <p:cNvSpPr>
            <a:spLocks noGrp="1"/>
          </p:cNvSpPr>
          <p:nvPr>
            <p:ph sz="quarter" idx="11"/>
          </p:nvPr>
        </p:nvSpPr>
        <p:spPr>
          <a:xfrm>
            <a:off x="554037" y="1514475"/>
            <a:ext cx="11082528" cy="485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2">
            <a:extLst>
              <a:ext uri="{FF2B5EF4-FFF2-40B4-BE49-F238E27FC236}">
                <a16:creationId xmlns:a16="http://schemas.microsoft.com/office/drawing/2014/main" id="{B2E21AFB-10B9-74DC-B192-87E6947FA258}"/>
              </a:ext>
            </a:extLst>
          </p:cNvPr>
          <p:cNvSpPr>
            <a:spLocks noGrp="1"/>
          </p:cNvSpPr>
          <p:nvPr>
            <p:ph type="body" sz="quarter" idx="12" hasCustomPrompt="1"/>
          </p:nvPr>
        </p:nvSpPr>
        <p:spPr>
          <a:xfrm>
            <a:off x="554037" y="1101337"/>
            <a:ext cx="11082528" cy="276999"/>
          </a:xfrm>
        </p:spPr>
        <p:txBody>
          <a:bodyPr/>
          <a:lstStyle>
            <a:lvl1pPr marL="0" indent="0">
              <a:buNone/>
              <a:defRPr b="1" i="1">
                <a:solidFill>
                  <a:schemeClr val="accent1"/>
                </a:solidFill>
              </a:defRPr>
            </a:lvl1pPr>
          </a:lstStyle>
          <a:p>
            <a:pPr lvl="0"/>
            <a:r>
              <a:rPr lang="en-US"/>
              <a:t>Click to edit subtitle</a:t>
            </a:r>
          </a:p>
        </p:txBody>
      </p:sp>
      <p:sp>
        <p:nvSpPr>
          <p:cNvPr id="4" name="Slide Number">
            <a:extLst>
              <a:ext uri="{FF2B5EF4-FFF2-40B4-BE49-F238E27FC236}">
                <a16:creationId xmlns:a16="http://schemas.microsoft.com/office/drawing/2014/main" id="{FDB5644E-EE7D-06EC-1B37-CA063FC4E5E3}"/>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2101919854"/>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ubtitle, and Two Conten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10" name="Content Placeholder 9">
            <a:extLst>
              <a:ext uri="{FF2B5EF4-FFF2-40B4-BE49-F238E27FC236}">
                <a16:creationId xmlns:a16="http://schemas.microsoft.com/office/drawing/2014/main" id="{5264D26E-6FA9-ED28-5A65-6241195C2D89}"/>
              </a:ext>
            </a:extLst>
          </p:cNvPr>
          <p:cNvSpPr>
            <a:spLocks noGrp="1"/>
          </p:cNvSpPr>
          <p:nvPr>
            <p:ph sz="quarter" idx="11"/>
          </p:nvPr>
        </p:nvSpPr>
        <p:spPr>
          <a:xfrm>
            <a:off x="554735" y="1514475"/>
            <a:ext cx="5438775" cy="485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9">
            <a:extLst>
              <a:ext uri="{FF2B5EF4-FFF2-40B4-BE49-F238E27FC236}">
                <a16:creationId xmlns:a16="http://schemas.microsoft.com/office/drawing/2014/main" id="{D3CB03F8-3FD8-C7CD-0FF1-0432A52AACA4}"/>
              </a:ext>
            </a:extLst>
          </p:cNvPr>
          <p:cNvSpPr>
            <a:spLocks noGrp="1"/>
          </p:cNvSpPr>
          <p:nvPr>
            <p:ph sz="quarter" idx="12"/>
          </p:nvPr>
        </p:nvSpPr>
        <p:spPr>
          <a:xfrm>
            <a:off x="6198489" y="1514475"/>
            <a:ext cx="5438775" cy="485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2">
            <a:extLst>
              <a:ext uri="{FF2B5EF4-FFF2-40B4-BE49-F238E27FC236}">
                <a16:creationId xmlns:a16="http://schemas.microsoft.com/office/drawing/2014/main" id="{454CE8EF-B3B7-CDFC-9AF7-EE2F780B20D5}"/>
              </a:ext>
            </a:extLst>
          </p:cNvPr>
          <p:cNvSpPr>
            <a:spLocks noGrp="1"/>
          </p:cNvSpPr>
          <p:nvPr>
            <p:ph type="body" sz="quarter" idx="13" hasCustomPrompt="1"/>
          </p:nvPr>
        </p:nvSpPr>
        <p:spPr>
          <a:xfrm>
            <a:off x="554037" y="1101337"/>
            <a:ext cx="11082528" cy="276999"/>
          </a:xfrm>
        </p:spPr>
        <p:txBody>
          <a:bodyPr/>
          <a:lstStyle>
            <a:lvl1pPr marL="0" indent="0">
              <a:buNone/>
              <a:defRPr b="1" i="1">
                <a:solidFill>
                  <a:schemeClr val="accent1"/>
                </a:solidFill>
              </a:defRPr>
            </a:lvl1pPr>
          </a:lstStyle>
          <a:p>
            <a:pPr lvl="0"/>
            <a:r>
              <a:rPr lang="en-US"/>
              <a:t>Click to edit subtitle</a:t>
            </a:r>
          </a:p>
        </p:txBody>
      </p:sp>
      <p:sp>
        <p:nvSpPr>
          <p:cNvPr id="7" name="Slide Number">
            <a:extLst>
              <a:ext uri="{FF2B5EF4-FFF2-40B4-BE49-F238E27FC236}">
                <a16:creationId xmlns:a16="http://schemas.microsoft.com/office/drawing/2014/main" id="{8824416D-AFE6-08A7-E4B9-0CFE919218ED}"/>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3952346465"/>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extLst>
              <p:ext uri="{D42A27DB-BD31-4B8C-83A1-F6EECF244321}">
                <p14:modId xmlns:p14="http://schemas.microsoft.com/office/powerpoint/2010/main" val="14820009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5. Source" hidden="1">
            <a:extLst>
              <a:ext uri="{FF2B5EF4-FFF2-40B4-BE49-F238E27FC236}">
                <a16:creationId xmlns:a16="http://schemas.microsoft.com/office/drawing/2014/main" id="{09F9A864-CDB7-4063-BBF8-591908AA18D0}"/>
              </a:ext>
            </a:extLst>
          </p:cNvPr>
          <p:cNvSpPr txBox="1"/>
          <p:nvPr userDrawn="1">
            <p:custDataLst>
              <p:tags r:id="rId2"/>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pic>
        <p:nvPicPr>
          <p:cNvPr id="6" name="Picture 2" descr="Seal of Massachusetts - Wikipedia">
            <a:extLst>
              <a:ext uri="{FF2B5EF4-FFF2-40B4-BE49-F238E27FC236}">
                <a16:creationId xmlns:a16="http://schemas.microsoft.com/office/drawing/2014/main" id="{80C093E0-C817-4F0A-A377-B08ED9F22A4C}"/>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1271380" y="65317"/>
            <a:ext cx="845972" cy="845752"/>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a:extLst>
              <a:ext uri="{FF2B5EF4-FFF2-40B4-BE49-F238E27FC236}">
                <a16:creationId xmlns:a16="http://schemas.microsoft.com/office/drawing/2014/main" id="{4A14795E-7C1B-5C31-ACF6-1E34D7B703C2}"/>
              </a:ext>
            </a:extLst>
          </p:cNvPr>
          <p:cNvSpPr>
            <a:spLocks noChangeArrowheads="1"/>
          </p:cNvSpPr>
          <p:nvPr userDrawn="1">
            <p:custDataLst>
              <p:tags r:id="rId3"/>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2787744661"/>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9F20DF4-2614-7F5A-76D3-4F3EABFDBF30}"/>
              </a:ext>
            </a:extLst>
          </p:cNvPr>
          <p:cNvSpPr/>
          <p:nvPr userDrawn="1"/>
        </p:nvSpPr>
        <p:spPr>
          <a:xfrm>
            <a:off x="0" y="0"/>
            <a:ext cx="7278624" cy="6858000"/>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accent1"/>
              </a:solidFill>
            </a:endParaRPr>
          </a:p>
        </p:txBody>
      </p:sp>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34769644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3"/>
            </p:custDataLst>
          </p:nvPr>
        </p:nvSpPr>
        <p:spPr>
          <a:xfrm>
            <a:off x="550800" y="5187276"/>
            <a:ext cx="6173979"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ctr">
              <a:buNone/>
              <a:defRPr lang="en-US" sz="1400" dirty="0">
                <a:solidFill>
                  <a:schemeClr val="accent1"/>
                </a:solidFill>
              </a:defRPr>
            </a:lvl1pPr>
          </a:lstStyle>
          <a:p>
            <a:pPr marL="228600" lvl="0" indent="-228600"/>
            <a:r>
              <a:rPr lang="en-US"/>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4"/>
            </p:custDataLst>
          </p:nvPr>
        </p:nvSpPr>
        <p:spPr>
          <a:xfrm>
            <a:off x="551941" y="4769667"/>
            <a:ext cx="6173979"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ctr">
              <a:buNone/>
              <a:defRPr lang="en-US" sz="2000" dirty="0">
                <a:solidFill>
                  <a:schemeClr val="accent1"/>
                </a:solidFill>
              </a:defRPr>
            </a:lvl1pPr>
          </a:lstStyle>
          <a:p>
            <a:pPr marL="228600" lvl="0" indent="-228600"/>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5"/>
            </p:custDataLst>
          </p:nvPr>
        </p:nvSpPr>
        <p:spPr>
          <a:xfrm>
            <a:off x="551941" y="3294404"/>
            <a:ext cx="6173979" cy="135421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lgn="ctr">
              <a:defRPr lang="en-US" sz="4400" dirty="0">
                <a:solidFill>
                  <a:schemeClr val="accent1"/>
                </a:solidFill>
              </a:defRPr>
            </a:lvl1pPr>
          </a:lstStyle>
          <a:p>
            <a:pPr lvl="0"/>
            <a:r>
              <a:rPr lang="en-US"/>
              <a:t>Click to edit Master title style</a:t>
            </a:r>
          </a:p>
        </p:txBody>
      </p:sp>
      <p:pic>
        <p:nvPicPr>
          <p:cNvPr id="6" name="Picture 5">
            <a:extLst>
              <a:ext uri="{FF2B5EF4-FFF2-40B4-BE49-F238E27FC236}">
                <a16:creationId xmlns:a16="http://schemas.microsoft.com/office/drawing/2014/main" id="{A63D0C57-9906-930F-C061-20C2B9697510}"/>
              </a:ext>
            </a:extLst>
          </p:cNvPr>
          <p:cNvPicPr>
            <a:picLocks noChangeAspect="1"/>
          </p:cNvPicPr>
          <p:nvPr userDrawn="1"/>
        </p:nvPicPr>
        <p:blipFill>
          <a:blip r:embed="rId9"/>
          <a:stretch>
            <a:fillRect/>
          </a:stretch>
        </p:blipFill>
        <p:spPr>
          <a:xfrm>
            <a:off x="7278624" y="0"/>
            <a:ext cx="4913376" cy="6858000"/>
          </a:xfrm>
          <a:prstGeom prst="rect">
            <a:avLst/>
          </a:prstGeom>
        </p:spPr>
      </p:pic>
      <p:pic>
        <p:nvPicPr>
          <p:cNvPr id="10" name="Picture 2" descr="Seal of Massachusetts - Wikipedia">
            <a:extLst>
              <a:ext uri="{FF2B5EF4-FFF2-40B4-BE49-F238E27FC236}">
                <a16:creationId xmlns:a16="http://schemas.microsoft.com/office/drawing/2014/main" id="{240B148E-504A-11A8-DFC1-2E317A8ED152}"/>
              </a:ext>
            </a:extLst>
          </p:cNvPr>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591930" y="895739"/>
            <a:ext cx="1353127" cy="135277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a:extLst>
              <a:ext uri="{FF2B5EF4-FFF2-40B4-BE49-F238E27FC236}">
                <a16:creationId xmlns:a16="http://schemas.microsoft.com/office/drawing/2014/main" id="{1F4C31E0-FE61-6220-BFB9-B1E9B7A0E32D}"/>
              </a:ext>
            </a:extLst>
          </p:cNvPr>
          <p:cNvCxnSpPr/>
          <p:nvPr userDrawn="1"/>
        </p:nvCxnSpPr>
        <p:spPr>
          <a:xfrm>
            <a:off x="2211353" y="914236"/>
            <a:ext cx="0" cy="1334278"/>
          </a:xfrm>
          <a:prstGeom prst="line">
            <a:avLst/>
          </a:prstGeom>
          <a:ln w="571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40EB922-D971-A4F7-34F9-8EF47A437A1F}"/>
              </a:ext>
            </a:extLst>
          </p:cNvPr>
          <p:cNvSpPr txBox="1"/>
          <p:nvPr userDrawn="1"/>
        </p:nvSpPr>
        <p:spPr>
          <a:xfrm>
            <a:off x="2464027" y="1100360"/>
            <a:ext cx="3778900" cy="326823"/>
          </a:xfrm>
          <a:prstGeom prst="rect">
            <a:avLst/>
          </a:prstGeom>
          <a:ln w="6350">
            <a:noFill/>
            <a:miter lim="800000"/>
          </a:ln>
        </p:spPr>
        <p:txBody>
          <a:bodyPr vert="horz" wrap="none" lIns="0" tIns="0" rIns="0" bIns="0" rtlCol="0">
            <a:noAutofit/>
          </a:bodyPr>
          <a:lstStyle/>
          <a:p>
            <a:pPr algn="l">
              <a:spcBef>
                <a:spcPts val="300"/>
              </a:spcBef>
              <a:spcAft>
                <a:spcPts val="300"/>
              </a:spcAft>
              <a:buNone/>
            </a:pPr>
            <a:r>
              <a:rPr lang="en-US" sz="2000" b="1">
                <a:solidFill>
                  <a:schemeClr val="accent1"/>
                </a:solidFill>
              </a:rPr>
              <a:t>Commonwealth of Massachusetts</a:t>
            </a:r>
          </a:p>
        </p:txBody>
      </p:sp>
      <p:sp>
        <p:nvSpPr>
          <p:cNvPr id="14" name="TextBox 13">
            <a:extLst>
              <a:ext uri="{FF2B5EF4-FFF2-40B4-BE49-F238E27FC236}">
                <a16:creationId xmlns:a16="http://schemas.microsoft.com/office/drawing/2014/main" id="{255A5555-129C-09F4-91DC-889097E4247D}"/>
              </a:ext>
            </a:extLst>
          </p:cNvPr>
          <p:cNvSpPr txBox="1"/>
          <p:nvPr userDrawn="1"/>
        </p:nvSpPr>
        <p:spPr>
          <a:xfrm>
            <a:off x="2477650" y="1503684"/>
            <a:ext cx="4161455" cy="744830"/>
          </a:xfrm>
          <a:prstGeom prst="rect">
            <a:avLst/>
          </a:prstGeom>
          <a:ln w="6350">
            <a:noFill/>
            <a:miter lim="800000"/>
          </a:ln>
        </p:spPr>
        <p:txBody>
          <a:bodyPr vert="horz" wrap="none" lIns="0" tIns="0" rIns="0" bIns="0" rtlCol="0">
            <a:noAutofit/>
          </a:bodyPr>
          <a:lstStyle/>
          <a:p>
            <a:pPr algn="l">
              <a:spcBef>
                <a:spcPts val="0"/>
              </a:spcBef>
              <a:spcAft>
                <a:spcPts val="0"/>
              </a:spcAft>
              <a:buNone/>
            </a:pPr>
            <a:r>
              <a:rPr lang="en-US" sz="1600" b="1">
                <a:solidFill>
                  <a:schemeClr val="accent1"/>
                </a:solidFill>
              </a:rPr>
              <a:t>Executive Office of</a:t>
            </a:r>
          </a:p>
          <a:p>
            <a:pPr algn="l">
              <a:spcBef>
                <a:spcPts val="0"/>
              </a:spcBef>
              <a:spcAft>
                <a:spcPts val="0"/>
              </a:spcAft>
              <a:buNone/>
            </a:pPr>
            <a:r>
              <a:rPr lang="en-US" sz="1600" b="1">
                <a:solidFill>
                  <a:schemeClr val="accent1"/>
                </a:solidFill>
              </a:rPr>
              <a:t>Housing and Livable Communities</a:t>
            </a:r>
          </a:p>
        </p:txBody>
      </p:sp>
    </p:spTree>
    <p:extLst>
      <p:ext uri="{BB962C8B-B14F-4D97-AF65-F5344CB8AC3E}">
        <p14:creationId xmlns:p14="http://schemas.microsoft.com/office/powerpoint/2010/main" val="871280860"/>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DCFBF15-1051-FCF6-43DD-23A96E7E4983}"/>
              </a:ext>
            </a:extLst>
          </p:cNvPr>
          <p:cNvSpPr/>
          <p:nvPr userDrawn="1"/>
        </p:nvSpPr>
        <p:spPr>
          <a:xfrm>
            <a:off x="0" y="0"/>
            <a:ext cx="12191404" cy="6858000"/>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34769644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3"/>
            </p:custDataLst>
          </p:nvPr>
        </p:nvSpPr>
        <p:spPr>
          <a:xfrm>
            <a:off x="2893929" y="3454055"/>
            <a:ext cx="8181508"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ctr">
              <a:buNone/>
              <a:defRPr lang="en-US" sz="2000" dirty="0">
                <a:solidFill>
                  <a:schemeClr val="accent1"/>
                </a:solidFill>
              </a:defRPr>
            </a:lvl1pPr>
          </a:lstStyle>
          <a:p>
            <a:pPr marL="228600" lvl="0" indent="-228600"/>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4"/>
            </p:custDataLst>
          </p:nvPr>
        </p:nvSpPr>
        <p:spPr>
          <a:xfrm>
            <a:off x="2893929" y="2655901"/>
            <a:ext cx="8181508" cy="677108"/>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lgn="ctr">
              <a:defRPr lang="en-US" sz="4400" dirty="0">
                <a:solidFill>
                  <a:schemeClr val="accent1"/>
                </a:solidFill>
              </a:defRPr>
            </a:lvl1pPr>
          </a:lstStyle>
          <a:p>
            <a:pPr lvl="0"/>
            <a:r>
              <a:rPr lang="en-US"/>
              <a:t>Click to edit Master title style</a:t>
            </a:r>
          </a:p>
        </p:txBody>
      </p:sp>
      <p:pic>
        <p:nvPicPr>
          <p:cNvPr id="10" name="Picture 2" descr="Seal of Massachusetts - Wikipedia">
            <a:extLst>
              <a:ext uri="{FF2B5EF4-FFF2-40B4-BE49-F238E27FC236}">
                <a16:creationId xmlns:a16="http://schemas.microsoft.com/office/drawing/2014/main" id="{240B148E-504A-11A8-DFC1-2E317A8ED152}"/>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498623" y="2305359"/>
            <a:ext cx="1778045" cy="177758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a:extLst>
              <a:ext uri="{FF2B5EF4-FFF2-40B4-BE49-F238E27FC236}">
                <a16:creationId xmlns:a16="http://schemas.microsoft.com/office/drawing/2014/main" id="{A4EEE50B-DE53-0267-B987-86DDCD5611E6}"/>
              </a:ext>
            </a:extLst>
          </p:cNvPr>
          <p:cNvSpPr>
            <a:spLocks noChangeArrowheads="1"/>
          </p:cNvSpPr>
          <p:nvPr userDrawn="1">
            <p:custDataLst>
              <p:tags r:id="rId5"/>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cxnSp>
        <p:nvCxnSpPr>
          <p:cNvPr id="9" name="Straight Connector 8">
            <a:extLst>
              <a:ext uri="{FF2B5EF4-FFF2-40B4-BE49-F238E27FC236}">
                <a16:creationId xmlns:a16="http://schemas.microsoft.com/office/drawing/2014/main" id="{DDC07408-8552-DE7C-EE84-27BD15DAEB34}"/>
              </a:ext>
            </a:extLst>
          </p:cNvPr>
          <p:cNvCxnSpPr>
            <a:cxnSpLocks/>
          </p:cNvCxnSpPr>
          <p:nvPr userDrawn="1"/>
        </p:nvCxnSpPr>
        <p:spPr>
          <a:xfrm>
            <a:off x="2621900" y="2305359"/>
            <a:ext cx="0" cy="1777582"/>
          </a:xfrm>
          <a:prstGeom prst="line">
            <a:avLst/>
          </a:prstGeom>
          <a:ln w="571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8643197"/>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7" name="Text Placeholder 12">
            <a:extLst>
              <a:ext uri="{FF2B5EF4-FFF2-40B4-BE49-F238E27FC236}">
                <a16:creationId xmlns:a16="http://schemas.microsoft.com/office/drawing/2014/main" id="{0E5C6D73-C03E-A17A-DB6A-E78B3DA81804}"/>
              </a:ext>
            </a:extLst>
          </p:cNvPr>
          <p:cNvSpPr>
            <a:spLocks noGrp="1"/>
          </p:cNvSpPr>
          <p:nvPr>
            <p:ph type="body" sz="quarter" idx="12" hasCustomPrompt="1"/>
          </p:nvPr>
        </p:nvSpPr>
        <p:spPr>
          <a:xfrm>
            <a:off x="554037" y="1101337"/>
            <a:ext cx="11082528" cy="276999"/>
          </a:xfrm>
        </p:spPr>
        <p:txBody>
          <a:bodyPr/>
          <a:lstStyle>
            <a:lvl1pPr marL="0" indent="0">
              <a:buNone/>
              <a:defRPr b="1" i="1">
                <a:solidFill>
                  <a:schemeClr val="accent1"/>
                </a:solidFill>
              </a:defRPr>
            </a:lvl1pPr>
          </a:lstStyle>
          <a:p>
            <a:pPr lvl="0"/>
            <a:r>
              <a:rPr lang="en-US"/>
              <a:t>Click to edit subtitle</a:t>
            </a:r>
          </a:p>
        </p:txBody>
      </p:sp>
      <p:sp>
        <p:nvSpPr>
          <p:cNvPr id="4" name="Slide Number">
            <a:extLst>
              <a:ext uri="{FF2B5EF4-FFF2-40B4-BE49-F238E27FC236}">
                <a16:creationId xmlns:a16="http://schemas.microsoft.com/office/drawing/2014/main" id="{33518322-8913-5D27-9601-BFE9BEFB4AB3}"/>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3125561977"/>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4" name="Slide Number">
            <a:extLst>
              <a:ext uri="{FF2B5EF4-FFF2-40B4-BE49-F238E27FC236}">
                <a16:creationId xmlns:a16="http://schemas.microsoft.com/office/drawing/2014/main" id="{323EB21B-95AA-2B4C-9134-1269A575FFFE}"/>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2903325384"/>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DCFBF15-1051-FCF6-43DD-23A96E7E4983}"/>
              </a:ext>
            </a:extLst>
          </p:cNvPr>
          <p:cNvSpPr/>
          <p:nvPr userDrawn="1"/>
        </p:nvSpPr>
        <p:spPr>
          <a:xfrm>
            <a:off x="0" y="0"/>
            <a:ext cx="12191404" cy="6858000"/>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34769644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3"/>
            </p:custDataLst>
          </p:nvPr>
        </p:nvSpPr>
        <p:spPr>
          <a:xfrm>
            <a:off x="2893929" y="3454055"/>
            <a:ext cx="8181508"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ctr">
              <a:buNone/>
              <a:defRPr lang="en-US" sz="2000" dirty="0">
                <a:solidFill>
                  <a:schemeClr val="accent1"/>
                </a:solidFill>
              </a:defRPr>
            </a:lvl1pPr>
          </a:lstStyle>
          <a:p>
            <a:pPr marL="228600" lvl="0" indent="-228600"/>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4"/>
            </p:custDataLst>
          </p:nvPr>
        </p:nvSpPr>
        <p:spPr>
          <a:xfrm>
            <a:off x="2893929" y="2655901"/>
            <a:ext cx="8181508" cy="677108"/>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lgn="ctr">
              <a:defRPr lang="en-US" sz="4400" dirty="0">
                <a:solidFill>
                  <a:schemeClr val="accent1"/>
                </a:solidFill>
              </a:defRPr>
            </a:lvl1pPr>
          </a:lstStyle>
          <a:p>
            <a:pPr lvl="0"/>
            <a:r>
              <a:rPr lang="en-US"/>
              <a:t>Click to edit Master title style</a:t>
            </a:r>
          </a:p>
        </p:txBody>
      </p:sp>
      <p:pic>
        <p:nvPicPr>
          <p:cNvPr id="10" name="Picture 2" descr="Seal of Massachusetts - Wikipedia">
            <a:extLst>
              <a:ext uri="{FF2B5EF4-FFF2-40B4-BE49-F238E27FC236}">
                <a16:creationId xmlns:a16="http://schemas.microsoft.com/office/drawing/2014/main" id="{240B148E-504A-11A8-DFC1-2E317A8ED152}"/>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498623" y="2305359"/>
            <a:ext cx="1778045" cy="177758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a:extLst>
              <a:ext uri="{FF2B5EF4-FFF2-40B4-BE49-F238E27FC236}">
                <a16:creationId xmlns:a16="http://schemas.microsoft.com/office/drawing/2014/main" id="{A4EEE50B-DE53-0267-B987-86DDCD5611E6}"/>
              </a:ext>
            </a:extLst>
          </p:cNvPr>
          <p:cNvSpPr>
            <a:spLocks noChangeArrowheads="1"/>
          </p:cNvSpPr>
          <p:nvPr userDrawn="1">
            <p:custDataLst>
              <p:tags r:id="rId5"/>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cxnSp>
        <p:nvCxnSpPr>
          <p:cNvPr id="9" name="Straight Connector 8">
            <a:extLst>
              <a:ext uri="{FF2B5EF4-FFF2-40B4-BE49-F238E27FC236}">
                <a16:creationId xmlns:a16="http://schemas.microsoft.com/office/drawing/2014/main" id="{DDC07408-8552-DE7C-EE84-27BD15DAEB34}"/>
              </a:ext>
            </a:extLst>
          </p:cNvPr>
          <p:cNvCxnSpPr>
            <a:cxnSpLocks/>
          </p:cNvCxnSpPr>
          <p:nvPr userDrawn="1"/>
        </p:nvCxnSpPr>
        <p:spPr>
          <a:xfrm>
            <a:off x="2621900" y="2305359"/>
            <a:ext cx="0" cy="1777582"/>
          </a:xfrm>
          <a:prstGeom prst="line">
            <a:avLst/>
          </a:prstGeom>
          <a:ln w="571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0245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10" name="Content Placeholder 9">
            <a:extLst>
              <a:ext uri="{FF2B5EF4-FFF2-40B4-BE49-F238E27FC236}">
                <a16:creationId xmlns:a16="http://schemas.microsoft.com/office/drawing/2014/main" id="{5264D26E-6FA9-ED28-5A65-6241195C2D89}"/>
              </a:ext>
            </a:extLst>
          </p:cNvPr>
          <p:cNvSpPr>
            <a:spLocks noGrp="1"/>
          </p:cNvSpPr>
          <p:nvPr>
            <p:ph sz="quarter" idx="11"/>
          </p:nvPr>
        </p:nvSpPr>
        <p:spPr>
          <a:xfrm>
            <a:off x="554037" y="1514475"/>
            <a:ext cx="11082528" cy="485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2">
            <a:extLst>
              <a:ext uri="{FF2B5EF4-FFF2-40B4-BE49-F238E27FC236}">
                <a16:creationId xmlns:a16="http://schemas.microsoft.com/office/drawing/2014/main" id="{B2E21AFB-10B9-74DC-B192-87E6947FA258}"/>
              </a:ext>
            </a:extLst>
          </p:cNvPr>
          <p:cNvSpPr>
            <a:spLocks noGrp="1"/>
          </p:cNvSpPr>
          <p:nvPr>
            <p:ph type="body" sz="quarter" idx="12" hasCustomPrompt="1"/>
          </p:nvPr>
        </p:nvSpPr>
        <p:spPr>
          <a:xfrm>
            <a:off x="554037" y="1101337"/>
            <a:ext cx="11082528" cy="276999"/>
          </a:xfrm>
        </p:spPr>
        <p:txBody>
          <a:bodyPr/>
          <a:lstStyle>
            <a:lvl1pPr marL="0" indent="0">
              <a:buNone/>
              <a:defRPr b="1" i="1">
                <a:solidFill>
                  <a:schemeClr val="accent1"/>
                </a:solidFill>
              </a:defRPr>
            </a:lvl1pPr>
          </a:lstStyle>
          <a:p>
            <a:pPr lvl="0"/>
            <a:r>
              <a:rPr lang="en-US"/>
              <a:t>Click to edit subtitle</a:t>
            </a:r>
          </a:p>
        </p:txBody>
      </p:sp>
      <p:sp>
        <p:nvSpPr>
          <p:cNvPr id="4" name="Slide Number">
            <a:extLst>
              <a:ext uri="{FF2B5EF4-FFF2-40B4-BE49-F238E27FC236}">
                <a16:creationId xmlns:a16="http://schemas.microsoft.com/office/drawing/2014/main" id="{FDB5644E-EE7D-06EC-1B37-CA063FC4E5E3}"/>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2285182881"/>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ubtitle, and Two Conten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10" name="Content Placeholder 9">
            <a:extLst>
              <a:ext uri="{FF2B5EF4-FFF2-40B4-BE49-F238E27FC236}">
                <a16:creationId xmlns:a16="http://schemas.microsoft.com/office/drawing/2014/main" id="{5264D26E-6FA9-ED28-5A65-6241195C2D89}"/>
              </a:ext>
            </a:extLst>
          </p:cNvPr>
          <p:cNvSpPr>
            <a:spLocks noGrp="1"/>
          </p:cNvSpPr>
          <p:nvPr>
            <p:ph sz="quarter" idx="11"/>
          </p:nvPr>
        </p:nvSpPr>
        <p:spPr>
          <a:xfrm>
            <a:off x="554735" y="1514475"/>
            <a:ext cx="5438775" cy="485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9">
            <a:extLst>
              <a:ext uri="{FF2B5EF4-FFF2-40B4-BE49-F238E27FC236}">
                <a16:creationId xmlns:a16="http://schemas.microsoft.com/office/drawing/2014/main" id="{D3CB03F8-3FD8-C7CD-0FF1-0432A52AACA4}"/>
              </a:ext>
            </a:extLst>
          </p:cNvPr>
          <p:cNvSpPr>
            <a:spLocks noGrp="1"/>
          </p:cNvSpPr>
          <p:nvPr>
            <p:ph sz="quarter" idx="12"/>
          </p:nvPr>
        </p:nvSpPr>
        <p:spPr>
          <a:xfrm>
            <a:off x="6198489" y="1514475"/>
            <a:ext cx="5438775" cy="485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2">
            <a:extLst>
              <a:ext uri="{FF2B5EF4-FFF2-40B4-BE49-F238E27FC236}">
                <a16:creationId xmlns:a16="http://schemas.microsoft.com/office/drawing/2014/main" id="{454CE8EF-B3B7-CDFC-9AF7-EE2F780B20D5}"/>
              </a:ext>
            </a:extLst>
          </p:cNvPr>
          <p:cNvSpPr>
            <a:spLocks noGrp="1"/>
          </p:cNvSpPr>
          <p:nvPr>
            <p:ph type="body" sz="quarter" idx="13" hasCustomPrompt="1"/>
          </p:nvPr>
        </p:nvSpPr>
        <p:spPr>
          <a:xfrm>
            <a:off x="554037" y="1101337"/>
            <a:ext cx="11082528" cy="276999"/>
          </a:xfrm>
        </p:spPr>
        <p:txBody>
          <a:bodyPr/>
          <a:lstStyle>
            <a:lvl1pPr marL="0" indent="0">
              <a:buNone/>
              <a:defRPr b="1" i="1">
                <a:solidFill>
                  <a:schemeClr val="accent1"/>
                </a:solidFill>
              </a:defRPr>
            </a:lvl1pPr>
          </a:lstStyle>
          <a:p>
            <a:pPr lvl="0"/>
            <a:r>
              <a:rPr lang="en-US"/>
              <a:t>Click to edit subtitle</a:t>
            </a:r>
          </a:p>
        </p:txBody>
      </p:sp>
      <p:sp>
        <p:nvSpPr>
          <p:cNvPr id="7" name="Slide Number">
            <a:extLst>
              <a:ext uri="{FF2B5EF4-FFF2-40B4-BE49-F238E27FC236}">
                <a16:creationId xmlns:a16="http://schemas.microsoft.com/office/drawing/2014/main" id="{8824416D-AFE6-08A7-E4B9-0CFE919218ED}"/>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671206944"/>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extLst>
              <p:ext uri="{D42A27DB-BD31-4B8C-83A1-F6EECF244321}">
                <p14:modId xmlns:p14="http://schemas.microsoft.com/office/powerpoint/2010/main" val="14820009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5. Source" hidden="1">
            <a:extLst>
              <a:ext uri="{FF2B5EF4-FFF2-40B4-BE49-F238E27FC236}">
                <a16:creationId xmlns:a16="http://schemas.microsoft.com/office/drawing/2014/main" id="{09F9A864-CDB7-4063-BBF8-591908AA18D0}"/>
              </a:ext>
            </a:extLst>
          </p:cNvPr>
          <p:cNvSpPr txBox="1"/>
          <p:nvPr userDrawn="1">
            <p:custDataLst>
              <p:tags r:id="rId2"/>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pic>
        <p:nvPicPr>
          <p:cNvPr id="6" name="Picture 2" descr="Seal of Massachusetts - Wikipedia">
            <a:extLst>
              <a:ext uri="{FF2B5EF4-FFF2-40B4-BE49-F238E27FC236}">
                <a16:creationId xmlns:a16="http://schemas.microsoft.com/office/drawing/2014/main" id="{80C093E0-C817-4F0A-A377-B08ED9F22A4C}"/>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1271380" y="65317"/>
            <a:ext cx="845972" cy="845752"/>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a:extLst>
              <a:ext uri="{FF2B5EF4-FFF2-40B4-BE49-F238E27FC236}">
                <a16:creationId xmlns:a16="http://schemas.microsoft.com/office/drawing/2014/main" id="{4A14795E-7C1B-5C31-ACF6-1E34D7B703C2}"/>
              </a:ext>
            </a:extLst>
          </p:cNvPr>
          <p:cNvSpPr>
            <a:spLocks noChangeArrowheads="1"/>
          </p:cNvSpPr>
          <p:nvPr userDrawn="1">
            <p:custDataLst>
              <p:tags r:id="rId3"/>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412886936"/>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9F20DF4-2614-7F5A-76D3-4F3EABFDBF30}"/>
              </a:ext>
            </a:extLst>
          </p:cNvPr>
          <p:cNvSpPr/>
          <p:nvPr userDrawn="1"/>
        </p:nvSpPr>
        <p:spPr>
          <a:xfrm>
            <a:off x="0" y="0"/>
            <a:ext cx="7278624" cy="6858000"/>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accent1"/>
              </a:solidFill>
            </a:endParaRPr>
          </a:p>
        </p:txBody>
      </p:sp>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3"/>
            </p:custDataLst>
          </p:nvPr>
        </p:nvSpPr>
        <p:spPr>
          <a:xfrm>
            <a:off x="550800" y="5187276"/>
            <a:ext cx="6173979"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ctr">
              <a:buNone/>
              <a:defRPr lang="en-US" sz="1400" dirty="0">
                <a:solidFill>
                  <a:schemeClr val="accent1"/>
                </a:solidFill>
              </a:defRPr>
            </a:lvl1pPr>
          </a:lstStyle>
          <a:p>
            <a:pPr marL="228600" lvl="0" indent="-228600"/>
            <a:r>
              <a:rPr lang="en-US"/>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4"/>
            </p:custDataLst>
          </p:nvPr>
        </p:nvSpPr>
        <p:spPr>
          <a:xfrm>
            <a:off x="551941" y="4769667"/>
            <a:ext cx="6173979"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ctr">
              <a:buNone/>
              <a:defRPr lang="en-US" sz="2000" dirty="0">
                <a:solidFill>
                  <a:schemeClr val="accent1"/>
                </a:solidFill>
              </a:defRPr>
            </a:lvl1pPr>
          </a:lstStyle>
          <a:p>
            <a:pPr marL="228600" lvl="0" indent="-228600"/>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5"/>
            </p:custDataLst>
          </p:nvPr>
        </p:nvSpPr>
        <p:spPr>
          <a:xfrm>
            <a:off x="551941" y="3294404"/>
            <a:ext cx="6173979" cy="135421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lgn="ctr">
              <a:defRPr lang="en-US" sz="4400" dirty="0">
                <a:solidFill>
                  <a:schemeClr val="accent1"/>
                </a:solidFill>
              </a:defRPr>
            </a:lvl1pPr>
          </a:lstStyle>
          <a:p>
            <a:pPr lvl="0"/>
            <a:r>
              <a:rPr lang="en-US"/>
              <a:t>Click to edit Master title style</a:t>
            </a:r>
          </a:p>
        </p:txBody>
      </p:sp>
      <p:pic>
        <p:nvPicPr>
          <p:cNvPr id="6" name="Picture 5">
            <a:extLst>
              <a:ext uri="{FF2B5EF4-FFF2-40B4-BE49-F238E27FC236}">
                <a16:creationId xmlns:a16="http://schemas.microsoft.com/office/drawing/2014/main" id="{A63D0C57-9906-930F-C061-20C2B9697510}"/>
              </a:ext>
            </a:extLst>
          </p:cNvPr>
          <p:cNvPicPr>
            <a:picLocks noChangeAspect="1"/>
          </p:cNvPicPr>
          <p:nvPr userDrawn="1"/>
        </p:nvPicPr>
        <p:blipFill>
          <a:blip r:embed="rId9"/>
          <a:stretch>
            <a:fillRect/>
          </a:stretch>
        </p:blipFill>
        <p:spPr>
          <a:xfrm>
            <a:off x="7278624" y="0"/>
            <a:ext cx="4913376" cy="6858000"/>
          </a:xfrm>
          <a:prstGeom prst="rect">
            <a:avLst/>
          </a:prstGeom>
        </p:spPr>
      </p:pic>
      <p:pic>
        <p:nvPicPr>
          <p:cNvPr id="10" name="Picture 2" descr="Seal of Massachusetts - Wikipedia">
            <a:extLst>
              <a:ext uri="{FF2B5EF4-FFF2-40B4-BE49-F238E27FC236}">
                <a16:creationId xmlns:a16="http://schemas.microsoft.com/office/drawing/2014/main" id="{240B148E-504A-11A8-DFC1-2E317A8ED152}"/>
              </a:ext>
            </a:extLst>
          </p:cNvPr>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591930" y="895739"/>
            <a:ext cx="1353127" cy="135277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a:extLst>
              <a:ext uri="{FF2B5EF4-FFF2-40B4-BE49-F238E27FC236}">
                <a16:creationId xmlns:a16="http://schemas.microsoft.com/office/drawing/2014/main" id="{1F4C31E0-FE61-6220-BFB9-B1E9B7A0E32D}"/>
              </a:ext>
            </a:extLst>
          </p:cNvPr>
          <p:cNvCxnSpPr/>
          <p:nvPr userDrawn="1"/>
        </p:nvCxnSpPr>
        <p:spPr>
          <a:xfrm>
            <a:off x="2211353" y="914236"/>
            <a:ext cx="0" cy="1334278"/>
          </a:xfrm>
          <a:prstGeom prst="line">
            <a:avLst/>
          </a:prstGeom>
          <a:ln w="571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40EB922-D971-A4F7-34F9-8EF47A437A1F}"/>
              </a:ext>
            </a:extLst>
          </p:cNvPr>
          <p:cNvSpPr txBox="1"/>
          <p:nvPr userDrawn="1"/>
        </p:nvSpPr>
        <p:spPr>
          <a:xfrm>
            <a:off x="2464027" y="1100360"/>
            <a:ext cx="3778900" cy="326823"/>
          </a:xfrm>
          <a:prstGeom prst="rect">
            <a:avLst/>
          </a:prstGeom>
          <a:ln w="6350">
            <a:noFill/>
            <a:miter lim="800000"/>
          </a:ln>
        </p:spPr>
        <p:txBody>
          <a:bodyPr vert="horz" wrap="none" lIns="0" tIns="0" rIns="0" bIns="0" rtlCol="0">
            <a:noAutofit/>
          </a:bodyPr>
          <a:lstStyle/>
          <a:p>
            <a:pPr algn="l">
              <a:spcBef>
                <a:spcPts val="300"/>
              </a:spcBef>
              <a:spcAft>
                <a:spcPts val="300"/>
              </a:spcAft>
              <a:buNone/>
            </a:pPr>
            <a:r>
              <a:rPr lang="en-US" sz="2000" b="1">
                <a:solidFill>
                  <a:schemeClr val="accent1"/>
                </a:solidFill>
              </a:rPr>
              <a:t>Commonwealth of Massachusetts</a:t>
            </a:r>
          </a:p>
        </p:txBody>
      </p:sp>
      <p:sp>
        <p:nvSpPr>
          <p:cNvPr id="14" name="TextBox 13">
            <a:extLst>
              <a:ext uri="{FF2B5EF4-FFF2-40B4-BE49-F238E27FC236}">
                <a16:creationId xmlns:a16="http://schemas.microsoft.com/office/drawing/2014/main" id="{255A5555-129C-09F4-91DC-889097E4247D}"/>
              </a:ext>
            </a:extLst>
          </p:cNvPr>
          <p:cNvSpPr txBox="1"/>
          <p:nvPr userDrawn="1"/>
        </p:nvSpPr>
        <p:spPr>
          <a:xfrm>
            <a:off x="2477650" y="1503684"/>
            <a:ext cx="4161455" cy="744830"/>
          </a:xfrm>
          <a:prstGeom prst="rect">
            <a:avLst/>
          </a:prstGeom>
          <a:ln w="6350">
            <a:noFill/>
            <a:miter lim="800000"/>
          </a:ln>
        </p:spPr>
        <p:txBody>
          <a:bodyPr vert="horz" wrap="none" lIns="0" tIns="0" rIns="0" bIns="0" rtlCol="0">
            <a:noAutofit/>
          </a:bodyPr>
          <a:lstStyle/>
          <a:p>
            <a:pPr algn="l">
              <a:spcBef>
                <a:spcPts val="0"/>
              </a:spcBef>
              <a:spcAft>
                <a:spcPts val="0"/>
              </a:spcAft>
              <a:buNone/>
            </a:pPr>
            <a:r>
              <a:rPr lang="en-US" sz="1600" b="1">
                <a:solidFill>
                  <a:schemeClr val="accent1"/>
                </a:solidFill>
              </a:rPr>
              <a:t>Executive Office of</a:t>
            </a:r>
          </a:p>
          <a:p>
            <a:pPr algn="l">
              <a:spcBef>
                <a:spcPts val="0"/>
              </a:spcBef>
              <a:spcAft>
                <a:spcPts val="0"/>
              </a:spcAft>
              <a:buNone/>
            </a:pPr>
            <a:r>
              <a:rPr lang="en-US" sz="1600" b="1">
                <a:solidFill>
                  <a:schemeClr val="accent1"/>
                </a:solidFill>
              </a:rPr>
              <a:t>Housing and Livable Communities</a:t>
            </a:r>
          </a:p>
        </p:txBody>
      </p:sp>
    </p:spTree>
    <p:extLst>
      <p:ext uri="{BB962C8B-B14F-4D97-AF65-F5344CB8AC3E}">
        <p14:creationId xmlns:p14="http://schemas.microsoft.com/office/powerpoint/2010/main" val="23239092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DCFBF15-1051-FCF6-43DD-23A96E7E4983}"/>
              </a:ext>
            </a:extLst>
          </p:cNvPr>
          <p:cNvSpPr/>
          <p:nvPr userDrawn="1"/>
        </p:nvSpPr>
        <p:spPr>
          <a:xfrm>
            <a:off x="0" y="0"/>
            <a:ext cx="12191404" cy="6858000"/>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3"/>
            </p:custDataLst>
          </p:nvPr>
        </p:nvSpPr>
        <p:spPr>
          <a:xfrm>
            <a:off x="2893929" y="3454055"/>
            <a:ext cx="8181508"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ctr">
              <a:buNone/>
              <a:defRPr lang="en-US" sz="2000" dirty="0">
                <a:solidFill>
                  <a:schemeClr val="accent1"/>
                </a:solidFill>
              </a:defRPr>
            </a:lvl1pPr>
          </a:lstStyle>
          <a:p>
            <a:pPr marL="228600" lvl="0" indent="-228600"/>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4"/>
            </p:custDataLst>
          </p:nvPr>
        </p:nvSpPr>
        <p:spPr>
          <a:xfrm>
            <a:off x="2893929" y="2655901"/>
            <a:ext cx="8181508" cy="677108"/>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lgn="ctr">
              <a:defRPr lang="en-US" sz="4400" dirty="0">
                <a:solidFill>
                  <a:schemeClr val="accent1"/>
                </a:solidFill>
              </a:defRPr>
            </a:lvl1pPr>
          </a:lstStyle>
          <a:p>
            <a:pPr lvl="0"/>
            <a:r>
              <a:rPr lang="en-US"/>
              <a:t>Click to edit Master title style</a:t>
            </a:r>
          </a:p>
        </p:txBody>
      </p:sp>
      <p:pic>
        <p:nvPicPr>
          <p:cNvPr id="10" name="Picture 2" descr="Seal of Massachusetts - Wikipedia">
            <a:extLst>
              <a:ext uri="{FF2B5EF4-FFF2-40B4-BE49-F238E27FC236}">
                <a16:creationId xmlns:a16="http://schemas.microsoft.com/office/drawing/2014/main" id="{240B148E-504A-11A8-DFC1-2E317A8ED152}"/>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498623" y="2305359"/>
            <a:ext cx="1778045" cy="177758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a:extLst>
              <a:ext uri="{FF2B5EF4-FFF2-40B4-BE49-F238E27FC236}">
                <a16:creationId xmlns:a16="http://schemas.microsoft.com/office/drawing/2014/main" id="{A4EEE50B-DE53-0267-B987-86DDCD5611E6}"/>
              </a:ext>
            </a:extLst>
          </p:cNvPr>
          <p:cNvSpPr>
            <a:spLocks noChangeArrowheads="1"/>
          </p:cNvSpPr>
          <p:nvPr userDrawn="1">
            <p:custDataLst>
              <p:tags r:id="rId5"/>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cxnSp>
        <p:nvCxnSpPr>
          <p:cNvPr id="9" name="Straight Connector 8">
            <a:extLst>
              <a:ext uri="{FF2B5EF4-FFF2-40B4-BE49-F238E27FC236}">
                <a16:creationId xmlns:a16="http://schemas.microsoft.com/office/drawing/2014/main" id="{DDC07408-8552-DE7C-EE84-27BD15DAEB34}"/>
              </a:ext>
            </a:extLst>
          </p:cNvPr>
          <p:cNvCxnSpPr>
            <a:cxnSpLocks/>
          </p:cNvCxnSpPr>
          <p:nvPr userDrawn="1"/>
        </p:nvCxnSpPr>
        <p:spPr>
          <a:xfrm>
            <a:off x="2621900" y="2305359"/>
            <a:ext cx="0" cy="1777582"/>
          </a:xfrm>
          <a:prstGeom prst="line">
            <a:avLst/>
          </a:prstGeom>
          <a:ln w="571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0245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7" name="Text Placeholder 12">
            <a:extLst>
              <a:ext uri="{FF2B5EF4-FFF2-40B4-BE49-F238E27FC236}">
                <a16:creationId xmlns:a16="http://schemas.microsoft.com/office/drawing/2014/main" id="{0E5C6D73-C03E-A17A-DB6A-E78B3DA81804}"/>
              </a:ext>
            </a:extLst>
          </p:cNvPr>
          <p:cNvSpPr>
            <a:spLocks noGrp="1"/>
          </p:cNvSpPr>
          <p:nvPr>
            <p:ph type="body" sz="quarter" idx="12" hasCustomPrompt="1"/>
          </p:nvPr>
        </p:nvSpPr>
        <p:spPr>
          <a:xfrm>
            <a:off x="554037" y="1101337"/>
            <a:ext cx="11082528" cy="276999"/>
          </a:xfrm>
        </p:spPr>
        <p:txBody>
          <a:bodyPr/>
          <a:lstStyle>
            <a:lvl1pPr marL="0" indent="0">
              <a:buNone/>
              <a:defRPr b="1" i="1">
                <a:solidFill>
                  <a:schemeClr val="accent1"/>
                </a:solidFill>
              </a:defRPr>
            </a:lvl1pPr>
          </a:lstStyle>
          <a:p>
            <a:pPr lvl="0"/>
            <a:r>
              <a:rPr lang="en-US"/>
              <a:t>Click to edit subtitle</a:t>
            </a:r>
          </a:p>
        </p:txBody>
      </p:sp>
      <p:sp>
        <p:nvSpPr>
          <p:cNvPr id="4" name="Slide Number">
            <a:extLst>
              <a:ext uri="{FF2B5EF4-FFF2-40B4-BE49-F238E27FC236}">
                <a16:creationId xmlns:a16="http://schemas.microsoft.com/office/drawing/2014/main" id="{33518322-8913-5D27-9601-BFE9BEFB4AB3}"/>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16981251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4" name="Slide Number">
            <a:extLst>
              <a:ext uri="{FF2B5EF4-FFF2-40B4-BE49-F238E27FC236}">
                <a16:creationId xmlns:a16="http://schemas.microsoft.com/office/drawing/2014/main" id="{323EB21B-95AA-2B4C-9134-1269A575FFFE}"/>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37635248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10" name="Content Placeholder 9">
            <a:extLst>
              <a:ext uri="{FF2B5EF4-FFF2-40B4-BE49-F238E27FC236}">
                <a16:creationId xmlns:a16="http://schemas.microsoft.com/office/drawing/2014/main" id="{5264D26E-6FA9-ED28-5A65-6241195C2D89}"/>
              </a:ext>
            </a:extLst>
          </p:cNvPr>
          <p:cNvSpPr>
            <a:spLocks noGrp="1"/>
          </p:cNvSpPr>
          <p:nvPr>
            <p:ph sz="quarter" idx="11"/>
          </p:nvPr>
        </p:nvSpPr>
        <p:spPr>
          <a:xfrm>
            <a:off x="554037" y="1514475"/>
            <a:ext cx="11082528" cy="485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2">
            <a:extLst>
              <a:ext uri="{FF2B5EF4-FFF2-40B4-BE49-F238E27FC236}">
                <a16:creationId xmlns:a16="http://schemas.microsoft.com/office/drawing/2014/main" id="{B2E21AFB-10B9-74DC-B192-87E6947FA258}"/>
              </a:ext>
            </a:extLst>
          </p:cNvPr>
          <p:cNvSpPr>
            <a:spLocks noGrp="1"/>
          </p:cNvSpPr>
          <p:nvPr>
            <p:ph type="body" sz="quarter" idx="12" hasCustomPrompt="1"/>
          </p:nvPr>
        </p:nvSpPr>
        <p:spPr>
          <a:xfrm>
            <a:off x="554037" y="1101337"/>
            <a:ext cx="11082528" cy="276999"/>
          </a:xfrm>
        </p:spPr>
        <p:txBody>
          <a:bodyPr/>
          <a:lstStyle>
            <a:lvl1pPr marL="0" indent="0">
              <a:buNone/>
              <a:defRPr b="1" i="1">
                <a:solidFill>
                  <a:schemeClr val="accent1"/>
                </a:solidFill>
              </a:defRPr>
            </a:lvl1pPr>
          </a:lstStyle>
          <a:p>
            <a:pPr lvl="0"/>
            <a:r>
              <a:rPr lang="en-US"/>
              <a:t>Click to edit subtitle</a:t>
            </a:r>
          </a:p>
        </p:txBody>
      </p:sp>
      <p:sp>
        <p:nvSpPr>
          <p:cNvPr id="4" name="Slide Number">
            <a:extLst>
              <a:ext uri="{FF2B5EF4-FFF2-40B4-BE49-F238E27FC236}">
                <a16:creationId xmlns:a16="http://schemas.microsoft.com/office/drawing/2014/main" id="{FDB5644E-EE7D-06EC-1B37-CA063FC4E5E3}"/>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6324718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ubtitle, and Two Conten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10" name="Content Placeholder 9">
            <a:extLst>
              <a:ext uri="{FF2B5EF4-FFF2-40B4-BE49-F238E27FC236}">
                <a16:creationId xmlns:a16="http://schemas.microsoft.com/office/drawing/2014/main" id="{5264D26E-6FA9-ED28-5A65-6241195C2D89}"/>
              </a:ext>
            </a:extLst>
          </p:cNvPr>
          <p:cNvSpPr>
            <a:spLocks noGrp="1"/>
          </p:cNvSpPr>
          <p:nvPr>
            <p:ph sz="quarter" idx="11"/>
          </p:nvPr>
        </p:nvSpPr>
        <p:spPr>
          <a:xfrm>
            <a:off x="554735" y="1514475"/>
            <a:ext cx="5438775" cy="485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9">
            <a:extLst>
              <a:ext uri="{FF2B5EF4-FFF2-40B4-BE49-F238E27FC236}">
                <a16:creationId xmlns:a16="http://schemas.microsoft.com/office/drawing/2014/main" id="{D3CB03F8-3FD8-C7CD-0FF1-0432A52AACA4}"/>
              </a:ext>
            </a:extLst>
          </p:cNvPr>
          <p:cNvSpPr>
            <a:spLocks noGrp="1"/>
          </p:cNvSpPr>
          <p:nvPr>
            <p:ph sz="quarter" idx="12"/>
          </p:nvPr>
        </p:nvSpPr>
        <p:spPr>
          <a:xfrm>
            <a:off x="6198489" y="1514475"/>
            <a:ext cx="5438775" cy="485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2">
            <a:extLst>
              <a:ext uri="{FF2B5EF4-FFF2-40B4-BE49-F238E27FC236}">
                <a16:creationId xmlns:a16="http://schemas.microsoft.com/office/drawing/2014/main" id="{454CE8EF-B3B7-CDFC-9AF7-EE2F780B20D5}"/>
              </a:ext>
            </a:extLst>
          </p:cNvPr>
          <p:cNvSpPr>
            <a:spLocks noGrp="1"/>
          </p:cNvSpPr>
          <p:nvPr>
            <p:ph type="body" sz="quarter" idx="13" hasCustomPrompt="1"/>
          </p:nvPr>
        </p:nvSpPr>
        <p:spPr>
          <a:xfrm>
            <a:off x="554037" y="1101337"/>
            <a:ext cx="11082528" cy="276999"/>
          </a:xfrm>
        </p:spPr>
        <p:txBody>
          <a:bodyPr/>
          <a:lstStyle>
            <a:lvl1pPr marL="0" indent="0">
              <a:buNone/>
              <a:defRPr b="1" i="1">
                <a:solidFill>
                  <a:schemeClr val="accent1"/>
                </a:solidFill>
              </a:defRPr>
            </a:lvl1pPr>
          </a:lstStyle>
          <a:p>
            <a:pPr lvl="0"/>
            <a:r>
              <a:rPr lang="en-US"/>
              <a:t>Click to edit subtitle</a:t>
            </a:r>
          </a:p>
        </p:txBody>
      </p:sp>
      <p:sp>
        <p:nvSpPr>
          <p:cNvPr id="7" name="Slide Number">
            <a:extLst>
              <a:ext uri="{FF2B5EF4-FFF2-40B4-BE49-F238E27FC236}">
                <a16:creationId xmlns:a16="http://schemas.microsoft.com/office/drawing/2014/main" id="{8824416D-AFE6-08A7-E4B9-0CFE919218ED}"/>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25259120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5. Source" hidden="1">
            <a:extLst>
              <a:ext uri="{FF2B5EF4-FFF2-40B4-BE49-F238E27FC236}">
                <a16:creationId xmlns:a16="http://schemas.microsoft.com/office/drawing/2014/main" id="{09F9A864-CDB7-4063-BBF8-591908AA18D0}"/>
              </a:ext>
            </a:extLst>
          </p:cNvPr>
          <p:cNvSpPr txBox="1"/>
          <p:nvPr userDrawn="1">
            <p:custDataLst>
              <p:tags r:id="rId2"/>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pic>
        <p:nvPicPr>
          <p:cNvPr id="6" name="Picture 2" descr="Seal of Massachusetts - Wikipedia">
            <a:extLst>
              <a:ext uri="{FF2B5EF4-FFF2-40B4-BE49-F238E27FC236}">
                <a16:creationId xmlns:a16="http://schemas.microsoft.com/office/drawing/2014/main" id="{80C093E0-C817-4F0A-A377-B08ED9F22A4C}"/>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1271380" y="65317"/>
            <a:ext cx="845972" cy="845752"/>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a:extLst>
              <a:ext uri="{FF2B5EF4-FFF2-40B4-BE49-F238E27FC236}">
                <a16:creationId xmlns:a16="http://schemas.microsoft.com/office/drawing/2014/main" id="{4A14795E-7C1B-5C31-ACF6-1E34D7B703C2}"/>
              </a:ext>
            </a:extLst>
          </p:cNvPr>
          <p:cNvSpPr>
            <a:spLocks noChangeArrowheads="1"/>
          </p:cNvSpPr>
          <p:nvPr userDrawn="1">
            <p:custDataLst>
              <p:tags r:id="rId3"/>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2393258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7" name="Text Placeholder 12">
            <a:extLst>
              <a:ext uri="{FF2B5EF4-FFF2-40B4-BE49-F238E27FC236}">
                <a16:creationId xmlns:a16="http://schemas.microsoft.com/office/drawing/2014/main" id="{0E5C6D73-C03E-A17A-DB6A-E78B3DA81804}"/>
              </a:ext>
            </a:extLst>
          </p:cNvPr>
          <p:cNvSpPr>
            <a:spLocks noGrp="1"/>
          </p:cNvSpPr>
          <p:nvPr>
            <p:ph type="body" sz="quarter" idx="12" hasCustomPrompt="1"/>
          </p:nvPr>
        </p:nvSpPr>
        <p:spPr>
          <a:xfrm>
            <a:off x="554037" y="1101337"/>
            <a:ext cx="11082528" cy="276999"/>
          </a:xfrm>
        </p:spPr>
        <p:txBody>
          <a:bodyPr/>
          <a:lstStyle>
            <a:lvl1pPr marL="0" indent="0">
              <a:buNone/>
              <a:defRPr b="1" i="1">
                <a:solidFill>
                  <a:schemeClr val="accent1"/>
                </a:solidFill>
              </a:defRPr>
            </a:lvl1pPr>
          </a:lstStyle>
          <a:p>
            <a:pPr lvl="0"/>
            <a:r>
              <a:rPr lang="en-US"/>
              <a:t>Click to edit subtitle</a:t>
            </a:r>
          </a:p>
        </p:txBody>
      </p:sp>
      <p:sp>
        <p:nvSpPr>
          <p:cNvPr id="4" name="Slide Number">
            <a:extLst>
              <a:ext uri="{FF2B5EF4-FFF2-40B4-BE49-F238E27FC236}">
                <a16:creationId xmlns:a16="http://schemas.microsoft.com/office/drawing/2014/main" id="{33518322-8913-5D27-9601-BFE9BEFB4AB3}"/>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1698125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4" name="Slide Number">
            <a:extLst>
              <a:ext uri="{FF2B5EF4-FFF2-40B4-BE49-F238E27FC236}">
                <a16:creationId xmlns:a16="http://schemas.microsoft.com/office/drawing/2014/main" id="{323EB21B-95AA-2B4C-9134-1269A575FFFE}"/>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3763524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10" name="Content Placeholder 9">
            <a:extLst>
              <a:ext uri="{FF2B5EF4-FFF2-40B4-BE49-F238E27FC236}">
                <a16:creationId xmlns:a16="http://schemas.microsoft.com/office/drawing/2014/main" id="{5264D26E-6FA9-ED28-5A65-6241195C2D89}"/>
              </a:ext>
            </a:extLst>
          </p:cNvPr>
          <p:cNvSpPr>
            <a:spLocks noGrp="1"/>
          </p:cNvSpPr>
          <p:nvPr>
            <p:ph sz="quarter" idx="11"/>
          </p:nvPr>
        </p:nvSpPr>
        <p:spPr>
          <a:xfrm>
            <a:off x="554037" y="1514475"/>
            <a:ext cx="11082528" cy="485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2">
            <a:extLst>
              <a:ext uri="{FF2B5EF4-FFF2-40B4-BE49-F238E27FC236}">
                <a16:creationId xmlns:a16="http://schemas.microsoft.com/office/drawing/2014/main" id="{B2E21AFB-10B9-74DC-B192-87E6947FA258}"/>
              </a:ext>
            </a:extLst>
          </p:cNvPr>
          <p:cNvSpPr>
            <a:spLocks noGrp="1"/>
          </p:cNvSpPr>
          <p:nvPr>
            <p:ph type="body" sz="quarter" idx="12" hasCustomPrompt="1"/>
          </p:nvPr>
        </p:nvSpPr>
        <p:spPr>
          <a:xfrm>
            <a:off x="554037" y="1101337"/>
            <a:ext cx="11082528" cy="276999"/>
          </a:xfrm>
        </p:spPr>
        <p:txBody>
          <a:bodyPr/>
          <a:lstStyle>
            <a:lvl1pPr marL="0" indent="0">
              <a:buNone/>
              <a:defRPr b="1" i="1">
                <a:solidFill>
                  <a:schemeClr val="accent1"/>
                </a:solidFill>
              </a:defRPr>
            </a:lvl1pPr>
          </a:lstStyle>
          <a:p>
            <a:pPr lvl="0"/>
            <a:r>
              <a:rPr lang="en-US"/>
              <a:t>Click to edit subtitle</a:t>
            </a:r>
          </a:p>
        </p:txBody>
      </p:sp>
      <p:sp>
        <p:nvSpPr>
          <p:cNvPr id="4" name="Slide Number">
            <a:extLst>
              <a:ext uri="{FF2B5EF4-FFF2-40B4-BE49-F238E27FC236}">
                <a16:creationId xmlns:a16="http://schemas.microsoft.com/office/drawing/2014/main" id="{FDB5644E-EE7D-06EC-1B37-CA063FC4E5E3}"/>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632471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ubtitle, and Two Conten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10" name="Content Placeholder 9">
            <a:extLst>
              <a:ext uri="{FF2B5EF4-FFF2-40B4-BE49-F238E27FC236}">
                <a16:creationId xmlns:a16="http://schemas.microsoft.com/office/drawing/2014/main" id="{5264D26E-6FA9-ED28-5A65-6241195C2D89}"/>
              </a:ext>
            </a:extLst>
          </p:cNvPr>
          <p:cNvSpPr>
            <a:spLocks noGrp="1"/>
          </p:cNvSpPr>
          <p:nvPr>
            <p:ph sz="quarter" idx="11"/>
          </p:nvPr>
        </p:nvSpPr>
        <p:spPr>
          <a:xfrm>
            <a:off x="554735" y="1514475"/>
            <a:ext cx="5438775" cy="485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9">
            <a:extLst>
              <a:ext uri="{FF2B5EF4-FFF2-40B4-BE49-F238E27FC236}">
                <a16:creationId xmlns:a16="http://schemas.microsoft.com/office/drawing/2014/main" id="{D3CB03F8-3FD8-C7CD-0FF1-0432A52AACA4}"/>
              </a:ext>
            </a:extLst>
          </p:cNvPr>
          <p:cNvSpPr>
            <a:spLocks noGrp="1"/>
          </p:cNvSpPr>
          <p:nvPr>
            <p:ph sz="quarter" idx="12"/>
          </p:nvPr>
        </p:nvSpPr>
        <p:spPr>
          <a:xfrm>
            <a:off x="6198489" y="1514475"/>
            <a:ext cx="5438775" cy="485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2">
            <a:extLst>
              <a:ext uri="{FF2B5EF4-FFF2-40B4-BE49-F238E27FC236}">
                <a16:creationId xmlns:a16="http://schemas.microsoft.com/office/drawing/2014/main" id="{454CE8EF-B3B7-CDFC-9AF7-EE2F780B20D5}"/>
              </a:ext>
            </a:extLst>
          </p:cNvPr>
          <p:cNvSpPr>
            <a:spLocks noGrp="1"/>
          </p:cNvSpPr>
          <p:nvPr>
            <p:ph type="body" sz="quarter" idx="13" hasCustomPrompt="1"/>
          </p:nvPr>
        </p:nvSpPr>
        <p:spPr>
          <a:xfrm>
            <a:off x="554037" y="1101337"/>
            <a:ext cx="11082528" cy="276999"/>
          </a:xfrm>
        </p:spPr>
        <p:txBody>
          <a:bodyPr/>
          <a:lstStyle>
            <a:lvl1pPr marL="0" indent="0">
              <a:buNone/>
              <a:defRPr b="1" i="1">
                <a:solidFill>
                  <a:schemeClr val="accent1"/>
                </a:solidFill>
              </a:defRPr>
            </a:lvl1pPr>
          </a:lstStyle>
          <a:p>
            <a:pPr lvl="0"/>
            <a:r>
              <a:rPr lang="en-US"/>
              <a:t>Click to edit subtitle</a:t>
            </a:r>
          </a:p>
        </p:txBody>
      </p:sp>
      <p:sp>
        <p:nvSpPr>
          <p:cNvPr id="7" name="Slide Number">
            <a:extLst>
              <a:ext uri="{FF2B5EF4-FFF2-40B4-BE49-F238E27FC236}">
                <a16:creationId xmlns:a16="http://schemas.microsoft.com/office/drawing/2014/main" id="{8824416D-AFE6-08A7-E4B9-0CFE919218ED}"/>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2525912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extLst>
              <p:ext uri="{D42A27DB-BD31-4B8C-83A1-F6EECF244321}">
                <p14:modId xmlns:p14="http://schemas.microsoft.com/office/powerpoint/2010/main" val="14820009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5. Source" hidden="1">
            <a:extLst>
              <a:ext uri="{FF2B5EF4-FFF2-40B4-BE49-F238E27FC236}">
                <a16:creationId xmlns:a16="http://schemas.microsoft.com/office/drawing/2014/main" id="{09F9A864-CDB7-4063-BBF8-591908AA18D0}"/>
              </a:ext>
            </a:extLst>
          </p:cNvPr>
          <p:cNvSpPr txBox="1"/>
          <p:nvPr userDrawn="1">
            <p:custDataLst>
              <p:tags r:id="rId2"/>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pic>
        <p:nvPicPr>
          <p:cNvPr id="6" name="Picture 2" descr="Seal of Massachusetts - Wikipedia">
            <a:extLst>
              <a:ext uri="{FF2B5EF4-FFF2-40B4-BE49-F238E27FC236}">
                <a16:creationId xmlns:a16="http://schemas.microsoft.com/office/drawing/2014/main" id="{80C093E0-C817-4F0A-A377-B08ED9F22A4C}"/>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1271380" y="65317"/>
            <a:ext cx="845972" cy="845752"/>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a:extLst>
              <a:ext uri="{FF2B5EF4-FFF2-40B4-BE49-F238E27FC236}">
                <a16:creationId xmlns:a16="http://schemas.microsoft.com/office/drawing/2014/main" id="{4A14795E-7C1B-5C31-ACF6-1E34D7B703C2}"/>
              </a:ext>
            </a:extLst>
          </p:cNvPr>
          <p:cNvSpPr>
            <a:spLocks noChangeArrowheads="1"/>
          </p:cNvSpPr>
          <p:nvPr userDrawn="1">
            <p:custDataLst>
              <p:tags r:id="rId3"/>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2393258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922474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9F20DF4-2614-7F5A-76D3-4F3EABFDBF30}"/>
              </a:ext>
            </a:extLst>
          </p:cNvPr>
          <p:cNvSpPr/>
          <p:nvPr userDrawn="1"/>
        </p:nvSpPr>
        <p:spPr>
          <a:xfrm>
            <a:off x="0" y="0"/>
            <a:ext cx="7278624" cy="6858000"/>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accent1"/>
              </a:solidFill>
            </a:endParaRPr>
          </a:p>
        </p:txBody>
      </p:sp>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34769644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3"/>
            </p:custDataLst>
          </p:nvPr>
        </p:nvSpPr>
        <p:spPr>
          <a:xfrm>
            <a:off x="550800" y="5187276"/>
            <a:ext cx="6173979"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ctr">
              <a:buNone/>
              <a:defRPr lang="en-US" sz="1400" dirty="0">
                <a:solidFill>
                  <a:schemeClr val="accent1"/>
                </a:solidFill>
              </a:defRPr>
            </a:lvl1pPr>
          </a:lstStyle>
          <a:p>
            <a:pPr marL="228600" lvl="0" indent="-228600"/>
            <a:r>
              <a:rPr lang="en-US"/>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4"/>
            </p:custDataLst>
          </p:nvPr>
        </p:nvSpPr>
        <p:spPr>
          <a:xfrm>
            <a:off x="551941" y="4769667"/>
            <a:ext cx="6173979"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ctr">
              <a:buNone/>
              <a:defRPr lang="en-US" sz="2000" dirty="0">
                <a:solidFill>
                  <a:schemeClr val="accent1"/>
                </a:solidFill>
              </a:defRPr>
            </a:lvl1pPr>
          </a:lstStyle>
          <a:p>
            <a:pPr marL="228600" lvl="0" indent="-228600"/>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5"/>
            </p:custDataLst>
          </p:nvPr>
        </p:nvSpPr>
        <p:spPr>
          <a:xfrm>
            <a:off x="551941" y="3294404"/>
            <a:ext cx="6173979" cy="135421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lgn="ctr">
              <a:defRPr lang="en-US" sz="4400" dirty="0">
                <a:solidFill>
                  <a:schemeClr val="accent1"/>
                </a:solidFill>
              </a:defRPr>
            </a:lvl1pPr>
          </a:lstStyle>
          <a:p>
            <a:pPr lvl="0"/>
            <a:r>
              <a:rPr lang="en-US"/>
              <a:t>Click to edit Master title style</a:t>
            </a:r>
          </a:p>
        </p:txBody>
      </p:sp>
      <p:pic>
        <p:nvPicPr>
          <p:cNvPr id="6" name="Picture 5">
            <a:extLst>
              <a:ext uri="{FF2B5EF4-FFF2-40B4-BE49-F238E27FC236}">
                <a16:creationId xmlns:a16="http://schemas.microsoft.com/office/drawing/2014/main" id="{A63D0C57-9906-930F-C061-20C2B9697510}"/>
              </a:ext>
            </a:extLst>
          </p:cNvPr>
          <p:cNvPicPr>
            <a:picLocks noChangeAspect="1"/>
          </p:cNvPicPr>
          <p:nvPr userDrawn="1"/>
        </p:nvPicPr>
        <p:blipFill>
          <a:blip r:embed="rId9"/>
          <a:stretch>
            <a:fillRect/>
          </a:stretch>
        </p:blipFill>
        <p:spPr>
          <a:xfrm>
            <a:off x="7278624" y="0"/>
            <a:ext cx="4913376" cy="6858000"/>
          </a:xfrm>
          <a:prstGeom prst="rect">
            <a:avLst/>
          </a:prstGeom>
        </p:spPr>
      </p:pic>
      <p:pic>
        <p:nvPicPr>
          <p:cNvPr id="10" name="Picture 2" descr="Seal of Massachusetts - Wikipedia">
            <a:extLst>
              <a:ext uri="{FF2B5EF4-FFF2-40B4-BE49-F238E27FC236}">
                <a16:creationId xmlns:a16="http://schemas.microsoft.com/office/drawing/2014/main" id="{240B148E-504A-11A8-DFC1-2E317A8ED152}"/>
              </a:ext>
            </a:extLst>
          </p:cNvPr>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591930" y="895739"/>
            <a:ext cx="1353127" cy="135277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a:extLst>
              <a:ext uri="{FF2B5EF4-FFF2-40B4-BE49-F238E27FC236}">
                <a16:creationId xmlns:a16="http://schemas.microsoft.com/office/drawing/2014/main" id="{1F4C31E0-FE61-6220-BFB9-B1E9B7A0E32D}"/>
              </a:ext>
            </a:extLst>
          </p:cNvPr>
          <p:cNvCxnSpPr/>
          <p:nvPr userDrawn="1"/>
        </p:nvCxnSpPr>
        <p:spPr>
          <a:xfrm>
            <a:off x="2211353" y="914236"/>
            <a:ext cx="0" cy="1334278"/>
          </a:xfrm>
          <a:prstGeom prst="line">
            <a:avLst/>
          </a:prstGeom>
          <a:ln w="571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40EB922-D971-A4F7-34F9-8EF47A437A1F}"/>
              </a:ext>
            </a:extLst>
          </p:cNvPr>
          <p:cNvSpPr txBox="1"/>
          <p:nvPr userDrawn="1"/>
        </p:nvSpPr>
        <p:spPr>
          <a:xfrm>
            <a:off x="2464027" y="1100360"/>
            <a:ext cx="3778900" cy="326823"/>
          </a:xfrm>
          <a:prstGeom prst="rect">
            <a:avLst/>
          </a:prstGeom>
          <a:ln w="6350">
            <a:noFill/>
            <a:miter lim="800000"/>
          </a:ln>
        </p:spPr>
        <p:txBody>
          <a:bodyPr vert="horz" wrap="none" lIns="0" tIns="0" rIns="0" bIns="0" rtlCol="0">
            <a:noAutofit/>
          </a:bodyPr>
          <a:lstStyle/>
          <a:p>
            <a:pPr algn="l">
              <a:spcBef>
                <a:spcPts val="300"/>
              </a:spcBef>
              <a:spcAft>
                <a:spcPts val="300"/>
              </a:spcAft>
              <a:buNone/>
            </a:pPr>
            <a:r>
              <a:rPr lang="en-US" sz="2000" b="1">
                <a:solidFill>
                  <a:schemeClr val="accent1"/>
                </a:solidFill>
              </a:rPr>
              <a:t>Commonwealth of Massachusetts</a:t>
            </a:r>
          </a:p>
        </p:txBody>
      </p:sp>
      <p:sp>
        <p:nvSpPr>
          <p:cNvPr id="14" name="TextBox 13">
            <a:extLst>
              <a:ext uri="{FF2B5EF4-FFF2-40B4-BE49-F238E27FC236}">
                <a16:creationId xmlns:a16="http://schemas.microsoft.com/office/drawing/2014/main" id="{255A5555-129C-09F4-91DC-889097E4247D}"/>
              </a:ext>
            </a:extLst>
          </p:cNvPr>
          <p:cNvSpPr txBox="1"/>
          <p:nvPr userDrawn="1"/>
        </p:nvSpPr>
        <p:spPr>
          <a:xfrm>
            <a:off x="2477650" y="1503684"/>
            <a:ext cx="4161455" cy="744830"/>
          </a:xfrm>
          <a:prstGeom prst="rect">
            <a:avLst/>
          </a:prstGeom>
          <a:ln w="6350">
            <a:noFill/>
            <a:miter lim="800000"/>
          </a:ln>
        </p:spPr>
        <p:txBody>
          <a:bodyPr vert="horz" wrap="none" lIns="0" tIns="0" rIns="0" bIns="0" rtlCol="0">
            <a:noAutofit/>
          </a:bodyPr>
          <a:lstStyle/>
          <a:p>
            <a:pPr algn="l">
              <a:spcBef>
                <a:spcPts val="0"/>
              </a:spcBef>
              <a:spcAft>
                <a:spcPts val="0"/>
              </a:spcAft>
              <a:buNone/>
            </a:pPr>
            <a:r>
              <a:rPr lang="en-US" sz="1600" b="1">
                <a:solidFill>
                  <a:schemeClr val="accent1"/>
                </a:solidFill>
              </a:rPr>
              <a:t>Executive Office of</a:t>
            </a:r>
          </a:p>
          <a:p>
            <a:pPr algn="l">
              <a:spcBef>
                <a:spcPts val="0"/>
              </a:spcBef>
              <a:spcAft>
                <a:spcPts val="0"/>
              </a:spcAft>
              <a:buNone/>
            </a:pPr>
            <a:r>
              <a:rPr lang="en-US" sz="1600" b="1">
                <a:solidFill>
                  <a:schemeClr val="accent1"/>
                </a:solidFill>
              </a:rPr>
              <a:t>Housing and Livable Communities</a:t>
            </a:r>
          </a:p>
        </p:txBody>
      </p:sp>
    </p:spTree>
    <p:extLst>
      <p:ext uri="{BB962C8B-B14F-4D97-AF65-F5344CB8AC3E}">
        <p14:creationId xmlns:p14="http://schemas.microsoft.com/office/powerpoint/2010/main" val="2926858110"/>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4.xml"/><Relationship Id="rId18" Type="http://schemas.openxmlformats.org/officeDocument/2006/relationships/tags" Target="../tags/tag9.xml"/><Relationship Id="rId26" Type="http://schemas.openxmlformats.org/officeDocument/2006/relationships/tags" Target="../tags/tag17.xml"/><Relationship Id="rId3" Type="http://schemas.openxmlformats.org/officeDocument/2006/relationships/slideLayout" Target="../slideLayouts/slideLayout3.xml"/><Relationship Id="rId21" Type="http://schemas.openxmlformats.org/officeDocument/2006/relationships/tags" Target="../tags/tag12.xml"/><Relationship Id="rId7" Type="http://schemas.openxmlformats.org/officeDocument/2006/relationships/slideLayout" Target="../slideLayouts/slideLayout7.xml"/><Relationship Id="rId12" Type="http://schemas.openxmlformats.org/officeDocument/2006/relationships/tags" Target="../tags/tag3.xml"/><Relationship Id="rId17" Type="http://schemas.openxmlformats.org/officeDocument/2006/relationships/tags" Target="../tags/tag8.xml"/><Relationship Id="rId25" Type="http://schemas.openxmlformats.org/officeDocument/2006/relationships/tags" Target="../tags/tag16.xml"/><Relationship Id="rId2" Type="http://schemas.openxmlformats.org/officeDocument/2006/relationships/slideLayout" Target="../slideLayouts/slideLayout2.xml"/><Relationship Id="rId16" Type="http://schemas.openxmlformats.org/officeDocument/2006/relationships/tags" Target="../tags/tag7.xml"/><Relationship Id="rId20" Type="http://schemas.openxmlformats.org/officeDocument/2006/relationships/tags" Target="../tags/tag11.xml"/><Relationship Id="rId29"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2.xml"/><Relationship Id="rId24" Type="http://schemas.openxmlformats.org/officeDocument/2006/relationships/tags" Target="../tags/tag15.xml"/><Relationship Id="rId5" Type="http://schemas.openxmlformats.org/officeDocument/2006/relationships/slideLayout" Target="../slideLayouts/slideLayout5.xml"/><Relationship Id="rId15" Type="http://schemas.openxmlformats.org/officeDocument/2006/relationships/tags" Target="../tags/tag6.xml"/><Relationship Id="rId23" Type="http://schemas.openxmlformats.org/officeDocument/2006/relationships/tags" Target="../tags/tag14.xml"/><Relationship Id="rId28" Type="http://schemas.openxmlformats.org/officeDocument/2006/relationships/tags" Target="../tags/tag19.xml"/><Relationship Id="rId10" Type="http://schemas.openxmlformats.org/officeDocument/2006/relationships/tags" Target="../tags/tag1.xml"/><Relationship Id="rId19" Type="http://schemas.openxmlformats.org/officeDocument/2006/relationships/tags" Target="../tags/tag10.xml"/><Relationship Id="rId31"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theme" Target="../theme/theme1.xml"/><Relationship Id="rId14" Type="http://schemas.openxmlformats.org/officeDocument/2006/relationships/tags" Target="../tags/tag5.xml"/><Relationship Id="rId22" Type="http://schemas.openxmlformats.org/officeDocument/2006/relationships/tags" Target="../tags/tag13.xml"/><Relationship Id="rId27" Type="http://schemas.openxmlformats.org/officeDocument/2006/relationships/tags" Target="../tags/tag18.xml"/><Relationship Id="rId30"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13" Type="http://schemas.openxmlformats.org/officeDocument/2006/relationships/tags" Target="../tags/tag53.xml"/><Relationship Id="rId18" Type="http://schemas.openxmlformats.org/officeDocument/2006/relationships/tags" Target="../tags/tag58.xml"/><Relationship Id="rId26" Type="http://schemas.openxmlformats.org/officeDocument/2006/relationships/tags" Target="../tags/tag66.xml"/><Relationship Id="rId3" Type="http://schemas.openxmlformats.org/officeDocument/2006/relationships/slideLayout" Target="../slideLayouts/slideLayout11.xml"/><Relationship Id="rId21" Type="http://schemas.openxmlformats.org/officeDocument/2006/relationships/tags" Target="../tags/tag61.xml"/><Relationship Id="rId7" Type="http://schemas.openxmlformats.org/officeDocument/2006/relationships/slideLayout" Target="../slideLayouts/slideLayout15.xml"/><Relationship Id="rId12" Type="http://schemas.openxmlformats.org/officeDocument/2006/relationships/tags" Target="../tags/tag52.xml"/><Relationship Id="rId17" Type="http://schemas.openxmlformats.org/officeDocument/2006/relationships/tags" Target="../tags/tag57.xml"/><Relationship Id="rId25" Type="http://schemas.openxmlformats.org/officeDocument/2006/relationships/tags" Target="../tags/tag65.xml"/><Relationship Id="rId2" Type="http://schemas.openxmlformats.org/officeDocument/2006/relationships/slideLayout" Target="../slideLayouts/slideLayout10.xml"/><Relationship Id="rId16" Type="http://schemas.openxmlformats.org/officeDocument/2006/relationships/tags" Target="../tags/tag56.xml"/><Relationship Id="rId20" Type="http://schemas.openxmlformats.org/officeDocument/2006/relationships/tags" Target="../tags/tag60.xml"/><Relationship Id="rId29" Type="http://schemas.openxmlformats.org/officeDocument/2006/relationships/image" Target="../media/image1.emf"/><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tags" Target="../tags/tag51.xml"/><Relationship Id="rId24" Type="http://schemas.openxmlformats.org/officeDocument/2006/relationships/tags" Target="../tags/tag64.xml"/><Relationship Id="rId5" Type="http://schemas.openxmlformats.org/officeDocument/2006/relationships/slideLayout" Target="../slideLayouts/slideLayout13.xml"/><Relationship Id="rId15" Type="http://schemas.openxmlformats.org/officeDocument/2006/relationships/tags" Target="../tags/tag55.xml"/><Relationship Id="rId23" Type="http://schemas.openxmlformats.org/officeDocument/2006/relationships/tags" Target="../tags/tag63.xml"/><Relationship Id="rId28" Type="http://schemas.openxmlformats.org/officeDocument/2006/relationships/oleObject" Target="../embeddings/oleObject1.bin"/><Relationship Id="rId10" Type="http://schemas.openxmlformats.org/officeDocument/2006/relationships/tags" Target="../tags/tag50.xml"/><Relationship Id="rId19" Type="http://schemas.openxmlformats.org/officeDocument/2006/relationships/tags" Target="../tags/tag59.xml"/><Relationship Id="rId4" Type="http://schemas.openxmlformats.org/officeDocument/2006/relationships/slideLayout" Target="../slideLayouts/slideLayout12.xml"/><Relationship Id="rId9" Type="http://schemas.openxmlformats.org/officeDocument/2006/relationships/tags" Target="../tags/tag49.xml"/><Relationship Id="rId14" Type="http://schemas.openxmlformats.org/officeDocument/2006/relationships/tags" Target="../tags/tag54.xml"/><Relationship Id="rId22" Type="http://schemas.openxmlformats.org/officeDocument/2006/relationships/tags" Target="../tags/tag62.xml"/><Relationship Id="rId27" Type="http://schemas.openxmlformats.org/officeDocument/2006/relationships/tags" Target="../tags/tag67.xml"/><Relationship Id="rId30"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13" Type="http://schemas.openxmlformats.org/officeDocument/2006/relationships/tags" Target="../tags/tag101.xml"/><Relationship Id="rId18" Type="http://schemas.openxmlformats.org/officeDocument/2006/relationships/tags" Target="../tags/tag106.xml"/><Relationship Id="rId26" Type="http://schemas.openxmlformats.org/officeDocument/2006/relationships/tags" Target="../tags/tag114.xml"/><Relationship Id="rId3" Type="http://schemas.openxmlformats.org/officeDocument/2006/relationships/slideLayout" Target="../slideLayouts/slideLayout18.xml"/><Relationship Id="rId21" Type="http://schemas.openxmlformats.org/officeDocument/2006/relationships/tags" Target="../tags/tag109.xml"/><Relationship Id="rId7" Type="http://schemas.openxmlformats.org/officeDocument/2006/relationships/slideLayout" Target="../slideLayouts/slideLayout22.xml"/><Relationship Id="rId12" Type="http://schemas.openxmlformats.org/officeDocument/2006/relationships/tags" Target="../tags/tag100.xml"/><Relationship Id="rId17" Type="http://schemas.openxmlformats.org/officeDocument/2006/relationships/tags" Target="../tags/tag105.xml"/><Relationship Id="rId25" Type="http://schemas.openxmlformats.org/officeDocument/2006/relationships/tags" Target="../tags/tag113.xml"/><Relationship Id="rId2" Type="http://schemas.openxmlformats.org/officeDocument/2006/relationships/slideLayout" Target="../slideLayouts/slideLayout17.xml"/><Relationship Id="rId16" Type="http://schemas.openxmlformats.org/officeDocument/2006/relationships/tags" Target="../tags/tag104.xml"/><Relationship Id="rId20" Type="http://schemas.openxmlformats.org/officeDocument/2006/relationships/tags" Target="../tags/tag108.xml"/><Relationship Id="rId29" Type="http://schemas.openxmlformats.org/officeDocument/2006/relationships/image" Target="../media/image1.emf"/><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tags" Target="../tags/tag99.xml"/><Relationship Id="rId24" Type="http://schemas.openxmlformats.org/officeDocument/2006/relationships/tags" Target="../tags/tag112.xml"/><Relationship Id="rId5" Type="http://schemas.openxmlformats.org/officeDocument/2006/relationships/slideLayout" Target="../slideLayouts/slideLayout20.xml"/><Relationship Id="rId15" Type="http://schemas.openxmlformats.org/officeDocument/2006/relationships/tags" Target="../tags/tag103.xml"/><Relationship Id="rId23" Type="http://schemas.openxmlformats.org/officeDocument/2006/relationships/tags" Target="../tags/tag111.xml"/><Relationship Id="rId28" Type="http://schemas.openxmlformats.org/officeDocument/2006/relationships/oleObject" Target="../embeddings/oleObject1.bin"/><Relationship Id="rId10" Type="http://schemas.openxmlformats.org/officeDocument/2006/relationships/tags" Target="../tags/tag98.xml"/><Relationship Id="rId19" Type="http://schemas.openxmlformats.org/officeDocument/2006/relationships/tags" Target="../tags/tag107.xml"/><Relationship Id="rId4" Type="http://schemas.openxmlformats.org/officeDocument/2006/relationships/slideLayout" Target="../slideLayouts/slideLayout19.xml"/><Relationship Id="rId9" Type="http://schemas.openxmlformats.org/officeDocument/2006/relationships/tags" Target="../tags/tag97.xml"/><Relationship Id="rId14" Type="http://schemas.openxmlformats.org/officeDocument/2006/relationships/tags" Target="../tags/tag102.xml"/><Relationship Id="rId22" Type="http://schemas.openxmlformats.org/officeDocument/2006/relationships/tags" Target="../tags/tag110.xml"/><Relationship Id="rId27" Type="http://schemas.openxmlformats.org/officeDocument/2006/relationships/tags" Target="../tags/tag115.xml"/><Relationship Id="rId30"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13" Type="http://schemas.openxmlformats.org/officeDocument/2006/relationships/tags" Target="../tags/tag149.xml"/><Relationship Id="rId18" Type="http://schemas.openxmlformats.org/officeDocument/2006/relationships/tags" Target="../tags/tag154.xml"/><Relationship Id="rId26" Type="http://schemas.openxmlformats.org/officeDocument/2006/relationships/tags" Target="../tags/tag162.xml"/><Relationship Id="rId3" Type="http://schemas.openxmlformats.org/officeDocument/2006/relationships/slideLayout" Target="../slideLayouts/slideLayout25.xml"/><Relationship Id="rId21" Type="http://schemas.openxmlformats.org/officeDocument/2006/relationships/tags" Target="../tags/tag157.xml"/><Relationship Id="rId7" Type="http://schemas.openxmlformats.org/officeDocument/2006/relationships/slideLayout" Target="../slideLayouts/slideLayout29.xml"/><Relationship Id="rId12" Type="http://schemas.openxmlformats.org/officeDocument/2006/relationships/tags" Target="../tags/tag148.xml"/><Relationship Id="rId17" Type="http://schemas.openxmlformats.org/officeDocument/2006/relationships/tags" Target="../tags/tag153.xml"/><Relationship Id="rId25" Type="http://schemas.openxmlformats.org/officeDocument/2006/relationships/tags" Target="../tags/tag161.xml"/><Relationship Id="rId2" Type="http://schemas.openxmlformats.org/officeDocument/2006/relationships/slideLayout" Target="../slideLayouts/slideLayout24.xml"/><Relationship Id="rId16" Type="http://schemas.openxmlformats.org/officeDocument/2006/relationships/tags" Target="../tags/tag152.xml"/><Relationship Id="rId20" Type="http://schemas.openxmlformats.org/officeDocument/2006/relationships/tags" Target="../tags/tag156.xml"/><Relationship Id="rId29" Type="http://schemas.openxmlformats.org/officeDocument/2006/relationships/image" Target="../media/image1.emf"/><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ags" Target="../tags/tag147.xml"/><Relationship Id="rId24" Type="http://schemas.openxmlformats.org/officeDocument/2006/relationships/tags" Target="../tags/tag160.xml"/><Relationship Id="rId5" Type="http://schemas.openxmlformats.org/officeDocument/2006/relationships/slideLayout" Target="../slideLayouts/slideLayout27.xml"/><Relationship Id="rId15" Type="http://schemas.openxmlformats.org/officeDocument/2006/relationships/tags" Target="../tags/tag151.xml"/><Relationship Id="rId23" Type="http://schemas.openxmlformats.org/officeDocument/2006/relationships/tags" Target="../tags/tag159.xml"/><Relationship Id="rId28" Type="http://schemas.openxmlformats.org/officeDocument/2006/relationships/oleObject" Target="../embeddings/oleObject1.bin"/><Relationship Id="rId10" Type="http://schemas.openxmlformats.org/officeDocument/2006/relationships/tags" Target="../tags/tag146.xml"/><Relationship Id="rId19" Type="http://schemas.openxmlformats.org/officeDocument/2006/relationships/tags" Target="../tags/tag155.xml"/><Relationship Id="rId4" Type="http://schemas.openxmlformats.org/officeDocument/2006/relationships/slideLayout" Target="../slideLayouts/slideLayout26.xml"/><Relationship Id="rId9" Type="http://schemas.openxmlformats.org/officeDocument/2006/relationships/tags" Target="../tags/tag145.xml"/><Relationship Id="rId14" Type="http://schemas.openxmlformats.org/officeDocument/2006/relationships/tags" Target="../tags/tag150.xml"/><Relationship Id="rId22" Type="http://schemas.openxmlformats.org/officeDocument/2006/relationships/tags" Target="../tags/tag158.xml"/><Relationship Id="rId27" Type="http://schemas.openxmlformats.org/officeDocument/2006/relationships/tags" Target="../tags/tag163.xml"/><Relationship Id="rId30"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10"/>
            </p:custDataLst>
            <p:extLst>
              <p:ext uri="{D42A27DB-BD31-4B8C-83A1-F6EECF244321}">
                <p14:modId xmlns:p14="http://schemas.microsoft.com/office/powerpoint/2010/main" val="10359142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9" imgW="413" imgH="416" progId="TCLayout.ActiveDocument.1">
                  <p:embed/>
                </p:oleObj>
              </mc:Choice>
              <mc:Fallback>
                <p:oleObj name="think-cell Slide" r:id="rId29"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30"/>
                      <a:stretch>
                        <a:fillRect/>
                      </a:stretch>
                    </p:blipFill>
                    <p:spPr>
                      <a:xfrm>
                        <a:off x="1588" y="1588"/>
                        <a:ext cx="1588" cy="1588"/>
                      </a:xfrm>
                      <a:prstGeom prst="rect">
                        <a:avLst/>
                      </a:prstGeom>
                    </p:spPr>
                  </p:pic>
                </p:oleObj>
              </mc:Fallback>
            </mc:AlternateContent>
          </a:graphicData>
        </a:graphic>
      </p:graphicFrame>
      <p:sp>
        <p:nvSpPr>
          <p:cNvPr id="150" name="Rectangle 149">
            <a:extLst>
              <a:ext uri="{FF2B5EF4-FFF2-40B4-BE49-F238E27FC236}">
                <a16:creationId xmlns:a16="http://schemas.microsoft.com/office/drawing/2014/main" id="{FB1479BB-3467-409E-A104-0D87D27AAC4B}"/>
              </a:ext>
            </a:extLst>
          </p:cNvPr>
          <p:cNvSpPr/>
          <p:nvPr userDrawn="1"/>
        </p:nvSpPr>
        <p:spPr>
          <a:xfrm>
            <a:off x="0" y="0"/>
            <a:ext cx="12192000" cy="1003952"/>
          </a:xfrm>
          <a:prstGeom prst="rect">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11"/>
            </p:custDataLst>
          </p:nvPr>
        </p:nvSpPr>
        <p:spPr>
          <a:xfrm>
            <a:off x="553972" y="6278400"/>
            <a:ext cx="7278624"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12"/>
            </p:custDataLst>
          </p:nvPr>
        </p:nvSpPr>
        <p:spPr>
          <a:xfrm>
            <a:off x="554736" y="172212"/>
            <a:ext cx="10602418" cy="731520"/>
          </a:xfrm>
          <a:prstGeom prst="rect">
            <a:avLst/>
          </a:prstGeom>
        </p:spPr>
        <p:txBody>
          <a:bodyPr vert="horz" wrap="square" lIns="0" tIns="0" rIns="0" bIns="0" rtlCol="0" anchor="b" anchorCtr="0">
            <a:noAutofit/>
          </a:bodyPr>
          <a:lstStyle/>
          <a:p>
            <a:pPr lvl="0"/>
            <a:r>
              <a:rPr lang="en-US"/>
              <a:t>Click to edit Master title style</a:t>
            </a:r>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865376"/>
              <a:ext cx="11082528" cy="4352544"/>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1323">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331720"/>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88163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1411265"/>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13"/>
            </p:custDataLst>
          </p:nvPr>
        </p:nvSpPr>
        <p:spPr>
          <a:xfrm>
            <a:off x="5987738" y="2170800"/>
            <a:ext cx="3049253" cy="569387"/>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Above Chart Exhibit Title</a:t>
            </a:r>
          </a:p>
          <a:p>
            <a:pPr lvl="0"/>
            <a:r>
              <a:rPr lang="en-US" b="0"/>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2170800"/>
            <a:ext cx="2484655" cy="1815882"/>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70" name="LegendLines" hidden="1">
            <a:extLst>
              <a:ext uri="{FF2B5EF4-FFF2-40B4-BE49-F238E27FC236}">
                <a16:creationId xmlns:a16="http://schemas.microsoft.com/office/drawing/2014/main" id="{211646D3-F78C-4B25-8400-C661FAD08A4E}"/>
              </a:ext>
            </a:extLst>
          </p:cNvPr>
          <p:cNvGrpSpPr/>
          <p:nvPr userDrawn="1"/>
        </p:nvGrpSpPr>
        <p:grpSpPr>
          <a:xfrm>
            <a:off x="10317304" y="3150223"/>
            <a:ext cx="1319960" cy="958286"/>
            <a:chOff x="10162879" y="3243772"/>
            <a:chExt cx="1319960" cy="958286"/>
          </a:xfrm>
        </p:grpSpPr>
        <p:sp>
          <p:nvSpPr>
            <p:cNvPr id="171" name="Legend1">
              <a:extLst>
                <a:ext uri="{FF2B5EF4-FFF2-40B4-BE49-F238E27FC236}">
                  <a16:creationId xmlns:a16="http://schemas.microsoft.com/office/drawing/2014/main" id="{0B021BBA-48A1-429D-AA7E-AC9A036BC7FF}"/>
                </a:ext>
              </a:extLst>
            </p:cNvPr>
            <p:cNvSpPr txBox="1"/>
            <p:nvPr/>
          </p:nvSpPr>
          <p:spPr>
            <a:xfrm>
              <a:off x="10886522" y="324377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2" name="Legend2">
              <a:extLst>
                <a:ext uri="{FF2B5EF4-FFF2-40B4-BE49-F238E27FC236}">
                  <a16:creationId xmlns:a16="http://schemas.microsoft.com/office/drawing/2014/main" id="{0AC70767-09D6-4921-87E1-C04A7A85D819}"/>
                </a:ext>
              </a:extLst>
            </p:cNvPr>
            <p:cNvSpPr txBox="1"/>
            <p:nvPr/>
          </p:nvSpPr>
          <p:spPr>
            <a:xfrm>
              <a:off x="10886522" y="3615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3" name="Legend3">
              <a:extLst>
                <a:ext uri="{FF2B5EF4-FFF2-40B4-BE49-F238E27FC236}">
                  <a16:creationId xmlns:a16="http://schemas.microsoft.com/office/drawing/2014/main" id="{9F3F402B-1959-4C86-B039-9DEA006D844A}"/>
                </a:ext>
              </a:extLst>
            </p:cNvPr>
            <p:cNvSpPr txBox="1"/>
            <p:nvPr/>
          </p:nvSpPr>
          <p:spPr>
            <a:xfrm>
              <a:off x="10886522" y="398661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4" name="LineLegend3">
              <a:extLst>
                <a:ext uri="{FF2B5EF4-FFF2-40B4-BE49-F238E27FC236}">
                  <a16:creationId xmlns:a16="http://schemas.microsoft.com/office/drawing/2014/main" id="{F117518E-15B0-4AA6-BDED-9D4E3B0E5B15}"/>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sp>
          <p:nvSpPr>
            <p:cNvPr id="175" name="LineLegend2">
              <a:extLst>
                <a:ext uri="{FF2B5EF4-FFF2-40B4-BE49-F238E27FC236}">
                  <a16:creationId xmlns:a16="http://schemas.microsoft.com/office/drawing/2014/main" id="{15FADA6A-22D9-4F7E-B242-9B37942876B4}"/>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sp>
          <p:nvSpPr>
            <p:cNvPr id="176" name="LineLegend1">
              <a:extLst>
                <a:ext uri="{FF2B5EF4-FFF2-40B4-BE49-F238E27FC236}">
                  <a16:creationId xmlns:a16="http://schemas.microsoft.com/office/drawing/2014/main" id="{107AB14C-664F-48E5-B849-8B34F08AEE92}"/>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grpSp>
      <p:grpSp>
        <p:nvGrpSpPr>
          <p:cNvPr id="177" name="LegendMoons" hidden="1">
            <a:extLst>
              <a:ext uri="{FF2B5EF4-FFF2-40B4-BE49-F238E27FC236}">
                <a16:creationId xmlns:a16="http://schemas.microsoft.com/office/drawing/2014/main" id="{BDF7B842-1ABC-48A3-80EB-6CE45E94B1A8}"/>
              </a:ext>
            </a:extLst>
          </p:cNvPr>
          <p:cNvGrpSpPr/>
          <p:nvPr userDrawn="1"/>
        </p:nvGrpSpPr>
        <p:grpSpPr>
          <a:xfrm>
            <a:off x="10688315" y="1145373"/>
            <a:ext cx="948949" cy="1731859"/>
            <a:chOff x="7723680" y="1702457"/>
            <a:chExt cx="948949" cy="1731859"/>
          </a:xfrm>
        </p:grpSpPr>
        <p:sp>
          <p:nvSpPr>
            <p:cNvPr id="178" name="Legend1">
              <a:extLst>
                <a:ext uri="{FF2B5EF4-FFF2-40B4-BE49-F238E27FC236}">
                  <a16:creationId xmlns:a16="http://schemas.microsoft.com/office/drawing/2014/main" id="{E4295754-646D-423F-B67B-4DE55D3505A8}"/>
                </a:ext>
              </a:extLst>
            </p:cNvPr>
            <p:cNvSpPr txBox="1"/>
            <p:nvPr/>
          </p:nvSpPr>
          <p:spPr>
            <a:xfrm>
              <a:off x="8076312" y="1709816"/>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86" name="Legend2">
              <a:extLst>
                <a:ext uri="{FF2B5EF4-FFF2-40B4-BE49-F238E27FC236}">
                  <a16:creationId xmlns:a16="http://schemas.microsoft.com/office/drawing/2014/main" id="{3FFEC667-EC80-4497-8AC9-AB964A0B7419}"/>
                </a:ext>
              </a:extLst>
            </p:cNvPr>
            <p:cNvSpPr txBox="1"/>
            <p:nvPr/>
          </p:nvSpPr>
          <p:spPr>
            <a:xfrm>
              <a:off x="8076312" y="2085275"/>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8" name="Legend3">
              <a:extLst>
                <a:ext uri="{FF2B5EF4-FFF2-40B4-BE49-F238E27FC236}">
                  <a16:creationId xmlns:a16="http://schemas.microsoft.com/office/drawing/2014/main" id="{D8A52052-770F-4D10-BC37-4F3CD2A190E3}"/>
                </a:ext>
              </a:extLst>
            </p:cNvPr>
            <p:cNvSpPr txBox="1"/>
            <p:nvPr/>
          </p:nvSpPr>
          <p:spPr>
            <a:xfrm>
              <a:off x="8076312" y="246073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9" name="Legend4">
              <a:extLst>
                <a:ext uri="{FF2B5EF4-FFF2-40B4-BE49-F238E27FC236}">
                  <a16:creationId xmlns:a16="http://schemas.microsoft.com/office/drawing/2014/main" id="{0D17E38E-FA20-4D94-AAE9-C1214F8D21B0}"/>
                </a:ext>
              </a:extLst>
            </p:cNvPr>
            <p:cNvSpPr txBox="1"/>
            <p:nvPr/>
          </p:nvSpPr>
          <p:spPr>
            <a:xfrm>
              <a:off x="8076312" y="2836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00" name="Legend5">
              <a:extLst>
                <a:ext uri="{FF2B5EF4-FFF2-40B4-BE49-F238E27FC236}">
                  <a16:creationId xmlns:a16="http://schemas.microsoft.com/office/drawing/2014/main" id="{F3D7D201-9065-4BA2-8174-C06ADE0EC9E5}"/>
                </a:ext>
              </a:extLst>
            </p:cNvPr>
            <p:cNvSpPr txBox="1"/>
            <p:nvPr/>
          </p:nvSpPr>
          <p:spPr>
            <a:xfrm>
              <a:off x="8076312" y="321165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nvGrpSpPr>
            <p:cNvPr id="201" name="MoonLegend1">
              <a:extLst>
                <a:ext uri="{FF2B5EF4-FFF2-40B4-BE49-F238E27FC236}">
                  <a16:creationId xmlns:a16="http://schemas.microsoft.com/office/drawing/2014/main" id="{3CBE9DD3-6EA1-4E1C-B31C-078C64F019CC}"/>
                </a:ext>
              </a:extLst>
            </p:cNvPr>
            <p:cNvGrpSpPr>
              <a:grpSpLocks noChangeAspect="1"/>
            </p:cNvGrpSpPr>
            <p:nvPr>
              <p:custDataLst>
                <p:tags r:id="rId14"/>
              </p:custDataLst>
            </p:nvPr>
          </p:nvGrpSpPr>
          <p:grpSpPr>
            <a:xfrm>
              <a:off x="7723680" y="1702457"/>
              <a:ext cx="228600" cy="228600"/>
              <a:chOff x="762000" y="1270000"/>
              <a:chExt cx="254000" cy="254000"/>
            </a:xfrm>
          </p:grpSpPr>
          <p:sp>
            <p:nvSpPr>
              <p:cNvPr id="214" name="Oval 213">
                <a:extLst>
                  <a:ext uri="{FF2B5EF4-FFF2-40B4-BE49-F238E27FC236}">
                    <a16:creationId xmlns:a16="http://schemas.microsoft.com/office/drawing/2014/main" id="{F18EB24D-60A7-4E7B-8C92-584C918D6F28}"/>
                  </a:ext>
                </a:extLst>
              </p:cNvPr>
              <p:cNvSpPr/>
              <p:nvPr>
                <p:custDataLst>
                  <p:tags r:id="rId27"/>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5" name="Arc 214">
                <a:extLst>
                  <a:ext uri="{FF2B5EF4-FFF2-40B4-BE49-F238E27FC236}">
                    <a16:creationId xmlns:a16="http://schemas.microsoft.com/office/drawing/2014/main" id="{FA2E9A3E-201E-44F7-B8A2-EB045F5DC738}"/>
                  </a:ext>
                </a:extLst>
              </p:cNvPr>
              <p:cNvSpPr/>
              <p:nvPr>
                <p:custDataLst>
                  <p:tags r:id="rId28"/>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2" name="MoonLegend2">
              <a:extLst>
                <a:ext uri="{FF2B5EF4-FFF2-40B4-BE49-F238E27FC236}">
                  <a16:creationId xmlns:a16="http://schemas.microsoft.com/office/drawing/2014/main" id="{B8F539DC-1462-4592-8D65-533D04087074}"/>
                </a:ext>
              </a:extLst>
            </p:cNvPr>
            <p:cNvGrpSpPr>
              <a:grpSpLocks noChangeAspect="1"/>
            </p:cNvGrpSpPr>
            <p:nvPr>
              <p:custDataLst>
                <p:tags r:id="rId15"/>
              </p:custDataLst>
            </p:nvPr>
          </p:nvGrpSpPr>
          <p:grpSpPr>
            <a:xfrm>
              <a:off x="7723680" y="2078270"/>
              <a:ext cx="228600" cy="228600"/>
              <a:chOff x="762000" y="1270000"/>
              <a:chExt cx="254000" cy="254000"/>
            </a:xfrm>
          </p:grpSpPr>
          <p:sp>
            <p:nvSpPr>
              <p:cNvPr id="212" name="Oval 211">
                <a:extLst>
                  <a:ext uri="{FF2B5EF4-FFF2-40B4-BE49-F238E27FC236}">
                    <a16:creationId xmlns:a16="http://schemas.microsoft.com/office/drawing/2014/main" id="{3F42F8DB-B562-4ED4-8ED5-5A971C7B9871}"/>
                  </a:ext>
                </a:extLst>
              </p:cNvPr>
              <p:cNvSpPr/>
              <p:nvPr>
                <p:custDataLst>
                  <p:tags r:id="rId25"/>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3" name="Arc 212">
                <a:extLst>
                  <a:ext uri="{FF2B5EF4-FFF2-40B4-BE49-F238E27FC236}">
                    <a16:creationId xmlns:a16="http://schemas.microsoft.com/office/drawing/2014/main" id="{4A13A721-530D-48D9-9C3C-841459236201}"/>
                  </a:ext>
                </a:extLst>
              </p:cNvPr>
              <p:cNvSpPr/>
              <p:nvPr>
                <p:custDataLst>
                  <p:tags r:id="rId26"/>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3" name="MoonLegend3">
              <a:extLst>
                <a:ext uri="{FF2B5EF4-FFF2-40B4-BE49-F238E27FC236}">
                  <a16:creationId xmlns:a16="http://schemas.microsoft.com/office/drawing/2014/main" id="{48D5F220-86F6-47D7-A1D1-D19205E2A598}"/>
                </a:ext>
              </a:extLst>
            </p:cNvPr>
            <p:cNvGrpSpPr>
              <a:grpSpLocks noChangeAspect="1"/>
            </p:cNvGrpSpPr>
            <p:nvPr>
              <p:custDataLst>
                <p:tags r:id="rId16"/>
              </p:custDataLst>
            </p:nvPr>
          </p:nvGrpSpPr>
          <p:grpSpPr>
            <a:xfrm>
              <a:off x="7723680" y="2454085"/>
              <a:ext cx="228600" cy="228600"/>
              <a:chOff x="762000" y="1270000"/>
              <a:chExt cx="254000" cy="254000"/>
            </a:xfrm>
          </p:grpSpPr>
          <p:sp>
            <p:nvSpPr>
              <p:cNvPr id="210" name="Oval 209">
                <a:extLst>
                  <a:ext uri="{FF2B5EF4-FFF2-40B4-BE49-F238E27FC236}">
                    <a16:creationId xmlns:a16="http://schemas.microsoft.com/office/drawing/2014/main" id="{CBF3CE22-7BA6-42A1-83BD-D41C363738B5}"/>
                  </a:ext>
                </a:extLst>
              </p:cNvPr>
              <p:cNvSpPr/>
              <p:nvPr>
                <p:custDataLst>
                  <p:tags r:id="rId23"/>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1" name="Arc 210">
                <a:extLst>
                  <a:ext uri="{FF2B5EF4-FFF2-40B4-BE49-F238E27FC236}">
                    <a16:creationId xmlns:a16="http://schemas.microsoft.com/office/drawing/2014/main" id="{6C9D0E8E-0975-4B29-A4AD-AB48A3F1BD5E}"/>
                  </a:ext>
                </a:extLst>
              </p:cNvPr>
              <p:cNvSpPr/>
              <p:nvPr>
                <p:custDataLst>
                  <p:tags r:id="rId24"/>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4" name="MoonLegend4">
              <a:extLst>
                <a:ext uri="{FF2B5EF4-FFF2-40B4-BE49-F238E27FC236}">
                  <a16:creationId xmlns:a16="http://schemas.microsoft.com/office/drawing/2014/main" id="{D139EA4C-B92F-4DFE-B991-1AF2ACD5B2D7}"/>
                </a:ext>
              </a:extLst>
            </p:cNvPr>
            <p:cNvGrpSpPr>
              <a:grpSpLocks noChangeAspect="1"/>
            </p:cNvGrpSpPr>
            <p:nvPr>
              <p:custDataLst>
                <p:tags r:id="rId17"/>
              </p:custDataLst>
            </p:nvPr>
          </p:nvGrpSpPr>
          <p:grpSpPr>
            <a:xfrm>
              <a:off x="7723680" y="2829900"/>
              <a:ext cx="228600" cy="228600"/>
              <a:chOff x="762000" y="1270000"/>
              <a:chExt cx="254000" cy="254000"/>
            </a:xfrm>
          </p:grpSpPr>
          <p:sp>
            <p:nvSpPr>
              <p:cNvPr id="208" name="Oval 207">
                <a:extLst>
                  <a:ext uri="{FF2B5EF4-FFF2-40B4-BE49-F238E27FC236}">
                    <a16:creationId xmlns:a16="http://schemas.microsoft.com/office/drawing/2014/main" id="{102F0F19-90EE-488E-9352-AF3D808ACB3B}"/>
                  </a:ext>
                </a:extLst>
              </p:cNvPr>
              <p:cNvSpPr/>
              <p:nvPr>
                <p:custDataLst>
                  <p:tags r:id="rId21"/>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09" name="Arc 208">
                <a:extLst>
                  <a:ext uri="{FF2B5EF4-FFF2-40B4-BE49-F238E27FC236}">
                    <a16:creationId xmlns:a16="http://schemas.microsoft.com/office/drawing/2014/main" id="{4EB8594A-A475-4AE5-8DA2-25F4DF3A7C4C}"/>
                  </a:ext>
                </a:extLst>
              </p:cNvPr>
              <p:cNvSpPr/>
              <p:nvPr>
                <p:custDataLst>
                  <p:tags r:id="rId22"/>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5" name="MoonLegend5">
              <a:extLst>
                <a:ext uri="{FF2B5EF4-FFF2-40B4-BE49-F238E27FC236}">
                  <a16:creationId xmlns:a16="http://schemas.microsoft.com/office/drawing/2014/main" id="{F037FB3B-A298-46B9-B5AC-43C63B060311}"/>
                </a:ext>
              </a:extLst>
            </p:cNvPr>
            <p:cNvGrpSpPr>
              <a:grpSpLocks noChangeAspect="1"/>
            </p:cNvGrpSpPr>
            <p:nvPr>
              <p:custDataLst>
                <p:tags r:id="rId18"/>
              </p:custDataLst>
            </p:nvPr>
          </p:nvGrpSpPr>
          <p:grpSpPr>
            <a:xfrm>
              <a:off x="7723680" y="3205716"/>
              <a:ext cx="228600" cy="228600"/>
              <a:chOff x="762000" y="1270000"/>
              <a:chExt cx="254000" cy="254000"/>
            </a:xfrm>
          </p:grpSpPr>
          <p:sp>
            <p:nvSpPr>
              <p:cNvPr id="206" name="Oval 205">
                <a:extLst>
                  <a:ext uri="{FF2B5EF4-FFF2-40B4-BE49-F238E27FC236}">
                    <a16:creationId xmlns:a16="http://schemas.microsoft.com/office/drawing/2014/main" id="{AAE0541F-C09C-4180-88B5-9D227A184922}"/>
                  </a:ext>
                </a:extLst>
              </p:cNvPr>
              <p:cNvSpPr/>
              <p:nvPr>
                <p:custDataLst>
                  <p:tags r:id="rId19"/>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07" name="Arc 206">
                <a:extLst>
                  <a:ext uri="{FF2B5EF4-FFF2-40B4-BE49-F238E27FC236}">
                    <a16:creationId xmlns:a16="http://schemas.microsoft.com/office/drawing/2014/main" id="{48728647-1FDA-48A8-9913-AAAA99F369D1}"/>
                  </a:ext>
                </a:extLst>
              </p:cNvPr>
              <p:cNvSpPr/>
              <p:nvPr>
                <p:custDataLst>
                  <p:tags r:id="rId20"/>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grpSp>
        <p:nvGrpSpPr>
          <p:cNvPr id="216" name="LegendBoxes" hidden="1">
            <a:extLst>
              <a:ext uri="{FF2B5EF4-FFF2-40B4-BE49-F238E27FC236}">
                <a16:creationId xmlns:a16="http://schemas.microsoft.com/office/drawing/2014/main" id="{9AC5E30E-42F9-4F3E-96F6-75B07AFB41C7}"/>
              </a:ext>
            </a:extLst>
          </p:cNvPr>
          <p:cNvGrpSpPr/>
          <p:nvPr userDrawn="1"/>
        </p:nvGrpSpPr>
        <p:grpSpPr>
          <a:xfrm>
            <a:off x="10714801" y="4381500"/>
            <a:ext cx="922463" cy="1717282"/>
            <a:chOff x="10652400" y="4322824"/>
            <a:chExt cx="922463" cy="1717282"/>
          </a:xfrm>
        </p:grpSpPr>
        <p:sp>
          <p:nvSpPr>
            <p:cNvPr id="217" name="RectangleLegend1">
              <a:extLst>
                <a:ext uri="{FF2B5EF4-FFF2-40B4-BE49-F238E27FC236}">
                  <a16:creationId xmlns:a16="http://schemas.microsoft.com/office/drawing/2014/main" id="{77E130E0-46CA-4B27-9B39-FF8BB4C297CC}"/>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18" name="RectangleLegend2">
              <a:extLst>
                <a:ext uri="{FF2B5EF4-FFF2-40B4-BE49-F238E27FC236}">
                  <a16:creationId xmlns:a16="http://schemas.microsoft.com/office/drawing/2014/main" id="{7ECA85FA-CF5C-40DE-BDB1-AEBD248992AC}"/>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19" name="RectangleLegend3">
              <a:extLst>
                <a:ext uri="{FF2B5EF4-FFF2-40B4-BE49-F238E27FC236}">
                  <a16:creationId xmlns:a16="http://schemas.microsoft.com/office/drawing/2014/main" id="{4C65CC24-94AC-4BCA-9DF2-1F7B276A854A}"/>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0" name="RectangleLegend4">
              <a:extLst>
                <a:ext uri="{FF2B5EF4-FFF2-40B4-BE49-F238E27FC236}">
                  <a16:creationId xmlns:a16="http://schemas.microsoft.com/office/drawing/2014/main" id="{56200114-E40E-4A8E-AE10-F89A1D77D4DC}"/>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1" name="RectangleLegend5">
              <a:extLst>
                <a:ext uri="{FF2B5EF4-FFF2-40B4-BE49-F238E27FC236}">
                  <a16:creationId xmlns:a16="http://schemas.microsoft.com/office/drawing/2014/main" id="{A7C0AE57-9CA5-4DCD-81B0-00B01DC04710}"/>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2" name="Legend1">
              <a:extLst>
                <a:ext uri="{FF2B5EF4-FFF2-40B4-BE49-F238E27FC236}">
                  <a16:creationId xmlns:a16="http://schemas.microsoft.com/office/drawing/2014/main" id="{06A73F36-16E3-43A8-AB3E-09620D2FFBEC}"/>
                </a:ext>
              </a:extLst>
            </p:cNvPr>
            <p:cNvSpPr txBox="1"/>
            <p:nvPr/>
          </p:nvSpPr>
          <p:spPr>
            <a:xfrm>
              <a:off x="10978546" y="432282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3" name="Legend2">
              <a:extLst>
                <a:ext uri="{FF2B5EF4-FFF2-40B4-BE49-F238E27FC236}">
                  <a16:creationId xmlns:a16="http://schemas.microsoft.com/office/drawing/2014/main" id="{D8625409-BDD1-45C7-AD1E-3BDAEDB5094C}"/>
                </a:ext>
              </a:extLst>
            </p:cNvPr>
            <p:cNvSpPr txBox="1"/>
            <p:nvPr/>
          </p:nvSpPr>
          <p:spPr>
            <a:xfrm>
              <a:off x="10978546" y="470232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4" name="Legend3">
              <a:extLst>
                <a:ext uri="{FF2B5EF4-FFF2-40B4-BE49-F238E27FC236}">
                  <a16:creationId xmlns:a16="http://schemas.microsoft.com/office/drawing/2014/main" id="{7B8563CB-99B9-46F3-9F32-999D5EBE12F2}"/>
                </a:ext>
              </a:extLst>
            </p:cNvPr>
            <p:cNvSpPr txBox="1"/>
            <p:nvPr/>
          </p:nvSpPr>
          <p:spPr>
            <a:xfrm>
              <a:off x="10978546" y="5081820"/>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5" name="Legend4">
              <a:extLst>
                <a:ext uri="{FF2B5EF4-FFF2-40B4-BE49-F238E27FC236}">
                  <a16:creationId xmlns:a16="http://schemas.microsoft.com/office/drawing/2014/main" id="{C0D429E6-96A8-4BE1-AB91-221C57BB01AD}"/>
                </a:ext>
              </a:extLst>
            </p:cNvPr>
            <p:cNvSpPr txBox="1"/>
            <p:nvPr/>
          </p:nvSpPr>
          <p:spPr>
            <a:xfrm>
              <a:off x="10978546" y="5453241"/>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6" name="Legend5">
              <a:extLst>
                <a:ext uri="{FF2B5EF4-FFF2-40B4-BE49-F238E27FC236}">
                  <a16:creationId xmlns:a16="http://schemas.microsoft.com/office/drawing/2014/main" id="{0C9A666D-7268-404F-BCEC-978D1FD5E546}"/>
                </a:ext>
              </a:extLst>
            </p:cNvPr>
            <p:cNvSpPr txBox="1"/>
            <p:nvPr/>
          </p:nvSpPr>
          <p:spPr>
            <a:xfrm>
              <a:off x="10978545" y="582466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pic>
        <p:nvPicPr>
          <p:cNvPr id="7" name="Picture 6" descr="Logo&#10;&#10;Description automatically generated">
            <a:extLst>
              <a:ext uri="{FF2B5EF4-FFF2-40B4-BE49-F238E27FC236}">
                <a16:creationId xmlns:a16="http://schemas.microsoft.com/office/drawing/2014/main" id="{685B6943-4B16-4DBA-FC8B-554C77CC2CB0}"/>
              </a:ext>
            </a:extLst>
          </p:cNvPr>
          <p:cNvPicPr>
            <a:picLocks noChangeAspect="1"/>
          </p:cNvPicPr>
          <p:nvPr userDrawn="1"/>
        </p:nvPicPr>
        <p:blipFill>
          <a:blip r:embed="rId31">
            <a:extLst>
              <a:ext uri="{28A0092B-C50C-407E-A947-70E740481C1C}">
                <a14:useLocalDpi xmlns:a14="http://schemas.microsoft.com/office/drawing/2010/main" val="0"/>
              </a:ext>
            </a:extLst>
          </a:blip>
          <a:stretch>
            <a:fillRect/>
          </a:stretch>
        </p:blipFill>
        <p:spPr>
          <a:xfrm>
            <a:off x="11248293" y="76430"/>
            <a:ext cx="853046" cy="853391"/>
          </a:xfrm>
          <a:prstGeom prst="rect">
            <a:avLst/>
          </a:prstGeom>
        </p:spPr>
      </p:pic>
    </p:spTree>
    <p:extLst>
      <p:ext uri="{BB962C8B-B14F-4D97-AF65-F5344CB8AC3E}">
        <p14:creationId xmlns:p14="http://schemas.microsoft.com/office/powerpoint/2010/main" val="917865108"/>
      </p:ext>
    </p:extLst>
  </p:cSld>
  <p:clrMap bg1="lt1" tx1="dk1" bg2="lt2" tx2="dk2" accent1="accent1" accent2="accent2" accent3="accent3" accent4="accent4" accent5="accent5" accent6="accent6" hlink="hlink" folHlink="folHlink"/>
  <p:sldLayoutIdLst>
    <p:sldLayoutId id="2147483676" r:id="rId1"/>
    <p:sldLayoutId id="2147483691" r:id="rId2"/>
    <p:sldLayoutId id="2147483677" r:id="rId3"/>
    <p:sldLayoutId id="2147483692" r:id="rId4"/>
    <p:sldLayoutId id="2147483689" r:id="rId5"/>
    <p:sldLayoutId id="2147483690" r:id="rId6"/>
    <p:sldLayoutId id="2147483688" r:id="rId7"/>
    <p:sldLayoutId id="2147483709" r:id="rId8"/>
  </p:sldLayoutIdLst>
  <p:hf sldNum="0" hdr="0" dt="0"/>
  <p:txStyles>
    <p:titleStyle>
      <a:lvl1pPr algn="l" defTabSz="914400" rtl="0" eaLnBrk="1" latinLnBrk="0" hangingPunct="1">
        <a:lnSpc>
          <a:spcPct val="100000"/>
        </a:lnSpc>
        <a:spcBef>
          <a:spcPct val="0"/>
        </a:spcBef>
        <a:buNone/>
        <a:defRPr lang="en-US" sz="2400" b="1" kern="1200" spc="0" baseline="0" dirty="0">
          <a:ln w="6350" cap="flat">
            <a:noFill/>
            <a:miter lim="800000"/>
          </a:ln>
          <a:solidFill>
            <a:schemeClr val="bg2"/>
          </a:solidFill>
          <a:latin typeface="+mj-lt"/>
          <a:ea typeface="+mj-ea"/>
          <a:cs typeface="+mj-cs"/>
        </a:defRPr>
      </a:lvl1pPr>
    </p:titleStyle>
    <p:bodyStyle>
      <a:lvl1pPr marL="228600" indent="-228600" algn="l" defTabSz="914400" rtl="0" eaLnBrk="1" latinLnBrk="0" hangingPunct="1">
        <a:lnSpc>
          <a:spcPct val="100000"/>
        </a:lnSpc>
        <a:spcBef>
          <a:spcPts val="30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Arial" panose="020B0604020202020204" pitchFamily="34" charset="0"/>
        </a:defRPr>
      </a:lvl1pPr>
      <a:lvl2pPr marL="457200" indent="-225425"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2pPr>
      <a:lvl3pPr marL="685800" indent="-214313"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3pPr>
      <a:lvl4pPr marL="914400" indent="-228600"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4pPr>
      <a:lvl5pPr marL="1143000" indent="-228600"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64">
          <p15:clr>
            <a:srgbClr val="5ACBF0"/>
          </p15:clr>
        </p15:guide>
        <p15:guide id="3" orient="horz" pos="3912">
          <p15:clr>
            <a:srgbClr val="5ACBF0"/>
          </p15:clr>
        </p15:guide>
        <p15:guide id="4" orient="horz" pos="1176">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9"/>
            </p:custDataLst>
            <p:extLst>
              <p:ext uri="{D42A27DB-BD31-4B8C-83A1-F6EECF244321}">
                <p14:modId xmlns:p14="http://schemas.microsoft.com/office/powerpoint/2010/main" val="10359142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8" imgW="413" imgH="416" progId="TCLayout.ActiveDocument.1">
                  <p:embed/>
                </p:oleObj>
              </mc:Choice>
              <mc:Fallback>
                <p:oleObj name="think-cell Slide" r:id="rId28"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29"/>
                      <a:stretch>
                        <a:fillRect/>
                      </a:stretch>
                    </p:blipFill>
                    <p:spPr>
                      <a:xfrm>
                        <a:off x="1588" y="1588"/>
                        <a:ext cx="1588" cy="1588"/>
                      </a:xfrm>
                      <a:prstGeom prst="rect">
                        <a:avLst/>
                      </a:prstGeom>
                    </p:spPr>
                  </p:pic>
                </p:oleObj>
              </mc:Fallback>
            </mc:AlternateContent>
          </a:graphicData>
        </a:graphic>
      </p:graphicFrame>
      <p:sp>
        <p:nvSpPr>
          <p:cNvPr id="150" name="Rectangle 149">
            <a:extLst>
              <a:ext uri="{FF2B5EF4-FFF2-40B4-BE49-F238E27FC236}">
                <a16:creationId xmlns:a16="http://schemas.microsoft.com/office/drawing/2014/main" id="{FB1479BB-3467-409E-A104-0D87D27AAC4B}"/>
              </a:ext>
            </a:extLst>
          </p:cNvPr>
          <p:cNvSpPr/>
          <p:nvPr userDrawn="1"/>
        </p:nvSpPr>
        <p:spPr>
          <a:xfrm>
            <a:off x="0" y="0"/>
            <a:ext cx="12192000" cy="1003952"/>
          </a:xfrm>
          <a:prstGeom prst="rect">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10"/>
            </p:custDataLst>
          </p:nvPr>
        </p:nvSpPr>
        <p:spPr>
          <a:xfrm>
            <a:off x="553972" y="6278400"/>
            <a:ext cx="7278624"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11"/>
            </p:custDataLst>
          </p:nvPr>
        </p:nvSpPr>
        <p:spPr>
          <a:xfrm>
            <a:off x="554736" y="172212"/>
            <a:ext cx="10602418" cy="731520"/>
          </a:xfrm>
          <a:prstGeom prst="rect">
            <a:avLst/>
          </a:prstGeom>
        </p:spPr>
        <p:txBody>
          <a:bodyPr vert="horz" wrap="square" lIns="0" tIns="0" rIns="0" bIns="0" rtlCol="0" anchor="b" anchorCtr="0">
            <a:noAutofit/>
          </a:bodyPr>
          <a:lstStyle/>
          <a:p>
            <a:pPr lvl="0"/>
            <a:r>
              <a:rPr lang="en-US"/>
              <a:t>Click to edit Master title style</a:t>
            </a:r>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865376"/>
              <a:ext cx="11082528" cy="4352544"/>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1323">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331720"/>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88163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1411265"/>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12"/>
            </p:custDataLst>
          </p:nvPr>
        </p:nvSpPr>
        <p:spPr>
          <a:xfrm>
            <a:off x="5987738" y="2170800"/>
            <a:ext cx="3049253" cy="569387"/>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Above Chart Exhibit Title</a:t>
            </a:r>
          </a:p>
          <a:p>
            <a:pPr lvl="0"/>
            <a:r>
              <a:rPr lang="en-US" b="0"/>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2170800"/>
            <a:ext cx="2484655" cy="1815882"/>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70" name="LegendLines" hidden="1">
            <a:extLst>
              <a:ext uri="{FF2B5EF4-FFF2-40B4-BE49-F238E27FC236}">
                <a16:creationId xmlns:a16="http://schemas.microsoft.com/office/drawing/2014/main" id="{211646D3-F78C-4B25-8400-C661FAD08A4E}"/>
              </a:ext>
            </a:extLst>
          </p:cNvPr>
          <p:cNvGrpSpPr/>
          <p:nvPr userDrawn="1"/>
        </p:nvGrpSpPr>
        <p:grpSpPr>
          <a:xfrm>
            <a:off x="10317304" y="3150223"/>
            <a:ext cx="1319960" cy="958286"/>
            <a:chOff x="10162879" y="3243772"/>
            <a:chExt cx="1319960" cy="958286"/>
          </a:xfrm>
        </p:grpSpPr>
        <p:sp>
          <p:nvSpPr>
            <p:cNvPr id="171" name="Legend1">
              <a:extLst>
                <a:ext uri="{FF2B5EF4-FFF2-40B4-BE49-F238E27FC236}">
                  <a16:creationId xmlns:a16="http://schemas.microsoft.com/office/drawing/2014/main" id="{0B021BBA-48A1-429D-AA7E-AC9A036BC7FF}"/>
                </a:ext>
              </a:extLst>
            </p:cNvPr>
            <p:cNvSpPr txBox="1"/>
            <p:nvPr/>
          </p:nvSpPr>
          <p:spPr>
            <a:xfrm>
              <a:off x="10886522" y="324377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2" name="Legend2">
              <a:extLst>
                <a:ext uri="{FF2B5EF4-FFF2-40B4-BE49-F238E27FC236}">
                  <a16:creationId xmlns:a16="http://schemas.microsoft.com/office/drawing/2014/main" id="{0AC70767-09D6-4921-87E1-C04A7A85D819}"/>
                </a:ext>
              </a:extLst>
            </p:cNvPr>
            <p:cNvSpPr txBox="1"/>
            <p:nvPr/>
          </p:nvSpPr>
          <p:spPr>
            <a:xfrm>
              <a:off x="10886522" y="3615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3" name="Legend3">
              <a:extLst>
                <a:ext uri="{FF2B5EF4-FFF2-40B4-BE49-F238E27FC236}">
                  <a16:creationId xmlns:a16="http://schemas.microsoft.com/office/drawing/2014/main" id="{9F3F402B-1959-4C86-B039-9DEA006D844A}"/>
                </a:ext>
              </a:extLst>
            </p:cNvPr>
            <p:cNvSpPr txBox="1"/>
            <p:nvPr/>
          </p:nvSpPr>
          <p:spPr>
            <a:xfrm>
              <a:off x="10886522" y="398661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4" name="LineLegend3">
              <a:extLst>
                <a:ext uri="{FF2B5EF4-FFF2-40B4-BE49-F238E27FC236}">
                  <a16:creationId xmlns:a16="http://schemas.microsoft.com/office/drawing/2014/main" id="{F117518E-15B0-4AA6-BDED-9D4E3B0E5B15}"/>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sp>
          <p:nvSpPr>
            <p:cNvPr id="175" name="LineLegend2">
              <a:extLst>
                <a:ext uri="{FF2B5EF4-FFF2-40B4-BE49-F238E27FC236}">
                  <a16:creationId xmlns:a16="http://schemas.microsoft.com/office/drawing/2014/main" id="{15FADA6A-22D9-4F7E-B242-9B37942876B4}"/>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sp>
          <p:nvSpPr>
            <p:cNvPr id="176" name="LineLegend1">
              <a:extLst>
                <a:ext uri="{FF2B5EF4-FFF2-40B4-BE49-F238E27FC236}">
                  <a16:creationId xmlns:a16="http://schemas.microsoft.com/office/drawing/2014/main" id="{107AB14C-664F-48E5-B849-8B34F08AEE92}"/>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grpSp>
      <p:grpSp>
        <p:nvGrpSpPr>
          <p:cNvPr id="177" name="LegendMoons" hidden="1">
            <a:extLst>
              <a:ext uri="{FF2B5EF4-FFF2-40B4-BE49-F238E27FC236}">
                <a16:creationId xmlns:a16="http://schemas.microsoft.com/office/drawing/2014/main" id="{BDF7B842-1ABC-48A3-80EB-6CE45E94B1A8}"/>
              </a:ext>
            </a:extLst>
          </p:cNvPr>
          <p:cNvGrpSpPr/>
          <p:nvPr userDrawn="1"/>
        </p:nvGrpSpPr>
        <p:grpSpPr>
          <a:xfrm>
            <a:off x="10688315" y="1145373"/>
            <a:ext cx="948949" cy="1731859"/>
            <a:chOff x="7723680" y="1702457"/>
            <a:chExt cx="948949" cy="1731859"/>
          </a:xfrm>
        </p:grpSpPr>
        <p:sp>
          <p:nvSpPr>
            <p:cNvPr id="178" name="Legend1">
              <a:extLst>
                <a:ext uri="{FF2B5EF4-FFF2-40B4-BE49-F238E27FC236}">
                  <a16:creationId xmlns:a16="http://schemas.microsoft.com/office/drawing/2014/main" id="{E4295754-646D-423F-B67B-4DE55D3505A8}"/>
                </a:ext>
              </a:extLst>
            </p:cNvPr>
            <p:cNvSpPr txBox="1"/>
            <p:nvPr/>
          </p:nvSpPr>
          <p:spPr>
            <a:xfrm>
              <a:off x="8076312" y="1709816"/>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86" name="Legend2">
              <a:extLst>
                <a:ext uri="{FF2B5EF4-FFF2-40B4-BE49-F238E27FC236}">
                  <a16:creationId xmlns:a16="http://schemas.microsoft.com/office/drawing/2014/main" id="{3FFEC667-EC80-4497-8AC9-AB964A0B7419}"/>
                </a:ext>
              </a:extLst>
            </p:cNvPr>
            <p:cNvSpPr txBox="1"/>
            <p:nvPr/>
          </p:nvSpPr>
          <p:spPr>
            <a:xfrm>
              <a:off x="8076312" y="2085275"/>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8" name="Legend3">
              <a:extLst>
                <a:ext uri="{FF2B5EF4-FFF2-40B4-BE49-F238E27FC236}">
                  <a16:creationId xmlns:a16="http://schemas.microsoft.com/office/drawing/2014/main" id="{D8A52052-770F-4D10-BC37-4F3CD2A190E3}"/>
                </a:ext>
              </a:extLst>
            </p:cNvPr>
            <p:cNvSpPr txBox="1"/>
            <p:nvPr/>
          </p:nvSpPr>
          <p:spPr>
            <a:xfrm>
              <a:off x="8076312" y="246073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9" name="Legend4">
              <a:extLst>
                <a:ext uri="{FF2B5EF4-FFF2-40B4-BE49-F238E27FC236}">
                  <a16:creationId xmlns:a16="http://schemas.microsoft.com/office/drawing/2014/main" id="{0D17E38E-FA20-4D94-AAE9-C1214F8D21B0}"/>
                </a:ext>
              </a:extLst>
            </p:cNvPr>
            <p:cNvSpPr txBox="1"/>
            <p:nvPr/>
          </p:nvSpPr>
          <p:spPr>
            <a:xfrm>
              <a:off x="8076312" y="2836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00" name="Legend5">
              <a:extLst>
                <a:ext uri="{FF2B5EF4-FFF2-40B4-BE49-F238E27FC236}">
                  <a16:creationId xmlns:a16="http://schemas.microsoft.com/office/drawing/2014/main" id="{F3D7D201-9065-4BA2-8174-C06ADE0EC9E5}"/>
                </a:ext>
              </a:extLst>
            </p:cNvPr>
            <p:cNvSpPr txBox="1"/>
            <p:nvPr/>
          </p:nvSpPr>
          <p:spPr>
            <a:xfrm>
              <a:off x="8076312" y="321165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nvGrpSpPr>
            <p:cNvPr id="201" name="MoonLegend1">
              <a:extLst>
                <a:ext uri="{FF2B5EF4-FFF2-40B4-BE49-F238E27FC236}">
                  <a16:creationId xmlns:a16="http://schemas.microsoft.com/office/drawing/2014/main" id="{3CBE9DD3-6EA1-4E1C-B31C-078C64F019CC}"/>
                </a:ext>
              </a:extLst>
            </p:cNvPr>
            <p:cNvGrpSpPr>
              <a:grpSpLocks noChangeAspect="1"/>
            </p:cNvGrpSpPr>
            <p:nvPr>
              <p:custDataLst>
                <p:tags r:id="rId13"/>
              </p:custDataLst>
            </p:nvPr>
          </p:nvGrpSpPr>
          <p:grpSpPr>
            <a:xfrm>
              <a:off x="7723680" y="1702457"/>
              <a:ext cx="228600" cy="228600"/>
              <a:chOff x="762000" y="1270000"/>
              <a:chExt cx="254000" cy="254000"/>
            </a:xfrm>
          </p:grpSpPr>
          <p:sp>
            <p:nvSpPr>
              <p:cNvPr id="214" name="Oval 213">
                <a:extLst>
                  <a:ext uri="{FF2B5EF4-FFF2-40B4-BE49-F238E27FC236}">
                    <a16:creationId xmlns:a16="http://schemas.microsoft.com/office/drawing/2014/main" id="{F18EB24D-60A7-4E7B-8C92-584C918D6F28}"/>
                  </a:ext>
                </a:extLst>
              </p:cNvPr>
              <p:cNvSpPr/>
              <p:nvPr>
                <p:custDataLst>
                  <p:tags r:id="rId26"/>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5" name="Arc 214">
                <a:extLst>
                  <a:ext uri="{FF2B5EF4-FFF2-40B4-BE49-F238E27FC236}">
                    <a16:creationId xmlns:a16="http://schemas.microsoft.com/office/drawing/2014/main" id="{FA2E9A3E-201E-44F7-B8A2-EB045F5DC738}"/>
                  </a:ext>
                </a:extLst>
              </p:cNvPr>
              <p:cNvSpPr/>
              <p:nvPr>
                <p:custDataLst>
                  <p:tags r:id="rId27"/>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2" name="MoonLegend2">
              <a:extLst>
                <a:ext uri="{FF2B5EF4-FFF2-40B4-BE49-F238E27FC236}">
                  <a16:creationId xmlns:a16="http://schemas.microsoft.com/office/drawing/2014/main" id="{B8F539DC-1462-4592-8D65-533D04087074}"/>
                </a:ext>
              </a:extLst>
            </p:cNvPr>
            <p:cNvGrpSpPr>
              <a:grpSpLocks noChangeAspect="1"/>
            </p:cNvGrpSpPr>
            <p:nvPr>
              <p:custDataLst>
                <p:tags r:id="rId14"/>
              </p:custDataLst>
            </p:nvPr>
          </p:nvGrpSpPr>
          <p:grpSpPr>
            <a:xfrm>
              <a:off x="7723680" y="2078270"/>
              <a:ext cx="228600" cy="228600"/>
              <a:chOff x="762000" y="1270000"/>
              <a:chExt cx="254000" cy="254000"/>
            </a:xfrm>
          </p:grpSpPr>
          <p:sp>
            <p:nvSpPr>
              <p:cNvPr id="212" name="Oval 211">
                <a:extLst>
                  <a:ext uri="{FF2B5EF4-FFF2-40B4-BE49-F238E27FC236}">
                    <a16:creationId xmlns:a16="http://schemas.microsoft.com/office/drawing/2014/main" id="{3F42F8DB-B562-4ED4-8ED5-5A971C7B9871}"/>
                  </a:ext>
                </a:extLst>
              </p:cNvPr>
              <p:cNvSpPr/>
              <p:nvPr>
                <p:custDataLst>
                  <p:tags r:id="rId24"/>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3" name="Arc 212">
                <a:extLst>
                  <a:ext uri="{FF2B5EF4-FFF2-40B4-BE49-F238E27FC236}">
                    <a16:creationId xmlns:a16="http://schemas.microsoft.com/office/drawing/2014/main" id="{4A13A721-530D-48D9-9C3C-841459236201}"/>
                  </a:ext>
                </a:extLst>
              </p:cNvPr>
              <p:cNvSpPr/>
              <p:nvPr>
                <p:custDataLst>
                  <p:tags r:id="rId25"/>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3" name="MoonLegend3">
              <a:extLst>
                <a:ext uri="{FF2B5EF4-FFF2-40B4-BE49-F238E27FC236}">
                  <a16:creationId xmlns:a16="http://schemas.microsoft.com/office/drawing/2014/main" id="{48D5F220-86F6-47D7-A1D1-D19205E2A598}"/>
                </a:ext>
              </a:extLst>
            </p:cNvPr>
            <p:cNvGrpSpPr>
              <a:grpSpLocks noChangeAspect="1"/>
            </p:cNvGrpSpPr>
            <p:nvPr>
              <p:custDataLst>
                <p:tags r:id="rId15"/>
              </p:custDataLst>
            </p:nvPr>
          </p:nvGrpSpPr>
          <p:grpSpPr>
            <a:xfrm>
              <a:off x="7723680" y="2454085"/>
              <a:ext cx="228600" cy="228600"/>
              <a:chOff x="762000" y="1270000"/>
              <a:chExt cx="254000" cy="254000"/>
            </a:xfrm>
          </p:grpSpPr>
          <p:sp>
            <p:nvSpPr>
              <p:cNvPr id="210" name="Oval 209">
                <a:extLst>
                  <a:ext uri="{FF2B5EF4-FFF2-40B4-BE49-F238E27FC236}">
                    <a16:creationId xmlns:a16="http://schemas.microsoft.com/office/drawing/2014/main" id="{CBF3CE22-7BA6-42A1-83BD-D41C363738B5}"/>
                  </a:ext>
                </a:extLst>
              </p:cNvPr>
              <p:cNvSpPr/>
              <p:nvPr>
                <p:custDataLst>
                  <p:tags r:id="rId22"/>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1" name="Arc 210">
                <a:extLst>
                  <a:ext uri="{FF2B5EF4-FFF2-40B4-BE49-F238E27FC236}">
                    <a16:creationId xmlns:a16="http://schemas.microsoft.com/office/drawing/2014/main" id="{6C9D0E8E-0975-4B29-A4AD-AB48A3F1BD5E}"/>
                  </a:ext>
                </a:extLst>
              </p:cNvPr>
              <p:cNvSpPr/>
              <p:nvPr>
                <p:custDataLst>
                  <p:tags r:id="rId23"/>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4" name="MoonLegend4">
              <a:extLst>
                <a:ext uri="{FF2B5EF4-FFF2-40B4-BE49-F238E27FC236}">
                  <a16:creationId xmlns:a16="http://schemas.microsoft.com/office/drawing/2014/main" id="{D139EA4C-B92F-4DFE-B991-1AF2ACD5B2D7}"/>
                </a:ext>
              </a:extLst>
            </p:cNvPr>
            <p:cNvGrpSpPr>
              <a:grpSpLocks noChangeAspect="1"/>
            </p:cNvGrpSpPr>
            <p:nvPr>
              <p:custDataLst>
                <p:tags r:id="rId16"/>
              </p:custDataLst>
            </p:nvPr>
          </p:nvGrpSpPr>
          <p:grpSpPr>
            <a:xfrm>
              <a:off x="7723680" y="2829900"/>
              <a:ext cx="228600" cy="228600"/>
              <a:chOff x="762000" y="1270000"/>
              <a:chExt cx="254000" cy="254000"/>
            </a:xfrm>
          </p:grpSpPr>
          <p:sp>
            <p:nvSpPr>
              <p:cNvPr id="208" name="Oval 207">
                <a:extLst>
                  <a:ext uri="{FF2B5EF4-FFF2-40B4-BE49-F238E27FC236}">
                    <a16:creationId xmlns:a16="http://schemas.microsoft.com/office/drawing/2014/main" id="{102F0F19-90EE-488E-9352-AF3D808ACB3B}"/>
                  </a:ext>
                </a:extLst>
              </p:cNvPr>
              <p:cNvSpPr/>
              <p:nvPr>
                <p:custDataLst>
                  <p:tags r:id="rId20"/>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09" name="Arc 208">
                <a:extLst>
                  <a:ext uri="{FF2B5EF4-FFF2-40B4-BE49-F238E27FC236}">
                    <a16:creationId xmlns:a16="http://schemas.microsoft.com/office/drawing/2014/main" id="{4EB8594A-A475-4AE5-8DA2-25F4DF3A7C4C}"/>
                  </a:ext>
                </a:extLst>
              </p:cNvPr>
              <p:cNvSpPr/>
              <p:nvPr>
                <p:custDataLst>
                  <p:tags r:id="rId21"/>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5" name="MoonLegend5">
              <a:extLst>
                <a:ext uri="{FF2B5EF4-FFF2-40B4-BE49-F238E27FC236}">
                  <a16:creationId xmlns:a16="http://schemas.microsoft.com/office/drawing/2014/main" id="{F037FB3B-A298-46B9-B5AC-43C63B060311}"/>
                </a:ext>
              </a:extLst>
            </p:cNvPr>
            <p:cNvGrpSpPr>
              <a:grpSpLocks noChangeAspect="1"/>
            </p:cNvGrpSpPr>
            <p:nvPr>
              <p:custDataLst>
                <p:tags r:id="rId17"/>
              </p:custDataLst>
            </p:nvPr>
          </p:nvGrpSpPr>
          <p:grpSpPr>
            <a:xfrm>
              <a:off x="7723680" y="3205716"/>
              <a:ext cx="228600" cy="228600"/>
              <a:chOff x="762000" y="1270000"/>
              <a:chExt cx="254000" cy="254000"/>
            </a:xfrm>
          </p:grpSpPr>
          <p:sp>
            <p:nvSpPr>
              <p:cNvPr id="206" name="Oval 205">
                <a:extLst>
                  <a:ext uri="{FF2B5EF4-FFF2-40B4-BE49-F238E27FC236}">
                    <a16:creationId xmlns:a16="http://schemas.microsoft.com/office/drawing/2014/main" id="{AAE0541F-C09C-4180-88B5-9D227A184922}"/>
                  </a:ext>
                </a:extLst>
              </p:cNvPr>
              <p:cNvSpPr/>
              <p:nvPr>
                <p:custDataLst>
                  <p:tags r:id="rId18"/>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07" name="Arc 206">
                <a:extLst>
                  <a:ext uri="{FF2B5EF4-FFF2-40B4-BE49-F238E27FC236}">
                    <a16:creationId xmlns:a16="http://schemas.microsoft.com/office/drawing/2014/main" id="{48728647-1FDA-48A8-9913-AAAA99F369D1}"/>
                  </a:ext>
                </a:extLst>
              </p:cNvPr>
              <p:cNvSpPr/>
              <p:nvPr>
                <p:custDataLst>
                  <p:tags r:id="rId19"/>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grpSp>
        <p:nvGrpSpPr>
          <p:cNvPr id="216" name="LegendBoxes" hidden="1">
            <a:extLst>
              <a:ext uri="{FF2B5EF4-FFF2-40B4-BE49-F238E27FC236}">
                <a16:creationId xmlns:a16="http://schemas.microsoft.com/office/drawing/2014/main" id="{9AC5E30E-42F9-4F3E-96F6-75B07AFB41C7}"/>
              </a:ext>
            </a:extLst>
          </p:cNvPr>
          <p:cNvGrpSpPr/>
          <p:nvPr userDrawn="1"/>
        </p:nvGrpSpPr>
        <p:grpSpPr>
          <a:xfrm>
            <a:off x="10714801" y="4381500"/>
            <a:ext cx="922463" cy="1717282"/>
            <a:chOff x="10652400" y="4322824"/>
            <a:chExt cx="922463" cy="1717282"/>
          </a:xfrm>
        </p:grpSpPr>
        <p:sp>
          <p:nvSpPr>
            <p:cNvPr id="217" name="RectangleLegend1">
              <a:extLst>
                <a:ext uri="{FF2B5EF4-FFF2-40B4-BE49-F238E27FC236}">
                  <a16:creationId xmlns:a16="http://schemas.microsoft.com/office/drawing/2014/main" id="{77E130E0-46CA-4B27-9B39-FF8BB4C297CC}"/>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18" name="RectangleLegend2">
              <a:extLst>
                <a:ext uri="{FF2B5EF4-FFF2-40B4-BE49-F238E27FC236}">
                  <a16:creationId xmlns:a16="http://schemas.microsoft.com/office/drawing/2014/main" id="{7ECA85FA-CF5C-40DE-BDB1-AEBD248992AC}"/>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19" name="RectangleLegend3">
              <a:extLst>
                <a:ext uri="{FF2B5EF4-FFF2-40B4-BE49-F238E27FC236}">
                  <a16:creationId xmlns:a16="http://schemas.microsoft.com/office/drawing/2014/main" id="{4C65CC24-94AC-4BCA-9DF2-1F7B276A854A}"/>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0" name="RectangleLegend4">
              <a:extLst>
                <a:ext uri="{FF2B5EF4-FFF2-40B4-BE49-F238E27FC236}">
                  <a16:creationId xmlns:a16="http://schemas.microsoft.com/office/drawing/2014/main" id="{56200114-E40E-4A8E-AE10-F89A1D77D4DC}"/>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1" name="RectangleLegend5">
              <a:extLst>
                <a:ext uri="{FF2B5EF4-FFF2-40B4-BE49-F238E27FC236}">
                  <a16:creationId xmlns:a16="http://schemas.microsoft.com/office/drawing/2014/main" id="{A7C0AE57-9CA5-4DCD-81B0-00B01DC04710}"/>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2" name="Legend1">
              <a:extLst>
                <a:ext uri="{FF2B5EF4-FFF2-40B4-BE49-F238E27FC236}">
                  <a16:creationId xmlns:a16="http://schemas.microsoft.com/office/drawing/2014/main" id="{06A73F36-16E3-43A8-AB3E-09620D2FFBEC}"/>
                </a:ext>
              </a:extLst>
            </p:cNvPr>
            <p:cNvSpPr txBox="1"/>
            <p:nvPr/>
          </p:nvSpPr>
          <p:spPr>
            <a:xfrm>
              <a:off x="10978546" y="432282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3" name="Legend2">
              <a:extLst>
                <a:ext uri="{FF2B5EF4-FFF2-40B4-BE49-F238E27FC236}">
                  <a16:creationId xmlns:a16="http://schemas.microsoft.com/office/drawing/2014/main" id="{D8625409-BDD1-45C7-AD1E-3BDAEDB5094C}"/>
                </a:ext>
              </a:extLst>
            </p:cNvPr>
            <p:cNvSpPr txBox="1"/>
            <p:nvPr/>
          </p:nvSpPr>
          <p:spPr>
            <a:xfrm>
              <a:off x="10978546" y="470232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4" name="Legend3">
              <a:extLst>
                <a:ext uri="{FF2B5EF4-FFF2-40B4-BE49-F238E27FC236}">
                  <a16:creationId xmlns:a16="http://schemas.microsoft.com/office/drawing/2014/main" id="{7B8563CB-99B9-46F3-9F32-999D5EBE12F2}"/>
                </a:ext>
              </a:extLst>
            </p:cNvPr>
            <p:cNvSpPr txBox="1"/>
            <p:nvPr/>
          </p:nvSpPr>
          <p:spPr>
            <a:xfrm>
              <a:off x="10978546" y="5081820"/>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5" name="Legend4">
              <a:extLst>
                <a:ext uri="{FF2B5EF4-FFF2-40B4-BE49-F238E27FC236}">
                  <a16:creationId xmlns:a16="http://schemas.microsoft.com/office/drawing/2014/main" id="{C0D429E6-96A8-4BE1-AB91-221C57BB01AD}"/>
                </a:ext>
              </a:extLst>
            </p:cNvPr>
            <p:cNvSpPr txBox="1"/>
            <p:nvPr/>
          </p:nvSpPr>
          <p:spPr>
            <a:xfrm>
              <a:off x="10978546" y="5453241"/>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6" name="Legend5">
              <a:extLst>
                <a:ext uri="{FF2B5EF4-FFF2-40B4-BE49-F238E27FC236}">
                  <a16:creationId xmlns:a16="http://schemas.microsoft.com/office/drawing/2014/main" id="{0C9A666D-7268-404F-BCEC-978D1FD5E546}"/>
                </a:ext>
              </a:extLst>
            </p:cNvPr>
            <p:cNvSpPr txBox="1"/>
            <p:nvPr/>
          </p:nvSpPr>
          <p:spPr>
            <a:xfrm>
              <a:off x="10978545" y="582466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pic>
        <p:nvPicPr>
          <p:cNvPr id="7" name="Picture 6" descr="Logo&#10;&#10;Description automatically generated">
            <a:extLst>
              <a:ext uri="{FF2B5EF4-FFF2-40B4-BE49-F238E27FC236}">
                <a16:creationId xmlns:a16="http://schemas.microsoft.com/office/drawing/2014/main" id="{685B6943-4B16-4DBA-FC8B-554C77CC2CB0}"/>
              </a:ext>
            </a:extLst>
          </p:cNvPr>
          <p:cNvPicPr>
            <a:picLocks noChangeAspect="1"/>
          </p:cNvPicPr>
          <p:nvPr userDrawn="1"/>
        </p:nvPicPr>
        <p:blipFill>
          <a:blip r:embed="rId30">
            <a:extLst>
              <a:ext uri="{28A0092B-C50C-407E-A947-70E740481C1C}">
                <a14:useLocalDpi xmlns:a14="http://schemas.microsoft.com/office/drawing/2010/main" val="0"/>
              </a:ext>
            </a:extLst>
          </a:blip>
          <a:stretch>
            <a:fillRect/>
          </a:stretch>
        </p:blipFill>
        <p:spPr>
          <a:xfrm>
            <a:off x="11248293" y="76430"/>
            <a:ext cx="853046" cy="853391"/>
          </a:xfrm>
          <a:prstGeom prst="rect">
            <a:avLst/>
          </a:prstGeom>
        </p:spPr>
      </p:pic>
    </p:spTree>
    <p:extLst>
      <p:ext uri="{BB962C8B-B14F-4D97-AF65-F5344CB8AC3E}">
        <p14:creationId xmlns:p14="http://schemas.microsoft.com/office/powerpoint/2010/main" val="2111835876"/>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Lst>
  <p:hf hdr="0" ftr="0" dt="0"/>
  <p:txStyles>
    <p:titleStyle>
      <a:lvl1pPr algn="l" defTabSz="914400" rtl="0" eaLnBrk="1" latinLnBrk="0" hangingPunct="1">
        <a:lnSpc>
          <a:spcPct val="100000"/>
        </a:lnSpc>
        <a:spcBef>
          <a:spcPct val="0"/>
        </a:spcBef>
        <a:buNone/>
        <a:defRPr lang="en-US" sz="2400" b="1" kern="1200" spc="0" baseline="0" dirty="0">
          <a:ln w="6350" cap="flat">
            <a:noFill/>
            <a:miter lim="800000"/>
          </a:ln>
          <a:solidFill>
            <a:schemeClr val="bg2"/>
          </a:solidFill>
          <a:latin typeface="+mj-lt"/>
          <a:ea typeface="+mj-ea"/>
          <a:cs typeface="+mj-cs"/>
        </a:defRPr>
      </a:lvl1pPr>
    </p:titleStyle>
    <p:bodyStyle>
      <a:lvl1pPr marL="228600" indent="-228600" algn="l" defTabSz="914400" rtl="0" eaLnBrk="1" latinLnBrk="0" hangingPunct="1">
        <a:lnSpc>
          <a:spcPct val="100000"/>
        </a:lnSpc>
        <a:spcBef>
          <a:spcPts val="30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Arial" panose="020B0604020202020204" pitchFamily="34" charset="0"/>
        </a:defRPr>
      </a:lvl1pPr>
      <a:lvl2pPr marL="457200" indent="-225425"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2pPr>
      <a:lvl3pPr marL="685800" indent="-214313"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3pPr>
      <a:lvl4pPr marL="914400" indent="-228600"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4pPr>
      <a:lvl5pPr marL="1143000" indent="-228600"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64">
          <p15:clr>
            <a:srgbClr val="5ACBF0"/>
          </p15:clr>
        </p15:guide>
        <p15:guide id="3" orient="horz" pos="3912">
          <p15:clr>
            <a:srgbClr val="5ACBF0"/>
          </p15:clr>
        </p15:guide>
        <p15:guide id="4" orient="horz" pos="1176">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9"/>
            </p:custDataLst>
            <p:extLst>
              <p:ext uri="{D42A27DB-BD31-4B8C-83A1-F6EECF244321}">
                <p14:modId xmlns:p14="http://schemas.microsoft.com/office/powerpoint/2010/main" val="10359142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8" imgW="413" imgH="416" progId="TCLayout.ActiveDocument.1">
                  <p:embed/>
                </p:oleObj>
              </mc:Choice>
              <mc:Fallback>
                <p:oleObj name="think-cell Slide" r:id="rId28"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29"/>
                      <a:stretch>
                        <a:fillRect/>
                      </a:stretch>
                    </p:blipFill>
                    <p:spPr>
                      <a:xfrm>
                        <a:off x="1588" y="1588"/>
                        <a:ext cx="1588" cy="1588"/>
                      </a:xfrm>
                      <a:prstGeom prst="rect">
                        <a:avLst/>
                      </a:prstGeom>
                    </p:spPr>
                  </p:pic>
                </p:oleObj>
              </mc:Fallback>
            </mc:AlternateContent>
          </a:graphicData>
        </a:graphic>
      </p:graphicFrame>
      <p:sp>
        <p:nvSpPr>
          <p:cNvPr id="150" name="Rectangle 149">
            <a:extLst>
              <a:ext uri="{FF2B5EF4-FFF2-40B4-BE49-F238E27FC236}">
                <a16:creationId xmlns:a16="http://schemas.microsoft.com/office/drawing/2014/main" id="{FB1479BB-3467-409E-A104-0D87D27AAC4B}"/>
              </a:ext>
            </a:extLst>
          </p:cNvPr>
          <p:cNvSpPr/>
          <p:nvPr userDrawn="1"/>
        </p:nvSpPr>
        <p:spPr>
          <a:xfrm>
            <a:off x="0" y="0"/>
            <a:ext cx="12192000" cy="1003952"/>
          </a:xfrm>
          <a:prstGeom prst="rect">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10"/>
            </p:custDataLst>
          </p:nvPr>
        </p:nvSpPr>
        <p:spPr>
          <a:xfrm>
            <a:off x="553972" y="6278400"/>
            <a:ext cx="7278624"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11"/>
            </p:custDataLst>
          </p:nvPr>
        </p:nvSpPr>
        <p:spPr>
          <a:xfrm>
            <a:off x="554736" y="172212"/>
            <a:ext cx="10602418" cy="731520"/>
          </a:xfrm>
          <a:prstGeom prst="rect">
            <a:avLst/>
          </a:prstGeom>
        </p:spPr>
        <p:txBody>
          <a:bodyPr vert="horz" wrap="square" lIns="0" tIns="0" rIns="0" bIns="0" rtlCol="0" anchor="b" anchorCtr="0">
            <a:noAutofit/>
          </a:bodyPr>
          <a:lstStyle/>
          <a:p>
            <a:pPr lvl="0"/>
            <a:r>
              <a:rPr lang="en-US"/>
              <a:t>Click to edit Master title style</a:t>
            </a:r>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865376"/>
              <a:ext cx="11082528" cy="4352544"/>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1323">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331720"/>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88163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1411265"/>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12"/>
            </p:custDataLst>
          </p:nvPr>
        </p:nvSpPr>
        <p:spPr>
          <a:xfrm>
            <a:off x="5987738" y="2170800"/>
            <a:ext cx="3049253" cy="569387"/>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Above Chart Exhibit Title</a:t>
            </a:r>
          </a:p>
          <a:p>
            <a:pPr lvl="0"/>
            <a:r>
              <a:rPr lang="en-US" b="0"/>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2170800"/>
            <a:ext cx="2484655" cy="1815882"/>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70" name="LegendLines" hidden="1">
            <a:extLst>
              <a:ext uri="{FF2B5EF4-FFF2-40B4-BE49-F238E27FC236}">
                <a16:creationId xmlns:a16="http://schemas.microsoft.com/office/drawing/2014/main" id="{211646D3-F78C-4B25-8400-C661FAD08A4E}"/>
              </a:ext>
            </a:extLst>
          </p:cNvPr>
          <p:cNvGrpSpPr/>
          <p:nvPr userDrawn="1"/>
        </p:nvGrpSpPr>
        <p:grpSpPr>
          <a:xfrm>
            <a:off x="10317304" y="3150223"/>
            <a:ext cx="1319960" cy="958286"/>
            <a:chOff x="10162879" y="3243772"/>
            <a:chExt cx="1319960" cy="958286"/>
          </a:xfrm>
        </p:grpSpPr>
        <p:sp>
          <p:nvSpPr>
            <p:cNvPr id="171" name="Legend1">
              <a:extLst>
                <a:ext uri="{FF2B5EF4-FFF2-40B4-BE49-F238E27FC236}">
                  <a16:creationId xmlns:a16="http://schemas.microsoft.com/office/drawing/2014/main" id="{0B021BBA-48A1-429D-AA7E-AC9A036BC7FF}"/>
                </a:ext>
              </a:extLst>
            </p:cNvPr>
            <p:cNvSpPr txBox="1"/>
            <p:nvPr/>
          </p:nvSpPr>
          <p:spPr>
            <a:xfrm>
              <a:off x="10886522" y="324377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2" name="Legend2">
              <a:extLst>
                <a:ext uri="{FF2B5EF4-FFF2-40B4-BE49-F238E27FC236}">
                  <a16:creationId xmlns:a16="http://schemas.microsoft.com/office/drawing/2014/main" id="{0AC70767-09D6-4921-87E1-C04A7A85D819}"/>
                </a:ext>
              </a:extLst>
            </p:cNvPr>
            <p:cNvSpPr txBox="1"/>
            <p:nvPr/>
          </p:nvSpPr>
          <p:spPr>
            <a:xfrm>
              <a:off x="10886522" y="3615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3" name="Legend3">
              <a:extLst>
                <a:ext uri="{FF2B5EF4-FFF2-40B4-BE49-F238E27FC236}">
                  <a16:creationId xmlns:a16="http://schemas.microsoft.com/office/drawing/2014/main" id="{9F3F402B-1959-4C86-B039-9DEA006D844A}"/>
                </a:ext>
              </a:extLst>
            </p:cNvPr>
            <p:cNvSpPr txBox="1"/>
            <p:nvPr/>
          </p:nvSpPr>
          <p:spPr>
            <a:xfrm>
              <a:off x="10886522" y="398661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4" name="LineLegend3">
              <a:extLst>
                <a:ext uri="{FF2B5EF4-FFF2-40B4-BE49-F238E27FC236}">
                  <a16:creationId xmlns:a16="http://schemas.microsoft.com/office/drawing/2014/main" id="{F117518E-15B0-4AA6-BDED-9D4E3B0E5B15}"/>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sp>
          <p:nvSpPr>
            <p:cNvPr id="175" name="LineLegend2">
              <a:extLst>
                <a:ext uri="{FF2B5EF4-FFF2-40B4-BE49-F238E27FC236}">
                  <a16:creationId xmlns:a16="http://schemas.microsoft.com/office/drawing/2014/main" id="{15FADA6A-22D9-4F7E-B242-9B37942876B4}"/>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sp>
          <p:nvSpPr>
            <p:cNvPr id="176" name="LineLegend1">
              <a:extLst>
                <a:ext uri="{FF2B5EF4-FFF2-40B4-BE49-F238E27FC236}">
                  <a16:creationId xmlns:a16="http://schemas.microsoft.com/office/drawing/2014/main" id="{107AB14C-664F-48E5-B849-8B34F08AEE92}"/>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grpSp>
      <p:grpSp>
        <p:nvGrpSpPr>
          <p:cNvPr id="177" name="LegendMoons" hidden="1">
            <a:extLst>
              <a:ext uri="{FF2B5EF4-FFF2-40B4-BE49-F238E27FC236}">
                <a16:creationId xmlns:a16="http://schemas.microsoft.com/office/drawing/2014/main" id="{BDF7B842-1ABC-48A3-80EB-6CE45E94B1A8}"/>
              </a:ext>
            </a:extLst>
          </p:cNvPr>
          <p:cNvGrpSpPr/>
          <p:nvPr userDrawn="1"/>
        </p:nvGrpSpPr>
        <p:grpSpPr>
          <a:xfrm>
            <a:off x="10688315" y="1145373"/>
            <a:ext cx="948949" cy="1731859"/>
            <a:chOff x="7723680" y="1702457"/>
            <a:chExt cx="948949" cy="1731859"/>
          </a:xfrm>
        </p:grpSpPr>
        <p:sp>
          <p:nvSpPr>
            <p:cNvPr id="178" name="Legend1">
              <a:extLst>
                <a:ext uri="{FF2B5EF4-FFF2-40B4-BE49-F238E27FC236}">
                  <a16:creationId xmlns:a16="http://schemas.microsoft.com/office/drawing/2014/main" id="{E4295754-646D-423F-B67B-4DE55D3505A8}"/>
                </a:ext>
              </a:extLst>
            </p:cNvPr>
            <p:cNvSpPr txBox="1"/>
            <p:nvPr/>
          </p:nvSpPr>
          <p:spPr>
            <a:xfrm>
              <a:off x="8076312" y="1709816"/>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86" name="Legend2">
              <a:extLst>
                <a:ext uri="{FF2B5EF4-FFF2-40B4-BE49-F238E27FC236}">
                  <a16:creationId xmlns:a16="http://schemas.microsoft.com/office/drawing/2014/main" id="{3FFEC667-EC80-4497-8AC9-AB964A0B7419}"/>
                </a:ext>
              </a:extLst>
            </p:cNvPr>
            <p:cNvSpPr txBox="1"/>
            <p:nvPr/>
          </p:nvSpPr>
          <p:spPr>
            <a:xfrm>
              <a:off x="8076312" y="2085275"/>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8" name="Legend3">
              <a:extLst>
                <a:ext uri="{FF2B5EF4-FFF2-40B4-BE49-F238E27FC236}">
                  <a16:creationId xmlns:a16="http://schemas.microsoft.com/office/drawing/2014/main" id="{D8A52052-770F-4D10-BC37-4F3CD2A190E3}"/>
                </a:ext>
              </a:extLst>
            </p:cNvPr>
            <p:cNvSpPr txBox="1"/>
            <p:nvPr/>
          </p:nvSpPr>
          <p:spPr>
            <a:xfrm>
              <a:off x="8076312" y="246073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9" name="Legend4">
              <a:extLst>
                <a:ext uri="{FF2B5EF4-FFF2-40B4-BE49-F238E27FC236}">
                  <a16:creationId xmlns:a16="http://schemas.microsoft.com/office/drawing/2014/main" id="{0D17E38E-FA20-4D94-AAE9-C1214F8D21B0}"/>
                </a:ext>
              </a:extLst>
            </p:cNvPr>
            <p:cNvSpPr txBox="1"/>
            <p:nvPr/>
          </p:nvSpPr>
          <p:spPr>
            <a:xfrm>
              <a:off x="8076312" y="2836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00" name="Legend5">
              <a:extLst>
                <a:ext uri="{FF2B5EF4-FFF2-40B4-BE49-F238E27FC236}">
                  <a16:creationId xmlns:a16="http://schemas.microsoft.com/office/drawing/2014/main" id="{F3D7D201-9065-4BA2-8174-C06ADE0EC9E5}"/>
                </a:ext>
              </a:extLst>
            </p:cNvPr>
            <p:cNvSpPr txBox="1"/>
            <p:nvPr/>
          </p:nvSpPr>
          <p:spPr>
            <a:xfrm>
              <a:off x="8076312" y="321165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nvGrpSpPr>
            <p:cNvPr id="201" name="MoonLegend1">
              <a:extLst>
                <a:ext uri="{FF2B5EF4-FFF2-40B4-BE49-F238E27FC236}">
                  <a16:creationId xmlns:a16="http://schemas.microsoft.com/office/drawing/2014/main" id="{3CBE9DD3-6EA1-4E1C-B31C-078C64F019CC}"/>
                </a:ext>
              </a:extLst>
            </p:cNvPr>
            <p:cNvGrpSpPr>
              <a:grpSpLocks noChangeAspect="1"/>
            </p:cNvGrpSpPr>
            <p:nvPr>
              <p:custDataLst>
                <p:tags r:id="rId13"/>
              </p:custDataLst>
            </p:nvPr>
          </p:nvGrpSpPr>
          <p:grpSpPr>
            <a:xfrm>
              <a:off x="7723680" y="1702457"/>
              <a:ext cx="228600" cy="228600"/>
              <a:chOff x="762000" y="1270000"/>
              <a:chExt cx="254000" cy="254000"/>
            </a:xfrm>
          </p:grpSpPr>
          <p:sp>
            <p:nvSpPr>
              <p:cNvPr id="214" name="Oval 213">
                <a:extLst>
                  <a:ext uri="{FF2B5EF4-FFF2-40B4-BE49-F238E27FC236}">
                    <a16:creationId xmlns:a16="http://schemas.microsoft.com/office/drawing/2014/main" id="{F18EB24D-60A7-4E7B-8C92-584C918D6F28}"/>
                  </a:ext>
                </a:extLst>
              </p:cNvPr>
              <p:cNvSpPr/>
              <p:nvPr>
                <p:custDataLst>
                  <p:tags r:id="rId26"/>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5" name="Arc 214">
                <a:extLst>
                  <a:ext uri="{FF2B5EF4-FFF2-40B4-BE49-F238E27FC236}">
                    <a16:creationId xmlns:a16="http://schemas.microsoft.com/office/drawing/2014/main" id="{FA2E9A3E-201E-44F7-B8A2-EB045F5DC738}"/>
                  </a:ext>
                </a:extLst>
              </p:cNvPr>
              <p:cNvSpPr/>
              <p:nvPr>
                <p:custDataLst>
                  <p:tags r:id="rId27"/>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2" name="MoonLegend2">
              <a:extLst>
                <a:ext uri="{FF2B5EF4-FFF2-40B4-BE49-F238E27FC236}">
                  <a16:creationId xmlns:a16="http://schemas.microsoft.com/office/drawing/2014/main" id="{B8F539DC-1462-4592-8D65-533D04087074}"/>
                </a:ext>
              </a:extLst>
            </p:cNvPr>
            <p:cNvGrpSpPr>
              <a:grpSpLocks noChangeAspect="1"/>
            </p:cNvGrpSpPr>
            <p:nvPr>
              <p:custDataLst>
                <p:tags r:id="rId14"/>
              </p:custDataLst>
            </p:nvPr>
          </p:nvGrpSpPr>
          <p:grpSpPr>
            <a:xfrm>
              <a:off x="7723680" y="2078270"/>
              <a:ext cx="228600" cy="228600"/>
              <a:chOff x="762000" y="1270000"/>
              <a:chExt cx="254000" cy="254000"/>
            </a:xfrm>
          </p:grpSpPr>
          <p:sp>
            <p:nvSpPr>
              <p:cNvPr id="212" name="Oval 211">
                <a:extLst>
                  <a:ext uri="{FF2B5EF4-FFF2-40B4-BE49-F238E27FC236}">
                    <a16:creationId xmlns:a16="http://schemas.microsoft.com/office/drawing/2014/main" id="{3F42F8DB-B562-4ED4-8ED5-5A971C7B9871}"/>
                  </a:ext>
                </a:extLst>
              </p:cNvPr>
              <p:cNvSpPr/>
              <p:nvPr>
                <p:custDataLst>
                  <p:tags r:id="rId24"/>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3" name="Arc 212">
                <a:extLst>
                  <a:ext uri="{FF2B5EF4-FFF2-40B4-BE49-F238E27FC236}">
                    <a16:creationId xmlns:a16="http://schemas.microsoft.com/office/drawing/2014/main" id="{4A13A721-530D-48D9-9C3C-841459236201}"/>
                  </a:ext>
                </a:extLst>
              </p:cNvPr>
              <p:cNvSpPr/>
              <p:nvPr>
                <p:custDataLst>
                  <p:tags r:id="rId25"/>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3" name="MoonLegend3">
              <a:extLst>
                <a:ext uri="{FF2B5EF4-FFF2-40B4-BE49-F238E27FC236}">
                  <a16:creationId xmlns:a16="http://schemas.microsoft.com/office/drawing/2014/main" id="{48D5F220-86F6-47D7-A1D1-D19205E2A598}"/>
                </a:ext>
              </a:extLst>
            </p:cNvPr>
            <p:cNvGrpSpPr>
              <a:grpSpLocks noChangeAspect="1"/>
            </p:cNvGrpSpPr>
            <p:nvPr>
              <p:custDataLst>
                <p:tags r:id="rId15"/>
              </p:custDataLst>
            </p:nvPr>
          </p:nvGrpSpPr>
          <p:grpSpPr>
            <a:xfrm>
              <a:off x="7723680" y="2454085"/>
              <a:ext cx="228600" cy="228600"/>
              <a:chOff x="762000" y="1270000"/>
              <a:chExt cx="254000" cy="254000"/>
            </a:xfrm>
          </p:grpSpPr>
          <p:sp>
            <p:nvSpPr>
              <p:cNvPr id="210" name="Oval 209">
                <a:extLst>
                  <a:ext uri="{FF2B5EF4-FFF2-40B4-BE49-F238E27FC236}">
                    <a16:creationId xmlns:a16="http://schemas.microsoft.com/office/drawing/2014/main" id="{CBF3CE22-7BA6-42A1-83BD-D41C363738B5}"/>
                  </a:ext>
                </a:extLst>
              </p:cNvPr>
              <p:cNvSpPr/>
              <p:nvPr>
                <p:custDataLst>
                  <p:tags r:id="rId22"/>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1" name="Arc 210">
                <a:extLst>
                  <a:ext uri="{FF2B5EF4-FFF2-40B4-BE49-F238E27FC236}">
                    <a16:creationId xmlns:a16="http://schemas.microsoft.com/office/drawing/2014/main" id="{6C9D0E8E-0975-4B29-A4AD-AB48A3F1BD5E}"/>
                  </a:ext>
                </a:extLst>
              </p:cNvPr>
              <p:cNvSpPr/>
              <p:nvPr>
                <p:custDataLst>
                  <p:tags r:id="rId23"/>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4" name="MoonLegend4">
              <a:extLst>
                <a:ext uri="{FF2B5EF4-FFF2-40B4-BE49-F238E27FC236}">
                  <a16:creationId xmlns:a16="http://schemas.microsoft.com/office/drawing/2014/main" id="{D139EA4C-B92F-4DFE-B991-1AF2ACD5B2D7}"/>
                </a:ext>
              </a:extLst>
            </p:cNvPr>
            <p:cNvGrpSpPr>
              <a:grpSpLocks noChangeAspect="1"/>
            </p:cNvGrpSpPr>
            <p:nvPr>
              <p:custDataLst>
                <p:tags r:id="rId16"/>
              </p:custDataLst>
            </p:nvPr>
          </p:nvGrpSpPr>
          <p:grpSpPr>
            <a:xfrm>
              <a:off x="7723680" y="2829900"/>
              <a:ext cx="228600" cy="228600"/>
              <a:chOff x="762000" y="1270000"/>
              <a:chExt cx="254000" cy="254000"/>
            </a:xfrm>
          </p:grpSpPr>
          <p:sp>
            <p:nvSpPr>
              <p:cNvPr id="208" name="Oval 207">
                <a:extLst>
                  <a:ext uri="{FF2B5EF4-FFF2-40B4-BE49-F238E27FC236}">
                    <a16:creationId xmlns:a16="http://schemas.microsoft.com/office/drawing/2014/main" id="{102F0F19-90EE-488E-9352-AF3D808ACB3B}"/>
                  </a:ext>
                </a:extLst>
              </p:cNvPr>
              <p:cNvSpPr/>
              <p:nvPr>
                <p:custDataLst>
                  <p:tags r:id="rId20"/>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09" name="Arc 208">
                <a:extLst>
                  <a:ext uri="{FF2B5EF4-FFF2-40B4-BE49-F238E27FC236}">
                    <a16:creationId xmlns:a16="http://schemas.microsoft.com/office/drawing/2014/main" id="{4EB8594A-A475-4AE5-8DA2-25F4DF3A7C4C}"/>
                  </a:ext>
                </a:extLst>
              </p:cNvPr>
              <p:cNvSpPr/>
              <p:nvPr>
                <p:custDataLst>
                  <p:tags r:id="rId21"/>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5" name="MoonLegend5">
              <a:extLst>
                <a:ext uri="{FF2B5EF4-FFF2-40B4-BE49-F238E27FC236}">
                  <a16:creationId xmlns:a16="http://schemas.microsoft.com/office/drawing/2014/main" id="{F037FB3B-A298-46B9-B5AC-43C63B060311}"/>
                </a:ext>
              </a:extLst>
            </p:cNvPr>
            <p:cNvGrpSpPr>
              <a:grpSpLocks noChangeAspect="1"/>
            </p:cNvGrpSpPr>
            <p:nvPr>
              <p:custDataLst>
                <p:tags r:id="rId17"/>
              </p:custDataLst>
            </p:nvPr>
          </p:nvGrpSpPr>
          <p:grpSpPr>
            <a:xfrm>
              <a:off x="7723680" y="3205716"/>
              <a:ext cx="228600" cy="228600"/>
              <a:chOff x="762000" y="1270000"/>
              <a:chExt cx="254000" cy="254000"/>
            </a:xfrm>
          </p:grpSpPr>
          <p:sp>
            <p:nvSpPr>
              <p:cNvPr id="206" name="Oval 205">
                <a:extLst>
                  <a:ext uri="{FF2B5EF4-FFF2-40B4-BE49-F238E27FC236}">
                    <a16:creationId xmlns:a16="http://schemas.microsoft.com/office/drawing/2014/main" id="{AAE0541F-C09C-4180-88B5-9D227A184922}"/>
                  </a:ext>
                </a:extLst>
              </p:cNvPr>
              <p:cNvSpPr/>
              <p:nvPr>
                <p:custDataLst>
                  <p:tags r:id="rId18"/>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07" name="Arc 206">
                <a:extLst>
                  <a:ext uri="{FF2B5EF4-FFF2-40B4-BE49-F238E27FC236}">
                    <a16:creationId xmlns:a16="http://schemas.microsoft.com/office/drawing/2014/main" id="{48728647-1FDA-48A8-9913-AAAA99F369D1}"/>
                  </a:ext>
                </a:extLst>
              </p:cNvPr>
              <p:cNvSpPr/>
              <p:nvPr>
                <p:custDataLst>
                  <p:tags r:id="rId19"/>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grpSp>
        <p:nvGrpSpPr>
          <p:cNvPr id="216" name="LegendBoxes" hidden="1">
            <a:extLst>
              <a:ext uri="{FF2B5EF4-FFF2-40B4-BE49-F238E27FC236}">
                <a16:creationId xmlns:a16="http://schemas.microsoft.com/office/drawing/2014/main" id="{9AC5E30E-42F9-4F3E-96F6-75B07AFB41C7}"/>
              </a:ext>
            </a:extLst>
          </p:cNvPr>
          <p:cNvGrpSpPr/>
          <p:nvPr userDrawn="1"/>
        </p:nvGrpSpPr>
        <p:grpSpPr>
          <a:xfrm>
            <a:off x="10714801" y="4381500"/>
            <a:ext cx="922463" cy="1717282"/>
            <a:chOff x="10652400" y="4322824"/>
            <a:chExt cx="922463" cy="1717282"/>
          </a:xfrm>
        </p:grpSpPr>
        <p:sp>
          <p:nvSpPr>
            <p:cNvPr id="217" name="RectangleLegend1">
              <a:extLst>
                <a:ext uri="{FF2B5EF4-FFF2-40B4-BE49-F238E27FC236}">
                  <a16:creationId xmlns:a16="http://schemas.microsoft.com/office/drawing/2014/main" id="{77E130E0-46CA-4B27-9B39-FF8BB4C297CC}"/>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18" name="RectangleLegend2">
              <a:extLst>
                <a:ext uri="{FF2B5EF4-FFF2-40B4-BE49-F238E27FC236}">
                  <a16:creationId xmlns:a16="http://schemas.microsoft.com/office/drawing/2014/main" id="{7ECA85FA-CF5C-40DE-BDB1-AEBD248992AC}"/>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19" name="RectangleLegend3">
              <a:extLst>
                <a:ext uri="{FF2B5EF4-FFF2-40B4-BE49-F238E27FC236}">
                  <a16:creationId xmlns:a16="http://schemas.microsoft.com/office/drawing/2014/main" id="{4C65CC24-94AC-4BCA-9DF2-1F7B276A854A}"/>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0" name="RectangleLegend4">
              <a:extLst>
                <a:ext uri="{FF2B5EF4-FFF2-40B4-BE49-F238E27FC236}">
                  <a16:creationId xmlns:a16="http://schemas.microsoft.com/office/drawing/2014/main" id="{56200114-E40E-4A8E-AE10-F89A1D77D4DC}"/>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1" name="RectangleLegend5">
              <a:extLst>
                <a:ext uri="{FF2B5EF4-FFF2-40B4-BE49-F238E27FC236}">
                  <a16:creationId xmlns:a16="http://schemas.microsoft.com/office/drawing/2014/main" id="{A7C0AE57-9CA5-4DCD-81B0-00B01DC04710}"/>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2" name="Legend1">
              <a:extLst>
                <a:ext uri="{FF2B5EF4-FFF2-40B4-BE49-F238E27FC236}">
                  <a16:creationId xmlns:a16="http://schemas.microsoft.com/office/drawing/2014/main" id="{06A73F36-16E3-43A8-AB3E-09620D2FFBEC}"/>
                </a:ext>
              </a:extLst>
            </p:cNvPr>
            <p:cNvSpPr txBox="1"/>
            <p:nvPr/>
          </p:nvSpPr>
          <p:spPr>
            <a:xfrm>
              <a:off x="10978546" y="432282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3" name="Legend2">
              <a:extLst>
                <a:ext uri="{FF2B5EF4-FFF2-40B4-BE49-F238E27FC236}">
                  <a16:creationId xmlns:a16="http://schemas.microsoft.com/office/drawing/2014/main" id="{D8625409-BDD1-45C7-AD1E-3BDAEDB5094C}"/>
                </a:ext>
              </a:extLst>
            </p:cNvPr>
            <p:cNvSpPr txBox="1"/>
            <p:nvPr/>
          </p:nvSpPr>
          <p:spPr>
            <a:xfrm>
              <a:off x="10978546" y="470232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4" name="Legend3">
              <a:extLst>
                <a:ext uri="{FF2B5EF4-FFF2-40B4-BE49-F238E27FC236}">
                  <a16:creationId xmlns:a16="http://schemas.microsoft.com/office/drawing/2014/main" id="{7B8563CB-99B9-46F3-9F32-999D5EBE12F2}"/>
                </a:ext>
              </a:extLst>
            </p:cNvPr>
            <p:cNvSpPr txBox="1"/>
            <p:nvPr/>
          </p:nvSpPr>
          <p:spPr>
            <a:xfrm>
              <a:off x="10978546" y="5081820"/>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5" name="Legend4">
              <a:extLst>
                <a:ext uri="{FF2B5EF4-FFF2-40B4-BE49-F238E27FC236}">
                  <a16:creationId xmlns:a16="http://schemas.microsoft.com/office/drawing/2014/main" id="{C0D429E6-96A8-4BE1-AB91-221C57BB01AD}"/>
                </a:ext>
              </a:extLst>
            </p:cNvPr>
            <p:cNvSpPr txBox="1"/>
            <p:nvPr/>
          </p:nvSpPr>
          <p:spPr>
            <a:xfrm>
              <a:off x="10978546" y="5453241"/>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6" name="Legend5">
              <a:extLst>
                <a:ext uri="{FF2B5EF4-FFF2-40B4-BE49-F238E27FC236}">
                  <a16:creationId xmlns:a16="http://schemas.microsoft.com/office/drawing/2014/main" id="{0C9A666D-7268-404F-BCEC-978D1FD5E546}"/>
                </a:ext>
              </a:extLst>
            </p:cNvPr>
            <p:cNvSpPr txBox="1"/>
            <p:nvPr/>
          </p:nvSpPr>
          <p:spPr>
            <a:xfrm>
              <a:off x="10978545" y="582466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pic>
        <p:nvPicPr>
          <p:cNvPr id="7" name="Picture 6" descr="Logo&#10;&#10;Description automatically generated">
            <a:extLst>
              <a:ext uri="{FF2B5EF4-FFF2-40B4-BE49-F238E27FC236}">
                <a16:creationId xmlns:a16="http://schemas.microsoft.com/office/drawing/2014/main" id="{685B6943-4B16-4DBA-FC8B-554C77CC2CB0}"/>
              </a:ext>
            </a:extLst>
          </p:cNvPr>
          <p:cNvPicPr>
            <a:picLocks noChangeAspect="1"/>
          </p:cNvPicPr>
          <p:nvPr userDrawn="1"/>
        </p:nvPicPr>
        <p:blipFill>
          <a:blip r:embed="rId30">
            <a:extLst>
              <a:ext uri="{28A0092B-C50C-407E-A947-70E740481C1C}">
                <a14:useLocalDpi xmlns:a14="http://schemas.microsoft.com/office/drawing/2010/main" val="0"/>
              </a:ext>
            </a:extLst>
          </a:blip>
          <a:stretch>
            <a:fillRect/>
          </a:stretch>
        </p:blipFill>
        <p:spPr>
          <a:xfrm>
            <a:off x="11248293" y="76430"/>
            <a:ext cx="853046" cy="853391"/>
          </a:xfrm>
          <a:prstGeom prst="rect">
            <a:avLst/>
          </a:prstGeom>
        </p:spPr>
      </p:pic>
    </p:spTree>
    <p:extLst>
      <p:ext uri="{BB962C8B-B14F-4D97-AF65-F5344CB8AC3E}">
        <p14:creationId xmlns:p14="http://schemas.microsoft.com/office/powerpoint/2010/main" val="2983206850"/>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Lst>
  <p:hf hdr="0" ftr="0" dt="0"/>
  <p:txStyles>
    <p:titleStyle>
      <a:lvl1pPr algn="l" defTabSz="914400" rtl="0" eaLnBrk="1" latinLnBrk="0" hangingPunct="1">
        <a:lnSpc>
          <a:spcPct val="100000"/>
        </a:lnSpc>
        <a:spcBef>
          <a:spcPct val="0"/>
        </a:spcBef>
        <a:buNone/>
        <a:defRPr lang="en-US" sz="2400" b="1" kern="1200" spc="0" baseline="0" dirty="0">
          <a:ln w="6350" cap="flat">
            <a:noFill/>
            <a:miter lim="800000"/>
          </a:ln>
          <a:solidFill>
            <a:schemeClr val="bg2"/>
          </a:solidFill>
          <a:latin typeface="+mj-lt"/>
          <a:ea typeface="+mj-ea"/>
          <a:cs typeface="+mj-cs"/>
        </a:defRPr>
      </a:lvl1pPr>
    </p:titleStyle>
    <p:bodyStyle>
      <a:lvl1pPr marL="228600" indent="-228600" algn="l" defTabSz="914400" rtl="0" eaLnBrk="1" latinLnBrk="0" hangingPunct="1">
        <a:lnSpc>
          <a:spcPct val="100000"/>
        </a:lnSpc>
        <a:spcBef>
          <a:spcPts val="30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Arial" panose="020B0604020202020204" pitchFamily="34" charset="0"/>
        </a:defRPr>
      </a:lvl1pPr>
      <a:lvl2pPr marL="457200" indent="-225425"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2pPr>
      <a:lvl3pPr marL="685800" indent="-214313"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3pPr>
      <a:lvl4pPr marL="914400" indent="-228600"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4pPr>
      <a:lvl5pPr marL="1143000" indent="-228600"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64">
          <p15:clr>
            <a:srgbClr val="5ACBF0"/>
          </p15:clr>
        </p15:guide>
        <p15:guide id="3" orient="horz" pos="3912">
          <p15:clr>
            <a:srgbClr val="5ACBF0"/>
          </p15:clr>
        </p15:guide>
        <p15:guide id="4" orient="horz" pos="1176">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9"/>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8" imgW="413" imgH="416" progId="TCLayout.ActiveDocument.1">
                  <p:embed/>
                </p:oleObj>
              </mc:Choice>
              <mc:Fallback>
                <p:oleObj name="think-cell Slide" r:id="rId28"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29"/>
                      <a:stretch>
                        <a:fillRect/>
                      </a:stretch>
                    </p:blipFill>
                    <p:spPr>
                      <a:xfrm>
                        <a:off x="1588" y="1588"/>
                        <a:ext cx="1588" cy="1588"/>
                      </a:xfrm>
                      <a:prstGeom prst="rect">
                        <a:avLst/>
                      </a:prstGeom>
                    </p:spPr>
                  </p:pic>
                </p:oleObj>
              </mc:Fallback>
            </mc:AlternateContent>
          </a:graphicData>
        </a:graphic>
      </p:graphicFrame>
      <p:sp>
        <p:nvSpPr>
          <p:cNvPr id="150" name="Rectangle 149">
            <a:extLst>
              <a:ext uri="{FF2B5EF4-FFF2-40B4-BE49-F238E27FC236}">
                <a16:creationId xmlns:a16="http://schemas.microsoft.com/office/drawing/2014/main" id="{FB1479BB-3467-409E-A104-0D87D27AAC4B}"/>
              </a:ext>
            </a:extLst>
          </p:cNvPr>
          <p:cNvSpPr/>
          <p:nvPr userDrawn="1"/>
        </p:nvSpPr>
        <p:spPr>
          <a:xfrm>
            <a:off x="0" y="0"/>
            <a:ext cx="12192000" cy="1003952"/>
          </a:xfrm>
          <a:prstGeom prst="rect">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10"/>
            </p:custDataLst>
          </p:nvPr>
        </p:nvSpPr>
        <p:spPr>
          <a:xfrm>
            <a:off x="553972" y="6278400"/>
            <a:ext cx="7278624"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11"/>
            </p:custDataLst>
          </p:nvPr>
        </p:nvSpPr>
        <p:spPr>
          <a:xfrm>
            <a:off x="554736" y="172212"/>
            <a:ext cx="10602418" cy="731520"/>
          </a:xfrm>
          <a:prstGeom prst="rect">
            <a:avLst/>
          </a:prstGeom>
        </p:spPr>
        <p:txBody>
          <a:bodyPr vert="horz" wrap="square" lIns="0" tIns="0" rIns="0" bIns="0" rtlCol="0" anchor="b" anchorCtr="0">
            <a:noAutofit/>
          </a:bodyPr>
          <a:lstStyle/>
          <a:p>
            <a:pPr lvl="0"/>
            <a:r>
              <a:rPr lang="en-US"/>
              <a:t>Click to edit Master title style</a:t>
            </a:r>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865376"/>
              <a:ext cx="11082528" cy="4352544"/>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1323">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331720"/>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88163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1411265"/>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12"/>
            </p:custDataLst>
          </p:nvPr>
        </p:nvSpPr>
        <p:spPr>
          <a:xfrm>
            <a:off x="5987738" y="2170800"/>
            <a:ext cx="3049253" cy="569387"/>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Above Chart Exhibit Title</a:t>
            </a:r>
          </a:p>
          <a:p>
            <a:pPr lvl="0"/>
            <a:r>
              <a:rPr lang="en-US" b="0"/>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2170800"/>
            <a:ext cx="2484655" cy="1815882"/>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70" name="LegendLines" hidden="1">
            <a:extLst>
              <a:ext uri="{FF2B5EF4-FFF2-40B4-BE49-F238E27FC236}">
                <a16:creationId xmlns:a16="http://schemas.microsoft.com/office/drawing/2014/main" id="{211646D3-F78C-4B25-8400-C661FAD08A4E}"/>
              </a:ext>
            </a:extLst>
          </p:cNvPr>
          <p:cNvGrpSpPr/>
          <p:nvPr userDrawn="1"/>
        </p:nvGrpSpPr>
        <p:grpSpPr>
          <a:xfrm>
            <a:off x="10317304" y="3150223"/>
            <a:ext cx="1319960" cy="958286"/>
            <a:chOff x="10162879" y="3243772"/>
            <a:chExt cx="1319960" cy="958286"/>
          </a:xfrm>
        </p:grpSpPr>
        <p:sp>
          <p:nvSpPr>
            <p:cNvPr id="171" name="Legend1">
              <a:extLst>
                <a:ext uri="{FF2B5EF4-FFF2-40B4-BE49-F238E27FC236}">
                  <a16:creationId xmlns:a16="http://schemas.microsoft.com/office/drawing/2014/main" id="{0B021BBA-48A1-429D-AA7E-AC9A036BC7FF}"/>
                </a:ext>
              </a:extLst>
            </p:cNvPr>
            <p:cNvSpPr txBox="1"/>
            <p:nvPr/>
          </p:nvSpPr>
          <p:spPr>
            <a:xfrm>
              <a:off x="10886522" y="324377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2" name="Legend2">
              <a:extLst>
                <a:ext uri="{FF2B5EF4-FFF2-40B4-BE49-F238E27FC236}">
                  <a16:creationId xmlns:a16="http://schemas.microsoft.com/office/drawing/2014/main" id="{0AC70767-09D6-4921-87E1-C04A7A85D819}"/>
                </a:ext>
              </a:extLst>
            </p:cNvPr>
            <p:cNvSpPr txBox="1"/>
            <p:nvPr/>
          </p:nvSpPr>
          <p:spPr>
            <a:xfrm>
              <a:off x="10886522" y="3615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3" name="Legend3">
              <a:extLst>
                <a:ext uri="{FF2B5EF4-FFF2-40B4-BE49-F238E27FC236}">
                  <a16:creationId xmlns:a16="http://schemas.microsoft.com/office/drawing/2014/main" id="{9F3F402B-1959-4C86-B039-9DEA006D844A}"/>
                </a:ext>
              </a:extLst>
            </p:cNvPr>
            <p:cNvSpPr txBox="1"/>
            <p:nvPr/>
          </p:nvSpPr>
          <p:spPr>
            <a:xfrm>
              <a:off x="10886522" y="398661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4" name="LineLegend3">
              <a:extLst>
                <a:ext uri="{FF2B5EF4-FFF2-40B4-BE49-F238E27FC236}">
                  <a16:creationId xmlns:a16="http://schemas.microsoft.com/office/drawing/2014/main" id="{F117518E-15B0-4AA6-BDED-9D4E3B0E5B15}"/>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sp>
          <p:nvSpPr>
            <p:cNvPr id="175" name="LineLegend2">
              <a:extLst>
                <a:ext uri="{FF2B5EF4-FFF2-40B4-BE49-F238E27FC236}">
                  <a16:creationId xmlns:a16="http://schemas.microsoft.com/office/drawing/2014/main" id="{15FADA6A-22D9-4F7E-B242-9B37942876B4}"/>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sp>
          <p:nvSpPr>
            <p:cNvPr id="176" name="LineLegend1">
              <a:extLst>
                <a:ext uri="{FF2B5EF4-FFF2-40B4-BE49-F238E27FC236}">
                  <a16:creationId xmlns:a16="http://schemas.microsoft.com/office/drawing/2014/main" id="{107AB14C-664F-48E5-B849-8B34F08AEE92}"/>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grpSp>
      <p:grpSp>
        <p:nvGrpSpPr>
          <p:cNvPr id="177" name="LegendMoons" hidden="1">
            <a:extLst>
              <a:ext uri="{FF2B5EF4-FFF2-40B4-BE49-F238E27FC236}">
                <a16:creationId xmlns:a16="http://schemas.microsoft.com/office/drawing/2014/main" id="{BDF7B842-1ABC-48A3-80EB-6CE45E94B1A8}"/>
              </a:ext>
            </a:extLst>
          </p:cNvPr>
          <p:cNvGrpSpPr/>
          <p:nvPr userDrawn="1"/>
        </p:nvGrpSpPr>
        <p:grpSpPr>
          <a:xfrm>
            <a:off x="10688315" y="1145373"/>
            <a:ext cx="948949" cy="1731859"/>
            <a:chOff x="7723680" y="1702457"/>
            <a:chExt cx="948949" cy="1731859"/>
          </a:xfrm>
        </p:grpSpPr>
        <p:sp>
          <p:nvSpPr>
            <p:cNvPr id="178" name="Legend1">
              <a:extLst>
                <a:ext uri="{FF2B5EF4-FFF2-40B4-BE49-F238E27FC236}">
                  <a16:creationId xmlns:a16="http://schemas.microsoft.com/office/drawing/2014/main" id="{E4295754-646D-423F-B67B-4DE55D3505A8}"/>
                </a:ext>
              </a:extLst>
            </p:cNvPr>
            <p:cNvSpPr txBox="1"/>
            <p:nvPr/>
          </p:nvSpPr>
          <p:spPr>
            <a:xfrm>
              <a:off x="8076312" y="1709816"/>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86" name="Legend2">
              <a:extLst>
                <a:ext uri="{FF2B5EF4-FFF2-40B4-BE49-F238E27FC236}">
                  <a16:creationId xmlns:a16="http://schemas.microsoft.com/office/drawing/2014/main" id="{3FFEC667-EC80-4497-8AC9-AB964A0B7419}"/>
                </a:ext>
              </a:extLst>
            </p:cNvPr>
            <p:cNvSpPr txBox="1"/>
            <p:nvPr/>
          </p:nvSpPr>
          <p:spPr>
            <a:xfrm>
              <a:off x="8076312" y="2085275"/>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8" name="Legend3">
              <a:extLst>
                <a:ext uri="{FF2B5EF4-FFF2-40B4-BE49-F238E27FC236}">
                  <a16:creationId xmlns:a16="http://schemas.microsoft.com/office/drawing/2014/main" id="{D8A52052-770F-4D10-BC37-4F3CD2A190E3}"/>
                </a:ext>
              </a:extLst>
            </p:cNvPr>
            <p:cNvSpPr txBox="1"/>
            <p:nvPr/>
          </p:nvSpPr>
          <p:spPr>
            <a:xfrm>
              <a:off x="8076312" y="246073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9" name="Legend4">
              <a:extLst>
                <a:ext uri="{FF2B5EF4-FFF2-40B4-BE49-F238E27FC236}">
                  <a16:creationId xmlns:a16="http://schemas.microsoft.com/office/drawing/2014/main" id="{0D17E38E-FA20-4D94-AAE9-C1214F8D21B0}"/>
                </a:ext>
              </a:extLst>
            </p:cNvPr>
            <p:cNvSpPr txBox="1"/>
            <p:nvPr/>
          </p:nvSpPr>
          <p:spPr>
            <a:xfrm>
              <a:off x="8076312" y="2836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00" name="Legend5">
              <a:extLst>
                <a:ext uri="{FF2B5EF4-FFF2-40B4-BE49-F238E27FC236}">
                  <a16:creationId xmlns:a16="http://schemas.microsoft.com/office/drawing/2014/main" id="{F3D7D201-9065-4BA2-8174-C06ADE0EC9E5}"/>
                </a:ext>
              </a:extLst>
            </p:cNvPr>
            <p:cNvSpPr txBox="1"/>
            <p:nvPr/>
          </p:nvSpPr>
          <p:spPr>
            <a:xfrm>
              <a:off x="8076312" y="321165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nvGrpSpPr>
            <p:cNvPr id="201" name="MoonLegend1">
              <a:extLst>
                <a:ext uri="{FF2B5EF4-FFF2-40B4-BE49-F238E27FC236}">
                  <a16:creationId xmlns:a16="http://schemas.microsoft.com/office/drawing/2014/main" id="{3CBE9DD3-6EA1-4E1C-B31C-078C64F019CC}"/>
                </a:ext>
              </a:extLst>
            </p:cNvPr>
            <p:cNvGrpSpPr>
              <a:grpSpLocks noChangeAspect="1"/>
            </p:cNvGrpSpPr>
            <p:nvPr>
              <p:custDataLst>
                <p:tags r:id="rId13"/>
              </p:custDataLst>
            </p:nvPr>
          </p:nvGrpSpPr>
          <p:grpSpPr>
            <a:xfrm>
              <a:off x="7723680" y="1702457"/>
              <a:ext cx="228600" cy="228600"/>
              <a:chOff x="762000" y="1270000"/>
              <a:chExt cx="254000" cy="254000"/>
            </a:xfrm>
          </p:grpSpPr>
          <p:sp>
            <p:nvSpPr>
              <p:cNvPr id="214" name="Oval 213">
                <a:extLst>
                  <a:ext uri="{FF2B5EF4-FFF2-40B4-BE49-F238E27FC236}">
                    <a16:creationId xmlns:a16="http://schemas.microsoft.com/office/drawing/2014/main" id="{F18EB24D-60A7-4E7B-8C92-584C918D6F28}"/>
                  </a:ext>
                </a:extLst>
              </p:cNvPr>
              <p:cNvSpPr/>
              <p:nvPr>
                <p:custDataLst>
                  <p:tags r:id="rId26"/>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5" name="Arc 214">
                <a:extLst>
                  <a:ext uri="{FF2B5EF4-FFF2-40B4-BE49-F238E27FC236}">
                    <a16:creationId xmlns:a16="http://schemas.microsoft.com/office/drawing/2014/main" id="{FA2E9A3E-201E-44F7-B8A2-EB045F5DC738}"/>
                  </a:ext>
                </a:extLst>
              </p:cNvPr>
              <p:cNvSpPr/>
              <p:nvPr>
                <p:custDataLst>
                  <p:tags r:id="rId27"/>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2" name="MoonLegend2">
              <a:extLst>
                <a:ext uri="{FF2B5EF4-FFF2-40B4-BE49-F238E27FC236}">
                  <a16:creationId xmlns:a16="http://schemas.microsoft.com/office/drawing/2014/main" id="{B8F539DC-1462-4592-8D65-533D04087074}"/>
                </a:ext>
              </a:extLst>
            </p:cNvPr>
            <p:cNvGrpSpPr>
              <a:grpSpLocks noChangeAspect="1"/>
            </p:cNvGrpSpPr>
            <p:nvPr>
              <p:custDataLst>
                <p:tags r:id="rId14"/>
              </p:custDataLst>
            </p:nvPr>
          </p:nvGrpSpPr>
          <p:grpSpPr>
            <a:xfrm>
              <a:off x="7723680" y="2078270"/>
              <a:ext cx="228600" cy="228600"/>
              <a:chOff x="762000" y="1270000"/>
              <a:chExt cx="254000" cy="254000"/>
            </a:xfrm>
          </p:grpSpPr>
          <p:sp>
            <p:nvSpPr>
              <p:cNvPr id="212" name="Oval 211">
                <a:extLst>
                  <a:ext uri="{FF2B5EF4-FFF2-40B4-BE49-F238E27FC236}">
                    <a16:creationId xmlns:a16="http://schemas.microsoft.com/office/drawing/2014/main" id="{3F42F8DB-B562-4ED4-8ED5-5A971C7B9871}"/>
                  </a:ext>
                </a:extLst>
              </p:cNvPr>
              <p:cNvSpPr/>
              <p:nvPr>
                <p:custDataLst>
                  <p:tags r:id="rId24"/>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3" name="Arc 212">
                <a:extLst>
                  <a:ext uri="{FF2B5EF4-FFF2-40B4-BE49-F238E27FC236}">
                    <a16:creationId xmlns:a16="http://schemas.microsoft.com/office/drawing/2014/main" id="{4A13A721-530D-48D9-9C3C-841459236201}"/>
                  </a:ext>
                </a:extLst>
              </p:cNvPr>
              <p:cNvSpPr/>
              <p:nvPr>
                <p:custDataLst>
                  <p:tags r:id="rId25"/>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3" name="MoonLegend3">
              <a:extLst>
                <a:ext uri="{FF2B5EF4-FFF2-40B4-BE49-F238E27FC236}">
                  <a16:creationId xmlns:a16="http://schemas.microsoft.com/office/drawing/2014/main" id="{48D5F220-86F6-47D7-A1D1-D19205E2A598}"/>
                </a:ext>
              </a:extLst>
            </p:cNvPr>
            <p:cNvGrpSpPr>
              <a:grpSpLocks noChangeAspect="1"/>
            </p:cNvGrpSpPr>
            <p:nvPr>
              <p:custDataLst>
                <p:tags r:id="rId15"/>
              </p:custDataLst>
            </p:nvPr>
          </p:nvGrpSpPr>
          <p:grpSpPr>
            <a:xfrm>
              <a:off x="7723680" y="2454085"/>
              <a:ext cx="228600" cy="228600"/>
              <a:chOff x="762000" y="1270000"/>
              <a:chExt cx="254000" cy="254000"/>
            </a:xfrm>
          </p:grpSpPr>
          <p:sp>
            <p:nvSpPr>
              <p:cNvPr id="210" name="Oval 209">
                <a:extLst>
                  <a:ext uri="{FF2B5EF4-FFF2-40B4-BE49-F238E27FC236}">
                    <a16:creationId xmlns:a16="http://schemas.microsoft.com/office/drawing/2014/main" id="{CBF3CE22-7BA6-42A1-83BD-D41C363738B5}"/>
                  </a:ext>
                </a:extLst>
              </p:cNvPr>
              <p:cNvSpPr/>
              <p:nvPr>
                <p:custDataLst>
                  <p:tags r:id="rId22"/>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1" name="Arc 210">
                <a:extLst>
                  <a:ext uri="{FF2B5EF4-FFF2-40B4-BE49-F238E27FC236}">
                    <a16:creationId xmlns:a16="http://schemas.microsoft.com/office/drawing/2014/main" id="{6C9D0E8E-0975-4B29-A4AD-AB48A3F1BD5E}"/>
                  </a:ext>
                </a:extLst>
              </p:cNvPr>
              <p:cNvSpPr/>
              <p:nvPr>
                <p:custDataLst>
                  <p:tags r:id="rId23"/>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4" name="MoonLegend4">
              <a:extLst>
                <a:ext uri="{FF2B5EF4-FFF2-40B4-BE49-F238E27FC236}">
                  <a16:creationId xmlns:a16="http://schemas.microsoft.com/office/drawing/2014/main" id="{D139EA4C-B92F-4DFE-B991-1AF2ACD5B2D7}"/>
                </a:ext>
              </a:extLst>
            </p:cNvPr>
            <p:cNvGrpSpPr>
              <a:grpSpLocks noChangeAspect="1"/>
            </p:cNvGrpSpPr>
            <p:nvPr>
              <p:custDataLst>
                <p:tags r:id="rId16"/>
              </p:custDataLst>
            </p:nvPr>
          </p:nvGrpSpPr>
          <p:grpSpPr>
            <a:xfrm>
              <a:off x="7723680" y="2829900"/>
              <a:ext cx="228600" cy="228600"/>
              <a:chOff x="762000" y="1270000"/>
              <a:chExt cx="254000" cy="254000"/>
            </a:xfrm>
          </p:grpSpPr>
          <p:sp>
            <p:nvSpPr>
              <p:cNvPr id="208" name="Oval 207">
                <a:extLst>
                  <a:ext uri="{FF2B5EF4-FFF2-40B4-BE49-F238E27FC236}">
                    <a16:creationId xmlns:a16="http://schemas.microsoft.com/office/drawing/2014/main" id="{102F0F19-90EE-488E-9352-AF3D808ACB3B}"/>
                  </a:ext>
                </a:extLst>
              </p:cNvPr>
              <p:cNvSpPr/>
              <p:nvPr>
                <p:custDataLst>
                  <p:tags r:id="rId20"/>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09" name="Arc 208">
                <a:extLst>
                  <a:ext uri="{FF2B5EF4-FFF2-40B4-BE49-F238E27FC236}">
                    <a16:creationId xmlns:a16="http://schemas.microsoft.com/office/drawing/2014/main" id="{4EB8594A-A475-4AE5-8DA2-25F4DF3A7C4C}"/>
                  </a:ext>
                </a:extLst>
              </p:cNvPr>
              <p:cNvSpPr/>
              <p:nvPr>
                <p:custDataLst>
                  <p:tags r:id="rId21"/>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5" name="MoonLegend5">
              <a:extLst>
                <a:ext uri="{FF2B5EF4-FFF2-40B4-BE49-F238E27FC236}">
                  <a16:creationId xmlns:a16="http://schemas.microsoft.com/office/drawing/2014/main" id="{F037FB3B-A298-46B9-B5AC-43C63B060311}"/>
                </a:ext>
              </a:extLst>
            </p:cNvPr>
            <p:cNvGrpSpPr>
              <a:grpSpLocks noChangeAspect="1"/>
            </p:cNvGrpSpPr>
            <p:nvPr>
              <p:custDataLst>
                <p:tags r:id="rId17"/>
              </p:custDataLst>
            </p:nvPr>
          </p:nvGrpSpPr>
          <p:grpSpPr>
            <a:xfrm>
              <a:off x="7723680" y="3205716"/>
              <a:ext cx="228600" cy="228600"/>
              <a:chOff x="762000" y="1270000"/>
              <a:chExt cx="254000" cy="254000"/>
            </a:xfrm>
          </p:grpSpPr>
          <p:sp>
            <p:nvSpPr>
              <p:cNvPr id="206" name="Oval 205">
                <a:extLst>
                  <a:ext uri="{FF2B5EF4-FFF2-40B4-BE49-F238E27FC236}">
                    <a16:creationId xmlns:a16="http://schemas.microsoft.com/office/drawing/2014/main" id="{AAE0541F-C09C-4180-88B5-9D227A184922}"/>
                  </a:ext>
                </a:extLst>
              </p:cNvPr>
              <p:cNvSpPr/>
              <p:nvPr>
                <p:custDataLst>
                  <p:tags r:id="rId18"/>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07" name="Arc 206">
                <a:extLst>
                  <a:ext uri="{FF2B5EF4-FFF2-40B4-BE49-F238E27FC236}">
                    <a16:creationId xmlns:a16="http://schemas.microsoft.com/office/drawing/2014/main" id="{48728647-1FDA-48A8-9913-AAAA99F369D1}"/>
                  </a:ext>
                </a:extLst>
              </p:cNvPr>
              <p:cNvSpPr/>
              <p:nvPr>
                <p:custDataLst>
                  <p:tags r:id="rId19"/>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grpSp>
        <p:nvGrpSpPr>
          <p:cNvPr id="216" name="LegendBoxes" hidden="1">
            <a:extLst>
              <a:ext uri="{FF2B5EF4-FFF2-40B4-BE49-F238E27FC236}">
                <a16:creationId xmlns:a16="http://schemas.microsoft.com/office/drawing/2014/main" id="{9AC5E30E-42F9-4F3E-96F6-75B07AFB41C7}"/>
              </a:ext>
            </a:extLst>
          </p:cNvPr>
          <p:cNvGrpSpPr/>
          <p:nvPr userDrawn="1"/>
        </p:nvGrpSpPr>
        <p:grpSpPr>
          <a:xfrm>
            <a:off x="10714801" y="4381500"/>
            <a:ext cx="922463" cy="1717282"/>
            <a:chOff x="10652400" y="4322824"/>
            <a:chExt cx="922463" cy="1717282"/>
          </a:xfrm>
        </p:grpSpPr>
        <p:sp>
          <p:nvSpPr>
            <p:cNvPr id="217" name="RectangleLegend1">
              <a:extLst>
                <a:ext uri="{FF2B5EF4-FFF2-40B4-BE49-F238E27FC236}">
                  <a16:creationId xmlns:a16="http://schemas.microsoft.com/office/drawing/2014/main" id="{77E130E0-46CA-4B27-9B39-FF8BB4C297CC}"/>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18" name="RectangleLegend2">
              <a:extLst>
                <a:ext uri="{FF2B5EF4-FFF2-40B4-BE49-F238E27FC236}">
                  <a16:creationId xmlns:a16="http://schemas.microsoft.com/office/drawing/2014/main" id="{7ECA85FA-CF5C-40DE-BDB1-AEBD248992AC}"/>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19" name="RectangleLegend3">
              <a:extLst>
                <a:ext uri="{FF2B5EF4-FFF2-40B4-BE49-F238E27FC236}">
                  <a16:creationId xmlns:a16="http://schemas.microsoft.com/office/drawing/2014/main" id="{4C65CC24-94AC-4BCA-9DF2-1F7B276A854A}"/>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0" name="RectangleLegend4">
              <a:extLst>
                <a:ext uri="{FF2B5EF4-FFF2-40B4-BE49-F238E27FC236}">
                  <a16:creationId xmlns:a16="http://schemas.microsoft.com/office/drawing/2014/main" id="{56200114-E40E-4A8E-AE10-F89A1D77D4DC}"/>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1" name="RectangleLegend5">
              <a:extLst>
                <a:ext uri="{FF2B5EF4-FFF2-40B4-BE49-F238E27FC236}">
                  <a16:creationId xmlns:a16="http://schemas.microsoft.com/office/drawing/2014/main" id="{A7C0AE57-9CA5-4DCD-81B0-00B01DC04710}"/>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2" name="Legend1">
              <a:extLst>
                <a:ext uri="{FF2B5EF4-FFF2-40B4-BE49-F238E27FC236}">
                  <a16:creationId xmlns:a16="http://schemas.microsoft.com/office/drawing/2014/main" id="{06A73F36-16E3-43A8-AB3E-09620D2FFBEC}"/>
                </a:ext>
              </a:extLst>
            </p:cNvPr>
            <p:cNvSpPr txBox="1"/>
            <p:nvPr/>
          </p:nvSpPr>
          <p:spPr>
            <a:xfrm>
              <a:off x="10978546" y="432282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3" name="Legend2">
              <a:extLst>
                <a:ext uri="{FF2B5EF4-FFF2-40B4-BE49-F238E27FC236}">
                  <a16:creationId xmlns:a16="http://schemas.microsoft.com/office/drawing/2014/main" id="{D8625409-BDD1-45C7-AD1E-3BDAEDB5094C}"/>
                </a:ext>
              </a:extLst>
            </p:cNvPr>
            <p:cNvSpPr txBox="1"/>
            <p:nvPr/>
          </p:nvSpPr>
          <p:spPr>
            <a:xfrm>
              <a:off x="10978546" y="470232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4" name="Legend3">
              <a:extLst>
                <a:ext uri="{FF2B5EF4-FFF2-40B4-BE49-F238E27FC236}">
                  <a16:creationId xmlns:a16="http://schemas.microsoft.com/office/drawing/2014/main" id="{7B8563CB-99B9-46F3-9F32-999D5EBE12F2}"/>
                </a:ext>
              </a:extLst>
            </p:cNvPr>
            <p:cNvSpPr txBox="1"/>
            <p:nvPr/>
          </p:nvSpPr>
          <p:spPr>
            <a:xfrm>
              <a:off x="10978546" y="5081820"/>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5" name="Legend4">
              <a:extLst>
                <a:ext uri="{FF2B5EF4-FFF2-40B4-BE49-F238E27FC236}">
                  <a16:creationId xmlns:a16="http://schemas.microsoft.com/office/drawing/2014/main" id="{C0D429E6-96A8-4BE1-AB91-221C57BB01AD}"/>
                </a:ext>
              </a:extLst>
            </p:cNvPr>
            <p:cNvSpPr txBox="1"/>
            <p:nvPr/>
          </p:nvSpPr>
          <p:spPr>
            <a:xfrm>
              <a:off x="10978546" y="5453241"/>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6" name="Legend5">
              <a:extLst>
                <a:ext uri="{FF2B5EF4-FFF2-40B4-BE49-F238E27FC236}">
                  <a16:creationId xmlns:a16="http://schemas.microsoft.com/office/drawing/2014/main" id="{0C9A666D-7268-404F-BCEC-978D1FD5E546}"/>
                </a:ext>
              </a:extLst>
            </p:cNvPr>
            <p:cNvSpPr txBox="1"/>
            <p:nvPr/>
          </p:nvSpPr>
          <p:spPr>
            <a:xfrm>
              <a:off x="10978545" y="582466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pic>
        <p:nvPicPr>
          <p:cNvPr id="7" name="Picture 6" descr="Logo&#10;&#10;Description automatically generated">
            <a:extLst>
              <a:ext uri="{FF2B5EF4-FFF2-40B4-BE49-F238E27FC236}">
                <a16:creationId xmlns:a16="http://schemas.microsoft.com/office/drawing/2014/main" id="{685B6943-4B16-4DBA-FC8B-554C77CC2CB0}"/>
              </a:ext>
            </a:extLst>
          </p:cNvPr>
          <p:cNvPicPr>
            <a:picLocks noChangeAspect="1"/>
          </p:cNvPicPr>
          <p:nvPr userDrawn="1"/>
        </p:nvPicPr>
        <p:blipFill>
          <a:blip r:embed="rId30">
            <a:extLst>
              <a:ext uri="{28A0092B-C50C-407E-A947-70E740481C1C}">
                <a14:useLocalDpi xmlns:a14="http://schemas.microsoft.com/office/drawing/2010/main" val="0"/>
              </a:ext>
            </a:extLst>
          </a:blip>
          <a:stretch>
            <a:fillRect/>
          </a:stretch>
        </p:blipFill>
        <p:spPr>
          <a:xfrm>
            <a:off x="11248293" y="76430"/>
            <a:ext cx="853046" cy="853391"/>
          </a:xfrm>
          <a:prstGeom prst="rect">
            <a:avLst/>
          </a:prstGeom>
        </p:spPr>
      </p:pic>
    </p:spTree>
    <p:extLst>
      <p:ext uri="{BB962C8B-B14F-4D97-AF65-F5344CB8AC3E}">
        <p14:creationId xmlns:p14="http://schemas.microsoft.com/office/powerpoint/2010/main" val="917865108"/>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Lst>
  <p:hf sldNum="0" hdr="0" dt="0"/>
  <p:txStyles>
    <p:titleStyle>
      <a:lvl1pPr algn="l" defTabSz="914400" rtl="0" eaLnBrk="1" latinLnBrk="0" hangingPunct="1">
        <a:lnSpc>
          <a:spcPct val="100000"/>
        </a:lnSpc>
        <a:spcBef>
          <a:spcPct val="0"/>
        </a:spcBef>
        <a:buNone/>
        <a:defRPr lang="en-US" sz="2400" b="1" kern="1200" spc="0" baseline="0" dirty="0">
          <a:ln w="6350" cap="flat">
            <a:noFill/>
            <a:miter lim="800000"/>
          </a:ln>
          <a:solidFill>
            <a:schemeClr val="bg2"/>
          </a:solidFill>
          <a:latin typeface="+mj-lt"/>
          <a:ea typeface="+mj-ea"/>
          <a:cs typeface="+mj-cs"/>
        </a:defRPr>
      </a:lvl1pPr>
    </p:titleStyle>
    <p:bodyStyle>
      <a:lvl1pPr marL="228600" indent="-228600" algn="l" defTabSz="914400" rtl="0" eaLnBrk="1" latinLnBrk="0" hangingPunct="1">
        <a:lnSpc>
          <a:spcPct val="100000"/>
        </a:lnSpc>
        <a:spcBef>
          <a:spcPts val="30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Arial" panose="020B0604020202020204" pitchFamily="34" charset="0"/>
        </a:defRPr>
      </a:lvl1pPr>
      <a:lvl2pPr marL="457200" indent="-225425"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2pPr>
      <a:lvl3pPr marL="685800" indent="-214313"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3pPr>
      <a:lvl4pPr marL="914400" indent="-228600"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4pPr>
      <a:lvl5pPr marL="1143000" indent="-228600"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64">
          <p15:clr>
            <a:srgbClr val="5ACBF0"/>
          </p15:clr>
        </p15:guide>
        <p15:guide id="3" orient="horz" pos="3912">
          <p15:clr>
            <a:srgbClr val="5ACBF0"/>
          </p15:clr>
        </p15:guide>
        <p15:guide id="4" orient="horz" pos="1176">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4325771-1314-5BF7-7213-1785A2AB17C0}"/>
              </a:ext>
            </a:extLst>
          </p:cNvPr>
          <p:cNvSpPr>
            <a:spLocks noGrp="1"/>
          </p:cNvSpPr>
          <p:nvPr>
            <p:ph type="body" sz="quarter" idx="13"/>
          </p:nvPr>
        </p:nvSpPr>
        <p:spPr>
          <a:xfrm>
            <a:off x="551940" y="5865069"/>
            <a:ext cx="6173979" cy="215444"/>
          </a:xfrm>
        </p:spPr>
        <p:txBody>
          <a:bodyPr/>
          <a:lstStyle/>
          <a:p>
            <a:r>
              <a:rPr lang="en-US">
                <a:cs typeface="Arial"/>
              </a:rPr>
              <a:t>September 30,</a:t>
            </a:r>
            <a:r>
              <a:rPr lang="en-US" dirty="0">
                <a:cs typeface="Arial"/>
              </a:rPr>
              <a:t> 2025</a:t>
            </a:r>
            <a:endParaRPr lang="en-US" dirty="0"/>
          </a:p>
        </p:txBody>
      </p:sp>
      <p:sp>
        <p:nvSpPr>
          <p:cNvPr id="4" name="Title 3">
            <a:extLst>
              <a:ext uri="{FF2B5EF4-FFF2-40B4-BE49-F238E27FC236}">
                <a16:creationId xmlns:a16="http://schemas.microsoft.com/office/drawing/2014/main" id="{F9D1A61C-8CFC-7695-51FC-A864F0CF7918}"/>
              </a:ext>
            </a:extLst>
          </p:cNvPr>
          <p:cNvSpPr>
            <a:spLocks noGrp="1"/>
          </p:cNvSpPr>
          <p:nvPr>
            <p:ph type="title"/>
          </p:nvPr>
        </p:nvSpPr>
        <p:spPr>
          <a:xfrm>
            <a:off x="796356" y="3210895"/>
            <a:ext cx="5688792" cy="2092881"/>
          </a:xfrm>
        </p:spPr>
        <p:txBody>
          <a:bodyPr/>
          <a:lstStyle/>
          <a:p>
            <a:pPr>
              <a:spcBef>
                <a:spcPts val="0"/>
              </a:spcBef>
              <a:spcAft>
                <a:spcPts val="1400"/>
              </a:spcAft>
            </a:pPr>
            <a:r>
              <a:rPr lang="en-US" sz="3800" dirty="0"/>
              <a:t>Accessible Housing </a:t>
            </a:r>
            <a:br>
              <a:rPr lang="en-US" sz="3800" dirty="0"/>
            </a:br>
            <a:r>
              <a:rPr lang="en-US" sz="3800" dirty="0"/>
              <a:t>Commission:</a:t>
            </a:r>
            <a:br>
              <a:rPr lang="en-US" sz="3600" dirty="0"/>
            </a:br>
            <a:r>
              <a:rPr lang="en-US" sz="3000">
                <a:cs typeface="Arial"/>
              </a:rPr>
              <a:t>Ongoing Draft Recommendations</a:t>
            </a:r>
          </a:p>
        </p:txBody>
      </p:sp>
    </p:spTree>
    <p:extLst>
      <p:ext uri="{BB962C8B-B14F-4D97-AF65-F5344CB8AC3E}">
        <p14:creationId xmlns:p14="http://schemas.microsoft.com/office/powerpoint/2010/main" val="847511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BC281C-7AF3-19D4-98A4-6BFB6D6BC69C}"/>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A98BACA9-C16B-E5E3-4AC5-F07F41C7A47D}"/>
              </a:ext>
            </a:extLst>
          </p:cNvPr>
          <p:cNvSpPr txBox="1">
            <a:spLocks/>
          </p:cNvSpPr>
          <p:nvPr/>
        </p:nvSpPr>
        <p:spPr>
          <a:xfrm>
            <a:off x="391282" y="132365"/>
            <a:ext cx="10602418" cy="731520"/>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lang="en-US" sz="2400" b="1" kern="1200" spc="0" baseline="0">
                <a:ln w="6350" cap="flat">
                  <a:noFill/>
                  <a:miter lim="800000"/>
                </a:ln>
                <a:solidFill>
                  <a:schemeClr val="bg2"/>
                </a:solidFill>
                <a:latin typeface="+mj-lt"/>
                <a:ea typeface="+mj-ea"/>
                <a:cs typeface="+mj-cs"/>
              </a:defRPr>
            </a:lvl1pPr>
          </a:lstStyle>
          <a:p>
            <a:pPr>
              <a:defRPr/>
            </a:pPr>
            <a:r>
              <a:rPr lang="en-US" sz="3400" dirty="0">
                <a:solidFill>
                  <a:schemeClr val="bg1"/>
                </a:solidFill>
                <a:cs typeface="Arial" panose="020B0604020202020204"/>
              </a:rPr>
              <a:t>Ongoing Draft Recommendations:</a:t>
            </a:r>
          </a:p>
          <a:p>
            <a:pPr>
              <a:defRPr/>
            </a:pPr>
            <a:r>
              <a:rPr lang="en-US" sz="1800" dirty="0">
                <a:cs typeface="Arial" panose="020B0604020202020204"/>
              </a:rPr>
              <a:t>2) Housing Search, Tenant Selection &amp; Discrimination (5/5)</a:t>
            </a:r>
          </a:p>
        </p:txBody>
      </p:sp>
      <p:sp>
        <p:nvSpPr>
          <p:cNvPr id="5" name="TextBox 4">
            <a:extLst>
              <a:ext uri="{FF2B5EF4-FFF2-40B4-BE49-F238E27FC236}">
                <a16:creationId xmlns:a16="http://schemas.microsoft.com/office/drawing/2014/main" id="{C3F49996-2F20-14CF-F65C-1A2B0BF7E4E6}"/>
              </a:ext>
            </a:extLst>
          </p:cNvPr>
          <p:cNvSpPr txBox="1"/>
          <p:nvPr/>
        </p:nvSpPr>
        <p:spPr>
          <a:xfrm>
            <a:off x="391584" y="1206500"/>
            <a:ext cx="11239499" cy="6247864"/>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2400" b="1" u="sng" dirty="0">
                <a:solidFill>
                  <a:srgbClr val="14558F"/>
                </a:solidFill>
                <a:latin typeface="Aptos"/>
                <a:ea typeface="Calibri"/>
                <a:cs typeface="Calibri"/>
              </a:rPr>
              <a:t>Training school transition specialists in the housing application process:</a:t>
            </a:r>
            <a:endParaRPr lang="en-US" sz="2400" b="1" u="sng">
              <a:latin typeface="Aptos"/>
              <a:cs typeface="Arial"/>
            </a:endParaRPr>
          </a:p>
          <a:p>
            <a:pPr marL="742950" lvl="1" indent="-285750">
              <a:buFont typeface="Arial"/>
              <a:buChar char="•"/>
            </a:pPr>
            <a:r>
              <a:rPr lang="en-US" b="1" dirty="0">
                <a:latin typeface="Aptos"/>
                <a:ea typeface="Calibri"/>
                <a:cs typeface="Calibri"/>
              </a:rPr>
              <a:t>Level of action: Administrative</a:t>
            </a:r>
          </a:p>
          <a:p>
            <a:pPr marL="742950" lvl="1" indent="-285750">
              <a:buFont typeface="Arial"/>
              <a:buChar char="•"/>
            </a:pPr>
            <a:r>
              <a:rPr lang="en-US" b="1" dirty="0">
                <a:latin typeface="Aptos"/>
                <a:ea typeface="Calibri"/>
                <a:cs typeface="Calibri"/>
              </a:rPr>
              <a:t>Type of action: New Initiative</a:t>
            </a:r>
          </a:p>
          <a:p>
            <a:pPr marL="742950" lvl="1" indent="-285750">
              <a:buFont typeface="Arial"/>
              <a:buChar char="•"/>
            </a:pPr>
            <a:r>
              <a:rPr lang="en-US" b="1" dirty="0">
                <a:latin typeface="Aptos"/>
                <a:ea typeface="Calibri"/>
                <a:cs typeface="Calibri"/>
              </a:rPr>
              <a:t>Summary: </a:t>
            </a:r>
          </a:p>
          <a:p>
            <a:pPr marL="1200150" lvl="2" indent="-285750">
              <a:buFont typeface="Arial"/>
              <a:buChar char="•"/>
            </a:pPr>
            <a:r>
              <a:rPr lang="en-US" dirty="0">
                <a:latin typeface="Aptos"/>
                <a:ea typeface="Calibri"/>
                <a:cs typeface="Calibri"/>
              </a:rPr>
              <a:t>Students with disabilities and their families are generally unaware of affordable and subsidized housing options or of the lengthy waiting lists; this can and does lead to emergency situations later. This problem could be mitigated if students completed housing applications with the assistance of school transition specialists while attending transition programs from ages 18-22, thus increasing the likelihood of receiving a housing voucher or subsidized unit by age 30. These are students who generally do not receive a diploma and are unlikely to be able to afford market-rate housing based on their earnings after aging out of school. </a:t>
            </a:r>
            <a:endParaRPr lang="en-US" dirty="0">
              <a:cs typeface="Arial" panose="020B0604020202020204"/>
            </a:endParaRPr>
          </a:p>
          <a:p>
            <a:pPr marL="1200150" lvl="2" indent="-285750">
              <a:buFont typeface="Arial"/>
              <a:buChar char="•"/>
            </a:pPr>
            <a:r>
              <a:rPr lang="en-US" dirty="0">
                <a:latin typeface="Aptos"/>
                <a:ea typeface="Calibri"/>
                <a:cs typeface="Calibri"/>
              </a:rPr>
              <a:t>The Working Group recommends that a module on the full range of affordable and subsidized housing programs be included as part of the curriculum for the Department of Elementary and Secondary Education (DESE) Transition Specialist Endorsement, as well as training in lesser-known benefits, such as Adult Foster Care, Adult Family Care, and the Personal Care Attendant program. A model module has already been created by Autism Housing Pathways. Training should cover ABLE accounts and the importance of having a good credit score to be able to utilize a housing voucher.</a:t>
            </a:r>
            <a:endParaRPr lang="en-US">
              <a:cs typeface="Arial" panose="020B0604020202020204"/>
            </a:endParaRPr>
          </a:p>
          <a:p>
            <a:endParaRPr lang="en-US" sz="2400" b="1" u="sng" dirty="0">
              <a:solidFill>
                <a:srgbClr val="14558F"/>
              </a:solidFill>
              <a:latin typeface="Aptos"/>
              <a:ea typeface="Calibri"/>
              <a:cs typeface="Calibri"/>
            </a:endParaRPr>
          </a:p>
          <a:p>
            <a:pPr marL="742950" lvl="1" indent="-285750">
              <a:buFont typeface="Arial"/>
              <a:buChar char="•"/>
            </a:pPr>
            <a:endParaRPr lang="en-US" sz="2400" b="1" u="sng" dirty="0">
              <a:solidFill>
                <a:srgbClr val="14558F"/>
              </a:solidFill>
              <a:latin typeface="Aptos"/>
              <a:ea typeface="Calibri"/>
              <a:cs typeface="Calibri"/>
            </a:endParaRPr>
          </a:p>
          <a:p>
            <a:endParaRPr lang="en-US" sz="2200" b="1" u="sng" dirty="0">
              <a:solidFill>
                <a:srgbClr val="14558F"/>
              </a:solidFill>
              <a:latin typeface="Aptos"/>
              <a:ea typeface="Calibri"/>
              <a:cs typeface="Calibri"/>
            </a:endParaRPr>
          </a:p>
          <a:p>
            <a:endParaRPr lang="en-US" sz="2400" b="1" u="sng" dirty="0">
              <a:solidFill>
                <a:srgbClr val="14558F"/>
              </a:solidFill>
              <a:latin typeface="Aptos"/>
              <a:cs typeface="Arial"/>
            </a:endParaRPr>
          </a:p>
        </p:txBody>
      </p:sp>
      <p:sp>
        <p:nvSpPr>
          <p:cNvPr id="2" name="TextBox 7">
            <a:extLst>
              <a:ext uri="{FF2B5EF4-FFF2-40B4-BE49-F238E27FC236}">
                <a16:creationId xmlns:a16="http://schemas.microsoft.com/office/drawing/2014/main" id="{458D81E2-6858-BFF6-36DA-ED1828661831}"/>
              </a:ext>
            </a:extLst>
          </p:cNvPr>
          <p:cNvSpPr txBox="1"/>
          <p:nvPr/>
        </p:nvSpPr>
        <p:spPr>
          <a:xfrm>
            <a:off x="687167" y="6287849"/>
            <a:ext cx="10855712" cy="369332"/>
          </a:xfrm>
          <a:prstGeom prst="rect">
            <a:avLst/>
          </a:prstGeom>
          <a:noFill/>
          <a:ln w="6350">
            <a:noFill/>
            <a:miter lim="800000"/>
          </a:ln>
        </p:spPr>
        <p:txBody>
          <a:bodyPr rot="0" spcFirstLastPara="0" vert="horz" wrap="square" lIns="0" tIns="0" rIns="0" bIns="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300"/>
              </a:spcBef>
              <a:spcAft>
                <a:spcPts val="300"/>
              </a:spcAft>
            </a:pPr>
            <a:r>
              <a:rPr lang="en-US" sz="1200" b="1">
                <a:solidFill>
                  <a:srgbClr val="FF0000"/>
                </a:solidFill>
                <a:latin typeface="Aptos"/>
              </a:rPr>
              <a:t>Note:</a:t>
            </a:r>
            <a:r>
              <a:rPr lang="en-US" sz="1200">
                <a:solidFill>
                  <a:srgbClr val="FF0000"/>
                </a:solidFill>
                <a:latin typeface="Aptos"/>
              </a:rPr>
              <a:t> The recommendations above are drafts, to be further developed by working groups, formalized by EOHLC staff, and returned to Commissioners for review before being considered finalized recommendations.</a:t>
            </a:r>
          </a:p>
        </p:txBody>
      </p:sp>
    </p:spTree>
    <p:extLst>
      <p:ext uri="{BB962C8B-B14F-4D97-AF65-F5344CB8AC3E}">
        <p14:creationId xmlns:p14="http://schemas.microsoft.com/office/powerpoint/2010/main" val="14815068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2202F3-A765-B91A-27D3-4A84739697F9}"/>
              </a:ext>
            </a:extLst>
          </p:cNvPr>
          <p:cNvSpPr>
            <a:spLocks noGrp="1"/>
          </p:cNvSpPr>
          <p:nvPr>
            <p:ph type="title"/>
          </p:nvPr>
        </p:nvSpPr>
        <p:spPr>
          <a:xfrm>
            <a:off x="2893929" y="2973324"/>
            <a:ext cx="8181508" cy="553998"/>
          </a:xfrm>
        </p:spPr>
        <p:txBody>
          <a:bodyPr/>
          <a:lstStyle/>
          <a:p>
            <a:pPr algn="l"/>
            <a:r>
              <a:rPr lang="en-US" sz="3600"/>
              <a:t>Next Steps</a:t>
            </a:r>
          </a:p>
        </p:txBody>
      </p:sp>
    </p:spTree>
    <p:extLst>
      <p:ext uri="{BB962C8B-B14F-4D97-AF65-F5344CB8AC3E}">
        <p14:creationId xmlns:p14="http://schemas.microsoft.com/office/powerpoint/2010/main" val="20910345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AC3B35-388D-026D-316C-3E4426C912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E7BD1E-AA2B-A562-CB37-4A01029A12E0}"/>
              </a:ext>
            </a:extLst>
          </p:cNvPr>
          <p:cNvSpPr>
            <a:spLocks noGrp="1"/>
          </p:cNvSpPr>
          <p:nvPr>
            <p:ph type="title"/>
          </p:nvPr>
        </p:nvSpPr>
        <p:spPr/>
        <p:txBody>
          <a:bodyPr/>
          <a:lstStyle/>
          <a:p>
            <a:r>
              <a:rPr lang="en-US" sz="2800">
                <a:cs typeface="Arial"/>
              </a:rPr>
              <a:t>5) Next Steps</a:t>
            </a:r>
          </a:p>
        </p:txBody>
      </p:sp>
      <p:graphicFrame>
        <p:nvGraphicFramePr>
          <p:cNvPr id="3" name="Table 7">
            <a:extLst>
              <a:ext uri="{FF2B5EF4-FFF2-40B4-BE49-F238E27FC236}">
                <a16:creationId xmlns:a16="http://schemas.microsoft.com/office/drawing/2014/main" id="{61B6610D-18A3-DD5C-9D4C-784429CE10DA}"/>
              </a:ext>
            </a:extLst>
          </p:cNvPr>
          <p:cNvGraphicFramePr>
            <a:graphicFrameLocks noGrp="1"/>
          </p:cNvGraphicFramePr>
          <p:nvPr>
            <p:extLst>
              <p:ext uri="{D42A27DB-BD31-4B8C-83A1-F6EECF244321}">
                <p14:modId xmlns:p14="http://schemas.microsoft.com/office/powerpoint/2010/main" val="2428234577"/>
              </p:ext>
            </p:extLst>
          </p:nvPr>
        </p:nvGraphicFramePr>
        <p:xfrm>
          <a:off x="263178" y="1102338"/>
          <a:ext cx="11668942" cy="4098000"/>
        </p:xfrm>
        <a:graphic>
          <a:graphicData uri="http://schemas.openxmlformats.org/drawingml/2006/table">
            <a:tbl>
              <a:tblPr firstRow="1" bandRow="1">
                <a:tableStyleId>{5C22544A-7EE6-4342-B048-85BDC9FD1C3A}</a:tableStyleId>
              </a:tblPr>
              <a:tblGrid>
                <a:gridCol w="11668942">
                  <a:extLst>
                    <a:ext uri="{9D8B030D-6E8A-4147-A177-3AD203B41FA5}">
                      <a16:colId xmlns:a16="http://schemas.microsoft.com/office/drawing/2014/main" val="3478081800"/>
                    </a:ext>
                  </a:extLst>
                </a:gridCol>
              </a:tblGrid>
              <a:tr h="790612">
                <a:tc>
                  <a:txBody>
                    <a:bodyPr/>
                    <a:lstStyle/>
                    <a:p>
                      <a:pPr marL="229870" lvl="0" indent="0" algn="l">
                        <a:lnSpc>
                          <a:spcPct val="100000"/>
                        </a:lnSpc>
                        <a:spcBef>
                          <a:spcPts val="0"/>
                        </a:spcBef>
                        <a:spcAft>
                          <a:spcPts val="2000"/>
                        </a:spcAft>
                        <a:buNone/>
                      </a:pPr>
                      <a:r>
                        <a:rPr lang="en-US" sz="2400" b="1" i="0" u="none" strike="noStrike" noProof="0" dirty="0">
                          <a:solidFill>
                            <a:schemeClr val="tx1"/>
                          </a:solidFill>
                          <a:latin typeface="Aptos"/>
                        </a:rPr>
                        <a:t>Today – October: </a:t>
                      </a:r>
                      <a:r>
                        <a:rPr lang="en-US" sz="2400" b="0" i="0" u="none" strike="noStrike" noProof="0" dirty="0">
                          <a:solidFill>
                            <a:schemeClr val="tx1"/>
                          </a:solidFill>
                          <a:latin typeface="Aptos"/>
                        </a:rPr>
                        <a:t>Working Groups continue to meet, develop recommendations</a:t>
                      </a:r>
                    </a:p>
                  </a:txBody>
                  <a:tcPr marT="33920" marB="339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6833232"/>
                  </a:ext>
                </a:extLst>
              </a:tr>
              <a:tr h="1027611">
                <a:tc>
                  <a:txBody>
                    <a:bodyPr/>
                    <a:lstStyle/>
                    <a:p>
                      <a:pPr marL="229870" lvl="0" indent="0" algn="l">
                        <a:lnSpc>
                          <a:spcPct val="100000"/>
                        </a:lnSpc>
                        <a:spcBef>
                          <a:spcPts val="0"/>
                        </a:spcBef>
                        <a:spcAft>
                          <a:spcPts val="2000"/>
                        </a:spcAft>
                        <a:buNone/>
                      </a:pPr>
                      <a:r>
                        <a:rPr lang="en-US" sz="2400" b="1" i="0" u="none" strike="noStrike" noProof="0" dirty="0">
                          <a:solidFill>
                            <a:schemeClr val="tx1"/>
                          </a:solidFill>
                          <a:latin typeface="Aptos"/>
                        </a:rPr>
                        <a:t>October Meeting: </a:t>
                      </a:r>
                      <a:r>
                        <a:rPr lang="en-US" sz="2400" b="0" i="0" u="none" strike="noStrike" noProof="0" dirty="0">
                          <a:solidFill>
                            <a:schemeClr val="tx1"/>
                          </a:solidFill>
                          <a:latin typeface="Aptos"/>
                        </a:rPr>
                        <a:t>Working Groups present final tranche of recommendations at full Commission meeting</a:t>
                      </a:r>
                    </a:p>
                  </a:txBody>
                  <a:tcPr marT="33920" marB="339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8741586"/>
                  </a:ext>
                </a:extLst>
              </a:tr>
              <a:tr h="790612">
                <a:tc>
                  <a:txBody>
                    <a:bodyPr/>
                    <a:lstStyle/>
                    <a:p>
                      <a:pPr marL="229870" lvl="0" indent="0" algn="l">
                        <a:lnSpc>
                          <a:spcPct val="100000"/>
                        </a:lnSpc>
                        <a:spcBef>
                          <a:spcPts val="0"/>
                        </a:spcBef>
                        <a:spcAft>
                          <a:spcPts val="2000"/>
                        </a:spcAft>
                        <a:buNone/>
                      </a:pPr>
                      <a:r>
                        <a:rPr lang="en-US" sz="2400" b="1" i="0" u="none" strike="noStrike" noProof="0" dirty="0">
                          <a:solidFill>
                            <a:schemeClr val="tx1"/>
                          </a:solidFill>
                          <a:latin typeface="Aptos"/>
                        </a:rPr>
                        <a:t>November:</a:t>
                      </a:r>
                      <a:r>
                        <a:rPr lang="en-US" sz="2400" b="0" i="0" u="none" strike="noStrike" noProof="0" dirty="0">
                          <a:solidFill>
                            <a:schemeClr val="tx1"/>
                          </a:solidFill>
                          <a:latin typeface="Aptos"/>
                        </a:rPr>
                        <a:t> EOHLC drafts report based on recommendations</a:t>
                      </a:r>
                      <a:endParaRPr lang="en-US" sz="2400" b="1" i="0" u="none" strike="noStrike" noProof="0" dirty="0">
                        <a:solidFill>
                          <a:schemeClr val="tx1"/>
                        </a:solidFill>
                        <a:latin typeface="Aptos"/>
                      </a:endParaRPr>
                    </a:p>
                  </a:txBody>
                  <a:tcPr marT="33920" marB="339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5010400"/>
                  </a:ext>
                </a:extLst>
              </a:tr>
              <a:tr h="1489165">
                <a:tc>
                  <a:txBody>
                    <a:bodyPr/>
                    <a:lstStyle/>
                    <a:p>
                      <a:pPr marL="229870" lvl="0" indent="0" algn="l">
                        <a:lnSpc>
                          <a:spcPct val="100000"/>
                        </a:lnSpc>
                        <a:spcBef>
                          <a:spcPts val="0"/>
                        </a:spcBef>
                        <a:spcAft>
                          <a:spcPts val="500"/>
                        </a:spcAft>
                        <a:buNone/>
                      </a:pPr>
                      <a:r>
                        <a:rPr lang="en-US" sz="2400" b="1" i="0" u="none" strike="noStrike" noProof="0" dirty="0">
                          <a:solidFill>
                            <a:schemeClr val="tx1"/>
                          </a:solidFill>
                          <a:latin typeface="Aptos"/>
                        </a:rPr>
                        <a:t>December: </a:t>
                      </a:r>
                    </a:p>
                    <a:p>
                      <a:pPr marL="572770" lvl="0" indent="-342900" algn="l">
                        <a:lnSpc>
                          <a:spcPct val="100000"/>
                        </a:lnSpc>
                        <a:spcBef>
                          <a:spcPts val="0"/>
                        </a:spcBef>
                        <a:spcAft>
                          <a:spcPts val="2000"/>
                        </a:spcAft>
                        <a:buFont typeface="Arial"/>
                        <a:buChar char="•"/>
                      </a:pPr>
                      <a:r>
                        <a:rPr lang="en-US" sz="2000" b="0" i="0" u="sng" strike="noStrike" noProof="0" dirty="0">
                          <a:solidFill>
                            <a:schemeClr val="tx1"/>
                          </a:solidFill>
                          <a:latin typeface="Aptos"/>
                        </a:rPr>
                        <a:t>Early:</a:t>
                      </a:r>
                      <a:r>
                        <a:rPr lang="en-US" sz="2000" b="0" i="0" u="none" strike="noStrike" noProof="0" dirty="0">
                          <a:solidFill>
                            <a:schemeClr val="tx1"/>
                          </a:solidFill>
                          <a:latin typeface="Aptos"/>
                        </a:rPr>
                        <a:t> EOHLC returns draft report for Commission review, adjusts for feedback</a:t>
                      </a:r>
                      <a:endParaRPr lang="en-US" sz="2000" b="1" i="0" u="none" strike="noStrike" noProof="0" dirty="0">
                        <a:solidFill>
                          <a:schemeClr val="tx1"/>
                        </a:solidFill>
                        <a:latin typeface="Aptos"/>
                      </a:endParaRPr>
                    </a:p>
                    <a:p>
                      <a:pPr marL="572770" lvl="0" indent="-342900" algn="l">
                        <a:lnSpc>
                          <a:spcPct val="100000"/>
                        </a:lnSpc>
                        <a:spcBef>
                          <a:spcPts val="0"/>
                        </a:spcBef>
                        <a:spcAft>
                          <a:spcPts val="2000"/>
                        </a:spcAft>
                        <a:buFont typeface="Arial"/>
                        <a:buChar char="•"/>
                      </a:pPr>
                      <a:r>
                        <a:rPr lang="en-US" sz="2000" b="0" i="0" u="sng" strike="noStrike" noProof="0" dirty="0">
                          <a:solidFill>
                            <a:schemeClr val="tx1"/>
                          </a:solidFill>
                          <a:latin typeface="Aptos"/>
                        </a:rPr>
                        <a:t>Mid-to-Late:</a:t>
                      </a:r>
                      <a:r>
                        <a:rPr lang="en-US" sz="2000" b="0" i="0" u="none" strike="noStrike" noProof="0" dirty="0">
                          <a:solidFill>
                            <a:schemeClr val="tx1"/>
                          </a:solidFill>
                          <a:latin typeface="Aptos"/>
                        </a:rPr>
                        <a:t> EOHLC sends report to Legislature</a:t>
                      </a:r>
                    </a:p>
                  </a:txBody>
                  <a:tcPr marT="33920" marB="339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0466219"/>
                  </a:ext>
                </a:extLst>
              </a:tr>
            </a:tbl>
          </a:graphicData>
        </a:graphic>
      </p:graphicFrame>
    </p:spTree>
    <p:extLst>
      <p:ext uri="{BB962C8B-B14F-4D97-AF65-F5344CB8AC3E}">
        <p14:creationId xmlns:p14="http://schemas.microsoft.com/office/powerpoint/2010/main" val="1123645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7">
            <a:extLst>
              <a:ext uri="{FF2B5EF4-FFF2-40B4-BE49-F238E27FC236}">
                <a16:creationId xmlns:a16="http://schemas.microsoft.com/office/drawing/2014/main" id="{5028B61B-25D8-5187-F9E2-429ADA71341A}"/>
              </a:ext>
            </a:extLst>
          </p:cNvPr>
          <p:cNvGraphicFramePr>
            <a:graphicFrameLocks noGrp="1"/>
          </p:cNvGraphicFramePr>
          <p:nvPr>
            <p:extLst>
              <p:ext uri="{D42A27DB-BD31-4B8C-83A1-F6EECF244321}">
                <p14:modId xmlns:p14="http://schemas.microsoft.com/office/powerpoint/2010/main" val="1799428391"/>
              </p:ext>
            </p:extLst>
          </p:nvPr>
        </p:nvGraphicFramePr>
        <p:xfrm>
          <a:off x="616856" y="1360714"/>
          <a:ext cx="10975979" cy="3356736"/>
        </p:xfrm>
        <a:graphic>
          <a:graphicData uri="http://schemas.openxmlformats.org/drawingml/2006/table">
            <a:tbl>
              <a:tblPr firstRow="1" bandRow="1">
                <a:tableStyleId>{5C22544A-7EE6-4342-B048-85BDC9FD1C3A}</a:tableStyleId>
              </a:tblPr>
              <a:tblGrid>
                <a:gridCol w="9088085">
                  <a:extLst>
                    <a:ext uri="{9D8B030D-6E8A-4147-A177-3AD203B41FA5}">
                      <a16:colId xmlns:a16="http://schemas.microsoft.com/office/drawing/2014/main" val="3478081800"/>
                    </a:ext>
                  </a:extLst>
                </a:gridCol>
                <a:gridCol w="1887894">
                  <a:extLst>
                    <a:ext uri="{9D8B030D-6E8A-4147-A177-3AD203B41FA5}">
                      <a16:colId xmlns:a16="http://schemas.microsoft.com/office/drawing/2014/main" val="1808871423"/>
                    </a:ext>
                  </a:extLst>
                </a:gridCol>
              </a:tblGrid>
              <a:tr h="1118912">
                <a:tc>
                  <a:txBody>
                    <a:bodyPr/>
                    <a:lstStyle/>
                    <a:p>
                      <a:pPr lvl="0">
                        <a:buNone/>
                      </a:pPr>
                      <a:r>
                        <a:rPr lang="en-US" sz="2000" b="1" strike="noStrike" dirty="0">
                          <a:solidFill>
                            <a:schemeClr val="tx1"/>
                          </a:solidFill>
                        </a:rPr>
                        <a:t>Call to Order, Approval of Minutes</a:t>
                      </a:r>
                    </a:p>
                  </a:txBody>
                  <a:tcPr marL="86141" marR="86141" marT="48052" marB="4805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lumMod val="50000"/>
                              <a:lumOff val="50000"/>
                            </a:schemeClr>
                          </a:solidFill>
                          <a:effectLst/>
                          <a:uLnTx/>
                          <a:uFillTx/>
                          <a:latin typeface="Arial"/>
                          <a:ea typeface="+mn-ea"/>
                          <a:cs typeface="+mn-cs"/>
                        </a:rPr>
                        <a:t>N/A</a:t>
                      </a:r>
                    </a:p>
                  </a:txBody>
                  <a:tcPr marL="86141" marR="86141" marT="48052" marB="4805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8982569"/>
                  </a:ext>
                </a:extLst>
              </a:tr>
              <a:tr h="1118912">
                <a:tc>
                  <a:txBody>
                    <a:bodyPr/>
                    <a:lstStyle/>
                    <a:p>
                      <a:pPr marL="0" lvl="0" indent="0">
                        <a:buNone/>
                      </a:pPr>
                      <a:r>
                        <a:rPr lang="en-US" sz="2000" b="1" strike="noStrike" dirty="0">
                          <a:solidFill>
                            <a:schemeClr val="tx1"/>
                          </a:solidFill>
                        </a:rPr>
                        <a:t>Ongoing Draft Recommendations</a:t>
                      </a:r>
                    </a:p>
                  </a:txBody>
                  <a:tcPr marL="86141" marR="86141" marT="48052" marB="4805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US" sz="2000" b="0" i="0" u="none" strike="noStrike" kern="1200" cap="none" spc="0" normalizeH="0" baseline="0" noProof="0" dirty="0">
                          <a:ln>
                            <a:noFill/>
                          </a:ln>
                          <a:solidFill>
                            <a:srgbClr val="000000"/>
                          </a:solidFill>
                          <a:effectLst/>
                          <a:uLnTx/>
                          <a:uFillTx/>
                          <a:latin typeface="Arial"/>
                          <a:ea typeface="+mn-ea"/>
                          <a:cs typeface="+mn-cs"/>
                        </a:rPr>
                        <a:t>3 – 10</a:t>
                      </a:r>
                    </a:p>
                  </a:txBody>
                  <a:tcPr marL="86141" marR="86141" marT="48052" marB="4805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1534489"/>
                  </a:ext>
                </a:extLst>
              </a:tr>
              <a:tr h="1118912">
                <a:tc>
                  <a:txBody>
                    <a:bodyPr/>
                    <a:lstStyle/>
                    <a:p>
                      <a:r>
                        <a:rPr lang="en-US" sz="2000" b="1" strike="noStrike" dirty="0">
                          <a:solidFill>
                            <a:schemeClr val="tx1"/>
                          </a:solidFill>
                        </a:rPr>
                        <a:t>Next Steps</a:t>
                      </a:r>
                    </a:p>
                  </a:txBody>
                  <a:tcPr marL="86141" marR="86141" marT="48052" marB="4805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US" sz="2000" b="0" i="0" u="none" strike="noStrike" kern="1200" cap="none" spc="0" normalizeH="0" baseline="0" noProof="0" dirty="0">
                          <a:ln>
                            <a:noFill/>
                          </a:ln>
                          <a:solidFill>
                            <a:srgbClr val="000000"/>
                          </a:solidFill>
                          <a:effectLst/>
                          <a:uLnTx/>
                          <a:uFillTx/>
                          <a:latin typeface="Arial"/>
                          <a:ea typeface="+mn-ea"/>
                          <a:cs typeface="+mn-cs"/>
                        </a:rPr>
                        <a:t>11 </a:t>
                      </a:r>
                      <a:r>
                        <a:rPr lang="en-US" sz="1700" b="0" i="0" u="none" strike="noStrike" kern="1200" cap="none" spc="0" normalizeH="0" baseline="0" noProof="0" dirty="0">
                          <a:ln>
                            <a:noFill/>
                          </a:ln>
                          <a:solidFill>
                            <a:srgbClr val="000000"/>
                          </a:solidFill>
                          <a:effectLst/>
                          <a:uLnTx/>
                          <a:uFillTx/>
                          <a:latin typeface="Arial"/>
                        </a:rPr>
                        <a:t>–</a:t>
                      </a:r>
                      <a:r>
                        <a:rPr lang="en-US" sz="2000" b="0" i="0" u="none" strike="noStrike" kern="1200" cap="none" spc="0" normalizeH="0" baseline="0" noProof="0" dirty="0">
                          <a:ln>
                            <a:noFill/>
                          </a:ln>
                          <a:solidFill>
                            <a:srgbClr val="000000"/>
                          </a:solidFill>
                          <a:effectLst/>
                          <a:uLnTx/>
                          <a:uFillTx/>
                          <a:latin typeface="Arial"/>
                          <a:ea typeface="+mn-ea"/>
                          <a:cs typeface="+mn-cs"/>
                        </a:rPr>
                        <a:t>12</a:t>
                      </a: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a:txBody>
                  <a:tcPr marL="86141" marR="86141" marT="48052" marB="4805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19293923"/>
                  </a:ext>
                </a:extLst>
              </a:tr>
            </a:tbl>
          </a:graphicData>
        </a:graphic>
      </p:graphicFrame>
      <p:sp>
        <p:nvSpPr>
          <p:cNvPr id="7" name="Title 1">
            <a:extLst>
              <a:ext uri="{FF2B5EF4-FFF2-40B4-BE49-F238E27FC236}">
                <a16:creationId xmlns:a16="http://schemas.microsoft.com/office/drawing/2014/main" id="{4CA91A0F-8708-3D73-4D59-9DC4E67C33D8}"/>
              </a:ext>
            </a:extLst>
          </p:cNvPr>
          <p:cNvSpPr>
            <a:spLocks noGrp="1"/>
          </p:cNvSpPr>
          <p:nvPr>
            <p:ph type="title"/>
          </p:nvPr>
        </p:nvSpPr>
        <p:spPr>
          <a:xfrm>
            <a:off x="614458" y="-316"/>
            <a:ext cx="10602418" cy="731520"/>
          </a:xfrm>
        </p:spPr>
        <p:txBody>
          <a:bodyPr/>
          <a:lstStyle/>
          <a:p>
            <a:r>
              <a:rPr lang="en-US" sz="2800">
                <a:cs typeface="Arial"/>
              </a:rPr>
              <a:t>Agenda</a:t>
            </a:r>
          </a:p>
        </p:txBody>
      </p:sp>
    </p:spTree>
    <p:extLst>
      <p:ext uri="{BB962C8B-B14F-4D97-AF65-F5344CB8AC3E}">
        <p14:creationId xmlns:p14="http://schemas.microsoft.com/office/powerpoint/2010/main" val="2718007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2202F3-A765-B91A-27D3-4A84739697F9}"/>
              </a:ext>
            </a:extLst>
          </p:cNvPr>
          <p:cNvSpPr>
            <a:spLocks noGrp="1"/>
          </p:cNvSpPr>
          <p:nvPr>
            <p:ph type="title"/>
          </p:nvPr>
        </p:nvSpPr>
        <p:spPr>
          <a:xfrm>
            <a:off x="2821671" y="2900171"/>
            <a:ext cx="8181508" cy="523220"/>
          </a:xfrm>
        </p:spPr>
        <p:txBody>
          <a:bodyPr/>
          <a:lstStyle/>
          <a:p>
            <a:pPr algn="l"/>
            <a:r>
              <a:rPr lang="en-US" sz="3400">
                <a:cs typeface="Arial"/>
              </a:rPr>
              <a:t>Ongoing Draft </a:t>
            </a:r>
            <a:r>
              <a:rPr lang="en-US" sz="3400" dirty="0">
                <a:cs typeface="Arial"/>
              </a:rPr>
              <a:t>Recommendations</a:t>
            </a:r>
            <a:endParaRPr lang="en-US" dirty="0"/>
          </a:p>
        </p:txBody>
      </p:sp>
    </p:spTree>
    <p:extLst>
      <p:ext uri="{BB962C8B-B14F-4D97-AF65-F5344CB8AC3E}">
        <p14:creationId xmlns:p14="http://schemas.microsoft.com/office/powerpoint/2010/main" val="3936441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F7BD18-4BD7-5F29-4C4A-D0CBF7F91BC1}"/>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E31B89F4-08C4-E012-DF20-09A2683B6DA8}"/>
              </a:ext>
            </a:extLst>
          </p:cNvPr>
          <p:cNvSpPr txBox="1">
            <a:spLocks/>
          </p:cNvSpPr>
          <p:nvPr/>
        </p:nvSpPr>
        <p:spPr>
          <a:xfrm>
            <a:off x="391282" y="132365"/>
            <a:ext cx="10602418" cy="731520"/>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lang="en-US" sz="2400" b="1" kern="1200" spc="0" baseline="0">
                <a:ln w="6350" cap="flat">
                  <a:noFill/>
                  <a:miter lim="800000"/>
                </a:ln>
                <a:solidFill>
                  <a:schemeClr val="bg2"/>
                </a:solidFill>
                <a:latin typeface="+mj-lt"/>
                <a:ea typeface="+mj-ea"/>
                <a:cs typeface="+mj-cs"/>
              </a:defRPr>
            </a:lvl1pPr>
          </a:lstStyle>
          <a:p>
            <a:pPr>
              <a:defRPr/>
            </a:pPr>
            <a:r>
              <a:rPr lang="en-US" sz="3400" dirty="0">
                <a:solidFill>
                  <a:schemeClr val="bg1"/>
                </a:solidFill>
                <a:cs typeface="Arial" panose="020B0604020202020204"/>
              </a:rPr>
              <a:t>Ongoing Draft Recommendations:</a:t>
            </a:r>
          </a:p>
          <a:p>
            <a:pPr marL="342900" indent="-342900">
              <a:buAutoNum type="arabicParenR"/>
              <a:defRPr/>
            </a:pPr>
            <a:r>
              <a:rPr lang="en-US" sz="1800" dirty="0">
                <a:cs typeface="Arial" panose="020B0604020202020204"/>
              </a:rPr>
              <a:t>Existing Buildings (1/2)</a:t>
            </a:r>
          </a:p>
        </p:txBody>
      </p:sp>
      <p:sp>
        <p:nvSpPr>
          <p:cNvPr id="5" name="TextBox 4">
            <a:extLst>
              <a:ext uri="{FF2B5EF4-FFF2-40B4-BE49-F238E27FC236}">
                <a16:creationId xmlns:a16="http://schemas.microsoft.com/office/drawing/2014/main" id="{B4A95BD1-4A1F-BC28-E791-B2BFE7AEE7C8}"/>
              </a:ext>
            </a:extLst>
          </p:cNvPr>
          <p:cNvSpPr txBox="1"/>
          <p:nvPr/>
        </p:nvSpPr>
        <p:spPr>
          <a:xfrm>
            <a:off x="391584" y="1206500"/>
            <a:ext cx="11239499" cy="5170646"/>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2200" b="1" u="sng" dirty="0">
                <a:solidFill>
                  <a:srgbClr val="14558F"/>
                </a:solidFill>
                <a:latin typeface="Aptos"/>
                <a:ea typeface="+mn-lt"/>
                <a:cs typeface="+mn-lt"/>
              </a:rPr>
              <a:t>Expand zoning exceptions and expedited permitting review for accessible features</a:t>
            </a:r>
            <a:endParaRPr lang="en-US" dirty="0">
              <a:latin typeface="Aptos"/>
            </a:endParaRPr>
          </a:p>
          <a:p>
            <a:pPr marL="285750" indent="-285750">
              <a:buFont typeface="Arial"/>
              <a:buChar char="•"/>
            </a:pPr>
            <a:r>
              <a:rPr lang="en-US" b="1" dirty="0">
                <a:latin typeface="Aptos"/>
                <a:ea typeface="+mn-lt"/>
                <a:cs typeface="+mn-lt"/>
              </a:rPr>
              <a:t>Level of Action: </a:t>
            </a:r>
            <a:r>
              <a:rPr lang="en-US" dirty="0">
                <a:latin typeface="Aptos"/>
                <a:ea typeface="+mn-lt"/>
                <a:cs typeface="+mn-lt"/>
              </a:rPr>
              <a:t>Legislative</a:t>
            </a:r>
            <a:endParaRPr lang="en-US">
              <a:latin typeface="Aptos"/>
            </a:endParaRPr>
          </a:p>
          <a:p>
            <a:pPr marL="285750" indent="-285750">
              <a:buFont typeface="Arial"/>
              <a:buChar char="•"/>
            </a:pPr>
            <a:r>
              <a:rPr lang="en-US" b="1" dirty="0">
                <a:latin typeface="Aptos"/>
                <a:ea typeface="+mn-lt"/>
                <a:cs typeface="+mn-lt"/>
              </a:rPr>
              <a:t>Type of Action: </a:t>
            </a:r>
            <a:r>
              <a:rPr lang="en-US" dirty="0">
                <a:latin typeface="Aptos"/>
                <a:ea typeface="+mn-lt"/>
                <a:cs typeface="+mn-lt"/>
              </a:rPr>
              <a:t>Technical Fix </a:t>
            </a:r>
            <a:endParaRPr lang="en-US" dirty="0">
              <a:latin typeface="Aptos"/>
            </a:endParaRPr>
          </a:p>
          <a:p>
            <a:pPr marL="285750" indent="-285750">
              <a:buFont typeface="Arial"/>
              <a:buChar char="•"/>
            </a:pPr>
            <a:r>
              <a:rPr lang="en-US" b="1" dirty="0">
                <a:latin typeface="Aptos"/>
                <a:ea typeface="+mn-lt"/>
                <a:cs typeface="+mn-lt"/>
              </a:rPr>
              <a:t>Summary: </a:t>
            </a:r>
            <a:r>
              <a:rPr lang="en-US" dirty="0">
                <a:latin typeface="Aptos"/>
                <a:ea typeface="+mn-lt"/>
                <a:cs typeface="+mn-lt"/>
              </a:rPr>
              <a:t>The Working Group recommends that the Commonwealth:</a:t>
            </a:r>
            <a:endParaRPr lang="en-US" dirty="0">
              <a:latin typeface="Arial" panose="020B0604020202020204"/>
              <a:ea typeface="+mn-lt"/>
              <a:cs typeface="+mn-lt"/>
            </a:endParaRPr>
          </a:p>
          <a:p>
            <a:pPr marL="742950" lvl="1" indent="-285750">
              <a:buFont typeface="Arial"/>
              <a:buChar char="•"/>
            </a:pPr>
            <a:r>
              <a:rPr lang="en-US" dirty="0">
                <a:latin typeface="Aptos"/>
                <a:ea typeface="+mn-lt"/>
                <a:cs typeface="+mn-lt"/>
              </a:rPr>
              <a:t>Encourage municipalities to provide zoning incentives for projects with additional accessible homes or accessibility features  </a:t>
            </a:r>
            <a:endParaRPr lang="en-US" dirty="0">
              <a:latin typeface="Arial" panose="020B0604020202020204"/>
              <a:ea typeface="+mn-lt"/>
              <a:cs typeface="+mn-lt"/>
            </a:endParaRPr>
          </a:p>
          <a:p>
            <a:pPr marL="742950" lvl="1" indent="-285750">
              <a:buFont typeface="Arial"/>
              <a:buChar char="•"/>
            </a:pPr>
            <a:r>
              <a:rPr lang="en-US" dirty="0">
                <a:latin typeface="Aptos"/>
                <a:ea typeface="+mn-lt"/>
                <a:cs typeface="+mn-lt"/>
              </a:rPr>
              <a:t>Expand dimensional exceptions in zoning for accessible ramps to include lifts, elevators and other accessible features to remove a permitting barrier for these improvements </a:t>
            </a:r>
            <a:endParaRPr lang="en-US">
              <a:latin typeface="Arial" panose="020B0604020202020204"/>
              <a:ea typeface="+mn-lt"/>
              <a:cs typeface="+mn-lt"/>
            </a:endParaRPr>
          </a:p>
          <a:p>
            <a:pPr marL="742950" lvl="1" indent="-285750">
              <a:buFont typeface="Arial"/>
              <a:buChar char="•"/>
            </a:pPr>
            <a:r>
              <a:rPr lang="en-US" dirty="0">
                <a:latin typeface="Aptos"/>
                <a:ea typeface="+mn-lt"/>
                <a:cs typeface="+mn-lt"/>
              </a:rPr>
              <a:t>Allow expedited local planning and building department reviews for accessible improvements to speed up the construction of this work</a:t>
            </a:r>
            <a:endParaRPr lang="en-US" dirty="0">
              <a:cs typeface="Arial"/>
            </a:endParaRPr>
          </a:p>
          <a:p>
            <a:pPr marL="742950" lvl="1" indent="-285750">
              <a:buFont typeface="Arial"/>
              <a:buChar char="•"/>
            </a:pPr>
            <a:endParaRPr lang="en-US" dirty="0">
              <a:solidFill>
                <a:srgbClr val="000000"/>
              </a:solidFill>
              <a:latin typeface="Arial"/>
              <a:ea typeface="+mn-lt"/>
              <a:cs typeface="+mn-lt"/>
            </a:endParaRPr>
          </a:p>
          <a:p>
            <a:r>
              <a:rPr lang="en-US" sz="2200" b="1" u="sng" dirty="0">
                <a:solidFill>
                  <a:srgbClr val="14558F"/>
                </a:solidFill>
                <a:latin typeface="Aptos"/>
                <a:ea typeface="+mn-lt"/>
                <a:cs typeface="+mn-lt"/>
              </a:rPr>
              <a:t>Provide additional funding for local housing authorities</a:t>
            </a:r>
            <a:endParaRPr lang="en-US" dirty="0">
              <a:latin typeface="Aptos"/>
            </a:endParaRPr>
          </a:p>
          <a:p>
            <a:pPr marL="285750" indent="-285750">
              <a:buFont typeface="Arial"/>
              <a:buChar char="•"/>
            </a:pPr>
            <a:r>
              <a:rPr lang="en-US" b="1" dirty="0">
                <a:solidFill>
                  <a:srgbClr val="000000"/>
                </a:solidFill>
                <a:latin typeface="Aptos"/>
                <a:ea typeface="+mn-lt"/>
                <a:cs typeface="+mn-lt"/>
              </a:rPr>
              <a:t>Level of Action:</a:t>
            </a:r>
            <a:r>
              <a:rPr lang="en-US" dirty="0">
                <a:solidFill>
                  <a:srgbClr val="000000"/>
                </a:solidFill>
                <a:latin typeface="Aptos"/>
                <a:ea typeface="+mn-lt"/>
                <a:cs typeface="+mn-lt"/>
              </a:rPr>
              <a:t> Administrative</a:t>
            </a:r>
            <a:endParaRPr lang="en-US">
              <a:latin typeface="Aptos"/>
            </a:endParaRPr>
          </a:p>
          <a:p>
            <a:pPr marL="285750" indent="-285750">
              <a:buFont typeface="Arial"/>
              <a:buChar char="•"/>
            </a:pPr>
            <a:r>
              <a:rPr lang="en-US" b="1" dirty="0">
                <a:solidFill>
                  <a:srgbClr val="000000"/>
                </a:solidFill>
                <a:latin typeface="Aptos"/>
                <a:ea typeface="+mn-lt"/>
                <a:cs typeface="+mn-lt"/>
              </a:rPr>
              <a:t>Type of Action: </a:t>
            </a:r>
            <a:r>
              <a:rPr lang="en-US" dirty="0">
                <a:solidFill>
                  <a:srgbClr val="000000"/>
                </a:solidFill>
                <a:latin typeface="Aptos"/>
                <a:ea typeface="+mn-lt"/>
                <a:cs typeface="+mn-lt"/>
              </a:rPr>
              <a:t>Funding </a:t>
            </a:r>
            <a:endParaRPr lang="en-US">
              <a:latin typeface="Aptos"/>
            </a:endParaRPr>
          </a:p>
          <a:p>
            <a:pPr marL="285750" indent="-285750">
              <a:buFont typeface="Arial"/>
              <a:buChar char="•"/>
            </a:pPr>
            <a:r>
              <a:rPr lang="en-US" b="1" dirty="0">
                <a:solidFill>
                  <a:srgbClr val="000000"/>
                </a:solidFill>
                <a:latin typeface="Aptos"/>
                <a:ea typeface="+mn-lt"/>
                <a:cs typeface="+mn-lt"/>
              </a:rPr>
              <a:t>Summary: </a:t>
            </a:r>
            <a:r>
              <a:rPr lang="en-US" dirty="0">
                <a:solidFill>
                  <a:srgbClr val="000000"/>
                </a:solidFill>
                <a:latin typeface="Aptos"/>
                <a:ea typeface="+mn-lt"/>
                <a:cs typeface="+mn-lt"/>
              </a:rPr>
              <a:t>The Working Group recommends that the Commonwealth provide additional funding to local housing authorities to clear deferred maintenance backlogs especially when they relate to necessary accessibility features such as elevator improvements. </a:t>
            </a:r>
            <a:endParaRPr lang="en-US" sz="1400" dirty="0">
              <a:latin typeface="Aptos"/>
            </a:endParaRPr>
          </a:p>
          <a:p>
            <a:endParaRPr lang="en-US" sz="2200" b="1" u="sng" dirty="0">
              <a:solidFill>
                <a:srgbClr val="14558F"/>
              </a:solidFill>
              <a:latin typeface="Aptos"/>
              <a:cs typeface="Arial"/>
            </a:endParaRPr>
          </a:p>
        </p:txBody>
      </p:sp>
      <p:sp>
        <p:nvSpPr>
          <p:cNvPr id="2" name="TextBox 7">
            <a:extLst>
              <a:ext uri="{FF2B5EF4-FFF2-40B4-BE49-F238E27FC236}">
                <a16:creationId xmlns:a16="http://schemas.microsoft.com/office/drawing/2014/main" id="{D43BB123-6BA5-9889-2384-78CA98C330E1}"/>
              </a:ext>
            </a:extLst>
          </p:cNvPr>
          <p:cNvSpPr txBox="1"/>
          <p:nvPr/>
        </p:nvSpPr>
        <p:spPr>
          <a:xfrm>
            <a:off x="687167" y="6287849"/>
            <a:ext cx="10855712" cy="369332"/>
          </a:xfrm>
          <a:prstGeom prst="rect">
            <a:avLst/>
          </a:prstGeom>
          <a:noFill/>
          <a:ln w="6350">
            <a:noFill/>
            <a:miter lim="800000"/>
          </a:ln>
        </p:spPr>
        <p:txBody>
          <a:bodyPr rot="0" spcFirstLastPara="0" vert="horz" wrap="square" lIns="0" tIns="0" rIns="0" bIns="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300"/>
              </a:spcBef>
              <a:spcAft>
                <a:spcPts val="300"/>
              </a:spcAft>
            </a:pPr>
            <a:r>
              <a:rPr lang="en-US" sz="1200" b="1">
                <a:solidFill>
                  <a:srgbClr val="FF0000"/>
                </a:solidFill>
                <a:latin typeface="Aptos"/>
              </a:rPr>
              <a:t>Note:</a:t>
            </a:r>
            <a:r>
              <a:rPr lang="en-US" sz="1200">
                <a:solidFill>
                  <a:srgbClr val="FF0000"/>
                </a:solidFill>
                <a:latin typeface="Aptos"/>
              </a:rPr>
              <a:t> The recommendations above are drafts, to be further developed by working groups, formalized by EOHLC staff, and returned to Commissioners for review before being considered finalized recommendations.</a:t>
            </a:r>
          </a:p>
        </p:txBody>
      </p:sp>
    </p:spTree>
    <p:extLst>
      <p:ext uri="{BB962C8B-B14F-4D97-AF65-F5344CB8AC3E}">
        <p14:creationId xmlns:p14="http://schemas.microsoft.com/office/powerpoint/2010/main" val="1701157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1C903C-2415-1162-5BD2-0FB655D65E00}"/>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ADF3AF68-B4BD-6547-303C-DD373DB540AF}"/>
              </a:ext>
            </a:extLst>
          </p:cNvPr>
          <p:cNvSpPr txBox="1">
            <a:spLocks/>
          </p:cNvSpPr>
          <p:nvPr/>
        </p:nvSpPr>
        <p:spPr>
          <a:xfrm>
            <a:off x="391282" y="132365"/>
            <a:ext cx="10602418" cy="731520"/>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lang="en-US" sz="2400" b="1" kern="1200" spc="0" baseline="0">
                <a:ln w="6350" cap="flat">
                  <a:noFill/>
                  <a:miter lim="800000"/>
                </a:ln>
                <a:solidFill>
                  <a:schemeClr val="bg2"/>
                </a:solidFill>
                <a:latin typeface="+mj-lt"/>
                <a:ea typeface="+mj-ea"/>
                <a:cs typeface="+mj-cs"/>
              </a:defRPr>
            </a:lvl1pPr>
          </a:lstStyle>
          <a:p>
            <a:pPr>
              <a:defRPr/>
            </a:pPr>
            <a:r>
              <a:rPr lang="en-US" sz="3400" dirty="0">
                <a:solidFill>
                  <a:schemeClr val="bg1"/>
                </a:solidFill>
                <a:cs typeface="Arial" panose="020B0604020202020204"/>
              </a:rPr>
              <a:t>Ongoing Draft Recommendations:</a:t>
            </a:r>
          </a:p>
          <a:p>
            <a:pPr marL="342900" indent="-342900">
              <a:buAutoNum type="arabicParenR"/>
              <a:defRPr/>
            </a:pPr>
            <a:r>
              <a:rPr lang="en-US" sz="1800" dirty="0">
                <a:cs typeface="Arial" panose="020B0604020202020204"/>
              </a:rPr>
              <a:t>Existing Buildings (2/2)</a:t>
            </a:r>
          </a:p>
        </p:txBody>
      </p:sp>
      <p:sp>
        <p:nvSpPr>
          <p:cNvPr id="5" name="TextBox 4">
            <a:extLst>
              <a:ext uri="{FF2B5EF4-FFF2-40B4-BE49-F238E27FC236}">
                <a16:creationId xmlns:a16="http://schemas.microsoft.com/office/drawing/2014/main" id="{4F112EB0-AB66-9A06-0C15-05CB437F4908}"/>
              </a:ext>
            </a:extLst>
          </p:cNvPr>
          <p:cNvSpPr txBox="1"/>
          <p:nvPr/>
        </p:nvSpPr>
        <p:spPr>
          <a:xfrm>
            <a:off x="391584" y="1206500"/>
            <a:ext cx="11239499" cy="2893100"/>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2400" b="1" u="sng" dirty="0">
                <a:solidFill>
                  <a:srgbClr val="14558F"/>
                </a:solidFill>
                <a:latin typeface="Aptos"/>
                <a:ea typeface="+mn-lt"/>
                <a:cs typeface="+mn-lt"/>
              </a:rPr>
              <a:t>Support the Architectural Access Board's updates to 521 CMR to harmonize with other codes and industry best practices</a:t>
            </a:r>
            <a:endParaRPr lang="en-US" sz="2400">
              <a:solidFill>
                <a:srgbClr val="000000"/>
              </a:solidFill>
              <a:latin typeface="Arial" panose="020B0604020202020204"/>
              <a:ea typeface="+mn-lt"/>
              <a:cs typeface="+mn-lt"/>
            </a:endParaRPr>
          </a:p>
          <a:p>
            <a:pPr marL="342900" indent="-342900">
              <a:buFont typeface="Arial"/>
              <a:buChar char="•"/>
            </a:pPr>
            <a:r>
              <a:rPr lang="en-US" sz="2000" b="1" dirty="0">
                <a:latin typeface="Aptos"/>
                <a:cs typeface="Arial"/>
              </a:rPr>
              <a:t>Level of Action: </a:t>
            </a:r>
            <a:r>
              <a:rPr lang="en-US" sz="2000" dirty="0">
                <a:latin typeface="Aptos"/>
                <a:cs typeface="Arial"/>
              </a:rPr>
              <a:t>Regulatory</a:t>
            </a:r>
          </a:p>
          <a:p>
            <a:pPr marL="342900" indent="-342900">
              <a:buFont typeface="Arial"/>
              <a:buChar char="•"/>
            </a:pPr>
            <a:r>
              <a:rPr lang="en-US" sz="2000" b="1" dirty="0">
                <a:latin typeface="Aptos"/>
                <a:cs typeface="Arial"/>
              </a:rPr>
              <a:t>Type of Action:</a:t>
            </a:r>
            <a:r>
              <a:rPr lang="en-US" sz="2000" dirty="0">
                <a:latin typeface="Aptos"/>
                <a:cs typeface="Arial"/>
              </a:rPr>
              <a:t> Technical Fix</a:t>
            </a:r>
          </a:p>
          <a:p>
            <a:pPr marL="342900" indent="-342900">
              <a:buFont typeface="Arial"/>
              <a:buChar char="•"/>
            </a:pPr>
            <a:r>
              <a:rPr lang="en-US" sz="2000" b="1" dirty="0">
                <a:latin typeface="Aptos"/>
                <a:cs typeface="Arial"/>
              </a:rPr>
              <a:t>Summary: </a:t>
            </a:r>
            <a:r>
              <a:rPr lang="en-US" sz="2000" dirty="0">
                <a:latin typeface="Aptos"/>
                <a:cs typeface="Arial"/>
              </a:rPr>
              <a:t>The Working Group recommends that the Architectural Access Board move expeditiously to promulgate the new edition of Architectural Access Board Regulations (521 CMR), including updates to the "30% rule" which exempt certain upgrades from the requirement to better support ongoing essential repairs and upgrades, while maintaining a clear path to improved accessibility in the Commonwealth's existing buildings.</a:t>
            </a:r>
          </a:p>
        </p:txBody>
      </p:sp>
      <p:sp>
        <p:nvSpPr>
          <p:cNvPr id="2" name="TextBox 7">
            <a:extLst>
              <a:ext uri="{FF2B5EF4-FFF2-40B4-BE49-F238E27FC236}">
                <a16:creationId xmlns:a16="http://schemas.microsoft.com/office/drawing/2014/main" id="{F39E7E42-77DB-2BB4-F0AE-3FF1BD34B17B}"/>
              </a:ext>
            </a:extLst>
          </p:cNvPr>
          <p:cNvSpPr txBox="1"/>
          <p:nvPr/>
        </p:nvSpPr>
        <p:spPr>
          <a:xfrm>
            <a:off x="687167" y="6287849"/>
            <a:ext cx="10855712" cy="369332"/>
          </a:xfrm>
          <a:prstGeom prst="rect">
            <a:avLst/>
          </a:prstGeom>
          <a:noFill/>
          <a:ln w="6350">
            <a:noFill/>
            <a:miter lim="800000"/>
          </a:ln>
        </p:spPr>
        <p:txBody>
          <a:bodyPr rot="0" spcFirstLastPara="0" vert="horz" wrap="square" lIns="0" tIns="0" rIns="0" bIns="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300"/>
              </a:spcBef>
              <a:spcAft>
                <a:spcPts val="300"/>
              </a:spcAft>
            </a:pPr>
            <a:r>
              <a:rPr lang="en-US" sz="1200" b="1">
                <a:solidFill>
                  <a:srgbClr val="FF0000"/>
                </a:solidFill>
                <a:latin typeface="Aptos"/>
              </a:rPr>
              <a:t>Note:</a:t>
            </a:r>
            <a:r>
              <a:rPr lang="en-US" sz="1200">
                <a:solidFill>
                  <a:srgbClr val="FF0000"/>
                </a:solidFill>
                <a:latin typeface="Aptos"/>
              </a:rPr>
              <a:t> The recommendations above are drafts, to be further developed by working groups, formalized by EOHLC staff, and returned to Commissioners for review before being considered finalized recommendations.</a:t>
            </a:r>
          </a:p>
        </p:txBody>
      </p:sp>
    </p:spTree>
    <p:extLst>
      <p:ext uri="{BB962C8B-B14F-4D97-AF65-F5344CB8AC3E}">
        <p14:creationId xmlns:p14="http://schemas.microsoft.com/office/powerpoint/2010/main" val="37097321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0E7AB-4338-9E2E-977D-E8B32059A57B}"/>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F4D64BFD-182C-8CBE-CEEC-70D81C232AF2}"/>
              </a:ext>
            </a:extLst>
          </p:cNvPr>
          <p:cNvSpPr txBox="1">
            <a:spLocks/>
          </p:cNvSpPr>
          <p:nvPr/>
        </p:nvSpPr>
        <p:spPr>
          <a:xfrm>
            <a:off x="391282" y="132365"/>
            <a:ext cx="10602418" cy="731520"/>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lang="en-US" sz="2400" b="1" kern="1200" spc="0" baseline="0">
                <a:ln w="6350" cap="flat">
                  <a:noFill/>
                  <a:miter lim="800000"/>
                </a:ln>
                <a:solidFill>
                  <a:schemeClr val="bg2"/>
                </a:solidFill>
                <a:latin typeface="+mj-lt"/>
                <a:ea typeface="+mj-ea"/>
                <a:cs typeface="+mj-cs"/>
              </a:defRPr>
            </a:lvl1pPr>
          </a:lstStyle>
          <a:p>
            <a:pPr>
              <a:defRPr/>
            </a:pPr>
            <a:r>
              <a:rPr lang="en-US" sz="3400" dirty="0">
                <a:solidFill>
                  <a:schemeClr val="bg1"/>
                </a:solidFill>
                <a:cs typeface="Arial" panose="020B0604020202020204"/>
              </a:rPr>
              <a:t>Ongoing Draft Recommendations:</a:t>
            </a:r>
          </a:p>
          <a:p>
            <a:pPr>
              <a:defRPr/>
            </a:pPr>
            <a:r>
              <a:rPr lang="en-US" sz="1800" dirty="0">
                <a:cs typeface="Arial" panose="020B0604020202020204"/>
              </a:rPr>
              <a:t>2) Housing Search, Tenant Selection &amp; Discrimination (1/5)</a:t>
            </a:r>
          </a:p>
        </p:txBody>
      </p:sp>
      <p:sp>
        <p:nvSpPr>
          <p:cNvPr id="5" name="TextBox 4">
            <a:extLst>
              <a:ext uri="{FF2B5EF4-FFF2-40B4-BE49-F238E27FC236}">
                <a16:creationId xmlns:a16="http://schemas.microsoft.com/office/drawing/2014/main" id="{685C6E6C-328B-0A41-98FC-FE76A0E5690A}"/>
              </a:ext>
            </a:extLst>
          </p:cNvPr>
          <p:cNvSpPr txBox="1"/>
          <p:nvPr/>
        </p:nvSpPr>
        <p:spPr>
          <a:xfrm>
            <a:off x="391584" y="1206500"/>
            <a:ext cx="11239499" cy="3170099"/>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2200" b="1" u="sng" dirty="0">
                <a:solidFill>
                  <a:srgbClr val="004377"/>
                </a:solidFill>
                <a:latin typeface="Arial"/>
                <a:ea typeface="Calibri"/>
                <a:cs typeface="Arial"/>
              </a:rPr>
              <a:t>Improve Centralized</a:t>
            </a:r>
            <a:r>
              <a:rPr lang="en-US" sz="2200" b="1" u="sng" dirty="0">
                <a:solidFill>
                  <a:srgbClr val="004377"/>
                </a:solidFill>
                <a:ea typeface="+mn-lt"/>
                <a:cs typeface="+mn-lt"/>
              </a:rPr>
              <a:t> Housing Resource for People with Disabilities (Updated)</a:t>
            </a:r>
            <a:endParaRPr lang="en-US" sz="2200" u="sng">
              <a:solidFill>
                <a:srgbClr val="004377"/>
              </a:solidFill>
              <a:ea typeface="+mn-lt"/>
              <a:cs typeface="+mn-lt"/>
            </a:endParaRPr>
          </a:p>
          <a:p>
            <a:pPr marL="285750" indent="-285750">
              <a:buFont typeface="Arial"/>
              <a:buChar char="•"/>
            </a:pPr>
            <a:r>
              <a:rPr lang="en-US" sz="2000" b="1" dirty="0">
                <a:solidFill>
                  <a:srgbClr val="212121"/>
                </a:solidFill>
                <a:latin typeface="Aptos"/>
                <a:ea typeface="Calibri"/>
                <a:cs typeface="Calibri"/>
              </a:rPr>
              <a:t>Level of action: Administrative </a:t>
            </a:r>
            <a:endParaRPr lang="en-US" sz="2000" b="1">
              <a:solidFill>
                <a:srgbClr val="000000"/>
              </a:solidFill>
              <a:latin typeface="Arial"/>
              <a:ea typeface="Calibri"/>
              <a:cs typeface="Arial"/>
            </a:endParaRPr>
          </a:p>
          <a:p>
            <a:pPr marL="285750" indent="-285750">
              <a:buFont typeface="Arial"/>
              <a:buChar char="•"/>
            </a:pPr>
            <a:r>
              <a:rPr lang="en-US" sz="2000" b="1" dirty="0">
                <a:solidFill>
                  <a:srgbClr val="212121"/>
                </a:solidFill>
                <a:latin typeface="Aptos"/>
                <a:ea typeface="Calibri"/>
                <a:cs typeface="Calibri"/>
              </a:rPr>
              <a:t>Type of action: Technical Fix</a:t>
            </a:r>
            <a:endParaRPr lang="en-US" sz="2000" b="1">
              <a:solidFill>
                <a:srgbClr val="000000"/>
              </a:solidFill>
              <a:latin typeface="Arial"/>
              <a:ea typeface="Calibri"/>
              <a:cs typeface="Arial"/>
            </a:endParaRPr>
          </a:p>
          <a:p>
            <a:pPr marL="285750" indent="-285750">
              <a:buFont typeface="Arial"/>
              <a:buChar char="•"/>
            </a:pPr>
            <a:r>
              <a:rPr lang="en-US" sz="2000" b="1" dirty="0">
                <a:solidFill>
                  <a:srgbClr val="212121"/>
                </a:solidFill>
                <a:latin typeface="Aptos"/>
                <a:ea typeface="Calibri"/>
                <a:cs typeface="Calibri"/>
              </a:rPr>
              <a:t>Summary:</a:t>
            </a:r>
            <a:r>
              <a:rPr lang="en-US" sz="2000" dirty="0">
                <a:latin typeface="Aptos"/>
                <a:ea typeface="Calibri"/>
                <a:cs typeface="Calibri"/>
              </a:rPr>
              <a:t> The Working Group recommends that HLC create a centralized resource on its website that provides “one-stop shopping” for individuals with disabilities seeking information about all aspects of housing search, tenant selection, retaining existing housing eligibility/recertification, obtaining reasonable modifications and accommodations, and other civil rights issues. If technologically feasible, this website should be interactive based on user-driven input rather than just a comprehensive listing of all available resources.</a:t>
            </a:r>
            <a:endParaRPr lang="en-US" sz="2000" u="sng" dirty="0">
              <a:latin typeface="Aptos"/>
            </a:endParaRPr>
          </a:p>
          <a:p>
            <a:endParaRPr lang="en-US" sz="2400" b="1" u="sng" dirty="0">
              <a:solidFill>
                <a:srgbClr val="14558F"/>
              </a:solidFill>
              <a:latin typeface="Aptos"/>
              <a:cs typeface="Arial"/>
            </a:endParaRPr>
          </a:p>
        </p:txBody>
      </p:sp>
      <p:sp>
        <p:nvSpPr>
          <p:cNvPr id="2" name="TextBox 7">
            <a:extLst>
              <a:ext uri="{FF2B5EF4-FFF2-40B4-BE49-F238E27FC236}">
                <a16:creationId xmlns:a16="http://schemas.microsoft.com/office/drawing/2014/main" id="{52EB4623-FEC5-F16F-9F08-FA683A9B0F10}"/>
              </a:ext>
            </a:extLst>
          </p:cNvPr>
          <p:cNvSpPr txBox="1"/>
          <p:nvPr/>
        </p:nvSpPr>
        <p:spPr>
          <a:xfrm>
            <a:off x="687167" y="6287849"/>
            <a:ext cx="10855712" cy="369332"/>
          </a:xfrm>
          <a:prstGeom prst="rect">
            <a:avLst/>
          </a:prstGeom>
          <a:noFill/>
          <a:ln w="6350">
            <a:noFill/>
            <a:miter lim="800000"/>
          </a:ln>
        </p:spPr>
        <p:txBody>
          <a:bodyPr rot="0" spcFirstLastPara="0" vert="horz" wrap="square" lIns="0" tIns="0" rIns="0" bIns="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300"/>
              </a:spcBef>
              <a:spcAft>
                <a:spcPts val="300"/>
              </a:spcAft>
            </a:pPr>
            <a:r>
              <a:rPr lang="en-US" sz="1200" b="1">
                <a:solidFill>
                  <a:srgbClr val="FF0000"/>
                </a:solidFill>
                <a:latin typeface="Aptos"/>
              </a:rPr>
              <a:t>Note:</a:t>
            </a:r>
            <a:r>
              <a:rPr lang="en-US" sz="1200">
                <a:solidFill>
                  <a:srgbClr val="FF0000"/>
                </a:solidFill>
                <a:latin typeface="Aptos"/>
              </a:rPr>
              <a:t> The recommendations above are drafts, to be further developed by working groups, formalized by EOHLC staff, and returned to Commissioners for review before being considered finalized recommendations.</a:t>
            </a:r>
          </a:p>
        </p:txBody>
      </p:sp>
    </p:spTree>
    <p:extLst>
      <p:ext uri="{BB962C8B-B14F-4D97-AF65-F5344CB8AC3E}">
        <p14:creationId xmlns:p14="http://schemas.microsoft.com/office/powerpoint/2010/main" val="6283590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35564D-FFFB-D833-5B32-5B001C74DE1A}"/>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0A6E61B1-FBB8-A8E2-3E25-43B7BA4BFF52}"/>
              </a:ext>
            </a:extLst>
          </p:cNvPr>
          <p:cNvSpPr txBox="1">
            <a:spLocks/>
          </p:cNvSpPr>
          <p:nvPr/>
        </p:nvSpPr>
        <p:spPr>
          <a:xfrm>
            <a:off x="391282" y="132365"/>
            <a:ext cx="10602418" cy="731520"/>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lang="en-US" sz="2400" b="1" kern="1200" spc="0" baseline="0">
                <a:ln w="6350" cap="flat">
                  <a:noFill/>
                  <a:miter lim="800000"/>
                </a:ln>
                <a:solidFill>
                  <a:schemeClr val="bg2"/>
                </a:solidFill>
                <a:latin typeface="+mj-lt"/>
                <a:ea typeface="+mj-ea"/>
                <a:cs typeface="+mj-cs"/>
              </a:defRPr>
            </a:lvl1pPr>
          </a:lstStyle>
          <a:p>
            <a:pPr>
              <a:defRPr/>
            </a:pPr>
            <a:r>
              <a:rPr lang="en-US" sz="3400" dirty="0">
                <a:solidFill>
                  <a:schemeClr val="bg1"/>
                </a:solidFill>
                <a:cs typeface="Arial" panose="020B0604020202020204"/>
              </a:rPr>
              <a:t>Ongoing Draft Recommendations:</a:t>
            </a:r>
          </a:p>
          <a:p>
            <a:pPr>
              <a:defRPr/>
            </a:pPr>
            <a:r>
              <a:rPr lang="en-US" sz="1800" dirty="0">
                <a:cs typeface="Arial" panose="020B0604020202020204"/>
              </a:rPr>
              <a:t>2) Housing Search, Tenant Selection &amp; Discrimination (2/5)</a:t>
            </a:r>
          </a:p>
        </p:txBody>
      </p:sp>
      <p:sp>
        <p:nvSpPr>
          <p:cNvPr id="5" name="TextBox 4">
            <a:extLst>
              <a:ext uri="{FF2B5EF4-FFF2-40B4-BE49-F238E27FC236}">
                <a16:creationId xmlns:a16="http://schemas.microsoft.com/office/drawing/2014/main" id="{5EFF6DE3-A8C6-3E55-F2A1-B1721C54D7D9}"/>
              </a:ext>
            </a:extLst>
          </p:cNvPr>
          <p:cNvSpPr txBox="1"/>
          <p:nvPr/>
        </p:nvSpPr>
        <p:spPr>
          <a:xfrm>
            <a:off x="391584" y="1206500"/>
            <a:ext cx="11239499" cy="4647426"/>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2200" b="1" u="sng" dirty="0">
                <a:solidFill>
                  <a:srgbClr val="14558F"/>
                </a:solidFill>
                <a:latin typeface="Aptos"/>
                <a:ea typeface="Calibri"/>
                <a:cs typeface="Calibri"/>
              </a:rPr>
              <a:t>Conduct Self-Assessment of State Public Housing Portfolio for Accessibility Improvements </a:t>
            </a:r>
            <a:endParaRPr lang="en-US" sz="2200" u="sng" dirty="0">
              <a:solidFill>
                <a:srgbClr val="14558F"/>
              </a:solidFill>
              <a:latin typeface="Aptos"/>
              <a:ea typeface="Calibri"/>
              <a:cs typeface="Calibri"/>
            </a:endParaRPr>
          </a:p>
          <a:p>
            <a:pPr marL="285750" indent="-285750">
              <a:buFont typeface="Arial"/>
              <a:buChar char="•"/>
            </a:pPr>
            <a:r>
              <a:rPr lang="en-US" b="1" dirty="0">
                <a:solidFill>
                  <a:srgbClr val="212121"/>
                </a:solidFill>
                <a:latin typeface="Aptos"/>
                <a:ea typeface="Calibri"/>
                <a:cs typeface="Calibri"/>
              </a:rPr>
              <a:t>Level of action: Administrative </a:t>
            </a:r>
            <a:endParaRPr lang="en-US" b="1">
              <a:cs typeface="Arial"/>
            </a:endParaRPr>
          </a:p>
          <a:p>
            <a:pPr marL="285750" indent="-285750">
              <a:buFont typeface="Arial"/>
              <a:buChar char="•"/>
            </a:pPr>
            <a:r>
              <a:rPr lang="en-US" b="1" dirty="0">
                <a:solidFill>
                  <a:srgbClr val="212121"/>
                </a:solidFill>
                <a:latin typeface="Aptos"/>
                <a:ea typeface="Calibri"/>
                <a:cs typeface="Calibri"/>
              </a:rPr>
              <a:t>Type of action: New Initiative</a:t>
            </a:r>
            <a:endParaRPr lang="en-US" b="1">
              <a:cs typeface="Arial"/>
            </a:endParaRPr>
          </a:p>
          <a:p>
            <a:pPr marL="285750" indent="-285750">
              <a:buFont typeface="Arial"/>
              <a:buChar char="•"/>
            </a:pPr>
            <a:r>
              <a:rPr lang="en-US" b="1" dirty="0">
                <a:solidFill>
                  <a:srgbClr val="212121"/>
                </a:solidFill>
                <a:latin typeface="Aptos"/>
                <a:ea typeface="Calibri"/>
                <a:cs typeface="Calibri"/>
              </a:rPr>
              <a:t>Summary:</a:t>
            </a:r>
            <a:r>
              <a:rPr lang="en-US" dirty="0">
                <a:solidFill>
                  <a:srgbClr val="212121"/>
                </a:solidFill>
                <a:latin typeface="Aptos"/>
                <a:ea typeface="Calibri"/>
                <a:cs typeface="Calibri"/>
              </a:rPr>
              <a:t> </a:t>
            </a:r>
          </a:p>
          <a:p>
            <a:pPr marL="742950" lvl="1" indent="-285750">
              <a:buFont typeface="Arial"/>
              <a:buChar char="•"/>
            </a:pPr>
            <a:r>
              <a:rPr lang="en-US" dirty="0">
                <a:solidFill>
                  <a:srgbClr val="212121"/>
                </a:solidFill>
                <a:latin typeface="Aptos"/>
                <a:ea typeface="Calibri"/>
                <a:cs typeface="Calibri"/>
              </a:rPr>
              <a:t>The Working Group</a:t>
            </a:r>
            <a:r>
              <a:rPr lang="en-US" dirty="0">
                <a:solidFill>
                  <a:srgbClr val="000000"/>
                </a:solidFill>
                <a:latin typeface="Aptos"/>
                <a:ea typeface="Calibri"/>
                <a:cs typeface="Calibri"/>
              </a:rPr>
              <a:t> recommends that, going forward, the table of State-Aided Public Housing Developments included at the beginning of each Local Housing Authority’s Annual Plan be amended to include a column listing the current number of accessible units. </a:t>
            </a:r>
            <a:endParaRPr lang="en-US">
              <a:cs typeface="Arial" panose="020B0604020202020204"/>
            </a:endParaRPr>
          </a:p>
          <a:p>
            <a:pPr marL="742950" lvl="1" indent="-285750">
              <a:buFont typeface="Arial"/>
              <a:buChar char="•"/>
            </a:pPr>
            <a:r>
              <a:rPr lang="en-US" dirty="0">
                <a:solidFill>
                  <a:srgbClr val="000000"/>
                </a:solidFill>
                <a:latin typeface="Aptos"/>
                <a:ea typeface="Calibri"/>
                <a:cs typeface="Calibri"/>
              </a:rPr>
              <a:t>The Working Group further recommend that Regional Capital Assistance Teams, in conducting Portfolio Needs Assessments, specifically consider proactive, budget-friendly, and readily achievable measures, such as installing grab bars where needed at elderly-disabled developments, making sure that common areas are accessible to people with disabilities, and parking lots are striped correctly. The Portfolio Needs Assessment could also capture information on longer-term capital improvements needed to bring units up to current accessibility code standards (e.g., kitchen and bathroom upgrades, doorway widths and accessible routes).  </a:t>
            </a:r>
            <a:endParaRPr lang="en-US">
              <a:cs typeface="Arial" panose="020B0604020202020204"/>
            </a:endParaRPr>
          </a:p>
          <a:p>
            <a:endParaRPr lang="en-US" sz="2400" b="1" u="sng" dirty="0">
              <a:solidFill>
                <a:srgbClr val="14558F"/>
              </a:solidFill>
              <a:latin typeface="Aptos"/>
              <a:cs typeface="Arial"/>
            </a:endParaRPr>
          </a:p>
        </p:txBody>
      </p:sp>
      <p:sp>
        <p:nvSpPr>
          <p:cNvPr id="2" name="TextBox 7">
            <a:extLst>
              <a:ext uri="{FF2B5EF4-FFF2-40B4-BE49-F238E27FC236}">
                <a16:creationId xmlns:a16="http://schemas.microsoft.com/office/drawing/2014/main" id="{C92A60A6-0BC2-C474-A052-6C67CB20D79F}"/>
              </a:ext>
            </a:extLst>
          </p:cNvPr>
          <p:cNvSpPr txBox="1"/>
          <p:nvPr/>
        </p:nvSpPr>
        <p:spPr>
          <a:xfrm>
            <a:off x="687167" y="6287849"/>
            <a:ext cx="10855712" cy="369332"/>
          </a:xfrm>
          <a:prstGeom prst="rect">
            <a:avLst/>
          </a:prstGeom>
          <a:noFill/>
          <a:ln w="6350">
            <a:noFill/>
            <a:miter lim="800000"/>
          </a:ln>
        </p:spPr>
        <p:txBody>
          <a:bodyPr rot="0" spcFirstLastPara="0" vert="horz" wrap="square" lIns="0" tIns="0" rIns="0" bIns="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300"/>
              </a:spcBef>
              <a:spcAft>
                <a:spcPts val="300"/>
              </a:spcAft>
            </a:pPr>
            <a:r>
              <a:rPr lang="en-US" sz="1200" b="1">
                <a:solidFill>
                  <a:srgbClr val="FF0000"/>
                </a:solidFill>
                <a:latin typeface="Aptos"/>
              </a:rPr>
              <a:t>Note:</a:t>
            </a:r>
            <a:r>
              <a:rPr lang="en-US" sz="1200">
                <a:solidFill>
                  <a:srgbClr val="FF0000"/>
                </a:solidFill>
                <a:latin typeface="Aptos"/>
              </a:rPr>
              <a:t> The recommendations above are drafts, to be further developed by working groups, formalized by EOHLC staff, and returned to Commissioners for review before being considered finalized recommendations.</a:t>
            </a:r>
          </a:p>
        </p:txBody>
      </p:sp>
    </p:spTree>
    <p:extLst>
      <p:ext uri="{BB962C8B-B14F-4D97-AF65-F5344CB8AC3E}">
        <p14:creationId xmlns:p14="http://schemas.microsoft.com/office/powerpoint/2010/main" val="12088025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1D5AFE-18E5-8FF5-D0AA-9D0513031CFA}"/>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68944A95-A532-5684-BE19-F19C7DCA20B7}"/>
              </a:ext>
            </a:extLst>
          </p:cNvPr>
          <p:cNvSpPr txBox="1">
            <a:spLocks/>
          </p:cNvSpPr>
          <p:nvPr/>
        </p:nvSpPr>
        <p:spPr>
          <a:xfrm>
            <a:off x="391282" y="132365"/>
            <a:ext cx="10602418" cy="731520"/>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lang="en-US" sz="2400" b="1" kern="1200" spc="0" baseline="0">
                <a:ln w="6350" cap="flat">
                  <a:noFill/>
                  <a:miter lim="800000"/>
                </a:ln>
                <a:solidFill>
                  <a:schemeClr val="bg2"/>
                </a:solidFill>
                <a:latin typeface="+mj-lt"/>
                <a:ea typeface="+mj-ea"/>
                <a:cs typeface="+mj-cs"/>
              </a:defRPr>
            </a:lvl1pPr>
          </a:lstStyle>
          <a:p>
            <a:pPr>
              <a:defRPr/>
            </a:pPr>
            <a:r>
              <a:rPr lang="en-US" sz="3400" dirty="0">
                <a:solidFill>
                  <a:schemeClr val="bg1"/>
                </a:solidFill>
                <a:cs typeface="Arial" panose="020B0604020202020204"/>
              </a:rPr>
              <a:t>Ongoing Draft Recommendations:</a:t>
            </a:r>
          </a:p>
          <a:p>
            <a:pPr>
              <a:defRPr/>
            </a:pPr>
            <a:r>
              <a:rPr lang="en-US" sz="1800" dirty="0">
                <a:cs typeface="Arial" panose="020B0604020202020204"/>
              </a:rPr>
              <a:t>2) Housing Search, Tenant Selection &amp; Discrimination (3/5)</a:t>
            </a:r>
          </a:p>
        </p:txBody>
      </p:sp>
      <p:sp>
        <p:nvSpPr>
          <p:cNvPr id="5" name="TextBox 4">
            <a:extLst>
              <a:ext uri="{FF2B5EF4-FFF2-40B4-BE49-F238E27FC236}">
                <a16:creationId xmlns:a16="http://schemas.microsoft.com/office/drawing/2014/main" id="{11A758EB-9A7D-4022-770C-0EC0AA88AF29}"/>
              </a:ext>
            </a:extLst>
          </p:cNvPr>
          <p:cNvSpPr txBox="1"/>
          <p:nvPr/>
        </p:nvSpPr>
        <p:spPr>
          <a:xfrm>
            <a:off x="391584" y="1206500"/>
            <a:ext cx="11239499" cy="4401205"/>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2400" b="1" u="sng" dirty="0">
                <a:solidFill>
                  <a:srgbClr val="14558F"/>
                </a:solidFill>
                <a:latin typeface="Aptos"/>
                <a:ea typeface="Calibri"/>
                <a:cs typeface="Calibri"/>
              </a:rPr>
              <a:t>Support Reasonable Modifications in Private Apartments</a:t>
            </a:r>
            <a:endParaRPr lang="en-US" sz="2400" u="sng" dirty="0">
              <a:solidFill>
                <a:srgbClr val="14558F"/>
              </a:solidFill>
              <a:latin typeface="Aptos"/>
              <a:ea typeface="Calibri"/>
              <a:cs typeface="Calibri"/>
            </a:endParaRPr>
          </a:p>
          <a:p>
            <a:pPr marL="742950" lvl="1" indent="-285750">
              <a:buFont typeface="Arial"/>
              <a:buChar char="•"/>
            </a:pPr>
            <a:r>
              <a:rPr lang="en-US" b="1" dirty="0">
                <a:solidFill>
                  <a:srgbClr val="212121"/>
                </a:solidFill>
                <a:latin typeface="Aptos"/>
                <a:ea typeface="Calibri"/>
                <a:cs typeface="Calibri"/>
              </a:rPr>
              <a:t>Level of action: Legislative </a:t>
            </a:r>
          </a:p>
          <a:p>
            <a:pPr marL="742950" lvl="1" indent="-285750">
              <a:buFont typeface="Arial"/>
              <a:buChar char="•"/>
            </a:pPr>
            <a:r>
              <a:rPr lang="en-US" b="1" dirty="0">
                <a:solidFill>
                  <a:srgbClr val="212121"/>
                </a:solidFill>
                <a:latin typeface="Aptos"/>
                <a:ea typeface="Calibri"/>
                <a:cs typeface="Calibri"/>
              </a:rPr>
              <a:t>Type of action: Updated Policy</a:t>
            </a:r>
          </a:p>
          <a:p>
            <a:pPr marL="742950" lvl="1" indent="-285750">
              <a:buFont typeface="Arial"/>
              <a:buChar char="•"/>
            </a:pPr>
            <a:r>
              <a:rPr lang="en-US" b="1" dirty="0">
                <a:solidFill>
                  <a:srgbClr val="212121"/>
                </a:solidFill>
                <a:latin typeface="Aptos"/>
                <a:ea typeface="Calibri"/>
                <a:cs typeface="Calibri"/>
              </a:rPr>
              <a:t>Summary:</a:t>
            </a:r>
            <a:r>
              <a:rPr lang="en-US" dirty="0">
                <a:solidFill>
                  <a:srgbClr val="212121"/>
                </a:solidFill>
                <a:latin typeface="Aptos"/>
                <a:ea typeface="Calibri"/>
                <a:cs typeface="Calibri"/>
              </a:rPr>
              <a:t> </a:t>
            </a:r>
            <a:r>
              <a:rPr lang="en-US" dirty="0">
                <a:latin typeface="Aptos"/>
                <a:ea typeface="Calibri"/>
                <a:cs typeface="Calibri"/>
              </a:rPr>
              <a:t>State law has long provided that properties with 10 or more units are required to pay for requested reasonable modifications to improve accessibility, subject to undue hardship. The Working Group recommends that: </a:t>
            </a:r>
            <a:endParaRPr lang="en-US" dirty="0">
              <a:latin typeface="Arial" panose="020B0604020202020204"/>
              <a:ea typeface="Calibri"/>
              <a:cs typeface="Arial" panose="020B0604020202020204"/>
            </a:endParaRPr>
          </a:p>
          <a:p>
            <a:pPr marL="1200150" lvl="2" indent="-285750">
              <a:buFont typeface="Arial"/>
              <a:buChar char="•"/>
            </a:pPr>
            <a:r>
              <a:rPr lang="en-US" dirty="0">
                <a:latin typeface="Aptos"/>
                <a:ea typeface="Calibri"/>
                <a:cs typeface="Calibri"/>
              </a:rPr>
              <a:t>M.G.L. c. 151B, s. 4, 7A(1) and 804 CMR 2.03(3) be amended to require property owners pay for reasonable modifications at sites with 5 or more units, as opposed to 10. Property owners operating 5 or more rental units at one site are in a far better position to pay for the cost of reasonable modifications than a tenant with a disability, particularly with cost-burdens facing renters and documented lower incomes for people with disabilities. </a:t>
            </a:r>
            <a:endParaRPr lang="en-US">
              <a:latin typeface="Arial" panose="020B0604020202020204"/>
              <a:ea typeface="Calibri"/>
              <a:cs typeface="Arial"/>
            </a:endParaRPr>
          </a:p>
          <a:p>
            <a:pPr marL="1200150" lvl="2" indent="-285750">
              <a:buFont typeface="Arial"/>
              <a:buChar char="•"/>
            </a:pPr>
            <a:r>
              <a:rPr lang="en-US" dirty="0">
                <a:latin typeface="Aptos"/>
                <a:ea typeface="Calibri"/>
                <a:cs typeface="Calibri"/>
              </a:rPr>
              <a:t>Landlords still be able to decline to pay for requested modifications based on an individualized undue hardship analysis.  </a:t>
            </a:r>
            <a:endParaRPr lang="en-US">
              <a:cs typeface="Arial"/>
            </a:endParaRPr>
          </a:p>
          <a:p>
            <a:endParaRPr lang="en-US" sz="2200" b="1" u="sng" dirty="0">
              <a:solidFill>
                <a:srgbClr val="14558F"/>
              </a:solidFill>
              <a:latin typeface="Aptos"/>
              <a:ea typeface="Calibri"/>
              <a:cs typeface="Calibri"/>
            </a:endParaRPr>
          </a:p>
          <a:p>
            <a:endParaRPr lang="en-US" sz="2400" b="1" u="sng" dirty="0">
              <a:solidFill>
                <a:srgbClr val="14558F"/>
              </a:solidFill>
              <a:latin typeface="Aptos"/>
              <a:cs typeface="Arial"/>
            </a:endParaRPr>
          </a:p>
        </p:txBody>
      </p:sp>
      <p:sp>
        <p:nvSpPr>
          <p:cNvPr id="2" name="TextBox 7">
            <a:extLst>
              <a:ext uri="{FF2B5EF4-FFF2-40B4-BE49-F238E27FC236}">
                <a16:creationId xmlns:a16="http://schemas.microsoft.com/office/drawing/2014/main" id="{C9311D61-86C5-DC05-5E7E-0B2FD6193E65}"/>
              </a:ext>
            </a:extLst>
          </p:cNvPr>
          <p:cNvSpPr txBox="1"/>
          <p:nvPr/>
        </p:nvSpPr>
        <p:spPr>
          <a:xfrm>
            <a:off x="687167" y="6287849"/>
            <a:ext cx="10855712" cy="369332"/>
          </a:xfrm>
          <a:prstGeom prst="rect">
            <a:avLst/>
          </a:prstGeom>
          <a:noFill/>
          <a:ln w="6350">
            <a:noFill/>
            <a:miter lim="800000"/>
          </a:ln>
        </p:spPr>
        <p:txBody>
          <a:bodyPr rot="0" spcFirstLastPara="0" vert="horz" wrap="square" lIns="0" tIns="0" rIns="0" bIns="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300"/>
              </a:spcBef>
              <a:spcAft>
                <a:spcPts val="300"/>
              </a:spcAft>
            </a:pPr>
            <a:r>
              <a:rPr lang="en-US" sz="1200" b="1">
                <a:solidFill>
                  <a:srgbClr val="FF0000"/>
                </a:solidFill>
                <a:latin typeface="Aptos"/>
              </a:rPr>
              <a:t>Note:</a:t>
            </a:r>
            <a:r>
              <a:rPr lang="en-US" sz="1200">
                <a:solidFill>
                  <a:srgbClr val="FF0000"/>
                </a:solidFill>
                <a:latin typeface="Aptos"/>
              </a:rPr>
              <a:t> The recommendations above are drafts, to be further developed by working groups, formalized by EOHLC staff, and returned to Commissioners for review before being considered finalized recommendations.</a:t>
            </a:r>
          </a:p>
        </p:txBody>
      </p:sp>
    </p:spTree>
    <p:extLst>
      <p:ext uri="{BB962C8B-B14F-4D97-AF65-F5344CB8AC3E}">
        <p14:creationId xmlns:p14="http://schemas.microsoft.com/office/powerpoint/2010/main" val="12039079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5A1D02-8B5C-4CFD-B73A-A73A18C8ABC0}"/>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2BF3202B-8A6E-F5A5-C46B-64A790118475}"/>
              </a:ext>
            </a:extLst>
          </p:cNvPr>
          <p:cNvSpPr txBox="1">
            <a:spLocks/>
          </p:cNvSpPr>
          <p:nvPr/>
        </p:nvSpPr>
        <p:spPr>
          <a:xfrm>
            <a:off x="391282" y="132365"/>
            <a:ext cx="10602418" cy="731520"/>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lang="en-US" sz="2400" b="1" kern="1200" spc="0" baseline="0">
                <a:ln w="6350" cap="flat">
                  <a:noFill/>
                  <a:miter lim="800000"/>
                </a:ln>
                <a:solidFill>
                  <a:schemeClr val="bg2"/>
                </a:solidFill>
                <a:latin typeface="+mj-lt"/>
                <a:ea typeface="+mj-ea"/>
                <a:cs typeface="+mj-cs"/>
              </a:defRPr>
            </a:lvl1pPr>
          </a:lstStyle>
          <a:p>
            <a:pPr>
              <a:defRPr/>
            </a:pPr>
            <a:r>
              <a:rPr lang="en-US" sz="3400" dirty="0">
                <a:solidFill>
                  <a:schemeClr val="bg1"/>
                </a:solidFill>
                <a:cs typeface="Arial" panose="020B0604020202020204"/>
              </a:rPr>
              <a:t>Ongoing Draft Recommendations:</a:t>
            </a:r>
          </a:p>
          <a:p>
            <a:pPr>
              <a:defRPr/>
            </a:pPr>
            <a:r>
              <a:rPr lang="en-US" sz="1800" dirty="0">
                <a:cs typeface="Arial" panose="020B0604020202020204"/>
              </a:rPr>
              <a:t>2) Housing Search, Tenant Selection &amp; Discrimination (4/5)</a:t>
            </a:r>
          </a:p>
        </p:txBody>
      </p:sp>
      <p:sp>
        <p:nvSpPr>
          <p:cNvPr id="5" name="TextBox 4">
            <a:extLst>
              <a:ext uri="{FF2B5EF4-FFF2-40B4-BE49-F238E27FC236}">
                <a16:creationId xmlns:a16="http://schemas.microsoft.com/office/drawing/2014/main" id="{9344429F-2893-C999-1955-ADA9B54E2A3C}"/>
              </a:ext>
            </a:extLst>
          </p:cNvPr>
          <p:cNvSpPr txBox="1"/>
          <p:nvPr/>
        </p:nvSpPr>
        <p:spPr>
          <a:xfrm>
            <a:off x="391584" y="1206500"/>
            <a:ext cx="11239499" cy="4585871"/>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2400" b="1" u="sng" dirty="0">
                <a:solidFill>
                  <a:srgbClr val="14558F"/>
                </a:solidFill>
                <a:latin typeface="Aptos"/>
                <a:ea typeface="Calibri"/>
                <a:cs typeface="Calibri"/>
              </a:rPr>
              <a:t>Encourage LHAs to create a preference for people with disabilities in voucher waiting lists</a:t>
            </a:r>
            <a:endParaRPr lang="en-US" sz="2400" b="1" u="sng" dirty="0">
              <a:solidFill>
                <a:srgbClr val="14558F"/>
              </a:solidFill>
              <a:latin typeface="Aptos"/>
            </a:endParaRPr>
          </a:p>
          <a:p>
            <a:pPr lvl="1">
              <a:buFont typeface="Arial"/>
              <a:buChar char="•"/>
            </a:pPr>
            <a:r>
              <a:rPr lang="en-US" b="1" dirty="0">
                <a:solidFill>
                  <a:srgbClr val="2F2F2F"/>
                </a:solidFill>
                <a:latin typeface="Aptos"/>
                <a:ea typeface="Calibri"/>
                <a:cs typeface="Calibri"/>
              </a:rPr>
              <a:t> Level of action: Administrative</a:t>
            </a:r>
          </a:p>
          <a:p>
            <a:pPr lvl="1">
              <a:buFont typeface="Arial"/>
              <a:buChar char="•"/>
            </a:pPr>
            <a:r>
              <a:rPr lang="en-US" b="1" dirty="0">
                <a:solidFill>
                  <a:srgbClr val="2F2F2F"/>
                </a:solidFill>
                <a:latin typeface="Aptos"/>
                <a:ea typeface="Calibri"/>
                <a:cs typeface="Calibri"/>
              </a:rPr>
              <a:t> Type of action: Technical fix</a:t>
            </a:r>
          </a:p>
          <a:p>
            <a:pPr lvl="1">
              <a:buFont typeface="Arial"/>
              <a:buChar char="•"/>
            </a:pPr>
            <a:r>
              <a:rPr lang="en-US" b="1" dirty="0">
                <a:solidFill>
                  <a:srgbClr val="2F2F2F"/>
                </a:solidFill>
                <a:latin typeface="Aptos"/>
                <a:ea typeface="Calibri"/>
                <a:cs typeface="Calibri"/>
              </a:rPr>
              <a:t> Summary:</a:t>
            </a:r>
            <a:r>
              <a:rPr lang="en-US" dirty="0">
                <a:solidFill>
                  <a:srgbClr val="2F2F2F"/>
                </a:solidFill>
                <a:latin typeface="Aptos"/>
                <a:ea typeface="Calibri"/>
                <a:cs typeface="Calibri"/>
              </a:rPr>
              <a:t> </a:t>
            </a:r>
            <a:endParaRPr lang="en-US">
              <a:latin typeface="Arial" panose="020B0604020202020204"/>
              <a:ea typeface="Calibri"/>
              <a:cs typeface="Arial" panose="020B0604020202020204"/>
            </a:endParaRPr>
          </a:p>
          <a:p>
            <a:pPr lvl="2">
              <a:buFont typeface="Arial"/>
              <a:buChar char="•"/>
            </a:pPr>
            <a:r>
              <a:rPr lang="en-US" dirty="0">
                <a:latin typeface="Aptos"/>
                <a:ea typeface="Calibri"/>
                <a:cs typeface="Calibri"/>
              </a:rPr>
              <a:t>75% of Section 8 mobile vouchers are controlled by Local Housing Authorities (LHAs), which have the ability to amend their HUD Administrative Plan to create preferences for specific groups. However, less than 10% of LHAs have done so. </a:t>
            </a:r>
            <a:endParaRPr lang="en-US">
              <a:cs typeface="Arial" panose="020B0604020202020204"/>
            </a:endParaRPr>
          </a:p>
          <a:p>
            <a:pPr lvl="2">
              <a:buFont typeface="Arial"/>
              <a:buChar char="•"/>
            </a:pPr>
            <a:r>
              <a:rPr lang="en-US" dirty="0">
                <a:latin typeface="Aptos"/>
                <a:ea typeface="Calibri"/>
                <a:cs typeface="Calibri"/>
              </a:rPr>
              <a:t> The Working Group recommends that HLC issue a Public Housing Notice with best practice language for housing authorities to use a points system that establishes preferences for local residents with disabilities and other marginalized groups, such as those who are homeless, veterans, and domestic violence victims.</a:t>
            </a:r>
            <a:endParaRPr lang="en-US">
              <a:cs typeface="Arial" panose="020B0604020202020204"/>
            </a:endParaRPr>
          </a:p>
          <a:p>
            <a:pPr marL="742950" lvl="1" indent="-285750">
              <a:buFont typeface="Arial"/>
              <a:buChar char="•"/>
            </a:pPr>
            <a:endParaRPr lang="en-US" sz="2400" b="1" u="sng" dirty="0">
              <a:solidFill>
                <a:srgbClr val="14558F"/>
              </a:solidFill>
              <a:latin typeface="Aptos"/>
              <a:ea typeface="Calibri"/>
              <a:cs typeface="Calibri"/>
            </a:endParaRPr>
          </a:p>
          <a:p>
            <a:endParaRPr lang="en-US" sz="2200" b="1" u="sng" dirty="0">
              <a:solidFill>
                <a:srgbClr val="14558F"/>
              </a:solidFill>
              <a:latin typeface="Aptos"/>
              <a:ea typeface="Calibri"/>
              <a:cs typeface="Calibri"/>
            </a:endParaRPr>
          </a:p>
          <a:p>
            <a:endParaRPr lang="en-US" sz="2400" b="1" u="sng" dirty="0">
              <a:solidFill>
                <a:srgbClr val="14558F"/>
              </a:solidFill>
              <a:latin typeface="Aptos"/>
              <a:cs typeface="Arial"/>
            </a:endParaRPr>
          </a:p>
        </p:txBody>
      </p:sp>
      <p:sp>
        <p:nvSpPr>
          <p:cNvPr id="2" name="TextBox 7">
            <a:extLst>
              <a:ext uri="{FF2B5EF4-FFF2-40B4-BE49-F238E27FC236}">
                <a16:creationId xmlns:a16="http://schemas.microsoft.com/office/drawing/2014/main" id="{D9CBF344-A161-E9CF-3666-EBFEEB6D8A58}"/>
              </a:ext>
            </a:extLst>
          </p:cNvPr>
          <p:cNvSpPr txBox="1"/>
          <p:nvPr/>
        </p:nvSpPr>
        <p:spPr>
          <a:xfrm>
            <a:off x="687167" y="6287849"/>
            <a:ext cx="10855712" cy="369332"/>
          </a:xfrm>
          <a:prstGeom prst="rect">
            <a:avLst/>
          </a:prstGeom>
          <a:noFill/>
          <a:ln w="6350">
            <a:noFill/>
            <a:miter lim="800000"/>
          </a:ln>
        </p:spPr>
        <p:txBody>
          <a:bodyPr rot="0" spcFirstLastPara="0" vert="horz" wrap="square" lIns="0" tIns="0" rIns="0" bIns="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300"/>
              </a:spcBef>
              <a:spcAft>
                <a:spcPts val="300"/>
              </a:spcAft>
            </a:pPr>
            <a:r>
              <a:rPr lang="en-US" sz="1200" b="1">
                <a:solidFill>
                  <a:srgbClr val="FF0000"/>
                </a:solidFill>
                <a:latin typeface="Aptos"/>
              </a:rPr>
              <a:t>Note:</a:t>
            </a:r>
            <a:r>
              <a:rPr lang="en-US" sz="1200">
                <a:solidFill>
                  <a:srgbClr val="FF0000"/>
                </a:solidFill>
                <a:latin typeface="Aptos"/>
              </a:rPr>
              <a:t> The recommendations above are drafts, to be further developed by working groups, formalized by EOHLC staff, and returned to Commissioners for review before being considered finalized recommendations.</a:t>
            </a:r>
          </a:p>
        </p:txBody>
      </p:sp>
    </p:spTree>
    <p:extLst>
      <p:ext uri="{BB962C8B-B14F-4D97-AF65-F5344CB8AC3E}">
        <p14:creationId xmlns:p14="http://schemas.microsoft.com/office/powerpoint/2010/main" val="205758459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ANGLE" val="5"/>
</p:tagLst>
</file>

<file path=ppt/tags/tag100.xml><?xml version="1.0" encoding="utf-8"?>
<p:tagLst xmlns:a="http://schemas.openxmlformats.org/drawingml/2006/main" xmlns:r="http://schemas.openxmlformats.org/officeDocument/2006/relationships" xmlns:p="http://schemas.openxmlformats.org/presentationml/2006/main">
  <p:tag name="NAME" val="ACET"/>
</p:tagLst>
</file>

<file path=ppt/tags/tag101.xml><?xml version="1.0" encoding="utf-8"?>
<p:tagLst xmlns:a="http://schemas.openxmlformats.org/drawingml/2006/main" xmlns:r="http://schemas.openxmlformats.org/officeDocument/2006/relationships" xmlns:p="http://schemas.openxmlformats.org/presentationml/2006/main">
  <p:tag name="NAME" val="Moon"/>
</p:tagLst>
</file>

<file path=ppt/tags/tag102.xml><?xml version="1.0" encoding="utf-8"?>
<p:tagLst xmlns:a="http://schemas.openxmlformats.org/drawingml/2006/main" xmlns:r="http://schemas.openxmlformats.org/officeDocument/2006/relationships" xmlns:p="http://schemas.openxmlformats.org/presentationml/2006/main">
  <p:tag name="NAME" val="Moon"/>
</p:tagLst>
</file>

<file path=ppt/tags/tag103.xml><?xml version="1.0" encoding="utf-8"?>
<p:tagLst xmlns:a="http://schemas.openxmlformats.org/drawingml/2006/main" xmlns:r="http://schemas.openxmlformats.org/officeDocument/2006/relationships" xmlns:p="http://schemas.openxmlformats.org/presentationml/2006/main">
  <p:tag name="NAME" val="Moon"/>
</p:tagLst>
</file>

<file path=ppt/tags/tag104.xml><?xml version="1.0" encoding="utf-8"?>
<p:tagLst xmlns:a="http://schemas.openxmlformats.org/drawingml/2006/main" xmlns:r="http://schemas.openxmlformats.org/officeDocument/2006/relationships" xmlns:p="http://schemas.openxmlformats.org/presentationml/2006/main">
  <p:tag name="NAME" val="Moon"/>
</p:tagLst>
</file>

<file path=ppt/tags/tag105.xml><?xml version="1.0" encoding="utf-8"?>
<p:tagLst xmlns:a="http://schemas.openxmlformats.org/drawingml/2006/main" xmlns:r="http://schemas.openxmlformats.org/officeDocument/2006/relationships" xmlns:p="http://schemas.openxmlformats.org/presentationml/2006/main">
  <p:tag name="NAME" val="Moon"/>
</p:tagLst>
</file>

<file path=ppt/tags/tag106.xml><?xml version="1.0" encoding="utf-8"?>
<p:tagLst xmlns:a="http://schemas.openxmlformats.org/drawingml/2006/main" xmlns:r="http://schemas.openxmlformats.org/officeDocument/2006/relationships" xmlns:p="http://schemas.openxmlformats.org/presentationml/2006/main">
  <p:tag name="ANGLE" val="5"/>
</p:tagLst>
</file>

<file path=ppt/tags/tag107.xml><?xml version="1.0" encoding="utf-8"?>
<p:tagLst xmlns:a="http://schemas.openxmlformats.org/drawingml/2006/main" xmlns:r="http://schemas.openxmlformats.org/officeDocument/2006/relationships" xmlns:p="http://schemas.openxmlformats.org/presentationml/2006/main">
  <p:tag name="ANGLE" val="5"/>
</p:tagLst>
</file>

<file path=ppt/tags/tag108.xml><?xml version="1.0" encoding="utf-8"?>
<p:tagLst xmlns:a="http://schemas.openxmlformats.org/drawingml/2006/main" xmlns:r="http://schemas.openxmlformats.org/officeDocument/2006/relationships" xmlns:p="http://schemas.openxmlformats.org/presentationml/2006/main">
  <p:tag name="ANGLE" val="4"/>
</p:tagLst>
</file>

<file path=ppt/tags/tag109.xml><?xml version="1.0" encoding="utf-8"?>
<p:tagLst xmlns:a="http://schemas.openxmlformats.org/drawingml/2006/main" xmlns:r="http://schemas.openxmlformats.org/officeDocument/2006/relationships" xmlns:p="http://schemas.openxmlformats.org/presentationml/2006/main">
  <p:tag name="ANGLE" val="4"/>
</p:tagLst>
</file>

<file path=ppt/tags/tag11.xml><?xml version="1.0" encoding="utf-8"?>
<p:tagLst xmlns:a="http://schemas.openxmlformats.org/drawingml/2006/main" xmlns:r="http://schemas.openxmlformats.org/officeDocument/2006/relationships" xmlns:p="http://schemas.openxmlformats.org/presentationml/2006/main">
  <p:tag name="ANGLE" val="5"/>
</p:tagLst>
</file>

<file path=ppt/tags/tag110.xml><?xml version="1.0" encoding="utf-8"?>
<p:tagLst xmlns:a="http://schemas.openxmlformats.org/drawingml/2006/main" xmlns:r="http://schemas.openxmlformats.org/officeDocument/2006/relationships" xmlns:p="http://schemas.openxmlformats.org/presentationml/2006/main">
  <p:tag name="ANGLE" val="3"/>
</p:tagLst>
</file>

<file path=ppt/tags/tag111.xml><?xml version="1.0" encoding="utf-8"?>
<p:tagLst xmlns:a="http://schemas.openxmlformats.org/drawingml/2006/main" xmlns:r="http://schemas.openxmlformats.org/officeDocument/2006/relationships" xmlns:p="http://schemas.openxmlformats.org/presentationml/2006/main">
  <p:tag name="ANGLE" val="3"/>
</p:tagLst>
</file>

<file path=ppt/tags/tag112.xml><?xml version="1.0" encoding="utf-8"?>
<p:tagLst xmlns:a="http://schemas.openxmlformats.org/drawingml/2006/main" xmlns:r="http://schemas.openxmlformats.org/officeDocument/2006/relationships" xmlns:p="http://schemas.openxmlformats.org/presentationml/2006/main">
  <p:tag name="ANGLE" val="2"/>
</p:tagLst>
</file>

<file path=ppt/tags/tag113.xml><?xml version="1.0" encoding="utf-8"?>
<p:tagLst xmlns:a="http://schemas.openxmlformats.org/drawingml/2006/main" xmlns:r="http://schemas.openxmlformats.org/officeDocument/2006/relationships" xmlns:p="http://schemas.openxmlformats.org/presentationml/2006/main">
  <p:tag name="ANGLE" val="2"/>
</p:tagLst>
</file>

<file path=ppt/tags/tag114.xml><?xml version="1.0" encoding="utf-8"?>
<p:tagLst xmlns:a="http://schemas.openxmlformats.org/drawingml/2006/main" xmlns:r="http://schemas.openxmlformats.org/officeDocument/2006/relationships" xmlns:p="http://schemas.openxmlformats.org/presentationml/2006/main">
  <p:tag name="ANGLE" val="1"/>
</p:tagLst>
</file>

<file path=ppt/tags/tag115.xml><?xml version="1.0" encoding="utf-8"?>
<p:tagLst xmlns:a="http://schemas.openxmlformats.org/drawingml/2006/main" xmlns:r="http://schemas.openxmlformats.org/officeDocument/2006/relationships" xmlns:p="http://schemas.openxmlformats.org/presentationml/2006/main">
  <p:tag name="ANGLE" val="1"/>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118.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19.xml><?xml version="1.0" encoding="utf-8"?>
<p:tagLst xmlns:a="http://schemas.openxmlformats.org/drawingml/2006/main" xmlns:r="http://schemas.openxmlformats.org/officeDocument/2006/relationships" xmlns:p="http://schemas.openxmlformats.org/presentationml/2006/main">
  <p:tag name="SHAPENAME" val="Subtitle"/>
</p:tagLst>
</file>

<file path=ppt/tags/tag12.xml><?xml version="1.0" encoding="utf-8"?>
<p:tagLst xmlns:a="http://schemas.openxmlformats.org/drawingml/2006/main" xmlns:r="http://schemas.openxmlformats.org/officeDocument/2006/relationships" xmlns:p="http://schemas.openxmlformats.org/presentationml/2006/main">
  <p:tag name="ANGLE" val="4"/>
</p:tagLst>
</file>

<file path=ppt/tags/tag120.xml><?xml version="1.0" encoding="utf-8"?>
<p:tagLst xmlns:a="http://schemas.openxmlformats.org/drawingml/2006/main" xmlns:r="http://schemas.openxmlformats.org/officeDocument/2006/relationships" xmlns:p="http://schemas.openxmlformats.org/presentationml/2006/main">
  <p:tag name="SHAPENAME" val="Titl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123.xml><?xml version="1.0" encoding="utf-8"?>
<p:tagLst xmlns:a="http://schemas.openxmlformats.org/drawingml/2006/main" xmlns:r="http://schemas.openxmlformats.org/officeDocument/2006/relationships" xmlns:p="http://schemas.openxmlformats.org/presentationml/2006/main">
  <p:tag name="SHAPENAME" val="Subtitle"/>
</p:tagLst>
</file>

<file path=ppt/tags/tag124.xml><?xml version="1.0" encoding="utf-8"?>
<p:tagLst xmlns:a="http://schemas.openxmlformats.org/drawingml/2006/main" xmlns:r="http://schemas.openxmlformats.org/officeDocument/2006/relationships" xmlns:p="http://schemas.openxmlformats.org/presentationml/2006/main">
  <p:tag name="SHAPENAME" val="Title"/>
</p:tagLst>
</file>

<file path=ppt/tags/tag12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128.xml><?xml version="1.0" encoding="utf-8"?>
<p:tagLst xmlns:a="http://schemas.openxmlformats.org/drawingml/2006/main" xmlns:r="http://schemas.openxmlformats.org/officeDocument/2006/relationships" xmlns:p="http://schemas.openxmlformats.org/presentationml/2006/main">
  <p:tag name="SHAPENAME" val="5. Source"/>
</p:tagLst>
</file>

<file path=ppt/tags/tag12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3.xml><?xml version="1.0" encoding="utf-8"?>
<p:tagLst xmlns:a="http://schemas.openxmlformats.org/drawingml/2006/main" xmlns:r="http://schemas.openxmlformats.org/officeDocument/2006/relationships" xmlns:p="http://schemas.openxmlformats.org/presentationml/2006/main">
  <p:tag name="ANGLE" val="4"/>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132.xml><?xml version="1.0" encoding="utf-8"?>
<p:tagLst xmlns:a="http://schemas.openxmlformats.org/drawingml/2006/main" xmlns:r="http://schemas.openxmlformats.org/officeDocument/2006/relationships" xmlns:p="http://schemas.openxmlformats.org/presentationml/2006/main">
  <p:tag name="SHAPENAME" val="5. Source"/>
</p:tagLst>
</file>

<file path=ppt/tags/tag13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136.xml><?xml version="1.0" encoding="utf-8"?>
<p:tagLst xmlns:a="http://schemas.openxmlformats.org/drawingml/2006/main" xmlns:r="http://schemas.openxmlformats.org/officeDocument/2006/relationships" xmlns:p="http://schemas.openxmlformats.org/presentationml/2006/main">
  <p:tag name="SHAPENAME" val="5. Source"/>
</p:tagLst>
</file>

<file path=ppt/tags/tag13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14.xml><?xml version="1.0" encoding="utf-8"?>
<p:tagLst xmlns:a="http://schemas.openxmlformats.org/drawingml/2006/main" xmlns:r="http://schemas.openxmlformats.org/officeDocument/2006/relationships" xmlns:p="http://schemas.openxmlformats.org/presentationml/2006/main">
  <p:tag name="ANGLE" val="3"/>
</p:tagLst>
</file>

<file path=ppt/tags/tag140.xml><?xml version="1.0" encoding="utf-8"?>
<p:tagLst xmlns:a="http://schemas.openxmlformats.org/drawingml/2006/main" xmlns:r="http://schemas.openxmlformats.org/officeDocument/2006/relationships" xmlns:p="http://schemas.openxmlformats.org/presentationml/2006/main">
  <p:tag name="SHAPENAME" val="5. Source"/>
</p:tagLst>
</file>

<file path=ppt/tags/tag14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3.xml><?xml version="1.0" encoding="utf-8"?>
<p:tagLst xmlns:a="http://schemas.openxmlformats.org/drawingml/2006/main" xmlns:r="http://schemas.openxmlformats.org/officeDocument/2006/relationships" xmlns:p="http://schemas.openxmlformats.org/presentationml/2006/main">
  <p:tag name="SHAPENAME" val="5. Source"/>
</p:tagLst>
</file>

<file path=ppt/tags/tag14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6.xml><?xml version="1.0" encoding="utf-8"?>
<p:tagLst xmlns:a="http://schemas.openxmlformats.org/drawingml/2006/main" xmlns:r="http://schemas.openxmlformats.org/officeDocument/2006/relationships" xmlns:p="http://schemas.openxmlformats.org/presentationml/2006/main">
  <p:tag name="SHAPENAME" val="4. Footnote"/>
</p:tagLst>
</file>

<file path=ppt/tags/tag14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48.xml><?xml version="1.0" encoding="utf-8"?>
<p:tagLst xmlns:a="http://schemas.openxmlformats.org/drawingml/2006/main" xmlns:r="http://schemas.openxmlformats.org/officeDocument/2006/relationships" xmlns:p="http://schemas.openxmlformats.org/presentationml/2006/main">
  <p:tag name="NAME" val="ACET"/>
</p:tagLst>
</file>

<file path=ppt/tags/tag149.xml><?xml version="1.0" encoding="utf-8"?>
<p:tagLst xmlns:a="http://schemas.openxmlformats.org/drawingml/2006/main" xmlns:r="http://schemas.openxmlformats.org/officeDocument/2006/relationships" xmlns:p="http://schemas.openxmlformats.org/presentationml/2006/main">
  <p:tag name="NAME" val="Moon"/>
</p:tagLst>
</file>

<file path=ppt/tags/tag15.xml><?xml version="1.0" encoding="utf-8"?>
<p:tagLst xmlns:a="http://schemas.openxmlformats.org/drawingml/2006/main" xmlns:r="http://schemas.openxmlformats.org/officeDocument/2006/relationships" xmlns:p="http://schemas.openxmlformats.org/presentationml/2006/main">
  <p:tag name="ANGLE" val="3"/>
</p:tagLst>
</file>

<file path=ppt/tags/tag150.xml><?xml version="1.0" encoding="utf-8"?>
<p:tagLst xmlns:a="http://schemas.openxmlformats.org/drawingml/2006/main" xmlns:r="http://schemas.openxmlformats.org/officeDocument/2006/relationships" xmlns:p="http://schemas.openxmlformats.org/presentationml/2006/main">
  <p:tag name="NAME" val="Moon"/>
</p:tagLst>
</file>

<file path=ppt/tags/tag151.xml><?xml version="1.0" encoding="utf-8"?>
<p:tagLst xmlns:a="http://schemas.openxmlformats.org/drawingml/2006/main" xmlns:r="http://schemas.openxmlformats.org/officeDocument/2006/relationships" xmlns:p="http://schemas.openxmlformats.org/presentationml/2006/main">
  <p:tag name="NAME" val="Moon"/>
</p:tagLst>
</file>

<file path=ppt/tags/tag152.xml><?xml version="1.0" encoding="utf-8"?>
<p:tagLst xmlns:a="http://schemas.openxmlformats.org/drawingml/2006/main" xmlns:r="http://schemas.openxmlformats.org/officeDocument/2006/relationships" xmlns:p="http://schemas.openxmlformats.org/presentationml/2006/main">
  <p:tag name="NAME" val="Moon"/>
</p:tagLst>
</file>

<file path=ppt/tags/tag153.xml><?xml version="1.0" encoding="utf-8"?>
<p:tagLst xmlns:a="http://schemas.openxmlformats.org/drawingml/2006/main" xmlns:r="http://schemas.openxmlformats.org/officeDocument/2006/relationships" xmlns:p="http://schemas.openxmlformats.org/presentationml/2006/main">
  <p:tag name="NAME" val="Moon"/>
</p:tagLst>
</file>

<file path=ppt/tags/tag154.xml><?xml version="1.0" encoding="utf-8"?>
<p:tagLst xmlns:a="http://schemas.openxmlformats.org/drawingml/2006/main" xmlns:r="http://schemas.openxmlformats.org/officeDocument/2006/relationships" xmlns:p="http://schemas.openxmlformats.org/presentationml/2006/main">
  <p:tag name="ANGLE" val="5"/>
</p:tagLst>
</file>

<file path=ppt/tags/tag155.xml><?xml version="1.0" encoding="utf-8"?>
<p:tagLst xmlns:a="http://schemas.openxmlformats.org/drawingml/2006/main" xmlns:r="http://schemas.openxmlformats.org/officeDocument/2006/relationships" xmlns:p="http://schemas.openxmlformats.org/presentationml/2006/main">
  <p:tag name="ANGLE" val="5"/>
</p:tagLst>
</file>

<file path=ppt/tags/tag156.xml><?xml version="1.0" encoding="utf-8"?>
<p:tagLst xmlns:a="http://schemas.openxmlformats.org/drawingml/2006/main" xmlns:r="http://schemas.openxmlformats.org/officeDocument/2006/relationships" xmlns:p="http://schemas.openxmlformats.org/presentationml/2006/main">
  <p:tag name="ANGLE" val="4"/>
</p:tagLst>
</file>

<file path=ppt/tags/tag157.xml><?xml version="1.0" encoding="utf-8"?>
<p:tagLst xmlns:a="http://schemas.openxmlformats.org/drawingml/2006/main" xmlns:r="http://schemas.openxmlformats.org/officeDocument/2006/relationships" xmlns:p="http://schemas.openxmlformats.org/presentationml/2006/main">
  <p:tag name="ANGLE" val="4"/>
</p:tagLst>
</file>

<file path=ppt/tags/tag158.xml><?xml version="1.0" encoding="utf-8"?>
<p:tagLst xmlns:a="http://schemas.openxmlformats.org/drawingml/2006/main" xmlns:r="http://schemas.openxmlformats.org/officeDocument/2006/relationships" xmlns:p="http://schemas.openxmlformats.org/presentationml/2006/main">
  <p:tag name="ANGLE" val="3"/>
</p:tagLst>
</file>

<file path=ppt/tags/tag159.xml><?xml version="1.0" encoding="utf-8"?>
<p:tagLst xmlns:a="http://schemas.openxmlformats.org/drawingml/2006/main" xmlns:r="http://schemas.openxmlformats.org/officeDocument/2006/relationships" xmlns:p="http://schemas.openxmlformats.org/presentationml/2006/main">
  <p:tag name="ANGLE" val="3"/>
</p:tagLst>
</file>

<file path=ppt/tags/tag16.xml><?xml version="1.0" encoding="utf-8"?>
<p:tagLst xmlns:a="http://schemas.openxmlformats.org/drawingml/2006/main" xmlns:r="http://schemas.openxmlformats.org/officeDocument/2006/relationships" xmlns:p="http://schemas.openxmlformats.org/presentationml/2006/main">
  <p:tag name="ANGLE" val="2"/>
</p:tagLst>
</file>

<file path=ppt/tags/tag160.xml><?xml version="1.0" encoding="utf-8"?>
<p:tagLst xmlns:a="http://schemas.openxmlformats.org/drawingml/2006/main" xmlns:r="http://schemas.openxmlformats.org/officeDocument/2006/relationships" xmlns:p="http://schemas.openxmlformats.org/presentationml/2006/main">
  <p:tag name="ANGLE" val="2"/>
</p:tagLst>
</file>

<file path=ppt/tags/tag161.xml><?xml version="1.0" encoding="utf-8"?>
<p:tagLst xmlns:a="http://schemas.openxmlformats.org/drawingml/2006/main" xmlns:r="http://schemas.openxmlformats.org/officeDocument/2006/relationships" xmlns:p="http://schemas.openxmlformats.org/presentationml/2006/main">
  <p:tag name="ANGLE" val="2"/>
</p:tagLst>
</file>

<file path=ppt/tags/tag162.xml><?xml version="1.0" encoding="utf-8"?>
<p:tagLst xmlns:a="http://schemas.openxmlformats.org/drawingml/2006/main" xmlns:r="http://schemas.openxmlformats.org/officeDocument/2006/relationships" xmlns:p="http://schemas.openxmlformats.org/presentationml/2006/main">
  <p:tag name="ANGLE" val="1"/>
</p:tagLst>
</file>

<file path=ppt/tags/tag163.xml><?xml version="1.0" encoding="utf-8"?>
<p:tagLst xmlns:a="http://schemas.openxmlformats.org/drawingml/2006/main" xmlns:r="http://schemas.openxmlformats.org/officeDocument/2006/relationships" xmlns:p="http://schemas.openxmlformats.org/presentationml/2006/main">
  <p:tag name="ANGLE" val="1"/>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166.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67.xml><?xml version="1.0" encoding="utf-8"?>
<p:tagLst xmlns:a="http://schemas.openxmlformats.org/drawingml/2006/main" xmlns:r="http://schemas.openxmlformats.org/officeDocument/2006/relationships" xmlns:p="http://schemas.openxmlformats.org/presentationml/2006/main">
  <p:tag name="SHAPENAME" val="Subtitle"/>
</p:tagLst>
</file>

<file path=ppt/tags/tag168.xml><?xml version="1.0" encoding="utf-8"?>
<p:tagLst xmlns:a="http://schemas.openxmlformats.org/drawingml/2006/main" xmlns:r="http://schemas.openxmlformats.org/officeDocument/2006/relationships" xmlns:p="http://schemas.openxmlformats.org/presentationml/2006/main">
  <p:tag name="SHAPENAME" val="Title"/>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ANGLE" val="2"/>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171.xml><?xml version="1.0" encoding="utf-8"?>
<p:tagLst xmlns:a="http://schemas.openxmlformats.org/drawingml/2006/main" xmlns:r="http://schemas.openxmlformats.org/officeDocument/2006/relationships" xmlns:p="http://schemas.openxmlformats.org/presentationml/2006/main">
  <p:tag name="SHAPENAME" val="Subtitle"/>
</p:tagLst>
</file>

<file path=ppt/tags/tag172.xml><?xml version="1.0" encoding="utf-8"?>
<p:tagLst xmlns:a="http://schemas.openxmlformats.org/drawingml/2006/main" xmlns:r="http://schemas.openxmlformats.org/officeDocument/2006/relationships" xmlns:p="http://schemas.openxmlformats.org/presentationml/2006/main">
  <p:tag name="SHAPENAME" val="Title"/>
</p:tagLst>
</file>

<file path=ppt/tags/tag17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176.xml><?xml version="1.0" encoding="utf-8"?>
<p:tagLst xmlns:a="http://schemas.openxmlformats.org/drawingml/2006/main" xmlns:r="http://schemas.openxmlformats.org/officeDocument/2006/relationships" xmlns:p="http://schemas.openxmlformats.org/presentationml/2006/main">
  <p:tag name="SHAPENAME" val="5. Source"/>
</p:tagLst>
</file>

<file path=ppt/tags/tag17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18.xml><?xml version="1.0" encoding="utf-8"?>
<p:tagLst xmlns:a="http://schemas.openxmlformats.org/drawingml/2006/main" xmlns:r="http://schemas.openxmlformats.org/officeDocument/2006/relationships" xmlns:p="http://schemas.openxmlformats.org/presentationml/2006/main">
  <p:tag name="ANGLE" val="1"/>
</p:tagLst>
</file>

<file path=ppt/tags/tag180.xml><?xml version="1.0" encoding="utf-8"?>
<p:tagLst xmlns:a="http://schemas.openxmlformats.org/drawingml/2006/main" xmlns:r="http://schemas.openxmlformats.org/officeDocument/2006/relationships" xmlns:p="http://schemas.openxmlformats.org/presentationml/2006/main">
  <p:tag name="SHAPENAME" val="5. Source"/>
</p:tagLst>
</file>

<file path=ppt/tags/tag18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184.xml><?xml version="1.0" encoding="utf-8"?>
<p:tagLst xmlns:a="http://schemas.openxmlformats.org/drawingml/2006/main" xmlns:r="http://schemas.openxmlformats.org/officeDocument/2006/relationships" xmlns:p="http://schemas.openxmlformats.org/presentationml/2006/main">
  <p:tag name="SHAPENAME" val="5. Source"/>
</p:tagLst>
</file>

<file path=ppt/tags/tag18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188.xml><?xml version="1.0" encoding="utf-8"?>
<p:tagLst xmlns:a="http://schemas.openxmlformats.org/drawingml/2006/main" xmlns:r="http://schemas.openxmlformats.org/officeDocument/2006/relationships" xmlns:p="http://schemas.openxmlformats.org/presentationml/2006/main">
  <p:tag name="SHAPENAME" val="5. Source"/>
</p:tagLst>
</file>

<file path=ppt/tags/tag18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9.xml><?xml version="1.0" encoding="utf-8"?>
<p:tagLst xmlns:a="http://schemas.openxmlformats.org/drawingml/2006/main" xmlns:r="http://schemas.openxmlformats.org/officeDocument/2006/relationships" xmlns:p="http://schemas.openxmlformats.org/presentationml/2006/main">
  <p:tag name="ANGLE" val="1"/>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1.xml><?xml version="1.0" encoding="utf-8"?>
<p:tagLst xmlns:a="http://schemas.openxmlformats.org/drawingml/2006/main" xmlns:r="http://schemas.openxmlformats.org/officeDocument/2006/relationships" xmlns:p="http://schemas.openxmlformats.org/presentationml/2006/main">
  <p:tag name="SHAPENAME" val="5. Source"/>
</p:tagLst>
</file>

<file path=ppt/tags/tag19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xml><?xml version="1.0" encoding="utf-8"?>
<p:tagLst xmlns:a="http://schemas.openxmlformats.org/drawingml/2006/main" xmlns:r="http://schemas.openxmlformats.org/officeDocument/2006/relationships" xmlns:p="http://schemas.openxmlformats.org/presentationml/2006/main">
  <p:tag name="SHAPENAME" val="4. Footno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22.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3.xml><?xml version="1.0" encoding="utf-8"?>
<p:tagLst xmlns:a="http://schemas.openxmlformats.org/drawingml/2006/main" xmlns:r="http://schemas.openxmlformats.org/officeDocument/2006/relationships" xmlns:p="http://schemas.openxmlformats.org/presentationml/2006/main">
  <p:tag name="SHAPENAME" val="Subtitle"/>
</p:tagLst>
</file>

<file path=ppt/tags/tag24.xml><?xml version="1.0" encoding="utf-8"?>
<p:tagLst xmlns:a="http://schemas.openxmlformats.org/drawingml/2006/main" xmlns:r="http://schemas.openxmlformats.org/officeDocument/2006/relationships" xmlns:p="http://schemas.openxmlformats.org/presentationml/2006/main">
  <p:tag name="SHAPENAME" val="Titl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27.xml><?xml version="1.0" encoding="utf-8"?>
<p:tagLst xmlns:a="http://schemas.openxmlformats.org/drawingml/2006/main" xmlns:r="http://schemas.openxmlformats.org/officeDocument/2006/relationships" xmlns:p="http://schemas.openxmlformats.org/presentationml/2006/main">
  <p:tag name="SHAPENAME" val="Subtitle"/>
</p:tagLst>
</file>

<file path=ppt/tags/tag28.xml><?xml version="1.0" encoding="utf-8"?>
<p:tagLst xmlns:a="http://schemas.openxmlformats.org/drawingml/2006/main" xmlns:r="http://schemas.openxmlformats.org/officeDocument/2006/relationships" xmlns:p="http://schemas.openxmlformats.org/presentationml/2006/main">
  <p:tag name="SHAPENAME" val="Title"/>
</p:tagLst>
</file>

<file path=ppt/tags/tag2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32.xml><?xml version="1.0" encoding="utf-8"?>
<p:tagLst xmlns:a="http://schemas.openxmlformats.org/drawingml/2006/main" xmlns:r="http://schemas.openxmlformats.org/officeDocument/2006/relationships" xmlns:p="http://schemas.openxmlformats.org/presentationml/2006/main">
  <p:tag name="SHAPENAME" val="5. Source"/>
</p:tagLst>
</file>

<file path=ppt/tags/tag3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36.xml><?xml version="1.0" encoding="utf-8"?>
<p:tagLst xmlns:a="http://schemas.openxmlformats.org/drawingml/2006/main" xmlns:r="http://schemas.openxmlformats.org/officeDocument/2006/relationships" xmlns:p="http://schemas.openxmlformats.org/presentationml/2006/main">
  <p:tag name="SHAPENAME" val="5. Source"/>
</p:tagLst>
</file>

<file path=ppt/tags/tag3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4.xml><?xml version="1.0" encoding="utf-8"?>
<p:tagLst xmlns:a="http://schemas.openxmlformats.org/drawingml/2006/main" xmlns:r="http://schemas.openxmlformats.org/officeDocument/2006/relationships" xmlns:p="http://schemas.openxmlformats.org/presentationml/2006/main">
  <p:tag name="NAME" val="ACET"/>
</p:tagLst>
</file>

<file path=ppt/tags/tag40.xml><?xml version="1.0" encoding="utf-8"?>
<p:tagLst xmlns:a="http://schemas.openxmlformats.org/drawingml/2006/main" xmlns:r="http://schemas.openxmlformats.org/officeDocument/2006/relationships" xmlns:p="http://schemas.openxmlformats.org/presentationml/2006/main">
  <p:tag name="SHAPENAME" val="5. Source"/>
</p:tagLst>
</file>

<file path=ppt/tags/tag4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44.xml><?xml version="1.0" encoding="utf-8"?>
<p:tagLst xmlns:a="http://schemas.openxmlformats.org/drawingml/2006/main" xmlns:r="http://schemas.openxmlformats.org/officeDocument/2006/relationships" xmlns:p="http://schemas.openxmlformats.org/presentationml/2006/main">
  <p:tag name="SHAPENAME" val="5. Source"/>
</p:tagLst>
</file>

<file path=ppt/tags/tag4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SHAPENAME" val="5. Source"/>
</p:tagLst>
</file>

<file path=ppt/tags/tag4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NAME" val="Moon"/>
</p:tagLst>
</file>

<file path=ppt/tags/tag50.xml><?xml version="1.0" encoding="utf-8"?>
<p:tagLst xmlns:a="http://schemas.openxmlformats.org/drawingml/2006/main" xmlns:r="http://schemas.openxmlformats.org/officeDocument/2006/relationships" xmlns:p="http://schemas.openxmlformats.org/presentationml/2006/main">
  <p:tag name="SHAPENAME" val="4. Footnote"/>
</p:tagLst>
</file>

<file path=ppt/tags/tag5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2.xml><?xml version="1.0" encoding="utf-8"?>
<p:tagLst xmlns:a="http://schemas.openxmlformats.org/drawingml/2006/main" xmlns:r="http://schemas.openxmlformats.org/officeDocument/2006/relationships" xmlns:p="http://schemas.openxmlformats.org/presentationml/2006/main">
  <p:tag name="NAME" val="ACET"/>
</p:tagLst>
</file>

<file path=ppt/tags/tag53.xml><?xml version="1.0" encoding="utf-8"?>
<p:tagLst xmlns:a="http://schemas.openxmlformats.org/drawingml/2006/main" xmlns:r="http://schemas.openxmlformats.org/officeDocument/2006/relationships" xmlns:p="http://schemas.openxmlformats.org/presentationml/2006/main">
  <p:tag name="NAME" val="Moon"/>
</p:tagLst>
</file>

<file path=ppt/tags/tag54.xml><?xml version="1.0" encoding="utf-8"?>
<p:tagLst xmlns:a="http://schemas.openxmlformats.org/drawingml/2006/main" xmlns:r="http://schemas.openxmlformats.org/officeDocument/2006/relationships" xmlns:p="http://schemas.openxmlformats.org/presentationml/2006/main">
  <p:tag name="NAME" val="Moon"/>
</p:tagLst>
</file>

<file path=ppt/tags/tag55.xml><?xml version="1.0" encoding="utf-8"?>
<p:tagLst xmlns:a="http://schemas.openxmlformats.org/drawingml/2006/main" xmlns:r="http://schemas.openxmlformats.org/officeDocument/2006/relationships" xmlns:p="http://schemas.openxmlformats.org/presentationml/2006/main">
  <p:tag name="NAME" val="Moon"/>
</p:tagLst>
</file>

<file path=ppt/tags/tag56.xml><?xml version="1.0" encoding="utf-8"?>
<p:tagLst xmlns:a="http://schemas.openxmlformats.org/drawingml/2006/main" xmlns:r="http://schemas.openxmlformats.org/officeDocument/2006/relationships" xmlns:p="http://schemas.openxmlformats.org/presentationml/2006/main">
  <p:tag name="NAME" val="Moon"/>
</p:tagLst>
</file>

<file path=ppt/tags/tag57.xml><?xml version="1.0" encoding="utf-8"?>
<p:tagLst xmlns:a="http://schemas.openxmlformats.org/drawingml/2006/main" xmlns:r="http://schemas.openxmlformats.org/officeDocument/2006/relationships" xmlns:p="http://schemas.openxmlformats.org/presentationml/2006/main">
  <p:tag name="NAME" val="Moon"/>
</p:tagLst>
</file>

<file path=ppt/tags/tag58.xml><?xml version="1.0" encoding="utf-8"?>
<p:tagLst xmlns:a="http://schemas.openxmlformats.org/drawingml/2006/main" xmlns:r="http://schemas.openxmlformats.org/officeDocument/2006/relationships" xmlns:p="http://schemas.openxmlformats.org/presentationml/2006/main">
  <p:tag name="ANGLE" val="5"/>
</p:tagLst>
</file>

<file path=ppt/tags/tag59.xml><?xml version="1.0" encoding="utf-8"?>
<p:tagLst xmlns:a="http://schemas.openxmlformats.org/drawingml/2006/main" xmlns:r="http://schemas.openxmlformats.org/officeDocument/2006/relationships" xmlns:p="http://schemas.openxmlformats.org/presentationml/2006/main">
  <p:tag name="ANGLE" val="5"/>
</p:tagLst>
</file>

<file path=ppt/tags/tag6.xml><?xml version="1.0" encoding="utf-8"?>
<p:tagLst xmlns:a="http://schemas.openxmlformats.org/drawingml/2006/main" xmlns:r="http://schemas.openxmlformats.org/officeDocument/2006/relationships" xmlns:p="http://schemas.openxmlformats.org/presentationml/2006/main">
  <p:tag name="NAME" val="Moon"/>
</p:tagLst>
</file>

<file path=ppt/tags/tag60.xml><?xml version="1.0" encoding="utf-8"?>
<p:tagLst xmlns:a="http://schemas.openxmlformats.org/drawingml/2006/main" xmlns:r="http://schemas.openxmlformats.org/officeDocument/2006/relationships" xmlns:p="http://schemas.openxmlformats.org/presentationml/2006/main">
  <p:tag name="ANGLE" val="4"/>
</p:tagLst>
</file>

<file path=ppt/tags/tag61.xml><?xml version="1.0" encoding="utf-8"?>
<p:tagLst xmlns:a="http://schemas.openxmlformats.org/drawingml/2006/main" xmlns:r="http://schemas.openxmlformats.org/officeDocument/2006/relationships" xmlns:p="http://schemas.openxmlformats.org/presentationml/2006/main">
  <p:tag name="ANGLE" val="4"/>
</p:tagLst>
</file>

<file path=ppt/tags/tag62.xml><?xml version="1.0" encoding="utf-8"?>
<p:tagLst xmlns:a="http://schemas.openxmlformats.org/drawingml/2006/main" xmlns:r="http://schemas.openxmlformats.org/officeDocument/2006/relationships" xmlns:p="http://schemas.openxmlformats.org/presentationml/2006/main">
  <p:tag name="ANGLE" val="3"/>
</p:tagLst>
</file>

<file path=ppt/tags/tag63.xml><?xml version="1.0" encoding="utf-8"?>
<p:tagLst xmlns:a="http://schemas.openxmlformats.org/drawingml/2006/main" xmlns:r="http://schemas.openxmlformats.org/officeDocument/2006/relationships" xmlns:p="http://schemas.openxmlformats.org/presentationml/2006/main">
  <p:tag name="ANGLE" val="3"/>
</p:tagLst>
</file>

<file path=ppt/tags/tag64.xml><?xml version="1.0" encoding="utf-8"?>
<p:tagLst xmlns:a="http://schemas.openxmlformats.org/drawingml/2006/main" xmlns:r="http://schemas.openxmlformats.org/officeDocument/2006/relationships" xmlns:p="http://schemas.openxmlformats.org/presentationml/2006/main">
  <p:tag name="ANGLE" val="2"/>
</p:tagLst>
</file>

<file path=ppt/tags/tag65.xml><?xml version="1.0" encoding="utf-8"?>
<p:tagLst xmlns:a="http://schemas.openxmlformats.org/drawingml/2006/main" xmlns:r="http://schemas.openxmlformats.org/officeDocument/2006/relationships" xmlns:p="http://schemas.openxmlformats.org/presentationml/2006/main">
  <p:tag name="ANGLE" val="2"/>
</p:tagLst>
</file>

<file path=ppt/tags/tag66.xml><?xml version="1.0" encoding="utf-8"?>
<p:tagLst xmlns:a="http://schemas.openxmlformats.org/drawingml/2006/main" xmlns:r="http://schemas.openxmlformats.org/officeDocument/2006/relationships" xmlns:p="http://schemas.openxmlformats.org/presentationml/2006/main">
  <p:tag name="ANGLE" val="1"/>
</p:tagLst>
</file>

<file path=ppt/tags/tag67.xml><?xml version="1.0" encoding="utf-8"?>
<p:tagLst xmlns:a="http://schemas.openxmlformats.org/drawingml/2006/main" xmlns:r="http://schemas.openxmlformats.org/officeDocument/2006/relationships" xmlns:p="http://schemas.openxmlformats.org/presentationml/2006/main">
  <p:tag name="ANGLE" val="1"/>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7.xml><?xml version="1.0" encoding="utf-8"?>
<p:tagLst xmlns:a="http://schemas.openxmlformats.org/drawingml/2006/main" xmlns:r="http://schemas.openxmlformats.org/officeDocument/2006/relationships" xmlns:p="http://schemas.openxmlformats.org/presentationml/2006/main">
  <p:tag name="NAME" val="Moon"/>
</p:tagLst>
</file>

<file path=ppt/tags/tag70.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71.xml><?xml version="1.0" encoding="utf-8"?>
<p:tagLst xmlns:a="http://schemas.openxmlformats.org/drawingml/2006/main" xmlns:r="http://schemas.openxmlformats.org/officeDocument/2006/relationships" xmlns:p="http://schemas.openxmlformats.org/presentationml/2006/main">
  <p:tag name="SHAPENAME" val="Subtitle"/>
</p:tagLst>
</file>

<file path=ppt/tags/tag72.xml><?xml version="1.0" encoding="utf-8"?>
<p:tagLst xmlns:a="http://schemas.openxmlformats.org/drawingml/2006/main" xmlns:r="http://schemas.openxmlformats.org/officeDocument/2006/relationships" xmlns:p="http://schemas.openxmlformats.org/presentationml/2006/main">
  <p:tag name="SHAPENAME" val="Titl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75.xml><?xml version="1.0" encoding="utf-8"?>
<p:tagLst xmlns:a="http://schemas.openxmlformats.org/drawingml/2006/main" xmlns:r="http://schemas.openxmlformats.org/officeDocument/2006/relationships" xmlns:p="http://schemas.openxmlformats.org/presentationml/2006/main">
  <p:tag name="SHAPENAME" val="Subtitle"/>
</p:tagLst>
</file>

<file path=ppt/tags/tag76.xml><?xml version="1.0" encoding="utf-8"?>
<p:tagLst xmlns:a="http://schemas.openxmlformats.org/drawingml/2006/main" xmlns:r="http://schemas.openxmlformats.org/officeDocument/2006/relationships" xmlns:p="http://schemas.openxmlformats.org/presentationml/2006/main">
  <p:tag name="SHAPENAME" val="Title"/>
</p:tagLst>
</file>

<file path=ppt/tags/tag7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8.xml><?xml version="1.0" encoding="utf-8"?>
<p:tagLst xmlns:a="http://schemas.openxmlformats.org/drawingml/2006/main" xmlns:r="http://schemas.openxmlformats.org/officeDocument/2006/relationships" xmlns:p="http://schemas.openxmlformats.org/presentationml/2006/main">
  <p:tag name="NAME" val="Moon"/>
</p:tagLst>
</file>

<file path=ppt/tags/tag80.xml><?xml version="1.0" encoding="utf-8"?>
<p:tagLst xmlns:a="http://schemas.openxmlformats.org/drawingml/2006/main" xmlns:r="http://schemas.openxmlformats.org/officeDocument/2006/relationships" xmlns:p="http://schemas.openxmlformats.org/presentationml/2006/main">
  <p:tag name="SHAPENAME" val="5. Source"/>
</p:tagLst>
</file>

<file path=ppt/tags/tag8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84.xml><?xml version="1.0" encoding="utf-8"?>
<p:tagLst xmlns:a="http://schemas.openxmlformats.org/drawingml/2006/main" xmlns:r="http://schemas.openxmlformats.org/officeDocument/2006/relationships" xmlns:p="http://schemas.openxmlformats.org/presentationml/2006/main">
  <p:tag name="SHAPENAME" val="5. Source"/>
</p:tagLst>
</file>

<file path=ppt/tags/tag8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88.xml><?xml version="1.0" encoding="utf-8"?>
<p:tagLst xmlns:a="http://schemas.openxmlformats.org/drawingml/2006/main" xmlns:r="http://schemas.openxmlformats.org/officeDocument/2006/relationships" xmlns:p="http://schemas.openxmlformats.org/presentationml/2006/main">
  <p:tag name="SHAPENAME" val="5. Source"/>
</p:tagLst>
</file>

<file path=ppt/tags/tag8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xml><?xml version="1.0" encoding="utf-8"?>
<p:tagLst xmlns:a="http://schemas.openxmlformats.org/drawingml/2006/main" xmlns:r="http://schemas.openxmlformats.org/officeDocument/2006/relationships" xmlns:p="http://schemas.openxmlformats.org/presentationml/2006/main">
  <p:tag name="NAME" val="Moon"/>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92.xml><?xml version="1.0" encoding="utf-8"?>
<p:tagLst xmlns:a="http://schemas.openxmlformats.org/drawingml/2006/main" xmlns:r="http://schemas.openxmlformats.org/officeDocument/2006/relationships" xmlns:p="http://schemas.openxmlformats.org/presentationml/2006/main">
  <p:tag name="SHAPENAME" val="5. Source"/>
</p:tagLst>
</file>

<file path=ppt/tags/tag9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SHAPENAME" val="5. Source"/>
</p:tagLst>
</file>

<file path=ppt/tags/tag9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SHAPENAME" val="4. Footnote"/>
</p:tagLst>
</file>

<file path=ppt/tags/tag99.xml><?xml version="1.0" encoding="utf-8"?>
<p:tagLst xmlns:a="http://schemas.openxmlformats.org/drawingml/2006/main" xmlns:r="http://schemas.openxmlformats.org/officeDocument/2006/relationships" xmlns:p="http://schemas.openxmlformats.org/presentationml/2006/main">
  <p:tag name="SHAPENAME" val="2. Slide Title"/>
</p:tagLst>
</file>

<file path=ppt/theme/theme1.xml><?xml version="1.0" encoding="utf-8"?>
<a:theme xmlns:a="http://schemas.openxmlformats.org/drawingml/2006/main" name="White">
  <a:themeElements>
    <a:clrScheme name="Official Mass.gov">
      <a:dk1>
        <a:srgbClr val="000000"/>
      </a:dk1>
      <a:lt1>
        <a:srgbClr val="FFFFFF"/>
      </a:lt1>
      <a:dk2>
        <a:srgbClr val="535353"/>
      </a:dk2>
      <a:lt2>
        <a:srgbClr val="F2F2F2"/>
      </a:lt2>
      <a:accent1>
        <a:srgbClr val="14558F"/>
      </a:accent1>
      <a:accent2>
        <a:srgbClr val="388557"/>
      </a:accent2>
      <a:accent3>
        <a:srgbClr val="F6C51B"/>
      </a:accent3>
      <a:accent4>
        <a:srgbClr val="CD0D0D"/>
      </a:accent4>
      <a:accent5>
        <a:srgbClr val="680A1D"/>
      </a:accent5>
      <a:accent6>
        <a:srgbClr val="3E92CF"/>
      </a:accent6>
      <a:hlink>
        <a:srgbClr val="0000FF"/>
      </a:hlink>
      <a:folHlink>
        <a:srgbClr val="800080"/>
      </a:folHlink>
    </a:clrScheme>
    <a:fontScheme name="Custo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1F497D"/>
        </a:accent1>
        <a:accent2>
          <a:srgbClr val="4F81BD"/>
        </a:accent2>
        <a:accent3>
          <a:srgbClr val="C0504D"/>
        </a:accent3>
        <a:accent4>
          <a:srgbClr val="9BBB59"/>
        </a:accent4>
        <a:accent5>
          <a:srgbClr val="00269E"/>
        </a:accent5>
        <a:accent6>
          <a:srgbClr val="4D4D4D"/>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 name="Custom Color6">
      <a:srgbClr val="8064A2"/>
    </a:custClr>
    <a:custClr name="Custom Color7">
      <a:srgbClr val="4BACC6"/>
    </a:custClr>
    <a:custClr name="Custom Color8">
      <a:srgbClr val="F79646"/>
    </a:custClr>
    <a:custClr name="Custom Color9">
      <a:srgbClr val="EEECE1"/>
    </a:custClr>
  </a:custClrLst>
  <a:extLst>
    <a:ext uri="{05A4C25C-085E-4340-85A3-A5531E510DB2}">
      <thm15:themeFamily xmlns:thm15="http://schemas.microsoft.com/office/thememl/2012/main" name="20210518_HAF_Kickoff_v1.potx" id="{A0B862EF-0DE6-4840-AD4F-1140F8E4C274}" vid="{364821FC-BB00-4440-A08F-FB81417C5FD0}"/>
    </a:ext>
  </a:extLst>
</a:theme>
</file>

<file path=ppt/theme/theme2.xml><?xml version="1.0" encoding="utf-8"?>
<a:theme xmlns:a="http://schemas.openxmlformats.org/drawingml/2006/main" name="1_White">
  <a:themeElements>
    <a:clrScheme name="Official Mass.gov">
      <a:dk1>
        <a:srgbClr val="000000"/>
      </a:dk1>
      <a:lt1>
        <a:srgbClr val="FFFFFF"/>
      </a:lt1>
      <a:dk2>
        <a:srgbClr val="535353"/>
      </a:dk2>
      <a:lt2>
        <a:srgbClr val="F2F2F2"/>
      </a:lt2>
      <a:accent1>
        <a:srgbClr val="14558F"/>
      </a:accent1>
      <a:accent2>
        <a:srgbClr val="388557"/>
      </a:accent2>
      <a:accent3>
        <a:srgbClr val="F6C51B"/>
      </a:accent3>
      <a:accent4>
        <a:srgbClr val="CD0D0D"/>
      </a:accent4>
      <a:accent5>
        <a:srgbClr val="680A1D"/>
      </a:accent5>
      <a:accent6>
        <a:srgbClr val="3E92CF"/>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1F497D"/>
        </a:accent1>
        <a:accent2>
          <a:srgbClr val="4F81BD"/>
        </a:accent2>
        <a:accent3>
          <a:srgbClr val="C0504D"/>
        </a:accent3>
        <a:accent4>
          <a:srgbClr val="9BBB59"/>
        </a:accent4>
        <a:accent5>
          <a:srgbClr val="00269E"/>
        </a:accent5>
        <a:accent6>
          <a:srgbClr val="4D4D4D"/>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 name="Custom Color6">
      <a:srgbClr val="8064A2"/>
    </a:custClr>
    <a:custClr name="Custom Color7">
      <a:srgbClr val="4BACC6"/>
    </a:custClr>
    <a:custClr name="Custom Color8">
      <a:srgbClr val="F79646"/>
    </a:custClr>
    <a:custClr name="Custom Color9">
      <a:srgbClr val="EEECE1"/>
    </a:custClr>
  </a:custClrLst>
  <a:extLst>
    <a:ext uri="{05A4C25C-085E-4340-85A3-A5531E510DB2}">
      <thm15:themeFamily xmlns:thm15="http://schemas.microsoft.com/office/thememl/2012/main" name="20210518_HAF_Kickoff_v1.potx" id="{A0B862EF-0DE6-4840-AD4F-1140F8E4C274}" vid="{364821FC-BB00-4440-A08F-FB81417C5FD0}"/>
    </a:ext>
  </a:extLst>
</a:theme>
</file>

<file path=ppt/theme/theme3.xml><?xml version="1.0" encoding="utf-8"?>
<a:theme xmlns:a="http://schemas.openxmlformats.org/drawingml/2006/main" name="2_White">
  <a:themeElements>
    <a:clrScheme name="Official Mass.gov">
      <a:dk1>
        <a:srgbClr val="000000"/>
      </a:dk1>
      <a:lt1>
        <a:srgbClr val="FFFFFF"/>
      </a:lt1>
      <a:dk2>
        <a:srgbClr val="535353"/>
      </a:dk2>
      <a:lt2>
        <a:srgbClr val="F2F2F2"/>
      </a:lt2>
      <a:accent1>
        <a:srgbClr val="14558F"/>
      </a:accent1>
      <a:accent2>
        <a:srgbClr val="388557"/>
      </a:accent2>
      <a:accent3>
        <a:srgbClr val="F6C51B"/>
      </a:accent3>
      <a:accent4>
        <a:srgbClr val="CD0D0D"/>
      </a:accent4>
      <a:accent5>
        <a:srgbClr val="680A1D"/>
      </a:accent5>
      <a:accent6>
        <a:srgbClr val="3E92CF"/>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1F497D"/>
        </a:accent1>
        <a:accent2>
          <a:srgbClr val="4F81BD"/>
        </a:accent2>
        <a:accent3>
          <a:srgbClr val="C0504D"/>
        </a:accent3>
        <a:accent4>
          <a:srgbClr val="9BBB59"/>
        </a:accent4>
        <a:accent5>
          <a:srgbClr val="00269E"/>
        </a:accent5>
        <a:accent6>
          <a:srgbClr val="4D4D4D"/>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 name="Custom Color6">
      <a:srgbClr val="8064A2"/>
    </a:custClr>
    <a:custClr name="Custom Color7">
      <a:srgbClr val="4BACC6"/>
    </a:custClr>
    <a:custClr name="Custom Color8">
      <a:srgbClr val="F79646"/>
    </a:custClr>
    <a:custClr name="Custom Color9">
      <a:srgbClr val="EEECE1"/>
    </a:custClr>
  </a:custClrLst>
  <a:extLst>
    <a:ext uri="{05A4C25C-085E-4340-85A3-A5531E510DB2}">
      <thm15:themeFamily xmlns:thm15="http://schemas.microsoft.com/office/thememl/2012/main" name="20210518_HAF_Kickoff_v1.potx" id="{A0B862EF-0DE6-4840-AD4F-1140F8E4C274}" vid="{364821FC-BB00-4440-A08F-FB81417C5FD0}"/>
    </a:ext>
  </a:extLst>
</a:theme>
</file>

<file path=ppt/theme/theme4.xml><?xml version="1.0" encoding="utf-8"?>
<a:theme xmlns:a="http://schemas.openxmlformats.org/drawingml/2006/main" name="White">
  <a:themeElements>
    <a:clrScheme name="Official Mass.gov">
      <a:dk1>
        <a:srgbClr val="000000"/>
      </a:dk1>
      <a:lt1>
        <a:srgbClr val="FFFFFF"/>
      </a:lt1>
      <a:dk2>
        <a:srgbClr val="535353"/>
      </a:dk2>
      <a:lt2>
        <a:srgbClr val="F2F2F2"/>
      </a:lt2>
      <a:accent1>
        <a:srgbClr val="14558F"/>
      </a:accent1>
      <a:accent2>
        <a:srgbClr val="388557"/>
      </a:accent2>
      <a:accent3>
        <a:srgbClr val="F6C51B"/>
      </a:accent3>
      <a:accent4>
        <a:srgbClr val="CD0D0D"/>
      </a:accent4>
      <a:accent5>
        <a:srgbClr val="680A1D"/>
      </a:accent5>
      <a:accent6>
        <a:srgbClr val="3E92CF"/>
      </a:accent6>
      <a:hlink>
        <a:srgbClr val="0000FF"/>
      </a:hlink>
      <a:folHlink>
        <a:srgbClr val="800080"/>
      </a:folHlink>
    </a:clrScheme>
    <a:fontScheme name="Custo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1F497D"/>
        </a:accent1>
        <a:accent2>
          <a:srgbClr val="4F81BD"/>
        </a:accent2>
        <a:accent3>
          <a:srgbClr val="C0504D"/>
        </a:accent3>
        <a:accent4>
          <a:srgbClr val="9BBB59"/>
        </a:accent4>
        <a:accent5>
          <a:srgbClr val="00269E"/>
        </a:accent5>
        <a:accent6>
          <a:srgbClr val="4D4D4D"/>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 name="Custom Color6">
      <a:srgbClr val="8064A2"/>
    </a:custClr>
    <a:custClr name="Custom Color7">
      <a:srgbClr val="4BACC6"/>
    </a:custClr>
    <a:custClr name="Custom Color8">
      <a:srgbClr val="F79646"/>
    </a:custClr>
    <a:custClr name="Custom Color9">
      <a:srgbClr val="EEECE1"/>
    </a:custClr>
  </a:custClrLst>
  <a:extLst>
    <a:ext uri="{05A4C25C-085E-4340-85A3-A5531E510DB2}">
      <thm15:themeFamily xmlns:thm15="http://schemas.microsoft.com/office/thememl/2012/main" name="20210518_HAF_Kickoff_v1.potx" id="{A0B862EF-0DE6-4840-AD4F-1140F8E4C274}" vid="{364821FC-BB00-4440-A08F-FB81417C5FD0}"/>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517B14D604B3B48B5D202D444E0E01D" ma:contentTypeVersion="12" ma:contentTypeDescription="Create a new document." ma:contentTypeScope="" ma:versionID="9f0e071d3f3d1ed91323eec309a5aec1">
  <xsd:schema xmlns:xsd="http://www.w3.org/2001/XMLSchema" xmlns:xs="http://www.w3.org/2001/XMLSchema" xmlns:p="http://schemas.microsoft.com/office/2006/metadata/properties" xmlns:ns2="00f635cb-58c7-4c7c-a2be-5f3d12299da6" xmlns:ns3="dc119905-464d-4721-bcb1-84ed6b26f144" targetNamespace="http://schemas.microsoft.com/office/2006/metadata/properties" ma:root="true" ma:fieldsID="f899fb4bd9a6fc178a7b64ac3985bfaa" ns2:_="" ns3:_="">
    <xsd:import namespace="00f635cb-58c7-4c7c-a2be-5f3d12299da6"/>
    <xsd:import namespace="dc119905-464d-4721-bcb1-84ed6b26f14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f635cb-58c7-4c7c-a2be-5f3d12299d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c119905-464d-4721-bcb1-84ed6b26f144"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12721042-d6a3-44fb-989f-696d1307e643}" ma:internalName="TaxCatchAll" ma:showField="CatchAllData" ma:web="dc119905-464d-4721-bcb1-84ed6b26f14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dc119905-464d-4721-bcb1-84ed6b26f144" xsi:nil="true"/>
    <lcf76f155ced4ddcb4097134ff3c332f xmlns="00f635cb-58c7-4c7c-a2be-5f3d12299da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23C8FED-CEB0-4D0B-AD68-8E940203FB53}">
  <ds:schemaRefs>
    <ds:schemaRef ds:uri="00f635cb-58c7-4c7c-a2be-5f3d12299da6"/>
    <ds:schemaRef ds:uri="dc119905-464d-4721-bcb1-84ed6b26f14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9879CA0-DAEF-4A32-952C-8A46A48293FE}">
  <ds:schemaRefs>
    <ds:schemaRef ds:uri="http://schemas.microsoft.com/sharepoint/v3/contenttype/forms"/>
  </ds:schemaRefs>
</ds:datastoreItem>
</file>

<file path=customXml/itemProps3.xml><?xml version="1.0" encoding="utf-8"?>
<ds:datastoreItem xmlns:ds="http://schemas.openxmlformats.org/officeDocument/2006/customXml" ds:itemID="{FE111BB3-6091-45DD-8E22-425CEAE2FC56}">
  <ds:schemaRefs>
    <ds:schemaRef ds:uri="00f635cb-58c7-4c7c-a2be-5f3d12299da6"/>
    <ds:schemaRef ds:uri="dc119905-464d-4721-bcb1-84ed6b26f14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12</Slides>
  <Notes>12</Notes>
  <HiddenSlides>0</HiddenSlides>
  <ScaleCrop>false</ScaleCrop>
  <HeadingPairs>
    <vt:vector size="4" baseType="variant">
      <vt:variant>
        <vt:lpstr>Theme</vt:lpstr>
      </vt:variant>
      <vt:variant>
        <vt:i4>4</vt:i4>
      </vt:variant>
      <vt:variant>
        <vt:lpstr>Slide Titles</vt:lpstr>
      </vt:variant>
      <vt:variant>
        <vt:i4>12</vt:i4>
      </vt:variant>
    </vt:vector>
  </HeadingPairs>
  <TitlesOfParts>
    <vt:vector size="16" baseType="lpstr">
      <vt:lpstr>White</vt:lpstr>
      <vt:lpstr>1_White</vt:lpstr>
      <vt:lpstr>2_White</vt:lpstr>
      <vt:lpstr>White</vt:lpstr>
      <vt:lpstr>Accessible Housing  Commission: Ongoing Draft Recommendations</vt:lpstr>
      <vt:lpstr>Agenda</vt:lpstr>
      <vt:lpstr>Ongoing Draft Recommendations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Next Steps</vt:lpstr>
      <vt:lpstr>5) 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ANF Template</dc:title>
  <dc:creator>Bryant, Benjamin (EOHLC)</dc:creator>
  <cp:revision>401</cp:revision>
  <cp:lastPrinted>2024-09-05T14:07:08Z</cp:lastPrinted>
  <dcterms:created xsi:type="dcterms:W3CDTF">2021-09-26T22:27:24Z</dcterms:created>
  <dcterms:modified xsi:type="dcterms:W3CDTF">2025-09-29T16:12:15Z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lideSubTitleWidth">
    <vt:r8>9.80000019073485</vt:r8>
  </property>
  <property fmtid="{D5CDD505-2E9C-101B-9397-08002B2CF9AE}" pid="3" name="AutoPageNumberingON">
    <vt:bool>true</vt:bool>
  </property>
  <property fmtid="{D5CDD505-2E9C-101B-9397-08002B2CF9AE}" pid="4" name="TabStyleTOC">
    <vt:bool>false</vt:bool>
  </property>
  <property fmtid="{D5CDD505-2E9C-101B-9397-08002B2CF9AE}" pid="5" name="MediaServiceImageTags">
    <vt:lpwstr/>
  </property>
  <property fmtid="{D5CDD505-2E9C-101B-9397-08002B2CF9AE}" pid="6" name="ContentTypeId">
    <vt:lpwstr>0x0101001517B14D604B3B48B5D202D444E0E01D</vt:lpwstr>
  </property>
</Properties>
</file>