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340" r:id="rId6"/>
    <p:sldId id="258" r:id="rId7"/>
    <p:sldId id="259" r:id="rId8"/>
    <p:sldId id="275" r:id="rId9"/>
    <p:sldId id="345" r:id="rId10"/>
    <p:sldId id="347" r:id="rId11"/>
    <p:sldId id="343" r:id="rId12"/>
    <p:sldId id="341" r:id="rId13"/>
    <p:sldId id="269" r:id="rId14"/>
    <p:sldId id="34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72" y="5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BA59A4-CFB1-4D06-8925-EC3924A511DC}" type="datetimeFigureOut">
              <a:rPr lang="en-US" smtClean="0"/>
              <a:t>8/30/2024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3370E-3DCD-4A56-9665-5CD0A0C5A0C8}" type="slidenum">
              <a:rPr lang="en-US" smtClean="0"/>
              <a:t>‹#›</a:t>
            </a:fld>
            <a:endParaRPr lang="en-US"/>
          </a:p>
        </p:txBody>
      </p:sp>
    </p:spTree>
    <p:extLst>
      <p:ext uri="{BB962C8B-B14F-4D97-AF65-F5344CB8AC3E}">
        <p14:creationId xmlns:p14="http://schemas.microsoft.com/office/powerpoint/2010/main" val="2603819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3370E-3DCD-4A56-9665-5CD0A0C5A0C8}" type="slidenum">
              <a:rPr lang="en-US" smtClean="0"/>
              <a:t>4</a:t>
            </a:fld>
            <a:endParaRPr lang="en-US"/>
          </a:p>
        </p:txBody>
      </p:sp>
    </p:spTree>
    <p:extLst>
      <p:ext uri="{BB962C8B-B14F-4D97-AF65-F5344CB8AC3E}">
        <p14:creationId xmlns:p14="http://schemas.microsoft.com/office/powerpoint/2010/main" val="1106720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3370E-3DCD-4A56-9665-5CD0A0C5A0C8}" type="slidenum">
              <a:rPr lang="en-US" smtClean="0"/>
              <a:t>6</a:t>
            </a:fld>
            <a:endParaRPr lang="en-US"/>
          </a:p>
        </p:txBody>
      </p:sp>
    </p:spTree>
    <p:extLst>
      <p:ext uri="{BB962C8B-B14F-4D97-AF65-F5344CB8AC3E}">
        <p14:creationId xmlns:p14="http://schemas.microsoft.com/office/powerpoint/2010/main" val="1678838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6CD3-E3F8-65FF-D157-8B9D7FCF98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96A5CD-045D-2873-692A-7BA52738F5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33DB61-D7FD-F04B-D86C-02E79E7DBE38}"/>
              </a:ext>
            </a:extLst>
          </p:cNvPr>
          <p:cNvSpPr>
            <a:spLocks noGrp="1"/>
          </p:cNvSpPr>
          <p:nvPr>
            <p:ph type="dt" sz="half" idx="10"/>
          </p:nvPr>
        </p:nvSpPr>
        <p:spPr/>
        <p:txBody>
          <a:bodyPr/>
          <a:lstStyle/>
          <a:p>
            <a:fld id="{291CF2B4-1349-4757-8F5F-6188E69E31F7}" type="datetimeFigureOut">
              <a:rPr lang="en-US" smtClean="0"/>
              <a:t>8/30/2024</a:t>
            </a:fld>
            <a:endParaRPr lang="en-US"/>
          </a:p>
        </p:txBody>
      </p:sp>
      <p:sp>
        <p:nvSpPr>
          <p:cNvPr id="5" name="Footer Placeholder 4">
            <a:extLst>
              <a:ext uri="{FF2B5EF4-FFF2-40B4-BE49-F238E27FC236}">
                <a16:creationId xmlns:a16="http://schemas.microsoft.com/office/drawing/2014/main" id="{F40834E9-A8E2-9BD6-4F03-4F109C3B06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D6593-6B78-3691-CA63-918F7D68BEDC}"/>
              </a:ext>
            </a:extLst>
          </p:cNvPr>
          <p:cNvSpPr>
            <a:spLocks noGrp="1"/>
          </p:cNvSpPr>
          <p:nvPr>
            <p:ph type="sldNum" sz="quarter" idx="12"/>
          </p:nvPr>
        </p:nvSpPr>
        <p:spPr/>
        <p:txBody>
          <a:bodyPr/>
          <a:lstStyle/>
          <a:p>
            <a:fld id="{7BAE0AFD-6F61-4058-90B7-0F2294BED591}" type="slidenum">
              <a:rPr lang="en-US" smtClean="0"/>
              <a:t>‹#›</a:t>
            </a:fld>
            <a:endParaRPr lang="en-US"/>
          </a:p>
        </p:txBody>
      </p:sp>
    </p:spTree>
    <p:extLst>
      <p:ext uri="{BB962C8B-B14F-4D97-AF65-F5344CB8AC3E}">
        <p14:creationId xmlns:p14="http://schemas.microsoft.com/office/powerpoint/2010/main" val="2617103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06F8-9682-A0AE-CF43-0BB8DAF65A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4DA7CB-C508-2362-B80B-D99171B05C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EAD474-20A6-3028-12C2-A950110A997E}"/>
              </a:ext>
            </a:extLst>
          </p:cNvPr>
          <p:cNvSpPr>
            <a:spLocks noGrp="1"/>
          </p:cNvSpPr>
          <p:nvPr>
            <p:ph type="dt" sz="half" idx="10"/>
          </p:nvPr>
        </p:nvSpPr>
        <p:spPr/>
        <p:txBody>
          <a:bodyPr/>
          <a:lstStyle/>
          <a:p>
            <a:fld id="{291CF2B4-1349-4757-8F5F-6188E69E31F7}" type="datetimeFigureOut">
              <a:rPr lang="en-US" smtClean="0"/>
              <a:t>8/30/2024</a:t>
            </a:fld>
            <a:endParaRPr lang="en-US"/>
          </a:p>
        </p:txBody>
      </p:sp>
      <p:sp>
        <p:nvSpPr>
          <p:cNvPr id="5" name="Footer Placeholder 4">
            <a:extLst>
              <a:ext uri="{FF2B5EF4-FFF2-40B4-BE49-F238E27FC236}">
                <a16:creationId xmlns:a16="http://schemas.microsoft.com/office/drawing/2014/main" id="{32640357-D3D4-A5CF-09BF-8D58054013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3CCCA4-E0E8-D74B-34A7-0289DA341077}"/>
              </a:ext>
            </a:extLst>
          </p:cNvPr>
          <p:cNvSpPr>
            <a:spLocks noGrp="1"/>
          </p:cNvSpPr>
          <p:nvPr>
            <p:ph type="sldNum" sz="quarter" idx="12"/>
          </p:nvPr>
        </p:nvSpPr>
        <p:spPr/>
        <p:txBody>
          <a:bodyPr/>
          <a:lstStyle/>
          <a:p>
            <a:fld id="{7BAE0AFD-6F61-4058-90B7-0F2294BED591}" type="slidenum">
              <a:rPr lang="en-US" smtClean="0"/>
              <a:t>‹#›</a:t>
            </a:fld>
            <a:endParaRPr lang="en-US"/>
          </a:p>
        </p:txBody>
      </p:sp>
    </p:spTree>
    <p:extLst>
      <p:ext uri="{BB962C8B-B14F-4D97-AF65-F5344CB8AC3E}">
        <p14:creationId xmlns:p14="http://schemas.microsoft.com/office/powerpoint/2010/main" val="2793356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1E342D-8F58-5396-C2CA-B9CFC17A8E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4CF945-525E-98CE-ADE7-6B5F390B98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BA1449-BEEA-2C1F-BA27-64BE6A77DCC2}"/>
              </a:ext>
            </a:extLst>
          </p:cNvPr>
          <p:cNvSpPr>
            <a:spLocks noGrp="1"/>
          </p:cNvSpPr>
          <p:nvPr>
            <p:ph type="dt" sz="half" idx="10"/>
          </p:nvPr>
        </p:nvSpPr>
        <p:spPr/>
        <p:txBody>
          <a:bodyPr/>
          <a:lstStyle/>
          <a:p>
            <a:fld id="{291CF2B4-1349-4757-8F5F-6188E69E31F7}" type="datetimeFigureOut">
              <a:rPr lang="en-US" smtClean="0"/>
              <a:t>8/30/2024</a:t>
            </a:fld>
            <a:endParaRPr lang="en-US"/>
          </a:p>
        </p:txBody>
      </p:sp>
      <p:sp>
        <p:nvSpPr>
          <p:cNvPr id="5" name="Footer Placeholder 4">
            <a:extLst>
              <a:ext uri="{FF2B5EF4-FFF2-40B4-BE49-F238E27FC236}">
                <a16:creationId xmlns:a16="http://schemas.microsoft.com/office/drawing/2014/main" id="{070E24E2-82C8-B0A7-EF2F-8A0A1BAB95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FCBBF6-EA44-13C4-0918-C500762A8067}"/>
              </a:ext>
            </a:extLst>
          </p:cNvPr>
          <p:cNvSpPr>
            <a:spLocks noGrp="1"/>
          </p:cNvSpPr>
          <p:nvPr>
            <p:ph type="sldNum" sz="quarter" idx="12"/>
          </p:nvPr>
        </p:nvSpPr>
        <p:spPr/>
        <p:txBody>
          <a:bodyPr/>
          <a:lstStyle/>
          <a:p>
            <a:fld id="{7BAE0AFD-6F61-4058-90B7-0F2294BED591}" type="slidenum">
              <a:rPr lang="en-US" smtClean="0"/>
              <a:t>‹#›</a:t>
            </a:fld>
            <a:endParaRPr lang="en-US"/>
          </a:p>
        </p:txBody>
      </p:sp>
    </p:spTree>
    <p:extLst>
      <p:ext uri="{BB962C8B-B14F-4D97-AF65-F5344CB8AC3E}">
        <p14:creationId xmlns:p14="http://schemas.microsoft.com/office/powerpoint/2010/main" val="67455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copy, 1c">
  <p:cSld name="Title, copy, 1c">
    <p:spTree>
      <p:nvGrpSpPr>
        <p:cNvPr id="1" name="Shape 67"/>
        <p:cNvGrpSpPr/>
        <p:nvPr/>
      </p:nvGrpSpPr>
      <p:grpSpPr>
        <a:xfrm>
          <a:off x="0" y="0"/>
          <a:ext cx="0" cy="0"/>
          <a:chOff x="0" y="0"/>
          <a:chExt cx="0" cy="0"/>
        </a:xfrm>
      </p:grpSpPr>
      <p:sp>
        <p:nvSpPr>
          <p:cNvPr id="68" name="Google Shape;68;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69" name="Google Shape;69;p11"/>
          <p:cNvSpPr/>
          <p:nvPr/>
        </p:nvSpPr>
        <p:spPr>
          <a:xfrm>
            <a:off x="594367" y="763767"/>
            <a:ext cx="731739" cy="83924"/>
          </a:xfrm>
          <a:custGeom>
            <a:avLst/>
            <a:gdLst/>
            <a:ahLst/>
            <a:cxnLst/>
            <a:rect l="l" t="t" r="r" b="b"/>
            <a:pathLst>
              <a:path w="162729" h="19234" extrusionOk="0">
                <a:moveTo>
                  <a:pt x="305" y="0"/>
                </a:moveTo>
                <a:lnTo>
                  <a:pt x="162729" y="0"/>
                </a:lnTo>
                <a:lnTo>
                  <a:pt x="147464" y="19234"/>
                </a:lnTo>
                <a:lnTo>
                  <a:pt x="0" y="19234"/>
                </a:lnTo>
                <a:close/>
              </a:path>
            </a:pathLst>
          </a:custGeom>
          <a:solidFill>
            <a:srgbClr val="43956F"/>
          </a:solidFill>
          <a:ln>
            <a:noFill/>
          </a:ln>
        </p:spPr>
      </p:sp>
      <p:sp>
        <p:nvSpPr>
          <p:cNvPr id="70" name="Google Shape;70;p11"/>
          <p:cNvSpPr txBox="1">
            <a:spLocks noGrp="1"/>
          </p:cNvSpPr>
          <p:nvPr>
            <p:ph type="title"/>
          </p:nvPr>
        </p:nvSpPr>
        <p:spPr>
          <a:xfrm>
            <a:off x="594367" y="847700"/>
            <a:ext cx="10988000" cy="52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666666"/>
              </a:buClr>
              <a:buSzPts val="1800"/>
              <a:buNone/>
              <a:defRPr>
                <a:solidFill>
                  <a:srgbClr val="666666"/>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1" name="Google Shape;71;p11"/>
          <p:cNvSpPr/>
          <p:nvPr/>
        </p:nvSpPr>
        <p:spPr>
          <a:xfrm>
            <a:off x="0" y="0"/>
            <a:ext cx="12192000" cy="524800"/>
          </a:xfrm>
          <a:prstGeom prst="rect">
            <a:avLst/>
          </a:prstGeom>
          <a:solidFill>
            <a:srgbClr val="EEEEE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11"/>
          <p:cNvSpPr>
            <a:spLocks noGrp="1"/>
          </p:cNvSpPr>
          <p:nvPr>
            <p:ph type="pic" idx="2"/>
          </p:nvPr>
        </p:nvSpPr>
        <p:spPr>
          <a:xfrm>
            <a:off x="8077025" y="1524000"/>
            <a:ext cx="3505200" cy="4570400"/>
          </a:xfrm>
          <a:prstGeom prst="rect">
            <a:avLst/>
          </a:prstGeom>
          <a:noFill/>
          <a:ln>
            <a:noFill/>
          </a:ln>
        </p:spPr>
      </p:sp>
      <p:sp>
        <p:nvSpPr>
          <p:cNvPr id="73" name="Google Shape;73;p11"/>
          <p:cNvSpPr txBox="1">
            <a:spLocks noGrp="1"/>
          </p:cNvSpPr>
          <p:nvPr>
            <p:ph type="body" idx="1"/>
          </p:nvPr>
        </p:nvSpPr>
        <p:spPr>
          <a:xfrm>
            <a:off x="609600" y="1524000"/>
            <a:ext cx="7246800" cy="4570400"/>
          </a:xfrm>
          <a:prstGeom prst="rect">
            <a:avLst/>
          </a:prstGeom>
        </p:spPr>
        <p:txBody>
          <a:bodyPr spcFirstLastPara="1" wrap="square" lIns="91425" tIns="91425" rIns="91425" bIns="91425" anchor="t" anchorCtr="0">
            <a:noAutofit/>
          </a:bodyPr>
          <a:lstStyle>
            <a:lvl1pPr marL="609585" lvl="0" indent="-406390" rtl="0">
              <a:lnSpc>
                <a:spcPct val="200000"/>
              </a:lnSpc>
              <a:spcBef>
                <a:spcPts val="0"/>
              </a:spcBef>
              <a:spcAft>
                <a:spcPts val="0"/>
              </a:spcAft>
              <a:buSzPts val="1200"/>
              <a:buChar char="■"/>
              <a:defRPr sz="1600"/>
            </a:lvl1pPr>
            <a:lvl2pPr marL="1219170" lvl="1" indent="-406390" rtl="0">
              <a:lnSpc>
                <a:spcPct val="200000"/>
              </a:lnSpc>
              <a:spcBef>
                <a:spcPts val="0"/>
              </a:spcBef>
              <a:spcAft>
                <a:spcPts val="0"/>
              </a:spcAft>
              <a:buSzPts val="1200"/>
              <a:buChar char="○"/>
              <a:defRPr sz="1600"/>
            </a:lvl2pPr>
            <a:lvl3pPr marL="1828754" lvl="2" indent="-406390" rtl="0">
              <a:lnSpc>
                <a:spcPct val="200000"/>
              </a:lnSpc>
              <a:spcBef>
                <a:spcPts val="0"/>
              </a:spcBef>
              <a:spcAft>
                <a:spcPts val="0"/>
              </a:spcAft>
              <a:buSzPts val="1200"/>
              <a:buChar char="■"/>
              <a:defRPr sz="1600"/>
            </a:lvl3pPr>
            <a:lvl4pPr marL="2438339" lvl="3" indent="-406390" rtl="0">
              <a:lnSpc>
                <a:spcPct val="200000"/>
              </a:lnSpc>
              <a:spcBef>
                <a:spcPts val="0"/>
              </a:spcBef>
              <a:spcAft>
                <a:spcPts val="0"/>
              </a:spcAft>
              <a:buSzPts val="1200"/>
              <a:buChar char="●"/>
              <a:defRPr sz="1600"/>
            </a:lvl4pPr>
            <a:lvl5pPr marL="3047924" lvl="4" indent="-406390" rtl="0">
              <a:lnSpc>
                <a:spcPct val="200000"/>
              </a:lnSpc>
              <a:spcBef>
                <a:spcPts val="0"/>
              </a:spcBef>
              <a:spcAft>
                <a:spcPts val="0"/>
              </a:spcAft>
              <a:buSzPts val="1200"/>
              <a:buChar char="○"/>
              <a:defRPr sz="1600"/>
            </a:lvl5pPr>
            <a:lvl6pPr marL="3657509" lvl="5" indent="-406390" rtl="0">
              <a:lnSpc>
                <a:spcPct val="200000"/>
              </a:lnSpc>
              <a:spcBef>
                <a:spcPts val="0"/>
              </a:spcBef>
              <a:spcAft>
                <a:spcPts val="0"/>
              </a:spcAft>
              <a:buSzPts val="1200"/>
              <a:buChar char="■"/>
              <a:defRPr sz="1600"/>
            </a:lvl6pPr>
            <a:lvl7pPr marL="4267093" lvl="6" indent="-406390" rtl="0">
              <a:lnSpc>
                <a:spcPct val="200000"/>
              </a:lnSpc>
              <a:spcBef>
                <a:spcPts val="0"/>
              </a:spcBef>
              <a:spcAft>
                <a:spcPts val="0"/>
              </a:spcAft>
              <a:buSzPts val="1200"/>
              <a:buChar char="●"/>
              <a:defRPr sz="1600"/>
            </a:lvl7pPr>
            <a:lvl8pPr marL="4876678" lvl="7" indent="-406390" rtl="0">
              <a:lnSpc>
                <a:spcPct val="200000"/>
              </a:lnSpc>
              <a:spcBef>
                <a:spcPts val="0"/>
              </a:spcBef>
              <a:spcAft>
                <a:spcPts val="0"/>
              </a:spcAft>
              <a:buSzPts val="1200"/>
              <a:buChar char="○"/>
              <a:defRPr sz="1600"/>
            </a:lvl8pPr>
            <a:lvl9pPr marL="5486263" lvl="8" indent="-406390" rtl="0">
              <a:lnSpc>
                <a:spcPct val="200000"/>
              </a:lnSpc>
              <a:spcBef>
                <a:spcPts val="0"/>
              </a:spcBef>
              <a:spcAft>
                <a:spcPts val="0"/>
              </a:spcAft>
              <a:buSzPts val="1200"/>
              <a:buChar char="■"/>
              <a:defRPr sz="1600"/>
            </a:lvl9pPr>
          </a:lstStyle>
          <a:p>
            <a:endParaRPr/>
          </a:p>
        </p:txBody>
      </p:sp>
    </p:spTree>
    <p:extLst>
      <p:ext uri="{BB962C8B-B14F-4D97-AF65-F5344CB8AC3E}">
        <p14:creationId xmlns:p14="http://schemas.microsoft.com/office/powerpoint/2010/main" val="730505430"/>
      </p:ext>
    </p:extLst>
  </p:cSld>
  <p:clrMapOvr>
    <a:masterClrMapping/>
  </p:clrMapOvr>
  <p:extLst>
    <p:ext uri="{DCECCB84-F9BA-43D5-87BE-67443E8EF086}">
      <p15:sldGuideLst xmlns:p15="http://schemas.microsoft.com/office/powerpoint/2012/main">
        <p15:guide id="1" orient="horz" pos="288">
          <p15:clr>
            <a:srgbClr val="FA7B17"/>
          </p15:clr>
        </p15:guide>
        <p15:guide id="2" pos="2048">
          <p15:clr>
            <a:srgbClr val="FA7B17"/>
          </p15:clr>
        </p15:guide>
        <p15:guide id="3" orient="horz" pos="2952">
          <p15:clr>
            <a:srgbClr val="FA7B17"/>
          </p15:clr>
        </p15:guide>
        <p15:guide id="4" orient="horz" pos="361">
          <p15:clr>
            <a:srgbClr val="FA7B17"/>
          </p15:clr>
        </p15:guide>
        <p15:guide id="5" orient="horz" pos="2879">
          <p15:clr>
            <a:srgbClr val="FA7B17"/>
          </p15:clr>
        </p15:guide>
        <p15:guide id="6" orient="horz" pos="648">
          <p15:clr>
            <a:srgbClr val="FA7B17"/>
          </p15:clr>
        </p15:guide>
        <p15:guide id="7" orient="horz" pos="720">
          <p15:clr>
            <a:srgbClr val="FA7B17"/>
          </p15:clr>
        </p15:guide>
        <p15:guide id="8" pos="3712">
          <p15:clr>
            <a:srgbClr val="FA7B17"/>
          </p15:clr>
        </p15:guide>
        <p15:guide id="9" pos="5472">
          <p15:clr>
            <a:srgbClr val="FA7B17"/>
          </p15:clr>
        </p15:guide>
        <p15:guide id="10" pos="288">
          <p15:clr>
            <a:srgbClr val="FA7B17"/>
          </p15:clr>
        </p15:guide>
        <p15:guide id="11" pos="1944">
          <p15:clr>
            <a:srgbClr val="FA7B17"/>
          </p15:clr>
        </p15:guide>
        <p15:guide id="12" pos="3816">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ABB31-44E9-9CFF-8654-752C24BC64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242D67-B94A-38F0-651C-7CCC2E8754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4C2729-6239-A731-E746-3CF5D9575F4C}"/>
              </a:ext>
            </a:extLst>
          </p:cNvPr>
          <p:cNvSpPr>
            <a:spLocks noGrp="1"/>
          </p:cNvSpPr>
          <p:nvPr>
            <p:ph type="dt" sz="half" idx="10"/>
          </p:nvPr>
        </p:nvSpPr>
        <p:spPr/>
        <p:txBody>
          <a:bodyPr/>
          <a:lstStyle/>
          <a:p>
            <a:fld id="{291CF2B4-1349-4757-8F5F-6188E69E31F7}" type="datetimeFigureOut">
              <a:rPr lang="en-US" smtClean="0"/>
              <a:t>8/30/2024</a:t>
            </a:fld>
            <a:endParaRPr lang="en-US"/>
          </a:p>
        </p:txBody>
      </p:sp>
      <p:sp>
        <p:nvSpPr>
          <p:cNvPr id="5" name="Footer Placeholder 4">
            <a:extLst>
              <a:ext uri="{FF2B5EF4-FFF2-40B4-BE49-F238E27FC236}">
                <a16:creationId xmlns:a16="http://schemas.microsoft.com/office/drawing/2014/main" id="{60D7C237-8FF2-7A31-DEAD-40723FBCEC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234098-D748-40D9-E23C-1589F5CC29EC}"/>
              </a:ext>
            </a:extLst>
          </p:cNvPr>
          <p:cNvSpPr>
            <a:spLocks noGrp="1"/>
          </p:cNvSpPr>
          <p:nvPr>
            <p:ph type="sldNum" sz="quarter" idx="12"/>
          </p:nvPr>
        </p:nvSpPr>
        <p:spPr/>
        <p:txBody>
          <a:bodyPr/>
          <a:lstStyle/>
          <a:p>
            <a:fld id="{7BAE0AFD-6F61-4058-90B7-0F2294BED591}" type="slidenum">
              <a:rPr lang="en-US" smtClean="0"/>
              <a:t>‹#›</a:t>
            </a:fld>
            <a:endParaRPr lang="en-US"/>
          </a:p>
        </p:txBody>
      </p:sp>
    </p:spTree>
    <p:extLst>
      <p:ext uri="{BB962C8B-B14F-4D97-AF65-F5344CB8AC3E}">
        <p14:creationId xmlns:p14="http://schemas.microsoft.com/office/powerpoint/2010/main" val="3438634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75F6E-6598-6429-C068-BCF84D8AF3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E53C6E-C0CF-EDB7-4D50-9C4E6BE2904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46935C-9378-8E3E-8E33-BA942178A491}"/>
              </a:ext>
            </a:extLst>
          </p:cNvPr>
          <p:cNvSpPr>
            <a:spLocks noGrp="1"/>
          </p:cNvSpPr>
          <p:nvPr>
            <p:ph type="dt" sz="half" idx="10"/>
          </p:nvPr>
        </p:nvSpPr>
        <p:spPr/>
        <p:txBody>
          <a:bodyPr/>
          <a:lstStyle/>
          <a:p>
            <a:fld id="{291CF2B4-1349-4757-8F5F-6188E69E31F7}" type="datetimeFigureOut">
              <a:rPr lang="en-US" smtClean="0"/>
              <a:t>8/30/2024</a:t>
            </a:fld>
            <a:endParaRPr lang="en-US"/>
          </a:p>
        </p:txBody>
      </p:sp>
      <p:sp>
        <p:nvSpPr>
          <p:cNvPr id="5" name="Footer Placeholder 4">
            <a:extLst>
              <a:ext uri="{FF2B5EF4-FFF2-40B4-BE49-F238E27FC236}">
                <a16:creationId xmlns:a16="http://schemas.microsoft.com/office/drawing/2014/main" id="{480FDEE4-67BF-3A8C-9105-CBAE70248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2CCC85-D3D0-57D6-5D23-F638773DAE4F}"/>
              </a:ext>
            </a:extLst>
          </p:cNvPr>
          <p:cNvSpPr>
            <a:spLocks noGrp="1"/>
          </p:cNvSpPr>
          <p:nvPr>
            <p:ph type="sldNum" sz="quarter" idx="12"/>
          </p:nvPr>
        </p:nvSpPr>
        <p:spPr/>
        <p:txBody>
          <a:bodyPr/>
          <a:lstStyle/>
          <a:p>
            <a:fld id="{7BAE0AFD-6F61-4058-90B7-0F2294BED591}" type="slidenum">
              <a:rPr lang="en-US" smtClean="0"/>
              <a:t>‹#›</a:t>
            </a:fld>
            <a:endParaRPr lang="en-US"/>
          </a:p>
        </p:txBody>
      </p:sp>
    </p:spTree>
    <p:extLst>
      <p:ext uri="{BB962C8B-B14F-4D97-AF65-F5344CB8AC3E}">
        <p14:creationId xmlns:p14="http://schemas.microsoft.com/office/powerpoint/2010/main" val="322697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477ED-6505-51AA-808C-DD8D7A04E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3CBC13-45A3-9AD7-4FB0-F1B604B2C1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0E6A47-0777-21F2-0CE2-86BD3D5A9B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D6B289-D712-EEDF-63B8-A4227907981F}"/>
              </a:ext>
            </a:extLst>
          </p:cNvPr>
          <p:cNvSpPr>
            <a:spLocks noGrp="1"/>
          </p:cNvSpPr>
          <p:nvPr>
            <p:ph type="dt" sz="half" idx="10"/>
          </p:nvPr>
        </p:nvSpPr>
        <p:spPr/>
        <p:txBody>
          <a:bodyPr/>
          <a:lstStyle/>
          <a:p>
            <a:fld id="{291CF2B4-1349-4757-8F5F-6188E69E31F7}" type="datetimeFigureOut">
              <a:rPr lang="en-US" smtClean="0"/>
              <a:t>8/30/2024</a:t>
            </a:fld>
            <a:endParaRPr lang="en-US"/>
          </a:p>
        </p:txBody>
      </p:sp>
      <p:sp>
        <p:nvSpPr>
          <p:cNvPr id="6" name="Footer Placeholder 5">
            <a:extLst>
              <a:ext uri="{FF2B5EF4-FFF2-40B4-BE49-F238E27FC236}">
                <a16:creationId xmlns:a16="http://schemas.microsoft.com/office/drawing/2014/main" id="{1E664FFA-DBE8-A256-1903-1ABCD5D50A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570608-DF96-540D-04AA-5E7C023033F8}"/>
              </a:ext>
            </a:extLst>
          </p:cNvPr>
          <p:cNvSpPr>
            <a:spLocks noGrp="1"/>
          </p:cNvSpPr>
          <p:nvPr>
            <p:ph type="sldNum" sz="quarter" idx="12"/>
          </p:nvPr>
        </p:nvSpPr>
        <p:spPr/>
        <p:txBody>
          <a:bodyPr/>
          <a:lstStyle/>
          <a:p>
            <a:fld id="{7BAE0AFD-6F61-4058-90B7-0F2294BED591}" type="slidenum">
              <a:rPr lang="en-US" smtClean="0"/>
              <a:t>‹#›</a:t>
            </a:fld>
            <a:endParaRPr lang="en-US"/>
          </a:p>
        </p:txBody>
      </p:sp>
    </p:spTree>
    <p:extLst>
      <p:ext uri="{BB962C8B-B14F-4D97-AF65-F5344CB8AC3E}">
        <p14:creationId xmlns:p14="http://schemas.microsoft.com/office/powerpoint/2010/main" val="221906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30081-C479-1023-2DB5-25EA191162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31CB3D-F768-A9F4-1960-213034D640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1774AE-4207-6D44-B471-0AB9145887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8F353F-295C-D9FD-2ED3-7B73233F77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A6F19C-EFC6-E5D5-1812-FBCA5E4D98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DC3060-A6EF-510E-8AB5-0C9D75E90D2A}"/>
              </a:ext>
            </a:extLst>
          </p:cNvPr>
          <p:cNvSpPr>
            <a:spLocks noGrp="1"/>
          </p:cNvSpPr>
          <p:nvPr>
            <p:ph type="dt" sz="half" idx="10"/>
          </p:nvPr>
        </p:nvSpPr>
        <p:spPr/>
        <p:txBody>
          <a:bodyPr/>
          <a:lstStyle/>
          <a:p>
            <a:fld id="{291CF2B4-1349-4757-8F5F-6188E69E31F7}" type="datetimeFigureOut">
              <a:rPr lang="en-US" smtClean="0"/>
              <a:t>8/30/2024</a:t>
            </a:fld>
            <a:endParaRPr lang="en-US"/>
          </a:p>
        </p:txBody>
      </p:sp>
      <p:sp>
        <p:nvSpPr>
          <p:cNvPr id="8" name="Footer Placeholder 7">
            <a:extLst>
              <a:ext uri="{FF2B5EF4-FFF2-40B4-BE49-F238E27FC236}">
                <a16:creationId xmlns:a16="http://schemas.microsoft.com/office/drawing/2014/main" id="{05C91ECF-4C69-C510-400C-D91035C628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4CC3A4-1AB9-0CC7-EBE7-E32D7724527F}"/>
              </a:ext>
            </a:extLst>
          </p:cNvPr>
          <p:cNvSpPr>
            <a:spLocks noGrp="1"/>
          </p:cNvSpPr>
          <p:nvPr>
            <p:ph type="sldNum" sz="quarter" idx="12"/>
          </p:nvPr>
        </p:nvSpPr>
        <p:spPr/>
        <p:txBody>
          <a:bodyPr/>
          <a:lstStyle/>
          <a:p>
            <a:fld id="{7BAE0AFD-6F61-4058-90B7-0F2294BED591}" type="slidenum">
              <a:rPr lang="en-US" smtClean="0"/>
              <a:t>‹#›</a:t>
            </a:fld>
            <a:endParaRPr lang="en-US"/>
          </a:p>
        </p:txBody>
      </p:sp>
    </p:spTree>
    <p:extLst>
      <p:ext uri="{BB962C8B-B14F-4D97-AF65-F5344CB8AC3E}">
        <p14:creationId xmlns:p14="http://schemas.microsoft.com/office/powerpoint/2010/main" val="3143203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DC9A1-08EB-282A-A916-CFC3E9B3E4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3B006D-8437-1DA1-5B2B-AC78260B7D9C}"/>
              </a:ext>
            </a:extLst>
          </p:cNvPr>
          <p:cNvSpPr>
            <a:spLocks noGrp="1"/>
          </p:cNvSpPr>
          <p:nvPr>
            <p:ph type="dt" sz="half" idx="10"/>
          </p:nvPr>
        </p:nvSpPr>
        <p:spPr/>
        <p:txBody>
          <a:bodyPr/>
          <a:lstStyle/>
          <a:p>
            <a:fld id="{291CF2B4-1349-4757-8F5F-6188E69E31F7}" type="datetimeFigureOut">
              <a:rPr lang="en-US" smtClean="0"/>
              <a:t>8/30/2024</a:t>
            </a:fld>
            <a:endParaRPr lang="en-US"/>
          </a:p>
        </p:txBody>
      </p:sp>
      <p:sp>
        <p:nvSpPr>
          <p:cNvPr id="4" name="Footer Placeholder 3">
            <a:extLst>
              <a:ext uri="{FF2B5EF4-FFF2-40B4-BE49-F238E27FC236}">
                <a16:creationId xmlns:a16="http://schemas.microsoft.com/office/drawing/2014/main" id="{69154CDF-E821-BAEF-48A7-098F3164BE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7940F1-7CE4-C7A4-3D99-B0E27D7B49F1}"/>
              </a:ext>
            </a:extLst>
          </p:cNvPr>
          <p:cNvSpPr>
            <a:spLocks noGrp="1"/>
          </p:cNvSpPr>
          <p:nvPr>
            <p:ph type="sldNum" sz="quarter" idx="12"/>
          </p:nvPr>
        </p:nvSpPr>
        <p:spPr/>
        <p:txBody>
          <a:bodyPr/>
          <a:lstStyle/>
          <a:p>
            <a:fld id="{7BAE0AFD-6F61-4058-90B7-0F2294BED591}" type="slidenum">
              <a:rPr lang="en-US" smtClean="0"/>
              <a:t>‹#›</a:t>
            </a:fld>
            <a:endParaRPr lang="en-US"/>
          </a:p>
        </p:txBody>
      </p:sp>
    </p:spTree>
    <p:extLst>
      <p:ext uri="{BB962C8B-B14F-4D97-AF65-F5344CB8AC3E}">
        <p14:creationId xmlns:p14="http://schemas.microsoft.com/office/powerpoint/2010/main" val="4082876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4BACEF-2F50-EA22-6C4F-18039AF28E8D}"/>
              </a:ext>
            </a:extLst>
          </p:cNvPr>
          <p:cNvSpPr>
            <a:spLocks noGrp="1"/>
          </p:cNvSpPr>
          <p:nvPr>
            <p:ph type="dt" sz="half" idx="10"/>
          </p:nvPr>
        </p:nvSpPr>
        <p:spPr/>
        <p:txBody>
          <a:bodyPr/>
          <a:lstStyle/>
          <a:p>
            <a:fld id="{291CF2B4-1349-4757-8F5F-6188E69E31F7}" type="datetimeFigureOut">
              <a:rPr lang="en-US" smtClean="0"/>
              <a:t>8/30/2024</a:t>
            </a:fld>
            <a:endParaRPr lang="en-US"/>
          </a:p>
        </p:txBody>
      </p:sp>
      <p:sp>
        <p:nvSpPr>
          <p:cNvPr id="3" name="Footer Placeholder 2">
            <a:extLst>
              <a:ext uri="{FF2B5EF4-FFF2-40B4-BE49-F238E27FC236}">
                <a16:creationId xmlns:a16="http://schemas.microsoft.com/office/drawing/2014/main" id="{F582C514-4569-3945-8ED6-46C9783A9C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4D7AAC-DB7F-B53A-E845-368AD323CEF9}"/>
              </a:ext>
            </a:extLst>
          </p:cNvPr>
          <p:cNvSpPr>
            <a:spLocks noGrp="1"/>
          </p:cNvSpPr>
          <p:nvPr>
            <p:ph type="sldNum" sz="quarter" idx="12"/>
          </p:nvPr>
        </p:nvSpPr>
        <p:spPr/>
        <p:txBody>
          <a:bodyPr/>
          <a:lstStyle/>
          <a:p>
            <a:fld id="{7BAE0AFD-6F61-4058-90B7-0F2294BED591}" type="slidenum">
              <a:rPr lang="en-US" smtClean="0"/>
              <a:t>‹#›</a:t>
            </a:fld>
            <a:endParaRPr lang="en-US"/>
          </a:p>
        </p:txBody>
      </p:sp>
    </p:spTree>
    <p:extLst>
      <p:ext uri="{BB962C8B-B14F-4D97-AF65-F5344CB8AC3E}">
        <p14:creationId xmlns:p14="http://schemas.microsoft.com/office/powerpoint/2010/main" val="1307823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4201D-3C20-08A2-1A00-BB35A2C81C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BCC649-78C2-440E-288E-AD182EB7F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7A293A-BD92-F92A-2FB5-60171094A2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653482-A118-DE70-728C-B7881B8B9F12}"/>
              </a:ext>
            </a:extLst>
          </p:cNvPr>
          <p:cNvSpPr>
            <a:spLocks noGrp="1"/>
          </p:cNvSpPr>
          <p:nvPr>
            <p:ph type="dt" sz="half" idx="10"/>
          </p:nvPr>
        </p:nvSpPr>
        <p:spPr/>
        <p:txBody>
          <a:bodyPr/>
          <a:lstStyle/>
          <a:p>
            <a:fld id="{291CF2B4-1349-4757-8F5F-6188E69E31F7}" type="datetimeFigureOut">
              <a:rPr lang="en-US" smtClean="0"/>
              <a:t>8/30/2024</a:t>
            </a:fld>
            <a:endParaRPr lang="en-US"/>
          </a:p>
        </p:txBody>
      </p:sp>
      <p:sp>
        <p:nvSpPr>
          <p:cNvPr id="6" name="Footer Placeholder 5">
            <a:extLst>
              <a:ext uri="{FF2B5EF4-FFF2-40B4-BE49-F238E27FC236}">
                <a16:creationId xmlns:a16="http://schemas.microsoft.com/office/drawing/2014/main" id="{69BCC79B-4F40-5B84-6179-B7B704021B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3B295F-D339-27FB-B83D-77C8DC7DECE7}"/>
              </a:ext>
            </a:extLst>
          </p:cNvPr>
          <p:cNvSpPr>
            <a:spLocks noGrp="1"/>
          </p:cNvSpPr>
          <p:nvPr>
            <p:ph type="sldNum" sz="quarter" idx="12"/>
          </p:nvPr>
        </p:nvSpPr>
        <p:spPr/>
        <p:txBody>
          <a:bodyPr/>
          <a:lstStyle/>
          <a:p>
            <a:fld id="{7BAE0AFD-6F61-4058-90B7-0F2294BED591}" type="slidenum">
              <a:rPr lang="en-US" smtClean="0"/>
              <a:t>‹#›</a:t>
            </a:fld>
            <a:endParaRPr lang="en-US"/>
          </a:p>
        </p:txBody>
      </p:sp>
    </p:spTree>
    <p:extLst>
      <p:ext uri="{BB962C8B-B14F-4D97-AF65-F5344CB8AC3E}">
        <p14:creationId xmlns:p14="http://schemas.microsoft.com/office/powerpoint/2010/main" val="3031505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37AEC-1759-2D55-981E-685B58E3EB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2AB652-DF4D-4B97-498F-D61510548F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74531E-F73B-B054-6FFA-F3178FAA25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0A044-E9EB-8740-E05D-F33FFE73AFF4}"/>
              </a:ext>
            </a:extLst>
          </p:cNvPr>
          <p:cNvSpPr>
            <a:spLocks noGrp="1"/>
          </p:cNvSpPr>
          <p:nvPr>
            <p:ph type="dt" sz="half" idx="10"/>
          </p:nvPr>
        </p:nvSpPr>
        <p:spPr/>
        <p:txBody>
          <a:bodyPr/>
          <a:lstStyle/>
          <a:p>
            <a:fld id="{291CF2B4-1349-4757-8F5F-6188E69E31F7}" type="datetimeFigureOut">
              <a:rPr lang="en-US" smtClean="0"/>
              <a:t>8/30/2024</a:t>
            </a:fld>
            <a:endParaRPr lang="en-US"/>
          </a:p>
        </p:txBody>
      </p:sp>
      <p:sp>
        <p:nvSpPr>
          <p:cNvPr id="6" name="Footer Placeholder 5">
            <a:extLst>
              <a:ext uri="{FF2B5EF4-FFF2-40B4-BE49-F238E27FC236}">
                <a16:creationId xmlns:a16="http://schemas.microsoft.com/office/drawing/2014/main" id="{6E74EF77-5084-4696-08FD-C3CF2ED434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C74D91-A9A4-D327-CC76-423883CDBF5C}"/>
              </a:ext>
            </a:extLst>
          </p:cNvPr>
          <p:cNvSpPr>
            <a:spLocks noGrp="1"/>
          </p:cNvSpPr>
          <p:nvPr>
            <p:ph type="sldNum" sz="quarter" idx="12"/>
          </p:nvPr>
        </p:nvSpPr>
        <p:spPr/>
        <p:txBody>
          <a:bodyPr/>
          <a:lstStyle/>
          <a:p>
            <a:fld id="{7BAE0AFD-6F61-4058-90B7-0F2294BED591}" type="slidenum">
              <a:rPr lang="en-US" smtClean="0"/>
              <a:t>‹#›</a:t>
            </a:fld>
            <a:endParaRPr lang="en-US"/>
          </a:p>
        </p:txBody>
      </p:sp>
    </p:spTree>
    <p:extLst>
      <p:ext uri="{BB962C8B-B14F-4D97-AF65-F5344CB8AC3E}">
        <p14:creationId xmlns:p14="http://schemas.microsoft.com/office/powerpoint/2010/main" val="474777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E52C21-55AD-7802-F193-5BA63E1CDA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A74C75-AEB6-4584-F94E-530AD4C2E4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DA5DB0-C1BD-DCE8-93AA-39D37CC3C2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91CF2B4-1349-4757-8F5F-6188E69E31F7}" type="datetimeFigureOut">
              <a:rPr lang="en-US" smtClean="0"/>
              <a:t>8/30/2024</a:t>
            </a:fld>
            <a:endParaRPr lang="en-US"/>
          </a:p>
        </p:txBody>
      </p:sp>
      <p:sp>
        <p:nvSpPr>
          <p:cNvPr id="5" name="Footer Placeholder 4">
            <a:extLst>
              <a:ext uri="{FF2B5EF4-FFF2-40B4-BE49-F238E27FC236}">
                <a16:creationId xmlns:a16="http://schemas.microsoft.com/office/drawing/2014/main" id="{1BCC0291-F365-C302-7660-17A8604B8E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21FE432-992F-558C-8D40-3AD218D1A7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BAE0AFD-6F61-4058-90B7-0F2294BED591}" type="slidenum">
              <a:rPr lang="en-US" smtClean="0"/>
              <a:t>‹#›</a:t>
            </a:fld>
            <a:endParaRPr lang="en-US"/>
          </a:p>
        </p:txBody>
      </p:sp>
    </p:spTree>
    <p:extLst>
      <p:ext uri="{BB962C8B-B14F-4D97-AF65-F5344CB8AC3E}">
        <p14:creationId xmlns:p14="http://schemas.microsoft.com/office/powerpoint/2010/main" val="4196011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mass.gov/orgs/community-outreach-working-grou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688927A-E7A3-ED63-CCF9-F733A80C60E4}"/>
              </a:ext>
            </a:extLst>
          </p:cNvPr>
          <p:cNvSpPr>
            <a:spLocks noGrp="1"/>
          </p:cNvSpPr>
          <p:nvPr>
            <p:ph type="ctrTitle"/>
          </p:nvPr>
        </p:nvSpPr>
        <p:spPr>
          <a:xfrm>
            <a:off x="643468" y="643467"/>
            <a:ext cx="4620584" cy="4567137"/>
          </a:xfrm>
        </p:spPr>
        <p:txBody>
          <a:bodyPr>
            <a:normAutofit fontScale="90000"/>
          </a:bodyPr>
          <a:lstStyle/>
          <a:p>
            <a:pPr algn="l"/>
            <a:r>
              <a:rPr lang="en-US" sz="4400" b="1"/>
              <a:t>Digital Accessibility and Equity Governance Board </a:t>
            </a:r>
            <a:br>
              <a:rPr lang="en-US" sz="4400" b="1"/>
            </a:br>
            <a:r>
              <a:rPr lang="en-US" sz="4400" b="1"/>
              <a:t>Community Outreach </a:t>
            </a:r>
            <a:br>
              <a:rPr lang="en-US" sz="4400" b="1"/>
            </a:br>
            <a:r>
              <a:rPr lang="en-US" sz="4400" b="1"/>
              <a:t>Working Group Meeting</a:t>
            </a:r>
          </a:p>
        </p:txBody>
      </p:sp>
      <p:sp>
        <p:nvSpPr>
          <p:cNvPr id="3" name="Subtitle 2">
            <a:extLst>
              <a:ext uri="{FF2B5EF4-FFF2-40B4-BE49-F238E27FC236}">
                <a16:creationId xmlns:a16="http://schemas.microsoft.com/office/drawing/2014/main" id="{73DF786E-4EF4-B345-0F01-3F2D068BD41E}"/>
              </a:ext>
            </a:extLst>
          </p:cNvPr>
          <p:cNvSpPr>
            <a:spLocks noGrp="1"/>
          </p:cNvSpPr>
          <p:nvPr>
            <p:ph type="subTitle" idx="1"/>
          </p:nvPr>
        </p:nvSpPr>
        <p:spPr>
          <a:xfrm>
            <a:off x="643467" y="5512393"/>
            <a:ext cx="4620584" cy="775494"/>
          </a:xfrm>
        </p:spPr>
        <p:txBody>
          <a:bodyPr>
            <a:normAutofit fontScale="92500" lnSpcReduction="10000"/>
          </a:bodyPr>
          <a:lstStyle/>
          <a:p>
            <a:pPr algn="l"/>
            <a:r>
              <a:rPr lang="en-US" b="1"/>
              <a:t>September 4</a:t>
            </a:r>
            <a:r>
              <a:rPr lang="en-US" b="1" baseline="30000"/>
              <a:t>th</a:t>
            </a:r>
            <a:r>
              <a:rPr lang="en-US" b="1"/>
              <a:t> @ 3:00 PM</a:t>
            </a:r>
          </a:p>
          <a:p>
            <a:pPr algn="l"/>
            <a:r>
              <a:rPr lang="en-US" b="1"/>
              <a:t>Yarlennys Villaman and Minh Ha </a:t>
            </a:r>
          </a:p>
        </p:txBody>
      </p:sp>
      <p:pic>
        <p:nvPicPr>
          <p:cNvPr id="4" name="Picture 3">
            <a:extLst>
              <a:ext uri="{FF2B5EF4-FFF2-40B4-BE49-F238E27FC236}">
                <a16:creationId xmlns:a16="http://schemas.microsoft.com/office/drawing/2014/main" id="{82A1E004-E370-B630-A0D3-8E9C8C3FB85F}"/>
              </a:ext>
            </a:extLst>
          </p:cNvPr>
          <p:cNvPicPr>
            <a:picLocks noChangeAspect="1"/>
          </p:cNvPicPr>
          <p:nvPr/>
        </p:nvPicPr>
        <p:blipFill>
          <a:blip r:embed="rId2"/>
          <a:stretch>
            <a:fillRect/>
          </a:stretch>
        </p:blipFill>
        <p:spPr>
          <a:xfrm>
            <a:off x="6606253" y="957860"/>
            <a:ext cx="4942280" cy="4942280"/>
          </a:xfrm>
          <a:prstGeom prst="rect">
            <a:avLst/>
          </a:prstGeom>
        </p:spPr>
      </p:pic>
    </p:spTree>
    <p:extLst>
      <p:ext uri="{BB962C8B-B14F-4D97-AF65-F5344CB8AC3E}">
        <p14:creationId xmlns:p14="http://schemas.microsoft.com/office/powerpoint/2010/main" val="4274120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5668443-73C3-3D2B-53F2-3821D0DCBC91}"/>
              </a:ext>
            </a:extLst>
          </p:cNvPr>
          <p:cNvSpPr>
            <a:spLocks noGrp="1"/>
          </p:cNvSpPr>
          <p:nvPr>
            <p:ph type="title"/>
          </p:nvPr>
        </p:nvSpPr>
        <p:spPr>
          <a:xfrm>
            <a:off x="828675" y="494414"/>
            <a:ext cx="10534650" cy="817403"/>
          </a:xfrm>
        </p:spPr>
        <p:txBody>
          <a:bodyPr vert="horz" lIns="91440" tIns="45720" rIns="91440" bIns="45720" rtlCol="0" anchor="b">
            <a:normAutofit/>
          </a:bodyPr>
          <a:lstStyle/>
          <a:p>
            <a:pPr algn="ctr"/>
            <a:r>
              <a:rPr lang="en-US" sz="3600" b="1" kern="1200">
                <a:solidFill>
                  <a:schemeClr val="tx1"/>
                </a:solidFill>
                <a:latin typeface="+mj-lt"/>
                <a:ea typeface="+mj-ea"/>
                <a:cs typeface="+mj-cs"/>
              </a:rPr>
              <a:t>Guidelines for Public Remarks</a:t>
            </a:r>
          </a:p>
        </p:txBody>
      </p:sp>
      <p:sp>
        <p:nvSpPr>
          <p:cNvPr id="5" name="Content Placeholder 2">
            <a:extLst>
              <a:ext uri="{FF2B5EF4-FFF2-40B4-BE49-F238E27FC236}">
                <a16:creationId xmlns:a16="http://schemas.microsoft.com/office/drawing/2014/main" id="{E94271B8-5B51-1849-CC7A-2E5565F21C0A}"/>
              </a:ext>
            </a:extLst>
          </p:cNvPr>
          <p:cNvSpPr>
            <a:spLocks noGrp="1"/>
          </p:cNvSpPr>
          <p:nvPr>
            <p:ph idx="1"/>
          </p:nvPr>
        </p:nvSpPr>
        <p:spPr>
          <a:xfrm>
            <a:off x="847725" y="711932"/>
            <a:ext cx="10515600" cy="4351338"/>
          </a:xfrm>
        </p:spPr>
        <p:txBody>
          <a:bodyPr vert="horz" lIns="91440" tIns="45720" rIns="91440" bIns="45720" rtlCol="0" anchor="t">
            <a:noAutofit/>
          </a:bodyPr>
          <a:lstStyle/>
          <a:p>
            <a:pPr marL="0" indent="0">
              <a:lnSpc>
                <a:spcPct val="114000"/>
              </a:lnSpc>
              <a:spcAft>
                <a:spcPts val="1200"/>
              </a:spcAft>
              <a:buNone/>
            </a:pPr>
            <a:endParaRPr lang="en-US" sz="2400"/>
          </a:p>
          <a:p>
            <a:pPr marL="0" indent="0">
              <a:lnSpc>
                <a:spcPct val="114000"/>
              </a:lnSpc>
              <a:spcAft>
                <a:spcPts val="1200"/>
              </a:spcAft>
              <a:buNone/>
            </a:pPr>
            <a:endParaRPr lang="en-US" sz="2400" b="1" dirty="0"/>
          </a:p>
          <a:p>
            <a:pPr marL="0" indent="0">
              <a:lnSpc>
                <a:spcPct val="113999"/>
              </a:lnSpc>
              <a:spcAft>
                <a:spcPts val="1200"/>
              </a:spcAft>
              <a:buNone/>
            </a:pPr>
            <a:r>
              <a:rPr lang="en-US" sz="2400" b="1" dirty="0"/>
              <a:t>Time permitting, members of the public are welcomed to provide comments and feedback</a:t>
            </a:r>
            <a:r>
              <a:rPr lang="en-US" sz="2400" dirty="0"/>
              <a:t>. </a:t>
            </a:r>
            <a:endParaRPr lang="en-US"/>
          </a:p>
          <a:p>
            <a:pPr marL="0" indent="0">
              <a:lnSpc>
                <a:spcPct val="113999"/>
              </a:lnSpc>
              <a:spcAft>
                <a:spcPts val="1200"/>
              </a:spcAft>
              <a:buNone/>
            </a:pPr>
            <a:r>
              <a:rPr lang="en-US" sz="2000" dirty="0"/>
              <a:t>If you would like to speak:</a:t>
            </a:r>
          </a:p>
          <a:p>
            <a:pPr marL="431800" indent="-285750">
              <a:lnSpc>
                <a:spcPct val="114000"/>
              </a:lnSpc>
              <a:spcAft>
                <a:spcPts val="1200"/>
              </a:spcAft>
              <a:buFont typeface="Wingdings" panose="05000000000000000000" pitchFamily="2" charset="2"/>
              <a:buChar char="§"/>
            </a:pPr>
            <a:r>
              <a:rPr lang="en-US" sz="2000" dirty="0"/>
              <a:t>Indicate your desire to provide public comments by using the “raise hand” feature or by commenting in the meeting chat.</a:t>
            </a:r>
          </a:p>
          <a:p>
            <a:pPr marL="431800" indent="-285750">
              <a:lnSpc>
                <a:spcPct val="114000"/>
              </a:lnSpc>
              <a:spcAft>
                <a:spcPts val="1200"/>
              </a:spcAft>
              <a:buFont typeface="Wingdings" panose="05000000000000000000" pitchFamily="2" charset="2"/>
              <a:buChar char="§"/>
            </a:pPr>
            <a:r>
              <a:rPr lang="en-US" sz="2000" dirty="0"/>
              <a:t>K</a:t>
            </a:r>
            <a:r>
              <a:rPr lang="en-US" sz="2000" dirty="0">
                <a:ea typeface="Noto Sans"/>
                <a:cs typeface="Noto Sans"/>
              </a:rPr>
              <a:t>eep remarks to 3 minutes</a:t>
            </a:r>
          </a:p>
          <a:p>
            <a:pPr marL="431800" indent="-285750">
              <a:lnSpc>
                <a:spcPct val="114000"/>
              </a:lnSpc>
              <a:spcAft>
                <a:spcPts val="1200"/>
              </a:spcAft>
              <a:buFont typeface="Wingdings" panose="05000000000000000000" pitchFamily="2" charset="2"/>
              <a:buChar char="§"/>
            </a:pPr>
            <a:r>
              <a:rPr lang="en-US" sz="2000" dirty="0"/>
              <a:t>S</a:t>
            </a:r>
            <a:r>
              <a:rPr lang="en-US" sz="2000" dirty="0">
                <a:ea typeface="Noto Sans"/>
                <a:cs typeface="Noto Sans"/>
              </a:rPr>
              <a:t>tate your name clearly and any organization you represent</a:t>
            </a:r>
          </a:p>
          <a:p>
            <a:pPr marL="146050" indent="0">
              <a:lnSpc>
                <a:spcPct val="113999"/>
              </a:lnSpc>
              <a:spcAft>
                <a:spcPts val="1200"/>
              </a:spcAft>
              <a:buNone/>
            </a:pPr>
            <a:r>
              <a:rPr lang="en-US" sz="2000" dirty="0">
                <a:ea typeface="Noto Sans"/>
                <a:cs typeface="Noto Sans"/>
              </a:rPr>
              <a:t>You</a:t>
            </a:r>
            <a:r>
              <a:rPr lang="en-US" sz="2000" dirty="0"/>
              <a:t> may also send a comment in the chat (include your name) and the comment will be read out loud on your behalf.</a:t>
            </a:r>
            <a:endParaRPr lang="en-US" sz="2000"/>
          </a:p>
        </p:txBody>
      </p:sp>
    </p:spTree>
    <p:extLst>
      <p:ext uri="{BB962C8B-B14F-4D97-AF65-F5344CB8AC3E}">
        <p14:creationId xmlns:p14="http://schemas.microsoft.com/office/powerpoint/2010/main" val="1409002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itle 3">
            <a:extLst>
              <a:ext uri="{FF2B5EF4-FFF2-40B4-BE49-F238E27FC236}">
                <a16:creationId xmlns:a16="http://schemas.microsoft.com/office/drawing/2014/main" id="{A7FC3462-5C38-484B-3D71-AD84862000FE}"/>
              </a:ext>
            </a:extLst>
          </p:cNvPr>
          <p:cNvSpPr>
            <a:spLocks noGrp="1"/>
          </p:cNvSpPr>
          <p:nvPr>
            <p:ph type="ctrTitle"/>
          </p:nvPr>
        </p:nvSpPr>
        <p:spPr>
          <a:xfrm>
            <a:off x="773408" y="992094"/>
            <a:ext cx="3616913" cy="2795160"/>
          </a:xfrm>
        </p:spPr>
        <p:txBody>
          <a:bodyPr vert="horz" lIns="91440" tIns="45720" rIns="91440" bIns="45720" rtlCol="0">
            <a:normAutofit/>
          </a:bodyPr>
          <a:lstStyle/>
          <a:p>
            <a:r>
              <a:rPr lang="en-US" sz="4400" b="1" kern="1200">
                <a:latin typeface="+mj-lt"/>
                <a:ea typeface="+mj-ea"/>
                <a:cs typeface="+mj-cs"/>
              </a:rPr>
              <a:t>Meetin</a:t>
            </a:r>
            <a:r>
              <a:rPr lang="en-US" sz="4400" b="1"/>
              <a:t>g Adjourn. </a:t>
            </a:r>
            <a:endParaRPr lang="en-US" sz="4400" b="1" kern="1200">
              <a:latin typeface="+mj-lt"/>
              <a:ea typeface="+mj-ea"/>
              <a:cs typeface="+mj-cs"/>
            </a:endParaRPr>
          </a:p>
        </p:txBody>
      </p:sp>
    </p:spTree>
    <p:extLst>
      <p:ext uri="{BB962C8B-B14F-4D97-AF65-F5344CB8AC3E}">
        <p14:creationId xmlns:p14="http://schemas.microsoft.com/office/powerpoint/2010/main" val="1328321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963F9F-DF46-6B09-C33E-3F7355B11914}"/>
              </a:ext>
            </a:extLst>
          </p:cNvPr>
          <p:cNvSpPr>
            <a:spLocks noGrp="1"/>
          </p:cNvSpPr>
          <p:nvPr>
            <p:ph type="title"/>
          </p:nvPr>
        </p:nvSpPr>
        <p:spPr>
          <a:xfrm>
            <a:off x="1043631" y="809898"/>
            <a:ext cx="9942716" cy="1554480"/>
          </a:xfrm>
        </p:spPr>
        <p:txBody>
          <a:bodyPr anchor="ctr">
            <a:normAutofit/>
          </a:bodyPr>
          <a:lstStyle/>
          <a:p>
            <a:r>
              <a:rPr lang="en-US" sz="4800" b="1"/>
              <a:t>Meeting Agenda</a:t>
            </a:r>
          </a:p>
        </p:txBody>
      </p:sp>
      <p:sp>
        <p:nvSpPr>
          <p:cNvPr id="3" name="Content Placeholder 2">
            <a:extLst>
              <a:ext uri="{FF2B5EF4-FFF2-40B4-BE49-F238E27FC236}">
                <a16:creationId xmlns:a16="http://schemas.microsoft.com/office/drawing/2014/main" id="{044C0BF8-ACE0-1642-E7A4-63B54E626902}"/>
              </a:ext>
            </a:extLst>
          </p:cNvPr>
          <p:cNvSpPr>
            <a:spLocks noGrp="1"/>
          </p:cNvSpPr>
          <p:nvPr>
            <p:ph idx="1"/>
          </p:nvPr>
        </p:nvSpPr>
        <p:spPr>
          <a:xfrm>
            <a:off x="1045028" y="3017522"/>
            <a:ext cx="9941319" cy="3124658"/>
          </a:xfrm>
        </p:spPr>
        <p:txBody>
          <a:bodyPr vert="horz" lIns="91440" tIns="45720" rIns="91440" bIns="45720" rtlCol="0" anchor="ctr">
            <a:normAutofit/>
          </a:bodyPr>
          <a:lstStyle/>
          <a:p>
            <a:pPr marL="514350" indent="-514350">
              <a:buFont typeface="+mj-lt"/>
              <a:buAutoNum type="arabicPeriod"/>
            </a:pPr>
            <a:r>
              <a:rPr lang="en-US" sz="2000" b="1"/>
              <a:t>Welcome and Roll Call </a:t>
            </a:r>
          </a:p>
          <a:p>
            <a:pPr marL="514350" indent="-514350">
              <a:buFont typeface="+mj-lt"/>
              <a:buAutoNum type="arabicPeriod"/>
            </a:pPr>
            <a:r>
              <a:rPr lang="en-US" sz="2000" b="1"/>
              <a:t>Create 1 or 2 measurable and achievable goals</a:t>
            </a:r>
          </a:p>
          <a:p>
            <a:pPr marL="514350" indent="-514350">
              <a:buFont typeface="+mj-lt"/>
              <a:buAutoNum type="arabicPeriod"/>
            </a:pPr>
            <a:r>
              <a:rPr lang="en-US" sz="2000" b="1"/>
              <a:t>Working Group Website </a:t>
            </a:r>
          </a:p>
          <a:p>
            <a:pPr marL="514350" indent="-514350">
              <a:buFont typeface="+mj-lt"/>
              <a:buAutoNum type="arabicPeriod"/>
            </a:pPr>
            <a:r>
              <a:rPr lang="en-US" sz="2000" b="1"/>
              <a:t>Working Group Next Steps </a:t>
            </a:r>
          </a:p>
          <a:p>
            <a:pPr marL="514350" indent="-514350">
              <a:buFont typeface="+mj-lt"/>
              <a:buAutoNum type="arabicPeriod"/>
            </a:pPr>
            <a:r>
              <a:rPr lang="en-US" sz="2000" b="1"/>
              <a:t>Working Group Remarks</a:t>
            </a:r>
          </a:p>
          <a:p>
            <a:pPr marL="514350" indent="-514350">
              <a:buFont typeface="+mj-lt"/>
              <a:buAutoNum type="arabicPeriod"/>
            </a:pPr>
            <a:r>
              <a:rPr lang="en-US" sz="2000" b="1"/>
              <a:t>Public Remarks</a:t>
            </a:r>
          </a:p>
          <a:p>
            <a:pPr marL="514350" indent="-514350">
              <a:buFont typeface="+mj-lt"/>
              <a:buAutoNum type="arabicPeriod"/>
            </a:pPr>
            <a:r>
              <a:rPr lang="en-US" sz="2000" b="1"/>
              <a:t>Meeting Adjourn.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560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A7FC3462-5C38-484B-3D71-AD84862000FE}"/>
              </a:ext>
            </a:extLst>
          </p:cNvPr>
          <p:cNvSpPr>
            <a:spLocks noGrp="1"/>
          </p:cNvSpPr>
          <p:nvPr>
            <p:ph type="ctrTitle"/>
          </p:nvPr>
        </p:nvSpPr>
        <p:spPr>
          <a:xfrm>
            <a:off x="773408" y="992094"/>
            <a:ext cx="3616913" cy="2795160"/>
          </a:xfrm>
        </p:spPr>
        <p:txBody>
          <a:bodyPr>
            <a:normAutofit/>
          </a:bodyPr>
          <a:lstStyle/>
          <a:p>
            <a:r>
              <a:rPr lang="en-US" sz="4400" b="1"/>
              <a:t>Welcome &amp; Roll Call</a:t>
            </a:r>
          </a:p>
        </p:txBody>
      </p:sp>
      <p:pic>
        <p:nvPicPr>
          <p:cNvPr id="2" name="Picture 1" descr="A blue and green circular logo&#10;&#10;Description automatically generated">
            <a:extLst>
              <a:ext uri="{FF2B5EF4-FFF2-40B4-BE49-F238E27FC236}">
                <a16:creationId xmlns:a16="http://schemas.microsoft.com/office/drawing/2014/main" id="{D336C49D-EEC7-0FE5-769C-E19822F84A3F}"/>
              </a:ext>
            </a:extLst>
          </p:cNvPr>
          <p:cNvPicPr>
            <a:picLocks noChangeAspect="1"/>
          </p:cNvPicPr>
          <p:nvPr/>
        </p:nvPicPr>
        <p:blipFill>
          <a:blip r:embed="rId2"/>
          <a:stretch>
            <a:fillRect/>
          </a:stretch>
        </p:blipFill>
        <p:spPr>
          <a:xfrm>
            <a:off x="5914801" y="578738"/>
            <a:ext cx="5670549" cy="5670549"/>
          </a:xfrm>
          <a:prstGeom prst="rect">
            <a:avLst/>
          </a:prstGeom>
        </p:spPr>
      </p:pic>
    </p:spTree>
    <p:extLst>
      <p:ext uri="{BB962C8B-B14F-4D97-AF65-F5344CB8AC3E}">
        <p14:creationId xmlns:p14="http://schemas.microsoft.com/office/powerpoint/2010/main" val="1519259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A5CF486-D9E5-4A66-898A-F3D62B81B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5"/>
            <a:ext cx="12193149" cy="2200064"/>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 name="connsiteX0" fmla="*/ 1148 w 12193149"/>
              <a:gd name="connsiteY0" fmla="*/ 818782 h 3163521"/>
              <a:gd name="connsiteX1" fmla="*/ 12181789 w 12193149"/>
              <a:gd name="connsiteY1" fmla="*/ 0 h 3163521"/>
              <a:gd name="connsiteX2" fmla="*/ 12193149 w 12193149"/>
              <a:gd name="connsiteY2" fmla="*/ 1398521 h 3163521"/>
              <a:gd name="connsiteX3" fmla="*/ 12185986 w 12193149"/>
              <a:gd name="connsiteY3" fmla="*/ 1402971 h 3163521"/>
              <a:gd name="connsiteX4" fmla="*/ 12156363 w 12193149"/>
              <a:gd name="connsiteY4" fmla="*/ 1416148 h 3163521"/>
              <a:gd name="connsiteX5" fmla="*/ 12139215 w 12193149"/>
              <a:gd name="connsiteY5" fmla="*/ 1441961 h 3163521"/>
              <a:gd name="connsiteX6" fmla="*/ 12126327 w 12193149"/>
              <a:gd name="connsiteY6" fmla="*/ 1443472 h 3163521"/>
              <a:gd name="connsiteX7" fmla="*/ 12124007 w 12193149"/>
              <a:gd name="connsiteY7" fmla="*/ 1443576 h 3163521"/>
              <a:gd name="connsiteX8" fmla="*/ 12116854 w 12193149"/>
              <a:gd name="connsiteY8" fmla="*/ 1447390 h 3163521"/>
              <a:gd name="connsiteX9" fmla="*/ 12099497 w 12193149"/>
              <a:gd name="connsiteY9" fmla="*/ 1446921 h 3163521"/>
              <a:gd name="connsiteX10" fmla="*/ 12087073 w 12193149"/>
              <a:gd name="connsiteY10" fmla="*/ 1455123 h 3163521"/>
              <a:gd name="connsiteX11" fmla="*/ 12031073 w 12193149"/>
              <a:gd name="connsiteY11" fmla="*/ 1498791 h 3163521"/>
              <a:gd name="connsiteX12" fmla="*/ 11995833 w 12193149"/>
              <a:gd name="connsiteY12" fmla="*/ 1522240 h 3163521"/>
              <a:gd name="connsiteX13" fmla="*/ 11979717 w 12193149"/>
              <a:gd name="connsiteY13" fmla="*/ 1526943 h 3163521"/>
              <a:gd name="connsiteX14" fmla="*/ 11959046 w 12193149"/>
              <a:gd name="connsiteY14" fmla="*/ 1536340 h 3163521"/>
              <a:gd name="connsiteX15" fmla="*/ 11920454 w 12193149"/>
              <a:gd name="connsiteY15" fmla="*/ 1549665 h 3163521"/>
              <a:gd name="connsiteX16" fmla="*/ 11903656 w 12193149"/>
              <a:gd name="connsiteY16" fmla="*/ 1561208 h 3163521"/>
              <a:gd name="connsiteX17" fmla="*/ 11895048 w 12193149"/>
              <a:gd name="connsiteY17" fmla="*/ 1563573 h 3163521"/>
              <a:gd name="connsiteX18" fmla="*/ 11891968 w 12193149"/>
              <a:gd name="connsiteY18" fmla="*/ 1574511 h 3163521"/>
              <a:gd name="connsiteX19" fmla="*/ 11870776 w 12193149"/>
              <a:gd name="connsiteY19" fmla="*/ 1596598 h 3163521"/>
              <a:gd name="connsiteX20" fmla="*/ 11813376 w 12193149"/>
              <a:gd name="connsiteY20" fmla="*/ 1616441 h 3163521"/>
              <a:gd name="connsiteX21" fmla="*/ 11590693 w 12193149"/>
              <a:gd name="connsiteY21" fmla="*/ 1782559 h 3163521"/>
              <a:gd name="connsiteX22" fmla="*/ 11506817 w 12193149"/>
              <a:gd name="connsiteY22" fmla="*/ 1852405 h 3163521"/>
              <a:gd name="connsiteX23" fmla="*/ 11280332 w 12193149"/>
              <a:gd name="connsiteY23" fmla="*/ 2042353 h 3163521"/>
              <a:gd name="connsiteX24" fmla="*/ 11228309 w 12193149"/>
              <a:gd name="connsiteY24" fmla="*/ 2095018 h 3163521"/>
              <a:gd name="connsiteX25" fmla="*/ 11218087 w 12193149"/>
              <a:gd name="connsiteY25" fmla="*/ 2094743 h 3163521"/>
              <a:gd name="connsiteX26" fmla="*/ 11217184 w 12193149"/>
              <a:gd name="connsiteY26" fmla="*/ 2093800 h 3163521"/>
              <a:gd name="connsiteX27" fmla="*/ 11188885 w 12193149"/>
              <a:gd name="connsiteY27" fmla="*/ 2111165 h 3163521"/>
              <a:gd name="connsiteX28" fmla="*/ 11184501 w 12193149"/>
              <a:gd name="connsiteY28" fmla="*/ 2111307 h 3163521"/>
              <a:gd name="connsiteX29" fmla="*/ 11166854 w 12193149"/>
              <a:gd name="connsiteY29" fmla="*/ 2125394 h 3163521"/>
              <a:gd name="connsiteX30" fmla="*/ 11157311 w 12193149"/>
              <a:gd name="connsiteY30" fmla="*/ 2131196 h 3163521"/>
              <a:gd name="connsiteX31" fmla="*/ 11155496 w 12193149"/>
              <a:gd name="connsiteY31" fmla="*/ 2135879 h 3163521"/>
              <a:gd name="connsiteX32" fmla="*/ 11140961 w 12193149"/>
              <a:gd name="connsiteY32" fmla="*/ 2142897 h 3163521"/>
              <a:gd name="connsiteX33" fmla="*/ 11138961 w 12193149"/>
              <a:gd name="connsiteY33" fmla="*/ 2142554 h 3163521"/>
              <a:gd name="connsiteX34" fmla="*/ 11128208 w 12193149"/>
              <a:gd name="connsiteY34" fmla="*/ 2152614 h 3163521"/>
              <a:gd name="connsiteX35" fmla="*/ 11120691 w 12193149"/>
              <a:gd name="connsiteY35" fmla="*/ 2166206 h 3163521"/>
              <a:gd name="connsiteX36" fmla="*/ 10894683 w 12193149"/>
              <a:gd name="connsiteY36" fmla="*/ 2292181 h 3163521"/>
              <a:gd name="connsiteX37" fmla="*/ 10773300 w 12193149"/>
              <a:gd name="connsiteY37" fmla="*/ 2341973 h 3163521"/>
              <a:gd name="connsiteX38" fmla="*/ 10627668 w 12193149"/>
              <a:gd name="connsiteY38" fmla="*/ 2378011 h 3163521"/>
              <a:gd name="connsiteX39" fmla="*/ 10581895 w 12193149"/>
              <a:gd name="connsiteY39" fmla="*/ 2387471 h 3163521"/>
              <a:gd name="connsiteX40" fmla="*/ 10547790 w 12193149"/>
              <a:gd name="connsiteY40" fmla="*/ 2417205 h 3163521"/>
              <a:gd name="connsiteX41" fmla="*/ 10529643 w 12193149"/>
              <a:gd name="connsiteY41" fmla="*/ 2415689 h 3163521"/>
              <a:gd name="connsiteX42" fmla="*/ 10526446 w 12193149"/>
              <a:gd name="connsiteY42" fmla="*/ 2415193 h 3163521"/>
              <a:gd name="connsiteX43" fmla="*/ 10515129 w 12193149"/>
              <a:gd name="connsiteY43" fmla="*/ 2418319 h 3163521"/>
              <a:gd name="connsiteX44" fmla="*/ 10491735 w 12193149"/>
              <a:gd name="connsiteY44" fmla="*/ 2412938 h 3163521"/>
              <a:gd name="connsiteX45" fmla="*/ 10471418 w 12193149"/>
              <a:gd name="connsiteY45" fmla="*/ 2420475 h 3163521"/>
              <a:gd name="connsiteX46" fmla="*/ 10377042 w 12193149"/>
              <a:gd name="connsiteY46" fmla="*/ 2463380 h 3163521"/>
              <a:gd name="connsiteX47" fmla="*/ 10319338 w 12193149"/>
              <a:gd name="connsiteY47" fmla="*/ 2485003 h 3163521"/>
              <a:gd name="connsiteX48" fmla="*/ 10295467 w 12193149"/>
              <a:gd name="connsiteY48" fmla="*/ 2486861 h 3163521"/>
              <a:gd name="connsiteX49" fmla="*/ 10263443 w 12193149"/>
              <a:gd name="connsiteY49" fmla="*/ 2493730 h 3163521"/>
              <a:gd name="connsiteX50" fmla="*/ 10205418 w 12193149"/>
              <a:gd name="connsiteY50" fmla="*/ 2500931 h 3163521"/>
              <a:gd name="connsiteX51" fmla="*/ 10177759 w 12193149"/>
              <a:gd name="connsiteY51" fmla="*/ 2511725 h 3163521"/>
              <a:gd name="connsiteX52" fmla="*/ 10165070 w 12193149"/>
              <a:gd name="connsiteY52" fmla="*/ 2512521 h 3163521"/>
              <a:gd name="connsiteX53" fmla="*/ 10156308 w 12193149"/>
              <a:gd name="connsiteY53" fmla="*/ 2526269 h 3163521"/>
              <a:gd name="connsiteX54" fmla="*/ 10118267 w 12193149"/>
              <a:gd name="connsiteY54" fmla="*/ 2549924 h 3163521"/>
              <a:gd name="connsiteX55" fmla="*/ 10083317 w 12193149"/>
              <a:gd name="connsiteY55" fmla="*/ 2562078 h 3163521"/>
              <a:gd name="connsiteX56" fmla="*/ 10040388 w 12193149"/>
              <a:gd name="connsiteY56" fmla="*/ 2560414 h 3163521"/>
              <a:gd name="connsiteX57" fmla="*/ 9961167 w 12193149"/>
              <a:gd name="connsiteY57" fmla="*/ 2575929 h 3163521"/>
              <a:gd name="connsiteX58" fmla="*/ 9848940 w 12193149"/>
              <a:gd name="connsiteY58" fmla="*/ 2582697 h 3163521"/>
              <a:gd name="connsiteX59" fmla="*/ 9729457 w 12193149"/>
              <a:gd name="connsiteY59" fmla="*/ 2602904 h 3163521"/>
              <a:gd name="connsiteX60" fmla="*/ 9613704 w 12193149"/>
              <a:gd name="connsiteY60" fmla="*/ 2631153 h 3163521"/>
              <a:gd name="connsiteX61" fmla="*/ 9338590 w 12193149"/>
              <a:gd name="connsiteY61" fmla="*/ 2688075 h 3163521"/>
              <a:gd name="connsiteX62" fmla="*/ 9232518 w 12193149"/>
              <a:gd name="connsiteY62" fmla="*/ 2711931 h 3163521"/>
              <a:gd name="connsiteX63" fmla="*/ 9156690 w 12193149"/>
              <a:gd name="connsiteY63" fmla="*/ 2722010 h 3163521"/>
              <a:gd name="connsiteX64" fmla="*/ 9054601 w 12193149"/>
              <a:gd name="connsiteY64" fmla="*/ 2729537 h 3163521"/>
              <a:gd name="connsiteX65" fmla="*/ 9006634 w 12193149"/>
              <a:gd name="connsiteY65" fmla="*/ 2732822 h 3163521"/>
              <a:gd name="connsiteX66" fmla="*/ 9006349 w 12193149"/>
              <a:gd name="connsiteY66" fmla="*/ 2732582 h 3163521"/>
              <a:gd name="connsiteX67" fmla="*/ 8997380 w 12193149"/>
              <a:gd name="connsiteY67" fmla="*/ 2733793 h 3163521"/>
              <a:gd name="connsiteX68" fmla="*/ 8991542 w 12193149"/>
              <a:gd name="connsiteY68" fmla="*/ 2735854 h 3163521"/>
              <a:gd name="connsiteX69" fmla="*/ 8975485 w 12193149"/>
              <a:gd name="connsiteY69" fmla="*/ 2739080 h 3163521"/>
              <a:gd name="connsiteX70" fmla="*/ 8969159 w 12193149"/>
              <a:gd name="connsiteY70" fmla="*/ 2738380 h 3163521"/>
              <a:gd name="connsiteX71" fmla="*/ 8964196 w 12193149"/>
              <a:gd name="connsiteY71" fmla="*/ 2736155 h 3163521"/>
              <a:gd name="connsiteX72" fmla="*/ 8930136 w 12193149"/>
              <a:gd name="connsiteY72" fmla="*/ 2732967 h 3163521"/>
              <a:gd name="connsiteX73" fmla="*/ 8753592 w 12193149"/>
              <a:gd name="connsiteY73" fmla="*/ 2752199 h 3163521"/>
              <a:gd name="connsiteX74" fmla="*/ 8708995 w 12193149"/>
              <a:gd name="connsiteY74" fmla="*/ 2754300 h 3163521"/>
              <a:gd name="connsiteX75" fmla="*/ 8597219 w 12193149"/>
              <a:gd name="connsiteY75" fmla="*/ 2762872 h 3163521"/>
              <a:gd name="connsiteX76" fmla="*/ 8526378 w 12193149"/>
              <a:gd name="connsiteY76" fmla="*/ 2748030 h 3163521"/>
              <a:gd name="connsiteX77" fmla="*/ 8512131 w 12193149"/>
              <a:gd name="connsiteY77" fmla="*/ 2753945 h 3163521"/>
              <a:gd name="connsiteX78" fmla="*/ 8507315 w 12193149"/>
              <a:gd name="connsiteY78" fmla="*/ 2756946 h 3163521"/>
              <a:gd name="connsiteX79" fmla="*/ 8499116 w 12193149"/>
              <a:gd name="connsiteY79" fmla="*/ 2759684 h 3163521"/>
              <a:gd name="connsiteX80" fmla="*/ 8498742 w 12193149"/>
              <a:gd name="connsiteY80" fmla="*/ 2759505 h 3163521"/>
              <a:gd name="connsiteX81" fmla="*/ 8491397 w 12193149"/>
              <a:gd name="connsiteY81" fmla="*/ 2762555 h 3163521"/>
              <a:gd name="connsiteX82" fmla="*/ 8368330 w 12193149"/>
              <a:gd name="connsiteY82" fmla="*/ 2776597 h 3163521"/>
              <a:gd name="connsiteX83" fmla="*/ 8354947 w 12193149"/>
              <a:gd name="connsiteY83" fmla="*/ 2776791 h 3163521"/>
              <a:gd name="connsiteX84" fmla="*/ 8321252 w 12193149"/>
              <a:gd name="connsiteY84" fmla="*/ 2793369 h 3163521"/>
              <a:gd name="connsiteX85" fmla="*/ 8315581 w 12193149"/>
              <a:gd name="connsiteY85" fmla="*/ 2793695 h 3163521"/>
              <a:gd name="connsiteX86" fmla="*/ 8296322 w 12193149"/>
              <a:gd name="connsiteY86" fmla="*/ 2807590 h 3163521"/>
              <a:gd name="connsiteX87" fmla="*/ 8285424 w 12193149"/>
              <a:gd name="connsiteY87" fmla="*/ 2813413 h 3163521"/>
              <a:gd name="connsiteX88" fmla="*/ 8284298 w 12193149"/>
              <a:gd name="connsiteY88" fmla="*/ 2817856 h 3163521"/>
              <a:gd name="connsiteX89" fmla="*/ 8267224 w 12193149"/>
              <a:gd name="connsiteY89" fmla="*/ 2825031 h 3163521"/>
              <a:gd name="connsiteX90" fmla="*/ 8264525 w 12193149"/>
              <a:gd name="connsiteY90" fmla="*/ 2824801 h 3163521"/>
              <a:gd name="connsiteX91" fmla="*/ 8253181 w 12193149"/>
              <a:gd name="connsiteY91" fmla="*/ 2834644 h 3163521"/>
              <a:gd name="connsiteX92" fmla="*/ 8246982 w 12193149"/>
              <a:gd name="connsiteY92" fmla="*/ 2847636 h 3163521"/>
              <a:gd name="connsiteX93" fmla="*/ 8091420 w 12193149"/>
              <a:gd name="connsiteY93" fmla="*/ 2893797 h 3163521"/>
              <a:gd name="connsiteX94" fmla="*/ 7906555 w 12193149"/>
              <a:gd name="connsiteY94" fmla="*/ 2935770 h 3163521"/>
              <a:gd name="connsiteX95" fmla="*/ 7719893 w 12193149"/>
              <a:gd name="connsiteY95" fmla="*/ 2961485 h 3163521"/>
              <a:gd name="connsiteX96" fmla="*/ 7615495 w 12193149"/>
              <a:gd name="connsiteY96" fmla="*/ 2958014 h 3163521"/>
              <a:gd name="connsiteX97" fmla="*/ 7528691 w 12193149"/>
              <a:gd name="connsiteY97" fmla="*/ 2963842 h 3163521"/>
              <a:gd name="connsiteX98" fmla="*/ 7520719 w 12193149"/>
              <a:gd name="connsiteY98" fmla="*/ 2966395 h 3163521"/>
              <a:gd name="connsiteX99" fmla="*/ 7508559 w 12193149"/>
              <a:gd name="connsiteY99" fmla="*/ 2967730 h 3163521"/>
              <a:gd name="connsiteX100" fmla="*/ 7508188 w 12193149"/>
              <a:gd name="connsiteY100" fmla="*/ 2967403 h 3163521"/>
              <a:gd name="connsiteX101" fmla="*/ 7496943 w 12193149"/>
              <a:gd name="connsiteY101" fmla="*/ 2969355 h 3163521"/>
              <a:gd name="connsiteX102" fmla="*/ 7219707 w 12193149"/>
              <a:gd name="connsiteY102" fmla="*/ 2975462 h 3163521"/>
              <a:gd name="connsiteX103" fmla="*/ 7202249 w 12193149"/>
              <a:gd name="connsiteY103" fmla="*/ 2980012 h 3163521"/>
              <a:gd name="connsiteX104" fmla="*/ 7198152 w 12193149"/>
              <a:gd name="connsiteY104" fmla="*/ 2985370 h 3163521"/>
              <a:gd name="connsiteX105" fmla="*/ 7171956 w 12193149"/>
              <a:gd name="connsiteY105" fmla="*/ 2990018 h 3163521"/>
              <a:gd name="connsiteX106" fmla="*/ 7098136 w 12193149"/>
              <a:gd name="connsiteY106" fmla="*/ 3002246 h 3163521"/>
              <a:gd name="connsiteX107" fmla="*/ 7019644 w 12193149"/>
              <a:gd name="connsiteY107" fmla="*/ 3001872 h 3163521"/>
              <a:gd name="connsiteX108" fmla="*/ 6905294 w 12193149"/>
              <a:gd name="connsiteY108" fmla="*/ 3031378 h 3163521"/>
              <a:gd name="connsiteX109" fmla="*/ 6709370 w 12193149"/>
              <a:gd name="connsiteY109" fmla="*/ 3059333 h 3163521"/>
              <a:gd name="connsiteX110" fmla="*/ 6550602 w 12193149"/>
              <a:gd name="connsiteY110" fmla="*/ 3088109 h 3163521"/>
              <a:gd name="connsiteX111" fmla="*/ 6318708 w 12193149"/>
              <a:gd name="connsiteY111" fmla="*/ 3134909 h 3163521"/>
              <a:gd name="connsiteX112" fmla="*/ 6169822 w 12193149"/>
              <a:gd name="connsiteY112" fmla="*/ 3136996 h 3163521"/>
              <a:gd name="connsiteX113" fmla="*/ 6074996 w 12193149"/>
              <a:gd name="connsiteY113" fmla="*/ 3157458 h 3163521"/>
              <a:gd name="connsiteX114" fmla="*/ 6069677 w 12193149"/>
              <a:gd name="connsiteY114" fmla="*/ 3155921 h 3163521"/>
              <a:gd name="connsiteX115" fmla="*/ 6049786 w 12193149"/>
              <a:gd name="connsiteY115" fmla="*/ 3156604 h 3163521"/>
              <a:gd name="connsiteX116" fmla="*/ 6042433 w 12193149"/>
              <a:gd name="connsiteY116" fmla="*/ 3148255 h 3163521"/>
              <a:gd name="connsiteX117" fmla="*/ 6011238 w 12193149"/>
              <a:gd name="connsiteY117" fmla="*/ 3143162 h 3163521"/>
              <a:gd name="connsiteX118" fmla="*/ 5958523 w 12193149"/>
              <a:gd name="connsiteY118" fmla="*/ 3146806 h 3163521"/>
              <a:gd name="connsiteX119" fmla="*/ 5760067 w 12193149"/>
              <a:gd name="connsiteY119" fmla="*/ 3162498 h 3163521"/>
              <a:gd name="connsiteX120" fmla="*/ 5628108 w 12193149"/>
              <a:gd name="connsiteY120" fmla="*/ 3163521 h 3163521"/>
              <a:gd name="connsiteX121" fmla="*/ 5472054 w 12193149"/>
              <a:gd name="connsiteY121" fmla="*/ 3149501 h 3163521"/>
              <a:gd name="connsiteX122" fmla="*/ 5433909 w 12193149"/>
              <a:gd name="connsiteY122" fmla="*/ 3138248 h 3163521"/>
              <a:gd name="connsiteX123" fmla="*/ 5382817 w 12193149"/>
              <a:gd name="connsiteY123" fmla="*/ 3120546 h 3163521"/>
              <a:gd name="connsiteX124" fmla="*/ 5262912 w 12193149"/>
              <a:gd name="connsiteY124" fmla="*/ 3100129 h 3163521"/>
              <a:gd name="connsiteX125" fmla="*/ 5224109 w 12193149"/>
              <a:gd name="connsiteY125" fmla="*/ 3089005 h 3163521"/>
              <a:gd name="connsiteX126" fmla="*/ 5175808 w 12193149"/>
              <a:gd name="connsiteY126" fmla="*/ 3086015 h 3163521"/>
              <a:gd name="connsiteX127" fmla="*/ 5157702 w 12193149"/>
              <a:gd name="connsiteY127" fmla="*/ 3078792 h 3163521"/>
              <a:gd name="connsiteX128" fmla="*/ 5143747 w 12193149"/>
              <a:gd name="connsiteY128" fmla="*/ 3075392 h 3163521"/>
              <a:gd name="connsiteX129" fmla="*/ 5140744 w 12193149"/>
              <a:gd name="connsiteY129" fmla="*/ 3073291 h 3163521"/>
              <a:gd name="connsiteX130" fmla="*/ 5122807 w 12193149"/>
              <a:gd name="connsiteY130" fmla="*/ 3062438 h 3163521"/>
              <a:gd name="connsiteX131" fmla="*/ 5066938 w 12193149"/>
              <a:gd name="connsiteY131" fmla="*/ 3069009 h 3163521"/>
              <a:gd name="connsiteX132" fmla="*/ 5012662 w 12193149"/>
              <a:gd name="connsiteY132" fmla="*/ 3052628 h 3163521"/>
              <a:gd name="connsiteX133" fmla="*/ 4841589 w 12193149"/>
              <a:gd name="connsiteY133" fmla="*/ 3028611 h 3163521"/>
              <a:gd name="connsiteX134" fmla="*/ 4763595 w 12193149"/>
              <a:gd name="connsiteY134" fmla="*/ 3000843 h 3163521"/>
              <a:gd name="connsiteX135" fmla="*/ 4724334 w 12193149"/>
              <a:gd name="connsiteY135" fmla="*/ 2991829 h 3163521"/>
              <a:gd name="connsiteX136" fmla="*/ 4722324 w 12193149"/>
              <a:gd name="connsiteY136" fmla="*/ 2991080 h 3163521"/>
              <a:gd name="connsiteX137" fmla="*/ 4723259 w 12193149"/>
              <a:gd name="connsiteY137" fmla="*/ 2990869 h 3163521"/>
              <a:gd name="connsiteX138" fmla="*/ 4718350 w 12193149"/>
              <a:gd name="connsiteY138" fmla="*/ 2989599 h 3163521"/>
              <a:gd name="connsiteX139" fmla="*/ 4722324 w 12193149"/>
              <a:gd name="connsiteY139" fmla="*/ 2991080 h 3163521"/>
              <a:gd name="connsiteX140" fmla="*/ 4716674 w 12193149"/>
              <a:gd name="connsiteY140" fmla="*/ 2992355 h 3163521"/>
              <a:gd name="connsiteX141" fmla="*/ 4516962 w 12193149"/>
              <a:gd name="connsiteY141" fmla="*/ 2982453 h 3163521"/>
              <a:gd name="connsiteX142" fmla="*/ 4429691 w 12193149"/>
              <a:gd name="connsiteY142" fmla="*/ 2971802 h 3163521"/>
              <a:gd name="connsiteX143" fmla="*/ 4364023 w 12193149"/>
              <a:gd name="connsiteY143" fmla="*/ 2970456 h 3163521"/>
              <a:gd name="connsiteX144" fmla="*/ 4318114 w 12193149"/>
              <a:gd name="connsiteY144" fmla="*/ 2977071 h 3163521"/>
              <a:gd name="connsiteX145" fmla="*/ 4316258 w 12193149"/>
              <a:gd name="connsiteY145" fmla="*/ 2975730 h 3163521"/>
              <a:gd name="connsiteX146" fmla="*/ 4296292 w 12193149"/>
              <a:gd name="connsiteY146" fmla="*/ 2973851 h 3163521"/>
              <a:gd name="connsiteX147" fmla="*/ 4291212 w 12193149"/>
              <a:gd name="connsiteY147" fmla="*/ 2976768 h 3163521"/>
              <a:gd name="connsiteX148" fmla="*/ 4277290 w 12193149"/>
              <a:gd name="connsiteY148" fmla="*/ 2976522 h 3163521"/>
              <a:gd name="connsiteX149" fmla="*/ 4249265 w 12193149"/>
              <a:gd name="connsiteY149" fmla="*/ 2978846 h 3163521"/>
              <a:gd name="connsiteX150" fmla="*/ 4203199 w 12193149"/>
              <a:gd name="connsiteY150" fmla="*/ 2976051 h 3163521"/>
              <a:gd name="connsiteX151" fmla="*/ 4202893 w 12193149"/>
              <a:gd name="connsiteY151" fmla="*/ 2974792 h 3163521"/>
              <a:gd name="connsiteX152" fmla="*/ 4192396 w 12193149"/>
              <a:gd name="connsiteY152" fmla="*/ 2969158 h 3163521"/>
              <a:gd name="connsiteX153" fmla="*/ 4143893 w 12193149"/>
              <a:gd name="connsiteY153" fmla="*/ 2953293 h 3163521"/>
              <a:gd name="connsiteX154" fmla="*/ 4084245 w 12193149"/>
              <a:gd name="connsiteY154" fmla="*/ 2926760 h 3163521"/>
              <a:gd name="connsiteX155" fmla="*/ 4075694 w 12193149"/>
              <a:gd name="connsiteY155" fmla="*/ 2925925 h 3163521"/>
              <a:gd name="connsiteX156" fmla="*/ 4075575 w 12193149"/>
              <a:gd name="connsiteY156" fmla="*/ 2925626 h 3163521"/>
              <a:gd name="connsiteX157" fmla="*/ 4066658 w 12193149"/>
              <a:gd name="connsiteY157" fmla="*/ 2924182 h 3163521"/>
              <a:gd name="connsiteX158" fmla="*/ 4060102 w 12193149"/>
              <a:gd name="connsiteY158" fmla="*/ 2924400 h 3163521"/>
              <a:gd name="connsiteX159" fmla="*/ 4043512 w 12193149"/>
              <a:gd name="connsiteY159" fmla="*/ 2922779 h 3163521"/>
              <a:gd name="connsiteX160" fmla="*/ 4038145 w 12193149"/>
              <a:gd name="connsiteY160" fmla="*/ 2920345 h 3163521"/>
              <a:gd name="connsiteX161" fmla="*/ 4036511 w 12193149"/>
              <a:gd name="connsiteY161" fmla="*/ 2916678 h 3163521"/>
              <a:gd name="connsiteX162" fmla="*/ 4034926 w 12193149"/>
              <a:gd name="connsiteY162" fmla="*/ 2916913 h 3163521"/>
              <a:gd name="connsiteX163" fmla="*/ 4005686 w 12193149"/>
              <a:gd name="connsiteY163" fmla="*/ 2904345 h 3163521"/>
              <a:gd name="connsiteX164" fmla="*/ 3937994 w 12193149"/>
              <a:gd name="connsiteY164" fmla="*/ 2886888 h 3163521"/>
              <a:gd name="connsiteX165" fmla="*/ 3898423 w 12193149"/>
              <a:gd name="connsiteY165" fmla="*/ 2881233 h 3163521"/>
              <a:gd name="connsiteX166" fmla="*/ 3790908 w 12193149"/>
              <a:gd name="connsiteY166" fmla="*/ 2860995 h 3163521"/>
              <a:gd name="connsiteX167" fmla="*/ 3683661 w 12193149"/>
              <a:gd name="connsiteY167" fmla="*/ 2837072 h 3163521"/>
              <a:gd name="connsiteX168" fmla="*/ 3611183 w 12193149"/>
              <a:gd name="connsiteY168" fmla="*/ 2804801 h 3163521"/>
              <a:gd name="connsiteX169" fmla="*/ 3605003 w 12193149"/>
              <a:gd name="connsiteY169" fmla="*/ 2806163 h 3163521"/>
              <a:gd name="connsiteX170" fmla="*/ 3595884 w 12193149"/>
              <a:gd name="connsiteY170" fmla="*/ 2806327 h 3163521"/>
              <a:gd name="connsiteX171" fmla="*/ 3595649 w 12193149"/>
              <a:gd name="connsiteY171" fmla="*/ 2806058 h 3163521"/>
              <a:gd name="connsiteX172" fmla="*/ 3587126 w 12193149"/>
              <a:gd name="connsiteY172" fmla="*/ 2806748 h 3163521"/>
              <a:gd name="connsiteX173" fmla="*/ 3537283 w 12193149"/>
              <a:gd name="connsiteY173" fmla="*/ 2797049 h 3163521"/>
              <a:gd name="connsiteX174" fmla="*/ 3474371 w 12193149"/>
              <a:gd name="connsiteY174" fmla="*/ 2793388 h 3163521"/>
              <a:gd name="connsiteX175" fmla="*/ 3401876 w 12193149"/>
              <a:gd name="connsiteY175" fmla="*/ 2781340 h 3163521"/>
              <a:gd name="connsiteX176" fmla="*/ 3365036 w 12193149"/>
              <a:gd name="connsiteY176" fmla="*/ 2798292 h 3163521"/>
              <a:gd name="connsiteX177" fmla="*/ 3345174 w 12193149"/>
              <a:gd name="connsiteY177" fmla="*/ 2799974 h 3163521"/>
              <a:gd name="connsiteX178" fmla="*/ 3342846 w 12193149"/>
              <a:gd name="connsiteY178" fmla="*/ 2798999 h 3163521"/>
              <a:gd name="connsiteX179" fmla="*/ 3263504 w 12193149"/>
              <a:gd name="connsiteY179" fmla="*/ 2804876 h 3163521"/>
              <a:gd name="connsiteX180" fmla="*/ 3143704 w 12193149"/>
              <a:gd name="connsiteY180" fmla="*/ 2812651 h 3163521"/>
              <a:gd name="connsiteX181" fmla="*/ 3031439 w 12193149"/>
              <a:gd name="connsiteY181" fmla="*/ 2815294 h 3163521"/>
              <a:gd name="connsiteX182" fmla="*/ 2782717 w 12193149"/>
              <a:gd name="connsiteY182" fmla="*/ 2837115 h 3163521"/>
              <a:gd name="connsiteX183" fmla="*/ 2647675 w 12193149"/>
              <a:gd name="connsiteY183" fmla="*/ 2847651 h 3163521"/>
              <a:gd name="connsiteX184" fmla="*/ 2569176 w 12193149"/>
              <a:gd name="connsiteY184" fmla="*/ 2821410 h 3163521"/>
              <a:gd name="connsiteX185" fmla="*/ 2444403 w 12193149"/>
              <a:gd name="connsiteY185" fmla="*/ 2835311 h 3163521"/>
              <a:gd name="connsiteX186" fmla="*/ 2316260 w 12193149"/>
              <a:gd name="connsiteY186" fmla="*/ 2843778 h 3163521"/>
              <a:gd name="connsiteX187" fmla="*/ 2209726 w 12193149"/>
              <a:gd name="connsiteY187" fmla="*/ 2838545 h 3163521"/>
              <a:gd name="connsiteX188" fmla="*/ 2095813 w 12193149"/>
              <a:gd name="connsiteY188" fmla="*/ 2821834 h 3163521"/>
              <a:gd name="connsiteX189" fmla="*/ 1998504 w 12193149"/>
              <a:gd name="connsiteY189" fmla="*/ 2813814 h 3163521"/>
              <a:gd name="connsiteX190" fmla="*/ 1929320 w 12193149"/>
              <a:gd name="connsiteY190" fmla="*/ 2835759 h 3163521"/>
              <a:gd name="connsiteX191" fmla="*/ 1922798 w 12193149"/>
              <a:gd name="connsiteY191" fmla="*/ 2830928 h 3163521"/>
              <a:gd name="connsiteX192" fmla="*/ 1874228 w 12193149"/>
              <a:gd name="connsiteY192" fmla="*/ 2832523 h 3163521"/>
              <a:gd name="connsiteX193" fmla="*/ 1787803 w 12193149"/>
              <a:gd name="connsiteY193" fmla="*/ 2860145 h 3163521"/>
              <a:gd name="connsiteX194" fmla="*/ 1739352 w 12193149"/>
              <a:gd name="connsiteY194" fmla="*/ 2855094 h 3163521"/>
              <a:gd name="connsiteX195" fmla="*/ 1676219 w 12193149"/>
              <a:gd name="connsiteY195" fmla="*/ 2838745 h 3163521"/>
              <a:gd name="connsiteX196" fmla="*/ 1609817 w 12193149"/>
              <a:gd name="connsiteY196" fmla="*/ 2831848 h 3163521"/>
              <a:gd name="connsiteX197" fmla="*/ 1497258 w 12193149"/>
              <a:gd name="connsiteY197" fmla="*/ 2806258 h 3163521"/>
              <a:gd name="connsiteX198" fmla="*/ 1151127 w 12193149"/>
              <a:gd name="connsiteY198" fmla="*/ 2756823 h 3163521"/>
              <a:gd name="connsiteX199" fmla="*/ 859417 w 12193149"/>
              <a:gd name="connsiteY199" fmla="*/ 2747390 h 3163521"/>
              <a:gd name="connsiteX200" fmla="*/ 838688 w 12193149"/>
              <a:gd name="connsiteY200" fmla="*/ 2748603 h 3163521"/>
              <a:gd name="connsiteX201" fmla="*/ 817957 w 12193149"/>
              <a:gd name="connsiteY201" fmla="*/ 2746639 h 3163521"/>
              <a:gd name="connsiteX202" fmla="*/ 812654 w 12193149"/>
              <a:gd name="connsiteY202" fmla="*/ 2749533 h 3163521"/>
              <a:gd name="connsiteX203" fmla="*/ 721195 w 12193149"/>
              <a:gd name="connsiteY203" fmla="*/ 2748443 h 3163521"/>
              <a:gd name="connsiteX204" fmla="*/ 720890 w 12193149"/>
              <a:gd name="connsiteY204" fmla="*/ 2747181 h 3163521"/>
              <a:gd name="connsiteX205" fmla="*/ 710023 w 12193149"/>
              <a:gd name="connsiteY205" fmla="*/ 2741504 h 3163521"/>
              <a:gd name="connsiteX206" fmla="*/ 597940 w 12193149"/>
              <a:gd name="connsiteY206" fmla="*/ 2698646 h 3163521"/>
              <a:gd name="connsiteX207" fmla="*/ 579683 w 12193149"/>
              <a:gd name="connsiteY207" fmla="*/ 2695994 h 3163521"/>
              <a:gd name="connsiteX208" fmla="*/ 572865 w 12193149"/>
              <a:gd name="connsiteY208" fmla="*/ 2696183 h 3163521"/>
              <a:gd name="connsiteX209" fmla="*/ 446247 w 12193149"/>
              <a:gd name="connsiteY209" fmla="*/ 2658153 h 3163521"/>
              <a:gd name="connsiteX210" fmla="*/ 405163 w 12193149"/>
              <a:gd name="connsiteY210" fmla="*/ 2652330 h 3163521"/>
              <a:gd name="connsiteX211" fmla="*/ 293583 w 12193149"/>
              <a:gd name="connsiteY211" fmla="*/ 2631634 h 3163521"/>
              <a:gd name="connsiteX212" fmla="*/ 119529 w 12193149"/>
              <a:gd name="connsiteY212" fmla="*/ 2579829 h 3163521"/>
              <a:gd name="connsiteX213" fmla="*/ 16674 w 12193149"/>
              <a:gd name="connsiteY213" fmla="*/ 2576973 h 3163521"/>
              <a:gd name="connsiteX214" fmla="*/ 1150 w 12193149"/>
              <a:gd name="connsiteY214" fmla="*/ 2571504 h 3163521"/>
              <a:gd name="connsiteX215" fmla="*/ 1148 w 12193149"/>
              <a:gd name="connsiteY215" fmla="*/ 1040995 h 3163521"/>
              <a:gd name="connsiteX216" fmla="*/ 1148 w 12193149"/>
              <a:gd name="connsiteY216" fmla="*/ 818782 h 3163521"/>
              <a:gd name="connsiteX0" fmla="*/ 1148 w 12193149"/>
              <a:gd name="connsiteY0" fmla="*/ 0 h 3171710"/>
              <a:gd name="connsiteX1" fmla="*/ 12181789 w 12193149"/>
              <a:gd name="connsiteY1" fmla="*/ 8189 h 3171710"/>
              <a:gd name="connsiteX2" fmla="*/ 12193149 w 12193149"/>
              <a:gd name="connsiteY2" fmla="*/ 1406710 h 3171710"/>
              <a:gd name="connsiteX3" fmla="*/ 12185986 w 12193149"/>
              <a:gd name="connsiteY3" fmla="*/ 1411160 h 3171710"/>
              <a:gd name="connsiteX4" fmla="*/ 12156363 w 12193149"/>
              <a:gd name="connsiteY4" fmla="*/ 1424337 h 3171710"/>
              <a:gd name="connsiteX5" fmla="*/ 12139215 w 12193149"/>
              <a:gd name="connsiteY5" fmla="*/ 1450150 h 3171710"/>
              <a:gd name="connsiteX6" fmla="*/ 12126327 w 12193149"/>
              <a:gd name="connsiteY6" fmla="*/ 1451661 h 3171710"/>
              <a:gd name="connsiteX7" fmla="*/ 12124007 w 12193149"/>
              <a:gd name="connsiteY7" fmla="*/ 1451765 h 3171710"/>
              <a:gd name="connsiteX8" fmla="*/ 12116854 w 12193149"/>
              <a:gd name="connsiteY8" fmla="*/ 1455579 h 3171710"/>
              <a:gd name="connsiteX9" fmla="*/ 12099497 w 12193149"/>
              <a:gd name="connsiteY9" fmla="*/ 1455110 h 3171710"/>
              <a:gd name="connsiteX10" fmla="*/ 12087073 w 12193149"/>
              <a:gd name="connsiteY10" fmla="*/ 1463312 h 3171710"/>
              <a:gd name="connsiteX11" fmla="*/ 12031073 w 12193149"/>
              <a:gd name="connsiteY11" fmla="*/ 1506980 h 3171710"/>
              <a:gd name="connsiteX12" fmla="*/ 11995833 w 12193149"/>
              <a:gd name="connsiteY12" fmla="*/ 1530429 h 3171710"/>
              <a:gd name="connsiteX13" fmla="*/ 11979717 w 12193149"/>
              <a:gd name="connsiteY13" fmla="*/ 1535132 h 3171710"/>
              <a:gd name="connsiteX14" fmla="*/ 11959046 w 12193149"/>
              <a:gd name="connsiteY14" fmla="*/ 1544529 h 3171710"/>
              <a:gd name="connsiteX15" fmla="*/ 11920454 w 12193149"/>
              <a:gd name="connsiteY15" fmla="*/ 1557854 h 3171710"/>
              <a:gd name="connsiteX16" fmla="*/ 11903656 w 12193149"/>
              <a:gd name="connsiteY16" fmla="*/ 1569397 h 3171710"/>
              <a:gd name="connsiteX17" fmla="*/ 11895048 w 12193149"/>
              <a:gd name="connsiteY17" fmla="*/ 1571762 h 3171710"/>
              <a:gd name="connsiteX18" fmla="*/ 11891968 w 12193149"/>
              <a:gd name="connsiteY18" fmla="*/ 1582700 h 3171710"/>
              <a:gd name="connsiteX19" fmla="*/ 11870776 w 12193149"/>
              <a:gd name="connsiteY19" fmla="*/ 1604787 h 3171710"/>
              <a:gd name="connsiteX20" fmla="*/ 11813376 w 12193149"/>
              <a:gd name="connsiteY20" fmla="*/ 1624630 h 3171710"/>
              <a:gd name="connsiteX21" fmla="*/ 11590693 w 12193149"/>
              <a:gd name="connsiteY21" fmla="*/ 1790748 h 3171710"/>
              <a:gd name="connsiteX22" fmla="*/ 11506817 w 12193149"/>
              <a:gd name="connsiteY22" fmla="*/ 1860594 h 3171710"/>
              <a:gd name="connsiteX23" fmla="*/ 11280332 w 12193149"/>
              <a:gd name="connsiteY23" fmla="*/ 2050542 h 3171710"/>
              <a:gd name="connsiteX24" fmla="*/ 11228309 w 12193149"/>
              <a:gd name="connsiteY24" fmla="*/ 2103207 h 3171710"/>
              <a:gd name="connsiteX25" fmla="*/ 11218087 w 12193149"/>
              <a:gd name="connsiteY25" fmla="*/ 2102932 h 3171710"/>
              <a:gd name="connsiteX26" fmla="*/ 11217184 w 12193149"/>
              <a:gd name="connsiteY26" fmla="*/ 2101989 h 3171710"/>
              <a:gd name="connsiteX27" fmla="*/ 11188885 w 12193149"/>
              <a:gd name="connsiteY27" fmla="*/ 2119354 h 3171710"/>
              <a:gd name="connsiteX28" fmla="*/ 11184501 w 12193149"/>
              <a:gd name="connsiteY28" fmla="*/ 2119496 h 3171710"/>
              <a:gd name="connsiteX29" fmla="*/ 11166854 w 12193149"/>
              <a:gd name="connsiteY29" fmla="*/ 2133583 h 3171710"/>
              <a:gd name="connsiteX30" fmla="*/ 11157311 w 12193149"/>
              <a:gd name="connsiteY30" fmla="*/ 2139385 h 3171710"/>
              <a:gd name="connsiteX31" fmla="*/ 11155496 w 12193149"/>
              <a:gd name="connsiteY31" fmla="*/ 2144068 h 3171710"/>
              <a:gd name="connsiteX32" fmla="*/ 11140961 w 12193149"/>
              <a:gd name="connsiteY32" fmla="*/ 2151086 h 3171710"/>
              <a:gd name="connsiteX33" fmla="*/ 11138961 w 12193149"/>
              <a:gd name="connsiteY33" fmla="*/ 2150743 h 3171710"/>
              <a:gd name="connsiteX34" fmla="*/ 11128208 w 12193149"/>
              <a:gd name="connsiteY34" fmla="*/ 2160803 h 3171710"/>
              <a:gd name="connsiteX35" fmla="*/ 11120691 w 12193149"/>
              <a:gd name="connsiteY35" fmla="*/ 2174395 h 3171710"/>
              <a:gd name="connsiteX36" fmla="*/ 10894683 w 12193149"/>
              <a:gd name="connsiteY36" fmla="*/ 2300370 h 3171710"/>
              <a:gd name="connsiteX37" fmla="*/ 10773300 w 12193149"/>
              <a:gd name="connsiteY37" fmla="*/ 2350162 h 3171710"/>
              <a:gd name="connsiteX38" fmla="*/ 10627668 w 12193149"/>
              <a:gd name="connsiteY38" fmla="*/ 2386200 h 3171710"/>
              <a:gd name="connsiteX39" fmla="*/ 10581895 w 12193149"/>
              <a:gd name="connsiteY39" fmla="*/ 2395660 h 3171710"/>
              <a:gd name="connsiteX40" fmla="*/ 10547790 w 12193149"/>
              <a:gd name="connsiteY40" fmla="*/ 2425394 h 3171710"/>
              <a:gd name="connsiteX41" fmla="*/ 10529643 w 12193149"/>
              <a:gd name="connsiteY41" fmla="*/ 2423878 h 3171710"/>
              <a:gd name="connsiteX42" fmla="*/ 10526446 w 12193149"/>
              <a:gd name="connsiteY42" fmla="*/ 2423382 h 3171710"/>
              <a:gd name="connsiteX43" fmla="*/ 10515129 w 12193149"/>
              <a:gd name="connsiteY43" fmla="*/ 2426508 h 3171710"/>
              <a:gd name="connsiteX44" fmla="*/ 10491735 w 12193149"/>
              <a:gd name="connsiteY44" fmla="*/ 2421127 h 3171710"/>
              <a:gd name="connsiteX45" fmla="*/ 10471418 w 12193149"/>
              <a:gd name="connsiteY45" fmla="*/ 2428664 h 3171710"/>
              <a:gd name="connsiteX46" fmla="*/ 10377042 w 12193149"/>
              <a:gd name="connsiteY46" fmla="*/ 2471569 h 3171710"/>
              <a:gd name="connsiteX47" fmla="*/ 10319338 w 12193149"/>
              <a:gd name="connsiteY47" fmla="*/ 2493192 h 3171710"/>
              <a:gd name="connsiteX48" fmla="*/ 10295467 w 12193149"/>
              <a:gd name="connsiteY48" fmla="*/ 2495050 h 3171710"/>
              <a:gd name="connsiteX49" fmla="*/ 10263443 w 12193149"/>
              <a:gd name="connsiteY49" fmla="*/ 2501919 h 3171710"/>
              <a:gd name="connsiteX50" fmla="*/ 10205418 w 12193149"/>
              <a:gd name="connsiteY50" fmla="*/ 2509120 h 3171710"/>
              <a:gd name="connsiteX51" fmla="*/ 10177759 w 12193149"/>
              <a:gd name="connsiteY51" fmla="*/ 2519914 h 3171710"/>
              <a:gd name="connsiteX52" fmla="*/ 10165070 w 12193149"/>
              <a:gd name="connsiteY52" fmla="*/ 2520710 h 3171710"/>
              <a:gd name="connsiteX53" fmla="*/ 10156308 w 12193149"/>
              <a:gd name="connsiteY53" fmla="*/ 2534458 h 3171710"/>
              <a:gd name="connsiteX54" fmla="*/ 10118267 w 12193149"/>
              <a:gd name="connsiteY54" fmla="*/ 2558113 h 3171710"/>
              <a:gd name="connsiteX55" fmla="*/ 10083317 w 12193149"/>
              <a:gd name="connsiteY55" fmla="*/ 2570267 h 3171710"/>
              <a:gd name="connsiteX56" fmla="*/ 10040388 w 12193149"/>
              <a:gd name="connsiteY56" fmla="*/ 2568603 h 3171710"/>
              <a:gd name="connsiteX57" fmla="*/ 9961167 w 12193149"/>
              <a:gd name="connsiteY57" fmla="*/ 2584118 h 3171710"/>
              <a:gd name="connsiteX58" fmla="*/ 9848940 w 12193149"/>
              <a:gd name="connsiteY58" fmla="*/ 2590886 h 3171710"/>
              <a:gd name="connsiteX59" fmla="*/ 9729457 w 12193149"/>
              <a:gd name="connsiteY59" fmla="*/ 2611093 h 3171710"/>
              <a:gd name="connsiteX60" fmla="*/ 9613704 w 12193149"/>
              <a:gd name="connsiteY60" fmla="*/ 2639342 h 3171710"/>
              <a:gd name="connsiteX61" fmla="*/ 9338590 w 12193149"/>
              <a:gd name="connsiteY61" fmla="*/ 2696264 h 3171710"/>
              <a:gd name="connsiteX62" fmla="*/ 9232518 w 12193149"/>
              <a:gd name="connsiteY62" fmla="*/ 2720120 h 3171710"/>
              <a:gd name="connsiteX63" fmla="*/ 9156690 w 12193149"/>
              <a:gd name="connsiteY63" fmla="*/ 2730199 h 3171710"/>
              <a:gd name="connsiteX64" fmla="*/ 9054601 w 12193149"/>
              <a:gd name="connsiteY64" fmla="*/ 2737726 h 3171710"/>
              <a:gd name="connsiteX65" fmla="*/ 9006634 w 12193149"/>
              <a:gd name="connsiteY65" fmla="*/ 2741011 h 3171710"/>
              <a:gd name="connsiteX66" fmla="*/ 9006349 w 12193149"/>
              <a:gd name="connsiteY66" fmla="*/ 2740771 h 3171710"/>
              <a:gd name="connsiteX67" fmla="*/ 8997380 w 12193149"/>
              <a:gd name="connsiteY67" fmla="*/ 2741982 h 3171710"/>
              <a:gd name="connsiteX68" fmla="*/ 8991542 w 12193149"/>
              <a:gd name="connsiteY68" fmla="*/ 2744043 h 3171710"/>
              <a:gd name="connsiteX69" fmla="*/ 8975485 w 12193149"/>
              <a:gd name="connsiteY69" fmla="*/ 2747269 h 3171710"/>
              <a:gd name="connsiteX70" fmla="*/ 8969159 w 12193149"/>
              <a:gd name="connsiteY70" fmla="*/ 2746569 h 3171710"/>
              <a:gd name="connsiteX71" fmla="*/ 8964196 w 12193149"/>
              <a:gd name="connsiteY71" fmla="*/ 2744344 h 3171710"/>
              <a:gd name="connsiteX72" fmla="*/ 8930136 w 12193149"/>
              <a:gd name="connsiteY72" fmla="*/ 2741156 h 3171710"/>
              <a:gd name="connsiteX73" fmla="*/ 8753592 w 12193149"/>
              <a:gd name="connsiteY73" fmla="*/ 2760388 h 3171710"/>
              <a:gd name="connsiteX74" fmla="*/ 8708995 w 12193149"/>
              <a:gd name="connsiteY74" fmla="*/ 2762489 h 3171710"/>
              <a:gd name="connsiteX75" fmla="*/ 8597219 w 12193149"/>
              <a:gd name="connsiteY75" fmla="*/ 2771061 h 3171710"/>
              <a:gd name="connsiteX76" fmla="*/ 8526378 w 12193149"/>
              <a:gd name="connsiteY76" fmla="*/ 2756219 h 3171710"/>
              <a:gd name="connsiteX77" fmla="*/ 8512131 w 12193149"/>
              <a:gd name="connsiteY77" fmla="*/ 2762134 h 3171710"/>
              <a:gd name="connsiteX78" fmla="*/ 8507315 w 12193149"/>
              <a:gd name="connsiteY78" fmla="*/ 2765135 h 3171710"/>
              <a:gd name="connsiteX79" fmla="*/ 8499116 w 12193149"/>
              <a:gd name="connsiteY79" fmla="*/ 2767873 h 3171710"/>
              <a:gd name="connsiteX80" fmla="*/ 8498742 w 12193149"/>
              <a:gd name="connsiteY80" fmla="*/ 2767694 h 3171710"/>
              <a:gd name="connsiteX81" fmla="*/ 8491397 w 12193149"/>
              <a:gd name="connsiteY81" fmla="*/ 2770744 h 3171710"/>
              <a:gd name="connsiteX82" fmla="*/ 8368330 w 12193149"/>
              <a:gd name="connsiteY82" fmla="*/ 2784786 h 3171710"/>
              <a:gd name="connsiteX83" fmla="*/ 8354947 w 12193149"/>
              <a:gd name="connsiteY83" fmla="*/ 2784980 h 3171710"/>
              <a:gd name="connsiteX84" fmla="*/ 8321252 w 12193149"/>
              <a:gd name="connsiteY84" fmla="*/ 2801558 h 3171710"/>
              <a:gd name="connsiteX85" fmla="*/ 8315581 w 12193149"/>
              <a:gd name="connsiteY85" fmla="*/ 2801884 h 3171710"/>
              <a:gd name="connsiteX86" fmla="*/ 8296322 w 12193149"/>
              <a:gd name="connsiteY86" fmla="*/ 2815779 h 3171710"/>
              <a:gd name="connsiteX87" fmla="*/ 8285424 w 12193149"/>
              <a:gd name="connsiteY87" fmla="*/ 2821602 h 3171710"/>
              <a:gd name="connsiteX88" fmla="*/ 8284298 w 12193149"/>
              <a:gd name="connsiteY88" fmla="*/ 2826045 h 3171710"/>
              <a:gd name="connsiteX89" fmla="*/ 8267224 w 12193149"/>
              <a:gd name="connsiteY89" fmla="*/ 2833220 h 3171710"/>
              <a:gd name="connsiteX90" fmla="*/ 8264525 w 12193149"/>
              <a:gd name="connsiteY90" fmla="*/ 2832990 h 3171710"/>
              <a:gd name="connsiteX91" fmla="*/ 8253181 w 12193149"/>
              <a:gd name="connsiteY91" fmla="*/ 2842833 h 3171710"/>
              <a:gd name="connsiteX92" fmla="*/ 8246982 w 12193149"/>
              <a:gd name="connsiteY92" fmla="*/ 2855825 h 3171710"/>
              <a:gd name="connsiteX93" fmla="*/ 8091420 w 12193149"/>
              <a:gd name="connsiteY93" fmla="*/ 2901986 h 3171710"/>
              <a:gd name="connsiteX94" fmla="*/ 7906555 w 12193149"/>
              <a:gd name="connsiteY94" fmla="*/ 2943959 h 3171710"/>
              <a:gd name="connsiteX95" fmla="*/ 7719893 w 12193149"/>
              <a:gd name="connsiteY95" fmla="*/ 2969674 h 3171710"/>
              <a:gd name="connsiteX96" fmla="*/ 7615495 w 12193149"/>
              <a:gd name="connsiteY96" fmla="*/ 2966203 h 3171710"/>
              <a:gd name="connsiteX97" fmla="*/ 7528691 w 12193149"/>
              <a:gd name="connsiteY97" fmla="*/ 2972031 h 3171710"/>
              <a:gd name="connsiteX98" fmla="*/ 7520719 w 12193149"/>
              <a:gd name="connsiteY98" fmla="*/ 2974584 h 3171710"/>
              <a:gd name="connsiteX99" fmla="*/ 7508559 w 12193149"/>
              <a:gd name="connsiteY99" fmla="*/ 2975919 h 3171710"/>
              <a:gd name="connsiteX100" fmla="*/ 7508188 w 12193149"/>
              <a:gd name="connsiteY100" fmla="*/ 2975592 h 3171710"/>
              <a:gd name="connsiteX101" fmla="*/ 7496943 w 12193149"/>
              <a:gd name="connsiteY101" fmla="*/ 2977544 h 3171710"/>
              <a:gd name="connsiteX102" fmla="*/ 7219707 w 12193149"/>
              <a:gd name="connsiteY102" fmla="*/ 2983651 h 3171710"/>
              <a:gd name="connsiteX103" fmla="*/ 7202249 w 12193149"/>
              <a:gd name="connsiteY103" fmla="*/ 2988201 h 3171710"/>
              <a:gd name="connsiteX104" fmla="*/ 7198152 w 12193149"/>
              <a:gd name="connsiteY104" fmla="*/ 2993559 h 3171710"/>
              <a:gd name="connsiteX105" fmla="*/ 7171956 w 12193149"/>
              <a:gd name="connsiteY105" fmla="*/ 2998207 h 3171710"/>
              <a:gd name="connsiteX106" fmla="*/ 7098136 w 12193149"/>
              <a:gd name="connsiteY106" fmla="*/ 3010435 h 3171710"/>
              <a:gd name="connsiteX107" fmla="*/ 7019644 w 12193149"/>
              <a:gd name="connsiteY107" fmla="*/ 3010061 h 3171710"/>
              <a:gd name="connsiteX108" fmla="*/ 6905294 w 12193149"/>
              <a:gd name="connsiteY108" fmla="*/ 3039567 h 3171710"/>
              <a:gd name="connsiteX109" fmla="*/ 6709370 w 12193149"/>
              <a:gd name="connsiteY109" fmla="*/ 3067522 h 3171710"/>
              <a:gd name="connsiteX110" fmla="*/ 6550602 w 12193149"/>
              <a:gd name="connsiteY110" fmla="*/ 3096298 h 3171710"/>
              <a:gd name="connsiteX111" fmla="*/ 6318708 w 12193149"/>
              <a:gd name="connsiteY111" fmla="*/ 3143098 h 3171710"/>
              <a:gd name="connsiteX112" fmla="*/ 6169822 w 12193149"/>
              <a:gd name="connsiteY112" fmla="*/ 3145185 h 3171710"/>
              <a:gd name="connsiteX113" fmla="*/ 6074996 w 12193149"/>
              <a:gd name="connsiteY113" fmla="*/ 3165647 h 3171710"/>
              <a:gd name="connsiteX114" fmla="*/ 6069677 w 12193149"/>
              <a:gd name="connsiteY114" fmla="*/ 3164110 h 3171710"/>
              <a:gd name="connsiteX115" fmla="*/ 6049786 w 12193149"/>
              <a:gd name="connsiteY115" fmla="*/ 3164793 h 3171710"/>
              <a:gd name="connsiteX116" fmla="*/ 6042433 w 12193149"/>
              <a:gd name="connsiteY116" fmla="*/ 3156444 h 3171710"/>
              <a:gd name="connsiteX117" fmla="*/ 6011238 w 12193149"/>
              <a:gd name="connsiteY117" fmla="*/ 3151351 h 3171710"/>
              <a:gd name="connsiteX118" fmla="*/ 5958523 w 12193149"/>
              <a:gd name="connsiteY118" fmla="*/ 3154995 h 3171710"/>
              <a:gd name="connsiteX119" fmla="*/ 5760067 w 12193149"/>
              <a:gd name="connsiteY119" fmla="*/ 3170687 h 3171710"/>
              <a:gd name="connsiteX120" fmla="*/ 5628108 w 12193149"/>
              <a:gd name="connsiteY120" fmla="*/ 3171710 h 3171710"/>
              <a:gd name="connsiteX121" fmla="*/ 5472054 w 12193149"/>
              <a:gd name="connsiteY121" fmla="*/ 3157690 h 3171710"/>
              <a:gd name="connsiteX122" fmla="*/ 5433909 w 12193149"/>
              <a:gd name="connsiteY122" fmla="*/ 3146437 h 3171710"/>
              <a:gd name="connsiteX123" fmla="*/ 5382817 w 12193149"/>
              <a:gd name="connsiteY123" fmla="*/ 3128735 h 3171710"/>
              <a:gd name="connsiteX124" fmla="*/ 5262912 w 12193149"/>
              <a:gd name="connsiteY124" fmla="*/ 3108318 h 3171710"/>
              <a:gd name="connsiteX125" fmla="*/ 5224109 w 12193149"/>
              <a:gd name="connsiteY125" fmla="*/ 3097194 h 3171710"/>
              <a:gd name="connsiteX126" fmla="*/ 5175808 w 12193149"/>
              <a:gd name="connsiteY126" fmla="*/ 3094204 h 3171710"/>
              <a:gd name="connsiteX127" fmla="*/ 5157702 w 12193149"/>
              <a:gd name="connsiteY127" fmla="*/ 3086981 h 3171710"/>
              <a:gd name="connsiteX128" fmla="*/ 5143747 w 12193149"/>
              <a:gd name="connsiteY128" fmla="*/ 3083581 h 3171710"/>
              <a:gd name="connsiteX129" fmla="*/ 5140744 w 12193149"/>
              <a:gd name="connsiteY129" fmla="*/ 3081480 h 3171710"/>
              <a:gd name="connsiteX130" fmla="*/ 5122807 w 12193149"/>
              <a:gd name="connsiteY130" fmla="*/ 3070627 h 3171710"/>
              <a:gd name="connsiteX131" fmla="*/ 5066938 w 12193149"/>
              <a:gd name="connsiteY131" fmla="*/ 3077198 h 3171710"/>
              <a:gd name="connsiteX132" fmla="*/ 5012662 w 12193149"/>
              <a:gd name="connsiteY132" fmla="*/ 3060817 h 3171710"/>
              <a:gd name="connsiteX133" fmla="*/ 4841589 w 12193149"/>
              <a:gd name="connsiteY133" fmla="*/ 3036800 h 3171710"/>
              <a:gd name="connsiteX134" fmla="*/ 4763595 w 12193149"/>
              <a:gd name="connsiteY134" fmla="*/ 3009032 h 3171710"/>
              <a:gd name="connsiteX135" fmla="*/ 4724334 w 12193149"/>
              <a:gd name="connsiteY135" fmla="*/ 3000018 h 3171710"/>
              <a:gd name="connsiteX136" fmla="*/ 4722324 w 12193149"/>
              <a:gd name="connsiteY136" fmla="*/ 2999269 h 3171710"/>
              <a:gd name="connsiteX137" fmla="*/ 4723259 w 12193149"/>
              <a:gd name="connsiteY137" fmla="*/ 2999058 h 3171710"/>
              <a:gd name="connsiteX138" fmla="*/ 4718350 w 12193149"/>
              <a:gd name="connsiteY138" fmla="*/ 2997788 h 3171710"/>
              <a:gd name="connsiteX139" fmla="*/ 4722324 w 12193149"/>
              <a:gd name="connsiteY139" fmla="*/ 2999269 h 3171710"/>
              <a:gd name="connsiteX140" fmla="*/ 4716674 w 12193149"/>
              <a:gd name="connsiteY140" fmla="*/ 3000544 h 3171710"/>
              <a:gd name="connsiteX141" fmla="*/ 4516962 w 12193149"/>
              <a:gd name="connsiteY141" fmla="*/ 2990642 h 3171710"/>
              <a:gd name="connsiteX142" fmla="*/ 4429691 w 12193149"/>
              <a:gd name="connsiteY142" fmla="*/ 2979991 h 3171710"/>
              <a:gd name="connsiteX143" fmla="*/ 4364023 w 12193149"/>
              <a:gd name="connsiteY143" fmla="*/ 2978645 h 3171710"/>
              <a:gd name="connsiteX144" fmla="*/ 4318114 w 12193149"/>
              <a:gd name="connsiteY144" fmla="*/ 2985260 h 3171710"/>
              <a:gd name="connsiteX145" fmla="*/ 4316258 w 12193149"/>
              <a:gd name="connsiteY145" fmla="*/ 2983919 h 3171710"/>
              <a:gd name="connsiteX146" fmla="*/ 4296292 w 12193149"/>
              <a:gd name="connsiteY146" fmla="*/ 2982040 h 3171710"/>
              <a:gd name="connsiteX147" fmla="*/ 4291212 w 12193149"/>
              <a:gd name="connsiteY147" fmla="*/ 2984957 h 3171710"/>
              <a:gd name="connsiteX148" fmla="*/ 4277290 w 12193149"/>
              <a:gd name="connsiteY148" fmla="*/ 2984711 h 3171710"/>
              <a:gd name="connsiteX149" fmla="*/ 4249265 w 12193149"/>
              <a:gd name="connsiteY149" fmla="*/ 2987035 h 3171710"/>
              <a:gd name="connsiteX150" fmla="*/ 4203199 w 12193149"/>
              <a:gd name="connsiteY150" fmla="*/ 2984240 h 3171710"/>
              <a:gd name="connsiteX151" fmla="*/ 4202893 w 12193149"/>
              <a:gd name="connsiteY151" fmla="*/ 2982981 h 3171710"/>
              <a:gd name="connsiteX152" fmla="*/ 4192396 w 12193149"/>
              <a:gd name="connsiteY152" fmla="*/ 2977347 h 3171710"/>
              <a:gd name="connsiteX153" fmla="*/ 4143893 w 12193149"/>
              <a:gd name="connsiteY153" fmla="*/ 2961482 h 3171710"/>
              <a:gd name="connsiteX154" fmla="*/ 4084245 w 12193149"/>
              <a:gd name="connsiteY154" fmla="*/ 2934949 h 3171710"/>
              <a:gd name="connsiteX155" fmla="*/ 4075694 w 12193149"/>
              <a:gd name="connsiteY155" fmla="*/ 2934114 h 3171710"/>
              <a:gd name="connsiteX156" fmla="*/ 4075575 w 12193149"/>
              <a:gd name="connsiteY156" fmla="*/ 2933815 h 3171710"/>
              <a:gd name="connsiteX157" fmla="*/ 4066658 w 12193149"/>
              <a:gd name="connsiteY157" fmla="*/ 2932371 h 3171710"/>
              <a:gd name="connsiteX158" fmla="*/ 4060102 w 12193149"/>
              <a:gd name="connsiteY158" fmla="*/ 2932589 h 3171710"/>
              <a:gd name="connsiteX159" fmla="*/ 4043512 w 12193149"/>
              <a:gd name="connsiteY159" fmla="*/ 2930968 h 3171710"/>
              <a:gd name="connsiteX160" fmla="*/ 4038145 w 12193149"/>
              <a:gd name="connsiteY160" fmla="*/ 2928534 h 3171710"/>
              <a:gd name="connsiteX161" fmla="*/ 4036511 w 12193149"/>
              <a:gd name="connsiteY161" fmla="*/ 2924867 h 3171710"/>
              <a:gd name="connsiteX162" fmla="*/ 4034926 w 12193149"/>
              <a:gd name="connsiteY162" fmla="*/ 2925102 h 3171710"/>
              <a:gd name="connsiteX163" fmla="*/ 4005686 w 12193149"/>
              <a:gd name="connsiteY163" fmla="*/ 2912534 h 3171710"/>
              <a:gd name="connsiteX164" fmla="*/ 3937994 w 12193149"/>
              <a:gd name="connsiteY164" fmla="*/ 2895077 h 3171710"/>
              <a:gd name="connsiteX165" fmla="*/ 3898423 w 12193149"/>
              <a:gd name="connsiteY165" fmla="*/ 2889422 h 3171710"/>
              <a:gd name="connsiteX166" fmla="*/ 3790908 w 12193149"/>
              <a:gd name="connsiteY166" fmla="*/ 2869184 h 3171710"/>
              <a:gd name="connsiteX167" fmla="*/ 3683661 w 12193149"/>
              <a:gd name="connsiteY167" fmla="*/ 2845261 h 3171710"/>
              <a:gd name="connsiteX168" fmla="*/ 3611183 w 12193149"/>
              <a:gd name="connsiteY168" fmla="*/ 2812990 h 3171710"/>
              <a:gd name="connsiteX169" fmla="*/ 3605003 w 12193149"/>
              <a:gd name="connsiteY169" fmla="*/ 2814352 h 3171710"/>
              <a:gd name="connsiteX170" fmla="*/ 3595884 w 12193149"/>
              <a:gd name="connsiteY170" fmla="*/ 2814516 h 3171710"/>
              <a:gd name="connsiteX171" fmla="*/ 3595649 w 12193149"/>
              <a:gd name="connsiteY171" fmla="*/ 2814247 h 3171710"/>
              <a:gd name="connsiteX172" fmla="*/ 3587126 w 12193149"/>
              <a:gd name="connsiteY172" fmla="*/ 2814937 h 3171710"/>
              <a:gd name="connsiteX173" fmla="*/ 3537283 w 12193149"/>
              <a:gd name="connsiteY173" fmla="*/ 2805238 h 3171710"/>
              <a:gd name="connsiteX174" fmla="*/ 3474371 w 12193149"/>
              <a:gd name="connsiteY174" fmla="*/ 2801577 h 3171710"/>
              <a:gd name="connsiteX175" fmla="*/ 3401876 w 12193149"/>
              <a:gd name="connsiteY175" fmla="*/ 2789529 h 3171710"/>
              <a:gd name="connsiteX176" fmla="*/ 3365036 w 12193149"/>
              <a:gd name="connsiteY176" fmla="*/ 2806481 h 3171710"/>
              <a:gd name="connsiteX177" fmla="*/ 3345174 w 12193149"/>
              <a:gd name="connsiteY177" fmla="*/ 2808163 h 3171710"/>
              <a:gd name="connsiteX178" fmla="*/ 3342846 w 12193149"/>
              <a:gd name="connsiteY178" fmla="*/ 2807188 h 3171710"/>
              <a:gd name="connsiteX179" fmla="*/ 3263504 w 12193149"/>
              <a:gd name="connsiteY179" fmla="*/ 2813065 h 3171710"/>
              <a:gd name="connsiteX180" fmla="*/ 3143704 w 12193149"/>
              <a:gd name="connsiteY180" fmla="*/ 2820840 h 3171710"/>
              <a:gd name="connsiteX181" fmla="*/ 3031439 w 12193149"/>
              <a:gd name="connsiteY181" fmla="*/ 2823483 h 3171710"/>
              <a:gd name="connsiteX182" fmla="*/ 2782717 w 12193149"/>
              <a:gd name="connsiteY182" fmla="*/ 2845304 h 3171710"/>
              <a:gd name="connsiteX183" fmla="*/ 2647675 w 12193149"/>
              <a:gd name="connsiteY183" fmla="*/ 2855840 h 3171710"/>
              <a:gd name="connsiteX184" fmla="*/ 2569176 w 12193149"/>
              <a:gd name="connsiteY184" fmla="*/ 2829599 h 3171710"/>
              <a:gd name="connsiteX185" fmla="*/ 2444403 w 12193149"/>
              <a:gd name="connsiteY185" fmla="*/ 2843500 h 3171710"/>
              <a:gd name="connsiteX186" fmla="*/ 2316260 w 12193149"/>
              <a:gd name="connsiteY186" fmla="*/ 2851967 h 3171710"/>
              <a:gd name="connsiteX187" fmla="*/ 2209726 w 12193149"/>
              <a:gd name="connsiteY187" fmla="*/ 2846734 h 3171710"/>
              <a:gd name="connsiteX188" fmla="*/ 2095813 w 12193149"/>
              <a:gd name="connsiteY188" fmla="*/ 2830023 h 3171710"/>
              <a:gd name="connsiteX189" fmla="*/ 1998504 w 12193149"/>
              <a:gd name="connsiteY189" fmla="*/ 2822003 h 3171710"/>
              <a:gd name="connsiteX190" fmla="*/ 1929320 w 12193149"/>
              <a:gd name="connsiteY190" fmla="*/ 2843948 h 3171710"/>
              <a:gd name="connsiteX191" fmla="*/ 1922798 w 12193149"/>
              <a:gd name="connsiteY191" fmla="*/ 2839117 h 3171710"/>
              <a:gd name="connsiteX192" fmla="*/ 1874228 w 12193149"/>
              <a:gd name="connsiteY192" fmla="*/ 2840712 h 3171710"/>
              <a:gd name="connsiteX193" fmla="*/ 1787803 w 12193149"/>
              <a:gd name="connsiteY193" fmla="*/ 2868334 h 3171710"/>
              <a:gd name="connsiteX194" fmla="*/ 1739352 w 12193149"/>
              <a:gd name="connsiteY194" fmla="*/ 2863283 h 3171710"/>
              <a:gd name="connsiteX195" fmla="*/ 1676219 w 12193149"/>
              <a:gd name="connsiteY195" fmla="*/ 2846934 h 3171710"/>
              <a:gd name="connsiteX196" fmla="*/ 1609817 w 12193149"/>
              <a:gd name="connsiteY196" fmla="*/ 2840037 h 3171710"/>
              <a:gd name="connsiteX197" fmla="*/ 1497258 w 12193149"/>
              <a:gd name="connsiteY197" fmla="*/ 2814447 h 3171710"/>
              <a:gd name="connsiteX198" fmla="*/ 1151127 w 12193149"/>
              <a:gd name="connsiteY198" fmla="*/ 2765012 h 3171710"/>
              <a:gd name="connsiteX199" fmla="*/ 859417 w 12193149"/>
              <a:gd name="connsiteY199" fmla="*/ 2755579 h 3171710"/>
              <a:gd name="connsiteX200" fmla="*/ 838688 w 12193149"/>
              <a:gd name="connsiteY200" fmla="*/ 2756792 h 3171710"/>
              <a:gd name="connsiteX201" fmla="*/ 817957 w 12193149"/>
              <a:gd name="connsiteY201" fmla="*/ 2754828 h 3171710"/>
              <a:gd name="connsiteX202" fmla="*/ 812654 w 12193149"/>
              <a:gd name="connsiteY202" fmla="*/ 2757722 h 3171710"/>
              <a:gd name="connsiteX203" fmla="*/ 721195 w 12193149"/>
              <a:gd name="connsiteY203" fmla="*/ 2756632 h 3171710"/>
              <a:gd name="connsiteX204" fmla="*/ 720890 w 12193149"/>
              <a:gd name="connsiteY204" fmla="*/ 2755370 h 3171710"/>
              <a:gd name="connsiteX205" fmla="*/ 710023 w 12193149"/>
              <a:gd name="connsiteY205" fmla="*/ 2749693 h 3171710"/>
              <a:gd name="connsiteX206" fmla="*/ 597940 w 12193149"/>
              <a:gd name="connsiteY206" fmla="*/ 2706835 h 3171710"/>
              <a:gd name="connsiteX207" fmla="*/ 579683 w 12193149"/>
              <a:gd name="connsiteY207" fmla="*/ 2704183 h 3171710"/>
              <a:gd name="connsiteX208" fmla="*/ 572865 w 12193149"/>
              <a:gd name="connsiteY208" fmla="*/ 2704372 h 3171710"/>
              <a:gd name="connsiteX209" fmla="*/ 446247 w 12193149"/>
              <a:gd name="connsiteY209" fmla="*/ 2666342 h 3171710"/>
              <a:gd name="connsiteX210" fmla="*/ 405163 w 12193149"/>
              <a:gd name="connsiteY210" fmla="*/ 2660519 h 3171710"/>
              <a:gd name="connsiteX211" fmla="*/ 293583 w 12193149"/>
              <a:gd name="connsiteY211" fmla="*/ 2639823 h 3171710"/>
              <a:gd name="connsiteX212" fmla="*/ 119529 w 12193149"/>
              <a:gd name="connsiteY212" fmla="*/ 2588018 h 3171710"/>
              <a:gd name="connsiteX213" fmla="*/ 16674 w 12193149"/>
              <a:gd name="connsiteY213" fmla="*/ 2585162 h 3171710"/>
              <a:gd name="connsiteX214" fmla="*/ 1150 w 12193149"/>
              <a:gd name="connsiteY214" fmla="*/ 2579693 h 3171710"/>
              <a:gd name="connsiteX215" fmla="*/ 1148 w 12193149"/>
              <a:gd name="connsiteY215" fmla="*/ 1049184 h 3171710"/>
              <a:gd name="connsiteX216" fmla="*/ 1148 w 12193149"/>
              <a:gd name="connsiteY216" fmla="*/ 0 h 317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3171710">
                <a:moveTo>
                  <a:pt x="1148" y="0"/>
                </a:moveTo>
                <a:lnTo>
                  <a:pt x="12181789" y="8189"/>
                </a:lnTo>
                <a:cubicBezTo>
                  <a:pt x="12181789" y="201435"/>
                  <a:pt x="12193149" y="1213464"/>
                  <a:pt x="12193149" y="1406710"/>
                </a:cubicBezTo>
                <a:lnTo>
                  <a:pt x="12185986" y="1411160"/>
                </a:lnTo>
                <a:cubicBezTo>
                  <a:pt x="12156393" y="1404401"/>
                  <a:pt x="12176978" y="1415299"/>
                  <a:pt x="12156363" y="1424337"/>
                </a:cubicBezTo>
                <a:cubicBezTo>
                  <a:pt x="12172308" y="1438279"/>
                  <a:pt x="12127905" y="1429847"/>
                  <a:pt x="12139215" y="1450150"/>
                </a:cubicBezTo>
                <a:cubicBezTo>
                  <a:pt x="12135103" y="1451151"/>
                  <a:pt x="12130766" y="1451483"/>
                  <a:pt x="12126327" y="1451661"/>
                </a:cubicBezTo>
                <a:lnTo>
                  <a:pt x="12124007" y="1451765"/>
                </a:lnTo>
                <a:lnTo>
                  <a:pt x="12116854" y="1455579"/>
                </a:lnTo>
                <a:lnTo>
                  <a:pt x="12099497" y="1455110"/>
                </a:lnTo>
                <a:cubicBezTo>
                  <a:pt x="12095162" y="1456775"/>
                  <a:pt x="12090978" y="1459336"/>
                  <a:pt x="12087073" y="1463312"/>
                </a:cubicBezTo>
                <a:cubicBezTo>
                  <a:pt x="12078890" y="1483714"/>
                  <a:pt x="12040481" y="1480817"/>
                  <a:pt x="12031073" y="1506980"/>
                </a:cubicBezTo>
                <a:cubicBezTo>
                  <a:pt x="12026399" y="1515225"/>
                  <a:pt x="12004497" y="1532326"/>
                  <a:pt x="11995833" y="1530429"/>
                </a:cubicBezTo>
                <a:cubicBezTo>
                  <a:pt x="11990333" y="1532938"/>
                  <a:pt x="11986699" y="1539016"/>
                  <a:pt x="11979717" y="1535132"/>
                </a:cubicBezTo>
                <a:cubicBezTo>
                  <a:pt x="11970382" y="1531211"/>
                  <a:pt x="11963763" y="1554233"/>
                  <a:pt x="11959046" y="1544529"/>
                </a:cubicBezTo>
                <a:lnTo>
                  <a:pt x="11920454" y="1557854"/>
                </a:lnTo>
                <a:cubicBezTo>
                  <a:pt x="11919152" y="1564914"/>
                  <a:pt x="11912619" y="1567116"/>
                  <a:pt x="11903656" y="1569397"/>
                </a:cubicBezTo>
                <a:lnTo>
                  <a:pt x="11895048" y="1571762"/>
                </a:lnTo>
                <a:lnTo>
                  <a:pt x="11891968" y="1582700"/>
                </a:lnTo>
                <a:cubicBezTo>
                  <a:pt x="11881074" y="1573372"/>
                  <a:pt x="11884523" y="1604713"/>
                  <a:pt x="11870776" y="1604787"/>
                </a:cubicBezTo>
                <a:lnTo>
                  <a:pt x="11813376" y="1624630"/>
                </a:lnTo>
                <a:lnTo>
                  <a:pt x="11590693" y="1790748"/>
                </a:lnTo>
                <a:cubicBezTo>
                  <a:pt x="11550201" y="1817685"/>
                  <a:pt x="11542649" y="1767741"/>
                  <a:pt x="11506817" y="1860594"/>
                </a:cubicBezTo>
                <a:cubicBezTo>
                  <a:pt x="11450023" y="1916431"/>
                  <a:pt x="11337127" y="2017145"/>
                  <a:pt x="11280332" y="2050542"/>
                </a:cubicBezTo>
                <a:cubicBezTo>
                  <a:pt x="11267547" y="2058142"/>
                  <a:pt x="11229147" y="2123560"/>
                  <a:pt x="11228309" y="2103207"/>
                </a:cubicBezTo>
                <a:cubicBezTo>
                  <a:pt x="11223950" y="2105174"/>
                  <a:pt x="11220761" y="2104651"/>
                  <a:pt x="11218087" y="2102932"/>
                </a:cubicBezTo>
                <a:lnTo>
                  <a:pt x="11217184" y="2101989"/>
                </a:lnTo>
                <a:lnTo>
                  <a:pt x="11188885" y="2119354"/>
                </a:lnTo>
                <a:lnTo>
                  <a:pt x="11184501" y="2119496"/>
                </a:lnTo>
                <a:lnTo>
                  <a:pt x="11166854" y="2133583"/>
                </a:lnTo>
                <a:lnTo>
                  <a:pt x="11157311" y="2139385"/>
                </a:lnTo>
                <a:lnTo>
                  <a:pt x="11155496" y="2144068"/>
                </a:lnTo>
                <a:cubicBezTo>
                  <a:pt x="11153045" y="2147436"/>
                  <a:pt x="11148902" y="2150083"/>
                  <a:pt x="11140961" y="2151086"/>
                </a:cubicBezTo>
                <a:lnTo>
                  <a:pt x="11138961" y="2150743"/>
                </a:lnTo>
                <a:lnTo>
                  <a:pt x="11128208" y="2160803"/>
                </a:lnTo>
                <a:cubicBezTo>
                  <a:pt x="11124962" y="2164785"/>
                  <a:pt x="11122359" y="2169258"/>
                  <a:pt x="11120691" y="2174395"/>
                </a:cubicBezTo>
                <a:cubicBezTo>
                  <a:pt x="11081770" y="2197656"/>
                  <a:pt x="10952581" y="2271077"/>
                  <a:pt x="10894683" y="2300370"/>
                </a:cubicBezTo>
                <a:cubicBezTo>
                  <a:pt x="10861781" y="2315405"/>
                  <a:pt x="10817803" y="2335857"/>
                  <a:pt x="10773300" y="2350162"/>
                </a:cubicBezTo>
                <a:cubicBezTo>
                  <a:pt x="10733414" y="2394390"/>
                  <a:pt x="10677791" y="2353706"/>
                  <a:pt x="10627668" y="2386200"/>
                </a:cubicBezTo>
                <a:cubicBezTo>
                  <a:pt x="10590276" y="2369074"/>
                  <a:pt x="10613693" y="2389253"/>
                  <a:pt x="10581895" y="2395660"/>
                </a:cubicBezTo>
                <a:cubicBezTo>
                  <a:pt x="10597733" y="2418627"/>
                  <a:pt x="10540912" y="2395212"/>
                  <a:pt x="10547790" y="2425394"/>
                </a:cubicBezTo>
                <a:cubicBezTo>
                  <a:pt x="10541784" y="2425603"/>
                  <a:pt x="10535750" y="2424857"/>
                  <a:pt x="10529643" y="2423878"/>
                </a:cubicBezTo>
                <a:lnTo>
                  <a:pt x="10526446" y="2423382"/>
                </a:lnTo>
                <a:lnTo>
                  <a:pt x="10515129" y="2426508"/>
                </a:lnTo>
                <a:lnTo>
                  <a:pt x="10491735" y="2421127"/>
                </a:lnTo>
                <a:cubicBezTo>
                  <a:pt x="10485147" y="2422161"/>
                  <a:pt x="10478389" y="2424430"/>
                  <a:pt x="10471418" y="2428664"/>
                </a:cubicBezTo>
                <a:cubicBezTo>
                  <a:pt x="10451763" y="2453636"/>
                  <a:pt x="10400774" y="2439247"/>
                  <a:pt x="10377042" y="2471569"/>
                </a:cubicBezTo>
                <a:cubicBezTo>
                  <a:pt x="10367240" y="2481286"/>
                  <a:pt x="10330319" y="2498097"/>
                  <a:pt x="10319338" y="2493192"/>
                </a:cubicBezTo>
                <a:cubicBezTo>
                  <a:pt x="10310813" y="2495031"/>
                  <a:pt x="10303331" y="2502144"/>
                  <a:pt x="10295467" y="2495050"/>
                </a:cubicBezTo>
                <a:cubicBezTo>
                  <a:pt x="10284420" y="2487261"/>
                  <a:pt x="10265794" y="2516157"/>
                  <a:pt x="10263443" y="2501919"/>
                </a:cubicBezTo>
                <a:lnTo>
                  <a:pt x="10205418" y="2509120"/>
                </a:lnTo>
                <a:cubicBezTo>
                  <a:pt x="10200696" y="2518180"/>
                  <a:pt x="10190895" y="2519327"/>
                  <a:pt x="10177759" y="2519914"/>
                </a:cubicBezTo>
                <a:lnTo>
                  <a:pt x="10165070" y="2520710"/>
                </a:lnTo>
                <a:lnTo>
                  <a:pt x="10156308" y="2534458"/>
                </a:lnTo>
                <a:cubicBezTo>
                  <a:pt x="10145406" y="2519028"/>
                  <a:pt x="10136981" y="2561781"/>
                  <a:pt x="10118267" y="2558113"/>
                </a:cubicBezTo>
                <a:lnTo>
                  <a:pt x="10083317" y="2570267"/>
                </a:lnTo>
                <a:cubicBezTo>
                  <a:pt x="10075718" y="2568198"/>
                  <a:pt x="10048011" y="2569526"/>
                  <a:pt x="10040388" y="2568603"/>
                </a:cubicBezTo>
                <a:cubicBezTo>
                  <a:pt x="9999609" y="2578704"/>
                  <a:pt x="9985545" y="2579194"/>
                  <a:pt x="9961167" y="2584118"/>
                </a:cubicBezTo>
                <a:cubicBezTo>
                  <a:pt x="9920131" y="2584260"/>
                  <a:pt x="9889892" y="2581061"/>
                  <a:pt x="9848940" y="2590886"/>
                </a:cubicBezTo>
                <a:lnTo>
                  <a:pt x="9729457" y="2611093"/>
                </a:lnTo>
                <a:cubicBezTo>
                  <a:pt x="9676207" y="2601507"/>
                  <a:pt x="9631235" y="2626730"/>
                  <a:pt x="9613704" y="2639342"/>
                </a:cubicBezTo>
                <a:cubicBezTo>
                  <a:pt x="9548152" y="2653618"/>
                  <a:pt x="9410970" y="2690964"/>
                  <a:pt x="9338590" y="2696264"/>
                </a:cubicBezTo>
                <a:lnTo>
                  <a:pt x="9232518" y="2720120"/>
                </a:lnTo>
                <a:lnTo>
                  <a:pt x="9156690" y="2730199"/>
                </a:lnTo>
                <a:lnTo>
                  <a:pt x="9054601" y="2737726"/>
                </a:lnTo>
                <a:lnTo>
                  <a:pt x="9006634" y="2741011"/>
                </a:lnTo>
                <a:lnTo>
                  <a:pt x="9006349" y="2740771"/>
                </a:lnTo>
                <a:cubicBezTo>
                  <a:pt x="9004294" y="2740551"/>
                  <a:pt x="9001475" y="2740879"/>
                  <a:pt x="8997380" y="2741982"/>
                </a:cubicBezTo>
                <a:lnTo>
                  <a:pt x="8991542" y="2744043"/>
                </a:lnTo>
                <a:lnTo>
                  <a:pt x="8975485" y="2747269"/>
                </a:lnTo>
                <a:lnTo>
                  <a:pt x="8969159" y="2746569"/>
                </a:lnTo>
                <a:lnTo>
                  <a:pt x="8964196" y="2744344"/>
                </a:lnTo>
                <a:cubicBezTo>
                  <a:pt x="8955841" y="2752295"/>
                  <a:pt x="8956668" y="2761243"/>
                  <a:pt x="8930136" y="2741156"/>
                </a:cubicBezTo>
                <a:cubicBezTo>
                  <a:pt x="8899182" y="2742176"/>
                  <a:pt x="8790451" y="2756831"/>
                  <a:pt x="8753592" y="2760388"/>
                </a:cubicBezTo>
                <a:cubicBezTo>
                  <a:pt x="8720970" y="2771108"/>
                  <a:pt x="8749345" y="2757447"/>
                  <a:pt x="8708995" y="2762489"/>
                </a:cubicBezTo>
                <a:cubicBezTo>
                  <a:pt x="8672757" y="2782024"/>
                  <a:pt x="8640293" y="2765584"/>
                  <a:pt x="8597219" y="2771061"/>
                </a:cubicBezTo>
                <a:lnTo>
                  <a:pt x="8526378" y="2756219"/>
                </a:lnTo>
                <a:lnTo>
                  <a:pt x="8512131" y="2762134"/>
                </a:lnTo>
                <a:lnTo>
                  <a:pt x="8507315" y="2765135"/>
                </a:lnTo>
                <a:cubicBezTo>
                  <a:pt x="8503797" y="2766912"/>
                  <a:pt x="8501196" y="2767723"/>
                  <a:pt x="8499116" y="2767873"/>
                </a:cubicBezTo>
                <a:lnTo>
                  <a:pt x="8498742" y="2767694"/>
                </a:lnTo>
                <a:lnTo>
                  <a:pt x="8491397" y="2770744"/>
                </a:lnTo>
                <a:lnTo>
                  <a:pt x="8368330" y="2784786"/>
                </a:lnTo>
                <a:cubicBezTo>
                  <a:pt x="8363173" y="2786811"/>
                  <a:pt x="8358881" y="2786463"/>
                  <a:pt x="8354947" y="2784980"/>
                </a:cubicBezTo>
                <a:lnTo>
                  <a:pt x="8321252" y="2801558"/>
                </a:lnTo>
                <a:lnTo>
                  <a:pt x="8315581" y="2801884"/>
                </a:lnTo>
                <a:lnTo>
                  <a:pt x="8296322" y="2815779"/>
                </a:lnTo>
                <a:lnTo>
                  <a:pt x="8285424" y="2821602"/>
                </a:lnTo>
                <a:lnTo>
                  <a:pt x="8284298" y="2826045"/>
                </a:lnTo>
                <a:cubicBezTo>
                  <a:pt x="8281994" y="2829290"/>
                  <a:pt x="8277300" y="2831938"/>
                  <a:pt x="8267224" y="2833220"/>
                </a:cubicBezTo>
                <a:lnTo>
                  <a:pt x="8264525" y="2832990"/>
                </a:lnTo>
                <a:lnTo>
                  <a:pt x="8253181" y="2842833"/>
                </a:lnTo>
                <a:cubicBezTo>
                  <a:pt x="8250007" y="2846683"/>
                  <a:pt x="8247795" y="2850965"/>
                  <a:pt x="8246982" y="2855825"/>
                </a:cubicBezTo>
                <a:cubicBezTo>
                  <a:pt x="8182975" y="2852918"/>
                  <a:pt x="8148279" y="2887040"/>
                  <a:pt x="8091420" y="2901986"/>
                </a:cubicBezTo>
                <a:cubicBezTo>
                  <a:pt x="8026616" y="2925128"/>
                  <a:pt x="7968218" y="2946364"/>
                  <a:pt x="7906555" y="2943959"/>
                </a:cubicBezTo>
                <a:cubicBezTo>
                  <a:pt x="7836267" y="2958871"/>
                  <a:pt x="7782114" y="2961102"/>
                  <a:pt x="7719893" y="2969674"/>
                </a:cubicBezTo>
                <a:lnTo>
                  <a:pt x="7615495" y="2966203"/>
                </a:lnTo>
                <a:lnTo>
                  <a:pt x="7528691" y="2972031"/>
                </a:lnTo>
                <a:lnTo>
                  <a:pt x="7520719" y="2974584"/>
                </a:lnTo>
                <a:cubicBezTo>
                  <a:pt x="7515141" y="2975923"/>
                  <a:pt x="7511320" y="2976273"/>
                  <a:pt x="7508559" y="2975919"/>
                </a:cubicBezTo>
                <a:lnTo>
                  <a:pt x="7508188" y="2975592"/>
                </a:lnTo>
                <a:lnTo>
                  <a:pt x="7496943" y="2977544"/>
                </a:lnTo>
                <a:lnTo>
                  <a:pt x="7219707" y="2983651"/>
                </a:lnTo>
                <a:lnTo>
                  <a:pt x="7202249" y="2988201"/>
                </a:lnTo>
                <a:lnTo>
                  <a:pt x="7198152" y="2993559"/>
                </a:lnTo>
                <a:cubicBezTo>
                  <a:pt x="7193259" y="2997082"/>
                  <a:pt x="7185654" y="2999221"/>
                  <a:pt x="7171956" y="2998207"/>
                </a:cubicBezTo>
                <a:lnTo>
                  <a:pt x="7098136" y="3010435"/>
                </a:lnTo>
                <a:cubicBezTo>
                  <a:pt x="7062296" y="3011413"/>
                  <a:pt x="7051336" y="3012390"/>
                  <a:pt x="7019644" y="3010061"/>
                </a:cubicBezTo>
                <a:cubicBezTo>
                  <a:pt x="6938675" y="3020999"/>
                  <a:pt x="6944793" y="3045165"/>
                  <a:pt x="6905294" y="3039567"/>
                </a:cubicBezTo>
                <a:cubicBezTo>
                  <a:pt x="6873070" y="3034359"/>
                  <a:pt x="6789137" y="3053433"/>
                  <a:pt x="6709370" y="3067522"/>
                </a:cubicBezTo>
                <a:cubicBezTo>
                  <a:pt x="6650254" y="3076977"/>
                  <a:pt x="6629253" y="3091078"/>
                  <a:pt x="6550602" y="3096298"/>
                </a:cubicBezTo>
                <a:cubicBezTo>
                  <a:pt x="6473302" y="3140388"/>
                  <a:pt x="6410843" y="3116665"/>
                  <a:pt x="6318708" y="3143098"/>
                </a:cubicBezTo>
                <a:cubicBezTo>
                  <a:pt x="6298698" y="3158620"/>
                  <a:pt x="6210439" y="3141427"/>
                  <a:pt x="6169822" y="3145185"/>
                </a:cubicBezTo>
                <a:cubicBezTo>
                  <a:pt x="6129203" y="3148943"/>
                  <a:pt x="6091688" y="3162491"/>
                  <a:pt x="6074996" y="3165647"/>
                </a:cubicBezTo>
                <a:lnTo>
                  <a:pt x="6069677" y="3164110"/>
                </a:lnTo>
                <a:lnTo>
                  <a:pt x="6049786" y="3164793"/>
                </a:lnTo>
                <a:lnTo>
                  <a:pt x="6042433" y="3156444"/>
                </a:lnTo>
                <a:lnTo>
                  <a:pt x="6011238" y="3151351"/>
                </a:lnTo>
                <a:cubicBezTo>
                  <a:pt x="5999830" y="3150764"/>
                  <a:pt x="5971276" y="3151677"/>
                  <a:pt x="5958523" y="3154995"/>
                </a:cubicBezTo>
                <a:lnTo>
                  <a:pt x="5760067" y="3170687"/>
                </a:lnTo>
                <a:lnTo>
                  <a:pt x="5628108" y="3171710"/>
                </a:lnTo>
                <a:lnTo>
                  <a:pt x="5472054" y="3157690"/>
                </a:lnTo>
                <a:cubicBezTo>
                  <a:pt x="5479284" y="3144662"/>
                  <a:pt x="5440157" y="3158728"/>
                  <a:pt x="5433909" y="3146437"/>
                </a:cubicBezTo>
                <a:cubicBezTo>
                  <a:pt x="5430517" y="3136405"/>
                  <a:pt x="5392976" y="3131721"/>
                  <a:pt x="5382817" y="3128735"/>
                </a:cubicBezTo>
                <a:lnTo>
                  <a:pt x="5262912" y="3108318"/>
                </a:lnTo>
                <a:cubicBezTo>
                  <a:pt x="5252746" y="3108134"/>
                  <a:pt x="5231699" y="3099824"/>
                  <a:pt x="5224109" y="3097194"/>
                </a:cubicBezTo>
                <a:lnTo>
                  <a:pt x="5175808" y="3094204"/>
                </a:lnTo>
                <a:lnTo>
                  <a:pt x="5157702" y="3086981"/>
                </a:lnTo>
                <a:lnTo>
                  <a:pt x="5143747" y="3083581"/>
                </a:lnTo>
                <a:lnTo>
                  <a:pt x="5140744" y="3081480"/>
                </a:lnTo>
                <a:cubicBezTo>
                  <a:pt x="5135026" y="3077440"/>
                  <a:pt x="5129229" y="3073629"/>
                  <a:pt x="5122807" y="3070627"/>
                </a:cubicBezTo>
                <a:cubicBezTo>
                  <a:pt x="5109467" y="3099246"/>
                  <a:pt x="5066004" y="3049810"/>
                  <a:pt x="5066938" y="3077198"/>
                </a:cubicBezTo>
                <a:cubicBezTo>
                  <a:pt x="5029345" y="3065682"/>
                  <a:pt x="5040096" y="3094771"/>
                  <a:pt x="5012662" y="3060817"/>
                </a:cubicBezTo>
                <a:cubicBezTo>
                  <a:pt x="4938174" y="3061200"/>
                  <a:pt x="4917504" y="3074207"/>
                  <a:pt x="4841589" y="3036800"/>
                </a:cubicBezTo>
                <a:cubicBezTo>
                  <a:pt x="4807890" y="3020158"/>
                  <a:pt x="4785258" y="3009012"/>
                  <a:pt x="4763595" y="3009032"/>
                </a:cubicBezTo>
                <a:cubicBezTo>
                  <a:pt x="4742475" y="3004532"/>
                  <a:pt x="4730631" y="3001709"/>
                  <a:pt x="4724334" y="3000018"/>
                </a:cubicBezTo>
                <a:lnTo>
                  <a:pt x="4722324" y="2999269"/>
                </a:lnTo>
                <a:lnTo>
                  <a:pt x="4723259" y="2999058"/>
                </a:lnTo>
                <a:cubicBezTo>
                  <a:pt x="4722296" y="2998416"/>
                  <a:pt x="4719415" y="2997810"/>
                  <a:pt x="4718350" y="2997788"/>
                </a:cubicBezTo>
                <a:lnTo>
                  <a:pt x="4722324" y="2999269"/>
                </a:lnTo>
                <a:lnTo>
                  <a:pt x="4716674" y="3000544"/>
                </a:lnTo>
                <a:cubicBezTo>
                  <a:pt x="4681300" y="2993588"/>
                  <a:pt x="4525895" y="2992780"/>
                  <a:pt x="4516962" y="2990642"/>
                </a:cubicBezTo>
                <a:cubicBezTo>
                  <a:pt x="4458971" y="2977530"/>
                  <a:pt x="4463810" y="2976789"/>
                  <a:pt x="4429691" y="2979991"/>
                </a:cubicBezTo>
                <a:cubicBezTo>
                  <a:pt x="4424455" y="2983362"/>
                  <a:pt x="4370126" y="2977068"/>
                  <a:pt x="4364023" y="2978645"/>
                </a:cubicBezTo>
                <a:lnTo>
                  <a:pt x="4318114" y="2985260"/>
                </a:lnTo>
                <a:lnTo>
                  <a:pt x="4316258" y="2983919"/>
                </a:lnTo>
                <a:cubicBezTo>
                  <a:pt x="4307275" y="2980548"/>
                  <a:pt x="4301145" y="2980549"/>
                  <a:pt x="4296292" y="2982040"/>
                </a:cubicBezTo>
                <a:lnTo>
                  <a:pt x="4291212" y="2984957"/>
                </a:lnTo>
                <a:lnTo>
                  <a:pt x="4277290" y="2984711"/>
                </a:lnTo>
                <a:lnTo>
                  <a:pt x="4249265" y="2987035"/>
                </a:lnTo>
                <a:lnTo>
                  <a:pt x="4203199" y="2984240"/>
                </a:lnTo>
                <a:cubicBezTo>
                  <a:pt x="4203096" y="2983820"/>
                  <a:pt x="4202995" y="2983401"/>
                  <a:pt x="4202893" y="2982981"/>
                </a:cubicBezTo>
                <a:cubicBezTo>
                  <a:pt x="4201267" y="2980144"/>
                  <a:pt x="4198292" y="2978025"/>
                  <a:pt x="4192396" y="2977347"/>
                </a:cubicBezTo>
                <a:cubicBezTo>
                  <a:pt x="4205365" y="2960058"/>
                  <a:pt x="4162425" y="2961953"/>
                  <a:pt x="4143893" y="2961482"/>
                </a:cubicBezTo>
                <a:cubicBezTo>
                  <a:pt x="4125868" y="2954416"/>
                  <a:pt x="4100250" y="2940836"/>
                  <a:pt x="4084245" y="2934949"/>
                </a:cubicBezTo>
                <a:lnTo>
                  <a:pt x="4075694" y="2934114"/>
                </a:lnTo>
                <a:cubicBezTo>
                  <a:pt x="4075655" y="2934013"/>
                  <a:pt x="4075614" y="2933914"/>
                  <a:pt x="4075575" y="2933815"/>
                </a:cubicBezTo>
                <a:cubicBezTo>
                  <a:pt x="4073829" y="2933031"/>
                  <a:pt x="4071057" y="2932530"/>
                  <a:pt x="4066658" y="2932371"/>
                </a:cubicBezTo>
                <a:lnTo>
                  <a:pt x="4060102" y="2932589"/>
                </a:lnTo>
                <a:lnTo>
                  <a:pt x="4043512" y="2930968"/>
                </a:lnTo>
                <a:lnTo>
                  <a:pt x="4038145" y="2928534"/>
                </a:lnTo>
                <a:lnTo>
                  <a:pt x="4036511" y="2924867"/>
                </a:lnTo>
                <a:lnTo>
                  <a:pt x="4034926" y="2925102"/>
                </a:lnTo>
                <a:cubicBezTo>
                  <a:pt x="4022576" y="2929966"/>
                  <a:pt x="4018025" y="2938342"/>
                  <a:pt x="4005686" y="2912534"/>
                </a:cubicBezTo>
                <a:lnTo>
                  <a:pt x="3937994" y="2895077"/>
                </a:lnTo>
                <a:cubicBezTo>
                  <a:pt x="3921658" y="2902801"/>
                  <a:pt x="3909686" y="2898112"/>
                  <a:pt x="3898423" y="2889422"/>
                </a:cubicBezTo>
                <a:cubicBezTo>
                  <a:pt x="3862243" y="2889918"/>
                  <a:pt x="3830779" y="2876048"/>
                  <a:pt x="3790908" y="2869184"/>
                </a:cubicBezTo>
                <a:cubicBezTo>
                  <a:pt x="3742158" y="2854478"/>
                  <a:pt x="3726280" y="2852501"/>
                  <a:pt x="3683661" y="2845261"/>
                </a:cubicBezTo>
                <a:lnTo>
                  <a:pt x="3611183" y="2812990"/>
                </a:lnTo>
                <a:lnTo>
                  <a:pt x="3605003" y="2814352"/>
                </a:lnTo>
                <a:cubicBezTo>
                  <a:pt x="3600731" y="2814971"/>
                  <a:pt x="3597877" y="2814971"/>
                  <a:pt x="3595884" y="2814516"/>
                </a:cubicBezTo>
                <a:lnTo>
                  <a:pt x="3595649" y="2814247"/>
                </a:lnTo>
                <a:lnTo>
                  <a:pt x="3587126" y="2814937"/>
                </a:lnTo>
                <a:cubicBezTo>
                  <a:pt x="3572774" y="2816728"/>
                  <a:pt x="3550540" y="2802529"/>
                  <a:pt x="3537283" y="2805238"/>
                </a:cubicBezTo>
                <a:cubicBezTo>
                  <a:pt x="3515092" y="2800942"/>
                  <a:pt x="3489773" y="2807207"/>
                  <a:pt x="3474371" y="2801577"/>
                </a:cubicBezTo>
                <a:lnTo>
                  <a:pt x="3401876" y="2789529"/>
                </a:lnTo>
                <a:lnTo>
                  <a:pt x="3365036" y="2806481"/>
                </a:lnTo>
                <a:cubicBezTo>
                  <a:pt x="3361007" y="2808779"/>
                  <a:pt x="3355145" y="2809857"/>
                  <a:pt x="3345174" y="2808163"/>
                </a:cubicBezTo>
                <a:lnTo>
                  <a:pt x="3342846" y="2807188"/>
                </a:lnTo>
                <a:cubicBezTo>
                  <a:pt x="3337528" y="2809659"/>
                  <a:pt x="3296694" y="2810789"/>
                  <a:pt x="3263504" y="2813065"/>
                </a:cubicBezTo>
                <a:cubicBezTo>
                  <a:pt x="3210873" y="2815406"/>
                  <a:pt x="3204538" y="2823378"/>
                  <a:pt x="3143704" y="2820840"/>
                </a:cubicBezTo>
                <a:cubicBezTo>
                  <a:pt x="3083839" y="2822069"/>
                  <a:pt x="3073438" y="2828075"/>
                  <a:pt x="3031439" y="2823483"/>
                </a:cubicBezTo>
                <a:lnTo>
                  <a:pt x="2782717" y="2845304"/>
                </a:lnTo>
                <a:cubicBezTo>
                  <a:pt x="2720447" y="2872959"/>
                  <a:pt x="2718750" y="2842390"/>
                  <a:pt x="2647675" y="2855840"/>
                </a:cubicBezTo>
                <a:cubicBezTo>
                  <a:pt x="2583664" y="2795905"/>
                  <a:pt x="2609849" y="2834173"/>
                  <a:pt x="2569176" y="2829599"/>
                </a:cubicBezTo>
                <a:lnTo>
                  <a:pt x="2444403" y="2843500"/>
                </a:lnTo>
                <a:cubicBezTo>
                  <a:pt x="2412730" y="2860060"/>
                  <a:pt x="2355175" y="2829971"/>
                  <a:pt x="2316260" y="2851967"/>
                </a:cubicBezTo>
                <a:cubicBezTo>
                  <a:pt x="2277148" y="2852505"/>
                  <a:pt x="2234330" y="2848310"/>
                  <a:pt x="2209726" y="2846734"/>
                </a:cubicBezTo>
                <a:cubicBezTo>
                  <a:pt x="2172984" y="2843077"/>
                  <a:pt x="2131016" y="2834145"/>
                  <a:pt x="2095813" y="2830023"/>
                </a:cubicBezTo>
                <a:cubicBezTo>
                  <a:pt x="2078687" y="2843632"/>
                  <a:pt x="2046700" y="2821328"/>
                  <a:pt x="1998504" y="2822003"/>
                </a:cubicBezTo>
                <a:cubicBezTo>
                  <a:pt x="1979851" y="2837650"/>
                  <a:pt x="1965997" y="2822267"/>
                  <a:pt x="1929320" y="2843948"/>
                </a:cubicBezTo>
                <a:cubicBezTo>
                  <a:pt x="1927506" y="2842156"/>
                  <a:pt x="1925308" y="2840529"/>
                  <a:pt x="1922798" y="2839117"/>
                </a:cubicBezTo>
                <a:cubicBezTo>
                  <a:pt x="1908224" y="2830923"/>
                  <a:pt x="1886476" y="2831636"/>
                  <a:pt x="1874228" y="2840712"/>
                </a:cubicBezTo>
                <a:cubicBezTo>
                  <a:pt x="1844711" y="2855471"/>
                  <a:pt x="1815838" y="2863248"/>
                  <a:pt x="1787803" y="2868334"/>
                </a:cubicBezTo>
                <a:lnTo>
                  <a:pt x="1739352" y="2863283"/>
                </a:lnTo>
                <a:cubicBezTo>
                  <a:pt x="1720756" y="2859717"/>
                  <a:pt x="1697809" y="2850808"/>
                  <a:pt x="1676219" y="2846934"/>
                </a:cubicBezTo>
                <a:cubicBezTo>
                  <a:pt x="1653856" y="2845729"/>
                  <a:pt x="1629782" y="2852334"/>
                  <a:pt x="1609817" y="2840037"/>
                </a:cubicBezTo>
                <a:cubicBezTo>
                  <a:pt x="1570834" y="2828361"/>
                  <a:pt x="1525521" y="2848516"/>
                  <a:pt x="1497258" y="2814447"/>
                </a:cubicBezTo>
                <a:cubicBezTo>
                  <a:pt x="1419429" y="2799738"/>
                  <a:pt x="1265224" y="2779725"/>
                  <a:pt x="1151127" y="2765012"/>
                </a:cubicBezTo>
                <a:cubicBezTo>
                  <a:pt x="1044820" y="2755201"/>
                  <a:pt x="911490" y="2756949"/>
                  <a:pt x="859417" y="2755579"/>
                </a:cubicBezTo>
                <a:lnTo>
                  <a:pt x="838688" y="2756792"/>
                </a:lnTo>
                <a:cubicBezTo>
                  <a:pt x="829380" y="2753383"/>
                  <a:pt x="823010" y="2753358"/>
                  <a:pt x="817957" y="2754828"/>
                </a:cubicBezTo>
                <a:lnTo>
                  <a:pt x="812654" y="2757722"/>
                </a:lnTo>
                <a:lnTo>
                  <a:pt x="721195" y="2756632"/>
                </a:lnTo>
                <a:cubicBezTo>
                  <a:pt x="721095" y="2756212"/>
                  <a:pt x="720991" y="2755791"/>
                  <a:pt x="720890" y="2755370"/>
                </a:cubicBezTo>
                <a:cubicBezTo>
                  <a:pt x="719222" y="2752527"/>
                  <a:pt x="716144" y="2750395"/>
                  <a:pt x="710023" y="2749693"/>
                </a:cubicBezTo>
                <a:cubicBezTo>
                  <a:pt x="689532" y="2741604"/>
                  <a:pt x="619665" y="2714421"/>
                  <a:pt x="597940" y="2706835"/>
                </a:cubicBezTo>
                <a:cubicBezTo>
                  <a:pt x="587430" y="2706236"/>
                  <a:pt x="583862" y="2704593"/>
                  <a:pt x="579683" y="2704183"/>
                </a:cubicBezTo>
                <a:lnTo>
                  <a:pt x="572865" y="2704372"/>
                </a:lnTo>
                <a:cubicBezTo>
                  <a:pt x="550627" y="2698066"/>
                  <a:pt x="474197" y="2673651"/>
                  <a:pt x="446247" y="2666342"/>
                </a:cubicBezTo>
                <a:cubicBezTo>
                  <a:pt x="429213" y="2673994"/>
                  <a:pt x="416808" y="2669256"/>
                  <a:pt x="405163" y="2660519"/>
                </a:cubicBezTo>
                <a:cubicBezTo>
                  <a:pt x="367566" y="2660861"/>
                  <a:pt x="334968" y="2646856"/>
                  <a:pt x="293583" y="2639823"/>
                </a:cubicBezTo>
                <a:lnTo>
                  <a:pt x="119529" y="2588018"/>
                </a:lnTo>
                <a:cubicBezTo>
                  <a:pt x="73377" y="2578908"/>
                  <a:pt x="36403" y="2586550"/>
                  <a:pt x="16674" y="2585162"/>
                </a:cubicBezTo>
                <a:lnTo>
                  <a:pt x="1150" y="2579693"/>
                </a:lnTo>
                <a:cubicBezTo>
                  <a:pt x="-1438" y="2323697"/>
                  <a:pt x="1148" y="1341304"/>
                  <a:pt x="1148" y="1049184"/>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F6013B6-22C5-C5C2-3703-5A033EC84952}"/>
              </a:ext>
            </a:extLst>
          </p:cNvPr>
          <p:cNvSpPr>
            <a:spLocks noGrp="1"/>
          </p:cNvSpPr>
          <p:nvPr>
            <p:ph type="title"/>
          </p:nvPr>
        </p:nvSpPr>
        <p:spPr>
          <a:xfrm>
            <a:off x="1137036" y="548640"/>
            <a:ext cx="9916632" cy="1188720"/>
          </a:xfrm>
        </p:spPr>
        <p:txBody>
          <a:bodyPr>
            <a:normAutofit/>
          </a:bodyPr>
          <a:lstStyle/>
          <a:p>
            <a:r>
              <a:rPr lang="en-US" b="1">
                <a:solidFill>
                  <a:schemeClr val="tx1">
                    <a:lumMod val="85000"/>
                    <a:lumOff val="15000"/>
                  </a:schemeClr>
                </a:solidFill>
              </a:rPr>
              <a:t>Working Group Member Roll Call</a:t>
            </a:r>
          </a:p>
        </p:txBody>
      </p:sp>
      <p:sp>
        <p:nvSpPr>
          <p:cNvPr id="3" name="Content Placeholder 2">
            <a:extLst>
              <a:ext uri="{FF2B5EF4-FFF2-40B4-BE49-F238E27FC236}">
                <a16:creationId xmlns:a16="http://schemas.microsoft.com/office/drawing/2014/main" id="{81D5494F-5A5D-A52F-E47A-0CC0583B1BDA}"/>
              </a:ext>
            </a:extLst>
          </p:cNvPr>
          <p:cNvSpPr>
            <a:spLocks noGrp="1"/>
          </p:cNvSpPr>
          <p:nvPr>
            <p:ph idx="1"/>
          </p:nvPr>
        </p:nvSpPr>
        <p:spPr>
          <a:xfrm>
            <a:off x="1957987" y="2431767"/>
            <a:ext cx="8276026" cy="3685156"/>
          </a:xfrm>
        </p:spPr>
        <p:txBody>
          <a:bodyPr anchor="ctr">
            <a:noAutofit/>
          </a:bodyPr>
          <a:lstStyle/>
          <a:p>
            <a:pPr marL="609600" indent="-457200"/>
            <a:r>
              <a:rPr lang="en-US" sz="2000" b="1">
                <a:solidFill>
                  <a:schemeClr val="tx1">
                    <a:lumMod val="85000"/>
                    <a:lumOff val="15000"/>
                  </a:schemeClr>
                </a:solidFill>
              </a:rPr>
              <a:t>Jason Snyder</a:t>
            </a:r>
            <a:r>
              <a:rPr lang="en-US" sz="2000">
                <a:solidFill>
                  <a:schemeClr val="tx1">
                    <a:lumMod val="85000"/>
                    <a:lumOff val="15000"/>
                  </a:schemeClr>
                </a:solidFill>
              </a:rPr>
              <a:t>, </a:t>
            </a:r>
            <a:r>
              <a:rPr lang="en-US" sz="2000">
                <a:solidFill>
                  <a:schemeClr val="tx1">
                    <a:lumMod val="85000"/>
                    <a:lumOff val="15000"/>
                  </a:schemeClr>
                </a:solidFill>
                <a:ea typeface="Noto Sans Light" panose="020B0402040504020204" pitchFamily="34" charset="0"/>
                <a:cs typeface="Noto Sans Light" panose="020B0402040504020204" pitchFamily="34" charset="0"/>
              </a:rPr>
              <a:t>Secretary, Executive Office of Technology Services and Security</a:t>
            </a:r>
          </a:p>
          <a:p>
            <a:pPr marL="609600" indent="-457200"/>
            <a:r>
              <a:rPr lang="en-US" sz="2000" b="1">
                <a:solidFill>
                  <a:schemeClr val="tx1">
                    <a:lumMod val="85000"/>
                    <a:lumOff val="15000"/>
                  </a:schemeClr>
                </a:solidFill>
              </a:rPr>
              <a:t>Ashley Bloom</a:t>
            </a:r>
            <a:r>
              <a:rPr lang="en-US" sz="2000">
                <a:solidFill>
                  <a:schemeClr val="tx1">
                    <a:lumMod val="85000"/>
                    <a:lumOff val="15000"/>
                  </a:schemeClr>
                </a:solidFill>
              </a:rPr>
              <a:t>, CIAO, Executive Office of Technology Services and Security</a:t>
            </a:r>
          </a:p>
          <a:p>
            <a:pPr marL="609600" indent="-457200"/>
            <a:r>
              <a:rPr lang="en-US" sz="2000" b="1">
                <a:solidFill>
                  <a:schemeClr val="tx1">
                    <a:lumMod val="85000"/>
                    <a:lumOff val="15000"/>
                  </a:schemeClr>
                </a:solidFill>
              </a:rPr>
              <a:t>Antoine Harrison</a:t>
            </a:r>
            <a:r>
              <a:rPr lang="en-US" sz="2000">
                <a:solidFill>
                  <a:schemeClr val="tx1">
                    <a:lumMod val="85000"/>
                    <a:lumOff val="15000"/>
                  </a:schemeClr>
                </a:solidFill>
              </a:rPr>
              <a:t>, Secretariat CIO</a:t>
            </a:r>
            <a:r>
              <a:rPr lang="en-US" sz="2000">
                <a:solidFill>
                  <a:schemeClr val="tx1">
                    <a:lumMod val="85000"/>
                    <a:lumOff val="15000"/>
                  </a:schemeClr>
                </a:solidFill>
                <a:ea typeface="Noto Sans Light" panose="020B0402040504020204" pitchFamily="34" charset="0"/>
                <a:cs typeface="Noto Sans Light" panose="020B0402040504020204" pitchFamily="34" charset="0"/>
              </a:rPr>
              <a:t>, Executive Office of Education</a:t>
            </a:r>
          </a:p>
          <a:p>
            <a:pPr marL="609600" indent="-457200"/>
            <a:r>
              <a:rPr lang="en-US" sz="2000" b="1">
                <a:solidFill>
                  <a:schemeClr val="tx1">
                    <a:lumMod val="85000"/>
                    <a:lumOff val="15000"/>
                  </a:schemeClr>
                </a:solidFill>
              </a:rPr>
              <a:t>Faye Boardman</a:t>
            </a:r>
            <a:r>
              <a:rPr lang="en-US" sz="2000">
                <a:solidFill>
                  <a:schemeClr val="tx1">
                    <a:lumMod val="85000"/>
                    <a:lumOff val="15000"/>
                  </a:schemeClr>
                </a:solidFill>
                <a:ea typeface="Noto Sans Light" panose="020B0402040504020204" pitchFamily="34" charset="0"/>
                <a:cs typeface="Noto Sans Light" panose="020B0402040504020204" pitchFamily="34" charset="0"/>
              </a:rPr>
              <a:t>, COO, Executive Office of Energy and Environmental Affairs</a:t>
            </a:r>
          </a:p>
          <a:p>
            <a:pPr marL="609600" indent="-457200"/>
            <a:r>
              <a:rPr lang="en-US" sz="2000" b="1">
                <a:solidFill>
                  <a:schemeClr val="tx1">
                    <a:lumMod val="85000"/>
                    <a:lumOff val="15000"/>
                  </a:schemeClr>
                </a:solidFill>
              </a:rPr>
              <a:t>Yarlennys Villaman</a:t>
            </a:r>
            <a:r>
              <a:rPr lang="en-US" sz="2000">
                <a:solidFill>
                  <a:schemeClr val="tx1">
                    <a:lumMod val="85000"/>
                    <a:lumOff val="15000"/>
                  </a:schemeClr>
                </a:solidFill>
                <a:ea typeface="Noto Sans Light" panose="020B0402040504020204" pitchFamily="34" charset="0"/>
                <a:cs typeface="Noto Sans Light" panose="020B0402040504020204" pitchFamily="34" charset="0"/>
              </a:rPr>
              <a:t>, Senior  Director of Community Affairs, Governor’s Office</a:t>
            </a:r>
          </a:p>
          <a:p>
            <a:pPr marL="609600" indent="-457200"/>
            <a:r>
              <a:rPr lang="en-US" sz="2000" b="1">
                <a:solidFill>
                  <a:schemeClr val="tx1">
                    <a:lumMod val="85000"/>
                    <a:lumOff val="15000"/>
                  </a:schemeClr>
                </a:solidFill>
              </a:rPr>
              <a:t>John Oliveira</a:t>
            </a:r>
            <a:r>
              <a:rPr lang="en-US" sz="2000">
                <a:solidFill>
                  <a:schemeClr val="tx1">
                    <a:lumMod val="85000"/>
                    <a:lumOff val="15000"/>
                  </a:schemeClr>
                </a:solidFill>
                <a:ea typeface="Noto Sans Light" panose="020B0402040504020204" pitchFamily="34" charset="0"/>
                <a:cs typeface="Noto Sans Light" panose="020B0402040504020204" pitchFamily="34" charset="0"/>
              </a:rPr>
              <a:t>, Commissioner, Massachusetts Commission for the Blind</a:t>
            </a:r>
          </a:p>
          <a:p>
            <a:pPr marL="609600" indent="-457200"/>
            <a:r>
              <a:rPr lang="en-US" sz="2000" b="1">
                <a:solidFill>
                  <a:schemeClr val="tx1">
                    <a:lumMod val="85000"/>
                    <a:lumOff val="15000"/>
                  </a:schemeClr>
                </a:solidFill>
                <a:ea typeface="Noto Sans Light" panose="020B0402040504020204" pitchFamily="34" charset="0"/>
                <a:cs typeface="Noto Sans Light" panose="020B0402040504020204" pitchFamily="34" charset="0"/>
              </a:rPr>
              <a:t>Minh Ha</a:t>
            </a:r>
            <a:r>
              <a:rPr lang="en-US" sz="2000">
                <a:solidFill>
                  <a:schemeClr val="tx1">
                    <a:lumMod val="85000"/>
                    <a:lumOff val="15000"/>
                  </a:schemeClr>
                </a:solidFill>
                <a:ea typeface="Noto Sans Light" panose="020B0402040504020204" pitchFamily="34" charset="0"/>
                <a:cs typeface="Noto Sans Light" panose="020B0402040504020204" pitchFamily="34" charset="0"/>
              </a:rPr>
              <a:t>, Public Member</a:t>
            </a:r>
          </a:p>
        </p:txBody>
      </p:sp>
    </p:spTree>
    <p:extLst>
      <p:ext uri="{BB962C8B-B14F-4D97-AF65-F5344CB8AC3E}">
        <p14:creationId xmlns:p14="http://schemas.microsoft.com/office/powerpoint/2010/main" val="3646040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2EBC224-3E84-716D-8D23-88E192793268}"/>
              </a:ext>
            </a:extLst>
          </p:cNvPr>
          <p:cNvSpPr>
            <a:spLocks noGrp="1"/>
          </p:cNvSpPr>
          <p:nvPr>
            <p:ph type="title"/>
          </p:nvPr>
        </p:nvSpPr>
        <p:spPr>
          <a:xfrm>
            <a:off x="1137034" y="609597"/>
            <a:ext cx="9392421" cy="1330841"/>
          </a:xfrm>
        </p:spPr>
        <p:txBody>
          <a:bodyPr>
            <a:normAutofit/>
          </a:bodyPr>
          <a:lstStyle/>
          <a:p>
            <a:r>
              <a:rPr lang="en-US" b="1"/>
              <a:t>Objectives  </a:t>
            </a:r>
          </a:p>
        </p:txBody>
      </p:sp>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BF99E59C-C604-04E8-E705-775F1A482835}"/>
              </a:ext>
            </a:extLst>
          </p:cNvPr>
          <p:cNvSpPr>
            <a:spLocks noGrp="1"/>
          </p:cNvSpPr>
          <p:nvPr>
            <p:ph idx="1"/>
          </p:nvPr>
        </p:nvSpPr>
        <p:spPr>
          <a:xfrm>
            <a:off x="838200" y="2567361"/>
            <a:ext cx="10515600" cy="4351338"/>
          </a:xfrm>
        </p:spPr>
        <p:txBody>
          <a:bodyPr vert="horz" lIns="91440" tIns="45720" rIns="91440" bIns="45720" rtlCol="0" anchor="t">
            <a:normAutofit/>
          </a:bodyPr>
          <a:lstStyle/>
          <a:p>
            <a:pPr marL="0" indent="0">
              <a:buNone/>
            </a:pPr>
            <a:r>
              <a:rPr lang="en-US" b="1" i="1" dirty="0"/>
              <a:t>Create Measurable and Achievable Goals </a:t>
            </a:r>
          </a:p>
          <a:p>
            <a:r>
              <a:rPr lang="en-US" sz="2200" b="1" dirty="0"/>
              <a:t>Goal: </a:t>
            </a:r>
            <a:r>
              <a:rPr lang="en-US" sz="2200" dirty="0"/>
              <a:t>Create a feedback form or survey to share with the public on the working group website and community partners across Massachusetts to obtain qualitative information to improve accessibility                                                                                                  </a:t>
            </a:r>
          </a:p>
          <a:p>
            <a:pPr marL="0" indent="0">
              <a:buNone/>
            </a:pPr>
            <a:r>
              <a:rPr lang="en-US" sz="2200" dirty="0"/>
              <a:t>              To achieve this goal, we will plan to host Town Hall Listening Sessions hybrid in person and online to hear from all residents across Massachusetts, which will be an easier channel to distribute form/survey. </a:t>
            </a:r>
            <a:endParaRPr lang="en-US" sz="2200"/>
          </a:p>
          <a:p>
            <a:endParaRPr lang="en-US" b="1" i="1"/>
          </a:p>
        </p:txBody>
      </p:sp>
    </p:spTree>
    <p:extLst>
      <p:ext uri="{BB962C8B-B14F-4D97-AF65-F5344CB8AC3E}">
        <p14:creationId xmlns:p14="http://schemas.microsoft.com/office/powerpoint/2010/main" val="2890622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F6013B6-22C5-C5C2-3703-5A033EC84952}"/>
              </a:ext>
            </a:extLst>
          </p:cNvPr>
          <p:cNvSpPr>
            <a:spLocks noGrp="1"/>
          </p:cNvSpPr>
          <p:nvPr>
            <p:ph type="title"/>
          </p:nvPr>
        </p:nvSpPr>
        <p:spPr>
          <a:xfrm>
            <a:off x="1137034" y="609600"/>
            <a:ext cx="4784796" cy="1330840"/>
          </a:xfrm>
        </p:spPr>
        <p:txBody>
          <a:bodyPr>
            <a:normAutofit/>
          </a:bodyPr>
          <a:lstStyle/>
          <a:p>
            <a:r>
              <a:rPr lang="en-US" b="1"/>
              <a:t>Working Group Website </a:t>
            </a:r>
          </a:p>
        </p:txBody>
      </p:sp>
      <p:sp>
        <p:nvSpPr>
          <p:cNvPr id="3" name="Content Placeholder 2">
            <a:extLst>
              <a:ext uri="{FF2B5EF4-FFF2-40B4-BE49-F238E27FC236}">
                <a16:creationId xmlns:a16="http://schemas.microsoft.com/office/drawing/2014/main" id="{81D5494F-5A5D-A52F-E47A-0CC0583B1BDA}"/>
              </a:ext>
            </a:extLst>
          </p:cNvPr>
          <p:cNvSpPr>
            <a:spLocks noGrp="1"/>
          </p:cNvSpPr>
          <p:nvPr>
            <p:ph idx="1"/>
          </p:nvPr>
        </p:nvSpPr>
        <p:spPr>
          <a:xfrm>
            <a:off x="1137034" y="2194102"/>
            <a:ext cx="4438036" cy="3908585"/>
          </a:xfrm>
        </p:spPr>
        <p:txBody>
          <a:bodyPr>
            <a:normAutofit/>
          </a:bodyPr>
          <a:lstStyle/>
          <a:p>
            <a:pPr marL="152400" indent="0">
              <a:buNone/>
            </a:pPr>
            <a:r>
              <a:rPr lang="en-US" sz="2400" b="1" i="1">
                <a:ea typeface="Noto Sans Light" panose="020B0402040504020204" pitchFamily="34" charset="0"/>
                <a:cs typeface="Noto Sans Light" panose="020B0402040504020204" pitchFamily="34" charset="0"/>
              </a:rPr>
              <a:t>Reminder: </a:t>
            </a:r>
            <a:r>
              <a:rPr lang="en-US" sz="2400">
                <a:ea typeface="Noto Sans Light" panose="020B0402040504020204" pitchFamily="34" charset="0"/>
                <a:cs typeface="Noto Sans Light" panose="020B0402040504020204" pitchFamily="34" charset="0"/>
              </a:rPr>
              <a:t>Informational website page for our working group to inform the public of all the work we are doing and post any events we will have. </a:t>
            </a:r>
          </a:p>
          <a:p>
            <a:pPr marL="152400" indent="0">
              <a:buNone/>
            </a:pPr>
            <a:endParaRPr lang="en-US" sz="2400">
              <a:ea typeface="Noto Sans Light" panose="020B0402040504020204" pitchFamily="34" charset="0"/>
              <a:cs typeface="Noto Sans Light" panose="020B0402040504020204" pitchFamily="34" charset="0"/>
            </a:endParaRPr>
          </a:p>
          <a:p>
            <a:pPr marL="0" marR="0" indent="0">
              <a:spcBef>
                <a:spcPts val="0"/>
              </a:spcBef>
              <a:spcAft>
                <a:spcPts val="0"/>
              </a:spcAft>
              <a:buNone/>
            </a:pPr>
            <a:r>
              <a:rPr lang="en-US" sz="2400" b="1" i="1">
                <a:ea typeface="Noto Sans Light" panose="020B0402040504020204" pitchFamily="34" charset="0"/>
                <a:cs typeface="Noto Sans Light" panose="020B0402040504020204" pitchFamily="34" charset="0"/>
              </a:rPr>
              <a:t>   Website Link:</a:t>
            </a:r>
            <a:r>
              <a:rPr lang="en-US" sz="2400" b="1" i="1" u="sng">
                <a:latin typeface="Aptos" panose="020B0004020202020204" pitchFamily="34" charset="0"/>
                <a:ea typeface="DengXian" panose="02010600030101010101" pitchFamily="2" charset="-122"/>
                <a:cs typeface="Noto Sans Light" panose="020B0402040504020204" pitchFamily="34" charset="0"/>
              </a:rPr>
              <a:t> </a:t>
            </a:r>
            <a:r>
              <a:rPr lang="en-US" sz="2400" u="sng">
                <a:effectLst/>
                <a:latin typeface="Aptos" panose="020B0004020202020204" pitchFamily="34" charset="0"/>
                <a:ea typeface="DengXian" panose="02010600030101010101" pitchFamily="2" charset="-122"/>
                <a:cs typeface="Aptos" panose="020B0004020202020204" pitchFamily="34" charset="0"/>
                <a:hlinkClick r:id="rId3"/>
              </a:rPr>
              <a:t>https://www.mass.gov/orgs/community-outreach-working-group</a:t>
            </a:r>
            <a:endParaRPr lang="en-US" sz="2400">
              <a:effectLst/>
              <a:latin typeface="Aptos" panose="020B0004020202020204" pitchFamily="34" charset="0"/>
              <a:ea typeface="DengXian" panose="02010600030101010101" pitchFamily="2" charset="-122"/>
              <a:cs typeface="Aptos" panose="020B0004020202020204" pitchFamily="34" charset="0"/>
            </a:endParaRPr>
          </a:p>
          <a:p>
            <a:pPr marL="152400" indent="0">
              <a:buNone/>
            </a:pPr>
            <a:endParaRPr lang="en-US" sz="2000">
              <a:ea typeface="Noto Sans Light" panose="020B0402040504020204" pitchFamily="34" charset="0"/>
              <a:cs typeface="Noto Sans Light" panose="020B0402040504020204" pitchFamily="34" charset="0"/>
            </a:endParaRPr>
          </a:p>
        </p:txBody>
      </p:sp>
      <p:pic>
        <p:nvPicPr>
          <p:cNvPr id="4" name="Picture 3">
            <a:extLst>
              <a:ext uri="{FF2B5EF4-FFF2-40B4-BE49-F238E27FC236}">
                <a16:creationId xmlns:a16="http://schemas.microsoft.com/office/drawing/2014/main" id="{868FED4C-5305-8E80-0FCA-DEF16B5020DD}"/>
              </a:ext>
            </a:extLst>
          </p:cNvPr>
          <p:cNvPicPr>
            <a:picLocks noChangeAspect="1"/>
          </p:cNvPicPr>
          <p:nvPr/>
        </p:nvPicPr>
        <p:blipFill>
          <a:blip r:embed="rId4"/>
          <a:stretch>
            <a:fillRect/>
          </a:stretch>
        </p:blipFill>
        <p:spPr>
          <a:xfrm>
            <a:off x="6880610" y="1053605"/>
            <a:ext cx="4737650" cy="4773005"/>
          </a:xfrm>
          <a:prstGeom prst="rect">
            <a:avLst/>
          </a:prstGeom>
        </p:spPr>
      </p:pic>
    </p:spTree>
    <p:extLst>
      <p:ext uri="{BB962C8B-B14F-4D97-AF65-F5344CB8AC3E}">
        <p14:creationId xmlns:p14="http://schemas.microsoft.com/office/powerpoint/2010/main" val="3627635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2EBC224-3E84-716D-8D23-88E192793268}"/>
              </a:ext>
            </a:extLst>
          </p:cNvPr>
          <p:cNvSpPr>
            <a:spLocks noGrp="1"/>
          </p:cNvSpPr>
          <p:nvPr>
            <p:ph type="title"/>
          </p:nvPr>
        </p:nvSpPr>
        <p:spPr>
          <a:xfrm>
            <a:off x="1137034" y="609597"/>
            <a:ext cx="9392421" cy="1330841"/>
          </a:xfrm>
        </p:spPr>
        <p:txBody>
          <a:bodyPr>
            <a:normAutofit/>
          </a:bodyPr>
          <a:lstStyle/>
          <a:p>
            <a:r>
              <a:rPr lang="en-US" b="1"/>
              <a:t>Next Steps   </a:t>
            </a:r>
          </a:p>
        </p:txBody>
      </p:sp>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Content Placeholder 3">
            <a:extLst>
              <a:ext uri="{FF2B5EF4-FFF2-40B4-BE49-F238E27FC236}">
                <a16:creationId xmlns:a16="http://schemas.microsoft.com/office/drawing/2014/main" id="{BF99E59C-C604-04E8-E705-775F1A482835}"/>
              </a:ext>
            </a:extLst>
          </p:cNvPr>
          <p:cNvSpPr>
            <a:spLocks noGrp="1"/>
          </p:cNvSpPr>
          <p:nvPr>
            <p:ph idx="1"/>
          </p:nvPr>
        </p:nvSpPr>
        <p:spPr>
          <a:xfrm>
            <a:off x="838200" y="2550035"/>
            <a:ext cx="10515600" cy="4351338"/>
          </a:xfrm>
        </p:spPr>
        <p:txBody>
          <a:bodyPr/>
          <a:lstStyle/>
          <a:p>
            <a:r>
              <a:rPr lang="en-US"/>
              <a:t>Get objectives plan approve by the board </a:t>
            </a:r>
          </a:p>
          <a:p>
            <a:r>
              <a:rPr lang="en-US"/>
              <a:t>Make sure the feedback form is done </a:t>
            </a:r>
          </a:p>
          <a:p>
            <a:pPr marL="0" indent="0">
              <a:buNone/>
            </a:pPr>
            <a:endParaRPr lang="en-US"/>
          </a:p>
        </p:txBody>
      </p:sp>
    </p:spTree>
    <p:extLst>
      <p:ext uri="{BB962C8B-B14F-4D97-AF65-F5344CB8AC3E}">
        <p14:creationId xmlns:p14="http://schemas.microsoft.com/office/powerpoint/2010/main" val="23648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A7FC3462-5C38-484B-3D71-AD84862000FE}"/>
              </a:ext>
            </a:extLst>
          </p:cNvPr>
          <p:cNvSpPr>
            <a:spLocks noGrp="1"/>
          </p:cNvSpPr>
          <p:nvPr>
            <p:ph type="ctrTitle"/>
          </p:nvPr>
        </p:nvSpPr>
        <p:spPr>
          <a:xfrm>
            <a:off x="773408" y="992094"/>
            <a:ext cx="3616913" cy="2795160"/>
          </a:xfrm>
        </p:spPr>
        <p:txBody>
          <a:bodyPr>
            <a:normAutofit/>
          </a:bodyPr>
          <a:lstStyle/>
          <a:p>
            <a:r>
              <a:rPr lang="en-US" sz="4400" b="1"/>
              <a:t>Working Group Remarks </a:t>
            </a:r>
          </a:p>
        </p:txBody>
      </p:sp>
      <p:pic>
        <p:nvPicPr>
          <p:cNvPr id="2" name="Picture 1" descr="A blue and green circular logo&#10;&#10;Description automatically generated">
            <a:extLst>
              <a:ext uri="{FF2B5EF4-FFF2-40B4-BE49-F238E27FC236}">
                <a16:creationId xmlns:a16="http://schemas.microsoft.com/office/drawing/2014/main" id="{D336C49D-EEC7-0FE5-769C-E19822F84A3F}"/>
              </a:ext>
            </a:extLst>
          </p:cNvPr>
          <p:cNvPicPr>
            <a:picLocks noChangeAspect="1"/>
          </p:cNvPicPr>
          <p:nvPr/>
        </p:nvPicPr>
        <p:blipFill>
          <a:blip r:embed="rId2"/>
          <a:stretch>
            <a:fillRect/>
          </a:stretch>
        </p:blipFill>
        <p:spPr>
          <a:xfrm>
            <a:off x="5914801" y="578738"/>
            <a:ext cx="5670549" cy="5670549"/>
          </a:xfrm>
          <a:prstGeom prst="rect">
            <a:avLst/>
          </a:prstGeom>
        </p:spPr>
      </p:pic>
    </p:spTree>
    <p:extLst>
      <p:ext uri="{BB962C8B-B14F-4D97-AF65-F5344CB8AC3E}">
        <p14:creationId xmlns:p14="http://schemas.microsoft.com/office/powerpoint/2010/main" val="2095919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A7FC3462-5C38-484B-3D71-AD84862000FE}"/>
              </a:ext>
            </a:extLst>
          </p:cNvPr>
          <p:cNvSpPr>
            <a:spLocks noGrp="1"/>
          </p:cNvSpPr>
          <p:nvPr>
            <p:ph type="ctrTitle"/>
          </p:nvPr>
        </p:nvSpPr>
        <p:spPr>
          <a:xfrm>
            <a:off x="773408" y="992094"/>
            <a:ext cx="3616913" cy="2795160"/>
          </a:xfrm>
        </p:spPr>
        <p:txBody>
          <a:bodyPr vert="horz" lIns="91440" tIns="45720" rIns="91440" bIns="45720" rtlCol="0">
            <a:normAutofit/>
          </a:bodyPr>
          <a:lstStyle/>
          <a:p>
            <a:r>
              <a:rPr lang="en-US" sz="4400" b="1" kern="1200">
                <a:latin typeface="+mj-lt"/>
                <a:ea typeface="+mj-ea"/>
                <a:cs typeface="+mj-cs"/>
              </a:rPr>
              <a:t>Public </a:t>
            </a:r>
            <a:r>
              <a:rPr lang="en-US" sz="4400" b="1"/>
              <a:t>Remarks </a:t>
            </a:r>
            <a:r>
              <a:rPr lang="en-US" sz="4400" b="1" kern="1200">
                <a:latin typeface="+mj-lt"/>
                <a:ea typeface="+mj-ea"/>
                <a:cs typeface="+mj-cs"/>
              </a:rPr>
              <a:t> </a:t>
            </a:r>
          </a:p>
        </p:txBody>
      </p:sp>
      <p:pic>
        <p:nvPicPr>
          <p:cNvPr id="3" name="Picture 2">
            <a:extLst>
              <a:ext uri="{FF2B5EF4-FFF2-40B4-BE49-F238E27FC236}">
                <a16:creationId xmlns:a16="http://schemas.microsoft.com/office/drawing/2014/main" id="{E2DA9FAF-8E9C-B4FE-C2B4-D00605383A40}"/>
              </a:ext>
            </a:extLst>
          </p:cNvPr>
          <p:cNvPicPr>
            <a:picLocks noChangeAspect="1"/>
          </p:cNvPicPr>
          <p:nvPr/>
        </p:nvPicPr>
        <p:blipFill>
          <a:blip r:embed="rId2"/>
          <a:stretch>
            <a:fillRect/>
          </a:stretch>
        </p:blipFill>
        <p:spPr>
          <a:xfrm>
            <a:off x="5914801" y="578738"/>
            <a:ext cx="5670549" cy="5670549"/>
          </a:xfrm>
          <a:prstGeom prst="rect">
            <a:avLst/>
          </a:prstGeom>
        </p:spPr>
      </p:pic>
    </p:spTree>
    <p:extLst>
      <p:ext uri="{BB962C8B-B14F-4D97-AF65-F5344CB8AC3E}">
        <p14:creationId xmlns:p14="http://schemas.microsoft.com/office/powerpoint/2010/main" val="1206903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7BBADF4AFC01646AFAF8D960EF394B8" ma:contentTypeVersion="14" ma:contentTypeDescription="Create a new document." ma:contentTypeScope="" ma:versionID="4ddb1733bac1ae297e8c064319bc2fa3">
  <xsd:schema xmlns:xsd="http://www.w3.org/2001/XMLSchema" xmlns:xs="http://www.w3.org/2001/XMLSchema" xmlns:p="http://schemas.microsoft.com/office/2006/metadata/properties" xmlns:ns3="537c21cf-a901-4330-a404-4d13aa255467" xmlns:ns4="d9043c29-df20-4c2a-bf5e-f4d02ede6652" targetNamespace="http://schemas.microsoft.com/office/2006/metadata/properties" ma:root="true" ma:fieldsID="7de165203e99f5a3bf49bdc2bdc4c28c" ns3:_="" ns4:_="">
    <xsd:import namespace="537c21cf-a901-4330-a404-4d13aa255467"/>
    <xsd:import namespace="d9043c29-df20-4c2a-bf5e-f4d02ede6652"/>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7c21cf-a901-4330-a404-4d13aa2554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SystemTags" ma:index="21"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043c29-df20-4c2a-bf5e-f4d02ede665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537c21cf-a901-4330-a404-4d13aa255467" xsi:nil="true"/>
  </documentManagement>
</p:properties>
</file>

<file path=customXml/itemProps1.xml><?xml version="1.0" encoding="utf-8"?>
<ds:datastoreItem xmlns:ds="http://schemas.openxmlformats.org/officeDocument/2006/customXml" ds:itemID="{724E3F6D-E5D6-4FC5-8B0C-1393D9298C98}">
  <ds:schemaRefs>
    <ds:schemaRef ds:uri="http://schemas.microsoft.com/sharepoint/v3/contenttype/forms"/>
  </ds:schemaRefs>
</ds:datastoreItem>
</file>

<file path=customXml/itemProps2.xml><?xml version="1.0" encoding="utf-8"?>
<ds:datastoreItem xmlns:ds="http://schemas.openxmlformats.org/officeDocument/2006/customXml" ds:itemID="{3D7118F4-5485-468C-B310-212F0967BC77}">
  <ds:schemaRefs>
    <ds:schemaRef ds:uri="537c21cf-a901-4330-a404-4d13aa255467"/>
    <ds:schemaRef ds:uri="d9043c29-df20-4c2a-bf5e-f4d02ede66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DB8C304-4744-4CBD-85A0-CE6728CB5F71}">
  <ds:schemaRefs>
    <ds:schemaRef ds:uri="537c21cf-a901-4330-a404-4d13aa255467"/>
    <ds:schemaRef ds:uri="d9043c29-df20-4c2a-bf5e-f4d02ede665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370</Words>
  <Application>Microsoft Office PowerPoint</Application>
  <PresentationFormat>Widescreen</PresentationFormat>
  <Paragraphs>45</Paragraphs>
  <Slides>11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Noto Sans Light</vt:lpstr>
      <vt:lpstr>Aptos</vt:lpstr>
      <vt:lpstr>Aptos Display</vt:lpstr>
      <vt:lpstr>Arial</vt:lpstr>
      <vt:lpstr>Noto Sans</vt:lpstr>
      <vt:lpstr>Wingdings</vt:lpstr>
      <vt:lpstr>Office Theme</vt:lpstr>
      <vt:lpstr>Digital Accessibility and Equity Governance Board  Community Outreach  Working Group Meeting</vt:lpstr>
      <vt:lpstr>Meeting Agenda</vt:lpstr>
      <vt:lpstr>Welcome &amp; Roll Call</vt:lpstr>
      <vt:lpstr>Working Group Member Roll Call</vt:lpstr>
      <vt:lpstr>Objectives  </vt:lpstr>
      <vt:lpstr>Working Group Website </vt:lpstr>
      <vt:lpstr>Next Steps   </vt:lpstr>
      <vt:lpstr>Working Group Remarks </vt:lpstr>
      <vt:lpstr>Public Remarks  </vt:lpstr>
      <vt:lpstr>Guidelines for Public Remarks</vt:lpstr>
      <vt:lpstr>Meeting Adjourn. </vt:lpstr>
    </vt:vector>
  </TitlesOfParts>
  <Company>Commonwealth of Massachusetts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Accessibility and Equity Governance board Meeting</dc:title>
  <dc:creator>Bloom, Ashley (EOTSS)</dc:creator>
  <cp:lastModifiedBy>Gannett, Yukiko (EOTSS)</cp:lastModifiedBy>
  <cp:revision>29</cp:revision>
  <dcterms:created xsi:type="dcterms:W3CDTF">2024-03-08T14:56:14Z</dcterms:created>
  <dcterms:modified xsi:type="dcterms:W3CDTF">2024-08-30T17:31:51Z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0x010100A7BBADF4AFC01646AFAF8D960EF394B8</vt:lpwstr>
  </property>
</Properties>
</file>