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1"/>
  </p:notesMasterIdLst>
  <p:sldIdLst>
    <p:sldId id="256" r:id="rId4"/>
    <p:sldId id="257" r:id="rId5"/>
    <p:sldId id="258" r:id="rId6"/>
    <p:sldId id="259" r:id="rId7"/>
    <p:sldId id="327" r:id="rId8"/>
    <p:sldId id="338" r:id="rId9"/>
    <p:sldId id="339" r:id="rId10"/>
    <p:sldId id="340" r:id="rId11"/>
    <p:sldId id="341" r:id="rId12"/>
    <p:sldId id="342" r:id="rId13"/>
    <p:sldId id="343" r:id="rId14"/>
    <p:sldId id="333" r:id="rId15"/>
    <p:sldId id="275" r:id="rId16"/>
    <p:sldId id="266" r:id="rId17"/>
    <p:sldId id="267" r:id="rId18"/>
    <p:sldId id="269"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4DF12-6A7D-4455-B2FC-866E5B71D9D5}" v="7" dt="2024-08-29T17:40:49.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2177" autoAdjust="0"/>
  </p:normalViewPr>
  <p:slideViewPr>
    <p:cSldViewPr snapToGrid="0">
      <p:cViewPr varScale="1">
        <p:scale>
          <a:sx n="58" d="100"/>
          <a:sy n="58" d="100"/>
        </p:scale>
        <p:origin x="98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6/11/relationships/changesInfo" Target="changesInfos/changesInfo1.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8-29T19:51:14.588" v="2232"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pChg chg="mod">
          <ac:chgData name="Bloom, Ashley (EOTSS)" userId="72d0e8ae-2e4f-4bb9-94cd-a4385f38aed0" providerId="ADAL" clId="{4134DF12-6A7D-4455-B2FC-866E5B71D9D5}" dt="2024-08-29T17:26:59.395" v="31" actId="20577"/>
          <ac:spMkLst>
            <pc:docMk/>
            <pc:sldMk cId="4274120308" sldId="256"/>
            <ac:spMk id="3" creationId="{73DF786E-4EF4-B345-0F01-3F2D068BD41E}"/>
          </ac:spMkLst>
        </pc:spChg>
      </pc:sldChg>
      <pc:sldChg chg="modSp mod">
        <pc:chgData name="Bloom, Ashley (EOTSS)" userId="72d0e8ae-2e4f-4bb9-94cd-a4385f38aed0" providerId="ADAL" clId="{4134DF12-6A7D-4455-B2FC-866E5B71D9D5}" dt="2024-08-29T19:38:00.382" v="1196" actId="20577"/>
        <pc:sldMkLst>
          <pc:docMk/>
          <pc:sldMk cId="907641570" sldId="257"/>
        </pc:sldMkLst>
        <pc:spChg chg="mod">
          <ac:chgData name="Bloom, Ashley (EOTSS)" userId="72d0e8ae-2e4f-4bb9-94cd-a4385f38aed0" providerId="ADAL" clId="{4134DF12-6A7D-4455-B2FC-866E5B71D9D5}" dt="2024-08-29T19:38:00.382" v="1196" actId="20577"/>
          <ac:spMkLst>
            <pc:docMk/>
            <pc:sldMk cId="907641570" sldId="257"/>
            <ac:spMk id="3" creationId="{044C0BF8-ACE0-1642-E7A4-63B54E626902}"/>
          </ac:spMkLst>
        </pc:spChg>
      </pc:sldChg>
      <pc:sldChg chg="modSp mod">
        <pc:chgData name="Bloom, Ashley (EOTSS)" userId="72d0e8ae-2e4f-4bb9-94cd-a4385f38aed0" providerId="ADAL" clId="{4134DF12-6A7D-4455-B2FC-866E5B71D9D5}" dt="2024-08-29T17:42:39.358" v="968" actId="12"/>
        <pc:sldMkLst>
          <pc:docMk/>
          <pc:sldMk cId="2890622037" sldId="275"/>
        </pc:sldMkLst>
        <pc:spChg chg="mod">
          <ac:chgData name="Bloom, Ashley (EOTSS)" userId="72d0e8ae-2e4f-4bb9-94cd-a4385f38aed0" providerId="ADAL" clId="{4134DF12-6A7D-4455-B2FC-866E5B71D9D5}" dt="2024-08-29T17:42:39.358" v="968" actId="12"/>
          <ac:spMkLst>
            <pc:docMk/>
            <pc:sldMk cId="2890622037" sldId="275"/>
            <ac:spMk id="3" creationId="{4DBBF46A-1C58-3DFA-BEE3-38876A216B60}"/>
          </ac:spMkLst>
        </pc:spChg>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pChg chg="del mod ord">
          <ac:chgData name="Bloom, Ashley (EOTSS)" userId="72d0e8ae-2e4f-4bb9-94cd-a4385f38aed0" providerId="ADAL" clId="{4134DF12-6A7D-4455-B2FC-866E5B71D9D5}" dt="2024-08-29T17:29:12.816" v="150" actId="700"/>
          <ac:spMkLst>
            <pc:docMk/>
            <pc:sldMk cId="1451364275" sldId="339"/>
            <ac:spMk id="2" creationId="{1B2C7C87-9F81-DB68-4AE1-BE12C57CACF2}"/>
          </ac:spMkLst>
        </pc:spChg>
        <pc:spChg chg="del mod ord">
          <ac:chgData name="Bloom, Ashley (EOTSS)" userId="72d0e8ae-2e4f-4bb9-94cd-a4385f38aed0" providerId="ADAL" clId="{4134DF12-6A7D-4455-B2FC-866E5B71D9D5}" dt="2024-08-29T17:29:12.816" v="150" actId="700"/>
          <ac:spMkLst>
            <pc:docMk/>
            <pc:sldMk cId="1451364275" sldId="339"/>
            <ac:spMk id="3" creationId="{713143E7-EFDA-C1D6-C680-3F18EBEA248B}"/>
          </ac:spMkLst>
        </pc:spChg>
        <pc:spChg chg="add mod ord">
          <ac:chgData name="Bloom, Ashley (EOTSS)" userId="72d0e8ae-2e4f-4bb9-94cd-a4385f38aed0" providerId="ADAL" clId="{4134DF12-6A7D-4455-B2FC-866E5B71D9D5}" dt="2024-08-29T17:30:45.064" v="196" actId="947"/>
          <ac:spMkLst>
            <pc:docMk/>
            <pc:sldMk cId="1451364275" sldId="339"/>
            <ac:spMk id="4" creationId="{D62AA073-EEE5-17C7-9C76-5ED45613061E}"/>
          </ac:spMkLst>
        </pc:spChg>
        <pc:spChg chg="add mod ord">
          <ac:chgData name="Bloom, Ashley (EOTSS)" userId="72d0e8ae-2e4f-4bb9-94cd-a4385f38aed0" providerId="ADAL" clId="{4134DF12-6A7D-4455-B2FC-866E5B71D9D5}" dt="2024-08-29T17:29:12.816" v="150" actId="700"/>
          <ac:spMkLst>
            <pc:docMk/>
            <pc:sldMk cId="1451364275" sldId="339"/>
            <ac:spMk id="5" creationId="{1A882438-0202-AD37-2403-E958878C21A8}"/>
          </ac:spMkLst>
        </pc:spChg>
      </pc:sldChg>
      <pc:sldChg chg="modSp new mod">
        <pc:chgData name="Bloom, Ashley (EOTSS)" userId="72d0e8ae-2e4f-4bb9-94cd-a4385f38aed0" providerId="ADAL" clId="{4134DF12-6A7D-4455-B2FC-866E5B71D9D5}" dt="2024-08-29T17:35:52.608" v="617" actId="12"/>
        <pc:sldMkLst>
          <pc:docMk/>
          <pc:sldMk cId="2636467834" sldId="340"/>
        </pc:sldMkLst>
        <pc:spChg chg="mod">
          <ac:chgData name="Bloom, Ashley (EOTSS)" userId="72d0e8ae-2e4f-4bb9-94cd-a4385f38aed0" providerId="ADAL" clId="{4134DF12-6A7D-4455-B2FC-866E5B71D9D5}" dt="2024-08-29T17:31:13.580" v="230" actId="122"/>
          <ac:spMkLst>
            <pc:docMk/>
            <pc:sldMk cId="2636467834" sldId="340"/>
            <ac:spMk id="2" creationId="{3D08B2C1-63E7-C30C-0043-F1C67DBD9AFB}"/>
          </ac:spMkLst>
        </pc:spChg>
        <pc:spChg chg="mod">
          <ac:chgData name="Bloom, Ashley (EOTSS)" userId="72d0e8ae-2e4f-4bb9-94cd-a4385f38aed0" providerId="ADAL" clId="{4134DF12-6A7D-4455-B2FC-866E5B71D9D5}" dt="2024-08-29T17:35:52.608" v="617" actId="12"/>
          <ac:spMkLst>
            <pc:docMk/>
            <pc:sldMk cId="2636467834" sldId="340"/>
            <ac:spMk id="3" creationId="{8B8D2E79-13C1-9E06-D93C-A05EEC0EFA89}"/>
          </ac:spMkLst>
        </pc:spChg>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pChg chg="del mod ord">
          <ac:chgData name="Bloom, Ashley (EOTSS)" userId="72d0e8ae-2e4f-4bb9-94cd-a4385f38aed0" providerId="ADAL" clId="{4134DF12-6A7D-4455-B2FC-866E5B71D9D5}" dt="2024-08-29T17:38:25.116" v="647" actId="700"/>
          <ac:spMkLst>
            <pc:docMk/>
            <pc:sldMk cId="875351053" sldId="341"/>
            <ac:spMk id="2" creationId="{AF5758A3-D179-A5EA-C065-D5D15F79FD6B}"/>
          </ac:spMkLst>
        </pc:spChg>
        <pc:spChg chg="mod ord">
          <ac:chgData name="Bloom, Ashley (EOTSS)" userId="72d0e8ae-2e4f-4bb9-94cd-a4385f38aed0" providerId="ADAL" clId="{4134DF12-6A7D-4455-B2FC-866E5B71D9D5}" dt="2024-08-29T17:38:25.116" v="647" actId="700"/>
          <ac:spMkLst>
            <pc:docMk/>
            <pc:sldMk cId="875351053" sldId="341"/>
            <ac:spMk id="3" creationId="{819515FF-0DA9-BA2A-2BFF-F5060E931188}"/>
          </ac:spMkLst>
        </pc:spChg>
        <pc:spChg chg="add mod ord">
          <ac:chgData name="Bloom, Ashley (EOTSS)" userId="72d0e8ae-2e4f-4bb9-94cd-a4385f38aed0" providerId="ADAL" clId="{4134DF12-6A7D-4455-B2FC-866E5B71D9D5}" dt="2024-08-29T17:39:15.282" v="676" actId="947"/>
          <ac:spMkLst>
            <pc:docMk/>
            <pc:sldMk cId="875351053" sldId="341"/>
            <ac:spMk id="4" creationId="{536D487A-4CD6-681A-6EF4-35CFEDD189A2}"/>
          </ac:spMkLst>
        </pc:spChg>
      </pc:sldChg>
      <pc:sldChg chg="modSp new mod">
        <pc:chgData name="Bloom, Ashley (EOTSS)" userId="72d0e8ae-2e4f-4bb9-94cd-a4385f38aed0" providerId="ADAL" clId="{4134DF12-6A7D-4455-B2FC-866E5B71D9D5}" dt="2024-08-29T19:43:46.947" v="1667" actId="20577"/>
        <pc:sldMkLst>
          <pc:docMk/>
          <pc:sldMk cId="3010108517" sldId="342"/>
        </pc:sldMkLst>
        <pc:spChg chg="mod">
          <ac:chgData name="Bloom, Ashley (EOTSS)" userId="72d0e8ae-2e4f-4bb9-94cd-a4385f38aed0" providerId="ADAL" clId="{4134DF12-6A7D-4455-B2FC-866E5B71D9D5}" dt="2024-08-29T17:45:36.591" v="1028" actId="122"/>
          <ac:spMkLst>
            <pc:docMk/>
            <pc:sldMk cId="3010108517" sldId="342"/>
            <ac:spMk id="2" creationId="{BE546871-1E56-CC42-6F9A-311E80F242E5}"/>
          </ac:spMkLst>
        </pc:spChg>
        <pc:spChg chg="mod">
          <ac:chgData name="Bloom, Ashley (EOTSS)" userId="72d0e8ae-2e4f-4bb9-94cd-a4385f38aed0" providerId="ADAL" clId="{4134DF12-6A7D-4455-B2FC-866E5B71D9D5}" dt="2024-08-29T19:43:46.947" v="1667" actId="20577"/>
          <ac:spMkLst>
            <pc:docMk/>
            <pc:sldMk cId="3010108517" sldId="342"/>
            <ac:spMk id="3" creationId="{84808A42-024C-600A-AE68-1D81A08EB52E}"/>
          </ac:spMkLst>
        </pc:spChg>
      </pc:sldChg>
      <pc:sldChg chg="modSp new del mod">
        <pc:chgData name="Bloom, Ashley (EOTSS)" userId="72d0e8ae-2e4f-4bb9-94cd-a4385f38aed0" providerId="ADAL" clId="{4134DF12-6A7D-4455-B2FC-866E5B71D9D5}" dt="2024-08-29T17:45:13.671" v="1010" actId="2696"/>
        <pc:sldMkLst>
          <pc:docMk/>
          <pc:sldMk cId="4017964846" sldId="342"/>
        </pc:sldMkLst>
        <pc:spChg chg="mod">
          <ac:chgData name="Bloom, Ashley (EOTSS)" userId="72d0e8ae-2e4f-4bb9-94cd-a4385f38aed0" providerId="ADAL" clId="{4134DF12-6A7D-4455-B2FC-866E5B71D9D5}" dt="2024-08-29T17:44:14.593" v="1009" actId="122"/>
          <ac:spMkLst>
            <pc:docMk/>
            <pc:sldMk cId="4017964846" sldId="342"/>
            <ac:spMk id="3" creationId="{2FDA7EB0-C45A-73FE-6E31-D6EE5AE237CB}"/>
          </ac:spMkLst>
        </pc:spChg>
      </pc:sldChg>
      <pc:sldChg chg="modSp new mod">
        <pc:chgData name="Bloom, Ashley (EOTSS)" userId="72d0e8ae-2e4f-4bb9-94cd-a4385f38aed0" providerId="ADAL" clId="{4134DF12-6A7D-4455-B2FC-866E5B71D9D5}" dt="2024-08-29T19:51:14.588" v="2232" actId="20577"/>
        <pc:sldMkLst>
          <pc:docMk/>
          <pc:sldMk cId="1652699071" sldId="343"/>
        </pc:sldMkLst>
        <pc:spChg chg="mod">
          <ac:chgData name="Bloom, Ashley (EOTSS)" userId="72d0e8ae-2e4f-4bb9-94cd-a4385f38aed0" providerId="ADAL" clId="{4134DF12-6A7D-4455-B2FC-866E5B71D9D5}" dt="2024-08-29T19:50:45.189" v="2215" actId="20577"/>
          <ac:spMkLst>
            <pc:docMk/>
            <pc:sldMk cId="1652699071" sldId="343"/>
            <ac:spMk id="2" creationId="{49E2B765-92D4-C654-22CF-EDEE60804D3A}"/>
          </ac:spMkLst>
        </pc:spChg>
        <pc:spChg chg="mod">
          <ac:chgData name="Bloom, Ashley (EOTSS)" userId="72d0e8ae-2e4f-4bb9-94cd-a4385f38aed0" providerId="ADAL" clId="{4134DF12-6A7D-4455-B2FC-866E5B71D9D5}" dt="2024-08-29T19:51:14.588" v="2232" actId="20577"/>
          <ac:spMkLst>
            <pc:docMk/>
            <pc:sldMk cId="1652699071" sldId="343"/>
            <ac:spMk id="3" creationId="{F75A2BED-937E-27BA-64D6-97B573E9CA44}"/>
          </ac:spMkLst>
        </pc:spChg>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pChg chg="mod">
          <ac:chgData name="Bloom, Ashley (EOTSS)" userId="72d0e8ae-2e4f-4bb9-94cd-a4385f38aed0" providerId="ADAL" clId="{01A03B33-CB6A-4743-947B-51B8D2B931F3}" dt="2024-08-27T21:40:41.129" v="166" actId="20577"/>
          <ac:spMkLst>
            <pc:docMk/>
            <pc:sldMk cId="4274120308" sldId="256"/>
            <ac:spMk id="2" creationId="{5688927A-E7A3-ED63-CCF9-F733A80C60E4}"/>
          </ac:spMkLst>
        </pc:spChg>
        <pc:spChg chg="mod">
          <ac:chgData name="Bloom, Ashley (EOTSS)" userId="72d0e8ae-2e4f-4bb9-94cd-a4385f38aed0" providerId="ADAL" clId="{01A03B33-CB6A-4743-947B-51B8D2B931F3}" dt="2024-08-27T21:38:43.898" v="94" actId="20577"/>
          <ac:spMkLst>
            <pc:docMk/>
            <pc:sldMk cId="4274120308" sldId="256"/>
            <ac:spMk id="3" creationId="{73DF786E-4EF4-B345-0F01-3F2D068BD41E}"/>
          </ac:spMkLst>
        </pc:spChg>
      </pc:sldChg>
      <pc:sldChg chg="modSp mod">
        <pc:chgData name="Bloom, Ashley (EOTSS)" userId="72d0e8ae-2e4f-4bb9-94cd-a4385f38aed0" providerId="ADAL" clId="{01A03B33-CB6A-4743-947B-51B8D2B931F3}" dt="2024-08-27T21:45:33.426" v="254" actId="20577"/>
        <pc:sldMkLst>
          <pc:docMk/>
          <pc:sldMk cId="907641570" sldId="257"/>
        </pc:sldMkLst>
        <pc:spChg chg="mod">
          <ac:chgData name="Bloom, Ashley (EOTSS)" userId="72d0e8ae-2e4f-4bb9-94cd-a4385f38aed0" providerId="ADAL" clId="{01A03B33-CB6A-4743-947B-51B8D2B931F3}" dt="2024-08-27T21:45:33.426" v="254" actId="20577"/>
          <ac:spMkLst>
            <pc:docMk/>
            <pc:sldMk cId="907641570" sldId="257"/>
            <ac:spMk id="3" creationId="{044C0BF8-ACE0-1642-E7A4-63B54E626902}"/>
          </ac:spMkLst>
        </pc:spChg>
      </pc:sldChg>
      <pc:sldChg chg="modSp mod">
        <pc:chgData name="Bloom, Ashley (EOTSS)" userId="72d0e8ae-2e4f-4bb9-94cd-a4385f38aed0" providerId="ADAL" clId="{01A03B33-CB6A-4743-947B-51B8D2B931F3}" dt="2024-08-27T21:44:05.034" v="194" actId="27636"/>
        <pc:sldMkLst>
          <pc:docMk/>
          <pc:sldMk cId="2890622037" sldId="275"/>
        </pc:sldMkLst>
        <pc:spChg chg="mod">
          <ac:chgData name="Bloom, Ashley (EOTSS)" userId="72d0e8ae-2e4f-4bb9-94cd-a4385f38aed0" providerId="ADAL" clId="{01A03B33-CB6A-4743-947B-51B8D2B931F3}" dt="2024-08-27T21:44:05.034" v="194" actId="27636"/>
          <ac:spMkLst>
            <pc:docMk/>
            <pc:sldMk cId="2890622037" sldId="275"/>
            <ac:spMk id="3" creationId="{4DBBF46A-1C58-3DFA-BEE3-38876A216B60}"/>
          </ac:spMkLst>
        </pc:spChg>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pChg chg="mod">
          <ac:chgData name="Bloom, Ashley (EOTSS)" userId="72d0e8ae-2e4f-4bb9-94cd-a4385f38aed0" providerId="ADAL" clId="{01A03B33-CB6A-4743-947B-51B8D2B931F3}" dt="2024-08-27T21:54:46.911" v="272" actId="20577"/>
          <ac:spMkLst>
            <pc:docMk/>
            <pc:sldMk cId="2689717624" sldId="327"/>
            <ac:spMk id="2" creationId="{1D3CAAB8-B132-3A81-DBAE-46A8248008CB}"/>
          </ac:spMkLst>
        </pc:spChg>
        <pc:spChg chg="mod">
          <ac:chgData name="Bloom, Ashley (EOTSS)" userId="72d0e8ae-2e4f-4bb9-94cd-a4385f38aed0" providerId="ADAL" clId="{01A03B33-CB6A-4743-947B-51B8D2B931F3}" dt="2024-08-27T21:42:53.216" v="176" actId="27636"/>
          <ac:spMkLst>
            <pc:docMk/>
            <pc:sldMk cId="2689717624" sldId="327"/>
            <ac:spMk id="3" creationId="{333CE3B7-3719-182B-AB68-E73D8C9E816F}"/>
          </ac:spMkLst>
        </pc:spChg>
      </pc:sldChg>
      <pc:sldChg chg="modSp mod">
        <pc:chgData name="Bloom, Ashley (EOTSS)" userId="72d0e8ae-2e4f-4bb9-94cd-a4385f38aed0" providerId="ADAL" clId="{01A03B33-CB6A-4743-947B-51B8D2B931F3}" dt="2024-08-27T21:44:53.072" v="231" actId="20577"/>
        <pc:sldMkLst>
          <pc:docMk/>
          <pc:sldMk cId="2047830750" sldId="333"/>
        </pc:sldMkLst>
        <pc:spChg chg="mod">
          <ac:chgData name="Bloom, Ashley (EOTSS)" userId="72d0e8ae-2e4f-4bb9-94cd-a4385f38aed0" providerId="ADAL" clId="{01A03B33-CB6A-4743-947B-51B8D2B931F3}" dt="2024-08-27T21:44:53.072" v="231" actId="20577"/>
          <ac:spMkLst>
            <pc:docMk/>
            <pc:sldMk cId="2047830750" sldId="333"/>
            <ac:spMk id="5" creationId="{287D025C-3BFB-7356-B452-63A3CAE75A33}"/>
          </ac:spMkLst>
        </pc:spChg>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8/29/2024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13</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8/29/2024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8/29/2024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Accessibility Training Plan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September 5,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6871-1E56-CC42-6F9A-311E80F242E5}"/>
              </a:ext>
            </a:extLst>
          </p:cNvPr>
          <p:cNvSpPr>
            <a:spLocks noGrp="1"/>
          </p:cNvSpPr>
          <p:nvPr>
            <p:ph type="title"/>
          </p:nvPr>
        </p:nvSpPr>
        <p:spPr/>
        <p:txBody>
          <a:bodyPr/>
          <a:lstStyle/>
          <a:p>
            <a:pPr algn="ctr"/>
            <a:r>
              <a:rPr lang="en-US" dirty="0"/>
              <a:t>Goals Discussion</a:t>
            </a:r>
          </a:p>
        </p:txBody>
      </p:sp>
      <p:sp>
        <p:nvSpPr>
          <p:cNvPr id="3" name="Content Placeholder 2">
            <a:extLst>
              <a:ext uri="{FF2B5EF4-FFF2-40B4-BE49-F238E27FC236}">
                <a16:creationId xmlns:a16="http://schemas.microsoft.com/office/drawing/2014/main" id="{84808A42-024C-600A-AE68-1D81A08EB52E}"/>
              </a:ext>
            </a:extLst>
          </p:cNvPr>
          <p:cNvSpPr>
            <a:spLocks noGrp="1"/>
          </p:cNvSpPr>
          <p:nvPr>
            <p:ph idx="1"/>
          </p:nvPr>
        </p:nvSpPr>
        <p:spPr/>
        <p:txBody>
          <a:bodyPr>
            <a:normAutofit lnSpcReduction="10000"/>
          </a:bodyPr>
          <a:lstStyle/>
          <a:p>
            <a:pPr marL="0" indent="0">
              <a:buNone/>
            </a:pPr>
            <a:r>
              <a:rPr lang="en-US" dirty="0"/>
              <a:t>Discuss and decide on multiple measurable and achievable goals for an accessibility training plan</a:t>
            </a:r>
          </a:p>
          <a:p>
            <a:pPr marL="0" indent="0">
              <a:buNone/>
            </a:pPr>
            <a:endParaRPr lang="en-US" dirty="0"/>
          </a:p>
          <a:p>
            <a:pPr marL="0" indent="0">
              <a:buNone/>
            </a:pPr>
            <a:r>
              <a:rPr lang="en-US" dirty="0"/>
              <a:t>Proposed goals</a:t>
            </a:r>
          </a:p>
          <a:p>
            <a:pPr marL="0" indent="0">
              <a:buNone/>
            </a:pPr>
            <a:r>
              <a:rPr lang="en-US" dirty="0"/>
              <a:t>Provide introductory training for current Commonwealth employees, new hires and contractors to get a basic understanding of digital accessibility</a:t>
            </a:r>
          </a:p>
          <a:p>
            <a:pPr marL="0" indent="0">
              <a:buNone/>
            </a:pPr>
            <a:r>
              <a:rPr lang="en-US" dirty="0"/>
              <a:t>Provide relatable role-based trainings incorporating Commonwealth content to increase digital accessibility knowledge and skills for all Commonwealth employees and contractors </a:t>
            </a:r>
          </a:p>
        </p:txBody>
      </p:sp>
    </p:spTree>
    <p:extLst>
      <p:ext uri="{BB962C8B-B14F-4D97-AF65-F5344CB8AC3E}">
        <p14:creationId xmlns:p14="http://schemas.microsoft.com/office/powerpoint/2010/main" val="301010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B765-92D4-C654-22CF-EDEE60804D3A}"/>
              </a:ext>
            </a:extLst>
          </p:cNvPr>
          <p:cNvSpPr>
            <a:spLocks noGrp="1"/>
          </p:cNvSpPr>
          <p:nvPr>
            <p:ph type="title"/>
          </p:nvPr>
        </p:nvSpPr>
        <p:spPr/>
        <p:txBody>
          <a:bodyPr/>
          <a:lstStyle/>
          <a:p>
            <a:pPr algn="ctr"/>
            <a:r>
              <a:rPr lang="en-US" dirty="0"/>
              <a:t>Review State of Minnesota Accessibility Training Plan Outline</a:t>
            </a:r>
          </a:p>
        </p:txBody>
      </p:sp>
      <p:sp>
        <p:nvSpPr>
          <p:cNvPr id="3" name="Content Placeholder 2">
            <a:extLst>
              <a:ext uri="{FF2B5EF4-FFF2-40B4-BE49-F238E27FC236}">
                <a16:creationId xmlns:a16="http://schemas.microsoft.com/office/drawing/2014/main" id="{F75A2BED-937E-27BA-64D6-97B573E9CA44}"/>
              </a:ext>
            </a:extLst>
          </p:cNvPr>
          <p:cNvSpPr>
            <a:spLocks noGrp="1"/>
          </p:cNvSpPr>
          <p:nvPr>
            <p:ph idx="1"/>
          </p:nvPr>
        </p:nvSpPr>
        <p:spPr/>
        <p:txBody>
          <a:bodyPr/>
          <a:lstStyle/>
          <a:p>
            <a:pPr marL="0" indent="0">
              <a:buNone/>
            </a:pPr>
            <a:r>
              <a:rPr lang="en-US" dirty="0"/>
              <a:t>State of Minnesota digital accessibility training plan contents</a:t>
            </a:r>
          </a:p>
          <a:p>
            <a:pPr marL="0" indent="0">
              <a:buNone/>
            </a:pPr>
            <a:endParaRPr lang="en-US" dirty="0"/>
          </a:p>
          <a:p>
            <a:pPr marL="514350" indent="-514350">
              <a:buFont typeface="+mj-lt"/>
              <a:buAutoNum type="arabicPeriod"/>
            </a:pPr>
            <a:r>
              <a:rPr lang="en-US" dirty="0"/>
              <a:t>Provides a training offerings outline including introduction and role-based modules</a:t>
            </a:r>
          </a:p>
          <a:p>
            <a:pPr marL="514350" indent="-514350">
              <a:buFont typeface="+mj-lt"/>
              <a:buAutoNum type="arabicPeriod"/>
            </a:pPr>
            <a:r>
              <a:rPr lang="en-US" dirty="0"/>
              <a:t>Includes training module examples and points to helpful resources found on the state of Minnesota website</a:t>
            </a:r>
          </a:p>
          <a:p>
            <a:pPr marL="514350" indent="-514350">
              <a:buFont typeface="+mj-lt"/>
              <a:buAutoNum type="arabicPeriod"/>
            </a:pPr>
            <a:r>
              <a:rPr lang="en-US" dirty="0"/>
              <a:t>Would not need to reinvent the wheel and can create training modules that are relatable for Commonwealth employee’s day-to-day work</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52699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Accessibility Training Plan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Present goals at September 11</a:t>
            </a:r>
            <a:r>
              <a:rPr lang="en-US" baseline="30000" dirty="0"/>
              <a:t>th</a:t>
            </a:r>
            <a:r>
              <a:rPr lang="en-US" dirty="0"/>
              <a:t> board meeting</a:t>
            </a:r>
          </a:p>
          <a:p>
            <a:pPr marL="514350" indent="-514350">
              <a:buFont typeface="+mj-lt"/>
              <a:buAutoNum type="arabicPeriod"/>
            </a:pPr>
            <a:r>
              <a:rPr lang="en-US" dirty="0"/>
              <a:t>Continue to meet to create a list of recommendations for board feedback</a:t>
            </a:r>
          </a:p>
          <a:p>
            <a:pPr marL="514350" indent="-514350">
              <a:buFont typeface="+mj-lt"/>
              <a:buAutoNum type="arabicPeriod"/>
            </a:pPr>
            <a:r>
              <a:rPr lang="en-US" dirty="0"/>
              <a:t>Present list of recommendations for board feedback</a:t>
            </a:r>
          </a:p>
          <a:p>
            <a:pPr marL="514350" indent="-514350">
              <a:buFont typeface="+mj-lt"/>
              <a:buAutoNum type="arabicPeriod"/>
            </a:pPr>
            <a:r>
              <a:rPr lang="en-US" dirty="0"/>
              <a:t>Create list of final recommendations to present to the board at a future meeting</a:t>
            </a:r>
          </a:p>
        </p:txBody>
      </p:sp>
    </p:spTree>
    <p:extLst>
      <p:ext uri="{BB962C8B-B14F-4D97-AF65-F5344CB8AC3E}">
        <p14:creationId xmlns:p14="http://schemas.microsoft.com/office/powerpoint/2010/main" val="2890622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Review Discussion Points from August Meeting</a:t>
            </a:r>
          </a:p>
          <a:p>
            <a:pPr marL="514350" indent="-514350">
              <a:buFont typeface="+mj-lt"/>
              <a:buAutoNum type="arabicPeriod"/>
            </a:pPr>
            <a:r>
              <a:rPr lang="en-US" dirty="0"/>
              <a:t>Discuss and Finalize Goals</a:t>
            </a:r>
          </a:p>
          <a:p>
            <a:pPr marL="514350" indent="-514350">
              <a:buFont typeface="+mj-lt"/>
              <a:buAutoNum type="arabicPeriod"/>
            </a:pPr>
            <a:r>
              <a:rPr lang="en-US" dirty="0"/>
              <a:t>Review State of Minnesota Training Plan Outline</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Accessibility Training Plan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p:txBody>
          <a:bodyPr/>
          <a:lstStyle/>
          <a:p>
            <a:r>
              <a:rPr lang="en-US" dirty="0">
                <a:solidFill>
                  <a:schemeClr val="bg2"/>
                </a:solidFill>
              </a:rPr>
              <a:t>Review Discussion Points from August Meeting</a:t>
            </a:r>
          </a:p>
        </p:txBody>
      </p:sp>
      <p:sp>
        <p:nvSpPr>
          <p:cNvPr id="5" name="Subtitle 4">
            <a:extLst>
              <a:ext uri="{FF2B5EF4-FFF2-40B4-BE49-F238E27FC236}">
                <a16:creationId xmlns:a16="http://schemas.microsoft.com/office/drawing/2014/main" id="{1A882438-0202-AD37-2403-E958878C2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36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B2C1-63E7-C30C-0043-F1C67DBD9AFB}"/>
              </a:ext>
            </a:extLst>
          </p:cNvPr>
          <p:cNvSpPr>
            <a:spLocks noGrp="1"/>
          </p:cNvSpPr>
          <p:nvPr>
            <p:ph type="title"/>
          </p:nvPr>
        </p:nvSpPr>
        <p:spPr/>
        <p:txBody>
          <a:bodyPr/>
          <a:lstStyle/>
          <a:p>
            <a:pPr algn="ctr"/>
            <a:r>
              <a:rPr lang="en-US" dirty="0"/>
              <a:t>August Meeting Discussion Points</a:t>
            </a:r>
          </a:p>
        </p:txBody>
      </p:sp>
      <p:sp>
        <p:nvSpPr>
          <p:cNvPr id="3" name="Content Placeholder 2">
            <a:extLst>
              <a:ext uri="{FF2B5EF4-FFF2-40B4-BE49-F238E27FC236}">
                <a16:creationId xmlns:a16="http://schemas.microsoft.com/office/drawing/2014/main" id="{8B8D2E79-13C1-9E06-D93C-A05EEC0EFA89}"/>
              </a:ext>
            </a:extLst>
          </p:cNvPr>
          <p:cNvSpPr>
            <a:spLocks noGrp="1"/>
          </p:cNvSpPr>
          <p:nvPr>
            <p:ph idx="1"/>
          </p:nvPr>
        </p:nvSpPr>
        <p:spPr/>
        <p:txBody>
          <a:bodyPr/>
          <a:lstStyle/>
          <a:p>
            <a:r>
              <a:rPr lang="en-US" dirty="0"/>
              <a:t>Identify what types of training are currently available</a:t>
            </a:r>
          </a:p>
          <a:p>
            <a:r>
              <a:rPr lang="en-US" dirty="0"/>
              <a:t>Identify accessibility areas for training</a:t>
            </a:r>
          </a:p>
          <a:p>
            <a:r>
              <a:rPr lang="en-US" dirty="0"/>
              <a:t>Admin and Finance looked into vendor-provided training</a:t>
            </a:r>
          </a:p>
          <a:p>
            <a:r>
              <a:rPr lang="en-US" dirty="0"/>
              <a:t>Create intro training for digital accessibility</a:t>
            </a:r>
          </a:p>
          <a:p>
            <a:r>
              <a:rPr lang="en-US" dirty="0"/>
              <a:t>Create digital accessibility FAQs and terms glossary</a:t>
            </a:r>
          </a:p>
          <a:p>
            <a:r>
              <a:rPr lang="en-US" dirty="0"/>
              <a:t>Human Resources Division has training platform with tracking and checks</a:t>
            </a:r>
          </a:p>
          <a:p>
            <a:r>
              <a:rPr lang="en-US" dirty="0"/>
              <a:t>Training provision for IT vs non-IT </a:t>
            </a:r>
          </a:p>
        </p:txBody>
      </p:sp>
    </p:spTree>
    <p:extLst>
      <p:ext uri="{BB962C8B-B14F-4D97-AF65-F5344CB8AC3E}">
        <p14:creationId xmlns:p14="http://schemas.microsoft.com/office/powerpoint/2010/main" val="263646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6D487A-4CD6-681A-6EF4-35CFEDD189A2}"/>
              </a:ext>
            </a:extLst>
          </p:cNvPr>
          <p:cNvSpPr>
            <a:spLocks noGrp="1"/>
          </p:cNvSpPr>
          <p:nvPr>
            <p:ph type="ctrTitle"/>
          </p:nvPr>
        </p:nvSpPr>
        <p:spPr/>
        <p:txBody>
          <a:bodyPr/>
          <a:lstStyle/>
          <a:p>
            <a:r>
              <a:rPr lang="en-US" dirty="0">
                <a:solidFill>
                  <a:schemeClr val="bg2"/>
                </a:solidFill>
              </a:rPr>
              <a:t>Discuss and Finalize Goals</a:t>
            </a:r>
          </a:p>
        </p:txBody>
      </p:sp>
      <p:sp>
        <p:nvSpPr>
          <p:cNvPr id="3" name="Content Placeholder 2">
            <a:extLst>
              <a:ext uri="{FF2B5EF4-FFF2-40B4-BE49-F238E27FC236}">
                <a16:creationId xmlns:a16="http://schemas.microsoft.com/office/drawing/2014/main" id="{819515FF-0DA9-BA2A-2BFF-F5060E931188}"/>
              </a:ext>
            </a:extLst>
          </p:cNvPr>
          <p:cNvSpPr>
            <a:spLocks noGrp="1"/>
          </p:cNvSpPr>
          <p:nvPr>
            <p:ph type="subTitle" idx="1"/>
          </p:nvPr>
        </p:nvSpPr>
        <p:spPr/>
        <p:txBody>
          <a:bodyPr/>
          <a:lstStyle/>
          <a:p>
            <a:pPr marL="0" indent="0">
              <a:buNone/>
            </a:pPr>
            <a:r>
              <a:rPr lang="en-US" dirty="0"/>
              <a:t>Discuss and Finalize Goals</a:t>
            </a:r>
          </a:p>
        </p:txBody>
      </p:sp>
    </p:spTree>
    <p:extLst>
      <p:ext uri="{BB962C8B-B14F-4D97-AF65-F5344CB8AC3E}">
        <p14:creationId xmlns:p14="http://schemas.microsoft.com/office/powerpoint/2010/main" val="875351053"/>
      </p:ext>
    </p:extLst>
  </p:cSld>
  <p:clrMapOvr>
    <a:masterClrMapping/>
  </p:clrMapOvr>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FFFFFF"/>
      </a:dk1>
      <a:lt1>
        <a:sysClr val="window" lastClr="000000"/>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8220</TotalTime>
  <Words>555</Words>
  <Application>Microsoft Office PowerPoint</Application>
  <PresentationFormat>Widescreen</PresentationFormat>
  <Paragraphs>67</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Aptos Display</vt:lpstr>
      <vt:lpstr>Arial</vt:lpstr>
      <vt:lpstr>Noto Sans</vt:lpstr>
      <vt:lpstr>Noto Sans Light</vt:lpstr>
      <vt:lpstr>Wingdings</vt:lpstr>
      <vt:lpstr>Office Theme</vt:lpstr>
      <vt:lpstr>Digital Accessibility and Equity Governance Board Accessibility Training Plan Working Group Meeting</vt:lpstr>
      <vt:lpstr>Meeting Agenda</vt:lpstr>
      <vt:lpstr>Introduction and Roll Call</vt:lpstr>
      <vt:lpstr>Working Group Member Roll Call</vt:lpstr>
      <vt:lpstr>Accessibility Training Plan Objective</vt:lpstr>
      <vt:lpstr>Executive Order 614 Training</vt:lpstr>
      <vt:lpstr>Review Discussion Points from August Meeting</vt:lpstr>
      <vt:lpstr>August Meeting Discussion Points</vt:lpstr>
      <vt:lpstr>Discuss and Finalize Goals</vt:lpstr>
      <vt:lpstr>Goals Discussion</vt:lpstr>
      <vt:lpstr>Review State of Minnesota Accessibility Training Plan Outline</vt:lpstr>
      <vt:lpstr>Next Steps  for Accessibility Training Plan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Bloom, Ashley (EOTSS)</cp:lastModifiedBy>
  <cp:revision>28</cp:revision>
  <dcterms:created xsi:type="dcterms:W3CDTF">2024-03-08T14:56:14Z</dcterms:created>
  <dcterms:modified xsi:type="dcterms:W3CDTF">2024-08-29T19:51:17Z</dcterms:modified>
</cp:coreProperties>
</file>