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1"/>
  </p:notesMasterIdLst>
  <p:sldIdLst>
    <p:sldId id="256" r:id="rId4"/>
    <p:sldId id="257" r:id="rId5"/>
    <p:sldId id="258" r:id="rId6"/>
    <p:sldId id="259" r:id="rId7"/>
    <p:sldId id="327" r:id="rId8"/>
    <p:sldId id="338" r:id="rId9"/>
    <p:sldId id="339" r:id="rId10"/>
    <p:sldId id="340" r:id="rId11"/>
    <p:sldId id="341" r:id="rId12"/>
    <p:sldId id="342" r:id="rId13"/>
    <p:sldId id="343" r:id="rId14"/>
    <p:sldId id="333" r:id="rId15"/>
    <p:sldId id="275" r:id="rId16"/>
    <p:sldId id="266" r:id="rId17"/>
    <p:sldId id="267" r:id="rId18"/>
    <p:sldId id="269" r:id="rId19"/>
    <p:sldId id="27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34DF12-6A7D-4455-B2FC-866E5B71D9D5}" v="7" dt="2024-08-29T17:40:49.0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2177" autoAdjust="0"/>
  </p:normalViewPr>
  <p:slideViewPr>
    <p:cSldViewPr snapToGrid="0">
      <p:cViewPr varScale="1">
        <p:scale>
          <a:sx n="58" d="100"/>
          <a:sy n="58" d="100"/>
        </p:scale>
        <p:origin x="98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microsoft.com/office/2016/11/relationships/changesInfo" Target="changesInfos/changesInfo1.xml"/><Relationship Id="rId3" Type="http://schemas.openxmlformats.org/officeDocument/2006/relationships/slideMaster" Target="slideMasters/slideMaster1.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oom, Ashley (EOTSS)" userId="72d0e8ae-2e4f-4bb9-94cd-a4385f38aed0" providerId="ADAL" clId="{4134DF12-6A7D-4455-B2FC-866E5B71D9D5}"/>
    <pc:docChg chg="custSel addSld delSld modSld">
      <pc:chgData name="Bloom, Ashley (EOTSS)" userId="72d0e8ae-2e4f-4bb9-94cd-a4385f38aed0" providerId="ADAL" clId="{4134DF12-6A7D-4455-B2FC-866E5B71D9D5}" dt="2024-08-29T19:51:14.588" v="2232" actId="20577"/>
      <pc:docMkLst>
        <pc:docMk/>
      </pc:docMkLst>
      <pc:sldChg chg="modSp mod">
        <pc:chgData name="Bloom, Ashley (EOTSS)" userId="72d0e8ae-2e4f-4bb9-94cd-a4385f38aed0" providerId="ADAL" clId="{4134DF12-6A7D-4455-B2FC-866E5B71D9D5}" dt="2024-08-29T17:26:59.395" v="31" actId="20577"/>
        <pc:sldMkLst>
          <pc:docMk/>
          <pc:sldMk cId="4274120308" sldId="256"/>
        </pc:sldMkLst>
        <pc:spChg chg="mod">
          <ac:chgData name="Bloom, Ashley (EOTSS)" userId="72d0e8ae-2e4f-4bb9-94cd-a4385f38aed0" providerId="ADAL" clId="{4134DF12-6A7D-4455-B2FC-866E5B71D9D5}" dt="2024-08-29T17:26:59.395" v="31" actId="20577"/>
          <ac:spMkLst>
            <pc:docMk/>
            <pc:sldMk cId="4274120308" sldId="256"/>
            <ac:spMk id="3" creationId="{73DF786E-4EF4-B345-0F01-3F2D068BD41E}"/>
          </ac:spMkLst>
        </pc:spChg>
      </pc:sldChg>
      <pc:sldChg chg="modSp mod">
        <pc:chgData name="Bloom, Ashley (EOTSS)" userId="72d0e8ae-2e4f-4bb9-94cd-a4385f38aed0" providerId="ADAL" clId="{4134DF12-6A7D-4455-B2FC-866E5B71D9D5}" dt="2024-08-29T19:38:00.382" v="1196" actId="20577"/>
        <pc:sldMkLst>
          <pc:docMk/>
          <pc:sldMk cId="907641570" sldId="257"/>
        </pc:sldMkLst>
        <pc:spChg chg="mod">
          <ac:chgData name="Bloom, Ashley (EOTSS)" userId="72d0e8ae-2e4f-4bb9-94cd-a4385f38aed0" providerId="ADAL" clId="{4134DF12-6A7D-4455-B2FC-866E5B71D9D5}" dt="2024-08-29T19:38:00.382" v="1196" actId="20577"/>
          <ac:spMkLst>
            <pc:docMk/>
            <pc:sldMk cId="907641570" sldId="257"/>
            <ac:spMk id="3" creationId="{044C0BF8-ACE0-1642-E7A4-63B54E626902}"/>
          </ac:spMkLst>
        </pc:spChg>
      </pc:sldChg>
      <pc:sldChg chg="modSp mod">
        <pc:chgData name="Bloom, Ashley (EOTSS)" userId="72d0e8ae-2e4f-4bb9-94cd-a4385f38aed0" providerId="ADAL" clId="{4134DF12-6A7D-4455-B2FC-866E5B71D9D5}" dt="2024-08-29T17:42:39.358" v="968" actId="12"/>
        <pc:sldMkLst>
          <pc:docMk/>
          <pc:sldMk cId="2890622037" sldId="275"/>
        </pc:sldMkLst>
        <pc:spChg chg="mod">
          <ac:chgData name="Bloom, Ashley (EOTSS)" userId="72d0e8ae-2e4f-4bb9-94cd-a4385f38aed0" providerId="ADAL" clId="{4134DF12-6A7D-4455-B2FC-866E5B71D9D5}" dt="2024-08-29T17:42:39.358" v="968" actId="12"/>
          <ac:spMkLst>
            <pc:docMk/>
            <pc:sldMk cId="2890622037" sldId="275"/>
            <ac:spMk id="3" creationId="{4DBBF46A-1C58-3DFA-BEE3-38876A216B60}"/>
          </ac:spMkLst>
        </pc:spChg>
      </pc:sldChg>
      <pc:sldChg chg="addSp delSp modSp new mod setBg modClrScheme chgLayout">
        <pc:chgData name="Bloom, Ashley (EOTSS)" userId="72d0e8ae-2e4f-4bb9-94cd-a4385f38aed0" providerId="ADAL" clId="{4134DF12-6A7D-4455-B2FC-866E5B71D9D5}" dt="2024-08-29T17:40:20.543" v="678"/>
        <pc:sldMkLst>
          <pc:docMk/>
          <pc:sldMk cId="1451364275" sldId="339"/>
        </pc:sldMkLst>
        <pc:spChg chg="del mod ord">
          <ac:chgData name="Bloom, Ashley (EOTSS)" userId="72d0e8ae-2e4f-4bb9-94cd-a4385f38aed0" providerId="ADAL" clId="{4134DF12-6A7D-4455-B2FC-866E5B71D9D5}" dt="2024-08-29T17:29:12.816" v="150" actId="700"/>
          <ac:spMkLst>
            <pc:docMk/>
            <pc:sldMk cId="1451364275" sldId="339"/>
            <ac:spMk id="2" creationId="{1B2C7C87-9F81-DB68-4AE1-BE12C57CACF2}"/>
          </ac:spMkLst>
        </pc:spChg>
        <pc:spChg chg="del mod ord">
          <ac:chgData name="Bloom, Ashley (EOTSS)" userId="72d0e8ae-2e4f-4bb9-94cd-a4385f38aed0" providerId="ADAL" clId="{4134DF12-6A7D-4455-B2FC-866E5B71D9D5}" dt="2024-08-29T17:29:12.816" v="150" actId="700"/>
          <ac:spMkLst>
            <pc:docMk/>
            <pc:sldMk cId="1451364275" sldId="339"/>
            <ac:spMk id="3" creationId="{713143E7-EFDA-C1D6-C680-3F18EBEA248B}"/>
          </ac:spMkLst>
        </pc:spChg>
        <pc:spChg chg="add mod ord">
          <ac:chgData name="Bloom, Ashley (EOTSS)" userId="72d0e8ae-2e4f-4bb9-94cd-a4385f38aed0" providerId="ADAL" clId="{4134DF12-6A7D-4455-B2FC-866E5B71D9D5}" dt="2024-08-29T17:30:45.064" v="196" actId="947"/>
          <ac:spMkLst>
            <pc:docMk/>
            <pc:sldMk cId="1451364275" sldId="339"/>
            <ac:spMk id="4" creationId="{D62AA073-EEE5-17C7-9C76-5ED45613061E}"/>
          </ac:spMkLst>
        </pc:spChg>
        <pc:spChg chg="add mod ord">
          <ac:chgData name="Bloom, Ashley (EOTSS)" userId="72d0e8ae-2e4f-4bb9-94cd-a4385f38aed0" providerId="ADAL" clId="{4134DF12-6A7D-4455-B2FC-866E5B71D9D5}" dt="2024-08-29T17:29:12.816" v="150" actId="700"/>
          <ac:spMkLst>
            <pc:docMk/>
            <pc:sldMk cId="1451364275" sldId="339"/>
            <ac:spMk id="5" creationId="{1A882438-0202-AD37-2403-E958878C21A8}"/>
          </ac:spMkLst>
        </pc:spChg>
      </pc:sldChg>
      <pc:sldChg chg="modSp new mod">
        <pc:chgData name="Bloom, Ashley (EOTSS)" userId="72d0e8ae-2e4f-4bb9-94cd-a4385f38aed0" providerId="ADAL" clId="{4134DF12-6A7D-4455-B2FC-866E5B71D9D5}" dt="2024-08-29T17:35:52.608" v="617" actId="12"/>
        <pc:sldMkLst>
          <pc:docMk/>
          <pc:sldMk cId="2636467834" sldId="340"/>
        </pc:sldMkLst>
        <pc:spChg chg="mod">
          <ac:chgData name="Bloom, Ashley (EOTSS)" userId="72d0e8ae-2e4f-4bb9-94cd-a4385f38aed0" providerId="ADAL" clId="{4134DF12-6A7D-4455-B2FC-866E5B71D9D5}" dt="2024-08-29T17:31:13.580" v="230" actId="122"/>
          <ac:spMkLst>
            <pc:docMk/>
            <pc:sldMk cId="2636467834" sldId="340"/>
            <ac:spMk id="2" creationId="{3D08B2C1-63E7-C30C-0043-F1C67DBD9AFB}"/>
          </ac:spMkLst>
        </pc:spChg>
        <pc:spChg chg="mod">
          <ac:chgData name="Bloom, Ashley (EOTSS)" userId="72d0e8ae-2e4f-4bb9-94cd-a4385f38aed0" providerId="ADAL" clId="{4134DF12-6A7D-4455-B2FC-866E5B71D9D5}" dt="2024-08-29T17:35:52.608" v="617" actId="12"/>
          <ac:spMkLst>
            <pc:docMk/>
            <pc:sldMk cId="2636467834" sldId="340"/>
            <ac:spMk id="3" creationId="{8B8D2E79-13C1-9E06-D93C-A05EEC0EFA89}"/>
          </ac:spMkLst>
        </pc:spChg>
      </pc:sldChg>
      <pc:sldChg chg="addSp delSp modSp new mod setBg modClrScheme chgLayout">
        <pc:chgData name="Bloom, Ashley (EOTSS)" userId="72d0e8ae-2e4f-4bb9-94cd-a4385f38aed0" providerId="ADAL" clId="{4134DF12-6A7D-4455-B2FC-866E5B71D9D5}" dt="2024-08-29T17:40:49.042" v="679"/>
        <pc:sldMkLst>
          <pc:docMk/>
          <pc:sldMk cId="875351053" sldId="341"/>
        </pc:sldMkLst>
        <pc:spChg chg="del mod ord">
          <ac:chgData name="Bloom, Ashley (EOTSS)" userId="72d0e8ae-2e4f-4bb9-94cd-a4385f38aed0" providerId="ADAL" clId="{4134DF12-6A7D-4455-B2FC-866E5B71D9D5}" dt="2024-08-29T17:38:25.116" v="647" actId="700"/>
          <ac:spMkLst>
            <pc:docMk/>
            <pc:sldMk cId="875351053" sldId="341"/>
            <ac:spMk id="2" creationId="{AF5758A3-D179-A5EA-C065-D5D15F79FD6B}"/>
          </ac:spMkLst>
        </pc:spChg>
        <pc:spChg chg="mod ord">
          <ac:chgData name="Bloom, Ashley (EOTSS)" userId="72d0e8ae-2e4f-4bb9-94cd-a4385f38aed0" providerId="ADAL" clId="{4134DF12-6A7D-4455-B2FC-866E5B71D9D5}" dt="2024-08-29T17:38:25.116" v="647" actId="700"/>
          <ac:spMkLst>
            <pc:docMk/>
            <pc:sldMk cId="875351053" sldId="341"/>
            <ac:spMk id="3" creationId="{819515FF-0DA9-BA2A-2BFF-F5060E931188}"/>
          </ac:spMkLst>
        </pc:spChg>
        <pc:spChg chg="add mod ord">
          <ac:chgData name="Bloom, Ashley (EOTSS)" userId="72d0e8ae-2e4f-4bb9-94cd-a4385f38aed0" providerId="ADAL" clId="{4134DF12-6A7D-4455-B2FC-866E5B71D9D5}" dt="2024-08-29T17:39:15.282" v="676" actId="947"/>
          <ac:spMkLst>
            <pc:docMk/>
            <pc:sldMk cId="875351053" sldId="341"/>
            <ac:spMk id="4" creationId="{536D487A-4CD6-681A-6EF4-35CFEDD189A2}"/>
          </ac:spMkLst>
        </pc:spChg>
      </pc:sldChg>
      <pc:sldChg chg="modSp new mod">
        <pc:chgData name="Bloom, Ashley (EOTSS)" userId="72d0e8ae-2e4f-4bb9-94cd-a4385f38aed0" providerId="ADAL" clId="{4134DF12-6A7D-4455-B2FC-866E5B71D9D5}" dt="2024-08-29T19:43:46.947" v="1667" actId="20577"/>
        <pc:sldMkLst>
          <pc:docMk/>
          <pc:sldMk cId="3010108517" sldId="342"/>
        </pc:sldMkLst>
        <pc:spChg chg="mod">
          <ac:chgData name="Bloom, Ashley (EOTSS)" userId="72d0e8ae-2e4f-4bb9-94cd-a4385f38aed0" providerId="ADAL" clId="{4134DF12-6A7D-4455-B2FC-866E5B71D9D5}" dt="2024-08-29T17:45:36.591" v="1028" actId="122"/>
          <ac:spMkLst>
            <pc:docMk/>
            <pc:sldMk cId="3010108517" sldId="342"/>
            <ac:spMk id="2" creationId="{BE546871-1E56-CC42-6F9A-311E80F242E5}"/>
          </ac:spMkLst>
        </pc:spChg>
        <pc:spChg chg="mod">
          <ac:chgData name="Bloom, Ashley (EOTSS)" userId="72d0e8ae-2e4f-4bb9-94cd-a4385f38aed0" providerId="ADAL" clId="{4134DF12-6A7D-4455-B2FC-866E5B71D9D5}" dt="2024-08-29T19:43:46.947" v="1667" actId="20577"/>
          <ac:spMkLst>
            <pc:docMk/>
            <pc:sldMk cId="3010108517" sldId="342"/>
            <ac:spMk id="3" creationId="{84808A42-024C-600A-AE68-1D81A08EB52E}"/>
          </ac:spMkLst>
        </pc:spChg>
      </pc:sldChg>
      <pc:sldChg chg="modSp new del mod">
        <pc:chgData name="Bloom, Ashley (EOTSS)" userId="72d0e8ae-2e4f-4bb9-94cd-a4385f38aed0" providerId="ADAL" clId="{4134DF12-6A7D-4455-B2FC-866E5B71D9D5}" dt="2024-08-29T17:45:13.671" v="1010" actId="2696"/>
        <pc:sldMkLst>
          <pc:docMk/>
          <pc:sldMk cId="4017964846" sldId="342"/>
        </pc:sldMkLst>
        <pc:spChg chg="mod">
          <ac:chgData name="Bloom, Ashley (EOTSS)" userId="72d0e8ae-2e4f-4bb9-94cd-a4385f38aed0" providerId="ADAL" clId="{4134DF12-6A7D-4455-B2FC-866E5B71D9D5}" dt="2024-08-29T17:44:14.593" v="1009" actId="122"/>
          <ac:spMkLst>
            <pc:docMk/>
            <pc:sldMk cId="4017964846" sldId="342"/>
            <ac:spMk id="3" creationId="{2FDA7EB0-C45A-73FE-6E31-D6EE5AE237CB}"/>
          </ac:spMkLst>
        </pc:spChg>
      </pc:sldChg>
      <pc:sldChg chg="modSp new mod">
        <pc:chgData name="Bloom, Ashley (EOTSS)" userId="72d0e8ae-2e4f-4bb9-94cd-a4385f38aed0" providerId="ADAL" clId="{4134DF12-6A7D-4455-B2FC-866E5B71D9D5}" dt="2024-08-29T19:51:14.588" v="2232" actId="20577"/>
        <pc:sldMkLst>
          <pc:docMk/>
          <pc:sldMk cId="1652699071" sldId="343"/>
        </pc:sldMkLst>
        <pc:spChg chg="mod">
          <ac:chgData name="Bloom, Ashley (EOTSS)" userId="72d0e8ae-2e4f-4bb9-94cd-a4385f38aed0" providerId="ADAL" clId="{4134DF12-6A7D-4455-B2FC-866E5B71D9D5}" dt="2024-08-29T19:50:45.189" v="2215" actId="20577"/>
          <ac:spMkLst>
            <pc:docMk/>
            <pc:sldMk cId="1652699071" sldId="343"/>
            <ac:spMk id="2" creationId="{49E2B765-92D4-C654-22CF-EDEE60804D3A}"/>
          </ac:spMkLst>
        </pc:spChg>
        <pc:spChg chg="mod">
          <ac:chgData name="Bloom, Ashley (EOTSS)" userId="72d0e8ae-2e4f-4bb9-94cd-a4385f38aed0" providerId="ADAL" clId="{4134DF12-6A7D-4455-B2FC-866E5B71D9D5}" dt="2024-08-29T19:51:14.588" v="2232" actId="20577"/>
          <ac:spMkLst>
            <pc:docMk/>
            <pc:sldMk cId="1652699071" sldId="343"/>
            <ac:spMk id="3" creationId="{F75A2BED-937E-27BA-64D6-97B573E9CA44}"/>
          </ac:spMkLst>
        </pc:spChg>
      </pc:sldChg>
    </pc:docChg>
  </pc:docChgLst>
  <pc:docChgLst>
    <pc:chgData name="Bloom, Ashley (EOTSS)" userId="72d0e8ae-2e4f-4bb9-94cd-a4385f38aed0" providerId="ADAL" clId="{6341E99F-FE11-443E-99D1-906ADAF04BEC}"/>
    <pc:docChg chg="custSel modSld">
      <pc:chgData name="Bloom, Ashley (EOTSS)" userId="72d0e8ae-2e4f-4bb9-94cd-a4385f38aed0" providerId="ADAL" clId="{6341E99F-FE11-443E-99D1-906ADAF04BEC}" dt="2024-07-19T14:59:48.548" v="425" actId="20577"/>
      <pc:docMkLst>
        <pc:docMk/>
      </pc:docMkLst>
      <pc:sldChg chg="modSp mod">
        <pc:chgData name="Bloom, Ashley (EOTSS)" userId="72d0e8ae-2e4f-4bb9-94cd-a4385f38aed0" providerId="ADAL" clId="{6341E99F-FE11-443E-99D1-906ADAF04BEC}" dt="2024-07-18T18:15:16.884" v="1" actId="20577"/>
        <pc:sldMkLst>
          <pc:docMk/>
          <pc:sldMk cId="4274120308" sldId="256"/>
        </pc:sldMkLst>
        <pc:spChg chg="mod">
          <ac:chgData name="Bloom, Ashley (EOTSS)" userId="72d0e8ae-2e4f-4bb9-94cd-a4385f38aed0" providerId="ADAL" clId="{6341E99F-FE11-443E-99D1-906ADAF04BEC}" dt="2024-07-18T18:15:16.884" v="1" actId="20577"/>
          <ac:spMkLst>
            <pc:docMk/>
            <pc:sldMk cId="4274120308" sldId="256"/>
            <ac:spMk id="2" creationId="{5688927A-E7A3-ED63-CCF9-F733A80C60E4}"/>
          </ac:spMkLst>
        </pc:spChg>
      </pc:sldChg>
      <pc:sldChg chg="modSp mod">
        <pc:chgData name="Bloom, Ashley (EOTSS)" userId="72d0e8ae-2e4f-4bb9-94cd-a4385f38aed0" providerId="ADAL" clId="{6341E99F-FE11-443E-99D1-906ADAF04BEC}" dt="2024-07-18T18:18:11.050" v="4" actId="20577"/>
        <pc:sldMkLst>
          <pc:docMk/>
          <pc:sldMk cId="3377139557" sldId="328"/>
        </pc:sldMkLst>
        <pc:spChg chg="mod">
          <ac:chgData name="Bloom, Ashley (EOTSS)" userId="72d0e8ae-2e4f-4bb9-94cd-a4385f38aed0" providerId="ADAL" clId="{6341E99F-FE11-443E-99D1-906ADAF04BEC}" dt="2024-07-18T18:18:11.050" v="4" actId="20577"/>
          <ac:spMkLst>
            <pc:docMk/>
            <pc:sldMk cId="3377139557" sldId="328"/>
            <ac:spMk id="3" creationId="{86789A9A-004D-B769-8591-EF871F7F365D}"/>
          </ac:spMkLst>
        </pc:spChg>
      </pc:sldChg>
      <pc:sldChg chg="modSp mod">
        <pc:chgData name="Bloom, Ashley (EOTSS)" userId="72d0e8ae-2e4f-4bb9-94cd-a4385f38aed0" providerId="ADAL" clId="{6341E99F-FE11-443E-99D1-906ADAF04BEC}" dt="2024-07-19T14:59:48.548" v="425" actId="20577"/>
        <pc:sldMkLst>
          <pc:docMk/>
          <pc:sldMk cId="2168029450" sldId="330"/>
        </pc:sldMkLst>
        <pc:spChg chg="mod">
          <ac:chgData name="Bloom, Ashley (EOTSS)" userId="72d0e8ae-2e4f-4bb9-94cd-a4385f38aed0" providerId="ADAL" clId="{6341E99F-FE11-443E-99D1-906ADAF04BEC}" dt="2024-07-19T14:59:48.548" v="425" actId="20577"/>
          <ac:spMkLst>
            <pc:docMk/>
            <pc:sldMk cId="2168029450" sldId="330"/>
            <ac:spMk id="3" creationId="{D34D7FE2-4446-AC83-3094-617F85DA032C}"/>
          </ac:spMkLst>
        </pc:spChg>
      </pc:sldChg>
      <pc:sldChg chg="modSp mod">
        <pc:chgData name="Bloom, Ashley (EOTSS)" userId="72d0e8ae-2e4f-4bb9-94cd-a4385f38aed0" providerId="ADAL" clId="{6341E99F-FE11-443E-99D1-906ADAF04BEC}" dt="2024-07-19T14:56:10.304" v="402" actId="20577"/>
        <pc:sldMkLst>
          <pc:docMk/>
          <pc:sldMk cId="2729007047" sldId="331"/>
        </pc:sldMkLst>
        <pc:spChg chg="mod">
          <ac:chgData name="Bloom, Ashley (EOTSS)" userId="72d0e8ae-2e4f-4bb9-94cd-a4385f38aed0" providerId="ADAL" clId="{6341E99F-FE11-443E-99D1-906ADAF04BEC}" dt="2024-07-19T14:56:10.304" v="402" actId="20577"/>
          <ac:spMkLst>
            <pc:docMk/>
            <pc:sldMk cId="2729007047" sldId="331"/>
            <ac:spMk id="3" creationId="{1AD71305-76BE-1773-4108-7FEE0C7B1892}"/>
          </ac:spMkLst>
        </pc:spChg>
      </pc:sldChg>
      <pc:sldChg chg="modSp mod">
        <pc:chgData name="Bloom, Ashley (EOTSS)" userId="72d0e8ae-2e4f-4bb9-94cd-a4385f38aed0" providerId="ADAL" clId="{6341E99F-FE11-443E-99D1-906ADAF04BEC}" dt="2024-07-19T13:30:37.259" v="292" actId="1035"/>
        <pc:sldMkLst>
          <pc:docMk/>
          <pc:sldMk cId="1017622597" sldId="334"/>
        </pc:sldMkLst>
        <pc:spChg chg="mod">
          <ac:chgData name="Bloom, Ashley (EOTSS)" userId="72d0e8ae-2e4f-4bb9-94cd-a4385f38aed0" providerId="ADAL" clId="{6341E99F-FE11-443E-99D1-906ADAF04BEC}" dt="2024-07-19T13:30:37.259" v="292" actId="1035"/>
          <ac:spMkLst>
            <pc:docMk/>
            <pc:sldMk cId="1017622597" sldId="334"/>
            <ac:spMk id="3" creationId="{D6C15BC3-19DB-C3F3-F10B-C1FCA7FD29CB}"/>
          </ac:spMkLst>
        </pc:spChg>
      </pc:sldChg>
    </pc:docChg>
  </pc:docChgLst>
  <pc:docChgLst>
    <pc:chgData name="Bloom, Ashley (EOTSS)" userId="72d0e8ae-2e4f-4bb9-94cd-a4385f38aed0" providerId="ADAL" clId="{22E14732-C1F2-4214-BF17-C33A70748E2C}"/>
    <pc:docChg chg="undo custSel addSld delSld modSld">
      <pc:chgData name="Bloom, Ashley (EOTSS)" userId="72d0e8ae-2e4f-4bb9-94cd-a4385f38aed0" providerId="ADAL" clId="{22E14732-C1F2-4214-BF17-C33A70748E2C}" dt="2024-08-06T17:12:12.384" v="2716" actId="20577"/>
      <pc:docMkLst>
        <pc:docMk/>
      </pc:docMkLst>
      <pc:sldChg chg="modSp mod">
        <pc:chgData name="Bloom, Ashley (EOTSS)" userId="72d0e8ae-2e4f-4bb9-94cd-a4385f38aed0" providerId="ADAL" clId="{22E14732-C1F2-4214-BF17-C33A70748E2C}" dt="2024-08-05T21:24:43.893" v="2224" actId="20577"/>
        <pc:sldMkLst>
          <pc:docMk/>
          <pc:sldMk cId="4274120308" sldId="256"/>
        </pc:sldMkLst>
        <pc:spChg chg="mod">
          <ac:chgData name="Bloom, Ashley (EOTSS)" userId="72d0e8ae-2e4f-4bb9-94cd-a4385f38aed0" providerId="ADAL" clId="{22E14732-C1F2-4214-BF17-C33A70748E2C}" dt="2024-08-05T12:59:06.253" v="44" actId="20577"/>
          <ac:spMkLst>
            <pc:docMk/>
            <pc:sldMk cId="4274120308" sldId="256"/>
            <ac:spMk id="2" creationId="{5688927A-E7A3-ED63-CCF9-F733A80C60E4}"/>
          </ac:spMkLst>
        </pc:spChg>
        <pc:spChg chg="mod">
          <ac:chgData name="Bloom, Ashley (EOTSS)" userId="72d0e8ae-2e4f-4bb9-94cd-a4385f38aed0" providerId="ADAL" clId="{22E14732-C1F2-4214-BF17-C33A70748E2C}" dt="2024-08-05T21:24:43.893" v="2224" actId="20577"/>
          <ac:spMkLst>
            <pc:docMk/>
            <pc:sldMk cId="4274120308" sldId="256"/>
            <ac:spMk id="3" creationId="{73DF786E-4EF4-B345-0F01-3F2D068BD41E}"/>
          </ac:spMkLst>
        </pc:spChg>
      </pc:sldChg>
      <pc:sldChg chg="modSp mod">
        <pc:chgData name="Bloom, Ashley (EOTSS)" userId="72d0e8ae-2e4f-4bb9-94cd-a4385f38aed0" providerId="ADAL" clId="{22E14732-C1F2-4214-BF17-C33A70748E2C}" dt="2024-08-05T13:02:46.754" v="200" actId="20577"/>
        <pc:sldMkLst>
          <pc:docMk/>
          <pc:sldMk cId="907641570" sldId="257"/>
        </pc:sldMkLst>
        <pc:spChg chg="mod">
          <ac:chgData name="Bloom, Ashley (EOTSS)" userId="72d0e8ae-2e4f-4bb9-94cd-a4385f38aed0" providerId="ADAL" clId="{22E14732-C1F2-4214-BF17-C33A70748E2C}" dt="2024-08-05T13:02:46.754" v="200" actId="20577"/>
          <ac:spMkLst>
            <pc:docMk/>
            <pc:sldMk cId="907641570" sldId="257"/>
            <ac:spMk id="3" creationId="{044C0BF8-ACE0-1642-E7A4-63B54E626902}"/>
          </ac:spMkLst>
        </pc:spChg>
      </pc:sldChg>
      <pc:sldChg chg="modSp mod">
        <pc:chgData name="Bloom, Ashley (EOTSS)" userId="72d0e8ae-2e4f-4bb9-94cd-a4385f38aed0" providerId="ADAL" clId="{22E14732-C1F2-4214-BF17-C33A70748E2C}" dt="2024-08-06T16:58:18.797" v="2343" actId="20577"/>
        <pc:sldMkLst>
          <pc:docMk/>
          <pc:sldMk cId="3646040335" sldId="259"/>
        </pc:sldMkLst>
        <pc:spChg chg="mod">
          <ac:chgData name="Bloom, Ashley (EOTSS)" userId="72d0e8ae-2e4f-4bb9-94cd-a4385f38aed0" providerId="ADAL" clId="{22E14732-C1F2-4214-BF17-C33A70748E2C}" dt="2024-08-05T13:21:23.748" v="218" actId="20577"/>
          <ac:spMkLst>
            <pc:docMk/>
            <pc:sldMk cId="3646040335" sldId="259"/>
            <ac:spMk id="2" creationId="{9F6013B6-22C5-C5C2-3703-5A033EC84952}"/>
          </ac:spMkLst>
        </pc:spChg>
        <pc:spChg chg="mod">
          <ac:chgData name="Bloom, Ashley (EOTSS)" userId="72d0e8ae-2e4f-4bb9-94cd-a4385f38aed0" providerId="ADAL" clId="{22E14732-C1F2-4214-BF17-C33A70748E2C}" dt="2024-08-06T16:58:18.797" v="2343" actId="20577"/>
          <ac:spMkLst>
            <pc:docMk/>
            <pc:sldMk cId="3646040335" sldId="259"/>
            <ac:spMk id="3" creationId="{81D5494F-5A5D-A52F-E47A-0CC0583B1BDA}"/>
          </ac:spMkLst>
        </pc:spChg>
      </pc:sldChg>
      <pc:sldChg chg="del">
        <pc:chgData name="Bloom, Ashley (EOTSS)" userId="72d0e8ae-2e4f-4bb9-94cd-a4385f38aed0" providerId="ADAL" clId="{22E14732-C1F2-4214-BF17-C33A70748E2C}" dt="2024-08-05T13:32:06.317" v="682" actId="2696"/>
        <pc:sldMkLst>
          <pc:docMk/>
          <pc:sldMk cId="2592970796" sldId="265"/>
        </pc:sldMkLst>
      </pc:sldChg>
      <pc:sldChg chg="modSp mod">
        <pc:chgData name="Bloom, Ashley (EOTSS)" userId="72d0e8ae-2e4f-4bb9-94cd-a4385f38aed0" providerId="ADAL" clId="{22E14732-C1F2-4214-BF17-C33A70748E2C}" dt="2024-08-05T13:32:30.501" v="701" actId="20577"/>
        <pc:sldMkLst>
          <pc:docMk/>
          <pc:sldMk cId="3153082572" sldId="266"/>
        </pc:sldMkLst>
        <pc:spChg chg="mod">
          <ac:chgData name="Bloom, Ashley (EOTSS)" userId="72d0e8ae-2e4f-4bb9-94cd-a4385f38aed0" providerId="ADAL" clId="{22E14732-C1F2-4214-BF17-C33A70748E2C}" dt="2024-08-05T13:32:30.501" v="701" actId="20577"/>
          <ac:spMkLst>
            <pc:docMk/>
            <pc:sldMk cId="3153082572" sldId="266"/>
            <ac:spMk id="4" creationId="{75A6813C-6E89-1EE2-AC63-6B853BC1137D}"/>
          </ac:spMkLst>
        </pc:spChg>
      </pc:sldChg>
      <pc:sldChg chg="del">
        <pc:chgData name="Bloom, Ashley (EOTSS)" userId="72d0e8ae-2e4f-4bb9-94cd-a4385f38aed0" providerId="ADAL" clId="{22E14732-C1F2-4214-BF17-C33A70748E2C}" dt="2024-08-05T13:32:13.896" v="683" actId="2696"/>
        <pc:sldMkLst>
          <pc:docMk/>
          <pc:sldMk cId="2033392093" sldId="268"/>
        </pc:sldMkLst>
      </pc:sldChg>
      <pc:sldChg chg="modSp mod">
        <pc:chgData name="Bloom, Ashley (EOTSS)" userId="72d0e8ae-2e4f-4bb9-94cd-a4385f38aed0" providerId="ADAL" clId="{22E14732-C1F2-4214-BF17-C33A70748E2C}" dt="2024-08-05T16:40:56.039" v="2033" actId="20577"/>
        <pc:sldMkLst>
          <pc:docMk/>
          <pc:sldMk cId="2890622037" sldId="275"/>
        </pc:sldMkLst>
        <pc:spChg chg="mod">
          <ac:chgData name="Bloom, Ashley (EOTSS)" userId="72d0e8ae-2e4f-4bb9-94cd-a4385f38aed0" providerId="ADAL" clId="{22E14732-C1F2-4214-BF17-C33A70748E2C}" dt="2024-08-05T16:31:40.255" v="1478" actId="122"/>
          <ac:spMkLst>
            <pc:docMk/>
            <pc:sldMk cId="2890622037" sldId="275"/>
            <ac:spMk id="2" creationId="{12EBC224-3E84-716D-8D23-88E192793268}"/>
          </ac:spMkLst>
        </pc:spChg>
        <pc:spChg chg="mod">
          <ac:chgData name="Bloom, Ashley (EOTSS)" userId="72d0e8ae-2e4f-4bb9-94cd-a4385f38aed0" providerId="ADAL" clId="{22E14732-C1F2-4214-BF17-C33A70748E2C}" dt="2024-08-05T16:40:56.039" v="2033" actId="20577"/>
          <ac:spMkLst>
            <pc:docMk/>
            <pc:sldMk cId="2890622037" sldId="275"/>
            <ac:spMk id="3" creationId="{4DBBF46A-1C58-3DFA-BEE3-38876A216B60}"/>
          </ac:spMkLst>
        </pc:spChg>
      </pc:sldChg>
      <pc:sldChg chg="del">
        <pc:chgData name="Bloom, Ashley (EOTSS)" userId="72d0e8ae-2e4f-4bb9-94cd-a4385f38aed0" providerId="ADAL" clId="{22E14732-C1F2-4214-BF17-C33A70748E2C}" dt="2024-08-05T13:21:59.871" v="219" actId="2696"/>
        <pc:sldMkLst>
          <pc:docMk/>
          <pc:sldMk cId="587953114" sldId="307"/>
        </pc:sldMkLst>
      </pc:sldChg>
      <pc:sldChg chg="modSp mod">
        <pc:chgData name="Bloom, Ashley (EOTSS)" userId="72d0e8ae-2e4f-4bb9-94cd-a4385f38aed0" providerId="ADAL" clId="{22E14732-C1F2-4214-BF17-C33A70748E2C}" dt="2024-08-05T13:26:43.245" v="568" actId="20577"/>
        <pc:sldMkLst>
          <pc:docMk/>
          <pc:sldMk cId="2354202818" sldId="311"/>
        </pc:sldMkLst>
        <pc:spChg chg="mod">
          <ac:chgData name="Bloom, Ashley (EOTSS)" userId="72d0e8ae-2e4f-4bb9-94cd-a4385f38aed0" providerId="ADAL" clId="{22E14732-C1F2-4214-BF17-C33A70748E2C}" dt="2024-08-05T13:26:43.245" v="568" actId="20577"/>
          <ac:spMkLst>
            <pc:docMk/>
            <pc:sldMk cId="2354202818" sldId="311"/>
            <ac:spMk id="4" creationId="{FD10731A-A3C1-9E72-06BF-8198567D139F}"/>
          </ac:spMkLst>
        </pc:spChg>
      </pc:sldChg>
      <pc:sldChg chg="del">
        <pc:chgData name="Bloom, Ashley (EOTSS)" userId="72d0e8ae-2e4f-4bb9-94cd-a4385f38aed0" providerId="ADAL" clId="{22E14732-C1F2-4214-BF17-C33A70748E2C}" dt="2024-08-05T13:31:35.929" v="681" actId="2696"/>
        <pc:sldMkLst>
          <pc:docMk/>
          <pc:sldMk cId="1100024755" sldId="314"/>
        </pc:sldMkLst>
      </pc:sldChg>
      <pc:sldChg chg="del">
        <pc:chgData name="Bloom, Ashley (EOTSS)" userId="72d0e8ae-2e4f-4bb9-94cd-a4385f38aed0" providerId="ADAL" clId="{22E14732-C1F2-4214-BF17-C33A70748E2C}" dt="2024-08-05T13:22:09.826" v="220" actId="2696"/>
        <pc:sldMkLst>
          <pc:docMk/>
          <pc:sldMk cId="2249525821" sldId="316"/>
        </pc:sldMkLst>
      </pc:sldChg>
      <pc:sldChg chg="del">
        <pc:chgData name="Bloom, Ashley (EOTSS)" userId="72d0e8ae-2e4f-4bb9-94cd-a4385f38aed0" providerId="ADAL" clId="{22E14732-C1F2-4214-BF17-C33A70748E2C}" dt="2024-08-05T13:22:20.011" v="221" actId="2696"/>
        <pc:sldMkLst>
          <pc:docMk/>
          <pc:sldMk cId="1257757619" sldId="317"/>
        </pc:sldMkLst>
      </pc:sldChg>
      <pc:sldChg chg="modSp mod">
        <pc:chgData name="Bloom, Ashley (EOTSS)" userId="72d0e8ae-2e4f-4bb9-94cd-a4385f38aed0" providerId="ADAL" clId="{22E14732-C1F2-4214-BF17-C33A70748E2C}" dt="2024-08-05T13:22:53.939" v="251" actId="20577"/>
        <pc:sldMkLst>
          <pc:docMk/>
          <pc:sldMk cId="2694205135" sldId="318"/>
        </pc:sldMkLst>
        <pc:spChg chg="mod">
          <ac:chgData name="Bloom, Ashley (EOTSS)" userId="72d0e8ae-2e4f-4bb9-94cd-a4385f38aed0" providerId="ADAL" clId="{22E14732-C1F2-4214-BF17-C33A70748E2C}" dt="2024-08-05T13:22:53.939" v="251" actId="20577"/>
          <ac:spMkLst>
            <pc:docMk/>
            <pc:sldMk cId="2694205135" sldId="318"/>
            <ac:spMk id="4" creationId="{585C4FBB-C0C9-1809-323F-D5D3DC4617DA}"/>
          </ac:spMkLst>
        </pc:spChg>
      </pc:sldChg>
      <pc:sldChg chg="modSp mod">
        <pc:chgData name="Bloom, Ashley (EOTSS)" userId="72d0e8ae-2e4f-4bb9-94cd-a4385f38aed0" providerId="ADAL" clId="{22E14732-C1F2-4214-BF17-C33A70748E2C}" dt="2024-08-06T17:12:12.384" v="2716" actId="20577"/>
        <pc:sldMkLst>
          <pc:docMk/>
          <pc:sldMk cId="518607733" sldId="321"/>
        </pc:sldMkLst>
        <pc:spChg chg="mod">
          <ac:chgData name="Bloom, Ashley (EOTSS)" userId="72d0e8ae-2e4f-4bb9-94cd-a4385f38aed0" providerId="ADAL" clId="{22E14732-C1F2-4214-BF17-C33A70748E2C}" dt="2024-08-06T17:12:12.384" v="2716" actId="20577"/>
          <ac:spMkLst>
            <pc:docMk/>
            <pc:sldMk cId="518607733" sldId="321"/>
            <ac:spMk id="2" creationId="{F294EE36-9757-A459-D27E-8B9B078AA112}"/>
          </ac:spMkLst>
        </pc:spChg>
        <pc:spChg chg="mod">
          <ac:chgData name="Bloom, Ashley (EOTSS)" userId="72d0e8ae-2e4f-4bb9-94cd-a4385f38aed0" providerId="ADAL" clId="{22E14732-C1F2-4214-BF17-C33A70748E2C}" dt="2024-08-05T13:29:42.716" v="612" actId="20577"/>
          <ac:spMkLst>
            <pc:docMk/>
            <pc:sldMk cId="518607733" sldId="321"/>
            <ac:spMk id="4" creationId="{585C4FBB-C0C9-1809-323F-D5D3DC4617DA}"/>
          </ac:spMkLst>
        </pc:spChg>
      </pc:sldChg>
      <pc:sldChg chg="del">
        <pc:chgData name="Bloom, Ashley (EOTSS)" userId="72d0e8ae-2e4f-4bb9-94cd-a4385f38aed0" providerId="ADAL" clId="{22E14732-C1F2-4214-BF17-C33A70748E2C}" dt="2024-08-05T13:26:19.316" v="567" actId="2696"/>
        <pc:sldMkLst>
          <pc:docMk/>
          <pc:sldMk cId="3439405254" sldId="322"/>
        </pc:sldMkLst>
      </pc:sldChg>
      <pc:sldChg chg="del">
        <pc:chgData name="Bloom, Ashley (EOTSS)" userId="72d0e8ae-2e4f-4bb9-94cd-a4385f38aed0" providerId="ADAL" clId="{22E14732-C1F2-4214-BF17-C33A70748E2C}" dt="2024-08-05T13:31:27.469" v="680" actId="2696"/>
        <pc:sldMkLst>
          <pc:docMk/>
          <pc:sldMk cId="3872346313" sldId="323"/>
        </pc:sldMkLst>
      </pc:sldChg>
      <pc:sldChg chg="modSp del mod">
        <pc:chgData name="Bloom, Ashley (EOTSS)" userId="72d0e8ae-2e4f-4bb9-94cd-a4385f38aed0" providerId="ADAL" clId="{22E14732-C1F2-4214-BF17-C33A70748E2C}" dt="2024-08-05T21:27:18.482" v="2225" actId="2696"/>
        <pc:sldMkLst>
          <pc:docMk/>
          <pc:sldMk cId="2333721303" sldId="324"/>
        </pc:sldMkLst>
        <pc:spChg chg="mod">
          <ac:chgData name="Bloom, Ashley (EOTSS)" userId="72d0e8ae-2e4f-4bb9-94cd-a4385f38aed0" providerId="ADAL" clId="{22E14732-C1F2-4214-BF17-C33A70748E2C}" dt="2024-08-05T21:15:29.800" v="2091" actId="20577"/>
          <ac:spMkLst>
            <pc:docMk/>
            <pc:sldMk cId="2333721303" sldId="324"/>
            <ac:spMk id="2" creationId="{0B56161C-0C76-62D2-9A51-489513EB7E21}"/>
          </ac:spMkLst>
        </pc:spChg>
      </pc:sldChg>
      <pc:sldChg chg="modSp mod">
        <pc:chgData name="Bloom, Ashley (EOTSS)" userId="72d0e8ae-2e4f-4bb9-94cd-a4385f38aed0" providerId="ADAL" clId="{22E14732-C1F2-4214-BF17-C33A70748E2C}" dt="2024-08-06T17:04:07.852" v="2677" actId="27636"/>
        <pc:sldMkLst>
          <pc:docMk/>
          <pc:sldMk cId="2689717624" sldId="327"/>
        </pc:sldMkLst>
        <pc:spChg chg="mod">
          <ac:chgData name="Bloom, Ashley (EOTSS)" userId="72d0e8ae-2e4f-4bb9-94cd-a4385f38aed0" providerId="ADAL" clId="{22E14732-C1F2-4214-BF17-C33A70748E2C}" dt="2024-08-06T16:53:28.845" v="2339" actId="20577"/>
          <ac:spMkLst>
            <pc:docMk/>
            <pc:sldMk cId="2689717624" sldId="327"/>
            <ac:spMk id="2" creationId="{1D3CAAB8-B132-3A81-DBAE-46A8248008CB}"/>
          </ac:spMkLst>
        </pc:spChg>
        <pc:spChg chg="mod">
          <ac:chgData name="Bloom, Ashley (EOTSS)" userId="72d0e8ae-2e4f-4bb9-94cd-a4385f38aed0" providerId="ADAL" clId="{22E14732-C1F2-4214-BF17-C33A70748E2C}" dt="2024-08-06T17:04:07.852" v="2677" actId="27636"/>
          <ac:spMkLst>
            <pc:docMk/>
            <pc:sldMk cId="2689717624" sldId="327"/>
            <ac:spMk id="3" creationId="{333CE3B7-3719-182B-AB68-E73D8C9E816F}"/>
          </ac:spMkLst>
        </pc:spChg>
      </pc:sldChg>
      <pc:sldChg chg="del">
        <pc:chgData name="Bloom, Ashley (EOTSS)" userId="72d0e8ae-2e4f-4bb9-94cd-a4385f38aed0" providerId="ADAL" clId="{22E14732-C1F2-4214-BF17-C33A70748E2C}" dt="2024-08-05T21:16:24.315" v="2093" actId="2696"/>
        <pc:sldMkLst>
          <pc:docMk/>
          <pc:sldMk cId="3377139557" sldId="328"/>
        </pc:sldMkLst>
      </pc:sldChg>
      <pc:sldChg chg="del">
        <pc:chgData name="Bloom, Ashley (EOTSS)" userId="72d0e8ae-2e4f-4bb9-94cd-a4385f38aed0" providerId="ADAL" clId="{22E14732-C1F2-4214-BF17-C33A70748E2C}" dt="2024-08-05T21:16:16.147" v="2092" actId="2696"/>
        <pc:sldMkLst>
          <pc:docMk/>
          <pc:sldMk cId="4168508011" sldId="329"/>
        </pc:sldMkLst>
      </pc:sldChg>
      <pc:sldChg chg="del">
        <pc:chgData name="Bloom, Ashley (EOTSS)" userId="72d0e8ae-2e4f-4bb9-94cd-a4385f38aed0" providerId="ADAL" clId="{22E14732-C1F2-4214-BF17-C33A70748E2C}" dt="2024-08-05T16:31:15.040" v="1422" actId="2696"/>
        <pc:sldMkLst>
          <pc:docMk/>
          <pc:sldMk cId="2168029450" sldId="330"/>
        </pc:sldMkLst>
      </pc:sldChg>
      <pc:sldChg chg="modSp del mod">
        <pc:chgData name="Bloom, Ashley (EOTSS)" userId="72d0e8ae-2e4f-4bb9-94cd-a4385f38aed0" providerId="ADAL" clId="{22E14732-C1F2-4214-BF17-C33A70748E2C}" dt="2024-08-05T21:15:06.320" v="2073" actId="2696"/>
        <pc:sldMkLst>
          <pc:docMk/>
          <pc:sldMk cId="193191685" sldId="332"/>
        </pc:sldMkLst>
        <pc:spChg chg="mod">
          <ac:chgData name="Bloom, Ashley (EOTSS)" userId="72d0e8ae-2e4f-4bb9-94cd-a4385f38aed0" providerId="ADAL" clId="{22E14732-C1F2-4214-BF17-C33A70748E2C}" dt="2024-08-05T21:13:52.052" v="2051" actId="20577"/>
          <ac:spMkLst>
            <pc:docMk/>
            <pc:sldMk cId="193191685" sldId="332"/>
            <ac:spMk id="3" creationId="{81D5494F-5A5D-A52F-E47A-0CC0583B1BDA}"/>
          </ac:spMkLst>
        </pc:spChg>
      </pc:sldChg>
      <pc:sldChg chg="modSp mod">
        <pc:chgData name="Bloom, Ashley (EOTSS)" userId="72d0e8ae-2e4f-4bb9-94cd-a4385f38aed0" providerId="ADAL" clId="{22E14732-C1F2-4214-BF17-C33A70748E2C}" dt="2024-08-05T13:31:05.662" v="679" actId="20577"/>
        <pc:sldMkLst>
          <pc:docMk/>
          <pc:sldMk cId="2047830750" sldId="333"/>
        </pc:sldMkLst>
        <pc:spChg chg="mod">
          <ac:chgData name="Bloom, Ashley (EOTSS)" userId="72d0e8ae-2e4f-4bb9-94cd-a4385f38aed0" providerId="ADAL" clId="{22E14732-C1F2-4214-BF17-C33A70748E2C}" dt="2024-08-05T13:31:05.662" v="679" actId="20577"/>
          <ac:spMkLst>
            <pc:docMk/>
            <pc:sldMk cId="2047830750" sldId="333"/>
            <ac:spMk id="5" creationId="{287D025C-3BFB-7356-B452-63A3CAE75A33}"/>
          </ac:spMkLst>
        </pc:spChg>
      </pc:sldChg>
      <pc:sldChg chg="del">
        <pc:chgData name="Bloom, Ashley (EOTSS)" userId="72d0e8ae-2e4f-4bb9-94cd-a4385f38aed0" providerId="ADAL" clId="{22E14732-C1F2-4214-BF17-C33A70748E2C}" dt="2024-08-05T21:16:33.905" v="2094" actId="2696"/>
        <pc:sldMkLst>
          <pc:docMk/>
          <pc:sldMk cId="1017622597" sldId="334"/>
        </pc:sldMkLst>
      </pc:sldChg>
      <pc:sldChg chg="addSp delSp modSp new mod setBg modClrScheme chgLayout">
        <pc:chgData name="Bloom, Ashley (EOTSS)" userId="72d0e8ae-2e4f-4bb9-94cd-a4385f38aed0" providerId="ADAL" clId="{22E14732-C1F2-4214-BF17-C33A70748E2C}" dt="2024-08-05T13:29:18.135" v="607" actId="947"/>
        <pc:sldMkLst>
          <pc:docMk/>
          <pc:sldMk cId="3220738584" sldId="336"/>
        </pc:sldMkLst>
        <pc:spChg chg="del mod ord">
          <ac:chgData name="Bloom, Ashley (EOTSS)" userId="72d0e8ae-2e4f-4bb9-94cd-a4385f38aed0" providerId="ADAL" clId="{22E14732-C1F2-4214-BF17-C33A70748E2C}" dt="2024-08-05T13:27:39.276" v="570" actId="700"/>
          <ac:spMkLst>
            <pc:docMk/>
            <pc:sldMk cId="3220738584" sldId="336"/>
            <ac:spMk id="2" creationId="{0F71F3E9-634A-2B19-DD95-8A73C320FE87}"/>
          </ac:spMkLst>
        </pc:spChg>
        <pc:spChg chg="del mod ord">
          <ac:chgData name="Bloom, Ashley (EOTSS)" userId="72d0e8ae-2e4f-4bb9-94cd-a4385f38aed0" providerId="ADAL" clId="{22E14732-C1F2-4214-BF17-C33A70748E2C}" dt="2024-08-05T13:27:39.276" v="570" actId="700"/>
          <ac:spMkLst>
            <pc:docMk/>
            <pc:sldMk cId="3220738584" sldId="336"/>
            <ac:spMk id="3" creationId="{92F4E42E-DBE7-F61C-F104-2D5407AEAB4F}"/>
          </ac:spMkLst>
        </pc:spChg>
        <pc:spChg chg="add mod ord">
          <ac:chgData name="Bloom, Ashley (EOTSS)" userId="72d0e8ae-2e4f-4bb9-94cd-a4385f38aed0" providerId="ADAL" clId="{22E14732-C1F2-4214-BF17-C33A70748E2C}" dt="2024-08-05T13:29:18.135" v="607" actId="947"/>
          <ac:spMkLst>
            <pc:docMk/>
            <pc:sldMk cId="3220738584" sldId="336"/>
            <ac:spMk id="4" creationId="{C9D00528-9751-C23D-7535-8C07BA7B18A3}"/>
          </ac:spMkLst>
        </pc:spChg>
        <pc:spChg chg="add mod ord">
          <ac:chgData name="Bloom, Ashley (EOTSS)" userId="72d0e8ae-2e4f-4bb9-94cd-a4385f38aed0" providerId="ADAL" clId="{22E14732-C1F2-4214-BF17-C33A70748E2C}" dt="2024-08-05T13:27:39.276" v="570" actId="700"/>
          <ac:spMkLst>
            <pc:docMk/>
            <pc:sldMk cId="3220738584" sldId="336"/>
            <ac:spMk id="5" creationId="{3AA94BBB-B9CC-C70B-C37E-DFA5A3F85AC4}"/>
          </ac:spMkLst>
        </pc:spChg>
      </pc:sldChg>
      <pc:sldChg chg="addSp delSp modSp new mod modClrScheme chgLayout">
        <pc:chgData name="Bloom, Ashley (EOTSS)" userId="72d0e8ae-2e4f-4bb9-94cd-a4385f38aed0" providerId="ADAL" clId="{22E14732-C1F2-4214-BF17-C33A70748E2C}" dt="2024-08-05T16:28:51.469" v="1421" actId="12"/>
        <pc:sldMkLst>
          <pc:docMk/>
          <pc:sldMk cId="1793753156" sldId="337"/>
        </pc:sldMkLst>
        <pc:spChg chg="mod ord">
          <ac:chgData name="Bloom, Ashley (EOTSS)" userId="72d0e8ae-2e4f-4bb9-94cd-a4385f38aed0" providerId="ADAL" clId="{22E14732-C1F2-4214-BF17-C33A70748E2C}" dt="2024-08-05T16:19:50.525" v="724" actId="700"/>
          <ac:spMkLst>
            <pc:docMk/>
            <pc:sldMk cId="1793753156" sldId="337"/>
            <ac:spMk id="2" creationId="{BD58BC87-93BD-7475-BE77-47FAB842B2CA}"/>
          </ac:spMkLst>
        </pc:spChg>
        <pc:spChg chg="del mod ord">
          <ac:chgData name="Bloom, Ashley (EOTSS)" userId="72d0e8ae-2e4f-4bb9-94cd-a4385f38aed0" providerId="ADAL" clId="{22E14732-C1F2-4214-BF17-C33A70748E2C}" dt="2024-08-05T16:19:50.525" v="724" actId="700"/>
          <ac:spMkLst>
            <pc:docMk/>
            <pc:sldMk cId="1793753156" sldId="337"/>
            <ac:spMk id="3" creationId="{7617CFC5-FB88-9625-7DBA-25C864FBCB99}"/>
          </ac:spMkLst>
        </pc:spChg>
        <pc:spChg chg="add mod ord">
          <ac:chgData name="Bloom, Ashley (EOTSS)" userId="72d0e8ae-2e4f-4bb9-94cd-a4385f38aed0" providerId="ADAL" clId="{22E14732-C1F2-4214-BF17-C33A70748E2C}" dt="2024-08-05T16:28:51.469" v="1421" actId="12"/>
          <ac:spMkLst>
            <pc:docMk/>
            <pc:sldMk cId="1793753156" sldId="337"/>
            <ac:spMk id="4" creationId="{4933915F-E805-FBAE-B5FB-65707DC76C95}"/>
          </ac:spMkLst>
        </pc:spChg>
        <pc:spChg chg="add mod ord">
          <ac:chgData name="Bloom, Ashley (EOTSS)" userId="72d0e8ae-2e4f-4bb9-94cd-a4385f38aed0" providerId="ADAL" clId="{22E14732-C1F2-4214-BF17-C33A70748E2C}" dt="2024-08-05T16:28:33.894" v="1420" actId="12"/>
          <ac:spMkLst>
            <pc:docMk/>
            <pc:sldMk cId="1793753156" sldId="337"/>
            <ac:spMk id="5" creationId="{E09E0F86-C1C4-CD78-C1FC-EEBEB3A5F9FF}"/>
          </ac:spMkLst>
        </pc:spChg>
      </pc:sldChg>
      <pc:sldChg chg="modSp new mod">
        <pc:chgData name="Bloom, Ashley (EOTSS)" userId="72d0e8ae-2e4f-4bb9-94cd-a4385f38aed0" providerId="ADAL" clId="{22E14732-C1F2-4214-BF17-C33A70748E2C}" dt="2024-08-06T17:05:09.913" v="2679" actId="122"/>
        <pc:sldMkLst>
          <pc:docMk/>
          <pc:sldMk cId="2996991804" sldId="338"/>
        </pc:sldMkLst>
        <pc:spChg chg="mod">
          <ac:chgData name="Bloom, Ashley (EOTSS)" userId="72d0e8ae-2e4f-4bb9-94cd-a4385f38aed0" providerId="ADAL" clId="{22E14732-C1F2-4214-BF17-C33A70748E2C}" dt="2024-08-06T17:05:09.913" v="2679" actId="122"/>
          <ac:spMkLst>
            <pc:docMk/>
            <pc:sldMk cId="2996991804" sldId="338"/>
            <ac:spMk id="2" creationId="{66B3D192-92C4-1F78-A085-4A7B2467A933}"/>
          </ac:spMkLst>
        </pc:spChg>
        <pc:spChg chg="mod">
          <ac:chgData name="Bloom, Ashley (EOTSS)" userId="72d0e8ae-2e4f-4bb9-94cd-a4385f38aed0" providerId="ADAL" clId="{22E14732-C1F2-4214-BF17-C33A70748E2C}" dt="2024-08-06T17:00:02.121" v="2419" actId="20577"/>
          <ac:spMkLst>
            <pc:docMk/>
            <pc:sldMk cId="2996991804" sldId="338"/>
            <ac:spMk id="3" creationId="{A9A8F773-C5BC-AAC0-FC45-A20603E799AE}"/>
          </ac:spMkLst>
        </pc:spChg>
      </pc:sldChg>
    </pc:docChg>
  </pc:docChgLst>
  <pc:docChgLst>
    <pc:chgData name="Bloom, Ashley (EOTSS)" userId="72d0e8ae-2e4f-4bb9-94cd-a4385f38aed0" providerId="ADAL" clId="{8E5B92C7-547A-46CF-A758-C39137076B7B}"/>
    <pc:docChg chg="custSel addSld delSld modSld">
      <pc:chgData name="Bloom, Ashley (EOTSS)" userId="72d0e8ae-2e4f-4bb9-94cd-a4385f38aed0" providerId="ADAL" clId="{8E5B92C7-547A-46CF-A758-C39137076B7B}" dt="2024-08-09T23:02:04.724" v="68" actId="12"/>
      <pc:docMkLst>
        <pc:docMk/>
      </pc:docMkLst>
      <pc:sldChg chg="modSp mod">
        <pc:chgData name="Bloom, Ashley (EOTSS)" userId="72d0e8ae-2e4f-4bb9-94cd-a4385f38aed0" providerId="ADAL" clId="{8E5B92C7-547A-46CF-A758-C39137076B7B}" dt="2024-08-09T22:42:42.248" v="0" actId="20577"/>
        <pc:sldMkLst>
          <pc:docMk/>
          <pc:sldMk cId="518607733" sldId="321"/>
        </pc:sldMkLst>
        <pc:spChg chg="mod">
          <ac:chgData name="Bloom, Ashley (EOTSS)" userId="72d0e8ae-2e4f-4bb9-94cd-a4385f38aed0" providerId="ADAL" clId="{8E5B92C7-547A-46CF-A758-C39137076B7B}" dt="2024-08-09T22:42:42.248" v="0" actId="20577"/>
          <ac:spMkLst>
            <pc:docMk/>
            <pc:sldMk cId="518607733" sldId="321"/>
            <ac:spMk id="2" creationId="{F294EE36-9757-A459-D27E-8B9B078AA112}"/>
          </ac:spMkLst>
        </pc:spChg>
      </pc:sldChg>
      <pc:sldChg chg="modSp mod">
        <pc:chgData name="Bloom, Ashley (EOTSS)" userId="72d0e8ae-2e4f-4bb9-94cd-a4385f38aed0" providerId="ADAL" clId="{8E5B92C7-547A-46CF-A758-C39137076B7B}" dt="2024-08-09T22:46:24.220" v="58" actId="20577"/>
        <pc:sldMkLst>
          <pc:docMk/>
          <pc:sldMk cId="3925676025" sldId="326"/>
        </pc:sldMkLst>
        <pc:spChg chg="mod">
          <ac:chgData name="Bloom, Ashley (EOTSS)" userId="72d0e8ae-2e4f-4bb9-94cd-a4385f38aed0" providerId="ADAL" clId="{8E5B92C7-547A-46CF-A758-C39137076B7B}" dt="2024-08-09T22:46:24.220" v="58" actId="20577"/>
          <ac:spMkLst>
            <pc:docMk/>
            <pc:sldMk cId="3925676025" sldId="326"/>
            <ac:spMk id="3" creationId="{FE019644-3B0C-9F1E-BA5E-92235938967F}"/>
          </ac:spMkLst>
        </pc:spChg>
      </pc:sldChg>
      <pc:sldChg chg="modSp del mod">
        <pc:chgData name="Bloom, Ashley (EOTSS)" userId="72d0e8ae-2e4f-4bb9-94cd-a4385f38aed0" providerId="ADAL" clId="{8E5B92C7-547A-46CF-A758-C39137076B7B}" dt="2024-08-09T22:48:23.793" v="67" actId="2696"/>
        <pc:sldMkLst>
          <pc:docMk/>
          <pc:sldMk cId="2729007047" sldId="331"/>
        </pc:sldMkLst>
        <pc:spChg chg="mod">
          <ac:chgData name="Bloom, Ashley (EOTSS)" userId="72d0e8ae-2e4f-4bb9-94cd-a4385f38aed0" providerId="ADAL" clId="{8E5B92C7-547A-46CF-A758-C39137076B7B}" dt="2024-08-09T22:47:48.213" v="66" actId="20577"/>
          <ac:spMkLst>
            <pc:docMk/>
            <pc:sldMk cId="2729007047" sldId="331"/>
            <ac:spMk id="3" creationId="{1AD71305-76BE-1773-4108-7FEE0C7B1892}"/>
          </ac:spMkLst>
        </pc:spChg>
      </pc:sldChg>
      <pc:sldChg chg="modSp del mod modClrScheme chgLayout">
        <pc:chgData name="Bloom, Ashley (EOTSS)" userId="72d0e8ae-2e4f-4bb9-94cd-a4385f38aed0" providerId="ADAL" clId="{8E5B92C7-547A-46CF-A758-C39137076B7B}" dt="2024-08-09T22:44:03.791" v="6" actId="2696"/>
        <pc:sldMkLst>
          <pc:docMk/>
          <pc:sldMk cId="1793753156" sldId="337"/>
        </pc:sldMkLst>
        <pc:spChg chg="mod ord">
          <ac:chgData name="Bloom, Ashley (EOTSS)" userId="72d0e8ae-2e4f-4bb9-94cd-a4385f38aed0" providerId="ADAL" clId="{8E5B92C7-547A-46CF-A758-C39137076B7B}" dt="2024-08-09T22:43:15.377" v="1" actId="700"/>
          <ac:spMkLst>
            <pc:docMk/>
            <pc:sldMk cId="1793753156" sldId="337"/>
            <ac:spMk id="2" creationId="{BD58BC87-93BD-7475-BE77-47FAB842B2CA}"/>
          </ac:spMkLst>
        </pc:spChg>
        <pc:spChg chg="mod ord">
          <ac:chgData name="Bloom, Ashley (EOTSS)" userId="72d0e8ae-2e4f-4bb9-94cd-a4385f38aed0" providerId="ADAL" clId="{8E5B92C7-547A-46CF-A758-C39137076B7B}" dt="2024-08-09T22:43:34.235" v="3" actId="20577"/>
          <ac:spMkLst>
            <pc:docMk/>
            <pc:sldMk cId="1793753156" sldId="337"/>
            <ac:spMk id="4" creationId="{4933915F-E805-FBAE-B5FB-65707DC76C95}"/>
          </ac:spMkLst>
        </pc:spChg>
        <pc:spChg chg="mod ord">
          <ac:chgData name="Bloom, Ashley (EOTSS)" userId="72d0e8ae-2e4f-4bb9-94cd-a4385f38aed0" providerId="ADAL" clId="{8E5B92C7-547A-46CF-A758-C39137076B7B}" dt="2024-08-09T22:43:46.830" v="5" actId="27636"/>
          <ac:spMkLst>
            <pc:docMk/>
            <pc:sldMk cId="1793753156" sldId="337"/>
            <ac:spMk id="5" creationId="{E09E0F86-C1C4-CD78-C1FC-EEBEB3A5F9FF}"/>
          </ac:spMkLst>
        </pc:spChg>
      </pc:sldChg>
      <pc:sldChg chg="modSp new mod">
        <pc:chgData name="Bloom, Ashley (EOTSS)" userId="72d0e8ae-2e4f-4bb9-94cd-a4385f38aed0" providerId="ADAL" clId="{8E5B92C7-547A-46CF-A758-C39137076B7B}" dt="2024-08-09T23:02:04.724" v="68" actId="12"/>
        <pc:sldMkLst>
          <pc:docMk/>
          <pc:sldMk cId="2554986141" sldId="339"/>
        </pc:sldMkLst>
        <pc:spChg chg="mod">
          <ac:chgData name="Bloom, Ashley (EOTSS)" userId="72d0e8ae-2e4f-4bb9-94cd-a4385f38aed0" providerId="ADAL" clId="{8E5B92C7-547A-46CF-A758-C39137076B7B}" dt="2024-08-09T22:44:29.358" v="40" actId="122"/>
          <ac:spMkLst>
            <pc:docMk/>
            <pc:sldMk cId="2554986141" sldId="339"/>
            <ac:spMk id="2" creationId="{FB108EC3-9EB5-C4D1-31E4-DD0D663FA257}"/>
          </ac:spMkLst>
        </pc:spChg>
        <pc:spChg chg="mod">
          <ac:chgData name="Bloom, Ashley (EOTSS)" userId="72d0e8ae-2e4f-4bb9-94cd-a4385f38aed0" providerId="ADAL" clId="{8E5B92C7-547A-46CF-A758-C39137076B7B}" dt="2024-08-09T23:02:04.724" v="68" actId="12"/>
          <ac:spMkLst>
            <pc:docMk/>
            <pc:sldMk cId="2554986141" sldId="339"/>
            <ac:spMk id="3" creationId="{8A9F5955-B3F6-4B05-9E58-AD90AC89E959}"/>
          </ac:spMkLst>
        </pc:spChg>
      </pc:sldChg>
    </pc:docChg>
  </pc:docChgLst>
  <pc:docChgLst>
    <pc:chgData name="Bloom, Ashley (EOTSS)" userId="72d0e8ae-2e4f-4bb9-94cd-a4385f38aed0" providerId="ADAL" clId="{01A03B33-CB6A-4743-947B-51B8D2B931F3}"/>
    <pc:docChg chg="custSel delSld modSld">
      <pc:chgData name="Bloom, Ashley (EOTSS)" userId="72d0e8ae-2e4f-4bb9-94cd-a4385f38aed0" providerId="ADAL" clId="{01A03B33-CB6A-4743-947B-51B8D2B931F3}" dt="2024-08-27T21:54:46.911" v="272" actId="20577"/>
      <pc:docMkLst>
        <pc:docMk/>
      </pc:docMkLst>
      <pc:sldChg chg="modSp mod">
        <pc:chgData name="Bloom, Ashley (EOTSS)" userId="72d0e8ae-2e4f-4bb9-94cd-a4385f38aed0" providerId="ADAL" clId="{01A03B33-CB6A-4743-947B-51B8D2B931F3}" dt="2024-08-27T21:40:41.129" v="166" actId="20577"/>
        <pc:sldMkLst>
          <pc:docMk/>
          <pc:sldMk cId="4274120308" sldId="256"/>
        </pc:sldMkLst>
        <pc:spChg chg="mod">
          <ac:chgData name="Bloom, Ashley (EOTSS)" userId="72d0e8ae-2e4f-4bb9-94cd-a4385f38aed0" providerId="ADAL" clId="{01A03B33-CB6A-4743-947B-51B8D2B931F3}" dt="2024-08-27T21:40:41.129" v="166" actId="20577"/>
          <ac:spMkLst>
            <pc:docMk/>
            <pc:sldMk cId="4274120308" sldId="256"/>
            <ac:spMk id="2" creationId="{5688927A-E7A3-ED63-CCF9-F733A80C60E4}"/>
          </ac:spMkLst>
        </pc:spChg>
        <pc:spChg chg="mod">
          <ac:chgData name="Bloom, Ashley (EOTSS)" userId="72d0e8ae-2e4f-4bb9-94cd-a4385f38aed0" providerId="ADAL" clId="{01A03B33-CB6A-4743-947B-51B8D2B931F3}" dt="2024-08-27T21:38:43.898" v="94" actId="20577"/>
          <ac:spMkLst>
            <pc:docMk/>
            <pc:sldMk cId="4274120308" sldId="256"/>
            <ac:spMk id="3" creationId="{73DF786E-4EF4-B345-0F01-3F2D068BD41E}"/>
          </ac:spMkLst>
        </pc:spChg>
      </pc:sldChg>
      <pc:sldChg chg="modSp mod">
        <pc:chgData name="Bloom, Ashley (EOTSS)" userId="72d0e8ae-2e4f-4bb9-94cd-a4385f38aed0" providerId="ADAL" clId="{01A03B33-CB6A-4743-947B-51B8D2B931F3}" dt="2024-08-27T21:45:33.426" v="254" actId="20577"/>
        <pc:sldMkLst>
          <pc:docMk/>
          <pc:sldMk cId="907641570" sldId="257"/>
        </pc:sldMkLst>
        <pc:spChg chg="mod">
          <ac:chgData name="Bloom, Ashley (EOTSS)" userId="72d0e8ae-2e4f-4bb9-94cd-a4385f38aed0" providerId="ADAL" clId="{01A03B33-CB6A-4743-947B-51B8D2B931F3}" dt="2024-08-27T21:45:33.426" v="254" actId="20577"/>
          <ac:spMkLst>
            <pc:docMk/>
            <pc:sldMk cId="907641570" sldId="257"/>
            <ac:spMk id="3" creationId="{044C0BF8-ACE0-1642-E7A4-63B54E626902}"/>
          </ac:spMkLst>
        </pc:spChg>
      </pc:sldChg>
      <pc:sldChg chg="modSp mod">
        <pc:chgData name="Bloom, Ashley (EOTSS)" userId="72d0e8ae-2e4f-4bb9-94cd-a4385f38aed0" providerId="ADAL" clId="{01A03B33-CB6A-4743-947B-51B8D2B931F3}" dt="2024-08-27T21:44:05.034" v="194" actId="27636"/>
        <pc:sldMkLst>
          <pc:docMk/>
          <pc:sldMk cId="2890622037" sldId="275"/>
        </pc:sldMkLst>
        <pc:spChg chg="mod">
          <ac:chgData name="Bloom, Ashley (EOTSS)" userId="72d0e8ae-2e4f-4bb9-94cd-a4385f38aed0" providerId="ADAL" clId="{01A03B33-CB6A-4743-947B-51B8D2B931F3}" dt="2024-08-27T21:44:05.034" v="194" actId="27636"/>
          <ac:spMkLst>
            <pc:docMk/>
            <pc:sldMk cId="2890622037" sldId="275"/>
            <ac:spMk id="3" creationId="{4DBBF46A-1C58-3DFA-BEE3-38876A216B60}"/>
          </ac:spMkLst>
        </pc:spChg>
      </pc:sldChg>
      <pc:sldChg chg="del">
        <pc:chgData name="Bloom, Ashley (EOTSS)" userId="72d0e8ae-2e4f-4bb9-94cd-a4385f38aed0" providerId="ADAL" clId="{01A03B33-CB6A-4743-947B-51B8D2B931F3}" dt="2024-08-27T21:41:57.097" v="171" actId="2696"/>
        <pc:sldMkLst>
          <pc:docMk/>
          <pc:sldMk cId="2354202818" sldId="311"/>
        </pc:sldMkLst>
      </pc:sldChg>
      <pc:sldChg chg="del">
        <pc:chgData name="Bloom, Ashley (EOTSS)" userId="72d0e8ae-2e4f-4bb9-94cd-a4385f38aed0" providerId="ADAL" clId="{01A03B33-CB6A-4743-947B-51B8D2B931F3}" dt="2024-08-27T21:41:01.913" v="167" actId="2696"/>
        <pc:sldMkLst>
          <pc:docMk/>
          <pc:sldMk cId="2694205135" sldId="318"/>
        </pc:sldMkLst>
      </pc:sldChg>
      <pc:sldChg chg="del">
        <pc:chgData name="Bloom, Ashley (EOTSS)" userId="72d0e8ae-2e4f-4bb9-94cd-a4385f38aed0" providerId="ADAL" clId="{01A03B33-CB6A-4743-947B-51B8D2B931F3}" dt="2024-08-27T21:41:09.273" v="168" actId="2696"/>
        <pc:sldMkLst>
          <pc:docMk/>
          <pc:sldMk cId="518607733" sldId="321"/>
        </pc:sldMkLst>
      </pc:sldChg>
      <pc:sldChg chg="del">
        <pc:chgData name="Bloom, Ashley (EOTSS)" userId="72d0e8ae-2e4f-4bb9-94cd-a4385f38aed0" providerId="ADAL" clId="{01A03B33-CB6A-4743-947B-51B8D2B931F3}" dt="2024-08-27T21:42:14.567" v="173" actId="2696"/>
        <pc:sldMkLst>
          <pc:docMk/>
          <pc:sldMk cId="4166084435" sldId="325"/>
        </pc:sldMkLst>
      </pc:sldChg>
      <pc:sldChg chg="del">
        <pc:chgData name="Bloom, Ashley (EOTSS)" userId="72d0e8ae-2e4f-4bb9-94cd-a4385f38aed0" providerId="ADAL" clId="{01A03B33-CB6A-4743-947B-51B8D2B931F3}" dt="2024-08-27T21:42:22.791" v="174" actId="2696"/>
        <pc:sldMkLst>
          <pc:docMk/>
          <pc:sldMk cId="3925676025" sldId="326"/>
        </pc:sldMkLst>
      </pc:sldChg>
      <pc:sldChg chg="modSp mod">
        <pc:chgData name="Bloom, Ashley (EOTSS)" userId="72d0e8ae-2e4f-4bb9-94cd-a4385f38aed0" providerId="ADAL" clId="{01A03B33-CB6A-4743-947B-51B8D2B931F3}" dt="2024-08-27T21:54:46.911" v="272" actId="20577"/>
        <pc:sldMkLst>
          <pc:docMk/>
          <pc:sldMk cId="2689717624" sldId="327"/>
        </pc:sldMkLst>
        <pc:spChg chg="mod">
          <ac:chgData name="Bloom, Ashley (EOTSS)" userId="72d0e8ae-2e4f-4bb9-94cd-a4385f38aed0" providerId="ADAL" clId="{01A03B33-CB6A-4743-947B-51B8D2B931F3}" dt="2024-08-27T21:54:46.911" v="272" actId="20577"/>
          <ac:spMkLst>
            <pc:docMk/>
            <pc:sldMk cId="2689717624" sldId="327"/>
            <ac:spMk id="2" creationId="{1D3CAAB8-B132-3A81-DBAE-46A8248008CB}"/>
          </ac:spMkLst>
        </pc:spChg>
        <pc:spChg chg="mod">
          <ac:chgData name="Bloom, Ashley (EOTSS)" userId="72d0e8ae-2e4f-4bb9-94cd-a4385f38aed0" providerId="ADAL" clId="{01A03B33-CB6A-4743-947B-51B8D2B931F3}" dt="2024-08-27T21:42:53.216" v="176" actId="27636"/>
          <ac:spMkLst>
            <pc:docMk/>
            <pc:sldMk cId="2689717624" sldId="327"/>
            <ac:spMk id="3" creationId="{333CE3B7-3719-182B-AB68-E73D8C9E816F}"/>
          </ac:spMkLst>
        </pc:spChg>
      </pc:sldChg>
      <pc:sldChg chg="modSp mod">
        <pc:chgData name="Bloom, Ashley (EOTSS)" userId="72d0e8ae-2e4f-4bb9-94cd-a4385f38aed0" providerId="ADAL" clId="{01A03B33-CB6A-4743-947B-51B8D2B931F3}" dt="2024-08-27T21:44:53.072" v="231" actId="20577"/>
        <pc:sldMkLst>
          <pc:docMk/>
          <pc:sldMk cId="2047830750" sldId="333"/>
        </pc:sldMkLst>
        <pc:spChg chg="mod">
          <ac:chgData name="Bloom, Ashley (EOTSS)" userId="72d0e8ae-2e4f-4bb9-94cd-a4385f38aed0" providerId="ADAL" clId="{01A03B33-CB6A-4743-947B-51B8D2B931F3}" dt="2024-08-27T21:44:53.072" v="231" actId="20577"/>
          <ac:spMkLst>
            <pc:docMk/>
            <pc:sldMk cId="2047830750" sldId="333"/>
            <ac:spMk id="5" creationId="{287D025C-3BFB-7356-B452-63A3CAE75A33}"/>
          </ac:spMkLst>
        </pc:spChg>
      </pc:sldChg>
      <pc:sldChg chg="del">
        <pc:chgData name="Bloom, Ashley (EOTSS)" userId="72d0e8ae-2e4f-4bb9-94cd-a4385f38aed0" providerId="ADAL" clId="{01A03B33-CB6A-4743-947B-51B8D2B931F3}" dt="2024-08-27T21:42:06.571" v="172" actId="2696"/>
        <pc:sldMkLst>
          <pc:docMk/>
          <pc:sldMk cId="3200332787" sldId="335"/>
        </pc:sldMkLst>
      </pc:sldChg>
      <pc:sldChg chg="del">
        <pc:chgData name="Bloom, Ashley (EOTSS)" userId="72d0e8ae-2e4f-4bb9-94cd-a4385f38aed0" providerId="ADAL" clId="{01A03B33-CB6A-4743-947B-51B8D2B931F3}" dt="2024-08-27T21:41:23.573" v="169" actId="2696"/>
        <pc:sldMkLst>
          <pc:docMk/>
          <pc:sldMk cId="3220738584" sldId="336"/>
        </pc:sldMkLst>
      </pc:sldChg>
      <pc:sldChg chg="del">
        <pc:chgData name="Bloom, Ashley (EOTSS)" userId="72d0e8ae-2e4f-4bb9-94cd-a4385f38aed0" providerId="ADAL" clId="{01A03B33-CB6A-4743-947B-51B8D2B931F3}" dt="2024-08-27T21:41:29.739" v="170" actId="2696"/>
        <pc:sldMkLst>
          <pc:docMk/>
          <pc:sldMk cId="2554986141" sldId="33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8/29/2024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13</a:t>
            </a:fld>
            <a:endParaRPr lang="en-US" dirty="0"/>
          </a:p>
        </p:txBody>
      </p:sp>
    </p:spTree>
    <p:extLst>
      <p:ext uri="{BB962C8B-B14F-4D97-AF65-F5344CB8AC3E}">
        <p14:creationId xmlns:p14="http://schemas.microsoft.com/office/powerpoint/2010/main" val="78391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8/29/2024</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8/29/2024</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8/29/2024</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8/29/2024</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8/29/2024</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8/29/2024</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8/29/2024</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8/29/2024</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8/29/2024</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8/29/2024</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8/29/2024</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8/29/2024</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24000" y="1436916"/>
            <a:ext cx="9144000" cy="3063650"/>
          </a:xfrm>
        </p:spPr>
        <p:txBody>
          <a:bodyPr>
            <a:normAutofit fontScale="90000"/>
          </a:bodyPr>
          <a:lstStyle/>
          <a:p>
            <a:r>
              <a:rPr lang="en-US" dirty="0">
                <a:solidFill>
                  <a:schemeClr val="bg2"/>
                </a:solidFill>
              </a:rPr>
              <a:t>Digital Accessibility and Equity Governance Board Accessibility Training Plan Working Group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4811485"/>
            <a:ext cx="9144000" cy="1436917"/>
          </a:xfrm>
        </p:spPr>
        <p:txBody>
          <a:bodyPr/>
          <a:lstStyle/>
          <a:p>
            <a:r>
              <a:rPr lang="en-US" dirty="0">
                <a:solidFill>
                  <a:schemeClr val="bg2"/>
                </a:solidFill>
              </a:rPr>
              <a:t>September 5, 2024</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46871-1E56-CC42-6F9A-311E80F242E5}"/>
              </a:ext>
            </a:extLst>
          </p:cNvPr>
          <p:cNvSpPr>
            <a:spLocks noGrp="1"/>
          </p:cNvSpPr>
          <p:nvPr>
            <p:ph type="title"/>
          </p:nvPr>
        </p:nvSpPr>
        <p:spPr/>
        <p:txBody>
          <a:bodyPr/>
          <a:lstStyle/>
          <a:p>
            <a:pPr algn="ctr"/>
            <a:r>
              <a:rPr lang="en-US" dirty="0"/>
              <a:t>Goals Discussion</a:t>
            </a:r>
          </a:p>
        </p:txBody>
      </p:sp>
      <p:sp>
        <p:nvSpPr>
          <p:cNvPr id="3" name="Content Placeholder 2">
            <a:extLst>
              <a:ext uri="{FF2B5EF4-FFF2-40B4-BE49-F238E27FC236}">
                <a16:creationId xmlns:a16="http://schemas.microsoft.com/office/drawing/2014/main" id="{84808A42-024C-600A-AE68-1D81A08EB52E}"/>
              </a:ext>
            </a:extLst>
          </p:cNvPr>
          <p:cNvSpPr>
            <a:spLocks noGrp="1"/>
          </p:cNvSpPr>
          <p:nvPr>
            <p:ph idx="1"/>
          </p:nvPr>
        </p:nvSpPr>
        <p:spPr/>
        <p:txBody>
          <a:bodyPr>
            <a:normAutofit lnSpcReduction="10000"/>
          </a:bodyPr>
          <a:lstStyle/>
          <a:p>
            <a:pPr marL="0" indent="0">
              <a:buNone/>
            </a:pPr>
            <a:r>
              <a:rPr lang="en-US" dirty="0"/>
              <a:t>Discuss and decide on multiple measurable and achievable goals for an accessibility training plan</a:t>
            </a:r>
          </a:p>
          <a:p>
            <a:pPr marL="0" indent="0">
              <a:buNone/>
            </a:pPr>
            <a:endParaRPr lang="en-US" dirty="0"/>
          </a:p>
          <a:p>
            <a:pPr marL="0" indent="0">
              <a:buNone/>
            </a:pPr>
            <a:r>
              <a:rPr lang="en-US" dirty="0"/>
              <a:t>Proposed goals</a:t>
            </a:r>
          </a:p>
          <a:p>
            <a:pPr marL="0" indent="0">
              <a:buNone/>
            </a:pPr>
            <a:r>
              <a:rPr lang="en-US" dirty="0"/>
              <a:t>Provide introductory training for current Commonwealth employees, new hires and contractors to get a basic understanding of digital accessibility</a:t>
            </a:r>
          </a:p>
          <a:p>
            <a:pPr marL="0" indent="0">
              <a:buNone/>
            </a:pPr>
            <a:r>
              <a:rPr lang="en-US" dirty="0"/>
              <a:t>Provide relatable role-based trainings incorporating Commonwealth content to increase digital accessibility knowledge and skills for all Commonwealth employees and contractors </a:t>
            </a:r>
          </a:p>
        </p:txBody>
      </p:sp>
    </p:spTree>
    <p:extLst>
      <p:ext uri="{BB962C8B-B14F-4D97-AF65-F5344CB8AC3E}">
        <p14:creationId xmlns:p14="http://schemas.microsoft.com/office/powerpoint/2010/main" val="3010108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2B765-92D4-C654-22CF-EDEE60804D3A}"/>
              </a:ext>
            </a:extLst>
          </p:cNvPr>
          <p:cNvSpPr>
            <a:spLocks noGrp="1"/>
          </p:cNvSpPr>
          <p:nvPr>
            <p:ph type="title"/>
          </p:nvPr>
        </p:nvSpPr>
        <p:spPr/>
        <p:txBody>
          <a:bodyPr/>
          <a:lstStyle/>
          <a:p>
            <a:pPr algn="ctr"/>
            <a:r>
              <a:rPr lang="en-US" dirty="0"/>
              <a:t>Review State of Minnesota Accessibility Training Plan Outline</a:t>
            </a:r>
          </a:p>
        </p:txBody>
      </p:sp>
      <p:sp>
        <p:nvSpPr>
          <p:cNvPr id="3" name="Content Placeholder 2">
            <a:extLst>
              <a:ext uri="{FF2B5EF4-FFF2-40B4-BE49-F238E27FC236}">
                <a16:creationId xmlns:a16="http://schemas.microsoft.com/office/drawing/2014/main" id="{F75A2BED-937E-27BA-64D6-97B573E9CA44}"/>
              </a:ext>
            </a:extLst>
          </p:cNvPr>
          <p:cNvSpPr>
            <a:spLocks noGrp="1"/>
          </p:cNvSpPr>
          <p:nvPr>
            <p:ph idx="1"/>
          </p:nvPr>
        </p:nvSpPr>
        <p:spPr/>
        <p:txBody>
          <a:bodyPr/>
          <a:lstStyle/>
          <a:p>
            <a:pPr marL="0" indent="0">
              <a:buNone/>
            </a:pPr>
            <a:r>
              <a:rPr lang="en-US" dirty="0"/>
              <a:t>State of Minnesota digital accessibility training plan contents</a:t>
            </a:r>
          </a:p>
          <a:p>
            <a:pPr marL="0" indent="0">
              <a:buNone/>
            </a:pPr>
            <a:endParaRPr lang="en-US" dirty="0"/>
          </a:p>
          <a:p>
            <a:pPr marL="514350" indent="-514350">
              <a:buFont typeface="+mj-lt"/>
              <a:buAutoNum type="arabicPeriod"/>
            </a:pPr>
            <a:r>
              <a:rPr lang="en-US" dirty="0"/>
              <a:t>Provides a training offerings outline including introduction and role-based modules</a:t>
            </a:r>
          </a:p>
          <a:p>
            <a:pPr marL="514350" indent="-514350">
              <a:buFont typeface="+mj-lt"/>
              <a:buAutoNum type="arabicPeriod"/>
            </a:pPr>
            <a:r>
              <a:rPr lang="en-US" dirty="0"/>
              <a:t>Includes training module examples and points to helpful resources found on the state of Minnesota website</a:t>
            </a:r>
          </a:p>
          <a:p>
            <a:pPr marL="514350" indent="-514350">
              <a:buFont typeface="+mj-lt"/>
              <a:buAutoNum type="arabicPeriod"/>
            </a:pPr>
            <a:r>
              <a:rPr lang="en-US" dirty="0"/>
              <a:t>Would not need to reinvent the wheel and can create training modules that are relatable for Commonwealth employee’s day-to-day work</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652699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87D025C-3BFB-7356-B452-63A3CAE75A33}"/>
              </a:ext>
            </a:extLst>
          </p:cNvPr>
          <p:cNvSpPr>
            <a:spLocks noGrp="1"/>
          </p:cNvSpPr>
          <p:nvPr>
            <p:ph type="ctrTitle"/>
          </p:nvPr>
        </p:nvSpPr>
        <p:spPr/>
        <p:txBody>
          <a:bodyPr>
            <a:normAutofit fontScale="90000"/>
          </a:bodyPr>
          <a:lstStyle/>
          <a:p>
            <a:r>
              <a:rPr lang="en-US" dirty="0">
                <a:solidFill>
                  <a:schemeClr val="bg2"/>
                </a:solidFill>
              </a:rPr>
              <a:t>Next Steps </a:t>
            </a:r>
            <a:br>
              <a:rPr lang="en-US" dirty="0">
                <a:solidFill>
                  <a:schemeClr val="bg2"/>
                </a:solidFill>
              </a:rPr>
            </a:br>
            <a:r>
              <a:rPr lang="en-US" dirty="0">
                <a:solidFill>
                  <a:schemeClr val="bg2"/>
                </a:solidFill>
              </a:rPr>
              <a:t>for Accessibility Training Plan Working Group</a:t>
            </a:r>
          </a:p>
        </p:txBody>
      </p:sp>
      <p:sp>
        <p:nvSpPr>
          <p:cNvPr id="6" name="Subtitle 5">
            <a:extLst>
              <a:ext uri="{FF2B5EF4-FFF2-40B4-BE49-F238E27FC236}">
                <a16:creationId xmlns:a16="http://schemas.microsoft.com/office/drawing/2014/main" id="{5736484A-E4EC-40C9-FDA6-61675BB6765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0478307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What is Next for This Working Group</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a:xfrm>
            <a:off x="838200" y="1871330"/>
            <a:ext cx="10515600" cy="4837814"/>
          </a:xfrm>
        </p:spPr>
        <p:txBody>
          <a:bodyPr vert="horz" lIns="91440" tIns="45720" rIns="91440" bIns="45720" rtlCol="0" anchor="t">
            <a:normAutofit/>
          </a:bodyPr>
          <a:lstStyle/>
          <a:p>
            <a:pPr marL="0" indent="0">
              <a:buNone/>
            </a:pPr>
            <a:r>
              <a:rPr lang="en-US" dirty="0"/>
              <a:t>Coming up for this working group</a:t>
            </a:r>
          </a:p>
          <a:p>
            <a:pPr marL="0" indent="0">
              <a:buNone/>
            </a:pPr>
            <a:endParaRPr lang="en-US" dirty="0"/>
          </a:p>
          <a:p>
            <a:pPr marL="514350" indent="-514350">
              <a:buFont typeface="+mj-lt"/>
              <a:buAutoNum type="arabicPeriod"/>
            </a:pPr>
            <a:r>
              <a:rPr lang="en-US" dirty="0"/>
              <a:t>Present goals at September 11</a:t>
            </a:r>
            <a:r>
              <a:rPr lang="en-US" baseline="30000" dirty="0"/>
              <a:t>th</a:t>
            </a:r>
            <a:r>
              <a:rPr lang="en-US" dirty="0"/>
              <a:t> board meeting</a:t>
            </a:r>
          </a:p>
          <a:p>
            <a:pPr marL="514350" indent="-514350">
              <a:buFont typeface="+mj-lt"/>
              <a:buAutoNum type="arabicPeriod"/>
            </a:pPr>
            <a:r>
              <a:rPr lang="en-US" dirty="0"/>
              <a:t>Continue to meet to create a list of recommendations for board feedback</a:t>
            </a:r>
          </a:p>
          <a:p>
            <a:pPr marL="514350" indent="-514350">
              <a:buFont typeface="+mj-lt"/>
              <a:buAutoNum type="arabicPeriod"/>
            </a:pPr>
            <a:r>
              <a:rPr lang="en-US" dirty="0"/>
              <a:t>Present list of recommendations for board feedback</a:t>
            </a:r>
          </a:p>
          <a:p>
            <a:pPr marL="514350" indent="-514350">
              <a:buFont typeface="+mj-lt"/>
              <a:buAutoNum type="arabicPeriod"/>
            </a:pPr>
            <a:r>
              <a:rPr lang="en-US" dirty="0"/>
              <a:t>Create list of final recommendations to present to the board at a future meeting</a:t>
            </a:r>
          </a:p>
        </p:txBody>
      </p:sp>
    </p:spTree>
    <p:extLst>
      <p:ext uri="{BB962C8B-B14F-4D97-AF65-F5344CB8AC3E}">
        <p14:creationId xmlns:p14="http://schemas.microsoft.com/office/powerpoint/2010/main" val="2890622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Working Group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75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p:txBody>
      </p:sp>
    </p:spTree>
    <p:extLst>
      <p:ext uri="{BB962C8B-B14F-4D97-AF65-F5344CB8AC3E}">
        <p14:creationId xmlns:p14="http://schemas.microsoft.com/office/powerpoint/2010/main" val="1409002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Introduction and Roll Call</a:t>
            </a:r>
          </a:p>
          <a:p>
            <a:pPr marL="514350" indent="-514350">
              <a:buFont typeface="+mj-lt"/>
              <a:buAutoNum type="arabicPeriod"/>
            </a:pPr>
            <a:r>
              <a:rPr lang="en-US" dirty="0"/>
              <a:t>Review Discussion Points from August Meeting</a:t>
            </a:r>
          </a:p>
          <a:p>
            <a:pPr marL="514350" indent="-514350">
              <a:buFont typeface="+mj-lt"/>
              <a:buAutoNum type="arabicPeriod"/>
            </a:pPr>
            <a:r>
              <a:rPr lang="en-US" dirty="0"/>
              <a:t>Discuss and Finalize Goals</a:t>
            </a:r>
          </a:p>
          <a:p>
            <a:pPr marL="514350" indent="-514350">
              <a:buFont typeface="+mj-lt"/>
              <a:buAutoNum type="arabicPeriod"/>
            </a:pPr>
            <a:r>
              <a:rPr lang="en-US" dirty="0"/>
              <a:t>Review State of Minnesota Training Plan Outline</a:t>
            </a:r>
          </a:p>
          <a:p>
            <a:pPr marL="514350" indent="-514350">
              <a:buFont typeface="+mj-lt"/>
              <a:buAutoNum type="arabicPeriod"/>
            </a:pPr>
            <a:r>
              <a:rPr lang="en-US" dirty="0"/>
              <a:t>Working Group Next Steps</a:t>
            </a:r>
          </a:p>
          <a:p>
            <a:pPr marL="514350" indent="-514350">
              <a:buFont typeface="+mj-lt"/>
              <a:buAutoNum type="arabicPeriod"/>
            </a:pPr>
            <a:r>
              <a:rPr lang="en-US" dirty="0"/>
              <a:t>Working Group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Introduction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Working Group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199" y="1825625"/>
            <a:ext cx="10722429" cy="4351338"/>
          </a:xfrm>
        </p:spPr>
        <p:txBody>
          <a:bodyPr>
            <a:normAutofit lnSpcReduction="10000"/>
          </a:bodyPr>
          <a:lstStyle/>
          <a:p>
            <a:pPr marL="609600" indent="-457200"/>
            <a:r>
              <a:rPr lang="en-US" b="1" dirty="0"/>
              <a:t>Jason Snyder,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r>
              <a:rPr lang="en-US" b="1" dirty="0"/>
              <a:t>Ashley Bloom, </a:t>
            </a:r>
            <a:r>
              <a:rPr lang="en-US" dirty="0"/>
              <a:t>CIAO, Executive Office of Technology Services and Security</a:t>
            </a:r>
          </a:p>
          <a:p>
            <a:pPr marL="609600" indent="-457200"/>
            <a:r>
              <a:rPr lang="en-US" b="1" dirty="0"/>
              <a:t>Brian Chase</a:t>
            </a:r>
            <a:r>
              <a:rPr lang="en-US" dirty="0"/>
              <a:t>, </a:t>
            </a:r>
            <a:r>
              <a:rPr lang="en-US" dirty="0">
                <a:ea typeface="Noto Sans Light" panose="020B0402040504020204" pitchFamily="34" charset="0"/>
                <a:cs typeface="Noto Sans Light" panose="020B0402040504020204" pitchFamily="34" charset="0"/>
              </a:rPr>
              <a:t>Secretariat CIO, Executive Office of Veterans Services</a:t>
            </a:r>
          </a:p>
          <a:p>
            <a:pPr marL="609600" indent="-457200"/>
            <a:r>
              <a:rPr lang="en-US" b="1" dirty="0"/>
              <a:t>Ellen Christy, </a:t>
            </a:r>
            <a:r>
              <a:rPr lang="en-US" dirty="0"/>
              <a:t>Secretariat CIO, Executive Office of Economic Development</a:t>
            </a:r>
          </a:p>
          <a:p>
            <a:pPr marL="609600" indent="-457200"/>
            <a:r>
              <a:rPr lang="en-US" b="1" dirty="0"/>
              <a:t>Larry Goldberg, </a:t>
            </a:r>
            <a:r>
              <a:rPr lang="en-US" dirty="0"/>
              <a:t>Public Board Member</a:t>
            </a:r>
          </a:p>
          <a:p>
            <a:pPr marL="609600" indent="-457200"/>
            <a:r>
              <a:rPr lang="en-US" b="1" dirty="0"/>
              <a:t>David Kingsbury, </a:t>
            </a:r>
            <a:r>
              <a:rPr lang="en-US" dirty="0"/>
              <a:t>Public Board Member</a:t>
            </a:r>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a:xfrm>
            <a:off x="598713" y="365125"/>
            <a:ext cx="11168743" cy="1325563"/>
          </a:xfrm>
        </p:spPr>
        <p:txBody>
          <a:bodyPr/>
          <a:lstStyle/>
          <a:p>
            <a:pPr algn="ctr"/>
            <a:r>
              <a:rPr lang="en-US" dirty="0"/>
              <a:t>Accessibility Training Plan Objective</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838200" y="1690688"/>
            <a:ext cx="10515600" cy="4602889"/>
          </a:xfrm>
        </p:spPr>
        <p:txBody>
          <a:bodyPr>
            <a:normAutofit/>
          </a:bodyPr>
          <a:lstStyle/>
          <a:p>
            <a:pPr marL="0" indent="0">
              <a:buNone/>
            </a:pPr>
            <a:r>
              <a:rPr lang="en-US" dirty="0"/>
              <a:t>Provide accessibility training to introduce Commonwealth employees to digital accessibility in conjunction with role-based accessibility requirements</a:t>
            </a:r>
          </a:p>
          <a:p>
            <a:pPr marL="0" indent="0">
              <a:buNone/>
            </a:pPr>
            <a:endParaRPr lang="en-US" dirty="0"/>
          </a:p>
        </p:txBody>
      </p:sp>
    </p:spTree>
    <p:extLst>
      <p:ext uri="{BB962C8B-B14F-4D97-AF65-F5344CB8AC3E}">
        <p14:creationId xmlns:p14="http://schemas.microsoft.com/office/powerpoint/2010/main" val="2689717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3D192-92C4-1F78-A085-4A7B2467A933}"/>
              </a:ext>
            </a:extLst>
          </p:cNvPr>
          <p:cNvSpPr>
            <a:spLocks noGrp="1"/>
          </p:cNvSpPr>
          <p:nvPr>
            <p:ph type="title"/>
          </p:nvPr>
        </p:nvSpPr>
        <p:spPr/>
        <p:txBody>
          <a:bodyPr/>
          <a:lstStyle/>
          <a:p>
            <a:pPr algn="ctr"/>
            <a:r>
              <a:rPr lang="en-US" dirty="0"/>
              <a:t>Executive Order 614 Training</a:t>
            </a:r>
          </a:p>
        </p:txBody>
      </p:sp>
      <p:sp>
        <p:nvSpPr>
          <p:cNvPr id="3" name="Content Placeholder 2">
            <a:extLst>
              <a:ext uri="{FF2B5EF4-FFF2-40B4-BE49-F238E27FC236}">
                <a16:creationId xmlns:a16="http://schemas.microsoft.com/office/drawing/2014/main" id="{A9A8F773-C5BC-AAC0-FC45-A20603E799AE}"/>
              </a:ext>
            </a:extLst>
          </p:cNvPr>
          <p:cNvSpPr>
            <a:spLocks noGrp="1"/>
          </p:cNvSpPr>
          <p:nvPr>
            <p:ph idx="1"/>
          </p:nvPr>
        </p:nvSpPr>
        <p:spPr/>
        <p:txBody>
          <a:bodyPr/>
          <a:lstStyle/>
          <a:p>
            <a:pPr marL="0" indent="0">
              <a:buNone/>
            </a:pPr>
            <a:r>
              <a:rPr lang="en-US" dirty="0"/>
              <a:t>From Executive Order 614:</a:t>
            </a:r>
          </a:p>
          <a:p>
            <a:pPr marL="0" indent="0">
              <a:buNone/>
            </a:pPr>
            <a:endParaRPr lang="en-US" dirty="0"/>
          </a:p>
          <a:p>
            <a:pPr marL="0" indent="0">
              <a:buNone/>
            </a:pPr>
            <a:r>
              <a:rPr lang="en-US" dirty="0"/>
              <a:t>The CIAO, in consultation with the Board, shall assess the current digital accessibility training requirements for executive department employees with responsibility for digital content and, in collaboration with Massachusetts Office on Disability and the Human Resources Division, develop and implement a Digital Accessibility and Equity Training Plan that may establish new training or continuing education requirements for such employees.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996991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62AA073-EEE5-17C7-9C76-5ED45613061E}"/>
              </a:ext>
            </a:extLst>
          </p:cNvPr>
          <p:cNvSpPr>
            <a:spLocks noGrp="1"/>
          </p:cNvSpPr>
          <p:nvPr>
            <p:ph type="ctrTitle"/>
          </p:nvPr>
        </p:nvSpPr>
        <p:spPr/>
        <p:txBody>
          <a:bodyPr/>
          <a:lstStyle/>
          <a:p>
            <a:r>
              <a:rPr lang="en-US" dirty="0">
                <a:solidFill>
                  <a:schemeClr val="bg2"/>
                </a:solidFill>
              </a:rPr>
              <a:t>Review Discussion Points from August Meeting</a:t>
            </a:r>
          </a:p>
        </p:txBody>
      </p:sp>
      <p:sp>
        <p:nvSpPr>
          <p:cNvPr id="5" name="Subtitle 4">
            <a:extLst>
              <a:ext uri="{FF2B5EF4-FFF2-40B4-BE49-F238E27FC236}">
                <a16:creationId xmlns:a16="http://schemas.microsoft.com/office/drawing/2014/main" id="{1A882438-0202-AD37-2403-E958878C21A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451364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8B2C1-63E7-C30C-0043-F1C67DBD9AFB}"/>
              </a:ext>
            </a:extLst>
          </p:cNvPr>
          <p:cNvSpPr>
            <a:spLocks noGrp="1"/>
          </p:cNvSpPr>
          <p:nvPr>
            <p:ph type="title"/>
          </p:nvPr>
        </p:nvSpPr>
        <p:spPr/>
        <p:txBody>
          <a:bodyPr/>
          <a:lstStyle/>
          <a:p>
            <a:pPr algn="ctr"/>
            <a:r>
              <a:rPr lang="en-US" dirty="0"/>
              <a:t>August Meeting Discussion Points</a:t>
            </a:r>
          </a:p>
        </p:txBody>
      </p:sp>
      <p:sp>
        <p:nvSpPr>
          <p:cNvPr id="3" name="Content Placeholder 2">
            <a:extLst>
              <a:ext uri="{FF2B5EF4-FFF2-40B4-BE49-F238E27FC236}">
                <a16:creationId xmlns:a16="http://schemas.microsoft.com/office/drawing/2014/main" id="{8B8D2E79-13C1-9E06-D93C-A05EEC0EFA89}"/>
              </a:ext>
            </a:extLst>
          </p:cNvPr>
          <p:cNvSpPr>
            <a:spLocks noGrp="1"/>
          </p:cNvSpPr>
          <p:nvPr>
            <p:ph idx="1"/>
          </p:nvPr>
        </p:nvSpPr>
        <p:spPr/>
        <p:txBody>
          <a:bodyPr/>
          <a:lstStyle/>
          <a:p>
            <a:r>
              <a:rPr lang="en-US" dirty="0"/>
              <a:t>Identify what types of training are currently available</a:t>
            </a:r>
          </a:p>
          <a:p>
            <a:r>
              <a:rPr lang="en-US" dirty="0"/>
              <a:t>Identify accessibility areas for training</a:t>
            </a:r>
          </a:p>
          <a:p>
            <a:r>
              <a:rPr lang="en-US" dirty="0"/>
              <a:t>Admin and Finance looked into vendor-provided training</a:t>
            </a:r>
          </a:p>
          <a:p>
            <a:r>
              <a:rPr lang="en-US" dirty="0"/>
              <a:t>Create intro training for digital accessibility</a:t>
            </a:r>
          </a:p>
          <a:p>
            <a:r>
              <a:rPr lang="en-US" dirty="0"/>
              <a:t>Create digital accessibility FAQs and terms glossary</a:t>
            </a:r>
          </a:p>
          <a:p>
            <a:r>
              <a:rPr lang="en-US" dirty="0"/>
              <a:t>Human Resources Division has training platform with tracking and checks</a:t>
            </a:r>
          </a:p>
          <a:p>
            <a:r>
              <a:rPr lang="en-US" dirty="0"/>
              <a:t>Training provision for IT vs non-IT </a:t>
            </a:r>
          </a:p>
        </p:txBody>
      </p:sp>
    </p:spTree>
    <p:extLst>
      <p:ext uri="{BB962C8B-B14F-4D97-AF65-F5344CB8AC3E}">
        <p14:creationId xmlns:p14="http://schemas.microsoft.com/office/powerpoint/2010/main" val="2636467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36D487A-4CD6-681A-6EF4-35CFEDD189A2}"/>
              </a:ext>
            </a:extLst>
          </p:cNvPr>
          <p:cNvSpPr>
            <a:spLocks noGrp="1"/>
          </p:cNvSpPr>
          <p:nvPr>
            <p:ph type="ctrTitle"/>
          </p:nvPr>
        </p:nvSpPr>
        <p:spPr/>
        <p:txBody>
          <a:bodyPr/>
          <a:lstStyle/>
          <a:p>
            <a:r>
              <a:rPr lang="en-US" dirty="0">
                <a:solidFill>
                  <a:schemeClr val="bg2"/>
                </a:solidFill>
              </a:rPr>
              <a:t>Discuss and Finalize Goals</a:t>
            </a:r>
          </a:p>
        </p:txBody>
      </p:sp>
      <p:sp>
        <p:nvSpPr>
          <p:cNvPr id="3" name="Content Placeholder 2">
            <a:extLst>
              <a:ext uri="{FF2B5EF4-FFF2-40B4-BE49-F238E27FC236}">
                <a16:creationId xmlns:a16="http://schemas.microsoft.com/office/drawing/2014/main" id="{819515FF-0DA9-BA2A-2BFF-F5060E931188}"/>
              </a:ext>
            </a:extLst>
          </p:cNvPr>
          <p:cNvSpPr>
            <a:spLocks noGrp="1"/>
          </p:cNvSpPr>
          <p:nvPr>
            <p:ph type="subTitle" idx="1"/>
          </p:nvPr>
        </p:nvSpPr>
        <p:spPr/>
        <p:txBody>
          <a:bodyPr/>
          <a:lstStyle/>
          <a:p>
            <a:pPr marL="0" indent="0">
              <a:buNone/>
            </a:pPr>
            <a:r>
              <a:rPr lang="en-US" dirty="0"/>
              <a:t>Discuss and Finalize Goals</a:t>
            </a:r>
          </a:p>
        </p:txBody>
      </p:sp>
    </p:spTree>
    <p:extLst>
      <p:ext uri="{BB962C8B-B14F-4D97-AF65-F5344CB8AC3E}">
        <p14:creationId xmlns:p14="http://schemas.microsoft.com/office/powerpoint/2010/main" val="875351053"/>
      </p:ext>
    </p:extLst>
  </p:cSld>
  <p:clrMapOvr>
    <a:masterClrMapping/>
  </p:clrMapOvr>
</p:sld>
</file>

<file path=ppt/theme/theme1.xml><?xml version="1.0" encoding="utf-8"?>
<a:theme xmlns:a="http://schemas.openxmlformats.org/drawingml/2006/main" name="Office Theme">
  <a:themeElements>
    <a:clrScheme name="Office">
      <a:dk1>
        <a:sysClr val="windowText" lastClr="FFFFFF"/>
      </a:dk1>
      <a:lt1>
        <a:sysClr val="window" lastClr="000000"/>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FFFFFF"/>
      </a:dk1>
      <a:lt1>
        <a:sysClr val="window" lastClr="000000"/>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4E3F6D-E5D6-4FC5-8B0C-1393D9298C9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8220</TotalTime>
  <Words>555</Words>
  <Application>Microsoft Office PowerPoint</Application>
  <PresentationFormat>Widescreen</PresentationFormat>
  <Paragraphs>67</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Aptos Display</vt:lpstr>
      <vt:lpstr>Arial</vt:lpstr>
      <vt:lpstr>Noto Sans</vt:lpstr>
      <vt:lpstr>Noto Sans Light</vt:lpstr>
      <vt:lpstr>Wingdings</vt:lpstr>
      <vt:lpstr>Office Theme</vt:lpstr>
      <vt:lpstr>Digital Accessibility and Equity Governance Board Accessibility Training Plan Working Group Meeting</vt:lpstr>
      <vt:lpstr>Meeting Agenda</vt:lpstr>
      <vt:lpstr>Introduction and Roll Call</vt:lpstr>
      <vt:lpstr>Working Group Member Roll Call</vt:lpstr>
      <vt:lpstr>Accessibility Training Plan Objective</vt:lpstr>
      <vt:lpstr>Executive Order 614 Training</vt:lpstr>
      <vt:lpstr>Review Discussion Points from August Meeting</vt:lpstr>
      <vt:lpstr>August Meeting Discussion Points</vt:lpstr>
      <vt:lpstr>Discuss and Finalize Goals</vt:lpstr>
      <vt:lpstr>Goals Discussion</vt:lpstr>
      <vt:lpstr>Review State of Minnesota Accessibility Training Plan Outline</vt:lpstr>
      <vt:lpstr>Next Steps  for Accessibility Training Plan Working Group</vt:lpstr>
      <vt:lpstr>What is Next for This Working Group</vt:lpstr>
      <vt:lpstr>Working Group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Bloom, Ashley (EOTSS)</cp:lastModifiedBy>
  <cp:revision>28</cp:revision>
  <dcterms:created xsi:type="dcterms:W3CDTF">2024-03-08T14:56:14Z</dcterms:created>
  <dcterms:modified xsi:type="dcterms:W3CDTF">2024-08-29T19:51:17Z</dcterms:modified>
</cp:coreProperties>
</file>