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8"/>
  </p:notesMasterIdLst>
  <p:sldIdLst>
    <p:sldId id="256" r:id="rId2"/>
    <p:sldId id="257" r:id="rId3"/>
    <p:sldId id="258" r:id="rId4"/>
    <p:sldId id="259" r:id="rId5"/>
    <p:sldId id="265" r:id="rId6"/>
    <p:sldId id="266" r:id="rId7"/>
    <p:sldId id="278" r:id="rId8"/>
    <p:sldId id="280" r:id="rId9"/>
    <p:sldId id="281" r:id="rId10"/>
    <p:sldId id="279" r:id="rId11"/>
    <p:sldId id="282" r:id="rId12"/>
    <p:sldId id="283" r:id="rId13"/>
    <p:sldId id="284" r:id="rId14"/>
    <p:sldId id="285" r:id="rId15"/>
    <p:sldId id="288" r:id="rId16"/>
    <p:sldId id="271" r:id="rId17"/>
  </p:sldIdLst>
  <p:sldSz cx="12192000" cy="6858000"/>
  <p:notesSz cx="70104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729"/>
  </p:normalViewPr>
  <p:slideViewPr>
    <p:cSldViewPr snapToGrid="0" snapToObjects="1">
      <p:cViewPr varScale="1">
        <p:scale>
          <a:sx n="106" d="100"/>
          <a:sy n="106" d="100"/>
        </p:scale>
        <p:origin x="-108" y="-108"/>
      </p:cViewPr>
      <p:guideLst>
        <p:guide orient="horz" pos="2160"/>
        <p:guide pos="3840"/>
      </p:guideLst>
    </p:cSldViewPr>
  </p:slideViewPr>
  <p:notesTextViewPr>
    <p:cViewPr>
      <p:scale>
        <a:sx n="1" d="1"/>
        <a:sy n="1" d="1"/>
      </p:scale>
      <p:origin x="0" y="156"/>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1" y="0"/>
            <a:ext cx="3037839" cy="464820"/>
          </a:xfrm>
          <a:prstGeom prst="rect">
            <a:avLst/>
          </a:prstGeom>
          <a:noFill/>
          <a:ln>
            <a:noFill/>
          </a:ln>
        </p:spPr>
        <p:txBody>
          <a:bodyPr lIns="93162" tIns="93162" rIns="93162" bIns="93162" anchor="t" anchorCtr="0"/>
          <a:lstStyle>
            <a:lvl1pPr marL="0" marR="0" lvl="0" indent="0" algn="l" rtl="0">
              <a:spcBef>
                <a:spcPts val="0"/>
              </a:spcBef>
              <a:buNone/>
              <a:defRPr sz="1200" b="0" i="0" u="none" strike="noStrike" cap="none">
                <a:solidFill>
                  <a:schemeClr val="dk1"/>
                </a:solidFill>
                <a:latin typeface="Calibri"/>
                <a:ea typeface="Calibri"/>
                <a:cs typeface="Calibri"/>
                <a:sym typeface="Calibri"/>
              </a:defRPr>
            </a:lvl1pPr>
            <a:lvl2pPr marL="465887" marR="0" lvl="1" indent="0" algn="l" rtl="0">
              <a:spcBef>
                <a:spcPts val="0"/>
              </a:spcBef>
              <a:buNone/>
              <a:defRPr sz="1800" b="0" i="0" u="none" strike="noStrike" cap="none">
                <a:solidFill>
                  <a:schemeClr val="dk1"/>
                </a:solidFill>
                <a:latin typeface="Calibri"/>
                <a:ea typeface="Calibri"/>
                <a:cs typeface="Calibri"/>
                <a:sym typeface="Calibri"/>
              </a:defRPr>
            </a:lvl2pPr>
            <a:lvl3pPr marL="931774" marR="0" lvl="2" indent="0" algn="l" rtl="0">
              <a:spcBef>
                <a:spcPts val="0"/>
              </a:spcBef>
              <a:buNone/>
              <a:defRPr sz="1800" b="0" i="0" u="none" strike="noStrike" cap="none">
                <a:solidFill>
                  <a:schemeClr val="dk1"/>
                </a:solidFill>
                <a:latin typeface="Calibri"/>
                <a:ea typeface="Calibri"/>
                <a:cs typeface="Calibri"/>
                <a:sym typeface="Calibri"/>
              </a:defRPr>
            </a:lvl3pPr>
            <a:lvl4pPr marL="1397660" marR="0" lvl="3" indent="0" algn="l" rtl="0">
              <a:spcBef>
                <a:spcPts val="0"/>
              </a:spcBef>
              <a:buNone/>
              <a:defRPr sz="1800" b="0" i="0" u="none" strike="noStrike" cap="none">
                <a:solidFill>
                  <a:schemeClr val="dk1"/>
                </a:solidFill>
                <a:latin typeface="Calibri"/>
                <a:ea typeface="Calibri"/>
                <a:cs typeface="Calibri"/>
                <a:sym typeface="Calibri"/>
              </a:defRPr>
            </a:lvl4pPr>
            <a:lvl5pPr marL="1863547" marR="0" lvl="4" indent="0" algn="l" rtl="0">
              <a:spcBef>
                <a:spcPts val="0"/>
              </a:spcBef>
              <a:buNone/>
              <a:defRPr sz="1800" b="0" i="0" u="none" strike="noStrike" cap="none">
                <a:solidFill>
                  <a:schemeClr val="dk1"/>
                </a:solidFill>
                <a:latin typeface="Calibri"/>
                <a:ea typeface="Calibri"/>
                <a:cs typeface="Calibri"/>
                <a:sym typeface="Calibri"/>
              </a:defRPr>
            </a:lvl5pPr>
            <a:lvl6pPr marL="2329434" marR="0" lvl="5" indent="0" algn="l" rtl="0">
              <a:spcBef>
                <a:spcPts val="0"/>
              </a:spcBef>
              <a:buNone/>
              <a:defRPr sz="1800" b="0" i="0" u="none" strike="noStrike" cap="none">
                <a:solidFill>
                  <a:schemeClr val="dk1"/>
                </a:solidFill>
                <a:latin typeface="Calibri"/>
                <a:ea typeface="Calibri"/>
                <a:cs typeface="Calibri"/>
                <a:sym typeface="Calibri"/>
              </a:defRPr>
            </a:lvl6pPr>
            <a:lvl7pPr marL="2795321" marR="0" lvl="6" indent="0" algn="l" rtl="0">
              <a:spcBef>
                <a:spcPts val="0"/>
              </a:spcBef>
              <a:buNone/>
              <a:defRPr sz="1800" b="0" i="0" u="none" strike="noStrike" cap="none">
                <a:solidFill>
                  <a:schemeClr val="dk1"/>
                </a:solidFill>
                <a:latin typeface="Calibri"/>
                <a:ea typeface="Calibri"/>
                <a:cs typeface="Calibri"/>
                <a:sym typeface="Calibri"/>
              </a:defRPr>
            </a:lvl7pPr>
            <a:lvl8pPr marL="3261208" marR="0" lvl="7" indent="0" algn="l" rtl="0">
              <a:spcBef>
                <a:spcPts val="0"/>
              </a:spcBef>
              <a:buNone/>
              <a:defRPr sz="1800" b="0" i="0" u="none" strike="noStrike" cap="none">
                <a:solidFill>
                  <a:schemeClr val="dk1"/>
                </a:solidFill>
                <a:latin typeface="Calibri"/>
                <a:ea typeface="Calibri"/>
                <a:cs typeface="Calibri"/>
                <a:sym typeface="Calibri"/>
              </a:defRPr>
            </a:lvl8pPr>
            <a:lvl9pPr marL="3727094"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4" name="Shape 4"/>
          <p:cNvSpPr txBox="1">
            <a:spLocks noGrp="1"/>
          </p:cNvSpPr>
          <p:nvPr>
            <p:ph type="dt" idx="10"/>
          </p:nvPr>
        </p:nvSpPr>
        <p:spPr>
          <a:xfrm>
            <a:off x="3970937" y="0"/>
            <a:ext cx="3037839" cy="464820"/>
          </a:xfrm>
          <a:prstGeom prst="rect">
            <a:avLst/>
          </a:prstGeom>
          <a:noFill/>
          <a:ln>
            <a:noFill/>
          </a:ln>
        </p:spPr>
        <p:txBody>
          <a:bodyPr lIns="93162" tIns="93162" rIns="93162" bIns="93162" anchor="t" anchorCtr="0"/>
          <a:lstStyle>
            <a:lvl1pPr marL="0" marR="0" lvl="0" indent="0" algn="r" rtl="0">
              <a:spcBef>
                <a:spcPts val="0"/>
              </a:spcBef>
              <a:buNone/>
              <a:defRPr sz="1200" b="0" i="0" u="none" strike="noStrike" cap="none">
                <a:solidFill>
                  <a:schemeClr val="dk1"/>
                </a:solidFill>
                <a:latin typeface="Calibri"/>
                <a:ea typeface="Calibri"/>
                <a:cs typeface="Calibri"/>
                <a:sym typeface="Calibri"/>
              </a:defRPr>
            </a:lvl1pPr>
            <a:lvl2pPr marL="465887" marR="0" lvl="1" indent="0" algn="l" rtl="0">
              <a:spcBef>
                <a:spcPts val="0"/>
              </a:spcBef>
              <a:buNone/>
              <a:defRPr sz="1800" b="0" i="0" u="none" strike="noStrike" cap="none">
                <a:solidFill>
                  <a:schemeClr val="dk1"/>
                </a:solidFill>
                <a:latin typeface="Calibri"/>
                <a:ea typeface="Calibri"/>
                <a:cs typeface="Calibri"/>
                <a:sym typeface="Calibri"/>
              </a:defRPr>
            </a:lvl2pPr>
            <a:lvl3pPr marL="931774" marR="0" lvl="2" indent="0" algn="l" rtl="0">
              <a:spcBef>
                <a:spcPts val="0"/>
              </a:spcBef>
              <a:buNone/>
              <a:defRPr sz="1800" b="0" i="0" u="none" strike="noStrike" cap="none">
                <a:solidFill>
                  <a:schemeClr val="dk1"/>
                </a:solidFill>
                <a:latin typeface="Calibri"/>
                <a:ea typeface="Calibri"/>
                <a:cs typeface="Calibri"/>
                <a:sym typeface="Calibri"/>
              </a:defRPr>
            </a:lvl3pPr>
            <a:lvl4pPr marL="1397660" marR="0" lvl="3" indent="0" algn="l" rtl="0">
              <a:spcBef>
                <a:spcPts val="0"/>
              </a:spcBef>
              <a:buNone/>
              <a:defRPr sz="1800" b="0" i="0" u="none" strike="noStrike" cap="none">
                <a:solidFill>
                  <a:schemeClr val="dk1"/>
                </a:solidFill>
                <a:latin typeface="Calibri"/>
                <a:ea typeface="Calibri"/>
                <a:cs typeface="Calibri"/>
                <a:sym typeface="Calibri"/>
              </a:defRPr>
            </a:lvl4pPr>
            <a:lvl5pPr marL="1863547" marR="0" lvl="4" indent="0" algn="l" rtl="0">
              <a:spcBef>
                <a:spcPts val="0"/>
              </a:spcBef>
              <a:buNone/>
              <a:defRPr sz="1800" b="0" i="0" u="none" strike="noStrike" cap="none">
                <a:solidFill>
                  <a:schemeClr val="dk1"/>
                </a:solidFill>
                <a:latin typeface="Calibri"/>
                <a:ea typeface="Calibri"/>
                <a:cs typeface="Calibri"/>
                <a:sym typeface="Calibri"/>
              </a:defRPr>
            </a:lvl5pPr>
            <a:lvl6pPr marL="2329434" marR="0" lvl="5" indent="0" algn="l" rtl="0">
              <a:spcBef>
                <a:spcPts val="0"/>
              </a:spcBef>
              <a:buNone/>
              <a:defRPr sz="1800" b="0" i="0" u="none" strike="noStrike" cap="none">
                <a:solidFill>
                  <a:schemeClr val="dk1"/>
                </a:solidFill>
                <a:latin typeface="Calibri"/>
                <a:ea typeface="Calibri"/>
                <a:cs typeface="Calibri"/>
                <a:sym typeface="Calibri"/>
              </a:defRPr>
            </a:lvl6pPr>
            <a:lvl7pPr marL="2795321" marR="0" lvl="6" indent="0" algn="l" rtl="0">
              <a:spcBef>
                <a:spcPts val="0"/>
              </a:spcBef>
              <a:buNone/>
              <a:defRPr sz="1800" b="0" i="0" u="none" strike="noStrike" cap="none">
                <a:solidFill>
                  <a:schemeClr val="dk1"/>
                </a:solidFill>
                <a:latin typeface="Calibri"/>
                <a:ea typeface="Calibri"/>
                <a:cs typeface="Calibri"/>
                <a:sym typeface="Calibri"/>
              </a:defRPr>
            </a:lvl7pPr>
            <a:lvl8pPr marL="3261208" marR="0" lvl="7" indent="0" algn="l" rtl="0">
              <a:spcBef>
                <a:spcPts val="0"/>
              </a:spcBef>
              <a:buNone/>
              <a:defRPr sz="1800" b="0" i="0" u="none" strike="noStrike" cap="none">
                <a:solidFill>
                  <a:schemeClr val="dk1"/>
                </a:solidFill>
                <a:latin typeface="Calibri"/>
                <a:ea typeface="Calibri"/>
                <a:cs typeface="Calibri"/>
                <a:sym typeface="Calibri"/>
              </a:defRPr>
            </a:lvl8pPr>
            <a:lvl9pPr marL="3727094"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5" name="Shape 5"/>
          <p:cNvSpPr>
            <a:spLocks noGrp="1" noRot="1" noChangeAspect="1"/>
          </p:cNvSpPr>
          <p:nvPr>
            <p:ph type="sldImg" idx="3"/>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701041" y="4415790"/>
            <a:ext cx="5608319" cy="4183380"/>
          </a:xfrm>
          <a:prstGeom prst="rect">
            <a:avLst/>
          </a:prstGeom>
          <a:noFill/>
          <a:ln>
            <a:noFill/>
          </a:ln>
        </p:spPr>
        <p:txBody>
          <a:bodyPr lIns="93162" tIns="93162" rIns="93162" bIns="93162" anchor="t" anchorCtr="0"/>
          <a:lstStyle>
            <a:lvl1pPr marL="0" marR="0" lvl="0" indent="0" algn="l" rtl="0">
              <a:spcBef>
                <a:spcPts val="0"/>
              </a:spcBef>
              <a:buChar char="●"/>
              <a:defRPr sz="1200" b="0" i="0" u="none" strike="noStrike" cap="none">
                <a:solidFill>
                  <a:schemeClr val="dk1"/>
                </a:solidFill>
                <a:latin typeface="Calibri"/>
                <a:ea typeface="Calibri"/>
                <a:cs typeface="Calibri"/>
                <a:sym typeface="Calibri"/>
              </a:defRPr>
            </a:lvl1pPr>
            <a:lvl2pPr marL="457200" marR="0" lvl="1" indent="0" algn="l" rtl="0">
              <a:spcBef>
                <a:spcPts val="0"/>
              </a:spcBef>
              <a:buChar char="○"/>
              <a:defRPr sz="1200" b="0" i="0" u="none" strike="noStrike" cap="none">
                <a:solidFill>
                  <a:schemeClr val="dk1"/>
                </a:solidFill>
                <a:latin typeface="Calibri"/>
                <a:ea typeface="Calibri"/>
                <a:cs typeface="Calibri"/>
                <a:sym typeface="Calibri"/>
              </a:defRPr>
            </a:lvl2pPr>
            <a:lvl3pPr marL="914400" marR="0" lvl="2" indent="0" algn="l" rtl="0">
              <a:spcBef>
                <a:spcPts val="0"/>
              </a:spcBef>
              <a:buChar char="■"/>
              <a:defRPr sz="1200" b="0" i="0" u="none" strike="noStrike" cap="none">
                <a:solidFill>
                  <a:schemeClr val="dk1"/>
                </a:solidFill>
                <a:latin typeface="Calibri"/>
                <a:ea typeface="Calibri"/>
                <a:cs typeface="Calibri"/>
                <a:sym typeface="Calibri"/>
              </a:defRPr>
            </a:lvl3pPr>
            <a:lvl4pPr marL="1371600" marR="0" lvl="3" indent="0" algn="l" rtl="0">
              <a:spcBef>
                <a:spcPts val="0"/>
              </a:spcBef>
              <a:buChar char="●"/>
              <a:defRPr sz="1200" b="0" i="0" u="none" strike="noStrike" cap="none">
                <a:solidFill>
                  <a:schemeClr val="dk1"/>
                </a:solidFill>
                <a:latin typeface="Calibri"/>
                <a:ea typeface="Calibri"/>
                <a:cs typeface="Calibri"/>
                <a:sym typeface="Calibri"/>
              </a:defRPr>
            </a:lvl4pPr>
            <a:lvl5pPr marL="1828800" marR="0" lvl="4" indent="0" algn="l" rtl="0">
              <a:spcBef>
                <a:spcPts val="0"/>
              </a:spcBef>
              <a:buChar char="○"/>
              <a:defRPr sz="1200" b="0" i="0" u="none" strike="noStrike" cap="none">
                <a:solidFill>
                  <a:schemeClr val="dk1"/>
                </a:solidFill>
                <a:latin typeface="Calibri"/>
                <a:ea typeface="Calibri"/>
                <a:cs typeface="Calibri"/>
                <a:sym typeface="Calibri"/>
              </a:defRPr>
            </a:lvl5pPr>
            <a:lvl6pPr marL="2286000" marR="0" lvl="5" indent="0" algn="l" rtl="0">
              <a:spcBef>
                <a:spcPts val="0"/>
              </a:spcBef>
              <a:buChar char="■"/>
              <a:defRPr sz="1200" b="0" i="0" u="none" strike="noStrike" cap="none">
                <a:solidFill>
                  <a:schemeClr val="dk1"/>
                </a:solidFill>
                <a:latin typeface="Calibri"/>
                <a:ea typeface="Calibri"/>
                <a:cs typeface="Calibri"/>
                <a:sym typeface="Calibri"/>
              </a:defRPr>
            </a:lvl6pPr>
            <a:lvl7pPr marL="2743200" marR="0" lvl="6" indent="0" algn="l" rtl="0">
              <a:spcBef>
                <a:spcPts val="0"/>
              </a:spcBef>
              <a:buChar char="●"/>
              <a:defRPr sz="1200" b="0" i="0" u="none" strike="noStrike" cap="none">
                <a:solidFill>
                  <a:schemeClr val="dk1"/>
                </a:solidFill>
                <a:latin typeface="Calibri"/>
                <a:ea typeface="Calibri"/>
                <a:cs typeface="Calibri"/>
                <a:sym typeface="Calibri"/>
              </a:defRPr>
            </a:lvl7pPr>
            <a:lvl8pPr marL="3200400" marR="0" lvl="7" indent="0" algn="l" rtl="0">
              <a:spcBef>
                <a:spcPts val="0"/>
              </a:spcBef>
              <a:buChar char="○"/>
              <a:defRPr sz="1200" b="0" i="0" u="none" strike="noStrike" cap="none">
                <a:solidFill>
                  <a:schemeClr val="dk1"/>
                </a:solidFill>
                <a:latin typeface="Calibri"/>
                <a:ea typeface="Calibri"/>
                <a:cs typeface="Calibri"/>
                <a:sym typeface="Calibri"/>
              </a:defRPr>
            </a:lvl8pPr>
            <a:lvl9pPr marL="3657600" marR="0" lvl="8" indent="0" algn="l" rtl="0">
              <a:spcBef>
                <a:spcPts val="0"/>
              </a:spcBef>
              <a:buChar char="■"/>
              <a:defRPr sz="1200" b="0" i="0" u="none" strike="noStrike" cap="none">
                <a:solidFill>
                  <a:schemeClr val="dk1"/>
                </a:solidFill>
                <a:latin typeface="Calibri"/>
                <a:ea typeface="Calibri"/>
                <a:cs typeface="Calibri"/>
                <a:sym typeface="Calibri"/>
              </a:defRPr>
            </a:lvl9pPr>
          </a:lstStyle>
          <a:p>
            <a:endParaRPr/>
          </a:p>
        </p:txBody>
      </p:sp>
      <p:sp>
        <p:nvSpPr>
          <p:cNvPr id="7" name="Shape 7"/>
          <p:cNvSpPr txBox="1">
            <a:spLocks noGrp="1"/>
          </p:cNvSpPr>
          <p:nvPr>
            <p:ph type="ftr" idx="11"/>
          </p:nvPr>
        </p:nvSpPr>
        <p:spPr>
          <a:xfrm>
            <a:off x="1" y="8829967"/>
            <a:ext cx="3037839" cy="464820"/>
          </a:xfrm>
          <a:prstGeom prst="rect">
            <a:avLst/>
          </a:prstGeom>
          <a:noFill/>
          <a:ln>
            <a:noFill/>
          </a:ln>
        </p:spPr>
        <p:txBody>
          <a:bodyPr lIns="93162" tIns="93162" rIns="93162" bIns="93162" anchor="b" anchorCtr="0"/>
          <a:lstStyle>
            <a:lvl1pPr marL="0" marR="0" lvl="0" indent="0" algn="l" rtl="0">
              <a:spcBef>
                <a:spcPts val="0"/>
              </a:spcBef>
              <a:buNone/>
              <a:defRPr sz="1200" b="0" i="0" u="none" strike="noStrike" cap="none">
                <a:solidFill>
                  <a:schemeClr val="dk1"/>
                </a:solidFill>
                <a:latin typeface="Calibri"/>
                <a:ea typeface="Calibri"/>
                <a:cs typeface="Calibri"/>
                <a:sym typeface="Calibri"/>
              </a:defRPr>
            </a:lvl1pPr>
            <a:lvl2pPr marL="465887" marR="0" lvl="1" indent="0" algn="l" rtl="0">
              <a:spcBef>
                <a:spcPts val="0"/>
              </a:spcBef>
              <a:buNone/>
              <a:defRPr sz="1800" b="0" i="0" u="none" strike="noStrike" cap="none">
                <a:solidFill>
                  <a:schemeClr val="dk1"/>
                </a:solidFill>
                <a:latin typeface="Calibri"/>
                <a:ea typeface="Calibri"/>
                <a:cs typeface="Calibri"/>
                <a:sym typeface="Calibri"/>
              </a:defRPr>
            </a:lvl2pPr>
            <a:lvl3pPr marL="931774" marR="0" lvl="2" indent="0" algn="l" rtl="0">
              <a:spcBef>
                <a:spcPts val="0"/>
              </a:spcBef>
              <a:buNone/>
              <a:defRPr sz="1800" b="0" i="0" u="none" strike="noStrike" cap="none">
                <a:solidFill>
                  <a:schemeClr val="dk1"/>
                </a:solidFill>
                <a:latin typeface="Calibri"/>
                <a:ea typeface="Calibri"/>
                <a:cs typeface="Calibri"/>
                <a:sym typeface="Calibri"/>
              </a:defRPr>
            </a:lvl3pPr>
            <a:lvl4pPr marL="1397660" marR="0" lvl="3" indent="0" algn="l" rtl="0">
              <a:spcBef>
                <a:spcPts val="0"/>
              </a:spcBef>
              <a:buNone/>
              <a:defRPr sz="1800" b="0" i="0" u="none" strike="noStrike" cap="none">
                <a:solidFill>
                  <a:schemeClr val="dk1"/>
                </a:solidFill>
                <a:latin typeface="Calibri"/>
                <a:ea typeface="Calibri"/>
                <a:cs typeface="Calibri"/>
                <a:sym typeface="Calibri"/>
              </a:defRPr>
            </a:lvl4pPr>
            <a:lvl5pPr marL="1863547" marR="0" lvl="4" indent="0" algn="l" rtl="0">
              <a:spcBef>
                <a:spcPts val="0"/>
              </a:spcBef>
              <a:buNone/>
              <a:defRPr sz="1800" b="0" i="0" u="none" strike="noStrike" cap="none">
                <a:solidFill>
                  <a:schemeClr val="dk1"/>
                </a:solidFill>
                <a:latin typeface="Calibri"/>
                <a:ea typeface="Calibri"/>
                <a:cs typeface="Calibri"/>
                <a:sym typeface="Calibri"/>
              </a:defRPr>
            </a:lvl5pPr>
            <a:lvl6pPr marL="2329434" marR="0" lvl="5" indent="0" algn="l" rtl="0">
              <a:spcBef>
                <a:spcPts val="0"/>
              </a:spcBef>
              <a:buNone/>
              <a:defRPr sz="1800" b="0" i="0" u="none" strike="noStrike" cap="none">
                <a:solidFill>
                  <a:schemeClr val="dk1"/>
                </a:solidFill>
                <a:latin typeface="Calibri"/>
                <a:ea typeface="Calibri"/>
                <a:cs typeface="Calibri"/>
                <a:sym typeface="Calibri"/>
              </a:defRPr>
            </a:lvl6pPr>
            <a:lvl7pPr marL="2795321" marR="0" lvl="6" indent="0" algn="l" rtl="0">
              <a:spcBef>
                <a:spcPts val="0"/>
              </a:spcBef>
              <a:buNone/>
              <a:defRPr sz="1800" b="0" i="0" u="none" strike="noStrike" cap="none">
                <a:solidFill>
                  <a:schemeClr val="dk1"/>
                </a:solidFill>
                <a:latin typeface="Calibri"/>
                <a:ea typeface="Calibri"/>
                <a:cs typeface="Calibri"/>
                <a:sym typeface="Calibri"/>
              </a:defRPr>
            </a:lvl7pPr>
            <a:lvl8pPr marL="3261208" marR="0" lvl="7" indent="0" algn="l" rtl="0">
              <a:spcBef>
                <a:spcPts val="0"/>
              </a:spcBef>
              <a:buNone/>
              <a:defRPr sz="1800" b="0" i="0" u="none" strike="noStrike" cap="none">
                <a:solidFill>
                  <a:schemeClr val="dk1"/>
                </a:solidFill>
                <a:latin typeface="Calibri"/>
                <a:ea typeface="Calibri"/>
                <a:cs typeface="Calibri"/>
                <a:sym typeface="Calibri"/>
              </a:defRPr>
            </a:lvl8pPr>
            <a:lvl9pPr marL="3727094"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sldNum" idx="12"/>
          </p:nvPr>
        </p:nvSpPr>
        <p:spPr>
          <a:xfrm>
            <a:off x="3970937" y="8829967"/>
            <a:ext cx="3037839" cy="464820"/>
          </a:xfrm>
          <a:prstGeom prst="rect">
            <a:avLst/>
          </a:prstGeom>
          <a:noFill/>
          <a:ln>
            <a:noFill/>
          </a:ln>
        </p:spPr>
        <p:txBody>
          <a:bodyPr lIns="93162" tIns="46568" rIns="93162" bIns="46568" anchor="b" anchorCtr="0">
            <a:noAutofit/>
          </a:bodyPr>
          <a:lstStyle/>
          <a:p>
            <a:pPr algn="r">
              <a:buSzPct val="25000"/>
            </a:pPr>
            <a:fld id="{00000000-1234-1234-1234-123412341234}" type="slidenum">
              <a:rPr lang="en-US" sz="1200" smtClean="0">
                <a:solidFill>
                  <a:schemeClr val="dk1"/>
                </a:solidFill>
                <a:latin typeface="Calibri"/>
                <a:ea typeface="Calibri"/>
                <a:cs typeface="Calibri"/>
                <a:sym typeface="Calibri"/>
              </a:rPr>
              <a:pPr algn="r">
                <a:buSzPct val="25000"/>
              </a:pPr>
              <a:t>‹#›</a:t>
            </a:fld>
            <a:endParaRPr lang="en-US"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995643236"/>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Shape 85"/>
          <p:cNvSpPr txBox="1">
            <a:spLocks noGrp="1"/>
          </p:cNvSpPr>
          <p:nvPr>
            <p:ph type="body" idx="1"/>
          </p:nvPr>
        </p:nvSpPr>
        <p:spPr>
          <a:xfrm>
            <a:off x="701041" y="4415790"/>
            <a:ext cx="5608319" cy="4183380"/>
          </a:xfrm>
          <a:prstGeom prst="rect">
            <a:avLst/>
          </a:prstGeom>
        </p:spPr>
        <p:txBody>
          <a:bodyPr lIns="93162" tIns="93162" rIns="93162" bIns="93162" anchor="t" anchorCtr="0">
            <a:noAutofit/>
          </a:bodyPr>
          <a:lstStyle/>
          <a:p>
            <a:pPr>
              <a:buNone/>
            </a:pPr>
            <a:endParaRPr/>
          </a:p>
        </p:txBody>
      </p:sp>
      <p:sp>
        <p:nvSpPr>
          <p:cNvPr id="86" name="Shape 86"/>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Shape 207"/>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8" name="Shape 208"/>
          <p:cNvSpPr txBox="1">
            <a:spLocks noGrp="1"/>
          </p:cNvSpPr>
          <p:nvPr>
            <p:ph type="body" idx="1"/>
          </p:nvPr>
        </p:nvSpPr>
        <p:spPr>
          <a:xfrm>
            <a:off x="701041" y="4415790"/>
            <a:ext cx="5608319" cy="4183380"/>
          </a:xfrm>
          <a:prstGeom prst="rect">
            <a:avLst/>
          </a:prstGeom>
          <a:noFill/>
          <a:ln>
            <a:noFill/>
          </a:ln>
        </p:spPr>
        <p:txBody>
          <a:bodyPr lIns="93162" tIns="46568" rIns="93162" bIns="46568" anchor="t" anchorCtr="0">
            <a:noAutofit/>
          </a:bodyPr>
          <a:lstStyle/>
          <a:p>
            <a:pPr>
              <a:buSzPct val="25000"/>
              <a:buNone/>
            </a:pPr>
            <a:endParaRPr lang="en-US" dirty="0"/>
          </a:p>
        </p:txBody>
      </p:sp>
      <p:sp>
        <p:nvSpPr>
          <p:cNvPr id="209" name="Shape 209"/>
          <p:cNvSpPr txBox="1">
            <a:spLocks noGrp="1"/>
          </p:cNvSpPr>
          <p:nvPr>
            <p:ph type="sldNum" idx="12"/>
          </p:nvPr>
        </p:nvSpPr>
        <p:spPr>
          <a:xfrm>
            <a:off x="3970937" y="8829967"/>
            <a:ext cx="3037839" cy="464820"/>
          </a:xfrm>
          <a:prstGeom prst="rect">
            <a:avLst/>
          </a:prstGeom>
          <a:noFill/>
          <a:ln>
            <a:noFill/>
          </a:ln>
        </p:spPr>
        <p:txBody>
          <a:bodyPr lIns="93162" tIns="46568" rIns="93162" bIns="46568" anchor="b" anchorCtr="0">
            <a:noAutofit/>
          </a:bodyPr>
          <a:lstStyle/>
          <a:p>
            <a:pPr algn="r">
              <a:buSzPct val="25000"/>
            </a:pPr>
            <a:fld id="{00000000-1234-1234-1234-123412341234}" type="slidenum">
              <a:rPr lang="en-US" sz="1200">
                <a:solidFill>
                  <a:schemeClr val="dk1"/>
                </a:solidFill>
                <a:latin typeface="Calibri"/>
                <a:ea typeface="Calibri"/>
                <a:cs typeface="Calibri"/>
                <a:sym typeface="Calibri"/>
              </a:rPr>
              <a:pPr algn="r">
                <a:buSzPct val="25000"/>
              </a:pPr>
              <a:t>10</a:t>
            </a:fld>
            <a:endParaRPr lang="en-US" sz="1200">
              <a:solidFill>
                <a:schemeClr val="dk1"/>
              </a:solidFill>
              <a:latin typeface="Calibri"/>
              <a:ea typeface="Calibri"/>
              <a:cs typeface="Calibri"/>
              <a:sym typeface="Calibri"/>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Shape 207"/>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8" name="Shape 208"/>
          <p:cNvSpPr txBox="1">
            <a:spLocks noGrp="1"/>
          </p:cNvSpPr>
          <p:nvPr>
            <p:ph type="body" idx="1"/>
          </p:nvPr>
        </p:nvSpPr>
        <p:spPr>
          <a:xfrm>
            <a:off x="701041" y="4415790"/>
            <a:ext cx="5608319" cy="4183380"/>
          </a:xfrm>
          <a:prstGeom prst="rect">
            <a:avLst/>
          </a:prstGeom>
          <a:noFill/>
          <a:ln>
            <a:noFill/>
          </a:ln>
        </p:spPr>
        <p:txBody>
          <a:bodyPr lIns="93162" tIns="46568" rIns="93162" bIns="46568" anchor="t" anchorCtr="0">
            <a:noAutofit/>
          </a:bodyPr>
          <a:lstStyle/>
          <a:p>
            <a:pPr>
              <a:buSzPct val="25000"/>
              <a:buNone/>
            </a:pPr>
            <a:endParaRPr lang="en-US" dirty="0"/>
          </a:p>
        </p:txBody>
      </p:sp>
      <p:sp>
        <p:nvSpPr>
          <p:cNvPr id="209" name="Shape 209"/>
          <p:cNvSpPr txBox="1">
            <a:spLocks noGrp="1"/>
          </p:cNvSpPr>
          <p:nvPr>
            <p:ph type="sldNum" idx="12"/>
          </p:nvPr>
        </p:nvSpPr>
        <p:spPr>
          <a:xfrm>
            <a:off x="3970937" y="8829967"/>
            <a:ext cx="3037839" cy="464820"/>
          </a:xfrm>
          <a:prstGeom prst="rect">
            <a:avLst/>
          </a:prstGeom>
          <a:noFill/>
          <a:ln>
            <a:noFill/>
          </a:ln>
        </p:spPr>
        <p:txBody>
          <a:bodyPr lIns="93162" tIns="46568" rIns="93162" bIns="46568" anchor="b" anchorCtr="0">
            <a:noAutofit/>
          </a:bodyPr>
          <a:lstStyle/>
          <a:p>
            <a:pPr algn="r">
              <a:buSzPct val="25000"/>
            </a:pPr>
            <a:fld id="{00000000-1234-1234-1234-123412341234}" type="slidenum">
              <a:rPr lang="en-US" sz="1200">
                <a:solidFill>
                  <a:schemeClr val="dk1"/>
                </a:solidFill>
                <a:latin typeface="Calibri"/>
                <a:ea typeface="Calibri"/>
                <a:cs typeface="Calibri"/>
                <a:sym typeface="Calibri"/>
              </a:rPr>
              <a:pPr algn="r">
                <a:buSzPct val="25000"/>
              </a:pPr>
              <a:t>11</a:t>
            </a:fld>
            <a:endParaRPr lang="en-US" sz="1200">
              <a:solidFill>
                <a:schemeClr val="dk1"/>
              </a:solidFill>
              <a:latin typeface="Calibri"/>
              <a:ea typeface="Calibri"/>
              <a:cs typeface="Calibri"/>
              <a:sym typeface="Calibri"/>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Shape 207"/>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8" name="Shape 208"/>
          <p:cNvSpPr txBox="1">
            <a:spLocks noGrp="1"/>
          </p:cNvSpPr>
          <p:nvPr>
            <p:ph type="body" idx="1"/>
          </p:nvPr>
        </p:nvSpPr>
        <p:spPr>
          <a:xfrm>
            <a:off x="701041" y="4415790"/>
            <a:ext cx="5608319" cy="4183380"/>
          </a:xfrm>
          <a:prstGeom prst="rect">
            <a:avLst/>
          </a:prstGeom>
          <a:noFill/>
          <a:ln>
            <a:noFill/>
          </a:ln>
        </p:spPr>
        <p:txBody>
          <a:bodyPr lIns="93162" tIns="46568" rIns="93162" bIns="46568" anchor="t" anchorCtr="0">
            <a:noAutofit/>
          </a:bodyPr>
          <a:lstStyle/>
          <a:p>
            <a:pPr>
              <a:buSzPct val="25000"/>
              <a:buNone/>
            </a:pPr>
            <a:r>
              <a:rPr lang="en-US" dirty="0"/>
              <a:t>Allow groups time to work; then share out and capture on chart paper or in notes</a:t>
            </a:r>
          </a:p>
        </p:txBody>
      </p:sp>
      <p:sp>
        <p:nvSpPr>
          <p:cNvPr id="209" name="Shape 209"/>
          <p:cNvSpPr txBox="1">
            <a:spLocks noGrp="1"/>
          </p:cNvSpPr>
          <p:nvPr>
            <p:ph type="sldNum" idx="12"/>
          </p:nvPr>
        </p:nvSpPr>
        <p:spPr>
          <a:xfrm>
            <a:off x="3970937" y="8829967"/>
            <a:ext cx="3037839" cy="464820"/>
          </a:xfrm>
          <a:prstGeom prst="rect">
            <a:avLst/>
          </a:prstGeom>
          <a:noFill/>
          <a:ln>
            <a:noFill/>
          </a:ln>
        </p:spPr>
        <p:txBody>
          <a:bodyPr lIns="93162" tIns="46568" rIns="93162" bIns="46568" anchor="b" anchorCtr="0">
            <a:noAutofit/>
          </a:bodyPr>
          <a:lstStyle/>
          <a:p>
            <a:pPr algn="r">
              <a:buSzPct val="25000"/>
            </a:pPr>
            <a:fld id="{00000000-1234-1234-1234-123412341234}" type="slidenum">
              <a:rPr lang="en-US" sz="1200">
                <a:solidFill>
                  <a:schemeClr val="dk1"/>
                </a:solidFill>
                <a:latin typeface="Calibri"/>
                <a:ea typeface="Calibri"/>
                <a:cs typeface="Calibri"/>
                <a:sym typeface="Calibri"/>
              </a:rPr>
              <a:pPr algn="r">
                <a:buSzPct val="25000"/>
              </a:pPr>
              <a:t>12</a:t>
            </a:fld>
            <a:endParaRPr lang="en-US" sz="1200">
              <a:solidFill>
                <a:schemeClr val="dk1"/>
              </a:solidFill>
              <a:latin typeface="Calibri"/>
              <a:ea typeface="Calibri"/>
              <a:cs typeface="Calibri"/>
              <a:sym typeface="Calibri"/>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Shape 207"/>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8" name="Shape 208"/>
          <p:cNvSpPr txBox="1">
            <a:spLocks noGrp="1"/>
          </p:cNvSpPr>
          <p:nvPr>
            <p:ph type="body" idx="1"/>
          </p:nvPr>
        </p:nvSpPr>
        <p:spPr>
          <a:xfrm>
            <a:off x="701041" y="4415790"/>
            <a:ext cx="5608319" cy="4183380"/>
          </a:xfrm>
          <a:prstGeom prst="rect">
            <a:avLst/>
          </a:prstGeom>
          <a:noFill/>
          <a:ln>
            <a:noFill/>
          </a:ln>
        </p:spPr>
        <p:txBody>
          <a:bodyPr lIns="93162" tIns="46568" rIns="93162" bIns="46568" anchor="t" anchorCtr="0">
            <a:noAutofit/>
          </a:bodyPr>
          <a:lstStyle/>
          <a:p>
            <a:pPr>
              <a:buSzPct val="25000"/>
              <a:buNone/>
            </a:pPr>
            <a:r>
              <a:rPr lang="en-US" dirty="0" smtClean="0"/>
              <a:t>Select </a:t>
            </a:r>
            <a:endParaRPr lang="en-US" dirty="0"/>
          </a:p>
        </p:txBody>
      </p:sp>
      <p:sp>
        <p:nvSpPr>
          <p:cNvPr id="209" name="Shape 209"/>
          <p:cNvSpPr txBox="1">
            <a:spLocks noGrp="1"/>
          </p:cNvSpPr>
          <p:nvPr>
            <p:ph type="sldNum" idx="12"/>
          </p:nvPr>
        </p:nvSpPr>
        <p:spPr>
          <a:xfrm>
            <a:off x="3970937" y="8829967"/>
            <a:ext cx="3037839" cy="464820"/>
          </a:xfrm>
          <a:prstGeom prst="rect">
            <a:avLst/>
          </a:prstGeom>
          <a:noFill/>
          <a:ln>
            <a:noFill/>
          </a:ln>
        </p:spPr>
        <p:txBody>
          <a:bodyPr lIns="93162" tIns="46568" rIns="93162" bIns="46568" anchor="b" anchorCtr="0">
            <a:noAutofit/>
          </a:bodyPr>
          <a:lstStyle/>
          <a:p>
            <a:pPr algn="r">
              <a:buSzPct val="25000"/>
            </a:pPr>
            <a:fld id="{00000000-1234-1234-1234-123412341234}" type="slidenum">
              <a:rPr lang="en-US" sz="1200">
                <a:solidFill>
                  <a:schemeClr val="dk1"/>
                </a:solidFill>
                <a:latin typeface="Calibri"/>
                <a:ea typeface="Calibri"/>
                <a:cs typeface="Calibri"/>
                <a:sym typeface="Calibri"/>
              </a:rPr>
              <a:pPr algn="r">
                <a:buSzPct val="25000"/>
              </a:pPr>
              <a:t>13</a:t>
            </a:fld>
            <a:endParaRPr lang="en-US" sz="1200">
              <a:solidFill>
                <a:schemeClr val="dk1"/>
              </a:solidFill>
              <a:latin typeface="Calibri"/>
              <a:ea typeface="Calibri"/>
              <a:cs typeface="Calibri"/>
              <a:sym typeface="Calibri"/>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Shape 207"/>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8" name="Shape 208"/>
          <p:cNvSpPr txBox="1">
            <a:spLocks noGrp="1"/>
          </p:cNvSpPr>
          <p:nvPr>
            <p:ph type="body" idx="1"/>
          </p:nvPr>
        </p:nvSpPr>
        <p:spPr>
          <a:xfrm>
            <a:off x="701041" y="4415790"/>
            <a:ext cx="5608319" cy="4183380"/>
          </a:xfrm>
          <a:prstGeom prst="rect">
            <a:avLst/>
          </a:prstGeom>
          <a:noFill/>
          <a:ln>
            <a:noFill/>
          </a:ln>
        </p:spPr>
        <p:txBody>
          <a:bodyPr lIns="93162" tIns="46568" rIns="93162" bIns="46568" anchor="t" anchorCtr="0">
            <a:noAutofit/>
          </a:bodyPr>
          <a:lstStyle/>
          <a:p>
            <a:pPr>
              <a:buSzPct val="25000"/>
              <a:buNone/>
            </a:pPr>
            <a:r>
              <a:rPr lang="en-US" dirty="0" smtClean="0"/>
              <a:t>Select </a:t>
            </a:r>
            <a:endParaRPr lang="en-US" dirty="0"/>
          </a:p>
        </p:txBody>
      </p:sp>
      <p:sp>
        <p:nvSpPr>
          <p:cNvPr id="209" name="Shape 209"/>
          <p:cNvSpPr txBox="1">
            <a:spLocks noGrp="1"/>
          </p:cNvSpPr>
          <p:nvPr>
            <p:ph type="sldNum" idx="12"/>
          </p:nvPr>
        </p:nvSpPr>
        <p:spPr>
          <a:xfrm>
            <a:off x="3970937" y="8829967"/>
            <a:ext cx="3037839" cy="464820"/>
          </a:xfrm>
          <a:prstGeom prst="rect">
            <a:avLst/>
          </a:prstGeom>
          <a:noFill/>
          <a:ln>
            <a:noFill/>
          </a:ln>
        </p:spPr>
        <p:txBody>
          <a:bodyPr lIns="93162" tIns="46568" rIns="93162" bIns="46568" anchor="b" anchorCtr="0">
            <a:noAutofit/>
          </a:bodyPr>
          <a:lstStyle/>
          <a:p>
            <a:pPr algn="r">
              <a:buSzPct val="25000"/>
            </a:pPr>
            <a:fld id="{00000000-1234-1234-1234-123412341234}" type="slidenum">
              <a:rPr lang="en-US" sz="1200">
                <a:solidFill>
                  <a:schemeClr val="dk1"/>
                </a:solidFill>
                <a:latin typeface="Calibri"/>
                <a:ea typeface="Calibri"/>
                <a:cs typeface="Calibri"/>
                <a:sym typeface="Calibri"/>
              </a:rPr>
              <a:pPr algn="r">
                <a:buSzPct val="25000"/>
              </a:pPr>
              <a:t>14</a:t>
            </a:fld>
            <a:endParaRPr lang="en-US" sz="1200">
              <a:solidFill>
                <a:schemeClr val="dk1"/>
              </a:solidFill>
              <a:latin typeface="Calibri"/>
              <a:ea typeface="Calibri"/>
              <a:cs typeface="Calibri"/>
              <a:sym typeface="Calibri"/>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Shape 207"/>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8" name="Shape 208"/>
          <p:cNvSpPr txBox="1">
            <a:spLocks noGrp="1"/>
          </p:cNvSpPr>
          <p:nvPr>
            <p:ph type="body" idx="1"/>
          </p:nvPr>
        </p:nvSpPr>
        <p:spPr>
          <a:xfrm>
            <a:off x="701041" y="4415790"/>
            <a:ext cx="5608319" cy="4183380"/>
          </a:xfrm>
          <a:prstGeom prst="rect">
            <a:avLst/>
          </a:prstGeom>
          <a:noFill/>
          <a:ln>
            <a:noFill/>
          </a:ln>
        </p:spPr>
        <p:txBody>
          <a:bodyPr lIns="93162" tIns="46568" rIns="93162" bIns="46568" anchor="t" anchorCtr="0">
            <a:noAutofit/>
          </a:bodyPr>
          <a:lstStyle/>
          <a:p>
            <a:pPr>
              <a:buSzPct val="25000"/>
              <a:buNone/>
            </a:pPr>
            <a:r>
              <a:rPr lang="en-US" dirty="0" smtClean="0"/>
              <a:t>Fill in the focus areas that you want clarity on beforehand. </a:t>
            </a:r>
            <a:r>
              <a:rPr lang="en-US" dirty="0" smtClean="0"/>
              <a:t>The “Action Question</a:t>
            </a:r>
            <a:r>
              <a:rPr lang="en-US" smtClean="0"/>
              <a:t>” and the </a:t>
            </a:r>
            <a:r>
              <a:rPr lang="en-US" dirty="0" smtClean="0"/>
              <a:t>“Action item” section comes from discussion with your group. </a:t>
            </a:r>
          </a:p>
          <a:p>
            <a:pPr>
              <a:buSzPct val="25000"/>
              <a:buNone/>
            </a:pPr>
            <a:r>
              <a:rPr lang="en-US" dirty="0" smtClean="0"/>
              <a:t>After</a:t>
            </a:r>
            <a:r>
              <a:rPr lang="en-US" baseline="0" dirty="0" smtClean="0"/>
              <a:t> this chart is filled in with action items, prioritize action items in each category. Number one should be the action that you feel is the most productive use of your team’s energy, expertise, and time. </a:t>
            </a:r>
            <a:endParaRPr lang="en-US" dirty="0"/>
          </a:p>
        </p:txBody>
      </p:sp>
      <p:sp>
        <p:nvSpPr>
          <p:cNvPr id="209" name="Shape 209"/>
          <p:cNvSpPr txBox="1">
            <a:spLocks noGrp="1"/>
          </p:cNvSpPr>
          <p:nvPr>
            <p:ph type="sldNum" idx="12"/>
          </p:nvPr>
        </p:nvSpPr>
        <p:spPr>
          <a:xfrm>
            <a:off x="3970937" y="8829967"/>
            <a:ext cx="3037839" cy="464820"/>
          </a:xfrm>
          <a:prstGeom prst="rect">
            <a:avLst/>
          </a:prstGeom>
          <a:noFill/>
          <a:ln>
            <a:noFill/>
          </a:ln>
        </p:spPr>
        <p:txBody>
          <a:bodyPr lIns="93162" tIns="46568" rIns="93162" bIns="46568" anchor="b" anchorCtr="0">
            <a:noAutofit/>
          </a:bodyPr>
          <a:lstStyle/>
          <a:p>
            <a:pPr algn="r">
              <a:buSzPct val="25000"/>
            </a:pPr>
            <a:fld id="{00000000-1234-1234-1234-123412341234}" type="slidenum">
              <a:rPr lang="en-US" sz="1200">
                <a:solidFill>
                  <a:schemeClr val="dk1"/>
                </a:solidFill>
                <a:latin typeface="Calibri"/>
                <a:ea typeface="Calibri"/>
                <a:cs typeface="Calibri"/>
                <a:sym typeface="Calibri"/>
              </a:rPr>
              <a:pPr algn="r">
                <a:buSzPct val="25000"/>
              </a:pPr>
              <a:t>15</a:t>
            </a:fld>
            <a:endParaRPr lang="en-US" sz="1200">
              <a:solidFill>
                <a:schemeClr val="dk1"/>
              </a:solidFill>
              <a:latin typeface="Calibri"/>
              <a:ea typeface="Calibri"/>
              <a:cs typeface="Calibri"/>
              <a:sym typeface="Calibri"/>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6"/>
        <p:cNvGrpSpPr/>
        <p:nvPr/>
      </p:nvGrpSpPr>
      <p:grpSpPr>
        <a:xfrm>
          <a:off x="0" y="0"/>
          <a:ext cx="0" cy="0"/>
          <a:chOff x="0" y="0"/>
          <a:chExt cx="0" cy="0"/>
        </a:xfrm>
      </p:grpSpPr>
      <p:sp>
        <p:nvSpPr>
          <p:cNvPr id="227" name="Shape 227"/>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28" name="Shape 228"/>
          <p:cNvSpPr txBox="1">
            <a:spLocks noGrp="1"/>
          </p:cNvSpPr>
          <p:nvPr>
            <p:ph type="body" idx="1"/>
          </p:nvPr>
        </p:nvSpPr>
        <p:spPr>
          <a:xfrm>
            <a:off x="701041" y="4415790"/>
            <a:ext cx="5608319" cy="4183380"/>
          </a:xfrm>
          <a:prstGeom prst="rect">
            <a:avLst/>
          </a:prstGeom>
          <a:noFill/>
          <a:ln>
            <a:noFill/>
          </a:ln>
        </p:spPr>
        <p:txBody>
          <a:bodyPr lIns="93162" tIns="46568" rIns="93162" bIns="46568" anchor="t" anchorCtr="0">
            <a:noAutofit/>
          </a:bodyPr>
          <a:lstStyle/>
          <a:p>
            <a:pPr>
              <a:buSzPct val="25000"/>
              <a:buNone/>
            </a:pPr>
            <a:endParaRPr lang="en-US" dirty="0"/>
          </a:p>
        </p:txBody>
      </p:sp>
      <p:sp>
        <p:nvSpPr>
          <p:cNvPr id="229" name="Shape 229"/>
          <p:cNvSpPr txBox="1">
            <a:spLocks noGrp="1"/>
          </p:cNvSpPr>
          <p:nvPr>
            <p:ph type="sldNum" idx="12"/>
          </p:nvPr>
        </p:nvSpPr>
        <p:spPr>
          <a:xfrm>
            <a:off x="3970937" y="8829967"/>
            <a:ext cx="3037839" cy="464820"/>
          </a:xfrm>
          <a:prstGeom prst="rect">
            <a:avLst/>
          </a:prstGeom>
          <a:noFill/>
          <a:ln>
            <a:noFill/>
          </a:ln>
        </p:spPr>
        <p:txBody>
          <a:bodyPr lIns="93162" tIns="46568" rIns="93162" bIns="46568" anchor="b" anchorCtr="0">
            <a:noAutofit/>
          </a:bodyPr>
          <a:lstStyle/>
          <a:p>
            <a:pPr algn="r">
              <a:buSzPct val="25000"/>
            </a:pPr>
            <a:fld id="{00000000-1234-1234-1234-123412341234}" type="slidenum">
              <a:rPr lang="en-US" sz="1200">
                <a:solidFill>
                  <a:schemeClr val="dk1"/>
                </a:solidFill>
                <a:latin typeface="Calibri"/>
                <a:ea typeface="Calibri"/>
                <a:cs typeface="Calibri"/>
                <a:sym typeface="Calibri"/>
              </a:rPr>
              <a:pPr algn="r">
                <a:buSzPct val="25000"/>
              </a:pPr>
              <a:t>16</a:t>
            </a:fld>
            <a:endParaRPr lang="en-US" sz="1200">
              <a:solidFill>
                <a:schemeClr val="dk1"/>
              </a:solidFill>
              <a:latin typeface="Calibri"/>
              <a:ea typeface="Calibri"/>
              <a:cs typeface="Calibri"/>
              <a:sym typeface="Calibri"/>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Shape 91"/>
          <p:cNvSpPr txBox="1">
            <a:spLocks noGrp="1"/>
          </p:cNvSpPr>
          <p:nvPr>
            <p:ph type="body" idx="1"/>
          </p:nvPr>
        </p:nvSpPr>
        <p:spPr>
          <a:xfrm>
            <a:off x="701041" y="4415790"/>
            <a:ext cx="5608319" cy="4183380"/>
          </a:xfrm>
          <a:prstGeom prst="rect">
            <a:avLst/>
          </a:prstGeom>
        </p:spPr>
        <p:txBody>
          <a:bodyPr lIns="93162" tIns="93162" rIns="93162" bIns="93162" anchor="t" anchorCtr="0">
            <a:noAutofit/>
          </a:bodyPr>
          <a:lstStyle/>
          <a:p>
            <a:pPr>
              <a:buNone/>
            </a:pPr>
            <a:endParaRPr/>
          </a:p>
        </p:txBody>
      </p:sp>
      <p:sp>
        <p:nvSpPr>
          <p:cNvPr id="92" name="Shape 92"/>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Shape 97"/>
          <p:cNvSpPr txBox="1">
            <a:spLocks noGrp="1"/>
          </p:cNvSpPr>
          <p:nvPr>
            <p:ph type="body" idx="1"/>
          </p:nvPr>
        </p:nvSpPr>
        <p:spPr>
          <a:xfrm>
            <a:off x="701041" y="4415790"/>
            <a:ext cx="5608319" cy="4183380"/>
          </a:xfrm>
          <a:prstGeom prst="rect">
            <a:avLst/>
          </a:prstGeom>
        </p:spPr>
        <p:txBody>
          <a:bodyPr lIns="93162" tIns="93162" rIns="93162" bIns="93162" anchor="t" anchorCtr="0">
            <a:noAutofit/>
          </a:bodyPr>
          <a:lstStyle/>
          <a:p>
            <a:pPr>
              <a:buNone/>
            </a:pPr>
            <a:r>
              <a:rPr lang="en-US" dirty="0" smtClean="0"/>
              <a:t>This should be a review from pre-work completed prior to Session</a:t>
            </a:r>
            <a:r>
              <a:rPr lang="en-US" baseline="0" dirty="0" smtClean="0"/>
              <a:t> IV; if people have questions or want to discuss, direct to parking lot.</a:t>
            </a:r>
            <a:endParaRPr dirty="0"/>
          </a:p>
        </p:txBody>
      </p:sp>
      <p:sp>
        <p:nvSpPr>
          <p:cNvPr id="98" name="Shape 98"/>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Shape 106"/>
          <p:cNvSpPr txBox="1">
            <a:spLocks noGrp="1"/>
          </p:cNvSpPr>
          <p:nvPr>
            <p:ph type="body" idx="1"/>
          </p:nvPr>
        </p:nvSpPr>
        <p:spPr>
          <a:xfrm>
            <a:off x="701041" y="4415790"/>
            <a:ext cx="5608319" cy="4183380"/>
          </a:xfrm>
          <a:prstGeom prst="rect">
            <a:avLst/>
          </a:prstGeom>
        </p:spPr>
        <p:txBody>
          <a:bodyPr lIns="93162" tIns="93162" rIns="93162" bIns="93162" anchor="t" anchorCtr="0">
            <a:noAutofit/>
          </a:bodyPr>
          <a:lstStyle/>
          <a:p>
            <a:pPr defTabSz="931774">
              <a:buNone/>
              <a:defRPr/>
            </a:pPr>
            <a:r>
              <a:rPr lang="en-US" dirty="0" smtClean="0"/>
              <a:t>This should be a review from pre-work completed prior to Session</a:t>
            </a:r>
            <a:r>
              <a:rPr lang="en-US" baseline="0" dirty="0" smtClean="0"/>
              <a:t> IV; if people have questions or want to discuss, direct to parking lot.</a:t>
            </a:r>
            <a:endParaRPr lang="en-US" dirty="0" smtClean="0"/>
          </a:p>
          <a:p>
            <a:pPr>
              <a:buNone/>
            </a:pPr>
            <a:endParaRPr dirty="0"/>
          </a:p>
        </p:txBody>
      </p:sp>
      <p:sp>
        <p:nvSpPr>
          <p:cNvPr id="107" name="Shape 107"/>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Shape 165"/>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66" name="Shape 166"/>
          <p:cNvSpPr txBox="1">
            <a:spLocks noGrp="1"/>
          </p:cNvSpPr>
          <p:nvPr>
            <p:ph type="body" idx="1"/>
          </p:nvPr>
        </p:nvSpPr>
        <p:spPr>
          <a:xfrm>
            <a:off x="701041" y="4415790"/>
            <a:ext cx="5608319" cy="4183380"/>
          </a:xfrm>
          <a:prstGeom prst="rect">
            <a:avLst/>
          </a:prstGeom>
          <a:noFill/>
          <a:ln>
            <a:noFill/>
          </a:ln>
        </p:spPr>
        <p:txBody>
          <a:bodyPr lIns="93162" tIns="46568" rIns="93162" bIns="46568" anchor="t" anchorCtr="0">
            <a:noAutofit/>
          </a:bodyPr>
          <a:lstStyle/>
          <a:p>
            <a:pPr defTabSz="931774">
              <a:buNone/>
              <a:defRPr/>
            </a:pPr>
            <a:r>
              <a:rPr lang="en-US" dirty="0" smtClean="0"/>
              <a:t>This should be a review from pre-work completed prior to Session</a:t>
            </a:r>
            <a:r>
              <a:rPr lang="en-US" baseline="0" dirty="0" smtClean="0"/>
              <a:t> IV; if people have questions or want to discuss, direct to parking lot.</a:t>
            </a:r>
            <a:endParaRPr lang="en-US" dirty="0" smtClean="0"/>
          </a:p>
          <a:p>
            <a:pPr>
              <a:buNone/>
            </a:pPr>
            <a:endParaRPr lang="en-US" dirty="0" smtClean="0"/>
          </a:p>
          <a:p>
            <a:pPr>
              <a:buSzPct val="25000"/>
              <a:buNone/>
            </a:pPr>
            <a:endParaRPr lang="en-US" dirty="0"/>
          </a:p>
        </p:txBody>
      </p:sp>
      <p:sp>
        <p:nvSpPr>
          <p:cNvPr id="167" name="Shape 167"/>
          <p:cNvSpPr txBox="1">
            <a:spLocks noGrp="1"/>
          </p:cNvSpPr>
          <p:nvPr>
            <p:ph type="sldNum" idx="12"/>
          </p:nvPr>
        </p:nvSpPr>
        <p:spPr>
          <a:xfrm>
            <a:off x="3970937" y="8829967"/>
            <a:ext cx="3037839" cy="464820"/>
          </a:xfrm>
          <a:prstGeom prst="rect">
            <a:avLst/>
          </a:prstGeom>
          <a:noFill/>
          <a:ln>
            <a:noFill/>
          </a:ln>
        </p:spPr>
        <p:txBody>
          <a:bodyPr lIns="93162" tIns="46568" rIns="93162" bIns="46568" anchor="b" anchorCtr="0">
            <a:noAutofit/>
          </a:bodyPr>
          <a:lstStyle/>
          <a:p>
            <a:pPr algn="r">
              <a:buSzPct val="25000"/>
            </a:pPr>
            <a:fld id="{00000000-1234-1234-1234-123412341234}" type="slidenum">
              <a:rPr lang="en-US" sz="1200">
                <a:solidFill>
                  <a:schemeClr val="dk1"/>
                </a:solidFill>
                <a:latin typeface="Calibri"/>
                <a:ea typeface="Calibri"/>
                <a:cs typeface="Calibri"/>
                <a:sym typeface="Calibri"/>
              </a:rPr>
              <a:pPr algn="r">
                <a:buSzPct val="25000"/>
              </a:pPr>
              <a:t>5</a:t>
            </a:fld>
            <a:endParaRPr lang="en-US" sz="1200">
              <a:solidFill>
                <a:schemeClr val="dk1"/>
              </a:solidFill>
              <a:latin typeface="Calibri"/>
              <a:ea typeface="Calibri"/>
              <a:cs typeface="Calibri"/>
              <a:sym typeface="Calibri"/>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Shape 175"/>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76" name="Shape 176"/>
          <p:cNvSpPr txBox="1">
            <a:spLocks noGrp="1"/>
          </p:cNvSpPr>
          <p:nvPr>
            <p:ph type="body" idx="1"/>
          </p:nvPr>
        </p:nvSpPr>
        <p:spPr>
          <a:xfrm>
            <a:off x="701041" y="4415790"/>
            <a:ext cx="5608319" cy="4183380"/>
          </a:xfrm>
          <a:prstGeom prst="rect">
            <a:avLst/>
          </a:prstGeom>
          <a:noFill/>
          <a:ln>
            <a:noFill/>
          </a:ln>
        </p:spPr>
        <p:txBody>
          <a:bodyPr lIns="93162" tIns="46568" rIns="93162" bIns="46568" anchor="t" anchorCtr="0">
            <a:noAutofit/>
          </a:bodyPr>
          <a:lstStyle/>
          <a:p>
            <a:pPr defTabSz="931774">
              <a:buNone/>
              <a:defRPr/>
            </a:pPr>
            <a:r>
              <a:rPr lang="en-US" dirty="0" smtClean="0"/>
              <a:t>This should be a review from pre-work completed prior to Session</a:t>
            </a:r>
            <a:r>
              <a:rPr lang="en-US" baseline="0" dirty="0" smtClean="0"/>
              <a:t> IV; if people have questions or want to discuss, direct to parking lot.</a:t>
            </a:r>
            <a:endParaRPr lang="en-US" dirty="0" smtClean="0"/>
          </a:p>
          <a:p>
            <a:pPr>
              <a:buNone/>
            </a:pPr>
            <a:endParaRPr lang="en-US" dirty="0"/>
          </a:p>
        </p:txBody>
      </p:sp>
      <p:sp>
        <p:nvSpPr>
          <p:cNvPr id="177" name="Shape 177"/>
          <p:cNvSpPr txBox="1">
            <a:spLocks noGrp="1"/>
          </p:cNvSpPr>
          <p:nvPr>
            <p:ph type="sldNum" idx="12"/>
          </p:nvPr>
        </p:nvSpPr>
        <p:spPr>
          <a:xfrm>
            <a:off x="3970937" y="8829967"/>
            <a:ext cx="3037839" cy="464820"/>
          </a:xfrm>
          <a:prstGeom prst="rect">
            <a:avLst/>
          </a:prstGeom>
          <a:noFill/>
          <a:ln>
            <a:noFill/>
          </a:ln>
        </p:spPr>
        <p:txBody>
          <a:bodyPr lIns="93162" tIns="46568" rIns="93162" bIns="46568" anchor="b" anchorCtr="0">
            <a:noAutofit/>
          </a:bodyPr>
          <a:lstStyle/>
          <a:p>
            <a:pPr algn="r">
              <a:buSzPct val="25000"/>
            </a:pPr>
            <a:fld id="{00000000-1234-1234-1234-123412341234}" type="slidenum">
              <a:rPr lang="en-US" sz="1200">
                <a:solidFill>
                  <a:schemeClr val="dk1"/>
                </a:solidFill>
                <a:latin typeface="Calibri"/>
                <a:ea typeface="Calibri"/>
                <a:cs typeface="Calibri"/>
                <a:sym typeface="Calibri"/>
              </a:rPr>
              <a:pPr algn="r">
                <a:buSzPct val="25000"/>
              </a:pPr>
              <a:t>6</a:t>
            </a:fld>
            <a:endParaRPr lang="en-US" sz="1200">
              <a:solidFill>
                <a:schemeClr val="dk1"/>
              </a:solidFill>
              <a:latin typeface="Calibri"/>
              <a:ea typeface="Calibri"/>
              <a:cs typeface="Calibri"/>
              <a:sym typeface="Calibri"/>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Shape 175"/>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76" name="Shape 176"/>
          <p:cNvSpPr txBox="1">
            <a:spLocks noGrp="1"/>
          </p:cNvSpPr>
          <p:nvPr>
            <p:ph type="body" idx="1"/>
          </p:nvPr>
        </p:nvSpPr>
        <p:spPr>
          <a:xfrm>
            <a:off x="701041" y="4415790"/>
            <a:ext cx="5608319" cy="4183380"/>
          </a:xfrm>
          <a:prstGeom prst="rect">
            <a:avLst/>
          </a:prstGeom>
          <a:noFill/>
          <a:ln>
            <a:noFill/>
          </a:ln>
        </p:spPr>
        <p:txBody>
          <a:bodyPr lIns="93162" tIns="46568" rIns="93162" bIns="46568" anchor="t" anchorCtr="0">
            <a:noAutofit/>
          </a:bodyPr>
          <a:lstStyle/>
          <a:p>
            <a:pPr defTabSz="931774">
              <a:buNone/>
              <a:defRPr/>
            </a:pPr>
            <a:r>
              <a:rPr lang="en-US" dirty="0" smtClean="0"/>
              <a:t>This should be a review from pre-work completed prior to Session</a:t>
            </a:r>
            <a:r>
              <a:rPr lang="en-US" baseline="0" dirty="0" smtClean="0"/>
              <a:t> IV; if people have questions or want to discuss, direct to parking lot.</a:t>
            </a:r>
            <a:endParaRPr lang="en-US" dirty="0" smtClean="0"/>
          </a:p>
          <a:p>
            <a:pPr>
              <a:buNone/>
            </a:pPr>
            <a:endParaRPr lang="en-US" dirty="0"/>
          </a:p>
        </p:txBody>
      </p:sp>
      <p:sp>
        <p:nvSpPr>
          <p:cNvPr id="177" name="Shape 177"/>
          <p:cNvSpPr txBox="1">
            <a:spLocks noGrp="1"/>
          </p:cNvSpPr>
          <p:nvPr>
            <p:ph type="sldNum" idx="12"/>
          </p:nvPr>
        </p:nvSpPr>
        <p:spPr>
          <a:xfrm>
            <a:off x="3970937" y="8829967"/>
            <a:ext cx="3037839" cy="464820"/>
          </a:xfrm>
          <a:prstGeom prst="rect">
            <a:avLst/>
          </a:prstGeom>
          <a:noFill/>
          <a:ln>
            <a:noFill/>
          </a:ln>
        </p:spPr>
        <p:txBody>
          <a:bodyPr lIns="93162" tIns="46568" rIns="93162" bIns="46568" anchor="b" anchorCtr="0">
            <a:noAutofit/>
          </a:bodyPr>
          <a:lstStyle/>
          <a:p>
            <a:pPr algn="r">
              <a:buSzPct val="25000"/>
            </a:pPr>
            <a:fld id="{00000000-1234-1234-1234-123412341234}" type="slidenum">
              <a:rPr lang="en-US" sz="1200">
                <a:solidFill>
                  <a:schemeClr val="dk1"/>
                </a:solidFill>
                <a:latin typeface="Calibri"/>
                <a:ea typeface="Calibri"/>
                <a:cs typeface="Calibri"/>
                <a:sym typeface="Calibri"/>
              </a:rPr>
              <a:pPr algn="r">
                <a:buSzPct val="25000"/>
              </a:pPr>
              <a:t>7</a:t>
            </a:fld>
            <a:endParaRPr lang="en-US"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713404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Shape 207"/>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8" name="Shape 208"/>
          <p:cNvSpPr txBox="1">
            <a:spLocks noGrp="1"/>
          </p:cNvSpPr>
          <p:nvPr>
            <p:ph type="body" idx="1"/>
          </p:nvPr>
        </p:nvSpPr>
        <p:spPr>
          <a:xfrm>
            <a:off x="701041" y="4415790"/>
            <a:ext cx="5608319" cy="4183380"/>
          </a:xfrm>
          <a:prstGeom prst="rect">
            <a:avLst/>
          </a:prstGeom>
          <a:noFill/>
          <a:ln>
            <a:noFill/>
          </a:ln>
        </p:spPr>
        <p:txBody>
          <a:bodyPr lIns="93162" tIns="46568" rIns="93162" bIns="46568" anchor="t" anchorCtr="0">
            <a:noAutofit/>
          </a:bodyPr>
          <a:lstStyle/>
          <a:p>
            <a:pPr>
              <a:buSzPct val="25000"/>
              <a:buNone/>
            </a:pPr>
            <a:endParaRPr lang="en-US" dirty="0"/>
          </a:p>
        </p:txBody>
      </p:sp>
      <p:sp>
        <p:nvSpPr>
          <p:cNvPr id="209" name="Shape 209"/>
          <p:cNvSpPr txBox="1">
            <a:spLocks noGrp="1"/>
          </p:cNvSpPr>
          <p:nvPr>
            <p:ph type="sldNum" idx="12"/>
          </p:nvPr>
        </p:nvSpPr>
        <p:spPr>
          <a:xfrm>
            <a:off x="3970937" y="8829967"/>
            <a:ext cx="3037839" cy="464820"/>
          </a:xfrm>
          <a:prstGeom prst="rect">
            <a:avLst/>
          </a:prstGeom>
          <a:noFill/>
          <a:ln>
            <a:noFill/>
          </a:ln>
        </p:spPr>
        <p:txBody>
          <a:bodyPr lIns="93162" tIns="46568" rIns="93162" bIns="46568" anchor="b" anchorCtr="0">
            <a:noAutofit/>
          </a:bodyPr>
          <a:lstStyle/>
          <a:p>
            <a:pPr algn="r">
              <a:buSzPct val="25000"/>
            </a:pPr>
            <a:fld id="{00000000-1234-1234-1234-123412341234}" type="slidenum">
              <a:rPr lang="en-US" sz="1200">
                <a:solidFill>
                  <a:schemeClr val="dk1"/>
                </a:solidFill>
                <a:latin typeface="Calibri"/>
                <a:ea typeface="Calibri"/>
                <a:cs typeface="Calibri"/>
                <a:sym typeface="Calibri"/>
              </a:rPr>
              <a:pPr algn="r">
                <a:buSzPct val="25000"/>
              </a:pPr>
              <a:t>8</a:t>
            </a:fld>
            <a:endParaRPr lang="en-US" sz="1200">
              <a:solidFill>
                <a:schemeClr val="dk1"/>
              </a:solidFill>
              <a:latin typeface="Calibri"/>
              <a:ea typeface="Calibri"/>
              <a:cs typeface="Calibri"/>
              <a:sym typeface="Calibri"/>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Shape 207"/>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8" name="Shape 208"/>
          <p:cNvSpPr txBox="1">
            <a:spLocks noGrp="1"/>
          </p:cNvSpPr>
          <p:nvPr>
            <p:ph type="body" idx="1"/>
          </p:nvPr>
        </p:nvSpPr>
        <p:spPr>
          <a:xfrm>
            <a:off x="701041" y="4415790"/>
            <a:ext cx="5608319" cy="4183380"/>
          </a:xfrm>
          <a:prstGeom prst="rect">
            <a:avLst/>
          </a:prstGeom>
          <a:noFill/>
          <a:ln>
            <a:noFill/>
          </a:ln>
        </p:spPr>
        <p:txBody>
          <a:bodyPr lIns="93162" tIns="46568" rIns="93162" bIns="46568" anchor="t" anchorCtr="0">
            <a:noAutofit/>
          </a:bodyPr>
          <a:lstStyle/>
          <a:p>
            <a:pPr>
              <a:buSzPct val="25000"/>
              <a:buNone/>
            </a:pPr>
            <a:endParaRPr lang="en-US" dirty="0"/>
          </a:p>
        </p:txBody>
      </p:sp>
      <p:sp>
        <p:nvSpPr>
          <p:cNvPr id="209" name="Shape 209"/>
          <p:cNvSpPr txBox="1">
            <a:spLocks noGrp="1"/>
          </p:cNvSpPr>
          <p:nvPr>
            <p:ph type="sldNum" idx="12"/>
          </p:nvPr>
        </p:nvSpPr>
        <p:spPr>
          <a:xfrm>
            <a:off x="3970937" y="8829967"/>
            <a:ext cx="3037839" cy="464820"/>
          </a:xfrm>
          <a:prstGeom prst="rect">
            <a:avLst/>
          </a:prstGeom>
          <a:noFill/>
          <a:ln>
            <a:noFill/>
          </a:ln>
        </p:spPr>
        <p:txBody>
          <a:bodyPr lIns="93162" tIns="46568" rIns="93162" bIns="46568" anchor="b" anchorCtr="0">
            <a:noAutofit/>
          </a:bodyPr>
          <a:lstStyle/>
          <a:p>
            <a:pPr algn="r">
              <a:buSzPct val="25000"/>
            </a:pPr>
            <a:fld id="{00000000-1234-1234-1234-123412341234}" type="slidenum">
              <a:rPr lang="en-US" sz="1200">
                <a:solidFill>
                  <a:schemeClr val="dk1"/>
                </a:solidFill>
                <a:latin typeface="Calibri"/>
                <a:ea typeface="Calibri"/>
                <a:cs typeface="Calibri"/>
                <a:sym typeface="Calibri"/>
              </a:rPr>
              <a:pPr algn="r">
                <a:buSzPct val="25000"/>
              </a:pPr>
              <a:t>9</a:t>
            </a:fld>
            <a:endParaRPr lang="en-US" sz="1200">
              <a:solidFill>
                <a:schemeClr val="dk1"/>
              </a:solidFill>
              <a:latin typeface="Calibri"/>
              <a:ea typeface="Calibri"/>
              <a:cs typeface="Calibri"/>
              <a:sym typeface="Calibri"/>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15"/>
        <p:cNvGrpSpPr/>
        <p:nvPr/>
      </p:nvGrpSpPr>
      <p:grpSpPr>
        <a:xfrm>
          <a:off x="0" y="0"/>
          <a:ext cx="0" cy="0"/>
          <a:chOff x="0" y="0"/>
          <a:chExt cx="0" cy="0"/>
        </a:xfrm>
      </p:grpSpPr>
      <p:sp>
        <p:nvSpPr>
          <p:cNvPr id="16" name="Shape 16"/>
          <p:cNvSpPr txBox="1">
            <a:spLocks noGrp="1"/>
          </p:cNvSpPr>
          <p:nvPr>
            <p:ph type="ctrTitle"/>
          </p:nvPr>
        </p:nvSpPr>
        <p:spPr>
          <a:xfrm>
            <a:off x="914400" y="2130425"/>
            <a:ext cx="10363200" cy="1470024"/>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7" name="Shape 17"/>
          <p:cNvSpPr txBox="1">
            <a:spLocks noGrp="1"/>
          </p:cNvSpPr>
          <p:nvPr>
            <p:ph type="subTitle" idx="1"/>
          </p:nvPr>
        </p:nvSpPr>
        <p:spPr>
          <a:xfrm>
            <a:off x="1828801" y="3886200"/>
            <a:ext cx="8534399" cy="1752600"/>
          </a:xfrm>
          <a:prstGeom prst="rect">
            <a:avLst/>
          </a:prstGeom>
          <a:noFill/>
          <a:ln>
            <a:noFill/>
          </a:ln>
        </p:spPr>
        <p:txBody>
          <a:bodyPr lIns="91425" tIns="91425" rIns="91425" bIns="91425" anchor="t" anchorCtr="0"/>
          <a:lstStyle>
            <a:lvl1pPr marL="0" marR="0" lvl="0" indent="0" algn="ctr" rtl="0">
              <a:spcBef>
                <a:spcPts val="640"/>
              </a:spcBef>
              <a:buClr>
                <a:srgbClr val="888888"/>
              </a:buClr>
              <a:buFont typeface="Arial"/>
              <a:buNone/>
              <a:defRPr sz="3200" b="0" i="0" u="none" strike="noStrike" cap="none">
                <a:solidFill>
                  <a:srgbClr val="888888"/>
                </a:solidFill>
                <a:latin typeface="Calibri"/>
                <a:ea typeface="Calibri"/>
                <a:cs typeface="Calibri"/>
                <a:sym typeface="Calibri"/>
              </a:defRPr>
            </a:lvl1pPr>
            <a:lvl2pPr marL="457200" marR="0" lvl="1" indent="0" algn="ctr" rtl="0">
              <a:spcBef>
                <a:spcPts val="560"/>
              </a:spcBef>
              <a:buClr>
                <a:srgbClr val="888888"/>
              </a:buClr>
              <a:buFont typeface="Arial"/>
              <a:buNone/>
              <a:defRPr sz="2800" b="0" i="0" u="none" strike="noStrike" cap="none">
                <a:solidFill>
                  <a:srgbClr val="888888"/>
                </a:solidFill>
                <a:latin typeface="Calibri"/>
                <a:ea typeface="Calibri"/>
                <a:cs typeface="Calibri"/>
                <a:sym typeface="Calibri"/>
              </a:defRPr>
            </a:lvl2pPr>
            <a:lvl3pPr marL="914400" marR="0" lvl="2" indent="0" algn="ctr" rtl="0">
              <a:spcBef>
                <a:spcPts val="480"/>
              </a:spcBef>
              <a:buClr>
                <a:srgbClr val="888888"/>
              </a:buClr>
              <a:buFont typeface="Arial"/>
              <a:buNone/>
              <a:defRPr sz="2400" b="0" i="0" u="none" strike="noStrike" cap="none">
                <a:solidFill>
                  <a:srgbClr val="888888"/>
                </a:solidFill>
                <a:latin typeface="Calibri"/>
                <a:ea typeface="Calibri"/>
                <a:cs typeface="Calibri"/>
                <a:sym typeface="Calibri"/>
              </a:defRPr>
            </a:lvl3pPr>
            <a:lvl4pPr marL="1371600" marR="0" lvl="3"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4pPr>
            <a:lvl5pPr marL="1828800" marR="0" lvl="4"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5pPr>
            <a:lvl6pPr marL="2286000" marR="0" lvl="5"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6pPr>
            <a:lvl7pPr marL="2743200" marR="0" lvl="6"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7pPr>
            <a:lvl8pPr marL="3200400" marR="0" lvl="7"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8pPr>
            <a:lvl9pPr marL="3657600" marR="0" lvl="8"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9pPr>
          </a:lstStyle>
          <a:p>
            <a:endParaRPr/>
          </a:p>
        </p:txBody>
      </p:sp>
      <p:sp>
        <p:nvSpPr>
          <p:cNvPr id="18" name="Shape 18"/>
          <p:cNvSpPr txBox="1">
            <a:spLocks noGrp="1"/>
          </p:cNvSpPr>
          <p:nvPr>
            <p:ph type="dt" idx="10"/>
          </p:nvPr>
        </p:nvSpPr>
        <p:spPr>
          <a:xfrm>
            <a:off x="609601" y="6356351"/>
            <a:ext cx="2844799" cy="365125"/>
          </a:xfrm>
          <a:prstGeom prst="rect">
            <a:avLst/>
          </a:prstGeom>
          <a:noFill/>
          <a:ln>
            <a:noFill/>
          </a:ln>
        </p:spPr>
        <p:txBody>
          <a:bodyPr lIns="91425" tIns="91425" rIns="91425" bIns="91425" anchor="ctr" anchorCtr="0"/>
          <a:lstStyle>
            <a:lvl1pPr marL="0" marR="0" lvl="0" indent="0" algn="l"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19" name="Shape 19"/>
          <p:cNvSpPr txBox="1">
            <a:spLocks noGrp="1"/>
          </p:cNvSpPr>
          <p:nvPr>
            <p:ph type="ftr" idx="11"/>
          </p:nvPr>
        </p:nvSpPr>
        <p:spPr>
          <a:xfrm>
            <a:off x="4165600" y="6356351"/>
            <a:ext cx="3860800" cy="365125"/>
          </a:xfrm>
          <a:prstGeom prst="rect">
            <a:avLst/>
          </a:prstGeom>
          <a:noFill/>
          <a:ln>
            <a:noFill/>
          </a:ln>
        </p:spPr>
        <p:txBody>
          <a:bodyPr lIns="91425" tIns="91425" rIns="91425" bIns="91425" anchor="ctr" anchorCtr="0"/>
          <a:lstStyle>
            <a:lvl1pPr marL="0" marR="0" lvl="0" indent="0" algn="ctr"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20" name="Shape 20"/>
          <p:cNvSpPr txBox="1">
            <a:spLocks noGrp="1"/>
          </p:cNvSpPr>
          <p:nvPr>
            <p:ph type="sldNum" idx="12"/>
          </p:nvPr>
        </p:nvSpPr>
        <p:spPr>
          <a:xfrm>
            <a:off x="8737601" y="6356351"/>
            <a:ext cx="2844799" cy="365125"/>
          </a:xfrm>
          <a:prstGeom prst="rect">
            <a:avLst/>
          </a:prstGeom>
          <a:noFill/>
          <a:ln>
            <a:noFill/>
          </a:ln>
        </p:spPr>
        <p:txBody>
          <a:bodyPr lIns="91425" tIns="45700" rIns="91425" bIns="45700" anchor="ctr" anchorCtr="0">
            <a:noAutofit/>
          </a:bodyPr>
          <a:lstStyle/>
          <a:p>
            <a:pPr algn="r">
              <a:buSzPct val="25000"/>
            </a:pPr>
            <a:fld id="{00000000-1234-1234-1234-123412341234}" type="slidenum">
              <a:rPr lang="en-US" sz="1200" smtClean="0">
                <a:solidFill>
                  <a:srgbClr val="888888"/>
                </a:solidFill>
                <a:latin typeface="Calibri"/>
                <a:ea typeface="Calibri"/>
                <a:cs typeface="Calibri"/>
                <a:sym typeface="Calibri"/>
              </a:rPr>
              <a:pPr algn="r">
                <a:buSzPct val="25000"/>
              </a:pPr>
              <a:t>‹#›</a:t>
            </a:fld>
            <a:endParaRPr lang="en-US" sz="1200">
              <a:solidFill>
                <a:srgbClr val="888888"/>
              </a:solidFill>
              <a:latin typeface="Calibri"/>
              <a:ea typeface="Calibri"/>
              <a:cs typeface="Calibri"/>
              <a:sym typeface="Calibri"/>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72"/>
        <p:cNvGrpSpPr/>
        <p:nvPr/>
      </p:nvGrpSpPr>
      <p:grpSpPr>
        <a:xfrm>
          <a:off x="0" y="0"/>
          <a:ext cx="0" cy="0"/>
          <a:chOff x="0" y="0"/>
          <a:chExt cx="0" cy="0"/>
        </a:xfrm>
      </p:grpSpPr>
      <p:sp>
        <p:nvSpPr>
          <p:cNvPr id="73" name="Shape 73"/>
          <p:cNvSpPr txBox="1">
            <a:spLocks noGrp="1"/>
          </p:cNvSpPr>
          <p:nvPr>
            <p:ph type="title"/>
          </p:nvPr>
        </p:nvSpPr>
        <p:spPr>
          <a:xfrm>
            <a:off x="609600" y="274637"/>
            <a:ext cx="10972800" cy="1143000"/>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74" name="Shape 74"/>
          <p:cNvSpPr txBox="1">
            <a:spLocks noGrp="1"/>
          </p:cNvSpPr>
          <p:nvPr>
            <p:ph type="body" idx="1"/>
          </p:nvPr>
        </p:nvSpPr>
        <p:spPr>
          <a:xfrm rot="5400000">
            <a:off x="3833019" y="-1623218"/>
            <a:ext cx="4525963" cy="10972800"/>
          </a:xfrm>
          <a:prstGeom prst="rect">
            <a:avLst/>
          </a:prstGeom>
          <a:noFill/>
          <a:ln>
            <a:noFill/>
          </a:ln>
        </p:spPr>
        <p:txBody>
          <a:bodyPr lIns="91425" tIns="91425" rIns="91425" bIns="91425" anchor="t" anchorCtr="0"/>
          <a:lstStyle>
            <a:lvl1pPr marL="342900" marR="0" lvl="0" indent="-139700" algn="l" rtl="0">
              <a:spcBef>
                <a:spcPts val="640"/>
              </a:spcBef>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742950" marR="0" lvl="1" indent="-107950" algn="l" rtl="0">
              <a:spcBef>
                <a:spcPts val="56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spcBef>
                <a:spcPts val="48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75" name="Shape 75"/>
          <p:cNvSpPr txBox="1">
            <a:spLocks noGrp="1"/>
          </p:cNvSpPr>
          <p:nvPr>
            <p:ph type="dt" idx="10"/>
          </p:nvPr>
        </p:nvSpPr>
        <p:spPr>
          <a:xfrm>
            <a:off x="609601" y="6356351"/>
            <a:ext cx="28447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76" name="Shape 76"/>
          <p:cNvSpPr txBox="1">
            <a:spLocks noGrp="1"/>
          </p:cNvSpPr>
          <p:nvPr>
            <p:ph type="ftr" idx="11"/>
          </p:nvPr>
        </p:nvSpPr>
        <p:spPr>
          <a:xfrm>
            <a:off x="4165600" y="6356351"/>
            <a:ext cx="38608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77" name="Shape 77"/>
          <p:cNvSpPr txBox="1">
            <a:spLocks noGrp="1"/>
          </p:cNvSpPr>
          <p:nvPr>
            <p:ph type="sldNum" idx="12"/>
          </p:nvPr>
        </p:nvSpPr>
        <p:spPr>
          <a:xfrm>
            <a:off x="8737601" y="6356351"/>
            <a:ext cx="2844799" cy="365125"/>
          </a:xfrm>
          <a:prstGeom prst="rect">
            <a:avLst/>
          </a:prstGeom>
          <a:noFill/>
          <a:ln>
            <a:noFill/>
          </a:ln>
        </p:spPr>
        <p:txBody>
          <a:bodyPr lIns="91425" tIns="45700" rIns="91425" bIns="45700" anchor="ctr" anchorCtr="0">
            <a:noAutofit/>
          </a:bodyPr>
          <a:lstStyle/>
          <a:p>
            <a:pPr algn="r">
              <a:buSzPct val="25000"/>
            </a:pPr>
            <a:fld id="{00000000-1234-1234-1234-123412341234}" type="slidenum">
              <a:rPr lang="en-US" sz="1200" smtClean="0">
                <a:solidFill>
                  <a:srgbClr val="888888"/>
                </a:solidFill>
                <a:latin typeface="Calibri"/>
                <a:ea typeface="Calibri"/>
                <a:cs typeface="Calibri"/>
                <a:sym typeface="Calibri"/>
              </a:rPr>
              <a:pPr algn="r">
                <a:buSzPct val="25000"/>
              </a:pPr>
              <a:t>‹#›</a:t>
            </a:fld>
            <a:endParaRPr lang="en-US" sz="1200">
              <a:solidFill>
                <a:srgbClr val="888888"/>
              </a:solidFill>
              <a:latin typeface="Calibri"/>
              <a:ea typeface="Calibri"/>
              <a:cs typeface="Calibri"/>
              <a:sym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78"/>
        <p:cNvGrpSpPr/>
        <p:nvPr/>
      </p:nvGrpSpPr>
      <p:grpSpPr>
        <a:xfrm>
          <a:off x="0" y="0"/>
          <a:ext cx="0" cy="0"/>
          <a:chOff x="0" y="0"/>
          <a:chExt cx="0" cy="0"/>
        </a:xfrm>
      </p:grpSpPr>
      <p:sp>
        <p:nvSpPr>
          <p:cNvPr id="79" name="Shape 79"/>
          <p:cNvSpPr txBox="1">
            <a:spLocks noGrp="1"/>
          </p:cNvSpPr>
          <p:nvPr>
            <p:ph type="title"/>
          </p:nvPr>
        </p:nvSpPr>
        <p:spPr>
          <a:xfrm rot="5400000">
            <a:off x="7285038" y="1828800"/>
            <a:ext cx="5851525" cy="2743200"/>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80" name="Shape 80"/>
          <p:cNvSpPr txBox="1">
            <a:spLocks noGrp="1"/>
          </p:cNvSpPr>
          <p:nvPr>
            <p:ph type="body" idx="1"/>
          </p:nvPr>
        </p:nvSpPr>
        <p:spPr>
          <a:xfrm rot="5400000">
            <a:off x="1697038" y="-812800"/>
            <a:ext cx="5851525" cy="8026399"/>
          </a:xfrm>
          <a:prstGeom prst="rect">
            <a:avLst/>
          </a:prstGeom>
          <a:noFill/>
          <a:ln>
            <a:noFill/>
          </a:ln>
        </p:spPr>
        <p:txBody>
          <a:bodyPr lIns="91425" tIns="91425" rIns="91425" bIns="91425" anchor="t" anchorCtr="0"/>
          <a:lstStyle>
            <a:lvl1pPr marL="342900" marR="0" lvl="0" indent="-139700" algn="l" rtl="0">
              <a:spcBef>
                <a:spcPts val="640"/>
              </a:spcBef>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742950" marR="0" lvl="1" indent="-107950" algn="l" rtl="0">
              <a:spcBef>
                <a:spcPts val="56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spcBef>
                <a:spcPts val="48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81" name="Shape 81"/>
          <p:cNvSpPr txBox="1">
            <a:spLocks noGrp="1"/>
          </p:cNvSpPr>
          <p:nvPr>
            <p:ph type="dt" idx="10"/>
          </p:nvPr>
        </p:nvSpPr>
        <p:spPr>
          <a:xfrm>
            <a:off x="609601" y="6356351"/>
            <a:ext cx="28447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82" name="Shape 82"/>
          <p:cNvSpPr txBox="1">
            <a:spLocks noGrp="1"/>
          </p:cNvSpPr>
          <p:nvPr>
            <p:ph type="ftr" idx="11"/>
          </p:nvPr>
        </p:nvSpPr>
        <p:spPr>
          <a:xfrm>
            <a:off x="4165600" y="6356351"/>
            <a:ext cx="38608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83" name="Shape 83"/>
          <p:cNvSpPr txBox="1">
            <a:spLocks noGrp="1"/>
          </p:cNvSpPr>
          <p:nvPr>
            <p:ph type="sldNum" idx="12"/>
          </p:nvPr>
        </p:nvSpPr>
        <p:spPr>
          <a:xfrm>
            <a:off x="8737601" y="6356351"/>
            <a:ext cx="2844799" cy="365125"/>
          </a:xfrm>
          <a:prstGeom prst="rect">
            <a:avLst/>
          </a:prstGeom>
          <a:noFill/>
          <a:ln>
            <a:noFill/>
          </a:ln>
        </p:spPr>
        <p:txBody>
          <a:bodyPr lIns="91425" tIns="45700" rIns="91425" bIns="45700" anchor="ctr" anchorCtr="0">
            <a:noAutofit/>
          </a:bodyPr>
          <a:lstStyle/>
          <a:p>
            <a:pPr algn="r">
              <a:buSzPct val="25000"/>
            </a:pPr>
            <a:fld id="{00000000-1234-1234-1234-123412341234}" type="slidenum">
              <a:rPr lang="en-US" sz="1200" smtClean="0">
                <a:solidFill>
                  <a:srgbClr val="888888"/>
                </a:solidFill>
                <a:latin typeface="Calibri"/>
                <a:ea typeface="Calibri"/>
                <a:cs typeface="Calibri"/>
                <a:sym typeface="Calibri"/>
              </a:rPr>
              <a:pPr algn="r">
                <a:buSzPct val="25000"/>
              </a:pPr>
              <a:t>‹#›</a:t>
            </a:fld>
            <a:endParaRPr lang="en-US" sz="1200">
              <a:solidFill>
                <a:srgbClr val="888888"/>
              </a:solidFill>
              <a:latin typeface="Calibri"/>
              <a:ea typeface="Calibri"/>
              <a:cs typeface="Calibri"/>
              <a:sym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21"/>
        <p:cNvGrpSpPr/>
        <p:nvPr/>
      </p:nvGrpSpPr>
      <p:grpSpPr>
        <a:xfrm>
          <a:off x="0" y="0"/>
          <a:ext cx="0" cy="0"/>
          <a:chOff x="0" y="0"/>
          <a:chExt cx="0" cy="0"/>
        </a:xfrm>
      </p:grpSpPr>
      <p:sp>
        <p:nvSpPr>
          <p:cNvPr id="22" name="Shape 22"/>
          <p:cNvSpPr txBox="1">
            <a:spLocks noGrp="1"/>
          </p:cNvSpPr>
          <p:nvPr>
            <p:ph type="title"/>
          </p:nvPr>
        </p:nvSpPr>
        <p:spPr>
          <a:xfrm>
            <a:off x="609600" y="274637"/>
            <a:ext cx="10972800" cy="1143000"/>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23" name="Shape 23"/>
          <p:cNvSpPr txBox="1">
            <a:spLocks noGrp="1"/>
          </p:cNvSpPr>
          <p:nvPr>
            <p:ph type="body" idx="1"/>
          </p:nvPr>
        </p:nvSpPr>
        <p:spPr>
          <a:xfrm>
            <a:off x="609600" y="1600201"/>
            <a:ext cx="10972800" cy="4525963"/>
          </a:xfrm>
          <a:prstGeom prst="rect">
            <a:avLst/>
          </a:prstGeom>
          <a:noFill/>
          <a:ln>
            <a:noFill/>
          </a:ln>
        </p:spPr>
        <p:txBody>
          <a:bodyPr lIns="91425" tIns="91425" rIns="91425" bIns="91425" anchor="t" anchorCtr="0"/>
          <a:lstStyle>
            <a:lvl1pPr marL="342900" marR="0" lvl="0" indent="-139700" algn="l" rtl="0">
              <a:spcBef>
                <a:spcPts val="640"/>
              </a:spcBef>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742950" marR="0" lvl="1" indent="-107950" algn="l" rtl="0">
              <a:spcBef>
                <a:spcPts val="56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spcBef>
                <a:spcPts val="48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24" name="Shape 24"/>
          <p:cNvSpPr txBox="1">
            <a:spLocks noGrp="1"/>
          </p:cNvSpPr>
          <p:nvPr>
            <p:ph type="dt" idx="10"/>
          </p:nvPr>
        </p:nvSpPr>
        <p:spPr>
          <a:xfrm>
            <a:off x="609601" y="6356351"/>
            <a:ext cx="2844799" cy="365125"/>
          </a:xfrm>
          <a:prstGeom prst="rect">
            <a:avLst/>
          </a:prstGeom>
          <a:noFill/>
          <a:ln>
            <a:noFill/>
          </a:ln>
        </p:spPr>
        <p:txBody>
          <a:bodyPr lIns="91425" tIns="91425" rIns="91425" bIns="91425" anchor="ctr" anchorCtr="0"/>
          <a:lstStyle>
            <a:lvl1pPr marL="0" marR="0" lvl="0" indent="0" algn="l"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25" name="Shape 25"/>
          <p:cNvSpPr txBox="1">
            <a:spLocks noGrp="1"/>
          </p:cNvSpPr>
          <p:nvPr>
            <p:ph type="ftr" idx="11"/>
          </p:nvPr>
        </p:nvSpPr>
        <p:spPr>
          <a:xfrm>
            <a:off x="4165600" y="6356351"/>
            <a:ext cx="3860800" cy="365125"/>
          </a:xfrm>
          <a:prstGeom prst="rect">
            <a:avLst/>
          </a:prstGeom>
          <a:noFill/>
          <a:ln>
            <a:noFill/>
          </a:ln>
        </p:spPr>
        <p:txBody>
          <a:bodyPr lIns="91425" tIns="91425" rIns="91425" bIns="91425" anchor="ctr" anchorCtr="0"/>
          <a:lstStyle>
            <a:lvl1pPr marL="0" marR="0" lvl="0" indent="0" algn="ctr"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26" name="Shape 26"/>
          <p:cNvSpPr txBox="1">
            <a:spLocks noGrp="1"/>
          </p:cNvSpPr>
          <p:nvPr>
            <p:ph type="sldNum" idx="12"/>
          </p:nvPr>
        </p:nvSpPr>
        <p:spPr>
          <a:xfrm>
            <a:off x="8737601" y="6356351"/>
            <a:ext cx="2844799" cy="365125"/>
          </a:xfrm>
          <a:prstGeom prst="rect">
            <a:avLst/>
          </a:prstGeom>
          <a:noFill/>
          <a:ln>
            <a:noFill/>
          </a:ln>
        </p:spPr>
        <p:txBody>
          <a:bodyPr lIns="91425" tIns="45700" rIns="91425" bIns="45700" anchor="ctr" anchorCtr="0">
            <a:noAutofit/>
          </a:bodyPr>
          <a:lstStyle/>
          <a:p>
            <a:pPr algn="r">
              <a:buSzPct val="25000"/>
            </a:pPr>
            <a:fld id="{00000000-1234-1234-1234-123412341234}" type="slidenum">
              <a:rPr lang="en-US" sz="1200" smtClean="0">
                <a:solidFill>
                  <a:srgbClr val="888888"/>
                </a:solidFill>
                <a:latin typeface="Calibri"/>
                <a:ea typeface="Calibri"/>
                <a:cs typeface="Calibri"/>
                <a:sym typeface="Calibri"/>
              </a:rPr>
              <a:pPr algn="r">
                <a:buSzPct val="25000"/>
              </a:pPr>
              <a:t>‹#›</a:t>
            </a:fld>
            <a:endParaRPr lang="en-US" sz="1200">
              <a:solidFill>
                <a:srgbClr val="888888"/>
              </a:solidFill>
              <a:latin typeface="Calibri"/>
              <a:ea typeface="Calibri"/>
              <a:cs typeface="Calibri"/>
              <a:sym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27"/>
        <p:cNvGrpSpPr/>
        <p:nvPr/>
      </p:nvGrpSpPr>
      <p:grpSpPr>
        <a:xfrm>
          <a:off x="0" y="0"/>
          <a:ext cx="0" cy="0"/>
          <a:chOff x="0" y="0"/>
          <a:chExt cx="0" cy="0"/>
        </a:xfrm>
      </p:grpSpPr>
      <p:sp>
        <p:nvSpPr>
          <p:cNvPr id="28" name="Shape 28"/>
          <p:cNvSpPr txBox="1">
            <a:spLocks noGrp="1"/>
          </p:cNvSpPr>
          <p:nvPr>
            <p:ph type="title"/>
          </p:nvPr>
        </p:nvSpPr>
        <p:spPr>
          <a:xfrm>
            <a:off x="609600" y="274637"/>
            <a:ext cx="10972800" cy="1143000"/>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29" name="Shape 29"/>
          <p:cNvSpPr txBox="1">
            <a:spLocks noGrp="1"/>
          </p:cNvSpPr>
          <p:nvPr>
            <p:ph type="body" idx="1"/>
          </p:nvPr>
        </p:nvSpPr>
        <p:spPr>
          <a:xfrm>
            <a:off x="609601" y="1535112"/>
            <a:ext cx="5386916" cy="639762"/>
          </a:xfrm>
          <a:prstGeom prst="rect">
            <a:avLst/>
          </a:prstGeom>
          <a:noFill/>
          <a:ln>
            <a:noFill/>
          </a:ln>
        </p:spPr>
        <p:txBody>
          <a:bodyPr lIns="91425" tIns="91425" rIns="91425" bIns="91425" anchor="b" anchorCtr="0"/>
          <a:lstStyle>
            <a:lvl1pPr marL="0" marR="0" lvl="0" indent="0" algn="l" rtl="0">
              <a:spcBef>
                <a:spcPts val="480"/>
              </a:spcBef>
              <a:buClr>
                <a:schemeClr val="dk1"/>
              </a:buClr>
              <a:buFont typeface="Arial"/>
              <a:buNone/>
              <a:defRPr sz="2400" b="1" i="0" u="none" strike="noStrike" cap="none">
                <a:solidFill>
                  <a:schemeClr val="dk1"/>
                </a:solidFill>
                <a:latin typeface="Calibri"/>
                <a:ea typeface="Calibri"/>
                <a:cs typeface="Calibri"/>
                <a:sym typeface="Calibri"/>
              </a:defRPr>
            </a:lvl1pPr>
            <a:lvl2pPr marL="457200" marR="0" lvl="1" indent="0" algn="l" rtl="0">
              <a:spcBef>
                <a:spcPts val="400"/>
              </a:spcBef>
              <a:buClr>
                <a:schemeClr val="dk1"/>
              </a:buClr>
              <a:buFont typeface="Arial"/>
              <a:buNone/>
              <a:defRPr sz="2000" b="1" i="0" u="none" strike="noStrike" cap="none">
                <a:solidFill>
                  <a:schemeClr val="dk1"/>
                </a:solidFill>
                <a:latin typeface="Calibri"/>
                <a:ea typeface="Calibri"/>
                <a:cs typeface="Calibri"/>
                <a:sym typeface="Calibri"/>
              </a:defRPr>
            </a:lvl2pPr>
            <a:lvl3pPr marL="914400" marR="0" lvl="2" indent="0" algn="l" rtl="0">
              <a:spcBef>
                <a:spcPts val="360"/>
              </a:spcBef>
              <a:buClr>
                <a:schemeClr val="dk1"/>
              </a:buClr>
              <a:buFont typeface="Arial"/>
              <a:buNone/>
              <a:defRPr sz="1800" b="1" i="0" u="none" strike="noStrike" cap="none">
                <a:solidFill>
                  <a:schemeClr val="dk1"/>
                </a:solidFill>
                <a:latin typeface="Calibri"/>
                <a:ea typeface="Calibri"/>
                <a:cs typeface="Calibri"/>
                <a:sym typeface="Calibri"/>
              </a:defRPr>
            </a:lvl3pPr>
            <a:lvl4pPr marL="1371600" marR="0" lvl="3"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4pPr>
            <a:lvl5pPr marL="1828800" marR="0" lvl="4"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5pPr>
            <a:lvl6pPr marL="2286000" marR="0" lvl="5"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6pPr>
            <a:lvl7pPr marL="2743200" marR="0" lvl="6"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7pPr>
            <a:lvl8pPr marL="3200400" marR="0" lvl="7"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8pPr>
            <a:lvl9pPr marL="3657600" marR="0" lvl="8"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30" name="Shape 30"/>
          <p:cNvSpPr txBox="1">
            <a:spLocks noGrp="1"/>
          </p:cNvSpPr>
          <p:nvPr>
            <p:ph type="body" idx="2"/>
          </p:nvPr>
        </p:nvSpPr>
        <p:spPr>
          <a:xfrm>
            <a:off x="609601" y="2174875"/>
            <a:ext cx="5386916" cy="3951287"/>
          </a:xfrm>
          <a:prstGeom prst="rect">
            <a:avLst/>
          </a:prstGeom>
          <a:noFill/>
          <a:ln>
            <a:noFill/>
          </a:ln>
        </p:spPr>
        <p:txBody>
          <a:bodyPr lIns="91425" tIns="91425" rIns="91425" bIns="91425" anchor="t" anchorCtr="0"/>
          <a:lstStyle>
            <a:lvl1pPr marL="342900" marR="0" lvl="0" indent="-190500" algn="l" rtl="0">
              <a:spcBef>
                <a:spcPts val="48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1pPr>
            <a:lvl2pPr marL="742950" marR="0" lvl="1" indent="-15875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2pPr>
            <a:lvl3pPr marL="1143000" marR="0" lvl="2"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3pPr>
            <a:lvl4pPr marL="1600200" marR="0" lvl="3"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4pPr>
            <a:lvl5pPr marL="2057400" marR="0" lvl="4"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5pPr>
            <a:lvl6pPr marL="2514600" marR="0" lvl="5"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6pPr>
            <a:lvl7pPr marL="2971800" marR="0" lvl="6"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7pPr>
            <a:lvl8pPr marL="3429000" marR="0" lvl="7"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8pPr>
            <a:lvl9pPr marL="3886200" marR="0" lvl="8"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9pPr>
          </a:lstStyle>
          <a:p>
            <a:endParaRPr/>
          </a:p>
        </p:txBody>
      </p:sp>
      <p:sp>
        <p:nvSpPr>
          <p:cNvPr id="31" name="Shape 31"/>
          <p:cNvSpPr txBox="1">
            <a:spLocks noGrp="1"/>
          </p:cNvSpPr>
          <p:nvPr>
            <p:ph type="body" idx="3"/>
          </p:nvPr>
        </p:nvSpPr>
        <p:spPr>
          <a:xfrm>
            <a:off x="6193367" y="1535112"/>
            <a:ext cx="5389032" cy="639762"/>
          </a:xfrm>
          <a:prstGeom prst="rect">
            <a:avLst/>
          </a:prstGeom>
          <a:noFill/>
          <a:ln>
            <a:noFill/>
          </a:ln>
        </p:spPr>
        <p:txBody>
          <a:bodyPr lIns="91425" tIns="91425" rIns="91425" bIns="91425" anchor="b" anchorCtr="0"/>
          <a:lstStyle>
            <a:lvl1pPr marL="0" marR="0" lvl="0" indent="0" algn="l" rtl="0">
              <a:spcBef>
                <a:spcPts val="480"/>
              </a:spcBef>
              <a:buClr>
                <a:schemeClr val="dk1"/>
              </a:buClr>
              <a:buFont typeface="Arial"/>
              <a:buNone/>
              <a:defRPr sz="2400" b="1" i="0" u="none" strike="noStrike" cap="none">
                <a:solidFill>
                  <a:schemeClr val="dk1"/>
                </a:solidFill>
                <a:latin typeface="Calibri"/>
                <a:ea typeface="Calibri"/>
                <a:cs typeface="Calibri"/>
                <a:sym typeface="Calibri"/>
              </a:defRPr>
            </a:lvl1pPr>
            <a:lvl2pPr marL="457200" marR="0" lvl="1" indent="0" algn="l" rtl="0">
              <a:spcBef>
                <a:spcPts val="400"/>
              </a:spcBef>
              <a:buClr>
                <a:schemeClr val="dk1"/>
              </a:buClr>
              <a:buFont typeface="Arial"/>
              <a:buNone/>
              <a:defRPr sz="2000" b="1" i="0" u="none" strike="noStrike" cap="none">
                <a:solidFill>
                  <a:schemeClr val="dk1"/>
                </a:solidFill>
                <a:latin typeface="Calibri"/>
                <a:ea typeface="Calibri"/>
                <a:cs typeface="Calibri"/>
                <a:sym typeface="Calibri"/>
              </a:defRPr>
            </a:lvl2pPr>
            <a:lvl3pPr marL="914400" marR="0" lvl="2" indent="0" algn="l" rtl="0">
              <a:spcBef>
                <a:spcPts val="360"/>
              </a:spcBef>
              <a:buClr>
                <a:schemeClr val="dk1"/>
              </a:buClr>
              <a:buFont typeface="Arial"/>
              <a:buNone/>
              <a:defRPr sz="1800" b="1" i="0" u="none" strike="noStrike" cap="none">
                <a:solidFill>
                  <a:schemeClr val="dk1"/>
                </a:solidFill>
                <a:latin typeface="Calibri"/>
                <a:ea typeface="Calibri"/>
                <a:cs typeface="Calibri"/>
                <a:sym typeface="Calibri"/>
              </a:defRPr>
            </a:lvl3pPr>
            <a:lvl4pPr marL="1371600" marR="0" lvl="3"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4pPr>
            <a:lvl5pPr marL="1828800" marR="0" lvl="4"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5pPr>
            <a:lvl6pPr marL="2286000" marR="0" lvl="5"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6pPr>
            <a:lvl7pPr marL="2743200" marR="0" lvl="6"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7pPr>
            <a:lvl8pPr marL="3200400" marR="0" lvl="7"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8pPr>
            <a:lvl9pPr marL="3657600" marR="0" lvl="8"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32" name="Shape 32"/>
          <p:cNvSpPr txBox="1">
            <a:spLocks noGrp="1"/>
          </p:cNvSpPr>
          <p:nvPr>
            <p:ph type="body" idx="4"/>
          </p:nvPr>
        </p:nvSpPr>
        <p:spPr>
          <a:xfrm>
            <a:off x="6193367" y="2174875"/>
            <a:ext cx="5389032" cy="3951287"/>
          </a:xfrm>
          <a:prstGeom prst="rect">
            <a:avLst/>
          </a:prstGeom>
          <a:noFill/>
          <a:ln>
            <a:noFill/>
          </a:ln>
        </p:spPr>
        <p:txBody>
          <a:bodyPr lIns="91425" tIns="91425" rIns="91425" bIns="91425" anchor="t" anchorCtr="0"/>
          <a:lstStyle>
            <a:lvl1pPr marL="342900" marR="0" lvl="0" indent="-190500" algn="l" rtl="0">
              <a:spcBef>
                <a:spcPts val="48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1pPr>
            <a:lvl2pPr marL="742950" marR="0" lvl="1" indent="-15875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2pPr>
            <a:lvl3pPr marL="1143000" marR="0" lvl="2"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3pPr>
            <a:lvl4pPr marL="1600200" marR="0" lvl="3"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4pPr>
            <a:lvl5pPr marL="2057400" marR="0" lvl="4"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5pPr>
            <a:lvl6pPr marL="2514600" marR="0" lvl="5"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6pPr>
            <a:lvl7pPr marL="2971800" marR="0" lvl="6"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7pPr>
            <a:lvl8pPr marL="3429000" marR="0" lvl="7"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8pPr>
            <a:lvl9pPr marL="3886200" marR="0" lvl="8"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9pPr>
          </a:lstStyle>
          <a:p>
            <a:endParaRPr/>
          </a:p>
        </p:txBody>
      </p:sp>
      <p:sp>
        <p:nvSpPr>
          <p:cNvPr id="33" name="Shape 33"/>
          <p:cNvSpPr txBox="1">
            <a:spLocks noGrp="1"/>
          </p:cNvSpPr>
          <p:nvPr>
            <p:ph type="dt" idx="10"/>
          </p:nvPr>
        </p:nvSpPr>
        <p:spPr>
          <a:xfrm>
            <a:off x="609601" y="6356351"/>
            <a:ext cx="28447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34" name="Shape 34"/>
          <p:cNvSpPr txBox="1">
            <a:spLocks noGrp="1"/>
          </p:cNvSpPr>
          <p:nvPr>
            <p:ph type="ftr" idx="11"/>
          </p:nvPr>
        </p:nvSpPr>
        <p:spPr>
          <a:xfrm>
            <a:off x="4165600" y="6356351"/>
            <a:ext cx="38608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35" name="Shape 35"/>
          <p:cNvSpPr txBox="1">
            <a:spLocks noGrp="1"/>
          </p:cNvSpPr>
          <p:nvPr>
            <p:ph type="sldNum" idx="12"/>
          </p:nvPr>
        </p:nvSpPr>
        <p:spPr>
          <a:xfrm>
            <a:off x="8737601" y="6356351"/>
            <a:ext cx="2844799" cy="365125"/>
          </a:xfrm>
          <a:prstGeom prst="rect">
            <a:avLst/>
          </a:prstGeom>
          <a:noFill/>
          <a:ln>
            <a:noFill/>
          </a:ln>
        </p:spPr>
        <p:txBody>
          <a:bodyPr lIns="91425" tIns="45700" rIns="91425" bIns="45700" anchor="ctr" anchorCtr="0">
            <a:noAutofit/>
          </a:bodyPr>
          <a:lstStyle/>
          <a:p>
            <a:pPr algn="r">
              <a:buSzPct val="25000"/>
            </a:pPr>
            <a:fld id="{00000000-1234-1234-1234-123412341234}" type="slidenum">
              <a:rPr lang="en-US" sz="1200" smtClean="0">
                <a:solidFill>
                  <a:srgbClr val="888888"/>
                </a:solidFill>
                <a:latin typeface="Calibri"/>
                <a:ea typeface="Calibri"/>
                <a:cs typeface="Calibri"/>
                <a:sym typeface="Calibri"/>
              </a:rPr>
              <a:pPr algn="r">
                <a:buSzPct val="25000"/>
              </a:pPr>
              <a:t>‹#›</a:t>
            </a:fld>
            <a:endParaRPr lang="en-US" sz="1200">
              <a:solidFill>
                <a:srgbClr val="888888"/>
              </a:solidFill>
              <a:latin typeface="Calibri"/>
              <a:ea typeface="Calibri"/>
              <a:cs typeface="Calibri"/>
              <a:sym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36"/>
        <p:cNvGrpSpPr/>
        <p:nvPr/>
      </p:nvGrpSpPr>
      <p:grpSpPr>
        <a:xfrm>
          <a:off x="0" y="0"/>
          <a:ext cx="0" cy="0"/>
          <a:chOff x="0" y="0"/>
          <a:chExt cx="0" cy="0"/>
        </a:xfrm>
      </p:grpSpPr>
      <p:sp>
        <p:nvSpPr>
          <p:cNvPr id="37" name="Shape 37"/>
          <p:cNvSpPr txBox="1">
            <a:spLocks noGrp="1"/>
          </p:cNvSpPr>
          <p:nvPr>
            <p:ph type="title"/>
          </p:nvPr>
        </p:nvSpPr>
        <p:spPr>
          <a:xfrm>
            <a:off x="963083" y="4406901"/>
            <a:ext cx="10363200" cy="1362075"/>
          </a:xfrm>
          <a:prstGeom prst="rect">
            <a:avLst/>
          </a:prstGeom>
          <a:noFill/>
          <a:ln>
            <a:noFill/>
          </a:ln>
        </p:spPr>
        <p:txBody>
          <a:bodyPr lIns="91425" tIns="91425" rIns="91425" bIns="91425" anchor="t" anchorCtr="0"/>
          <a:lstStyle>
            <a:lvl1pPr marL="0" marR="0" lvl="0" indent="0" algn="l" rtl="0">
              <a:spcBef>
                <a:spcPts val="0"/>
              </a:spcBef>
              <a:buClr>
                <a:schemeClr val="dk1"/>
              </a:buClr>
              <a:buFont typeface="Calibri"/>
              <a:buNone/>
              <a:defRPr sz="4000" b="1"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38" name="Shape 38"/>
          <p:cNvSpPr txBox="1">
            <a:spLocks noGrp="1"/>
          </p:cNvSpPr>
          <p:nvPr>
            <p:ph type="body" idx="1"/>
          </p:nvPr>
        </p:nvSpPr>
        <p:spPr>
          <a:xfrm>
            <a:off x="963083" y="2906713"/>
            <a:ext cx="10363200" cy="1500187"/>
          </a:xfrm>
          <a:prstGeom prst="rect">
            <a:avLst/>
          </a:prstGeom>
          <a:noFill/>
          <a:ln>
            <a:noFill/>
          </a:ln>
        </p:spPr>
        <p:txBody>
          <a:bodyPr lIns="91425" tIns="91425" rIns="91425" bIns="91425" anchor="b" anchorCtr="0"/>
          <a:lstStyle>
            <a:lvl1pPr marL="0" marR="0" lvl="0" indent="0" algn="l"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1pPr>
            <a:lvl2pPr marL="457200" marR="0" lvl="1" indent="0" algn="l" rtl="0">
              <a:spcBef>
                <a:spcPts val="360"/>
              </a:spcBef>
              <a:buClr>
                <a:srgbClr val="888888"/>
              </a:buClr>
              <a:buFont typeface="Arial"/>
              <a:buNone/>
              <a:defRPr sz="1800" b="0" i="0" u="none" strike="noStrike" cap="none">
                <a:solidFill>
                  <a:srgbClr val="888888"/>
                </a:solidFill>
                <a:latin typeface="Calibri"/>
                <a:ea typeface="Calibri"/>
                <a:cs typeface="Calibri"/>
                <a:sym typeface="Calibri"/>
              </a:defRPr>
            </a:lvl2pPr>
            <a:lvl3pPr marL="914400" marR="0" lvl="2" indent="0" algn="l" rtl="0">
              <a:spcBef>
                <a:spcPts val="320"/>
              </a:spcBef>
              <a:buClr>
                <a:srgbClr val="888888"/>
              </a:buClr>
              <a:buFont typeface="Arial"/>
              <a:buNone/>
              <a:defRPr sz="1600" b="0" i="0" u="none" strike="noStrike" cap="none">
                <a:solidFill>
                  <a:srgbClr val="888888"/>
                </a:solidFill>
                <a:latin typeface="Calibri"/>
                <a:ea typeface="Calibri"/>
                <a:cs typeface="Calibri"/>
                <a:sym typeface="Calibri"/>
              </a:defRPr>
            </a:lvl3pPr>
            <a:lvl4pPr marL="1371600" marR="0" lvl="3" indent="0" algn="l" rtl="0">
              <a:spcBef>
                <a:spcPts val="280"/>
              </a:spcBef>
              <a:buClr>
                <a:srgbClr val="888888"/>
              </a:buClr>
              <a:buFont typeface="Arial"/>
              <a:buNone/>
              <a:defRPr sz="1400" b="0" i="0" u="none" strike="noStrike" cap="none">
                <a:solidFill>
                  <a:srgbClr val="888888"/>
                </a:solidFill>
                <a:latin typeface="Calibri"/>
                <a:ea typeface="Calibri"/>
                <a:cs typeface="Calibri"/>
                <a:sym typeface="Calibri"/>
              </a:defRPr>
            </a:lvl4pPr>
            <a:lvl5pPr marL="1828800" marR="0" lvl="4" indent="0" algn="l" rtl="0">
              <a:spcBef>
                <a:spcPts val="280"/>
              </a:spcBef>
              <a:buClr>
                <a:srgbClr val="888888"/>
              </a:buClr>
              <a:buFont typeface="Arial"/>
              <a:buNone/>
              <a:defRPr sz="1400" b="0" i="0" u="none" strike="noStrike" cap="none">
                <a:solidFill>
                  <a:srgbClr val="888888"/>
                </a:solidFill>
                <a:latin typeface="Calibri"/>
                <a:ea typeface="Calibri"/>
                <a:cs typeface="Calibri"/>
                <a:sym typeface="Calibri"/>
              </a:defRPr>
            </a:lvl5pPr>
            <a:lvl6pPr marL="2286000" marR="0" lvl="5" indent="0" algn="l" rtl="0">
              <a:spcBef>
                <a:spcPts val="280"/>
              </a:spcBef>
              <a:buClr>
                <a:srgbClr val="888888"/>
              </a:buClr>
              <a:buFont typeface="Arial"/>
              <a:buNone/>
              <a:defRPr sz="1400" b="0" i="0" u="none" strike="noStrike" cap="none">
                <a:solidFill>
                  <a:srgbClr val="888888"/>
                </a:solidFill>
                <a:latin typeface="Calibri"/>
                <a:ea typeface="Calibri"/>
                <a:cs typeface="Calibri"/>
                <a:sym typeface="Calibri"/>
              </a:defRPr>
            </a:lvl6pPr>
            <a:lvl7pPr marL="2743200" marR="0" lvl="6" indent="0" algn="l" rtl="0">
              <a:spcBef>
                <a:spcPts val="280"/>
              </a:spcBef>
              <a:buClr>
                <a:srgbClr val="888888"/>
              </a:buClr>
              <a:buFont typeface="Arial"/>
              <a:buNone/>
              <a:defRPr sz="1400" b="0" i="0" u="none" strike="noStrike" cap="none">
                <a:solidFill>
                  <a:srgbClr val="888888"/>
                </a:solidFill>
                <a:latin typeface="Calibri"/>
                <a:ea typeface="Calibri"/>
                <a:cs typeface="Calibri"/>
                <a:sym typeface="Calibri"/>
              </a:defRPr>
            </a:lvl7pPr>
            <a:lvl8pPr marL="3200400" marR="0" lvl="7" indent="0" algn="l" rtl="0">
              <a:spcBef>
                <a:spcPts val="280"/>
              </a:spcBef>
              <a:buClr>
                <a:srgbClr val="888888"/>
              </a:buClr>
              <a:buFont typeface="Arial"/>
              <a:buNone/>
              <a:defRPr sz="1400" b="0" i="0" u="none" strike="noStrike" cap="none">
                <a:solidFill>
                  <a:srgbClr val="888888"/>
                </a:solidFill>
                <a:latin typeface="Calibri"/>
                <a:ea typeface="Calibri"/>
                <a:cs typeface="Calibri"/>
                <a:sym typeface="Calibri"/>
              </a:defRPr>
            </a:lvl8pPr>
            <a:lvl9pPr marL="3657600" marR="0" lvl="8" indent="0" algn="l" rtl="0">
              <a:spcBef>
                <a:spcPts val="280"/>
              </a:spcBef>
              <a:buClr>
                <a:srgbClr val="888888"/>
              </a:buClr>
              <a:buFont typeface="Arial"/>
              <a:buNone/>
              <a:defRPr sz="1400" b="0" i="0" u="none" strike="noStrike" cap="none">
                <a:solidFill>
                  <a:srgbClr val="888888"/>
                </a:solidFill>
                <a:latin typeface="Calibri"/>
                <a:ea typeface="Calibri"/>
                <a:cs typeface="Calibri"/>
                <a:sym typeface="Calibri"/>
              </a:defRPr>
            </a:lvl9pPr>
          </a:lstStyle>
          <a:p>
            <a:endParaRPr/>
          </a:p>
        </p:txBody>
      </p:sp>
      <p:sp>
        <p:nvSpPr>
          <p:cNvPr id="39" name="Shape 39"/>
          <p:cNvSpPr txBox="1">
            <a:spLocks noGrp="1"/>
          </p:cNvSpPr>
          <p:nvPr>
            <p:ph type="dt" idx="10"/>
          </p:nvPr>
        </p:nvSpPr>
        <p:spPr>
          <a:xfrm>
            <a:off x="609601" y="6356351"/>
            <a:ext cx="28447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40" name="Shape 40"/>
          <p:cNvSpPr txBox="1">
            <a:spLocks noGrp="1"/>
          </p:cNvSpPr>
          <p:nvPr>
            <p:ph type="ftr" idx="11"/>
          </p:nvPr>
        </p:nvSpPr>
        <p:spPr>
          <a:xfrm>
            <a:off x="4165600" y="6356351"/>
            <a:ext cx="38608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41" name="Shape 41"/>
          <p:cNvSpPr txBox="1">
            <a:spLocks noGrp="1"/>
          </p:cNvSpPr>
          <p:nvPr>
            <p:ph type="sldNum" idx="12"/>
          </p:nvPr>
        </p:nvSpPr>
        <p:spPr>
          <a:xfrm>
            <a:off x="8737601" y="6356351"/>
            <a:ext cx="2844799" cy="365125"/>
          </a:xfrm>
          <a:prstGeom prst="rect">
            <a:avLst/>
          </a:prstGeom>
          <a:noFill/>
          <a:ln>
            <a:noFill/>
          </a:ln>
        </p:spPr>
        <p:txBody>
          <a:bodyPr lIns="91425" tIns="45700" rIns="91425" bIns="45700" anchor="ctr" anchorCtr="0">
            <a:noAutofit/>
          </a:bodyPr>
          <a:lstStyle/>
          <a:p>
            <a:pPr algn="r">
              <a:buSzPct val="25000"/>
            </a:pPr>
            <a:fld id="{00000000-1234-1234-1234-123412341234}" type="slidenum">
              <a:rPr lang="en-US" sz="1200" smtClean="0">
                <a:solidFill>
                  <a:srgbClr val="888888"/>
                </a:solidFill>
                <a:latin typeface="Calibri"/>
                <a:ea typeface="Calibri"/>
                <a:cs typeface="Calibri"/>
                <a:sym typeface="Calibri"/>
              </a:rPr>
              <a:pPr algn="r">
                <a:buSzPct val="25000"/>
              </a:pPr>
              <a:t>‹#›</a:t>
            </a:fld>
            <a:endParaRPr lang="en-US" sz="1200">
              <a:solidFill>
                <a:srgbClr val="888888"/>
              </a:solidFill>
              <a:latin typeface="Calibri"/>
              <a:ea typeface="Calibri"/>
              <a:cs typeface="Calibri"/>
              <a:sym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42"/>
        <p:cNvGrpSpPr/>
        <p:nvPr/>
      </p:nvGrpSpPr>
      <p:grpSpPr>
        <a:xfrm>
          <a:off x="0" y="0"/>
          <a:ext cx="0" cy="0"/>
          <a:chOff x="0" y="0"/>
          <a:chExt cx="0" cy="0"/>
        </a:xfrm>
      </p:grpSpPr>
      <p:sp>
        <p:nvSpPr>
          <p:cNvPr id="43" name="Shape 43"/>
          <p:cNvSpPr txBox="1">
            <a:spLocks noGrp="1"/>
          </p:cNvSpPr>
          <p:nvPr>
            <p:ph type="title"/>
          </p:nvPr>
        </p:nvSpPr>
        <p:spPr>
          <a:xfrm>
            <a:off x="609600" y="274637"/>
            <a:ext cx="10972800" cy="1143000"/>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44" name="Shape 44"/>
          <p:cNvSpPr txBox="1">
            <a:spLocks noGrp="1"/>
          </p:cNvSpPr>
          <p:nvPr>
            <p:ph type="body" idx="1"/>
          </p:nvPr>
        </p:nvSpPr>
        <p:spPr>
          <a:xfrm>
            <a:off x="609601" y="1600201"/>
            <a:ext cx="5384799" cy="4525963"/>
          </a:xfrm>
          <a:prstGeom prst="rect">
            <a:avLst/>
          </a:prstGeom>
          <a:noFill/>
          <a:ln>
            <a:noFill/>
          </a:ln>
        </p:spPr>
        <p:txBody>
          <a:bodyPr lIns="91425" tIns="91425" rIns="91425" bIns="91425" anchor="t" anchorCtr="0"/>
          <a:lstStyle>
            <a:lvl1pPr marL="342900" marR="0" lvl="0" indent="-165100" algn="l" rtl="0">
              <a:spcBef>
                <a:spcPts val="56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1pPr>
            <a:lvl2pPr marL="742950" marR="0" lvl="1" indent="-133350" algn="l" rtl="0">
              <a:spcBef>
                <a:spcPts val="48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2pPr>
            <a:lvl3pPr marL="1143000" marR="0" lvl="2"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3pPr>
            <a:lvl4pPr marL="1600200" marR="0" lvl="3"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4pPr>
            <a:lvl5pPr marL="2057400" marR="0" lvl="4"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5pPr>
            <a:lvl6pPr marL="2514600" marR="0" lvl="5"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45" name="Shape 45"/>
          <p:cNvSpPr txBox="1">
            <a:spLocks noGrp="1"/>
          </p:cNvSpPr>
          <p:nvPr>
            <p:ph type="body" idx="2"/>
          </p:nvPr>
        </p:nvSpPr>
        <p:spPr>
          <a:xfrm>
            <a:off x="6197601" y="1600201"/>
            <a:ext cx="5384799" cy="4525963"/>
          </a:xfrm>
          <a:prstGeom prst="rect">
            <a:avLst/>
          </a:prstGeom>
          <a:noFill/>
          <a:ln>
            <a:noFill/>
          </a:ln>
        </p:spPr>
        <p:txBody>
          <a:bodyPr lIns="91425" tIns="91425" rIns="91425" bIns="91425" anchor="t" anchorCtr="0"/>
          <a:lstStyle>
            <a:lvl1pPr marL="342900" marR="0" lvl="0" indent="-165100" algn="l" rtl="0">
              <a:spcBef>
                <a:spcPts val="56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1pPr>
            <a:lvl2pPr marL="742950" marR="0" lvl="1" indent="-133350" algn="l" rtl="0">
              <a:spcBef>
                <a:spcPts val="48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2pPr>
            <a:lvl3pPr marL="1143000" marR="0" lvl="2"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3pPr>
            <a:lvl4pPr marL="1600200" marR="0" lvl="3"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4pPr>
            <a:lvl5pPr marL="2057400" marR="0" lvl="4"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5pPr>
            <a:lvl6pPr marL="2514600" marR="0" lvl="5"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46" name="Shape 46"/>
          <p:cNvSpPr txBox="1">
            <a:spLocks noGrp="1"/>
          </p:cNvSpPr>
          <p:nvPr>
            <p:ph type="dt" idx="10"/>
          </p:nvPr>
        </p:nvSpPr>
        <p:spPr>
          <a:xfrm>
            <a:off x="609601" y="6356351"/>
            <a:ext cx="28447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47" name="Shape 47"/>
          <p:cNvSpPr txBox="1">
            <a:spLocks noGrp="1"/>
          </p:cNvSpPr>
          <p:nvPr>
            <p:ph type="ftr" idx="11"/>
          </p:nvPr>
        </p:nvSpPr>
        <p:spPr>
          <a:xfrm>
            <a:off x="4165600" y="6356351"/>
            <a:ext cx="38608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48" name="Shape 48"/>
          <p:cNvSpPr txBox="1">
            <a:spLocks noGrp="1"/>
          </p:cNvSpPr>
          <p:nvPr>
            <p:ph type="sldNum" idx="12"/>
          </p:nvPr>
        </p:nvSpPr>
        <p:spPr>
          <a:xfrm>
            <a:off x="8737601" y="6356351"/>
            <a:ext cx="2844799" cy="365125"/>
          </a:xfrm>
          <a:prstGeom prst="rect">
            <a:avLst/>
          </a:prstGeom>
          <a:noFill/>
          <a:ln>
            <a:noFill/>
          </a:ln>
        </p:spPr>
        <p:txBody>
          <a:bodyPr lIns="91425" tIns="45700" rIns="91425" bIns="45700" anchor="ctr" anchorCtr="0">
            <a:noAutofit/>
          </a:bodyPr>
          <a:lstStyle/>
          <a:p>
            <a:pPr algn="r">
              <a:buSzPct val="25000"/>
            </a:pPr>
            <a:fld id="{00000000-1234-1234-1234-123412341234}" type="slidenum">
              <a:rPr lang="en-US" sz="1200" smtClean="0">
                <a:solidFill>
                  <a:srgbClr val="888888"/>
                </a:solidFill>
                <a:latin typeface="Calibri"/>
                <a:ea typeface="Calibri"/>
                <a:cs typeface="Calibri"/>
                <a:sym typeface="Calibri"/>
              </a:rPr>
              <a:pPr algn="r">
                <a:buSzPct val="25000"/>
              </a:pPr>
              <a:t>‹#›</a:t>
            </a:fld>
            <a:endParaRPr lang="en-US" sz="1200">
              <a:solidFill>
                <a:srgbClr val="888888"/>
              </a:solidFill>
              <a:latin typeface="Calibri"/>
              <a:ea typeface="Calibri"/>
              <a:cs typeface="Calibri"/>
              <a:sym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49"/>
        <p:cNvGrpSpPr/>
        <p:nvPr/>
      </p:nvGrpSpPr>
      <p:grpSpPr>
        <a:xfrm>
          <a:off x="0" y="0"/>
          <a:ext cx="0" cy="0"/>
          <a:chOff x="0" y="0"/>
          <a:chExt cx="0" cy="0"/>
        </a:xfrm>
      </p:grpSpPr>
      <p:sp>
        <p:nvSpPr>
          <p:cNvPr id="50" name="Shape 50"/>
          <p:cNvSpPr txBox="1">
            <a:spLocks noGrp="1"/>
          </p:cNvSpPr>
          <p:nvPr>
            <p:ph type="title"/>
          </p:nvPr>
        </p:nvSpPr>
        <p:spPr>
          <a:xfrm>
            <a:off x="609600" y="274637"/>
            <a:ext cx="10972800" cy="1143000"/>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51" name="Shape 51"/>
          <p:cNvSpPr txBox="1">
            <a:spLocks noGrp="1"/>
          </p:cNvSpPr>
          <p:nvPr>
            <p:ph type="dt" idx="10"/>
          </p:nvPr>
        </p:nvSpPr>
        <p:spPr>
          <a:xfrm>
            <a:off x="609601" y="6356351"/>
            <a:ext cx="28447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52" name="Shape 52"/>
          <p:cNvSpPr txBox="1">
            <a:spLocks noGrp="1"/>
          </p:cNvSpPr>
          <p:nvPr>
            <p:ph type="ftr" idx="11"/>
          </p:nvPr>
        </p:nvSpPr>
        <p:spPr>
          <a:xfrm>
            <a:off x="4165600" y="6356351"/>
            <a:ext cx="38608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53" name="Shape 53"/>
          <p:cNvSpPr txBox="1">
            <a:spLocks noGrp="1"/>
          </p:cNvSpPr>
          <p:nvPr>
            <p:ph type="sldNum" idx="12"/>
          </p:nvPr>
        </p:nvSpPr>
        <p:spPr>
          <a:xfrm>
            <a:off x="8737601" y="6356351"/>
            <a:ext cx="2844799" cy="365125"/>
          </a:xfrm>
          <a:prstGeom prst="rect">
            <a:avLst/>
          </a:prstGeom>
          <a:noFill/>
          <a:ln>
            <a:noFill/>
          </a:ln>
        </p:spPr>
        <p:txBody>
          <a:bodyPr lIns="91425" tIns="45700" rIns="91425" bIns="45700" anchor="ctr" anchorCtr="0">
            <a:noAutofit/>
          </a:bodyPr>
          <a:lstStyle/>
          <a:p>
            <a:pPr algn="r">
              <a:buSzPct val="25000"/>
            </a:pPr>
            <a:fld id="{00000000-1234-1234-1234-123412341234}" type="slidenum">
              <a:rPr lang="en-US" sz="1200" smtClean="0">
                <a:solidFill>
                  <a:srgbClr val="888888"/>
                </a:solidFill>
                <a:latin typeface="Calibri"/>
                <a:ea typeface="Calibri"/>
                <a:cs typeface="Calibri"/>
                <a:sym typeface="Calibri"/>
              </a:rPr>
              <a:pPr algn="r">
                <a:buSzPct val="25000"/>
              </a:pPr>
              <a:t>‹#›</a:t>
            </a:fld>
            <a:endParaRPr lang="en-US" sz="1200">
              <a:solidFill>
                <a:srgbClr val="888888"/>
              </a:solidFill>
              <a:latin typeface="Calibri"/>
              <a:ea typeface="Calibri"/>
              <a:cs typeface="Calibri"/>
              <a:sym typeface="Calibri"/>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4"/>
        <p:cNvGrpSpPr/>
        <p:nvPr/>
      </p:nvGrpSpPr>
      <p:grpSpPr>
        <a:xfrm>
          <a:off x="0" y="0"/>
          <a:ext cx="0" cy="0"/>
          <a:chOff x="0" y="0"/>
          <a:chExt cx="0" cy="0"/>
        </a:xfrm>
      </p:grpSpPr>
      <p:sp>
        <p:nvSpPr>
          <p:cNvPr id="55" name="Shape 55"/>
          <p:cNvSpPr txBox="1">
            <a:spLocks noGrp="1"/>
          </p:cNvSpPr>
          <p:nvPr>
            <p:ph type="dt" idx="10"/>
          </p:nvPr>
        </p:nvSpPr>
        <p:spPr>
          <a:xfrm>
            <a:off x="609601" y="6356351"/>
            <a:ext cx="28447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56" name="Shape 56"/>
          <p:cNvSpPr txBox="1">
            <a:spLocks noGrp="1"/>
          </p:cNvSpPr>
          <p:nvPr>
            <p:ph type="ftr" idx="11"/>
          </p:nvPr>
        </p:nvSpPr>
        <p:spPr>
          <a:xfrm>
            <a:off x="4165600" y="6356351"/>
            <a:ext cx="38608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57" name="Shape 57"/>
          <p:cNvSpPr txBox="1">
            <a:spLocks noGrp="1"/>
          </p:cNvSpPr>
          <p:nvPr>
            <p:ph type="sldNum" idx="12"/>
          </p:nvPr>
        </p:nvSpPr>
        <p:spPr>
          <a:xfrm>
            <a:off x="8737601" y="6356351"/>
            <a:ext cx="2844799" cy="365125"/>
          </a:xfrm>
          <a:prstGeom prst="rect">
            <a:avLst/>
          </a:prstGeom>
          <a:noFill/>
          <a:ln>
            <a:noFill/>
          </a:ln>
        </p:spPr>
        <p:txBody>
          <a:bodyPr lIns="91425" tIns="45700" rIns="91425" bIns="45700" anchor="ctr" anchorCtr="0">
            <a:noAutofit/>
          </a:bodyPr>
          <a:lstStyle/>
          <a:p>
            <a:pPr algn="r">
              <a:buSzPct val="25000"/>
            </a:pPr>
            <a:fld id="{00000000-1234-1234-1234-123412341234}" type="slidenum">
              <a:rPr lang="en-US" sz="1200" smtClean="0">
                <a:solidFill>
                  <a:srgbClr val="888888"/>
                </a:solidFill>
                <a:latin typeface="Calibri"/>
                <a:ea typeface="Calibri"/>
                <a:cs typeface="Calibri"/>
                <a:sym typeface="Calibri"/>
              </a:rPr>
              <a:pPr algn="r">
                <a:buSzPct val="25000"/>
              </a:pPr>
              <a:t>‹#›</a:t>
            </a:fld>
            <a:endParaRPr lang="en-US" sz="1200">
              <a:solidFill>
                <a:srgbClr val="888888"/>
              </a:solidFill>
              <a:latin typeface="Calibri"/>
              <a:ea typeface="Calibri"/>
              <a:cs typeface="Calibri"/>
              <a:sym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58"/>
        <p:cNvGrpSpPr/>
        <p:nvPr/>
      </p:nvGrpSpPr>
      <p:grpSpPr>
        <a:xfrm>
          <a:off x="0" y="0"/>
          <a:ext cx="0" cy="0"/>
          <a:chOff x="0" y="0"/>
          <a:chExt cx="0" cy="0"/>
        </a:xfrm>
      </p:grpSpPr>
      <p:sp>
        <p:nvSpPr>
          <p:cNvPr id="59" name="Shape 59"/>
          <p:cNvSpPr txBox="1">
            <a:spLocks noGrp="1"/>
          </p:cNvSpPr>
          <p:nvPr>
            <p:ph type="title"/>
          </p:nvPr>
        </p:nvSpPr>
        <p:spPr>
          <a:xfrm>
            <a:off x="609601" y="273051"/>
            <a:ext cx="4011084" cy="1162049"/>
          </a:xfrm>
          <a:prstGeom prst="rect">
            <a:avLst/>
          </a:prstGeom>
          <a:noFill/>
          <a:ln>
            <a:noFill/>
          </a:ln>
        </p:spPr>
        <p:txBody>
          <a:bodyPr lIns="91425" tIns="91425" rIns="91425" bIns="91425" anchor="b" anchorCtr="0"/>
          <a:lstStyle>
            <a:lvl1pPr marL="0" marR="0" lvl="0" indent="0" algn="l" rtl="0">
              <a:spcBef>
                <a:spcPts val="0"/>
              </a:spcBef>
              <a:buClr>
                <a:schemeClr val="dk1"/>
              </a:buClr>
              <a:buFont typeface="Calibri"/>
              <a:buNone/>
              <a:defRPr sz="2000" b="1"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60" name="Shape 60"/>
          <p:cNvSpPr txBox="1">
            <a:spLocks noGrp="1"/>
          </p:cNvSpPr>
          <p:nvPr>
            <p:ph type="body" idx="1"/>
          </p:nvPr>
        </p:nvSpPr>
        <p:spPr>
          <a:xfrm>
            <a:off x="4766733" y="273050"/>
            <a:ext cx="6815667" cy="5853112"/>
          </a:xfrm>
          <a:prstGeom prst="rect">
            <a:avLst/>
          </a:prstGeom>
          <a:noFill/>
          <a:ln>
            <a:noFill/>
          </a:ln>
        </p:spPr>
        <p:txBody>
          <a:bodyPr lIns="91425" tIns="91425" rIns="91425" bIns="91425" anchor="t" anchorCtr="0"/>
          <a:lstStyle>
            <a:lvl1pPr marL="342900" marR="0" lvl="0" indent="-139700" algn="l" rtl="0">
              <a:spcBef>
                <a:spcPts val="640"/>
              </a:spcBef>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742950" marR="0" lvl="1" indent="-107950" algn="l" rtl="0">
              <a:spcBef>
                <a:spcPts val="56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spcBef>
                <a:spcPts val="48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61" name="Shape 61"/>
          <p:cNvSpPr txBox="1">
            <a:spLocks noGrp="1"/>
          </p:cNvSpPr>
          <p:nvPr>
            <p:ph type="body" idx="2"/>
          </p:nvPr>
        </p:nvSpPr>
        <p:spPr>
          <a:xfrm>
            <a:off x="609601" y="1435101"/>
            <a:ext cx="4011084" cy="4691063"/>
          </a:xfrm>
          <a:prstGeom prst="rect">
            <a:avLst/>
          </a:prstGeom>
          <a:noFill/>
          <a:ln>
            <a:noFill/>
          </a:ln>
        </p:spPr>
        <p:txBody>
          <a:bodyPr lIns="91425" tIns="91425" rIns="91425" bIns="91425" anchor="t" anchorCtr="0"/>
          <a:lstStyle>
            <a:lvl1pPr marL="0" marR="0" lvl="0" indent="0" algn="l" rtl="0">
              <a:spcBef>
                <a:spcPts val="280"/>
              </a:spcBef>
              <a:buClr>
                <a:schemeClr val="dk1"/>
              </a:buClr>
              <a:buFont typeface="Arial"/>
              <a:buNone/>
              <a:defRPr sz="1400" b="0" i="0" u="none" strike="noStrike" cap="none">
                <a:solidFill>
                  <a:schemeClr val="dk1"/>
                </a:solidFill>
                <a:latin typeface="Calibri"/>
                <a:ea typeface="Calibri"/>
                <a:cs typeface="Calibri"/>
                <a:sym typeface="Calibri"/>
              </a:defRPr>
            </a:lvl1pPr>
            <a:lvl2pPr marL="457200" marR="0" lvl="1" indent="0" algn="l" rtl="0">
              <a:spcBef>
                <a:spcPts val="240"/>
              </a:spcBef>
              <a:buClr>
                <a:schemeClr val="dk1"/>
              </a:buClr>
              <a:buFont typeface="Arial"/>
              <a:buNone/>
              <a:defRPr sz="1200" b="0" i="0" u="none" strike="noStrike" cap="none">
                <a:solidFill>
                  <a:schemeClr val="dk1"/>
                </a:solidFill>
                <a:latin typeface="Calibri"/>
                <a:ea typeface="Calibri"/>
                <a:cs typeface="Calibri"/>
                <a:sym typeface="Calibri"/>
              </a:defRPr>
            </a:lvl2pPr>
            <a:lvl3pPr marL="914400" marR="0" lvl="2" indent="0" algn="l" rtl="0">
              <a:spcBef>
                <a:spcPts val="200"/>
              </a:spcBef>
              <a:buClr>
                <a:schemeClr val="dk1"/>
              </a:buClr>
              <a:buFont typeface="Arial"/>
              <a:buNone/>
              <a:defRPr sz="1000" b="0" i="0" u="none" strike="noStrike" cap="none">
                <a:solidFill>
                  <a:schemeClr val="dk1"/>
                </a:solidFill>
                <a:latin typeface="Calibri"/>
                <a:ea typeface="Calibri"/>
                <a:cs typeface="Calibri"/>
                <a:sym typeface="Calibri"/>
              </a:defRPr>
            </a:lvl3pPr>
            <a:lvl4pPr marL="1371600" marR="0" lvl="3"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4pPr>
            <a:lvl5pPr marL="1828800" marR="0" lvl="4"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5pPr>
            <a:lvl6pPr marL="2286000" marR="0" lvl="5"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6pPr>
            <a:lvl7pPr marL="2743200" marR="0" lvl="6"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7pPr>
            <a:lvl8pPr marL="3200400" marR="0" lvl="7"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8pPr>
            <a:lvl9pPr marL="3657600" marR="0" lvl="8"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9pPr>
          </a:lstStyle>
          <a:p>
            <a:endParaRPr/>
          </a:p>
        </p:txBody>
      </p:sp>
      <p:sp>
        <p:nvSpPr>
          <p:cNvPr id="62" name="Shape 62"/>
          <p:cNvSpPr txBox="1">
            <a:spLocks noGrp="1"/>
          </p:cNvSpPr>
          <p:nvPr>
            <p:ph type="dt" idx="10"/>
          </p:nvPr>
        </p:nvSpPr>
        <p:spPr>
          <a:xfrm>
            <a:off x="609601" y="6356351"/>
            <a:ext cx="28447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63" name="Shape 63"/>
          <p:cNvSpPr txBox="1">
            <a:spLocks noGrp="1"/>
          </p:cNvSpPr>
          <p:nvPr>
            <p:ph type="ftr" idx="11"/>
          </p:nvPr>
        </p:nvSpPr>
        <p:spPr>
          <a:xfrm>
            <a:off x="4165600" y="6356351"/>
            <a:ext cx="38608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64" name="Shape 64"/>
          <p:cNvSpPr txBox="1">
            <a:spLocks noGrp="1"/>
          </p:cNvSpPr>
          <p:nvPr>
            <p:ph type="sldNum" idx="12"/>
          </p:nvPr>
        </p:nvSpPr>
        <p:spPr>
          <a:xfrm>
            <a:off x="8737601" y="6356351"/>
            <a:ext cx="2844799" cy="365125"/>
          </a:xfrm>
          <a:prstGeom prst="rect">
            <a:avLst/>
          </a:prstGeom>
          <a:noFill/>
          <a:ln>
            <a:noFill/>
          </a:ln>
        </p:spPr>
        <p:txBody>
          <a:bodyPr lIns="91425" tIns="45700" rIns="91425" bIns="45700" anchor="ctr" anchorCtr="0">
            <a:noAutofit/>
          </a:bodyPr>
          <a:lstStyle/>
          <a:p>
            <a:pPr algn="r">
              <a:buSzPct val="25000"/>
            </a:pPr>
            <a:fld id="{00000000-1234-1234-1234-123412341234}" type="slidenum">
              <a:rPr lang="en-US" sz="1200" smtClean="0">
                <a:solidFill>
                  <a:srgbClr val="888888"/>
                </a:solidFill>
                <a:latin typeface="Calibri"/>
                <a:ea typeface="Calibri"/>
                <a:cs typeface="Calibri"/>
                <a:sym typeface="Calibri"/>
              </a:rPr>
              <a:pPr algn="r">
                <a:buSzPct val="25000"/>
              </a:pPr>
              <a:t>‹#›</a:t>
            </a:fld>
            <a:endParaRPr lang="en-US" sz="1200">
              <a:solidFill>
                <a:srgbClr val="888888"/>
              </a:solidFill>
              <a:latin typeface="Calibri"/>
              <a:ea typeface="Calibri"/>
              <a:cs typeface="Calibri"/>
              <a:sym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65"/>
        <p:cNvGrpSpPr/>
        <p:nvPr/>
      </p:nvGrpSpPr>
      <p:grpSpPr>
        <a:xfrm>
          <a:off x="0" y="0"/>
          <a:ext cx="0" cy="0"/>
          <a:chOff x="0" y="0"/>
          <a:chExt cx="0" cy="0"/>
        </a:xfrm>
      </p:grpSpPr>
      <p:sp>
        <p:nvSpPr>
          <p:cNvPr id="66" name="Shape 66"/>
          <p:cNvSpPr txBox="1">
            <a:spLocks noGrp="1"/>
          </p:cNvSpPr>
          <p:nvPr>
            <p:ph type="title"/>
          </p:nvPr>
        </p:nvSpPr>
        <p:spPr>
          <a:xfrm>
            <a:off x="2389718" y="4800601"/>
            <a:ext cx="7315199" cy="566737"/>
          </a:xfrm>
          <a:prstGeom prst="rect">
            <a:avLst/>
          </a:prstGeom>
          <a:noFill/>
          <a:ln>
            <a:noFill/>
          </a:ln>
        </p:spPr>
        <p:txBody>
          <a:bodyPr lIns="91425" tIns="91425" rIns="91425" bIns="91425" anchor="b" anchorCtr="0"/>
          <a:lstStyle>
            <a:lvl1pPr marL="0" marR="0" lvl="0" indent="0" algn="l" rtl="0">
              <a:spcBef>
                <a:spcPts val="0"/>
              </a:spcBef>
              <a:buClr>
                <a:schemeClr val="dk1"/>
              </a:buClr>
              <a:buFont typeface="Calibri"/>
              <a:buNone/>
              <a:defRPr sz="2000" b="1"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67" name="Shape 67"/>
          <p:cNvSpPr>
            <a:spLocks noGrp="1"/>
          </p:cNvSpPr>
          <p:nvPr>
            <p:ph type="pic" idx="2"/>
          </p:nvPr>
        </p:nvSpPr>
        <p:spPr>
          <a:xfrm>
            <a:off x="2389718" y="612775"/>
            <a:ext cx="7315199" cy="4114800"/>
          </a:xfrm>
          <a:prstGeom prst="rect">
            <a:avLst/>
          </a:prstGeom>
          <a:noFill/>
          <a:ln>
            <a:noFill/>
          </a:ln>
        </p:spPr>
        <p:txBody>
          <a:bodyPr lIns="91425" tIns="91425" rIns="91425" bIns="91425" anchor="t" anchorCtr="0"/>
          <a:lstStyle>
            <a:lvl1pPr marL="0" marR="0" lvl="0" indent="0" algn="l" rtl="0">
              <a:spcBef>
                <a:spcPts val="640"/>
              </a:spcBef>
              <a:buClr>
                <a:schemeClr val="dk1"/>
              </a:buClr>
              <a:buFont typeface="Arial"/>
              <a:buNone/>
              <a:defRPr sz="3200" b="0" i="0" u="none" strike="noStrike" cap="none">
                <a:solidFill>
                  <a:schemeClr val="dk1"/>
                </a:solidFill>
                <a:latin typeface="Calibri"/>
                <a:ea typeface="Calibri"/>
                <a:cs typeface="Calibri"/>
                <a:sym typeface="Calibri"/>
              </a:defRPr>
            </a:lvl1pPr>
            <a:lvl2pPr marL="457200" marR="0" lvl="1" indent="0" algn="l" rtl="0">
              <a:spcBef>
                <a:spcPts val="560"/>
              </a:spcBef>
              <a:buClr>
                <a:schemeClr val="dk1"/>
              </a:buClr>
              <a:buFont typeface="Arial"/>
              <a:buNone/>
              <a:defRPr sz="2800" b="0" i="0" u="none" strike="noStrike" cap="none">
                <a:solidFill>
                  <a:schemeClr val="dk1"/>
                </a:solidFill>
                <a:latin typeface="Calibri"/>
                <a:ea typeface="Calibri"/>
                <a:cs typeface="Calibri"/>
                <a:sym typeface="Calibri"/>
              </a:defRPr>
            </a:lvl2pPr>
            <a:lvl3pPr marL="914400" marR="0" lvl="2" indent="0" algn="l" rtl="0">
              <a:spcBef>
                <a:spcPts val="480"/>
              </a:spcBef>
              <a:buClr>
                <a:schemeClr val="dk1"/>
              </a:buClr>
              <a:buFont typeface="Arial"/>
              <a:buNone/>
              <a:defRPr sz="2400" b="0" i="0" u="none" strike="noStrike" cap="none">
                <a:solidFill>
                  <a:schemeClr val="dk1"/>
                </a:solidFill>
                <a:latin typeface="Calibri"/>
                <a:ea typeface="Calibri"/>
                <a:cs typeface="Calibri"/>
                <a:sym typeface="Calibri"/>
              </a:defRPr>
            </a:lvl3pPr>
            <a:lvl4pPr marL="1371600" marR="0" lvl="3" indent="0" algn="l" rtl="0">
              <a:spcBef>
                <a:spcPts val="400"/>
              </a:spcBef>
              <a:buClr>
                <a:schemeClr val="dk1"/>
              </a:buClr>
              <a:buFont typeface="Arial"/>
              <a:buNone/>
              <a:defRPr sz="2000" b="0" i="0" u="none" strike="noStrike" cap="none">
                <a:solidFill>
                  <a:schemeClr val="dk1"/>
                </a:solidFill>
                <a:latin typeface="Calibri"/>
                <a:ea typeface="Calibri"/>
                <a:cs typeface="Calibri"/>
                <a:sym typeface="Calibri"/>
              </a:defRPr>
            </a:lvl4pPr>
            <a:lvl5pPr marL="1828800" marR="0" lvl="4" indent="0" algn="l" rtl="0">
              <a:spcBef>
                <a:spcPts val="400"/>
              </a:spcBef>
              <a:buClr>
                <a:schemeClr val="dk1"/>
              </a:buClr>
              <a:buFont typeface="Arial"/>
              <a:buNone/>
              <a:defRPr sz="2000" b="0" i="0" u="none" strike="noStrike" cap="none">
                <a:solidFill>
                  <a:schemeClr val="dk1"/>
                </a:solidFill>
                <a:latin typeface="Calibri"/>
                <a:ea typeface="Calibri"/>
                <a:cs typeface="Calibri"/>
                <a:sym typeface="Calibri"/>
              </a:defRPr>
            </a:lvl5pPr>
            <a:lvl6pPr marL="2286000" marR="0" lvl="5" indent="0" algn="l" rtl="0">
              <a:spcBef>
                <a:spcPts val="400"/>
              </a:spcBef>
              <a:buClr>
                <a:schemeClr val="dk1"/>
              </a:buClr>
              <a:buFont typeface="Arial"/>
              <a:buNone/>
              <a:defRPr sz="2000" b="0" i="0" u="none" strike="noStrike" cap="none">
                <a:solidFill>
                  <a:schemeClr val="dk1"/>
                </a:solidFill>
                <a:latin typeface="Calibri"/>
                <a:ea typeface="Calibri"/>
                <a:cs typeface="Calibri"/>
                <a:sym typeface="Calibri"/>
              </a:defRPr>
            </a:lvl6pPr>
            <a:lvl7pPr marL="2743200" marR="0" lvl="6" indent="0" algn="l" rtl="0">
              <a:spcBef>
                <a:spcPts val="400"/>
              </a:spcBef>
              <a:buClr>
                <a:schemeClr val="dk1"/>
              </a:buClr>
              <a:buFont typeface="Arial"/>
              <a:buNone/>
              <a:defRPr sz="2000" b="0" i="0" u="none" strike="noStrike" cap="none">
                <a:solidFill>
                  <a:schemeClr val="dk1"/>
                </a:solidFill>
                <a:latin typeface="Calibri"/>
                <a:ea typeface="Calibri"/>
                <a:cs typeface="Calibri"/>
                <a:sym typeface="Calibri"/>
              </a:defRPr>
            </a:lvl7pPr>
            <a:lvl8pPr marL="3200400" marR="0" lvl="7" indent="0" algn="l" rtl="0">
              <a:spcBef>
                <a:spcPts val="400"/>
              </a:spcBef>
              <a:buClr>
                <a:schemeClr val="dk1"/>
              </a:buClr>
              <a:buFont typeface="Arial"/>
              <a:buNone/>
              <a:defRPr sz="2000" b="0" i="0" u="none" strike="noStrike" cap="none">
                <a:solidFill>
                  <a:schemeClr val="dk1"/>
                </a:solidFill>
                <a:latin typeface="Calibri"/>
                <a:ea typeface="Calibri"/>
                <a:cs typeface="Calibri"/>
                <a:sym typeface="Calibri"/>
              </a:defRPr>
            </a:lvl8pPr>
            <a:lvl9pPr marL="3657600" marR="0" lvl="8" indent="0" algn="l" rtl="0">
              <a:spcBef>
                <a:spcPts val="400"/>
              </a:spcBef>
              <a:buClr>
                <a:schemeClr val="dk1"/>
              </a:buClr>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8" name="Shape 68"/>
          <p:cNvSpPr txBox="1">
            <a:spLocks noGrp="1"/>
          </p:cNvSpPr>
          <p:nvPr>
            <p:ph type="body" idx="1"/>
          </p:nvPr>
        </p:nvSpPr>
        <p:spPr>
          <a:xfrm>
            <a:off x="2389718" y="5367338"/>
            <a:ext cx="7315199" cy="804861"/>
          </a:xfrm>
          <a:prstGeom prst="rect">
            <a:avLst/>
          </a:prstGeom>
          <a:noFill/>
          <a:ln>
            <a:noFill/>
          </a:ln>
        </p:spPr>
        <p:txBody>
          <a:bodyPr lIns="91425" tIns="91425" rIns="91425" bIns="91425" anchor="t" anchorCtr="0"/>
          <a:lstStyle>
            <a:lvl1pPr marL="0" marR="0" lvl="0" indent="0" algn="l" rtl="0">
              <a:spcBef>
                <a:spcPts val="280"/>
              </a:spcBef>
              <a:buClr>
                <a:schemeClr val="dk1"/>
              </a:buClr>
              <a:buFont typeface="Arial"/>
              <a:buNone/>
              <a:defRPr sz="1400" b="0" i="0" u="none" strike="noStrike" cap="none">
                <a:solidFill>
                  <a:schemeClr val="dk1"/>
                </a:solidFill>
                <a:latin typeface="Calibri"/>
                <a:ea typeface="Calibri"/>
                <a:cs typeface="Calibri"/>
                <a:sym typeface="Calibri"/>
              </a:defRPr>
            </a:lvl1pPr>
            <a:lvl2pPr marL="457200" marR="0" lvl="1" indent="0" algn="l" rtl="0">
              <a:spcBef>
                <a:spcPts val="240"/>
              </a:spcBef>
              <a:buClr>
                <a:schemeClr val="dk1"/>
              </a:buClr>
              <a:buFont typeface="Arial"/>
              <a:buNone/>
              <a:defRPr sz="1200" b="0" i="0" u="none" strike="noStrike" cap="none">
                <a:solidFill>
                  <a:schemeClr val="dk1"/>
                </a:solidFill>
                <a:latin typeface="Calibri"/>
                <a:ea typeface="Calibri"/>
                <a:cs typeface="Calibri"/>
                <a:sym typeface="Calibri"/>
              </a:defRPr>
            </a:lvl2pPr>
            <a:lvl3pPr marL="914400" marR="0" lvl="2" indent="0" algn="l" rtl="0">
              <a:spcBef>
                <a:spcPts val="200"/>
              </a:spcBef>
              <a:buClr>
                <a:schemeClr val="dk1"/>
              </a:buClr>
              <a:buFont typeface="Arial"/>
              <a:buNone/>
              <a:defRPr sz="1000" b="0" i="0" u="none" strike="noStrike" cap="none">
                <a:solidFill>
                  <a:schemeClr val="dk1"/>
                </a:solidFill>
                <a:latin typeface="Calibri"/>
                <a:ea typeface="Calibri"/>
                <a:cs typeface="Calibri"/>
                <a:sym typeface="Calibri"/>
              </a:defRPr>
            </a:lvl3pPr>
            <a:lvl4pPr marL="1371600" marR="0" lvl="3"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4pPr>
            <a:lvl5pPr marL="1828800" marR="0" lvl="4"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5pPr>
            <a:lvl6pPr marL="2286000" marR="0" lvl="5"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6pPr>
            <a:lvl7pPr marL="2743200" marR="0" lvl="6"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7pPr>
            <a:lvl8pPr marL="3200400" marR="0" lvl="7"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8pPr>
            <a:lvl9pPr marL="3657600" marR="0" lvl="8"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9pPr>
          </a:lstStyle>
          <a:p>
            <a:endParaRPr/>
          </a:p>
        </p:txBody>
      </p:sp>
      <p:sp>
        <p:nvSpPr>
          <p:cNvPr id="69" name="Shape 69"/>
          <p:cNvSpPr txBox="1">
            <a:spLocks noGrp="1"/>
          </p:cNvSpPr>
          <p:nvPr>
            <p:ph type="dt" idx="10"/>
          </p:nvPr>
        </p:nvSpPr>
        <p:spPr>
          <a:xfrm>
            <a:off x="609601" y="6356351"/>
            <a:ext cx="28447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70" name="Shape 70"/>
          <p:cNvSpPr txBox="1">
            <a:spLocks noGrp="1"/>
          </p:cNvSpPr>
          <p:nvPr>
            <p:ph type="ftr" idx="11"/>
          </p:nvPr>
        </p:nvSpPr>
        <p:spPr>
          <a:xfrm>
            <a:off x="4165600" y="6356351"/>
            <a:ext cx="38608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71" name="Shape 71"/>
          <p:cNvSpPr txBox="1">
            <a:spLocks noGrp="1"/>
          </p:cNvSpPr>
          <p:nvPr>
            <p:ph type="sldNum" idx="12"/>
          </p:nvPr>
        </p:nvSpPr>
        <p:spPr>
          <a:xfrm>
            <a:off x="8737601" y="6356351"/>
            <a:ext cx="2844799" cy="365125"/>
          </a:xfrm>
          <a:prstGeom prst="rect">
            <a:avLst/>
          </a:prstGeom>
          <a:noFill/>
          <a:ln>
            <a:noFill/>
          </a:ln>
        </p:spPr>
        <p:txBody>
          <a:bodyPr lIns="91425" tIns="45700" rIns="91425" bIns="45700" anchor="ctr" anchorCtr="0">
            <a:noAutofit/>
          </a:bodyPr>
          <a:lstStyle/>
          <a:p>
            <a:pPr algn="r">
              <a:buSzPct val="25000"/>
            </a:pPr>
            <a:fld id="{00000000-1234-1234-1234-123412341234}" type="slidenum">
              <a:rPr lang="en-US" sz="1200" smtClean="0">
                <a:solidFill>
                  <a:srgbClr val="888888"/>
                </a:solidFill>
                <a:latin typeface="Calibri"/>
                <a:ea typeface="Calibri"/>
                <a:cs typeface="Calibri"/>
                <a:sym typeface="Calibri"/>
              </a:rPr>
              <a:pPr algn="r">
                <a:buSzPct val="25000"/>
              </a:pPr>
              <a:t>‹#›</a:t>
            </a:fld>
            <a:endParaRPr lang="en-US" sz="1200">
              <a:solidFill>
                <a:srgbClr val="888888"/>
              </a:solidFill>
              <a:latin typeface="Calibri"/>
              <a:ea typeface="Calibri"/>
              <a:cs typeface="Calibri"/>
              <a:sym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609600" y="274637"/>
            <a:ext cx="10972800" cy="1143000"/>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1" name="Shape 11"/>
          <p:cNvSpPr txBox="1">
            <a:spLocks noGrp="1"/>
          </p:cNvSpPr>
          <p:nvPr>
            <p:ph type="body" idx="1"/>
          </p:nvPr>
        </p:nvSpPr>
        <p:spPr>
          <a:xfrm>
            <a:off x="609600" y="1600201"/>
            <a:ext cx="10972800" cy="4525963"/>
          </a:xfrm>
          <a:prstGeom prst="rect">
            <a:avLst/>
          </a:prstGeom>
          <a:noFill/>
          <a:ln>
            <a:noFill/>
          </a:ln>
        </p:spPr>
        <p:txBody>
          <a:bodyPr lIns="91425" tIns="91425" rIns="91425" bIns="91425" anchor="t" anchorCtr="0"/>
          <a:lstStyle>
            <a:lvl1pPr marL="342900" marR="0" lvl="0" indent="-139700" algn="l" rtl="0">
              <a:spcBef>
                <a:spcPts val="640"/>
              </a:spcBef>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742950" marR="0" lvl="1" indent="-107950" algn="l" rtl="0">
              <a:spcBef>
                <a:spcPts val="56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spcBef>
                <a:spcPts val="48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Shape 12"/>
          <p:cNvSpPr txBox="1">
            <a:spLocks noGrp="1"/>
          </p:cNvSpPr>
          <p:nvPr>
            <p:ph type="dt" idx="10"/>
          </p:nvPr>
        </p:nvSpPr>
        <p:spPr>
          <a:xfrm>
            <a:off x="609601" y="6356351"/>
            <a:ext cx="2844799" cy="365125"/>
          </a:xfrm>
          <a:prstGeom prst="rect">
            <a:avLst/>
          </a:prstGeom>
          <a:noFill/>
          <a:ln>
            <a:noFill/>
          </a:ln>
        </p:spPr>
        <p:txBody>
          <a:bodyPr lIns="91425" tIns="91425" rIns="91425" bIns="91425" anchor="ctr" anchorCtr="0"/>
          <a:lstStyle>
            <a:lvl1pPr marL="0" marR="0" lvl="0" indent="0" algn="l"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13" name="Shape 13"/>
          <p:cNvSpPr txBox="1">
            <a:spLocks noGrp="1"/>
          </p:cNvSpPr>
          <p:nvPr>
            <p:ph type="ftr" idx="11"/>
          </p:nvPr>
        </p:nvSpPr>
        <p:spPr>
          <a:xfrm>
            <a:off x="4165600" y="6356351"/>
            <a:ext cx="3860800" cy="365125"/>
          </a:xfrm>
          <a:prstGeom prst="rect">
            <a:avLst/>
          </a:prstGeom>
          <a:noFill/>
          <a:ln>
            <a:noFill/>
          </a:ln>
        </p:spPr>
        <p:txBody>
          <a:bodyPr lIns="91425" tIns="91425" rIns="91425" bIns="91425" anchor="ctr" anchorCtr="0"/>
          <a:lstStyle>
            <a:lvl1pPr marL="0" marR="0" lvl="0" indent="0" algn="ctr"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14" name="Shape 14"/>
          <p:cNvSpPr txBox="1">
            <a:spLocks noGrp="1"/>
          </p:cNvSpPr>
          <p:nvPr>
            <p:ph type="sldNum" idx="12"/>
          </p:nvPr>
        </p:nvSpPr>
        <p:spPr>
          <a:xfrm>
            <a:off x="8737601" y="6356351"/>
            <a:ext cx="2844799" cy="365125"/>
          </a:xfrm>
          <a:prstGeom prst="rect">
            <a:avLst/>
          </a:prstGeom>
          <a:noFill/>
          <a:ln>
            <a:noFill/>
          </a:ln>
        </p:spPr>
        <p:txBody>
          <a:bodyPr lIns="91425" tIns="45700" rIns="91425" bIns="45700" anchor="ctr" anchorCtr="0">
            <a:noAutofit/>
          </a:bodyPr>
          <a:lstStyle/>
          <a:p>
            <a:pPr algn="r">
              <a:buSzPct val="25000"/>
            </a:pPr>
            <a:fld id="{00000000-1234-1234-1234-123412341234}" type="slidenum">
              <a:rPr lang="en-US" sz="1200" smtClean="0">
                <a:solidFill>
                  <a:srgbClr val="888888"/>
                </a:solidFill>
                <a:latin typeface="Calibri"/>
                <a:ea typeface="Calibri"/>
                <a:cs typeface="Calibri"/>
                <a:sym typeface="Calibri"/>
              </a:rPr>
              <a:pPr algn="r">
                <a:buSzPct val="25000"/>
              </a:pPr>
              <a:t>‹#›</a:t>
            </a:fld>
            <a:endParaRPr lang="en-US" sz="1200">
              <a:solidFill>
                <a:srgbClr val="888888"/>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Shape 88"/>
          <p:cNvSpPr txBox="1">
            <a:spLocks noGrp="1"/>
          </p:cNvSpPr>
          <p:nvPr>
            <p:ph type="ctrTitle"/>
          </p:nvPr>
        </p:nvSpPr>
        <p:spPr>
          <a:xfrm>
            <a:off x="2209800" y="2130425"/>
            <a:ext cx="7772400" cy="1470024"/>
          </a:xfrm>
          <a:prstGeom prst="rect">
            <a:avLst/>
          </a:prstGeom>
          <a:noFill/>
          <a:ln>
            <a:noFill/>
          </a:ln>
        </p:spPr>
        <p:txBody>
          <a:bodyPr lIns="91425" tIns="45700" rIns="91425" bIns="45700" anchor="ctr" anchorCtr="0">
            <a:noAutofit/>
          </a:bodyPr>
          <a:lstStyle/>
          <a:p>
            <a:pPr>
              <a:buSzPct val="25000"/>
            </a:pPr>
            <a:r>
              <a:rPr lang="en-US">
                <a:latin typeface="Helvetica Neue"/>
                <a:ea typeface="Helvetica Neue"/>
                <a:cs typeface="Helvetica Neue"/>
                <a:sym typeface="Helvetica Neue"/>
              </a:rPr>
              <a:t>Regional Workforce Skills Planning Initiative</a:t>
            </a:r>
          </a:p>
        </p:txBody>
      </p:sp>
      <p:sp>
        <p:nvSpPr>
          <p:cNvPr id="89" name="Shape 89"/>
          <p:cNvSpPr txBox="1">
            <a:spLocks noGrp="1"/>
          </p:cNvSpPr>
          <p:nvPr>
            <p:ph type="subTitle" idx="1"/>
          </p:nvPr>
        </p:nvSpPr>
        <p:spPr>
          <a:xfrm>
            <a:off x="2895601" y="3886200"/>
            <a:ext cx="6400799" cy="1752600"/>
          </a:xfrm>
          <a:prstGeom prst="rect">
            <a:avLst/>
          </a:prstGeom>
          <a:noFill/>
          <a:ln>
            <a:noFill/>
          </a:ln>
        </p:spPr>
        <p:txBody>
          <a:bodyPr lIns="91425" tIns="45700" rIns="91425" bIns="45700" anchor="t" anchorCtr="0">
            <a:noAutofit/>
          </a:bodyPr>
          <a:lstStyle/>
          <a:p>
            <a:pPr>
              <a:spcBef>
                <a:spcPts val="0"/>
              </a:spcBef>
              <a:buSzPct val="25000"/>
            </a:pPr>
            <a:r>
              <a:rPr lang="en-US" dirty="0">
                <a:latin typeface="Helvetica Neue"/>
                <a:ea typeface="Helvetica Neue"/>
                <a:cs typeface="Helvetica Neue"/>
                <a:sym typeface="Helvetica Neue"/>
              </a:rPr>
              <a:t>[</a:t>
            </a:r>
            <a:r>
              <a:rPr lang="en-US" i="1" dirty="0">
                <a:latin typeface="Helvetica Neue"/>
                <a:ea typeface="Helvetica Neue"/>
                <a:cs typeface="Helvetica Neue"/>
                <a:sym typeface="Helvetica Neue"/>
              </a:rPr>
              <a:t>Insert name of Region]</a:t>
            </a:r>
          </a:p>
          <a:p>
            <a:pPr>
              <a:buSzPct val="25000"/>
            </a:pPr>
            <a:r>
              <a:rPr lang="en-US" dirty="0">
                <a:latin typeface="Helvetica Neue"/>
                <a:ea typeface="Helvetica Neue"/>
                <a:cs typeface="Helvetica Neue"/>
                <a:sym typeface="Helvetica Neue"/>
              </a:rPr>
              <a:t>Session </a:t>
            </a:r>
            <a:r>
              <a:rPr lang="en-US" dirty="0" smtClean="0">
                <a:latin typeface="Helvetica Neue"/>
                <a:ea typeface="Helvetica Neue"/>
                <a:cs typeface="Helvetica Neue"/>
                <a:sym typeface="Helvetica Neue"/>
              </a:rPr>
              <a:t>IV</a:t>
            </a:r>
            <a:endParaRPr lang="en-US" dirty="0">
              <a:latin typeface="Helvetica Neue"/>
              <a:ea typeface="Helvetica Neue"/>
              <a:cs typeface="Helvetica Neue"/>
              <a:sym typeface="Helvetica Neue"/>
            </a:endParaRPr>
          </a:p>
          <a:p>
            <a:pPr>
              <a:buSzPct val="25000"/>
            </a:pPr>
            <a:r>
              <a:rPr lang="en-US" i="1" dirty="0">
                <a:latin typeface="Helvetica Neue"/>
                <a:ea typeface="Helvetica Neue"/>
                <a:cs typeface="Helvetica Neue"/>
                <a:sym typeface="Helvetica Neue"/>
              </a:rPr>
              <a:t>[Insert date and time]</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Shape 211"/>
          <p:cNvSpPr txBox="1">
            <a:spLocks noGrp="1"/>
          </p:cNvSpPr>
          <p:nvPr>
            <p:ph type="title"/>
          </p:nvPr>
        </p:nvSpPr>
        <p:spPr>
          <a:prstGeom prst="rect">
            <a:avLst/>
          </a:prstGeom>
          <a:noFill/>
          <a:ln>
            <a:noFill/>
          </a:ln>
        </p:spPr>
        <p:txBody>
          <a:bodyPr lIns="91425" tIns="45700" rIns="91425" bIns="45700" anchor="ctr" anchorCtr="0">
            <a:noAutofit/>
          </a:bodyPr>
          <a:lstStyle/>
          <a:p>
            <a:pPr algn="l">
              <a:buSzPct val="25000"/>
            </a:pPr>
            <a:r>
              <a:rPr lang="en-US" sz="3800" dirty="0" smtClean="0">
                <a:latin typeface="Helvetica Neue"/>
                <a:ea typeface="Helvetica Neue"/>
                <a:cs typeface="Helvetica Neue"/>
                <a:sym typeface="Helvetica Neue"/>
              </a:rPr>
              <a:t>Building a Network Map</a:t>
            </a:r>
            <a:endParaRPr lang="en-US" sz="3800" dirty="0">
              <a:latin typeface="Helvetica Neue"/>
              <a:ea typeface="Helvetica Neue"/>
              <a:cs typeface="Helvetica Neue"/>
              <a:sym typeface="Helvetica Neue"/>
            </a:endParaRPr>
          </a:p>
        </p:txBody>
      </p:sp>
      <p:sp>
        <p:nvSpPr>
          <p:cNvPr id="213" name="Shape 213"/>
          <p:cNvSpPr txBox="1"/>
          <p:nvPr/>
        </p:nvSpPr>
        <p:spPr>
          <a:xfrm>
            <a:off x="2133600" y="1676400"/>
            <a:ext cx="8229600" cy="1143000"/>
          </a:xfrm>
          <a:prstGeom prst="rect">
            <a:avLst/>
          </a:prstGeom>
          <a:noFill/>
          <a:ln>
            <a:noFill/>
          </a:ln>
        </p:spPr>
        <p:txBody>
          <a:bodyPr lIns="91425" tIns="45700" rIns="91425" bIns="45700" anchor="ctr" anchorCtr="0">
            <a:noAutofit/>
          </a:bodyPr>
          <a:lstStyle/>
          <a:p>
            <a:pPr>
              <a:buClr>
                <a:schemeClr val="dk1"/>
              </a:buClr>
            </a:pPr>
            <a:endParaRPr sz="4400">
              <a:solidFill>
                <a:schemeClr val="dk1"/>
              </a:solidFill>
              <a:latin typeface="Helvetica Neue"/>
              <a:ea typeface="Helvetica Neue"/>
              <a:cs typeface="Helvetica Neue"/>
              <a:sym typeface="Helvetica Neue"/>
            </a:endParaRPr>
          </a:p>
        </p:txBody>
      </p:sp>
      <p:sp>
        <p:nvSpPr>
          <p:cNvPr id="214" name="Shape 214"/>
          <p:cNvSpPr txBox="1"/>
          <p:nvPr/>
        </p:nvSpPr>
        <p:spPr>
          <a:xfrm>
            <a:off x="2133601" y="3200400"/>
            <a:ext cx="4040187" cy="639762"/>
          </a:xfrm>
          <a:prstGeom prst="rect">
            <a:avLst/>
          </a:prstGeom>
          <a:noFill/>
          <a:ln>
            <a:noFill/>
          </a:ln>
        </p:spPr>
        <p:txBody>
          <a:bodyPr lIns="91425" tIns="45700" rIns="91425" bIns="45700" anchor="b" anchorCtr="0">
            <a:noAutofit/>
          </a:bodyPr>
          <a:lstStyle/>
          <a:p>
            <a:pPr>
              <a:buClr>
                <a:schemeClr val="dk1"/>
              </a:buClr>
            </a:pPr>
            <a:endParaRPr sz="2400">
              <a:solidFill>
                <a:schemeClr val="dk1"/>
              </a:solidFill>
              <a:latin typeface="Calibri"/>
              <a:ea typeface="Calibri"/>
              <a:cs typeface="Calibri"/>
              <a:sym typeface="Calibri"/>
            </a:endParaRPr>
          </a:p>
        </p:txBody>
      </p:sp>
      <p:sp>
        <p:nvSpPr>
          <p:cNvPr id="7" name="Shape 116"/>
          <p:cNvSpPr txBox="1"/>
          <p:nvPr/>
        </p:nvSpPr>
        <p:spPr>
          <a:xfrm>
            <a:off x="609600" y="157162"/>
            <a:ext cx="941282" cy="369332"/>
          </a:xfrm>
          <a:prstGeom prst="rect">
            <a:avLst/>
          </a:prstGeom>
          <a:noFill/>
          <a:ln>
            <a:noFill/>
          </a:ln>
        </p:spPr>
        <p:txBody>
          <a:bodyPr lIns="91425" tIns="45700" rIns="91425" bIns="45700" anchor="t" anchorCtr="0">
            <a:noAutofit/>
          </a:bodyPr>
          <a:lstStyle/>
          <a:p>
            <a:pPr>
              <a:buSzPct val="25000"/>
            </a:pPr>
            <a:r>
              <a:rPr lang="en-US" sz="1800" dirty="0" smtClean="0">
                <a:solidFill>
                  <a:schemeClr val="dk1"/>
                </a:solidFill>
                <a:latin typeface="Helvetica Neue"/>
                <a:ea typeface="Helvetica Neue"/>
                <a:cs typeface="Helvetica Neue"/>
                <a:sym typeface="Helvetica Neue"/>
              </a:rPr>
              <a:t>Work</a:t>
            </a:r>
            <a:endParaRPr lang="en-US" sz="1800" dirty="0">
              <a:solidFill>
                <a:schemeClr val="dk1"/>
              </a:solidFill>
              <a:latin typeface="Helvetica Neue"/>
              <a:ea typeface="Helvetica Neue"/>
              <a:cs typeface="Helvetica Neue"/>
              <a:sym typeface="Helvetica Neue"/>
            </a:endParaRPr>
          </a:p>
        </p:txBody>
      </p:sp>
      <p:graphicFrame>
        <p:nvGraphicFramePr>
          <p:cNvPr id="3" name="Table 2"/>
          <p:cNvGraphicFramePr>
            <a:graphicFrameLocks noGrp="1"/>
          </p:cNvGraphicFramePr>
          <p:nvPr>
            <p:extLst>
              <p:ext uri="{D42A27DB-BD31-4B8C-83A1-F6EECF244321}">
                <p14:modId xmlns:p14="http://schemas.microsoft.com/office/powerpoint/2010/main" val="4041316814"/>
              </p:ext>
            </p:extLst>
          </p:nvPr>
        </p:nvGraphicFramePr>
        <p:xfrm>
          <a:off x="776942" y="1526637"/>
          <a:ext cx="10428939" cy="4428328"/>
        </p:xfrm>
        <a:graphic>
          <a:graphicData uri="http://schemas.openxmlformats.org/drawingml/2006/table">
            <a:tbl>
              <a:tblPr firstRow="1" bandRow="1">
                <a:tableStyleId>{9D7B26C5-4107-4FEC-AEDC-1716B250A1EF}</a:tableStyleId>
              </a:tblPr>
              <a:tblGrid>
                <a:gridCol w="3476313"/>
                <a:gridCol w="3476313"/>
                <a:gridCol w="3476313"/>
              </a:tblGrid>
              <a:tr h="427669">
                <a:tc>
                  <a:txBody>
                    <a:bodyPr/>
                    <a:lstStyle/>
                    <a:p>
                      <a:r>
                        <a:rPr lang="en-US" dirty="0" smtClean="0"/>
                        <a:t>Where we are today</a:t>
                      </a:r>
                      <a:endParaRPr lang="en-US" dirty="0"/>
                    </a:p>
                  </a:txBody>
                  <a:tcPr/>
                </a:tc>
                <a:tc>
                  <a:txBody>
                    <a:bodyPr/>
                    <a:lstStyle/>
                    <a:p>
                      <a:r>
                        <a:rPr lang="en-US" dirty="0" smtClean="0"/>
                        <a:t>Our strategies</a:t>
                      </a:r>
                      <a:endParaRPr lang="en-US" dirty="0"/>
                    </a:p>
                  </a:txBody>
                  <a:tcPr/>
                </a:tc>
                <a:tc>
                  <a:txBody>
                    <a:bodyPr/>
                    <a:lstStyle/>
                    <a:p>
                      <a:r>
                        <a:rPr lang="en-US" dirty="0" smtClean="0"/>
                        <a:t>Our goals</a:t>
                      </a:r>
                      <a:endParaRPr lang="en-US" dirty="0"/>
                    </a:p>
                  </a:txBody>
                  <a:tcPr/>
                </a:tc>
              </a:tr>
              <a:tr h="4000659">
                <a:tc>
                  <a:txBody>
                    <a:bodyPr/>
                    <a:lstStyle/>
                    <a:p>
                      <a:r>
                        <a:rPr lang="en-US" dirty="0" smtClean="0"/>
                        <a:t>[Insert summary of challenges facing labor supply and demand, </a:t>
                      </a:r>
                      <a:r>
                        <a:rPr lang="en-US" dirty="0" err="1" smtClean="0"/>
                        <a:t>etc</a:t>
                      </a:r>
                      <a:r>
                        <a:rPr lang="en-US" dirty="0" smtClean="0"/>
                        <a:t>]</a:t>
                      </a:r>
                      <a:endParaRPr lang="en-US" dirty="0"/>
                    </a:p>
                  </a:txBody>
                  <a:tcPr/>
                </a:tc>
                <a:tc>
                  <a:txBody>
                    <a:bodyPr/>
                    <a:lstStyle/>
                    <a:p>
                      <a:r>
                        <a:rPr lang="en-US" dirty="0" smtClean="0"/>
                        <a:t>[Insert your shared strategies, + mutually reinforcing activities]</a:t>
                      </a:r>
                      <a:endParaRPr lang="en-US" dirty="0"/>
                    </a:p>
                  </a:txBody>
                  <a:tcPr/>
                </a:tc>
                <a:tc>
                  <a:txBody>
                    <a:bodyPr/>
                    <a:lstStyle/>
                    <a:p>
                      <a:r>
                        <a:rPr lang="en-US" dirty="0" smtClean="0"/>
                        <a:t>[Insert your goals]</a:t>
                      </a:r>
                      <a:endParaRPr lang="en-US" dirty="0"/>
                    </a:p>
                  </a:txBody>
                  <a:tcPr/>
                </a:tc>
              </a:tr>
            </a:tbl>
          </a:graphicData>
        </a:graphic>
      </p:graphicFrame>
    </p:spTree>
    <p:extLst>
      <p:ext uri="{BB962C8B-B14F-4D97-AF65-F5344CB8AC3E}">
        <p14:creationId xmlns:p14="http://schemas.microsoft.com/office/powerpoint/2010/main" val="36766647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Shape 211"/>
          <p:cNvSpPr txBox="1">
            <a:spLocks noGrp="1"/>
          </p:cNvSpPr>
          <p:nvPr>
            <p:ph type="title"/>
          </p:nvPr>
        </p:nvSpPr>
        <p:spPr>
          <a:prstGeom prst="rect">
            <a:avLst/>
          </a:prstGeom>
          <a:noFill/>
          <a:ln>
            <a:noFill/>
          </a:ln>
        </p:spPr>
        <p:txBody>
          <a:bodyPr lIns="91425" tIns="45700" rIns="91425" bIns="45700" anchor="ctr" anchorCtr="0">
            <a:noAutofit/>
          </a:bodyPr>
          <a:lstStyle/>
          <a:p>
            <a:pPr algn="l">
              <a:buSzPct val="25000"/>
            </a:pPr>
            <a:r>
              <a:rPr lang="en-US" sz="3800" dirty="0" smtClean="0">
                <a:latin typeface="Helvetica Neue"/>
                <a:ea typeface="Helvetica Neue"/>
                <a:cs typeface="Helvetica Neue"/>
                <a:sym typeface="Helvetica Neue"/>
              </a:rPr>
              <a:t>Building a Network Map – Small Group Work</a:t>
            </a:r>
            <a:endParaRPr lang="en-US" sz="3800" dirty="0">
              <a:latin typeface="Helvetica Neue"/>
              <a:ea typeface="Helvetica Neue"/>
              <a:cs typeface="Helvetica Neue"/>
              <a:sym typeface="Helvetica Neue"/>
            </a:endParaRPr>
          </a:p>
        </p:txBody>
      </p:sp>
      <p:sp>
        <p:nvSpPr>
          <p:cNvPr id="2" name="Text Placeholder 1"/>
          <p:cNvSpPr>
            <a:spLocks noGrp="1"/>
          </p:cNvSpPr>
          <p:nvPr>
            <p:ph type="body" idx="1"/>
          </p:nvPr>
        </p:nvSpPr>
        <p:spPr/>
        <p:txBody>
          <a:bodyPr/>
          <a:lstStyle/>
          <a:p>
            <a:pPr marL="203200" indent="0">
              <a:buNone/>
            </a:pPr>
            <a:r>
              <a:rPr lang="en-US" sz="3600" dirty="0" smtClean="0">
                <a:latin typeface="Helvetica Neue"/>
              </a:rPr>
              <a:t>If we currently do all of these strategies, will we reach our goals?</a:t>
            </a:r>
          </a:p>
          <a:p>
            <a:pPr marL="203200" indent="0">
              <a:buNone/>
            </a:pPr>
            <a:r>
              <a:rPr lang="en-US" sz="3600" dirty="0" smtClean="0">
                <a:latin typeface="Helvetica Neue"/>
              </a:rPr>
              <a:t>What resources (programs, partnerships, initiatives) currently support these strategies?</a:t>
            </a:r>
          </a:p>
          <a:p>
            <a:pPr marL="203200" indent="0">
              <a:buNone/>
            </a:pPr>
            <a:r>
              <a:rPr lang="en-US" sz="3600" dirty="0" smtClean="0">
                <a:latin typeface="Helvetica Neue"/>
              </a:rPr>
              <a:t>What resources are missing?  </a:t>
            </a:r>
            <a:endParaRPr lang="en-US" sz="3600" dirty="0">
              <a:latin typeface="Helvetica Neue"/>
            </a:endParaRPr>
          </a:p>
        </p:txBody>
      </p:sp>
      <p:sp>
        <p:nvSpPr>
          <p:cNvPr id="213" name="Shape 213"/>
          <p:cNvSpPr txBox="1"/>
          <p:nvPr/>
        </p:nvSpPr>
        <p:spPr>
          <a:xfrm>
            <a:off x="2348753" y="1676400"/>
            <a:ext cx="8229600" cy="1143000"/>
          </a:xfrm>
          <a:prstGeom prst="rect">
            <a:avLst/>
          </a:prstGeom>
          <a:noFill/>
          <a:ln>
            <a:noFill/>
          </a:ln>
        </p:spPr>
        <p:txBody>
          <a:bodyPr lIns="91425" tIns="45700" rIns="91425" bIns="45700" anchor="ctr" anchorCtr="0">
            <a:noAutofit/>
          </a:bodyPr>
          <a:lstStyle/>
          <a:p>
            <a:pPr>
              <a:buClr>
                <a:schemeClr val="dk1"/>
              </a:buClr>
            </a:pPr>
            <a:endParaRPr sz="4400">
              <a:solidFill>
                <a:schemeClr val="dk1"/>
              </a:solidFill>
              <a:latin typeface="Helvetica Neue"/>
              <a:ea typeface="Helvetica Neue"/>
              <a:cs typeface="Helvetica Neue"/>
              <a:sym typeface="Helvetica Neue"/>
            </a:endParaRPr>
          </a:p>
        </p:txBody>
      </p:sp>
      <p:sp>
        <p:nvSpPr>
          <p:cNvPr id="214" name="Shape 214"/>
          <p:cNvSpPr txBox="1"/>
          <p:nvPr/>
        </p:nvSpPr>
        <p:spPr>
          <a:xfrm>
            <a:off x="2133601" y="3200400"/>
            <a:ext cx="4040187" cy="639762"/>
          </a:xfrm>
          <a:prstGeom prst="rect">
            <a:avLst/>
          </a:prstGeom>
          <a:noFill/>
          <a:ln>
            <a:noFill/>
          </a:ln>
        </p:spPr>
        <p:txBody>
          <a:bodyPr lIns="91425" tIns="45700" rIns="91425" bIns="45700" anchor="b" anchorCtr="0">
            <a:noAutofit/>
          </a:bodyPr>
          <a:lstStyle/>
          <a:p>
            <a:pPr>
              <a:buClr>
                <a:schemeClr val="dk1"/>
              </a:buClr>
            </a:pPr>
            <a:endParaRPr sz="2400">
              <a:solidFill>
                <a:schemeClr val="dk1"/>
              </a:solidFill>
              <a:latin typeface="Calibri"/>
              <a:ea typeface="Calibri"/>
              <a:cs typeface="Calibri"/>
              <a:sym typeface="Calibri"/>
            </a:endParaRPr>
          </a:p>
        </p:txBody>
      </p:sp>
      <p:sp>
        <p:nvSpPr>
          <p:cNvPr id="7" name="Shape 116"/>
          <p:cNvSpPr txBox="1"/>
          <p:nvPr/>
        </p:nvSpPr>
        <p:spPr>
          <a:xfrm>
            <a:off x="609600" y="157162"/>
            <a:ext cx="941282" cy="369332"/>
          </a:xfrm>
          <a:prstGeom prst="rect">
            <a:avLst/>
          </a:prstGeom>
          <a:noFill/>
          <a:ln>
            <a:noFill/>
          </a:ln>
        </p:spPr>
        <p:txBody>
          <a:bodyPr lIns="91425" tIns="45700" rIns="91425" bIns="45700" anchor="t" anchorCtr="0">
            <a:noAutofit/>
          </a:bodyPr>
          <a:lstStyle/>
          <a:p>
            <a:pPr>
              <a:buSzPct val="25000"/>
            </a:pPr>
            <a:r>
              <a:rPr lang="en-US" sz="1800" dirty="0" smtClean="0">
                <a:solidFill>
                  <a:schemeClr val="dk1"/>
                </a:solidFill>
                <a:latin typeface="Helvetica Neue"/>
                <a:ea typeface="Helvetica Neue"/>
                <a:cs typeface="Helvetica Neue"/>
                <a:sym typeface="Helvetica Neue"/>
              </a:rPr>
              <a:t>Work</a:t>
            </a:r>
            <a:endParaRPr lang="en-US" sz="1800" dirty="0">
              <a:solidFill>
                <a:schemeClr val="dk1"/>
              </a:solidFill>
              <a:latin typeface="Helvetica Neue"/>
              <a:ea typeface="Helvetica Neue"/>
              <a:cs typeface="Helvetica Neue"/>
              <a:sym typeface="Helvetica Neue"/>
            </a:endParaRPr>
          </a:p>
        </p:txBody>
      </p:sp>
    </p:spTree>
    <p:extLst>
      <p:ext uri="{BB962C8B-B14F-4D97-AF65-F5344CB8AC3E}">
        <p14:creationId xmlns:p14="http://schemas.microsoft.com/office/powerpoint/2010/main" val="5970560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Shape 211"/>
          <p:cNvSpPr txBox="1">
            <a:spLocks noGrp="1"/>
          </p:cNvSpPr>
          <p:nvPr>
            <p:ph type="title"/>
          </p:nvPr>
        </p:nvSpPr>
        <p:spPr>
          <a:prstGeom prst="rect">
            <a:avLst/>
          </a:prstGeom>
          <a:noFill/>
          <a:ln>
            <a:noFill/>
          </a:ln>
        </p:spPr>
        <p:txBody>
          <a:bodyPr lIns="91425" tIns="45700" rIns="91425" bIns="45700" anchor="ctr" anchorCtr="0">
            <a:noAutofit/>
          </a:bodyPr>
          <a:lstStyle/>
          <a:p>
            <a:pPr algn="l">
              <a:buSzPct val="25000"/>
            </a:pPr>
            <a:r>
              <a:rPr lang="en-US" sz="3800" dirty="0" smtClean="0">
                <a:latin typeface="Helvetica Neue"/>
                <a:ea typeface="Helvetica Neue"/>
                <a:cs typeface="Helvetica Neue"/>
                <a:sym typeface="Helvetica Neue"/>
              </a:rPr>
              <a:t>Building a Network Map – Small Group Work</a:t>
            </a:r>
            <a:endParaRPr lang="en-US" sz="3800" dirty="0">
              <a:latin typeface="Helvetica Neue"/>
              <a:ea typeface="Helvetica Neue"/>
              <a:cs typeface="Helvetica Neue"/>
              <a:sym typeface="Helvetica Neue"/>
            </a:endParaRPr>
          </a:p>
        </p:txBody>
      </p:sp>
      <p:sp>
        <p:nvSpPr>
          <p:cNvPr id="213" name="Shape 213"/>
          <p:cNvSpPr txBox="1"/>
          <p:nvPr/>
        </p:nvSpPr>
        <p:spPr>
          <a:xfrm>
            <a:off x="2133600" y="1676400"/>
            <a:ext cx="8229600" cy="1143000"/>
          </a:xfrm>
          <a:prstGeom prst="rect">
            <a:avLst/>
          </a:prstGeom>
          <a:noFill/>
          <a:ln>
            <a:noFill/>
          </a:ln>
        </p:spPr>
        <p:txBody>
          <a:bodyPr lIns="91425" tIns="45700" rIns="91425" bIns="45700" anchor="ctr" anchorCtr="0">
            <a:noAutofit/>
          </a:bodyPr>
          <a:lstStyle/>
          <a:p>
            <a:pPr>
              <a:buClr>
                <a:schemeClr val="dk1"/>
              </a:buClr>
            </a:pPr>
            <a:endParaRPr sz="4400">
              <a:solidFill>
                <a:schemeClr val="dk1"/>
              </a:solidFill>
              <a:latin typeface="Helvetica Neue"/>
              <a:ea typeface="Helvetica Neue"/>
              <a:cs typeface="Helvetica Neue"/>
              <a:sym typeface="Helvetica Neue"/>
            </a:endParaRPr>
          </a:p>
        </p:txBody>
      </p:sp>
      <p:sp>
        <p:nvSpPr>
          <p:cNvPr id="214" name="Shape 214"/>
          <p:cNvSpPr txBox="1"/>
          <p:nvPr/>
        </p:nvSpPr>
        <p:spPr>
          <a:xfrm>
            <a:off x="2133601" y="3200400"/>
            <a:ext cx="4040187" cy="639762"/>
          </a:xfrm>
          <a:prstGeom prst="rect">
            <a:avLst/>
          </a:prstGeom>
          <a:noFill/>
          <a:ln>
            <a:noFill/>
          </a:ln>
        </p:spPr>
        <p:txBody>
          <a:bodyPr lIns="91425" tIns="45700" rIns="91425" bIns="45700" anchor="b" anchorCtr="0">
            <a:noAutofit/>
          </a:bodyPr>
          <a:lstStyle/>
          <a:p>
            <a:pPr>
              <a:buClr>
                <a:schemeClr val="dk1"/>
              </a:buClr>
            </a:pPr>
            <a:endParaRPr sz="2400">
              <a:solidFill>
                <a:schemeClr val="dk1"/>
              </a:solidFill>
              <a:latin typeface="Calibri"/>
              <a:ea typeface="Calibri"/>
              <a:cs typeface="Calibri"/>
              <a:sym typeface="Calibri"/>
            </a:endParaRPr>
          </a:p>
        </p:txBody>
      </p:sp>
      <p:sp>
        <p:nvSpPr>
          <p:cNvPr id="7" name="Shape 116"/>
          <p:cNvSpPr txBox="1"/>
          <p:nvPr/>
        </p:nvSpPr>
        <p:spPr>
          <a:xfrm>
            <a:off x="609600" y="157162"/>
            <a:ext cx="941282" cy="369332"/>
          </a:xfrm>
          <a:prstGeom prst="rect">
            <a:avLst/>
          </a:prstGeom>
          <a:noFill/>
          <a:ln>
            <a:noFill/>
          </a:ln>
        </p:spPr>
        <p:txBody>
          <a:bodyPr lIns="91425" tIns="45700" rIns="91425" bIns="45700" anchor="t" anchorCtr="0">
            <a:noAutofit/>
          </a:bodyPr>
          <a:lstStyle/>
          <a:p>
            <a:pPr>
              <a:buSzPct val="25000"/>
            </a:pPr>
            <a:r>
              <a:rPr lang="en-US" sz="1800" dirty="0" smtClean="0">
                <a:solidFill>
                  <a:schemeClr val="dk1"/>
                </a:solidFill>
                <a:latin typeface="Helvetica Neue"/>
                <a:ea typeface="Helvetica Neue"/>
                <a:cs typeface="Helvetica Neue"/>
                <a:sym typeface="Helvetica Neue"/>
              </a:rPr>
              <a:t>Work</a:t>
            </a:r>
            <a:endParaRPr lang="en-US" sz="1800" dirty="0">
              <a:solidFill>
                <a:schemeClr val="dk1"/>
              </a:solidFill>
              <a:latin typeface="Helvetica Neue"/>
              <a:ea typeface="Helvetica Neue"/>
              <a:cs typeface="Helvetica Neue"/>
              <a:sym typeface="Helvetica Neue"/>
            </a:endParaRPr>
          </a:p>
        </p:txBody>
      </p:sp>
      <p:graphicFrame>
        <p:nvGraphicFramePr>
          <p:cNvPr id="3" name="Table 2"/>
          <p:cNvGraphicFramePr>
            <a:graphicFrameLocks noGrp="1"/>
          </p:cNvGraphicFramePr>
          <p:nvPr>
            <p:extLst>
              <p:ext uri="{D42A27DB-BD31-4B8C-83A1-F6EECF244321}">
                <p14:modId xmlns:p14="http://schemas.microsoft.com/office/powerpoint/2010/main" val="1078924405"/>
              </p:ext>
            </p:extLst>
          </p:nvPr>
        </p:nvGraphicFramePr>
        <p:xfrm>
          <a:off x="776942" y="1526637"/>
          <a:ext cx="10428939" cy="4428328"/>
        </p:xfrm>
        <a:graphic>
          <a:graphicData uri="http://schemas.openxmlformats.org/drawingml/2006/table">
            <a:tbl>
              <a:tblPr firstRow="1" bandRow="1">
                <a:tableStyleId>{9D7B26C5-4107-4FEC-AEDC-1716B250A1EF}</a:tableStyleId>
              </a:tblPr>
              <a:tblGrid>
                <a:gridCol w="3476313"/>
                <a:gridCol w="3476313"/>
                <a:gridCol w="3476313"/>
              </a:tblGrid>
              <a:tr h="427669">
                <a:tc>
                  <a:txBody>
                    <a:bodyPr/>
                    <a:lstStyle/>
                    <a:p>
                      <a:r>
                        <a:rPr lang="en-US" dirty="0" smtClean="0"/>
                        <a:t>Our strategies</a:t>
                      </a:r>
                      <a:endParaRPr lang="en-US" dirty="0"/>
                    </a:p>
                  </a:txBody>
                  <a:tcPr/>
                </a:tc>
                <a:tc>
                  <a:txBody>
                    <a:bodyPr/>
                    <a:lstStyle/>
                    <a:p>
                      <a:r>
                        <a:rPr lang="en-US" dirty="0" smtClean="0"/>
                        <a:t>Resources that support our strategies</a:t>
                      </a:r>
                      <a:endParaRPr lang="en-US" dirty="0"/>
                    </a:p>
                  </a:txBody>
                  <a:tcPr/>
                </a:tc>
                <a:tc>
                  <a:txBody>
                    <a:bodyPr/>
                    <a:lstStyle/>
                    <a:p>
                      <a:r>
                        <a:rPr lang="en-US" dirty="0" smtClean="0"/>
                        <a:t>What’s missing?</a:t>
                      </a:r>
                      <a:endParaRPr lang="en-US" dirty="0"/>
                    </a:p>
                  </a:txBody>
                  <a:tcPr/>
                </a:tc>
              </a:tr>
              <a:tr h="4000659">
                <a:tc>
                  <a:txBody>
                    <a:bodyPr/>
                    <a:lstStyle/>
                    <a:p>
                      <a:r>
                        <a:rPr lang="en-US" dirty="0" smtClean="0"/>
                        <a:t>[Prepopulate with strategies,</a:t>
                      </a:r>
                      <a:r>
                        <a:rPr lang="en-US" baseline="0" dirty="0" smtClean="0"/>
                        <a:t> print out this slide + slide 10 for small groups]</a:t>
                      </a:r>
                      <a:endParaRPr lang="en-US" dirty="0"/>
                    </a:p>
                  </a:txBody>
                  <a:tcPr/>
                </a:tc>
                <a:tc>
                  <a:txBody>
                    <a:bodyPr/>
                    <a:lstStyle/>
                    <a:p>
                      <a:endParaRPr lang="en-US"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val="27664447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Shape 211"/>
          <p:cNvSpPr txBox="1">
            <a:spLocks noGrp="1"/>
          </p:cNvSpPr>
          <p:nvPr>
            <p:ph type="title"/>
          </p:nvPr>
        </p:nvSpPr>
        <p:spPr>
          <a:prstGeom prst="rect">
            <a:avLst/>
          </a:prstGeom>
          <a:noFill/>
          <a:ln>
            <a:noFill/>
          </a:ln>
        </p:spPr>
        <p:txBody>
          <a:bodyPr lIns="91425" tIns="45700" rIns="91425" bIns="45700" anchor="ctr" anchorCtr="0">
            <a:noAutofit/>
          </a:bodyPr>
          <a:lstStyle/>
          <a:p>
            <a:pPr algn="l">
              <a:buSzPct val="25000"/>
            </a:pPr>
            <a:r>
              <a:rPr lang="en-US" sz="3800" dirty="0" smtClean="0">
                <a:latin typeface="Helvetica Neue"/>
                <a:ea typeface="Helvetica Neue"/>
                <a:cs typeface="Helvetica Neue"/>
                <a:sym typeface="Helvetica Neue"/>
              </a:rPr>
              <a:t>Building a Network Map – What’s missing?</a:t>
            </a:r>
            <a:endParaRPr lang="en-US" sz="3800" dirty="0">
              <a:latin typeface="Helvetica Neue"/>
              <a:ea typeface="Helvetica Neue"/>
              <a:cs typeface="Helvetica Neue"/>
              <a:sym typeface="Helvetica Neue"/>
            </a:endParaRPr>
          </a:p>
        </p:txBody>
      </p:sp>
      <p:sp>
        <p:nvSpPr>
          <p:cNvPr id="2" name="Text Placeholder 1"/>
          <p:cNvSpPr>
            <a:spLocks noGrp="1"/>
          </p:cNvSpPr>
          <p:nvPr>
            <p:ph type="body" idx="1"/>
          </p:nvPr>
        </p:nvSpPr>
        <p:spPr/>
        <p:txBody>
          <a:bodyPr/>
          <a:lstStyle/>
          <a:p>
            <a:r>
              <a:rPr lang="en-US" dirty="0" smtClean="0">
                <a:latin typeface="Helvetica Neue"/>
              </a:rPr>
              <a:t>During the last discussion, we identified several missing resources without which we cannot meet our goals. </a:t>
            </a:r>
          </a:p>
          <a:p>
            <a:r>
              <a:rPr lang="en-US" dirty="0" smtClean="0">
                <a:latin typeface="Helvetica Neue"/>
              </a:rPr>
              <a:t>Given our “missing” resources, what </a:t>
            </a:r>
            <a:r>
              <a:rPr lang="en-US" b="1" dirty="0" smtClean="0">
                <a:latin typeface="Helvetica Neue"/>
              </a:rPr>
              <a:t>mutually reinforcing activities </a:t>
            </a:r>
            <a:r>
              <a:rPr lang="en-US" dirty="0" smtClean="0">
                <a:latin typeface="Helvetica Neue"/>
              </a:rPr>
              <a:t>can each sector agree to (education, economic development, and workforce) that would be supportive of the common goal?</a:t>
            </a:r>
          </a:p>
          <a:p>
            <a:r>
              <a:rPr lang="en-US" dirty="0" smtClean="0">
                <a:latin typeface="Helvetica Neue"/>
              </a:rPr>
              <a:t>Work in sector-specific groups for 20 mins; then return for large group discussion.  </a:t>
            </a:r>
            <a:endParaRPr lang="en-US" dirty="0">
              <a:latin typeface="Helvetica Neue"/>
            </a:endParaRPr>
          </a:p>
        </p:txBody>
      </p:sp>
      <p:sp>
        <p:nvSpPr>
          <p:cNvPr id="213" name="Shape 213"/>
          <p:cNvSpPr txBox="1"/>
          <p:nvPr/>
        </p:nvSpPr>
        <p:spPr>
          <a:xfrm>
            <a:off x="2133600" y="1676400"/>
            <a:ext cx="8229600" cy="1143000"/>
          </a:xfrm>
          <a:prstGeom prst="rect">
            <a:avLst/>
          </a:prstGeom>
          <a:noFill/>
          <a:ln>
            <a:noFill/>
          </a:ln>
        </p:spPr>
        <p:txBody>
          <a:bodyPr lIns="91425" tIns="45700" rIns="91425" bIns="45700" anchor="ctr" anchorCtr="0">
            <a:noAutofit/>
          </a:bodyPr>
          <a:lstStyle/>
          <a:p>
            <a:pPr>
              <a:buClr>
                <a:schemeClr val="dk1"/>
              </a:buClr>
            </a:pPr>
            <a:endParaRPr sz="4400">
              <a:solidFill>
                <a:schemeClr val="dk1"/>
              </a:solidFill>
              <a:latin typeface="Helvetica Neue"/>
              <a:ea typeface="Helvetica Neue"/>
              <a:cs typeface="Helvetica Neue"/>
              <a:sym typeface="Helvetica Neue"/>
            </a:endParaRPr>
          </a:p>
        </p:txBody>
      </p:sp>
      <p:sp>
        <p:nvSpPr>
          <p:cNvPr id="214" name="Shape 214"/>
          <p:cNvSpPr txBox="1"/>
          <p:nvPr/>
        </p:nvSpPr>
        <p:spPr>
          <a:xfrm>
            <a:off x="2133601" y="3200400"/>
            <a:ext cx="4040187" cy="639762"/>
          </a:xfrm>
          <a:prstGeom prst="rect">
            <a:avLst/>
          </a:prstGeom>
          <a:noFill/>
          <a:ln>
            <a:noFill/>
          </a:ln>
        </p:spPr>
        <p:txBody>
          <a:bodyPr lIns="91425" tIns="45700" rIns="91425" bIns="45700" anchor="b" anchorCtr="0">
            <a:noAutofit/>
          </a:bodyPr>
          <a:lstStyle/>
          <a:p>
            <a:pPr>
              <a:buClr>
                <a:schemeClr val="dk1"/>
              </a:buClr>
            </a:pPr>
            <a:endParaRPr sz="2400">
              <a:solidFill>
                <a:schemeClr val="dk1"/>
              </a:solidFill>
              <a:latin typeface="Calibri"/>
              <a:ea typeface="Calibri"/>
              <a:cs typeface="Calibri"/>
              <a:sym typeface="Calibri"/>
            </a:endParaRPr>
          </a:p>
        </p:txBody>
      </p:sp>
      <p:sp>
        <p:nvSpPr>
          <p:cNvPr id="7" name="Shape 116"/>
          <p:cNvSpPr txBox="1"/>
          <p:nvPr/>
        </p:nvSpPr>
        <p:spPr>
          <a:xfrm>
            <a:off x="609600" y="157162"/>
            <a:ext cx="941282" cy="369332"/>
          </a:xfrm>
          <a:prstGeom prst="rect">
            <a:avLst/>
          </a:prstGeom>
          <a:noFill/>
          <a:ln>
            <a:noFill/>
          </a:ln>
        </p:spPr>
        <p:txBody>
          <a:bodyPr lIns="91425" tIns="45700" rIns="91425" bIns="45700" anchor="t" anchorCtr="0">
            <a:noAutofit/>
          </a:bodyPr>
          <a:lstStyle/>
          <a:p>
            <a:pPr>
              <a:buSzPct val="25000"/>
            </a:pPr>
            <a:r>
              <a:rPr lang="en-US" sz="1800" dirty="0" smtClean="0">
                <a:solidFill>
                  <a:schemeClr val="dk1"/>
                </a:solidFill>
                <a:latin typeface="Helvetica Neue"/>
                <a:ea typeface="Helvetica Neue"/>
                <a:cs typeface="Helvetica Neue"/>
                <a:sym typeface="Helvetica Neue"/>
              </a:rPr>
              <a:t>Work</a:t>
            </a:r>
            <a:endParaRPr lang="en-US" sz="1800" dirty="0">
              <a:solidFill>
                <a:schemeClr val="dk1"/>
              </a:solidFill>
              <a:latin typeface="Helvetica Neue"/>
              <a:ea typeface="Helvetica Neue"/>
              <a:cs typeface="Helvetica Neue"/>
              <a:sym typeface="Helvetica Neue"/>
            </a:endParaRPr>
          </a:p>
        </p:txBody>
      </p:sp>
    </p:spTree>
    <p:extLst>
      <p:ext uri="{BB962C8B-B14F-4D97-AF65-F5344CB8AC3E}">
        <p14:creationId xmlns:p14="http://schemas.microsoft.com/office/powerpoint/2010/main" val="26592234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Shape 211"/>
          <p:cNvSpPr txBox="1">
            <a:spLocks noGrp="1"/>
          </p:cNvSpPr>
          <p:nvPr>
            <p:ph type="title"/>
          </p:nvPr>
        </p:nvSpPr>
        <p:spPr>
          <a:prstGeom prst="rect">
            <a:avLst/>
          </a:prstGeom>
          <a:noFill/>
          <a:ln>
            <a:noFill/>
          </a:ln>
        </p:spPr>
        <p:txBody>
          <a:bodyPr lIns="91425" tIns="45700" rIns="91425" bIns="45700" anchor="ctr" anchorCtr="0">
            <a:noAutofit/>
          </a:bodyPr>
          <a:lstStyle/>
          <a:p>
            <a:pPr algn="l">
              <a:buSzPct val="25000"/>
            </a:pPr>
            <a:r>
              <a:rPr lang="en-US" sz="3800" dirty="0" smtClean="0">
                <a:latin typeface="Helvetica Neue"/>
                <a:ea typeface="Helvetica Neue"/>
                <a:cs typeface="Helvetica Neue"/>
                <a:sym typeface="Helvetica Neue"/>
              </a:rPr>
              <a:t>Action Planning – Focus Areas</a:t>
            </a:r>
            <a:endParaRPr lang="en-US" sz="3800" dirty="0">
              <a:latin typeface="Helvetica Neue"/>
              <a:ea typeface="Helvetica Neue"/>
              <a:cs typeface="Helvetica Neue"/>
              <a:sym typeface="Helvetica Neue"/>
            </a:endParaRPr>
          </a:p>
        </p:txBody>
      </p:sp>
      <p:sp>
        <p:nvSpPr>
          <p:cNvPr id="2" name="Text Placeholder 1"/>
          <p:cNvSpPr>
            <a:spLocks noGrp="1"/>
          </p:cNvSpPr>
          <p:nvPr>
            <p:ph type="body" idx="1"/>
          </p:nvPr>
        </p:nvSpPr>
        <p:spPr/>
        <p:txBody>
          <a:bodyPr/>
          <a:lstStyle/>
          <a:p>
            <a:r>
              <a:rPr lang="en-US" dirty="0" smtClean="0">
                <a:latin typeface="Helvetica Neue"/>
              </a:rPr>
              <a:t>Our action questions will address what specifically needs to be solved, researched, brainstormed, defined, created, or promoted by the team. </a:t>
            </a:r>
          </a:p>
          <a:p>
            <a:r>
              <a:rPr lang="en-US" dirty="0" smtClean="0">
                <a:latin typeface="Helvetica Neue"/>
              </a:rPr>
              <a:t>They will also help us identify one or two specific actions that the team can work on together. </a:t>
            </a:r>
            <a:endParaRPr lang="en-US" dirty="0">
              <a:latin typeface="Helvetica Neue"/>
            </a:endParaRPr>
          </a:p>
        </p:txBody>
      </p:sp>
      <p:sp>
        <p:nvSpPr>
          <p:cNvPr id="214" name="Shape 214"/>
          <p:cNvSpPr txBox="1"/>
          <p:nvPr/>
        </p:nvSpPr>
        <p:spPr>
          <a:xfrm>
            <a:off x="2133601" y="3200400"/>
            <a:ext cx="4040187" cy="639762"/>
          </a:xfrm>
          <a:prstGeom prst="rect">
            <a:avLst/>
          </a:prstGeom>
          <a:noFill/>
          <a:ln>
            <a:noFill/>
          </a:ln>
        </p:spPr>
        <p:txBody>
          <a:bodyPr lIns="91425" tIns="45700" rIns="91425" bIns="45700" anchor="b" anchorCtr="0">
            <a:noAutofit/>
          </a:bodyPr>
          <a:lstStyle/>
          <a:p>
            <a:pPr>
              <a:buClr>
                <a:schemeClr val="dk1"/>
              </a:buClr>
            </a:pPr>
            <a:endParaRPr sz="2400">
              <a:solidFill>
                <a:schemeClr val="dk1"/>
              </a:solidFill>
              <a:latin typeface="Calibri"/>
              <a:ea typeface="Calibri"/>
              <a:cs typeface="Calibri"/>
              <a:sym typeface="Calibri"/>
            </a:endParaRPr>
          </a:p>
        </p:txBody>
      </p:sp>
      <p:sp>
        <p:nvSpPr>
          <p:cNvPr id="7" name="Shape 116"/>
          <p:cNvSpPr txBox="1"/>
          <p:nvPr/>
        </p:nvSpPr>
        <p:spPr>
          <a:xfrm>
            <a:off x="609600" y="157162"/>
            <a:ext cx="941282" cy="369332"/>
          </a:xfrm>
          <a:prstGeom prst="rect">
            <a:avLst/>
          </a:prstGeom>
          <a:noFill/>
          <a:ln>
            <a:noFill/>
          </a:ln>
        </p:spPr>
        <p:txBody>
          <a:bodyPr lIns="91425" tIns="45700" rIns="91425" bIns="45700" anchor="t" anchorCtr="0">
            <a:noAutofit/>
          </a:bodyPr>
          <a:lstStyle/>
          <a:p>
            <a:pPr>
              <a:buSzPct val="25000"/>
            </a:pPr>
            <a:r>
              <a:rPr lang="en-US" sz="1800" dirty="0" smtClean="0">
                <a:solidFill>
                  <a:schemeClr val="dk1"/>
                </a:solidFill>
                <a:latin typeface="Helvetica Neue"/>
                <a:ea typeface="Helvetica Neue"/>
                <a:cs typeface="Helvetica Neue"/>
                <a:sym typeface="Helvetica Neue"/>
              </a:rPr>
              <a:t>Work</a:t>
            </a:r>
            <a:endParaRPr lang="en-US" sz="1800" dirty="0">
              <a:solidFill>
                <a:schemeClr val="dk1"/>
              </a:solidFill>
              <a:latin typeface="Helvetica Neue"/>
              <a:ea typeface="Helvetica Neue"/>
              <a:cs typeface="Helvetica Neue"/>
              <a:sym typeface="Helvetica Neue"/>
            </a:endParaRPr>
          </a:p>
        </p:txBody>
      </p:sp>
    </p:spTree>
    <p:extLst>
      <p:ext uri="{BB962C8B-B14F-4D97-AF65-F5344CB8AC3E}">
        <p14:creationId xmlns:p14="http://schemas.microsoft.com/office/powerpoint/2010/main" val="21420444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Shape 211"/>
          <p:cNvSpPr txBox="1">
            <a:spLocks noGrp="1"/>
          </p:cNvSpPr>
          <p:nvPr>
            <p:ph type="title"/>
          </p:nvPr>
        </p:nvSpPr>
        <p:spPr>
          <a:prstGeom prst="rect">
            <a:avLst/>
          </a:prstGeom>
          <a:noFill/>
          <a:ln>
            <a:noFill/>
          </a:ln>
        </p:spPr>
        <p:txBody>
          <a:bodyPr lIns="91425" tIns="45700" rIns="91425" bIns="45700" anchor="ctr" anchorCtr="0">
            <a:noAutofit/>
          </a:bodyPr>
          <a:lstStyle/>
          <a:p>
            <a:pPr algn="l">
              <a:buSzPct val="25000"/>
            </a:pPr>
            <a:r>
              <a:rPr lang="en-US" sz="3800" dirty="0" smtClean="0">
                <a:latin typeface="Helvetica Neue"/>
                <a:ea typeface="Helvetica Neue"/>
                <a:cs typeface="Helvetica Neue"/>
                <a:sym typeface="Helvetica Neue"/>
              </a:rPr>
              <a:t>Action Planning – Focus Areas</a:t>
            </a:r>
            <a:endParaRPr lang="en-US" sz="3800" dirty="0">
              <a:latin typeface="Helvetica Neue"/>
              <a:ea typeface="Helvetica Neue"/>
              <a:cs typeface="Helvetica Neue"/>
              <a:sym typeface="Helvetica Neue"/>
            </a:endParaRPr>
          </a:p>
        </p:txBody>
      </p:sp>
      <p:sp>
        <p:nvSpPr>
          <p:cNvPr id="214" name="Shape 214"/>
          <p:cNvSpPr txBox="1"/>
          <p:nvPr/>
        </p:nvSpPr>
        <p:spPr>
          <a:xfrm>
            <a:off x="2133601" y="3200400"/>
            <a:ext cx="4040187" cy="639762"/>
          </a:xfrm>
          <a:prstGeom prst="rect">
            <a:avLst/>
          </a:prstGeom>
          <a:noFill/>
          <a:ln>
            <a:noFill/>
          </a:ln>
        </p:spPr>
        <p:txBody>
          <a:bodyPr lIns="91425" tIns="45700" rIns="91425" bIns="45700" anchor="b" anchorCtr="0">
            <a:noAutofit/>
          </a:bodyPr>
          <a:lstStyle/>
          <a:p>
            <a:pPr>
              <a:buClr>
                <a:schemeClr val="dk1"/>
              </a:buClr>
            </a:pPr>
            <a:endParaRPr sz="2400">
              <a:solidFill>
                <a:schemeClr val="dk1"/>
              </a:solidFill>
              <a:latin typeface="Calibri"/>
              <a:ea typeface="Calibri"/>
              <a:cs typeface="Calibri"/>
              <a:sym typeface="Calibri"/>
            </a:endParaRPr>
          </a:p>
        </p:txBody>
      </p:sp>
      <p:sp>
        <p:nvSpPr>
          <p:cNvPr id="7" name="Shape 116"/>
          <p:cNvSpPr txBox="1"/>
          <p:nvPr/>
        </p:nvSpPr>
        <p:spPr>
          <a:xfrm>
            <a:off x="609600" y="157162"/>
            <a:ext cx="941282" cy="369332"/>
          </a:xfrm>
          <a:prstGeom prst="rect">
            <a:avLst/>
          </a:prstGeom>
          <a:noFill/>
          <a:ln>
            <a:noFill/>
          </a:ln>
        </p:spPr>
        <p:txBody>
          <a:bodyPr lIns="91425" tIns="45700" rIns="91425" bIns="45700" anchor="t" anchorCtr="0">
            <a:noAutofit/>
          </a:bodyPr>
          <a:lstStyle/>
          <a:p>
            <a:pPr>
              <a:buSzPct val="25000"/>
            </a:pPr>
            <a:r>
              <a:rPr lang="en-US" sz="1800" dirty="0" smtClean="0">
                <a:solidFill>
                  <a:schemeClr val="dk1"/>
                </a:solidFill>
                <a:latin typeface="Helvetica Neue"/>
                <a:ea typeface="Helvetica Neue"/>
                <a:cs typeface="Helvetica Neue"/>
                <a:sym typeface="Helvetica Neue"/>
              </a:rPr>
              <a:t>Work</a:t>
            </a:r>
            <a:endParaRPr lang="en-US" sz="1800" dirty="0">
              <a:solidFill>
                <a:schemeClr val="dk1"/>
              </a:solidFill>
              <a:latin typeface="Helvetica Neue"/>
              <a:ea typeface="Helvetica Neue"/>
              <a:cs typeface="Helvetica Neue"/>
              <a:sym typeface="Helvetica Neue"/>
            </a:endParaRPr>
          </a:p>
        </p:txBody>
      </p:sp>
      <p:graphicFrame>
        <p:nvGraphicFramePr>
          <p:cNvPr id="3" name="Table 2"/>
          <p:cNvGraphicFramePr>
            <a:graphicFrameLocks noGrp="1"/>
          </p:cNvGraphicFramePr>
          <p:nvPr>
            <p:extLst>
              <p:ext uri="{D42A27DB-BD31-4B8C-83A1-F6EECF244321}">
                <p14:modId xmlns:p14="http://schemas.microsoft.com/office/powerpoint/2010/main" val="2526076491"/>
              </p:ext>
            </p:extLst>
          </p:nvPr>
        </p:nvGraphicFramePr>
        <p:xfrm>
          <a:off x="609600" y="1607169"/>
          <a:ext cx="10605247" cy="4865349"/>
        </p:xfrm>
        <a:graphic>
          <a:graphicData uri="http://schemas.openxmlformats.org/drawingml/2006/table">
            <a:tbl>
              <a:tblPr firstRow="1" bandRow="1">
                <a:tableStyleId>{9D7B26C5-4107-4FEC-AEDC-1716B250A1EF}</a:tableStyleId>
              </a:tblPr>
              <a:tblGrid>
                <a:gridCol w="2770094"/>
                <a:gridCol w="2384612"/>
                <a:gridCol w="5450541"/>
              </a:tblGrid>
              <a:tr h="655032">
                <a:tc>
                  <a:txBody>
                    <a:bodyPr/>
                    <a:lstStyle/>
                    <a:p>
                      <a:r>
                        <a:rPr lang="en-US" dirty="0" smtClean="0"/>
                        <a:t>Focus Area (Strategy or Mutually Reinforcing Activity)</a:t>
                      </a:r>
                      <a:endParaRPr lang="en-US" dirty="0"/>
                    </a:p>
                  </a:txBody>
                  <a:tcPr/>
                </a:tc>
                <a:tc>
                  <a:txBody>
                    <a:bodyPr/>
                    <a:lstStyle/>
                    <a:p>
                      <a:r>
                        <a:rPr lang="en-US" dirty="0" smtClean="0"/>
                        <a:t>Action Question</a:t>
                      </a:r>
                      <a:endParaRPr lang="en-US" dirty="0"/>
                    </a:p>
                  </a:txBody>
                  <a:tcPr/>
                </a:tc>
                <a:tc>
                  <a:txBody>
                    <a:bodyPr/>
                    <a:lstStyle/>
                    <a:p>
                      <a:r>
                        <a:rPr lang="en-US" dirty="0" smtClean="0"/>
                        <a:t>Action Item</a:t>
                      </a:r>
                      <a:endParaRPr lang="en-US" dirty="0"/>
                    </a:p>
                  </a:txBody>
                  <a:tcPr/>
                </a:tc>
              </a:tr>
              <a:tr h="1866327">
                <a:tc>
                  <a:txBody>
                    <a:bodyPr/>
                    <a:lstStyle/>
                    <a:p>
                      <a:r>
                        <a:rPr lang="en-US" dirty="0" smtClean="0"/>
                        <a:t>[SAMPLE – YOU FILL IN WITH YOUR OWN</a:t>
                      </a:r>
                      <a:r>
                        <a:rPr lang="en-US" baseline="0" dirty="0" smtClean="0"/>
                        <a:t> STRATEGIES</a:t>
                      </a:r>
                      <a:r>
                        <a:rPr lang="en-US" dirty="0" smtClean="0"/>
                        <a:t>]</a:t>
                      </a:r>
                    </a:p>
                    <a:p>
                      <a:r>
                        <a:rPr lang="en-US" dirty="0" smtClean="0"/>
                        <a:t>Streamline communication with employers across three sectors</a:t>
                      </a:r>
                      <a:endParaRPr lang="en-US" dirty="0"/>
                    </a:p>
                  </a:txBody>
                  <a:tcPr/>
                </a:tc>
                <a:tc>
                  <a:txBody>
                    <a:bodyPr/>
                    <a:lstStyle/>
                    <a:p>
                      <a:r>
                        <a:rPr lang="en-US" dirty="0" smtClean="0"/>
                        <a:t>[SAMPLE – </a:t>
                      </a:r>
                      <a:r>
                        <a:rPr lang="en-US" dirty="0" smtClean="0"/>
                        <a:t>GROUP FILLS </a:t>
                      </a:r>
                      <a:r>
                        <a:rPr lang="en-US" dirty="0" smtClean="0"/>
                        <a:t>IN]</a:t>
                      </a:r>
                    </a:p>
                    <a:p>
                      <a:r>
                        <a:rPr lang="en-US" dirty="0" smtClean="0"/>
                        <a:t>How do we make it easier</a:t>
                      </a:r>
                      <a:r>
                        <a:rPr lang="en-US" baseline="0" dirty="0" smtClean="0"/>
                        <a:t> to share information between systems?</a:t>
                      </a:r>
                      <a:endParaRPr lang="en-US" dirty="0"/>
                    </a:p>
                  </a:txBody>
                  <a:tcPr/>
                </a:tc>
                <a:tc>
                  <a:txBody>
                    <a:bodyPr/>
                    <a:lstStyle/>
                    <a:p>
                      <a:r>
                        <a:rPr lang="en-US" dirty="0" smtClean="0"/>
                        <a:t>[SAMPLE – THIS COMES FROM GROUP]</a:t>
                      </a:r>
                    </a:p>
                    <a:p>
                      <a:pPr marL="285750" indent="-285750">
                        <a:buFont typeface="Arial" panose="020B0604020202020204" pitchFamily="34" charset="0"/>
                        <a:buChar char="•"/>
                      </a:pPr>
                      <a:r>
                        <a:rPr lang="en-US" dirty="0" smtClean="0"/>
                        <a:t>Identify</a:t>
                      </a:r>
                      <a:r>
                        <a:rPr lang="en-US" baseline="0" dirty="0" smtClean="0"/>
                        <a:t> who the point of contact with an employer is in all institutions</a:t>
                      </a:r>
                    </a:p>
                    <a:p>
                      <a:pPr marL="285750" indent="-285750">
                        <a:buFont typeface="Arial" panose="020B0604020202020204" pitchFamily="34" charset="0"/>
                        <a:buChar char="•"/>
                      </a:pPr>
                      <a:r>
                        <a:rPr lang="en-US" baseline="0" dirty="0" smtClean="0"/>
                        <a:t>Convene those individuals only on a quarterly basis to share information regarding employers they are working with</a:t>
                      </a:r>
                    </a:p>
                    <a:p>
                      <a:pPr marL="285750" indent="-285750">
                        <a:buFont typeface="Arial" panose="020B0604020202020204" pitchFamily="34" charset="0"/>
                        <a:buChar char="•"/>
                      </a:pPr>
                      <a:r>
                        <a:rPr lang="en-US" baseline="0" dirty="0" smtClean="0"/>
                        <a:t>Maintain listserv with contact info and send out newsletter updates in the interim</a:t>
                      </a:r>
                    </a:p>
                    <a:p>
                      <a:pPr marL="285750" indent="-285750">
                        <a:buFont typeface="Arial" panose="020B0604020202020204" pitchFamily="34" charset="0"/>
                        <a:buChar char="•"/>
                      </a:pPr>
                      <a:endParaRPr lang="en-US" baseline="0" dirty="0" smtClean="0"/>
                    </a:p>
                  </a:txBody>
                  <a:tcPr/>
                </a:tc>
              </a:tr>
              <a:tr h="468798">
                <a:tc>
                  <a:txBody>
                    <a:bodyPr/>
                    <a:lstStyle/>
                    <a:p>
                      <a:endParaRPr lang="en-US" dirty="0"/>
                    </a:p>
                  </a:txBody>
                  <a:tcPr/>
                </a:tc>
                <a:tc>
                  <a:txBody>
                    <a:bodyPr/>
                    <a:lstStyle/>
                    <a:p>
                      <a:endParaRPr lang="en-US" dirty="0"/>
                    </a:p>
                  </a:txBody>
                  <a:tcPr/>
                </a:tc>
                <a:tc>
                  <a:txBody>
                    <a:bodyPr/>
                    <a:lstStyle/>
                    <a:p>
                      <a:endParaRPr lang="en-US"/>
                    </a:p>
                  </a:txBody>
                  <a:tcPr/>
                </a:tc>
              </a:tr>
              <a:tr h="468798">
                <a:tc>
                  <a:txBody>
                    <a:bodyPr/>
                    <a:lstStyle/>
                    <a:p>
                      <a:endParaRPr lang="en-US"/>
                    </a:p>
                  </a:txBody>
                  <a:tcPr/>
                </a:tc>
                <a:tc>
                  <a:txBody>
                    <a:bodyPr/>
                    <a:lstStyle/>
                    <a:p>
                      <a:endParaRPr lang="en-US"/>
                    </a:p>
                  </a:txBody>
                  <a:tcPr/>
                </a:tc>
                <a:tc>
                  <a:txBody>
                    <a:bodyPr/>
                    <a:lstStyle/>
                    <a:p>
                      <a:endParaRPr lang="en-US"/>
                    </a:p>
                  </a:txBody>
                  <a:tcPr/>
                </a:tc>
              </a:tr>
              <a:tr h="468798">
                <a:tc>
                  <a:txBody>
                    <a:bodyPr/>
                    <a:lstStyle/>
                    <a:p>
                      <a:endParaRPr lang="en-US"/>
                    </a:p>
                  </a:txBody>
                  <a:tcPr/>
                </a:tc>
                <a:tc>
                  <a:txBody>
                    <a:bodyPr/>
                    <a:lstStyle/>
                    <a:p>
                      <a:endParaRPr lang="en-US"/>
                    </a:p>
                  </a:txBody>
                  <a:tcPr/>
                </a:tc>
                <a:tc>
                  <a:txBody>
                    <a:bodyPr/>
                    <a:lstStyle/>
                    <a:p>
                      <a:endParaRPr lang="en-US" dirty="0"/>
                    </a:p>
                  </a:txBody>
                  <a:tcPr/>
                </a:tc>
              </a:tr>
              <a:tr h="468798">
                <a:tc>
                  <a:txBody>
                    <a:bodyPr/>
                    <a:lstStyle/>
                    <a:p>
                      <a:endParaRPr lang="en-US" dirty="0"/>
                    </a:p>
                  </a:txBody>
                  <a:tcPr/>
                </a:tc>
                <a:tc>
                  <a:txBody>
                    <a:bodyPr/>
                    <a:lstStyle/>
                    <a:p>
                      <a:endParaRPr lang="en-US"/>
                    </a:p>
                  </a:txBody>
                  <a:tcPr/>
                </a:tc>
                <a:tc>
                  <a:txBody>
                    <a:bodyPr/>
                    <a:lstStyle/>
                    <a:p>
                      <a:endParaRPr lang="en-US"/>
                    </a:p>
                  </a:txBody>
                  <a:tcPr/>
                </a:tc>
              </a:tr>
              <a:tr h="468798">
                <a:tc>
                  <a:txBody>
                    <a:bodyPr/>
                    <a:lstStyle/>
                    <a:p>
                      <a:endParaRPr lang="en-US" dirty="0"/>
                    </a:p>
                  </a:txBody>
                  <a:tcPr/>
                </a:tc>
                <a:tc>
                  <a:txBody>
                    <a:bodyPr/>
                    <a:lstStyle/>
                    <a:p>
                      <a:endParaRPr lang="en-US"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val="3223221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30"/>
        <p:cNvGrpSpPr/>
        <p:nvPr/>
      </p:nvGrpSpPr>
      <p:grpSpPr>
        <a:xfrm>
          <a:off x="0" y="0"/>
          <a:ext cx="0" cy="0"/>
          <a:chOff x="0" y="0"/>
          <a:chExt cx="0" cy="0"/>
        </a:xfrm>
      </p:grpSpPr>
      <p:sp>
        <p:nvSpPr>
          <p:cNvPr id="231" name="Shape 231"/>
          <p:cNvSpPr txBox="1">
            <a:spLocks noGrp="1"/>
          </p:cNvSpPr>
          <p:nvPr>
            <p:ph type="title"/>
          </p:nvPr>
        </p:nvSpPr>
        <p:spPr>
          <a:prstGeom prst="rect">
            <a:avLst/>
          </a:prstGeom>
          <a:noFill/>
          <a:ln>
            <a:noFill/>
          </a:ln>
        </p:spPr>
        <p:txBody>
          <a:bodyPr lIns="91425" tIns="45700" rIns="91425" bIns="45700" anchor="ctr" anchorCtr="0">
            <a:noAutofit/>
          </a:bodyPr>
          <a:lstStyle/>
          <a:p>
            <a:pPr algn="l">
              <a:buSzPct val="25000"/>
            </a:pPr>
            <a:r>
              <a:rPr lang="en-US" sz="3800">
                <a:latin typeface="Helvetica Neue"/>
                <a:ea typeface="Helvetica Neue"/>
                <a:cs typeface="Helvetica Neue"/>
                <a:sym typeface="Helvetica Neue"/>
              </a:rPr>
              <a:t>Next Steps</a:t>
            </a:r>
          </a:p>
        </p:txBody>
      </p:sp>
      <p:sp>
        <p:nvSpPr>
          <p:cNvPr id="232" name="Shape 232"/>
          <p:cNvSpPr txBox="1">
            <a:spLocks noGrp="1"/>
          </p:cNvSpPr>
          <p:nvPr>
            <p:ph type="body" idx="1"/>
          </p:nvPr>
        </p:nvSpPr>
        <p:spPr>
          <a:prstGeom prst="rect">
            <a:avLst/>
          </a:prstGeom>
          <a:noFill/>
          <a:ln>
            <a:noFill/>
          </a:ln>
        </p:spPr>
        <p:txBody>
          <a:bodyPr lIns="91425" tIns="45700" rIns="91425" bIns="45700" anchor="t" anchorCtr="0">
            <a:noAutofit/>
          </a:bodyPr>
          <a:lstStyle/>
          <a:p>
            <a:pPr indent="-342900">
              <a:spcBef>
                <a:spcPts val="0"/>
              </a:spcBef>
            </a:pPr>
            <a:r>
              <a:rPr lang="en-US" sz="3000" i="1">
                <a:latin typeface="Helvetica Neue"/>
                <a:ea typeface="Helvetica Neue"/>
                <a:cs typeface="Helvetica Neue"/>
                <a:sym typeface="Helvetica Neue"/>
              </a:rPr>
              <a:t>[Insert]</a:t>
            </a:r>
          </a:p>
        </p:txBody>
      </p:sp>
      <p:sp>
        <p:nvSpPr>
          <p:cNvPr id="233" name="Shape 233"/>
          <p:cNvSpPr txBox="1"/>
          <p:nvPr/>
        </p:nvSpPr>
        <p:spPr>
          <a:xfrm>
            <a:off x="2133600" y="1676400"/>
            <a:ext cx="8229600" cy="1143000"/>
          </a:xfrm>
          <a:prstGeom prst="rect">
            <a:avLst/>
          </a:prstGeom>
          <a:noFill/>
          <a:ln>
            <a:noFill/>
          </a:ln>
        </p:spPr>
        <p:txBody>
          <a:bodyPr lIns="91425" tIns="45700" rIns="91425" bIns="45700" anchor="ctr" anchorCtr="0">
            <a:noAutofit/>
          </a:bodyPr>
          <a:lstStyle/>
          <a:p>
            <a:pPr>
              <a:buClr>
                <a:schemeClr val="dk1"/>
              </a:buClr>
            </a:pPr>
            <a:endParaRPr sz="4400">
              <a:solidFill>
                <a:schemeClr val="dk1"/>
              </a:solidFill>
              <a:latin typeface="Helvetica Neue"/>
              <a:ea typeface="Helvetica Neue"/>
              <a:cs typeface="Helvetica Neue"/>
              <a:sym typeface="Helvetica Neue"/>
            </a:endParaRPr>
          </a:p>
        </p:txBody>
      </p:sp>
      <p:sp>
        <p:nvSpPr>
          <p:cNvPr id="234" name="Shape 234"/>
          <p:cNvSpPr txBox="1"/>
          <p:nvPr/>
        </p:nvSpPr>
        <p:spPr>
          <a:xfrm>
            <a:off x="2133601" y="3200400"/>
            <a:ext cx="4040187" cy="639762"/>
          </a:xfrm>
          <a:prstGeom prst="rect">
            <a:avLst/>
          </a:prstGeom>
          <a:noFill/>
          <a:ln>
            <a:noFill/>
          </a:ln>
        </p:spPr>
        <p:txBody>
          <a:bodyPr lIns="91425" tIns="45700" rIns="91425" bIns="45700" anchor="b" anchorCtr="0">
            <a:noAutofit/>
          </a:bodyPr>
          <a:lstStyle/>
          <a:p>
            <a:pPr>
              <a:buClr>
                <a:schemeClr val="dk1"/>
              </a:buClr>
            </a:pPr>
            <a:endParaRPr sz="2400">
              <a:solidFill>
                <a:schemeClr val="dk1"/>
              </a:solidFill>
              <a:latin typeface="Calibri"/>
              <a:ea typeface="Calibri"/>
              <a:cs typeface="Calibri"/>
              <a:sym typeface="Calibri"/>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Shape 94"/>
          <p:cNvSpPr txBox="1">
            <a:spLocks noGrp="1"/>
          </p:cNvSpPr>
          <p:nvPr>
            <p:ph type="title"/>
          </p:nvPr>
        </p:nvSpPr>
        <p:spPr>
          <a:prstGeom prst="rect">
            <a:avLst/>
          </a:prstGeom>
          <a:noFill/>
          <a:ln>
            <a:noFill/>
          </a:ln>
        </p:spPr>
        <p:txBody>
          <a:bodyPr lIns="91425" tIns="45700" rIns="91425" bIns="45700" anchor="ctr" anchorCtr="0">
            <a:noAutofit/>
          </a:bodyPr>
          <a:lstStyle/>
          <a:p>
            <a:pPr algn="l">
              <a:buSzPct val="25000"/>
            </a:pPr>
            <a:r>
              <a:rPr lang="en-US">
                <a:latin typeface="Helvetica Neue"/>
                <a:ea typeface="Helvetica Neue"/>
                <a:cs typeface="Helvetica Neue"/>
                <a:sym typeface="Helvetica Neue"/>
              </a:rPr>
              <a:t>Objectives</a:t>
            </a:r>
          </a:p>
        </p:txBody>
      </p:sp>
      <p:sp>
        <p:nvSpPr>
          <p:cNvPr id="95" name="Shape 95"/>
          <p:cNvSpPr txBox="1">
            <a:spLocks noGrp="1"/>
          </p:cNvSpPr>
          <p:nvPr>
            <p:ph type="body" idx="1"/>
          </p:nvPr>
        </p:nvSpPr>
        <p:spPr>
          <a:prstGeom prst="rect">
            <a:avLst/>
          </a:prstGeom>
          <a:noFill/>
          <a:ln>
            <a:noFill/>
          </a:ln>
        </p:spPr>
        <p:txBody>
          <a:bodyPr lIns="91425" tIns="45700" rIns="91425" bIns="45700" anchor="t" anchorCtr="0">
            <a:noAutofit/>
          </a:bodyPr>
          <a:lstStyle/>
          <a:p>
            <a:pPr indent="-342900">
              <a:lnSpc>
                <a:spcPct val="90000"/>
              </a:lnSpc>
              <a:spcBef>
                <a:spcPts val="0"/>
              </a:spcBef>
              <a:buSzPct val="100740"/>
            </a:pPr>
            <a:r>
              <a:rPr lang="en-US" sz="2720" dirty="0" smtClean="0">
                <a:latin typeface="Helvetica Neue"/>
                <a:ea typeface="Helvetica Neue"/>
                <a:cs typeface="Helvetica Neue"/>
                <a:sym typeface="Helvetica Neue"/>
              </a:rPr>
              <a:t>Review and finalize goals/strategies from Session III</a:t>
            </a:r>
            <a:endParaRPr lang="en-US" sz="2720" dirty="0">
              <a:latin typeface="Helvetica Neue"/>
              <a:ea typeface="Helvetica Neue"/>
              <a:cs typeface="Helvetica Neue"/>
              <a:sym typeface="Helvetica Neue"/>
            </a:endParaRPr>
          </a:p>
          <a:p>
            <a:pPr indent="-342900">
              <a:lnSpc>
                <a:spcPct val="90000"/>
              </a:lnSpc>
              <a:spcBef>
                <a:spcPts val="544"/>
              </a:spcBef>
              <a:buSzPct val="100740"/>
            </a:pPr>
            <a:r>
              <a:rPr lang="en-US" sz="2720" dirty="0" smtClean="0">
                <a:latin typeface="Helvetica Neue"/>
                <a:ea typeface="Helvetica Neue"/>
                <a:cs typeface="Helvetica Neue"/>
                <a:sym typeface="Helvetica Neue"/>
              </a:rPr>
              <a:t>Map resources available to support strategies</a:t>
            </a:r>
          </a:p>
          <a:p>
            <a:pPr indent="-342900">
              <a:lnSpc>
                <a:spcPct val="90000"/>
              </a:lnSpc>
              <a:spcBef>
                <a:spcPts val="544"/>
              </a:spcBef>
              <a:buSzPct val="100740"/>
            </a:pPr>
            <a:r>
              <a:rPr lang="en-US" sz="2720" dirty="0" smtClean="0">
                <a:latin typeface="Helvetica Neue"/>
                <a:ea typeface="Helvetica Neue"/>
                <a:cs typeface="Helvetica Neue"/>
                <a:sym typeface="Helvetica Neue"/>
              </a:rPr>
              <a:t>Identify potential barriers to success </a:t>
            </a:r>
          </a:p>
          <a:p>
            <a:pPr indent="-342900">
              <a:lnSpc>
                <a:spcPct val="90000"/>
              </a:lnSpc>
              <a:spcBef>
                <a:spcPts val="544"/>
              </a:spcBef>
              <a:buSzPct val="100740"/>
            </a:pPr>
            <a:r>
              <a:rPr lang="en-US" sz="2720" dirty="0" smtClean="0">
                <a:latin typeface="Helvetica Neue"/>
                <a:ea typeface="Helvetica Neue"/>
                <a:cs typeface="Helvetica Neue"/>
                <a:sym typeface="Helvetica Neue"/>
              </a:rPr>
              <a:t>Make action plan for moving forward </a:t>
            </a:r>
            <a:endParaRPr lang="en-US" sz="2720" dirty="0">
              <a:latin typeface="Helvetica Neue"/>
              <a:ea typeface="Helvetica Neue"/>
              <a:cs typeface="Helvetica Neue"/>
              <a:sym typeface="Helvetica Neue"/>
            </a:endParaRPr>
          </a:p>
          <a:p>
            <a:pPr indent="-342900">
              <a:lnSpc>
                <a:spcPct val="90000"/>
              </a:lnSpc>
              <a:spcBef>
                <a:spcPts val="544"/>
              </a:spcBef>
              <a:buSzPct val="100740"/>
              <a:buNone/>
            </a:pPr>
            <a:endParaRPr sz="2720" dirty="0">
              <a:latin typeface="Helvetica Neue"/>
              <a:ea typeface="Helvetica Neue"/>
              <a:cs typeface="Helvetica Neue"/>
              <a:sym typeface="Helvetica Neue"/>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Shape 100"/>
          <p:cNvSpPr txBox="1">
            <a:spLocks noGrp="1"/>
          </p:cNvSpPr>
          <p:nvPr>
            <p:ph type="title"/>
          </p:nvPr>
        </p:nvSpPr>
        <p:spPr>
          <a:prstGeom prst="rect">
            <a:avLst/>
          </a:prstGeom>
          <a:noFill/>
          <a:ln>
            <a:noFill/>
          </a:ln>
        </p:spPr>
        <p:txBody>
          <a:bodyPr lIns="91425" tIns="45700" rIns="91425" bIns="45700" anchor="ctr" anchorCtr="0">
            <a:noAutofit/>
          </a:bodyPr>
          <a:lstStyle/>
          <a:p>
            <a:pPr algn="l">
              <a:buSzPct val="25000"/>
            </a:pPr>
            <a:r>
              <a:rPr lang="en-US">
                <a:latin typeface="Helvetica Neue"/>
                <a:ea typeface="Helvetica Neue"/>
                <a:cs typeface="Helvetica Neue"/>
                <a:sym typeface="Helvetica Neue"/>
              </a:rPr>
              <a:t>Criteria</a:t>
            </a:r>
          </a:p>
        </p:txBody>
      </p:sp>
      <p:sp>
        <p:nvSpPr>
          <p:cNvPr id="101" name="Shape 101"/>
          <p:cNvSpPr txBox="1">
            <a:spLocks noGrp="1"/>
          </p:cNvSpPr>
          <p:nvPr>
            <p:ph type="body" idx="1"/>
          </p:nvPr>
        </p:nvSpPr>
        <p:spPr>
          <a:prstGeom prst="rect">
            <a:avLst/>
          </a:prstGeom>
          <a:noFill/>
          <a:ln>
            <a:noFill/>
          </a:ln>
        </p:spPr>
        <p:txBody>
          <a:bodyPr lIns="91425" tIns="45700" rIns="91425" bIns="45700" anchor="t" anchorCtr="0">
            <a:noAutofit/>
          </a:bodyPr>
          <a:lstStyle/>
          <a:p>
            <a:pPr marL="0" indent="0">
              <a:spcBef>
                <a:spcPts val="0"/>
              </a:spcBef>
              <a:buSzPct val="25000"/>
              <a:buNone/>
            </a:pPr>
            <a:r>
              <a:rPr lang="en-US" sz="2000" dirty="0">
                <a:latin typeface="Helvetica Neue"/>
                <a:ea typeface="Helvetica Neue"/>
                <a:cs typeface="Helvetica Neue"/>
                <a:sym typeface="Helvetica Neue"/>
              </a:rPr>
              <a:t>Our </a:t>
            </a:r>
            <a:r>
              <a:rPr lang="en-US" sz="2000" i="1" dirty="0">
                <a:latin typeface="Helvetica Neue"/>
                <a:ea typeface="Helvetica Neue"/>
                <a:cs typeface="Helvetica Neue"/>
                <a:sym typeface="Helvetica Neue"/>
              </a:rPr>
              <a:t>criteria</a:t>
            </a:r>
            <a:r>
              <a:rPr lang="en-US" sz="2000" dirty="0">
                <a:latin typeface="Helvetica Neue"/>
                <a:ea typeface="Helvetica Neue"/>
                <a:cs typeface="Helvetica Neue"/>
                <a:sym typeface="Helvetica Neue"/>
              </a:rPr>
              <a:t> for prioritizing industries and occupations will reflect what we value as a region.</a:t>
            </a:r>
          </a:p>
          <a:p>
            <a:pPr indent="-342900"/>
            <a:r>
              <a:rPr lang="en-US" dirty="0" smtClean="0">
                <a:latin typeface="Helvetica Neue"/>
                <a:ea typeface="Helvetica Neue"/>
                <a:cs typeface="Helvetica Neue"/>
                <a:sym typeface="Helvetica Neue"/>
              </a:rPr>
              <a:t>[</a:t>
            </a:r>
            <a:r>
              <a:rPr lang="en-US" i="1" dirty="0" smtClean="0">
                <a:latin typeface="Helvetica Neue"/>
                <a:ea typeface="Helvetica Neue"/>
                <a:cs typeface="Helvetica Neue"/>
                <a:sym typeface="Helvetica Neue"/>
              </a:rPr>
              <a:t>From previous session]</a:t>
            </a:r>
            <a:endParaRPr lang="en-US" i="1" dirty="0">
              <a:latin typeface="Helvetica Neue"/>
              <a:ea typeface="Helvetica Neue"/>
              <a:cs typeface="Helvetica Neue"/>
              <a:sym typeface="Helvetica Neue"/>
            </a:endParaRPr>
          </a:p>
          <a:p>
            <a:pPr marL="0" indent="0">
              <a:buSzPct val="25000"/>
              <a:buNone/>
            </a:pPr>
            <a:endParaRPr dirty="0">
              <a:latin typeface="Helvetica Neue"/>
              <a:ea typeface="Helvetica Neue"/>
              <a:cs typeface="Helvetica Neue"/>
              <a:sym typeface="Helvetica Neue"/>
            </a:endParaRPr>
          </a:p>
        </p:txBody>
      </p:sp>
      <p:sp>
        <p:nvSpPr>
          <p:cNvPr id="102" name="Shape 102"/>
          <p:cNvSpPr txBox="1"/>
          <p:nvPr/>
        </p:nvSpPr>
        <p:spPr>
          <a:xfrm>
            <a:off x="2133600" y="1676400"/>
            <a:ext cx="8229600" cy="1143000"/>
          </a:xfrm>
          <a:prstGeom prst="rect">
            <a:avLst/>
          </a:prstGeom>
          <a:noFill/>
          <a:ln>
            <a:noFill/>
          </a:ln>
        </p:spPr>
        <p:txBody>
          <a:bodyPr lIns="91425" tIns="45700" rIns="91425" bIns="45700" anchor="ctr" anchorCtr="0">
            <a:noAutofit/>
          </a:bodyPr>
          <a:lstStyle/>
          <a:p>
            <a:pPr>
              <a:buClr>
                <a:schemeClr val="dk1"/>
              </a:buClr>
            </a:pPr>
            <a:endParaRPr sz="4400">
              <a:solidFill>
                <a:schemeClr val="dk1"/>
              </a:solidFill>
              <a:latin typeface="Helvetica Neue"/>
              <a:ea typeface="Helvetica Neue"/>
              <a:cs typeface="Helvetica Neue"/>
              <a:sym typeface="Helvetica Neue"/>
            </a:endParaRPr>
          </a:p>
        </p:txBody>
      </p:sp>
      <p:sp>
        <p:nvSpPr>
          <p:cNvPr id="103" name="Shape 103"/>
          <p:cNvSpPr txBox="1"/>
          <p:nvPr/>
        </p:nvSpPr>
        <p:spPr>
          <a:xfrm>
            <a:off x="2133601" y="3200400"/>
            <a:ext cx="4040187" cy="639762"/>
          </a:xfrm>
          <a:prstGeom prst="rect">
            <a:avLst/>
          </a:prstGeom>
          <a:noFill/>
          <a:ln>
            <a:noFill/>
          </a:ln>
        </p:spPr>
        <p:txBody>
          <a:bodyPr lIns="91425" tIns="45700" rIns="91425" bIns="45700" anchor="b" anchorCtr="0">
            <a:noAutofit/>
          </a:bodyPr>
          <a:lstStyle/>
          <a:p>
            <a:pPr>
              <a:buClr>
                <a:schemeClr val="dk1"/>
              </a:buClr>
            </a:pPr>
            <a:endParaRPr sz="2400">
              <a:solidFill>
                <a:schemeClr val="dk1"/>
              </a:solidFill>
              <a:latin typeface="Calibri"/>
              <a:ea typeface="Calibri"/>
              <a:cs typeface="Calibri"/>
              <a:sym typeface="Calibri"/>
            </a:endParaRPr>
          </a:p>
        </p:txBody>
      </p:sp>
      <p:sp>
        <p:nvSpPr>
          <p:cNvPr id="104" name="Shape 104"/>
          <p:cNvSpPr txBox="1"/>
          <p:nvPr/>
        </p:nvSpPr>
        <p:spPr>
          <a:xfrm>
            <a:off x="621323" y="92073"/>
            <a:ext cx="941282" cy="369332"/>
          </a:xfrm>
          <a:prstGeom prst="rect">
            <a:avLst/>
          </a:prstGeom>
          <a:noFill/>
          <a:ln>
            <a:noFill/>
          </a:ln>
        </p:spPr>
        <p:txBody>
          <a:bodyPr lIns="91425" tIns="45700" rIns="91425" bIns="45700" anchor="t" anchorCtr="0">
            <a:noAutofit/>
          </a:bodyPr>
          <a:lstStyle/>
          <a:p>
            <a:pPr>
              <a:buSzPct val="25000"/>
            </a:pPr>
            <a:r>
              <a:rPr lang="en-US" sz="1800">
                <a:solidFill>
                  <a:schemeClr val="dk1"/>
                </a:solidFill>
                <a:latin typeface="Helvetica Neue"/>
                <a:ea typeface="Helvetica Neue"/>
                <a:cs typeface="Helvetica Neue"/>
                <a:sym typeface="Helvetica Neue"/>
              </a:rPr>
              <a:t>Review</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Shape 109"/>
          <p:cNvSpPr txBox="1">
            <a:spLocks noGrp="1"/>
          </p:cNvSpPr>
          <p:nvPr>
            <p:ph type="title"/>
          </p:nvPr>
        </p:nvSpPr>
        <p:spPr>
          <a:prstGeom prst="rect">
            <a:avLst/>
          </a:prstGeom>
          <a:noFill/>
          <a:ln>
            <a:noFill/>
          </a:ln>
        </p:spPr>
        <p:txBody>
          <a:bodyPr lIns="91425" tIns="45700" rIns="91425" bIns="45700" anchor="ctr" anchorCtr="0">
            <a:noAutofit/>
          </a:bodyPr>
          <a:lstStyle/>
          <a:p>
            <a:pPr algn="l">
              <a:buSzPct val="25000"/>
            </a:pPr>
            <a:r>
              <a:rPr lang="en-US" sz="4200">
                <a:latin typeface="Helvetica Neue"/>
                <a:ea typeface="Helvetica Neue"/>
                <a:cs typeface="Helvetica Neue"/>
                <a:sym typeface="Helvetica Neue"/>
              </a:rPr>
              <a:t>Priority Industries and Occupations</a:t>
            </a:r>
          </a:p>
        </p:txBody>
      </p:sp>
      <p:sp>
        <p:nvSpPr>
          <p:cNvPr id="110" name="Shape 110"/>
          <p:cNvSpPr txBox="1">
            <a:spLocks noGrp="1"/>
          </p:cNvSpPr>
          <p:nvPr>
            <p:ph type="body" idx="1"/>
          </p:nvPr>
        </p:nvSpPr>
        <p:spPr>
          <a:prstGeom prst="rect">
            <a:avLst/>
          </a:prstGeom>
          <a:noFill/>
          <a:ln>
            <a:noFill/>
          </a:ln>
        </p:spPr>
        <p:txBody>
          <a:bodyPr lIns="91425" tIns="45700" rIns="91425" bIns="45700" anchor="b" anchorCtr="0">
            <a:noAutofit/>
          </a:bodyPr>
          <a:lstStyle/>
          <a:p>
            <a:pPr>
              <a:spcBef>
                <a:spcPts val="0"/>
              </a:spcBef>
              <a:buSzPct val="25000"/>
            </a:pPr>
            <a:r>
              <a:rPr lang="en-US" dirty="0">
                <a:latin typeface="Helvetica Neue"/>
                <a:ea typeface="Helvetica Neue"/>
                <a:cs typeface="Helvetica Neue"/>
                <a:sym typeface="Helvetica Neue"/>
              </a:rPr>
              <a:t>Industries</a:t>
            </a:r>
          </a:p>
        </p:txBody>
      </p:sp>
      <p:sp>
        <p:nvSpPr>
          <p:cNvPr id="111" name="Shape 111"/>
          <p:cNvSpPr txBox="1">
            <a:spLocks noGrp="1"/>
          </p:cNvSpPr>
          <p:nvPr>
            <p:ph type="body" idx="2"/>
          </p:nvPr>
        </p:nvSpPr>
        <p:spPr>
          <a:prstGeom prst="rect">
            <a:avLst/>
          </a:prstGeom>
          <a:noFill/>
          <a:ln>
            <a:noFill/>
          </a:ln>
        </p:spPr>
        <p:txBody>
          <a:bodyPr lIns="91425" tIns="45700" rIns="91425" bIns="45700" anchor="t" anchorCtr="0">
            <a:noAutofit/>
          </a:bodyPr>
          <a:lstStyle/>
          <a:p>
            <a:pPr indent="-342900"/>
            <a:r>
              <a:rPr lang="en-US" dirty="0">
                <a:latin typeface="Helvetica Neue"/>
                <a:ea typeface="Helvetica Neue"/>
                <a:cs typeface="Helvetica Neue"/>
                <a:sym typeface="Helvetica Neue"/>
              </a:rPr>
              <a:t>[</a:t>
            </a:r>
            <a:r>
              <a:rPr lang="en-US" i="1" dirty="0">
                <a:latin typeface="Helvetica Neue"/>
                <a:ea typeface="Helvetica Neue"/>
                <a:cs typeface="Helvetica Neue"/>
                <a:sym typeface="Helvetica Neue"/>
              </a:rPr>
              <a:t>From previous session]</a:t>
            </a:r>
          </a:p>
        </p:txBody>
      </p:sp>
      <p:sp>
        <p:nvSpPr>
          <p:cNvPr id="112" name="Shape 112"/>
          <p:cNvSpPr txBox="1">
            <a:spLocks noGrp="1"/>
          </p:cNvSpPr>
          <p:nvPr>
            <p:ph type="body" idx="3"/>
          </p:nvPr>
        </p:nvSpPr>
        <p:spPr>
          <a:prstGeom prst="rect">
            <a:avLst/>
          </a:prstGeom>
          <a:noFill/>
          <a:ln>
            <a:noFill/>
          </a:ln>
        </p:spPr>
        <p:txBody>
          <a:bodyPr lIns="91425" tIns="45700" rIns="91425" bIns="45700" anchor="b" anchorCtr="0">
            <a:noAutofit/>
          </a:bodyPr>
          <a:lstStyle/>
          <a:p>
            <a:pPr>
              <a:spcBef>
                <a:spcPts val="0"/>
              </a:spcBef>
              <a:buSzPct val="25000"/>
            </a:pPr>
            <a:r>
              <a:rPr lang="en-US">
                <a:latin typeface="Helvetica Neue"/>
                <a:ea typeface="Helvetica Neue"/>
                <a:cs typeface="Helvetica Neue"/>
                <a:sym typeface="Helvetica Neue"/>
              </a:rPr>
              <a:t>Occupations</a:t>
            </a:r>
          </a:p>
        </p:txBody>
      </p:sp>
      <p:sp>
        <p:nvSpPr>
          <p:cNvPr id="113" name="Shape 113"/>
          <p:cNvSpPr txBox="1">
            <a:spLocks noGrp="1"/>
          </p:cNvSpPr>
          <p:nvPr>
            <p:ph type="body" idx="4"/>
          </p:nvPr>
        </p:nvSpPr>
        <p:spPr>
          <a:prstGeom prst="rect">
            <a:avLst/>
          </a:prstGeom>
          <a:noFill/>
          <a:ln>
            <a:noFill/>
          </a:ln>
        </p:spPr>
        <p:txBody>
          <a:bodyPr lIns="91425" tIns="45700" rIns="91425" bIns="45700" anchor="t" anchorCtr="0">
            <a:noAutofit/>
          </a:bodyPr>
          <a:lstStyle/>
          <a:p>
            <a:pPr indent="-342900">
              <a:spcBef>
                <a:spcPts val="0"/>
              </a:spcBef>
            </a:pPr>
            <a:r>
              <a:rPr lang="en-US" dirty="0">
                <a:latin typeface="Helvetica Neue"/>
                <a:ea typeface="Helvetica Neue"/>
                <a:cs typeface="Helvetica Neue"/>
                <a:sym typeface="Helvetica Neue"/>
              </a:rPr>
              <a:t>[</a:t>
            </a:r>
            <a:r>
              <a:rPr lang="en-US" i="1" dirty="0">
                <a:latin typeface="Helvetica Neue"/>
                <a:ea typeface="Helvetica Neue"/>
                <a:cs typeface="Helvetica Neue"/>
                <a:sym typeface="Helvetica Neue"/>
              </a:rPr>
              <a:t>From previous session</a:t>
            </a:r>
            <a:r>
              <a:rPr lang="en-US" i="1" dirty="0" smtClean="0">
                <a:latin typeface="Helvetica Neue"/>
                <a:ea typeface="Helvetica Neue"/>
                <a:cs typeface="Helvetica Neue"/>
                <a:sym typeface="Helvetica Neue"/>
              </a:rPr>
              <a:t>]</a:t>
            </a:r>
            <a:endParaRPr lang="en-US" i="1" dirty="0">
              <a:latin typeface="Helvetica Neue"/>
              <a:ea typeface="Helvetica Neue"/>
              <a:cs typeface="Helvetica Neue"/>
              <a:sym typeface="Helvetica Neue"/>
            </a:endParaRPr>
          </a:p>
        </p:txBody>
      </p:sp>
      <p:sp>
        <p:nvSpPr>
          <p:cNvPr id="115" name="Shape 115"/>
          <p:cNvSpPr txBox="1"/>
          <p:nvPr/>
        </p:nvSpPr>
        <p:spPr>
          <a:xfrm>
            <a:off x="2133601" y="3200400"/>
            <a:ext cx="4040187" cy="639762"/>
          </a:xfrm>
          <a:prstGeom prst="rect">
            <a:avLst/>
          </a:prstGeom>
          <a:noFill/>
          <a:ln>
            <a:noFill/>
          </a:ln>
        </p:spPr>
        <p:txBody>
          <a:bodyPr lIns="91425" tIns="45700" rIns="91425" bIns="45700" anchor="b" anchorCtr="0">
            <a:noAutofit/>
          </a:bodyPr>
          <a:lstStyle/>
          <a:p>
            <a:pPr>
              <a:buClr>
                <a:schemeClr val="dk1"/>
              </a:buClr>
            </a:pPr>
            <a:endParaRPr sz="2400">
              <a:solidFill>
                <a:schemeClr val="dk1"/>
              </a:solidFill>
              <a:latin typeface="Helvetica Neue"/>
              <a:ea typeface="Helvetica Neue"/>
              <a:cs typeface="Helvetica Neue"/>
              <a:sym typeface="Helvetica Neue"/>
            </a:endParaRPr>
          </a:p>
        </p:txBody>
      </p:sp>
      <p:sp>
        <p:nvSpPr>
          <p:cNvPr id="116" name="Shape 116"/>
          <p:cNvSpPr txBox="1"/>
          <p:nvPr/>
        </p:nvSpPr>
        <p:spPr>
          <a:xfrm>
            <a:off x="609600" y="157162"/>
            <a:ext cx="941282" cy="369332"/>
          </a:xfrm>
          <a:prstGeom prst="rect">
            <a:avLst/>
          </a:prstGeom>
          <a:noFill/>
          <a:ln>
            <a:noFill/>
          </a:ln>
        </p:spPr>
        <p:txBody>
          <a:bodyPr lIns="91425" tIns="45700" rIns="91425" bIns="45700" anchor="t" anchorCtr="0">
            <a:noAutofit/>
          </a:bodyPr>
          <a:lstStyle/>
          <a:p>
            <a:pPr>
              <a:buSzPct val="25000"/>
            </a:pPr>
            <a:r>
              <a:rPr lang="en-US" sz="1800" dirty="0">
                <a:solidFill>
                  <a:schemeClr val="dk1"/>
                </a:solidFill>
                <a:latin typeface="Helvetica Neue"/>
                <a:ea typeface="Helvetica Neue"/>
                <a:cs typeface="Helvetica Neue"/>
                <a:sym typeface="Helvetica Neue"/>
              </a:rPr>
              <a:t>Review</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Shape 169"/>
          <p:cNvSpPr txBox="1">
            <a:spLocks noGrp="1"/>
          </p:cNvSpPr>
          <p:nvPr>
            <p:ph type="title"/>
          </p:nvPr>
        </p:nvSpPr>
        <p:spPr>
          <a:prstGeom prst="rect">
            <a:avLst/>
          </a:prstGeom>
          <a:noFill/>
          <a:ln>
            <a:noFill/>
          </a:ln>
        </p:spPr>
        <p:txBody>
          <a:bodyPr lIns="91425" tIns="45700" rIns="91425" bIns="45700" anchor="ctr" anchorCtr="0">
            <a:noAutofit/>
          </a:bodyPr>
          <a:lstStyle/>
          <a:p>
            <a:pPr algn="l">
              <a:buSzPct val="25000"/>
            </a:pPr>
            <a:r>
              <a:rPr lang="en-US" sz="4000" dirty="0">
                <a:latin typeface="Helvetica Neue"/>
                <a:ea typeface="Helvetica Neue"/>
                <a:cs typeface="Helvetica Neue"/>
                <a:sym typeface="Helvetica Neue"/>
              </a:rPr>
              <a:t>Vision: What do we want?</a:t>
            </a:r>
          </a:p>
        </p:txBody>
      </p:sp>
      <p:sp>
        <p:nvSpPr>
          <p:cNvPr id="170" name="Shape 170"/>
          <p:cNvSpPr txBox="1">
            <a:spLocks noGrp="1"/>
          </p:cNvSpPr>
          <p:nvPr>
            <p:ph type="body" idx="1"/>
          </p:nvPr>
        </p:nvSpPr>
        <p:spPr>
          <a:prstGeom prst="rect">
            <a:avLst/>
          </a:prstGeom>
          <a:noFill/>
          <a:ln>
            <a:noFill/>
          </a:ln>
        </p:spPr>
        <p:txBody>
          <a:bodyPr lIns="91425" tIns="45700" rIns="91425" bIns="45700" anchor="t" anchorCtr="0">
            <a:noAutofit/>
          </a:bodyPr>
          <a:lstStyle/>
          <a:p>
            <a:pPr indent="-342900"/>
            <a:r>
              <a:rPr lang="en-US" sz="2800" dirty="0">
                <a:latin typeface="Helvetica Neue"/>
                <a:ea typeface="Helvetica Neue"/>
                <a:cs typeface="Helvetica Neue"/>
                <a:sym typeface="Helvetica Neue"/>
              </a:rPr>
              <a:t>[</a:t>
            </a:r>
            <a:r>
              <a:rPr lang="en-US" sz="2800" i="1" dirty="0">
                <a:latin typeface="Helvetica Neue"/>
                <a:ea typeface="Helvetica Neue"/>
                <a:cs typeface="Helvetica Neue"/>
                <a:sym typeface="Helvetica Neue"/>
              </a:rPr>
              <a:t>From previous session]</a:t>
            </a:r>
          </a:p>
        </p:txBody>
      </p:sp>
      <p:sp>
        <p:nvSpPr>
          <p:cNvPr id="5" name="Shape 116"/>
          <p:cNvSpPr txBox="1"/>
          <p:nvPr/>
        </p:nvSpPr>
        <p:spPr>
          <a:xfrm>
            <a:off x="609600" y="157162"/>
            <a:ext cx="941282" cy="369332"/>
          </a:xfrm>
          <a:prstGeom prst="rect">
            <a:avLst/>
          </a:prstGeom>
          <a:noFill/>
          <a:ln>
            <a:noFill/>
          </a:ln>
        </p:spPr>
        <p:txBody>
          <a:bodyPr lIns="91425" tIns="45700" rIns="91425" bIns="45700" anchor="t" anchorCtr="0">
            <a:noAutofit/>
          </a:bodyPr>
          <a:lstStyle/>
          <a:p>
            <a:pPr>
              <a:buSzPct val="25000"/>
            </a:pPr>
            <a:r>
              <a:rPr lang="en-US" sz="1800" dirty="0">
                <a:solidFill>
                  <a:schemeClr val="dk1"/>
                </a:solidFill>
                <a:latin typeface="Helvetica Neue"/>
                <a:ea typeface="Helvetica Neue"/>
                <a:cs typeface="Helvetica Neue"/>
                <a:sym typeface="Helvetica Neue"/>
              </a:rPr>
              <a:t>Review</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Shape 179"/>
          <p:cNvSpPr txBox="1">
            <a:spLocks noGrp="1"/>
          </p:cNvSpPr>
          <p:nvPr>
            <p:ph type="title"/>
          </p:nvPr>
        </p:nvSpPr>
        <p:spPr>
          <a:prstGeom prst="rect">
            <a:avLst/>
          </a:prstGeom>
          <a:noFill/>
          <a:ln>
            <a:noFill/>
          </a:ln>
        </p:spPr>
        <p:txBody>
          <a:bodyPr lIns="91425" tIns="45700" rIns="91425" bIns="45700" anchor="ctr" anchorCtr="0">
            <a:noAutofit/>
          </a:bodyPr>
          <a:lstStyle/>
          <a:p>
            <a:pPr algn="l">
              <a:buSzPct val="25000"/>
            </a:pPr>
            <a:r>
              <a:rPr lang="en-US" sz="3800">
                <a:latin typeface="Helvetica Neue"/>
                <a:ea typeface="Helvetica Neue"/>
                <a:cs typeface="Helvetica Neue"/>
                <a:sym typeface="Helvetica Neue"/>
              </a:rPr>
              <a:t>Mission: What are we doing to get what we want?</a:t>
            </a:r>
          </a:p>
        </p:txBody>
      </p:sp>
      <p:sp>
        <p:nvSpPr>
          <p:cNvPr id="180" name="Shape 180"/>
          <p:cNvSpPr txBox="1">
            <a:spLocks noGrp="1"/>
          </p:cNvSpPr>
          <p:nvPr>
            <p:ph type="body" idx="1"/>
          </p:nvPr>
        </p:nvSpPr>
        <p:spPr>
          <a:prstGeom prst="rect">
            <a:avLst/>
          </a:prstGeom>
          <a:noFill/>
          <a:ln>
            <a:noFill/>
          </a:ln>
        </p:spPr>
        <p:txBody>
          <a:bodyPr lIns="91425" tIns="45700" rIns="91425" bIns="45700" anchor="t" anchorCtr="0">
            <a:noAutofit/>
          </a:bodyPr>
          <a:lstStyle/>
          <a:p>
            <a:pPr indent="-342900"/>
            <a:r>
              <a:rPr lang="en-US" sz="2800" dirty="0">
                <a:latin typeface="Helvetica Neue"/>
                <a:ea typeface="Helvetica Neue"/>
                <a:cs typeface="Helvetica Neue"/>
                <a:sym typeface="Helvetica Neue"/>
              </a:rPr>
              <a:t>[</a:t>
            </a:r>
            <a:r>
              <a:rPr lang="en-US" sz="2800" i="1" dirty="0">
                <a:latin typeface="Helvetica Neue"/>
                <a:ea typeface="Helvetica Neue"/>
                <a:cs typeface="Helvetica Neue"/>
                <a:sym typeface="Helvetica Neue"/>
              </a:rPr>
              <a:t>From previous session]</a:t>
            </a:r>
          </a:p>
        </p:txBody>
      </p:sp>
      <p:sp>
        <p:nvSpPr>
          <p:cNvPr id="5" name="Shape 116"/>
          <p:cNvSpPr txBox="1"/>
          <p:nvPr/>
        </p:nvSpPr>
        <p:spPr>
          <a:xfrm>
            <a:off x="609600" y="157162"/>
            <a:ext cx="941282" cy="369332"/>
          </a:xfrm>
          <a:prstGeom prst="rect">
            <a:avLst/>
          </a:prstGeom>
          <a:noFill/>
          <a:ln>
            <a:noFill/>
          </a:ln>
        </p:spPr>
        <p:txBody>
          <a:bodyPr lIns="91425" tIns="45700" rIns="91425" bIns="45700" anchor="t" anchorCtr="0">
            <a:noAutofit/>
          </a:bodyPr>
          <a:lstStyle/>
          <a:p>
            <a:pPr>
              <a:buSzPct val="25000"/>
            </a:pPr>
            <a:r>
              <a:rPr lang="en-US" sz="1800" dirty="0">
                <a:solidFill>
                  <a:schemeClr val="dk1"/>
                </a:solidFill>
                <a:latin typeface="Helvetica Neue"/>
                <a:ea typeface="Helvetica Neue"/>
                <a:cs typeface="Helvetica Neue"/>
                <a:sym typeface="Helvetica Neue"/>
              </a:rPr>
              <a:t>Review</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Shape 179"/>
          <p:cNvSpPr txBox="1">
            <a:spLocks noGrp="1"/>
          </p:cNvSpPr>
          <p:nvPr>
            <p:ph type="title"/>
          </p:nvPr>
        </p:nvSpPr>
        <p:spPr>
          <a:prstGeom prst="rect">
            <a:avLst/>
          </a:prstGeom>
          <a:noFill/>
          <a:ln>
            <a:noFill/>
          </a:ln>
        </p:spPr>
        <p:txBody>
          <a:bodyPr lIns="91425" tIns="45700" rIns="91425" bIns="45700" anchor="ctr" anchorCtr="0">
            <a:noAutofit/>
          </a:bodyPr>
          <a:lstStyle/>
          <a:p>
            <a:pPr algn="l">
              <a:buSzPct val="25000"/>
            </a:pPr>
            <a:r>
              <a:rPr lang="en-US" sz="4000" dirty="0" smtClean="0">
                <a:latin typeface="Helvetica" charset="0"/>
                <a:ea typeface="Helvetica" charset="0"/>
                <a:cs typeface="Helvetica" charset="0"/>
                <a:sym typeface="Helvetica Neue"/>
              </a:rPr>
              <a:t>Goals for 2018, 2020, 2022</a:t>
            </a:r>
            <a:endParaRPr lang="en-US" sz="3800" dirty="0">
              <a:latin typeface="Helvetica Neue"/>
              <a:ea typeface="Helvetica Neue"/>
              <a:cs typeface="Helvetica Neue"/>
              <a:sym typeface="Helvetica Neue"/>
            </a:endParaRPr>
          </a:p>
        </p:txBody>
      </p:sp>
      <p:sp>
        <p:nvSpPr>
          <p:cNvPr id="180" name="Shape 180"/>
          <p:cNvSpPr txBox="1">
            <a:spLocks noGrp="1"/>
          </p:cNvSpPr>
          <p:nvPr>
            <p:ph type="body" idx="1"/>
          </p:nvPr>
        </p:nvSpPr>
        <p:spPr>
          <a:prstGeom prst="rect">
            <a:avLst/>
          </a:prstGeom>
          <a:noFill/>
          <a:ln>
            <a:noFill/>
          </a:ln>
        </p:spPr>
        <p:txBody>
          <a:bodyPr lIns="91425" tIns="45700" rIns="91425" bIns="45700" anchor="t" anchorCtr="0">
            <a:noAutofit/>
          </a:bodyPr>
          <a:lstStyle/>
          <a:p>
            <a:pPr indent="-342900"/>
            <a:r>
              <a:rPr lang="en-US" sz="2800" dirty="0">
                <a:latin typeface="Helvetica Neue"/>
                <a:ea typeface="Helvetica Neue"/>
                <a:cs typeface="Helvetica Neue"/>
                <a:sym typeface="Helvetica Neue"/>
              </a:rPr>
              <a:t>[</a:t>
            </a:r>
            <a:r>
              <a:rPr lang="en-US" sz="2800" i="1" dirty="0">
                <a:latin typeface="Helvetica Neue"/>
                <a:ea typeface="Helvetica Neue"/>
                <a:cs typeface="Helvetica Neue"/>
                <a:sym typeface="Helvetica Neue"/>
              </a:rPr>
              <a:t>From previous session]</a:t>
            </a:r>
          </a:p>
          <a:p>
            <a:pPr marL="0" indent="0">
              <a:lnSpc>
                <a:spcPct val="80000"/>
              </a:lnSpc>
              <a:spcBef>
                <a:spcPts val="0"/>
              </a:spcBef>
              <a:buSzPct val="98666"/>
              <a:buNone/>
            </a:pPr>
            <a:endParaRPr lang="en-US" sz="2560" i="1" dirty="0">
              <a:latin typeface="Helvetica Neue"/>
              <a:ea typeface="Helvetica Neue"/>
              <a:cs typeface="Helvetica Neue"/>
              <a:sym typeface="Helvetica Neue"/>
            </a:endParaRPr>
          </a:p>
        </p:txBody>
      </p:sp>
      <p:sp>
        <p:nvSpPr>
          <p:cNvPr id="182" name="Shape 182"/>
          <p:cNvSpPr txBox="1"/>
          <p:nvPr/>
        </p:nvSpPr>
        <p:spPr>
          <a:xfrm>
            <a:off x="2133601" y="3200400"/>
            <a:ext cx="4040187" cy="639762"/>
          </a:xfrm>
          <a:prstGeom prst="rect">
            <a:avLst/>
          </a:prstGeom>
          <a:noFill/>
          <a:ln>
            <a:noFill/>
          </a:ln>
        </p:spPr>
        <p:txBody>
          <a:bodyPr lIns="91425" tIns="45700" rIns="91425" bIns="45700" anchor="b" anchorCtr="0">
            <a:noAutofit/>
          </a:bodyPr>
          <a:lstStyle/>
          <a:p>
            <a:pPr>
              <a:buClr>
                <a:schemeClr val="dk1"/>
              </a:buClr>
            </a:pPr>
            <a:endParaRPr sz="2400">
              <a:solidFill>
                <a:schemeClr val="dk1"/>
              </a:solidFill>
              <a:latin typeface="Calibri"/>
              <a:ea typeface="Calibri"/>
              <a:cs typeface="Calibri"/>
              <a:sym typeface="Calibri"/>
            </a:endParaRPr>
          </a:p>
        </p:txBody>
      </p:sp>
      <p:sp>
        <p:nvSpPr>
          <p:cNvPr id="6" name="Shape 116"/>
          <p:cNvSpPr txBox="1"/>
          <p:nvPr/>
        </p:nvSpPr>
        <p:spPr>
          <a:xfrm>
            <a:off x="609600" y="157162"/>
            <a:ext cx="941282" cy="369332"/>
          </a:xfrm>
          <a:prstGeom prst="rect">
            <a:avLst/>
          </a:prstGeom>
          <a:noFill/>
          <a:ln>
            <a:noFill/>
          </a:ln>
        </p:spPr>
        <p:txBody>
          <a:bodyPr lIns="91425" tIns="45700" rIns="91425" bIns="45700" anchor="t" anchorCtr="0">
            <a:noAutofit/>
          </a:bodyPr>
          <a:lstStyle/>
          <a:p>
            <a:pPr>
              <a:buSzPct val="25000"/>
            </a:pPr>
            <a:r>
              <a:rPr lang="en-US" sz="1800" dirty="0">
                <a:solidFill>
                  <a:schemeClr val="dk1"/>
                </a:solidFill>
                <a:latin typeface="Helvetica Neue"/>
                <a:ea typeface="Helvetica Neue"/>
                <a:cs typeface="Helvetica Neue"/>
                <a:sym typeface="Helvetica Neue"/>
              </a:rPr>
              <a:t>Review</a:t>
            </a:r>
          </a:p>
        </p:txBody>
      </p:sp>
    </p:spTree>
    <p:extLst>
      <p:ext uri="{BB962C8B-B14F-4D97-AF65-F5344CB8AC3E}">
        <p14:creationId xmlns:p14="http://schemas.microsoft.com/office/powerpoint/2010/main" val="6539651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Shape 211"/>
          <p:cNvSpPr txBox="1">
            <a:spLocks noGrp="1"/>
          </p:cNvSpPr>
          <p:nvPr>
            <p:ph type="title"/>
          </p:nvPr>
        </p:nvSpPr>
        <p:spPr>
          <a:prstGeom prst="rect">
            <a:avLst/>
          </a:prstGeom>
          <a:noFill/>
          <a:ln>
            <a:noFill/>
          </a:ln>
        </p:spPr>
        <p:txBody>
          <a:bodyPr lIns="91425" tIns="45700" rIns="91425" bIns="45700" anchor="ctr" anchorCtr="0">
            <a:noAutofit/>
          </a:bodyPr>
          <a:lstStyle/>
          <a:p>
            <a:pPr algn="l">
              <a:buSzPct val="25000"/>
            </a:pPr>
            <a:r>
              <a:rPr lang="en-US" sz="3800" dirty="0" smtClean="0">
                <a:latin typeface="Helvetica Neue"/>
                <a:ea typeface="Helvetica Neue"/>
                <a:cs typeface="Helvetica Neue"/>
                <a:sym typeface="Helvetica Neue"/>
              </a:rPr>
              <a:t>Shared Strategies</a:t>
            </a:r>
            <a:endParaRPr lang="en-US" sz="3800" dirty="0">
              <a:latin typeface="Helvetica Neue"/>
              <a:ea typeface="Helvetica Neue"/>
              <a:cs typeface="Helvetica Neue"/>
              <a:sym typeface="Helvetica Neue"/>
            </a:endParaRPr>
          </a:p>
        </p:txBody>
      </p:sp>
      <p:sp>
        <p:nvSpPr>
          <p:cNvPr id="212" name="Shape 212"/>
          <p:cNvSpPr txBox="1">
            <a:spLocks noGrp="1"/>
          </p:cNvSpPr>
          <p:nvPr>
            <p:ph type="body" idx="1"/>
          </p:nvPr>
        </p:nvSpPr>
        <p:spPr>
          <a:prstGeom prst="rect">
            <a:avLst/>
          </a:prstGeom>
          <a:noFill/>
          <a:ln>
            <a:noFill/>
          </a:ln>
        </p:spPr>
        <p:txBody>
          <a:bodyPr lIns="91425" tIns="45700" rIns="91425" bIns="45700" anchor="t" anchorCtr="0">
            <a:noAutofit/>
          </a:bodyPr>
          <a:lstStyle/>
          <a:p>
            <a:pPr indent="-342900">
              <a:spcBef>
                <a:spcPts val="0"/>
              </a:spcBef>
            </a:pPr>
            <a:r>
              <a:rPr lang="en-US" sz="3000" i="1" dirty="0" smtClean="0">
                <a:latin typeface="Helvetica Neue"/>
                <a:ea typeface="Helvetica Neue"/>
                <a:cs typeface="Helvetica Neue"/>
                <a:sym typeface="Helvetica Neue"/>
              </a:rPr>
              <a:t>[Insert draft strategies from previous sessions, can be refined during current session]</a:t>
            </a:r>
            <a:endParaRPr lang="en-US" sz="3000" i="1" dirty="0">
              <a:latin typeface="Helvetica Neue"/>
              <a:ea typeface="Helvetica Neue"/>
              <a:cs typeface="Helvetica Neue"/>
              <a:sym typeface="Helvetica Neue"/>
            </a:endParaRPr>
          </a:p>
        </p:txBody>
      </p:sp>
      <p:sp>
        <p:nvSpPr>
          <p:cNvPr id="213" name="Shape 213"/>
          <p:cNvSpPr txBox="1"/>
          <p:nvPr/>
        </p:nvSpPr>
        <p:spPr>
          <a:xfrm>
            <a:off x="2133600" y="1676400"/>
            <a:ext cx="8229600" cy="1143000"/>
          </a:xfrm>
          <a:prstGeom prst="rect">
            <a:avLst/>
          </a:prstGeom>
          <a:noFill/>
          <a:ln>
            <a:noFill/>
          </a:ln>
        </p:spPr>
        <p:txBody>
          <a:bodyPr lIns="91425" tIns="45700" rIns="91425" bIns="45700" anchor="ctr" anchorCtr="0">
            <a:noAutofit/>
          </a:bodyPr>
          <a:lstStyle/>
          <a:p>
            <a:pPr>
              <a:buClr>
                <a:schemeClr val="dk1"/>
              </a:buClr>
            </a:pPr>
            <a:endParaRPr sz="4400">
              <a:solidFill>
                <a:schemeClr val="dk1"/>
              </a:solidFill>
              <a:latin typeface="Helvetica Neue"/>
              <a:ea typeface="Helvetica Neue"/>
              <a:cs typeface="Helvetica Neue"/>
              <a:sym typeface="Helvetica Neue"/>
            </a:endParaRPr>
          </a:p>
        </p:txBody>
      </p:sp>
      <p:sp>
        <p:nvSpPr>
          <p:cNvPr id="214" name="Shape 214"/>
          <p:cNvSpPr txBox="1"/>
          <p:nvPr/>
        </p:nvSpPr>
        <p:spPr>
          <a:xfrm>
            <a:off x="2133601" y="3200400"/>
            <a:ext cx="4040187" cy="639762"/>
          </a:xfrm>
          <a:prstGeom prst="rect">
            <a:avLst/>
          </a:prstGeom>
          <a:noFill/>
          <a:ln>
            <a:noFill/>
          </a:ln>
        </p:spPr>
        <p:txBody>
          <a:bodyPr lIns="91425" tIns="45700" rIns="91425" bIns="45700" anchor="b" anchorCtr="0">
            <a:noAutofit/>
          </a:bodyPr>
          <a:lstStyle/>
          <a:p>
            <a:pPr>
              <a:buClr>
                <a:schemeClr val="dk1"/>
              </a:buClr>
            </a:pPr>
            <a:endParaRPr sz="2400">
              <a:solidFill>
                <a:schemeClr val="dk1"/>
              </a:solidFill>
              <a:latin typeface="Calibri"/>
              <a:ea typeface="Calibri"/>
              <a:cs typeface="Calibri"/>
              <a:sym typeface="Calibri"/>
            </a:endParaRPr>
          </a:p>
        </p:txBody>
      </p:sp>
      <p:sp>
        <p:nvSpPr>
          <p:cNvPr id="7" name="Shape 116"/>
          <p:cNvSpPr txBox="1"/>
          <p:nvPr/>
        </p:nvSpPr>
        <p:spPr>
          <a:xfrm>
            <a:off x="609600" y="157162"/>
            <a:ext cx="941282" cy="369332"/>
          </a:xfrm>
          <a:prstGeom prst="rect">
            <a:avLst/>
          </a:prstGeom>
          <a:noFill/>
          <a:ln>
            <a:noFill/>
          </a:ln>
        </p:spPr>
        <p:txBody>
          <a:bodyPr lIns="91425" tIns="45700" rIns="91425" bIns="45700" anchor="t" anchorCtr="0">
            <a:noAutofit/>
          </a:bodyPr>
          <a:lstStyle/>
          <a:p>
            <a:pPr>
              <a:buSzPct val="25000"/>
            </a:pPr>
            <a:r>
              <a:rPr lang="en-US" sz="1800" dirty="0">
                <a:solidFill>
                  <a:schemeClr val="dk1"/>
                </a:solidFill>
                <a:latin typeface="Helvetica Neue"/>
                <a:ea typeface="Helvetica Neue"/>
                <a:cs typeface="Helvetica Neue"/>
                <a:sym typeface="Helvetica Neue"/>
              </a:rPr>
              <a:t>Review</a:t>
            </a:r>
          </a:p>
        </p:txBody>
      </p:sp>
    </p:spTree>
    <p:extLst>
      <p:ext uri="{BB962C8B-B14F-4D97-AF65-F5344CB8AC3E}">
        <p14:creationId xmlns:p14="http://schemas.microsoft.com/office/powerpoint/2010/main" val="24119703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Shape 211"/>
          <p:cNvSpPr txBox="1">
            <a:spLocks noGrp="1"/>
          </p:cNvSpPr>
          <p:nvPr>
            <p:ph type="title"/>
          </p:nvPr>
        </p:nvSpPr>
        <p:spPr>
          <a:prstGeom prst="rect">
            <a:avLst/>
          </a:prstGeom>
          <a:noFill/>
          <a:ln>
            <a:noFill/>
          </a:ln>
        </p:spPr>
        <p:txBody>
          <a:bodyPr lIns="91425" tIns="45700" rIns="91425" bIns="45700" anchor="ctr" anchorCtr="0">
            <a:noAutofit/>
          </a:bodyPr>
          <a:lstStyle/>
          <a:p>
            <a:pPr algn="l">
              <a:buSzPct val="25000"/>
            </a:pPr>
            <a:r>
              <a:rPr lang="en-US" sz="3800" dirty="0" smtClean="0">
                <a:latin typeface="Helvetica Neue"/>
                <a:ea typeface="Helvetica Neue"/>
                <a:cs typeface="Helvetica Neue"/>
                <a:sym typeface="Helvetica Neue"/>
              </a:rPr>
              <a:t>Credential Asset Mapping</a:t>
            </a:r>
            <a:endParaRPr lang="en-US" sz="3800" dirty="0">
              <a:latin typeface="Helvetica Neue"/>
              <a:ea typeface="Helvetica Neue"/>
              <a:cs typeface="Helvetica Neue"/>
              <a:sym typeface="Helvetica Neue"/>
            </a:endParaRPr>
          </a:p>
        </p:txBody>
      </p:sp>
      <p:sp>
        <p:nvSpPr>
          <p:cNvPr id="213" name="Shape 213"/>
          <p:cNvSpPr txBox="1"/>
          <p:nvPr/>
        </p:nvSpPr>
        <p:spPr>
          <a:xfrm>
            <a:off x="2133600" y="1676400"/>
            <a:ext cx="8229600" cy="1143000"/>
          </a:xfrm>
          <a:prstGeom prst="rect">
            <a:avLst/>
          </a:prstGeom>
          <a:noFill/>
          <a:ln>
            <a:noFill/>
          </a:ln>
        </p:spPr>
        <p:txBody>
          <a:bodyPr lIns="91425" tIns="45700" rIns="91425" bIns="45700" anchor="ctr" anchorCtr="0">
            <a:noAutofit/>
          </a:bodyPr>
          <a:lstStyle/>
          <a:p>
            <a:pPr>
              <a:buClr>
                <a:schemeClr val="dk1"/>
              </a:buClr>
            </a:pPr>
            <a:endParaRPr sz="4400">
              <a:solidFill>
                <a:schemeClr val="dk1"/>
              </a:solidFill>
              <a:latin typeface="Helvetica Neue"/>
              <a:ea typeface="Helvetica Neue"/>
              <a:cs typeface="Helvetica Neue"/>
              <a:sym typeface="Helvetica Neue"/>
            </a:endParaRPr>
          </a:p>
        </p:txBody>
      </p:sp>
      <p:sp>
        <p:nvSpPr>
          <p:cNvPr id="214" name="Shape 214"/>
          <p:cNvSpPr txBox="1"/>
          <p:nvPr/>
        </p:nvSpPr>
        <p:spPr>
          <a:xfrm>
            <a:off x="2133601" y="3200400"/>
            <a:ext cx="4040187" cy="639762"/>
          </a:xfrm>
          <a:prstGeom prst="rect">
            <a:avLst/>
          </a:prstGeom>
          <a:noFill/>
          <a:ln>
            <a:noFill/>
          </a:ln>
        </p:spPr>
        <p:txBody>
          <a:bodyPr lIns="91425" tIns="45700" rIns="91425" bIns="45700" anchor="b" anchorCtr="0">
            <a:noAutofit/>
          </a:bodyPr>
          <a:lstStyle/>
          <a:p>
            <a:pPr>
              <a:buClr>
                <a:schemeClr val="dk1"/>
              </a:buClr>
            </a:pPr>
            <a:endParaRPr sz="2400">
              <a:solidFill>
                <a:schemeClr val="dk1"/>
              </a:solidFill>
              <a:latin typeface="Calibri"/>
              <a:ea typeface="Calibri"/>
              <a:cs typeface="Calibri"/>
              <a:sym typeface="Calibri"/>
            </a:endParaRPr>
          </a:p>
        </p:txBody>
      </p:sp>
      <p:sp>
        <p:nvSpPr>
          <p:cNvPr id="7" name="Shape 116"/>
          <p:cNvSpPr txBox="1"/>
          <p:nvPr/>
        </p:nvSpPr>
        <p:spPr>
          <a:xfrm>
            <a:off x="609600" y="157162"/>
            <a:ext cx="941282" cy="369332"/>
          </a:xfrm>
          <a:prstGeom prst="rect">
            <a:avLst/>
          </a:prstGeom>
          <a:noFill/>
          <a:ln>
            <a:noFill/>
          </a:ln>
        </p:spPr>
        <p:txBody>
          <a:bodyPr lIns="91425" tIns="45700" rIns="91425" bIns="45700" anchor="t" anchorCtr="0">
            <a:noAutofit/>
          </a:bodyPr>
          <a:lstStyle/>
          <a:p>
            <a:pPr>
              <a:buSzPct val="25000"/>
            </a:pPr>
            <a:r>
              <a:rPr lang="en-US" sz="1800" dirty="0">
                <a:solidFill>
                  <a:schemeClr val="dk1"/>
                </a:solidFill>
                <a:latin typeface="Helvetica Neue"/>
                <a:ea typeface="Helvetica Neue"/>
                <a:cs typeface="Helvetica Neue"/>
                <a:sym typeface="Helvetica Neue"/>
              </a:rPr>
              <a:t>Review</a:t>
            </a:r>
          </a:p>
        </p:txBody>
      </p:sp>
      <p:graphicFrame>
        <p:nvGraphicFramePr>
          <p:cNvPr id="3" name="Table 2"/>
          <p:cNvGraphicFramePr>
            <a:graphicFrameLocks noGrp="1"/>
          </p:cNvGraphicFramePr>
          <p:nvPr>
            <p:extLst>
              <p:ext uri="{D42A27DB-BD31-4B8C-83A1-F6EECF244321}">
                <p14:modId xmlns:p14="http://schemas.microsoft.com/office/powerpoint/2010/main" val="3387868406"/>
              </p:ext>
            </p:extLst>
          </p:nvPr>
        </p:nvGraphicFramePr>
        <p:xfrm>
          <a:off x="767974" y="1600197"/>
          <a:ext cx="11029578" cy="4555529"/>
        </p:xfrm>
        <a:graphic>
          <a:graphicData uri="http://schemas.openxmlformats.org/drawingml/2006/table">
            <a:tbl>
              <a:tblPr firstRow="1" bandRow="1">
                <a:tableStyleId>{9D7B26C5-4107-4FEC-AEDC-1716B250A1EF}</a:tableStyleId>
              </a:tblPr>
              <a:tblGrid>
                <a:gridCol w="3676526"/>
                <a:gridCol w="3676526"/>
                <a:gridCol w="3676526"/>
              </a:tblGrid>
              <a:tr h="546287">
                <a:tc>
                  <a:txBody>
                    <a:bodyPr/>
                    <a:lstStyle/>
                    <a:p>
                      <a:r>
                        <a:rPr lang="en-US" dirty="0" smtClean="0"/>
                        <a:t>Priority</a:t>
                      </a:r>
                      <a:r>
                        <a:rPr lang="en-US" baseline="0" dirty="0" smtClean="0"/>
                        <a:t> Occupation</a:t>
                      </a:r>
                      <a:endParaRPr lang="en-US" dirty="0"/>
                    </a:p>
                  </a:txBody>
                  <a:tcPr/>
                </a:tc>
                <a:tc>
                  <a:txBody>
                    <a:bodyPr/>
                    <a:lstStyle/>
                    <a:p>
                      <a:r>
                        <a:rPr lang="en-US" dirty="0" smtClean="0"/>
                        <a:t>Credential Needed</a:t>
                      </a:r>
                      <a:endParaRPr lang="en-US" dirty="0"/>
                    </a:p>
                  </a:txBody>
                  <a:tcPr/>
                </a:tc>
                <a:tc>
                  <a:txBody>
                    <a:bodyPr/>
                    <a:lstStyle/>
                    <a:p>
                      <a:r>
                        <a:rPr lang="en-US" dirty="0" smtClean="0"/>
                        <a:t>Requires</a:t>
                      </a:r>
                      <a:r>
                        <a:rPr lang="en-US" baseline="0" dirty="0" smtClean="0"/>
                        <a:t> Attention?</a:t>
                      </a:r>
                      <a:endParaRPr lang="en-US" dirty="0"/>
                    </a:p>
                  </a:txBody>
                  <a:tcPr/>
                </a:tc>
              </a:tr>
              <a:tr h="546287">
                <a:tc>
                  <a:txBody>
                    <a:bodyPr/>
                    <a:lstStyle/>
                    <a:p>
                      <a:r>
                        <a:rPr lang="en-US" i="1" dirty="0" smtClean="0"/>
                        <a:t>[this</a:t>
                      </a:r>
                      <a:r>
                        <a:rPr lang="en-US" i="1" baseline="0" dirty="0" smtClean="0"/>
                        <a:t> slide should be a summary of your credential asset maps, so no need to put the full map in here]</a:t>
                      </a:r>
                      <a:endParaRPr lang="en-US" i="1" dirty="0"/>
                    </a:p>
                  </a:txBody>
                  <a:tcPr/>
                </a:tc>
                <a:tc>
                  <a:txBody>
                    <a:bodyPr/>
                    <a:lstStyle/>
                    <a:p>
                      <a:endParaRPr lang="en-US"/>
                    </a:p>
                  </a:txBody>
                  <a:tcPr/>
                </a:tc>
                <a:tc>
                  <a:txBody>
                    <a:bodyPr/>
                    <a:lstStyle/>
                    <a:p>
                      <a:r>
                        <a:rPr lang="en-US" dirty="0" smtClean="0"/>
                        <a:t>[</a:t>
                      </a:r>
                      <a:r>
                        <a:rPr lang="en-US" i="1" dirty="0" smtClean="0"/>
                        <a:t>here, if yes, list the reason why the credential would require attention – capacity, not</a:t>
                      </a:r>
                      <a:r>
                        <a:rPr lang="en-US" i="1" baseline="0" dirty="0" smtClean="0"/>
                        <a:t> industry aligned, </a:t>
                      </a:r>
                      <a:r>
                        <a:rPr lang="en-US" i="1" baseline="0" dirty="0" err="1" smtClean="0"/>
                        <a:t>etc</a:t>
                      </a:r>
                      <a:r>
                        <a:rPr lang="en-US" i="1" baseline="0" dirty="0" smtClean="0"/>
                        <a:t>]</a:t>
                      </a:r>
                      <a:endParaRPr lang="en-US" dirty="0"/>
                    </a:p>
                  </a:txBody>
                  <a:tcPr/>
                </a:tc>
              </a:tr>
              <a:tr h="546287">
                <a:tc>
                  <a:txBody>
                    <a:bodyPr/>
                    <a:lstStyle/>
                    <a:p>
                      <a:endParaRPr lang="en-US"/>
                    </a:p>
                  </a:txBody>
                  <a:tcPr/>
                </a:tc>
                <a:tc>
                  <a:txBody>
                    <a:bodyPr/>
                    <a:lstStyle/>
                    <a:p>
                      <a:endParaRPr lang="en-US"/>
                    </a:p>
                  </a:txBody>
                  <a:tcPr/>
                </a:tc>
                <a:tc>
                  <a:txBody>
                    <a:bodyPr/>
                    <a:lstStyle/>
                    <a:p>
                      <a:endParaRPr lang="en-US"/>
                    </a:p>
                  </a:txBody>
                  <a:tcPr/>
                </a:tc>
              </a:tr>
              <a:tr h="546287">
                <a:tc>
                  <a:txBody>
                    <a:bodyPr/>
                    <a:lstStyle/>
                    <a:p>
                      <a:endParaRPr lang="en-US"/>
                    </a:p>
                  </a:txBody>
                  <a:tcPr/>
                </a:tc>
                <a:tc>
                  <a:txBody>
                    <a:bodyPr/>
                    <a:lstStyle/>
                    <a:p>
                      <a:endParaRPr lang="en-US"/>
                    </a:p>
                  </a:txBody>
                  <a:tcPr/>
                </a:tc>
                <a:tc>
                  <a:txBody>
                    <a:bodyPr/>
                    <a:lstStyle/>
                    <a:p>
                      <a:endParaRPr lang="en-US"/>
                    </a:p>
                  </a:txBody>
                  <a:tcPr/>
                </a:tc>
              </a:tr>
              <a:tr h="546287">
                <a:tc>
                  <a:txBody>
                    <a:bodyPr/>
                    <a:lstStyle/>
                    <a:p>
                      <a:endParaRPr lang="en-US"/>
                    </a:p>
                  </a:txBody>
                  <a:tcPr/>
                </a:tc>
                <a:tc>
                  <a:txBody>
                    <a:bodyPr/>
                    <a:lstStyle/>
                    <a:p>
                      <a:endParaRPr lang="en-US"/>
                    </a:p>
                  </a:txBody>
                  <a:tcPr/>
                </a:tc>
                <a:tc>
                  <a:txBody>
                    <a:bodyPr/>
                    <a:lstStyle/>
                    <a:p>
                      <a:endParaRPr lang="en-US"/>
                    </a:p>
                  </a:txBody>
                  <a:tcPr/>
                </a:tc>
              </a:tr>
              <a:tr h="546287">
                <a:tc>
                  <a:txBody>
                    <a:bodyPr/>
                    <a:lstStyle/>
                    <a:p>
                      <a:endParaRPr lang="en-US"/>
                    </a:p>
                  </a:txBody>
                  <a:tcPr/>
                </a:tc>
                <a:tc>
                  <a:txBody>
                    <a:bodyPr/>
                    <a:lstStyle/>
                    <a:p>
                      <a:endParaRPr lang="en-US"/>
                    </a:p>
                  </a:txBody>
                  <a:tcPr/>
                </a:tc>
                <a:tc>
                  <a:txBody>
                    <a:bodyPr/>
                    <a:lstStyle/>
                    <a:p>
                      <a:endParaRPr lang="en-US"/>
                    </a:p>
                  </a:txBody>
                  <a:tcPr/>
                </a:tc>
              </a:tr>
              <a:tr h="546287">
                <a:tc>
                  <a:txBody>
                    <a:bodyPr/>
                    <a:lstStyle/>
                    <a:p>
                      <a:endParaRPr lang="en-US"/>
                    </a:p>
                  </a:txBody>
                  <a:tcPr/>
                </a:tc>
                <a:tc>
                  <a:txBody>
                    <a:bodyPr/>
                    <a:lstStyle/>
                    <a:p>
                      <a:endParaRPr lang="en-US"/>
                    </a:p>
                  </a:txBody>
                  <a:tcPr/>
                </a:tc>
                <a:tc>
                  <a:txBody>
                    <a:bodyPr/>
                    <a:lstStyle/>
                    <a:p>
                      <a:endParaRPr lang="en-US"/>
                    </a:p>
                  </a:txBody>
                  <a:tcPr/>
                </a:tc>
              </a:tr>
              <a:tr h="546287">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Tree>
    <p:extLst>
      <p:ext uri="{BB962C8B-B14F-4D97-AF65-F5344CB8AC3E}">
        <p14:creationId xmlns:p14="http://schemas.microsoft.com/office/powerpoint/2010/main" val="427512625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2470</TotalTime>
  <Words>802</Words>
  <Application>Microsoft Office PowerPoint</Application>
  <PresentationFormat>Custom</PresentationFormat>
  <Paragraphs>103</Paragraphs>
  <Slides>16</Slides>
  <Notes>16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Regional Workforce Skills Planning Initiative</vt:lpstr>
      <vt:lpstr>Objectives</vt:lpstr>
      <vt:lpstr>Criteria</vt:lpstr>
      <vt:lpstr>Priority Industries and Occupations</vt:lpstr>
      <vt:lpstr>Vision: What do we want?</vt:lpstr>
      <vt:lpstr>Mission: What are we doing to get what we want?</vt:lpstr>
      <vt:lpstr>Goals for 2018, 2020, 2022</vt:lpstr>
      <vt:lpstr>Shared Strategies</vt:lpstr>
      <vt:lpstr>Credential Asset Mapping</vt:lpstr>
      <vt:lpstr>Building a Network Map</vt:lpstr>
      <vt:lpstr>Building a Network Map – Small Group Work</vt:lpstr>
      <vt:lpstr>Building a Network Map – Small Group Work</vt:lpstr>
      <vt:lpstr>Building a Network Map – What’s missing?</vt:lpstr>
      <vt:lpstr>Action Planning – Focus Areas</vt:lpstr>
      <vt:lpstr>Action Planning – Focus Areas</vt:lpstr>
      <vt:lpstr>Next Steps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Regional Workforce Skills Planning Initiative</dc:title>
  <dc:creator>Zhavoronkova, Marina R  (EOLWD)</dc:creator>
  <cp:lastModifiedBy>Zhavoronkova, Marina R  (EOLWD)</cp:lastModifiedBy>
  <cp:revision>18</cp:revision>
  <cp:lastPrinted>2017-11-01T19:01:10Z</cp:lastPrinted>
  <dcterms:modified xsi:type="dcterms:W3CDTF">2017-11-10T15:54:49Z</dcterms:modified>
</cp:coreProperties>
</file>