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8"/>
  </p:notesMasterIdLst>
  <p:sldIdLst>
    <p:sldId id="256" r:id="rId5"/>
    <p:sldId id="1467" r:id="rId6"/>
    <p:sldId id="650" r:id="rId7"/>
    <p:sldId id="659" r:id="rId8"/>
    <p:sldId id="1468" r:id="rId9"/>
    <p:sldId id="1470" r:id="rId10"/>
    <p:sldId id="1479" r:id="rId11"/>
    <p:sldId id="1478" r:id="rId12"/>
    <p:sldId id="1476" r:id="rId13"/>
    <p:sldId id="3794" r:id="rId14"/>
    <p:sldId id="1429" r:id="rId15"/>
    <p:sldId id="1396" r:id="rId16"/>
    <p:sldId id="1397" r:id="rId17"/>
    <p:sldId id="1513" r:id="rId18"/>
    <p:sldId id="3807" r:id="rId19"/>
    <p:sldId id="1514" r:id="rId20"/>
    <p:sldId id="1501" r:id="rId21"/>
    <p:sldId id="1441" r:id="rId22"/>
    <p:sldId id="1491" r:id="rId23"/>
    <p:sldId id="1500" r:id="rId24"/>
    <p:sldId id="1493" r:id="rId25"/>
    <p:sldId id="1417" r:id="rId26"/>
    <p:sldId id="1480" r:id="rId27"/>
    <p:sldId id="1524" r:id="rId28"/>
    <p:sldId id="1525" r:id="rId29"/>
    <p:sldId id="1532" r:id="rId30"/>
    <p:sldId id="3791" r:id="rId31"/>
    <p:sldId id="3805" r:id="rId32"/>
    <p:sldId id="3808" r:id="rId33"/>
    <p:sldId id="1530" r:id="rId34"/>
    <p:sldId id="1531" r:id="rId35"/>
    <p:sldId id="3792" r:id="rId36"/>
    <p:sldId id="531" r:id="rId37"/>
    <p:sldId id="1474" r:id="rId38"/>
    <p:sldId id="1511" r:id="rId39"/>
    <p:sldId id="1510" r:id="rId40"/>
    <p:sldId id="1471" r:id="rId41"/>
    <p:sldId id="3797" r:id="rId42"/>
    <p:sldId id="3801" r:id="rId43"/>
    <p:sldId id="1515" r:id="rId44"/>
    <p:sldId id="3800" r:id="rId45"/>
    <p:sldId id="3798" r:id="rId46"/>
    <p:sldId id="3802" r:id="rId47"/>
    <p:sldId id="3799" r:id="rId48"/>
    <p:sldId id="3803" r:id="rId49"/>
    <p:sldId id="3804" r:id="rId50"/>
    <p:sldId id="3796" r:id="rId51"/>
    <p:sldId id="1556" r:id="rId52"/>
    <p:sldId id="1557" r:id="rId53"/>
    <p:sldId id="1522" r:id="rId54"/>
    <p:sldId id="1555" r:id="rId55"/>
    <p:sldId id="1558" r:id="rId56"/>
    <p:sldId id="1554" r:id="rId57"/>
    <p:sldId id="3795" r:id="rId58"/>
    <p:sldId id="1519" r:id="rId59"/>
    <p:sldId id="1516" r:id="rId60"/>
    <p:sldId id="1517" r:id="rId61"/>
    <p:sldId id="260" r:id="rId62"/>
    <p:sldId id="1518" r:id="rId63"/>
    <p:sldId id="263" r:id="rId64"/>
    <p:sldId id="3806" r:id="rId65"/>
    <p:sldId id="1475" r:id="rId66"/>
    <p:sldId id="1472"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56A507-AA4C-14B5-C92C-945F4A59DE24}" name="Eliason, Pamela" initials="EP" userId="S::pamela_eliason_uml.edu#ext#@massgov.onmicrosoft.com::15e26776-debc-4c6a-86b6-0d0fbd32d00b" providerId="AD"/>
  <p188:author id="{0643292E-51C1-F8CF-F5C5-C3C2E4568487}" name="Tenney, Heather" initials="TH" userId="S::heather_tenney_uml.edu#ext#@massgov.onmicrosoft.com::a092e60e-6091-4a65-9e0d-fa45e5025a22" providerId="AD"/>
  <p188:author id="{75DE37BD-71C7-0815-7A8F-8C487E99EFA1}" name="Foley, Caredwen (EEA)" initials="CF" userId="S::Caredwen.Foley@mass.gov::5cc612d4-436c-4b3b-a553-c9efc87eed58" providerId="AD"/>
  <p188:author id="{96A7C2C7-3A10-2F8F-3E1A-749FBF99C187}" name="Sasportas, Kari (EEA)" initials="KS" userId="S::Kari.Sasportas@mass.gov::c8071022-d74d-4367-9cf7-9ae572771f17" providerId="AD"/>
  <p188:author id="{910FA2DF-826A-348B-7A49-B95AEEA56EF4}" name="Skogstrom, Tiffany (EEA)" initials="ST" userId="S::tiffany.skogstrom@mass.gov::57c30213-9f40-46e9-986a-e217588a285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F340E"/>
    <a:srgbClr val="14558F"/>
    <a:srgbClr val="F3EBE8"/>
    <a:srgbClr val="D0DDE9"/>
    <a:srgbClr val="5F8CB4"/>
    <a:srgbClr val="3885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504" autoAdjust="0"/>
  </p:normalViewPr>
  <p:slideViewPr>
    <p:cSldViewPr snapToGrid="0">
      <p:cViewPr varScale="1">
        <p:scale>
          <a:sx n="90" d="100"/>
          <a:sy n="90" d="100"/>
        </p:scale>
        <p:origin x="127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microsoft.com/office/2018/10/relationships/authors" Target="author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kogstrom, Tiffany (EEA)" userId="S::tiffany.skogstrom@mass.gov::57c30213-9f40-46e9-986a-e217588a2851" providerId="AD" clId="Web-{12C08369-4168-ADF6-6999-5E0A156962D4}"/>
    <pc:docChg chg="modSld">
      <pc:chgData name="Skogstrom, Tiffany (EEA)" userId="S::tiffany.skogstrom@mass.gov::57c30213-9f40-46e9-986a-e217588a2851" providerId="AD" clId="Web-{12C08369-4168-ADF6-6999-5E0A156962D4}" dt="2026-08-28T17:01:24.816" v="127"/>
      <pc:docMkLst>
        <pc:docMk/>
      </pc:docMkLst>
      <pc:sldChg chg="modNotes">
        <pc:chgData name="Skogstrom, Tiffany (EEA)" userId="S::tiffany.skogstrom@mass.gov::57c30213-9f40-46e9-986a-e217588a2851" providerId="AD" clId="Web-{12C08369-4168-ADF6-6999-5E0A156962D4}" dt="2026-08-28T15:30:07.677" v="1"/>
        <pc:sldMkLst>
          <pc:docMk/>
          <pc:sldMk cId="1104255873" sldId="256"/>
        </pc:sldMkLst>
      </pc:sldChg>
      <pc:sldChg chg="modNotes">
        <pc:chgData name="Skogstrom, Tiffany (EEA)" userId="S::tiffany.skogstrom@mass.gov::57c30213-9f40-46e9-986a-e217588a2851" providerId="AD" clId="Web-{12C08369-4168-ADF6-6999-5E0A156962D4}" dt="2026-08-28T16:46:07.142" v="114"/>
        <pc:sldMkLst>
          <pc:docMk/>
          <pc:sldMk cId="1959683469" sldId="531"/>
        </pc:sldMkLst>
      </pc:sldChg>
      <pc:sldChg chg="modNotes">
        <pc:chgData name="Skogstrom, Tiffany (EEA)" userId="S::tiffany.skogstrom@mass.gov::57c30213-9f40-46e9-986a-e217588a2851" providerId="AD" clId="Web-{12C08369-4168-ADF6-6999-5E0A156962D4}" dt="2026-08-28T16:42:36.420" v="101"/>
        <pc:sldMkLst>
          <pc:docMk/>
          <pc:sldMk cId="33994339" sldId="1417"/>
        </pc:sldMkLst>
      </pc:sldChg>
      <pc:sldChg chg="modNotes">
        <pc:chgData name="Skogstrom, Tiffany (EEA)" userId="S::tiffany.skogstrom@mass.gov::57c30213-9f40-46e9-986a-e217588a2851" providerId="AD" clId="Web-{12C08369-4168-ADF6-6999-5E0A156962D4}" dt="2026-08-28T15:31:44.052" v="3"/>
        <pc:sldMkLst>
          <pc:docMk/>
          <pc:sldMk cId="1106227213" sldId="1467"/>
        </pc:sldMkLst>
      </pc:sldChg>
      <pc:sldChg chg="modNotes">
        <pc:chgData name="Skogstrom, Tiffany (EEA)" userId="S::tiffany.skogstrom@mass.gov::57c30213-9f40-46e9-986a-e217588a2851" providerId="AD" clId="Web-{12C08369-4168-ADF6-6999-5E0A156962D4}" dt="2026-08-28T15:45:35.673" v="5"/>
        <pc:sldMkLst>
          <pc:docMk/>
          <pc:sldMk cId="2463328768" sldId="1468"/>
        </pc:sldMkLst>
      </pc:sldChg>
      <pc:sldChg chg="modNotes">
        <pc:chgData name="Skogstrom, Tiffany (EEA)" userId="S::tiffany.skogstrom@mass.gov::57c30213-9f40-46e9-986a-e217588a2851" providerId="AD" clId="Web-{12C08369-4168-ADF6-6999-5E0A156962D4}" dt="2026-08-28T16:13:13.558" v="12"/>
        <pc:sldMkLst>
          <pc:docMk/>
          <pc:sldMk cId="3022065255" sldId="1470"/>
        </pc:sldMkLst>
      </pc:sldChg>
      <pc:sldChg chg="modNotes">
        <pc:chgData name="Skogstrom, Tiffany (EEA)" userId="S::tiffany.skogstrom@mass.gov::57c30213-9f40-46e9-986a-e217588a2851" providerId="AD" clId="Web-{12C08369-4168-ADF6-6999-5E0A156962D4}" dt="2026-08-28T17:01:24.816" v="127"/>
        <pc:sldMkLst>
          <pc:docMk/>
          <pc:sldMk cId="2210443109" sldId="1472"/>
        </pc:sldMkLst>
      </pc:sldChg>
      <pc:sldChg chg="modNotes">
        <pc:chgData name="Skogstrom, Tiffany (EEA)" userId="S::tiffany.skogstrom@mass.gov::57c30213-9f40-46e9-986a-e217588a2851" providerId="AD" clId="Web-{12C08369-4168-ADF6-6999-5E0A156962D4}" dt="2026-08-28T16:46:11.501" v="115"/>
        <pc:sldMkLst>
          <pc:docMk/>
          <pc:sldMk cId="3649222102" sldId="1474"/>
        </pc:sldMkLst>
      </pc:sldChg>
      <pc:sldChg chg="modNotes">
        <pc:chgData name="Skogstrom, Tiffany (EEA)" userId="S::tiffany.skogstrom@mass.gov::57c30213-9f40-46e9-986a-e217588a2851" providerId="AD" clId="Web-{12C08369-4168-ADF6-6999-5E0A156962D4}" dt="2026-08-28T16:34:32.018" v="98"/>
        <pc:sldMkLst>
          <pc:docMk/>
          <pc:sldMk cId="530263166" sldId="1476"/>
        </pc:sldMkLst>
      </pc:sldChg>
      <pc:sldChg chg="modNotes">
        <pc:chgData name="Skogstrom, Tiffany (EEA)" userId="S::tiffany.skogstrom@mass.gov::57c30213-9f40-46e9-986a-e217588a2851" providerId="AD" clId="Web-{12C08369-4168-ADF6-6999-5E0A156962D4}" dt="2026-08-28T16:28:56.154" v="15"/>
        <pc:sldMkLst>
          <pc:docMk/>
          <pc:sldMk cId="3777910030" sldId="1478"/>
        </pc:sldMkLst>
      </pc:sldChg>
      <pc:sldChg chg="modNotes">
        <pc:chgData name="Skogstrom, Tiffany (EEA)" userId="S::tiffany.skogstrom@mass.gov::57c30213-9f40-46e9-986a-e217588a2851" providerId="AD" clId="Web-{12C08369-4168-ADF6-6999-5E0A156962D4}" dt="2026-08-28T16:24:12.165" v="14"/>
        <pc:sldMkLst>
          <pc:docMk/>
          <pc:sldMk cId="907313060" sldId="1479"/>
        </pc:sldMkLst>
      </pc:sldChg>
    </pc:docChg>
  </pc:docChgLst>
  <pc:docChgLst>
    <pc:chgData name="Eliason, Pamela" userId="S::pamela_eliason_uml.edu#ext#@massgov.onmicrosoft.com::15e26776-debc-4c6a-86b6-0d0fbd32d00b" providerId="AD" clId="Web-{9730EFA8-6F48-CB45-895B-B6CFFA5010C3}"/>
    <pc:docChg chg="modSld">
      <pc:chgData name="Eliason, Pamela" userId="S::pamela_eliason_uml.edu#ext#@massgov.onmicrosoft.com::15e26776-debc-4c6a-86b6-0d0fbd32d00b" providerId="AD" clId="Web-{9730EFA8-6F48-CB45-895B-B6CFFA5010C3}" dt="2026-08-26T12:27:30.566" v="131" actId="20577"/>
      <pc:docMkLst>
        <pc:docMk/>
      </pc:docMkLst>
      <pc:sldChg chg="modSp">
        <pc:chgData name="Eliason, Pamela" userId="S::pamela_eliason_uml.edu#ext#@massgov.onmicrosoft.com::15e26776-debc-4c6a-86b6-0d0fbd32d00b" providerId="AD" clId="Web-{9730EFA8-6F48-CB45-895B-B6CFFA5010C3}" dt="2026-08-26T12:26:27.300" v="119" actId="20577"/>
        <pc:sldMkLst>
          <pc:docMk/>
          <pc:sldMk cId="1599992520" sldId="260"/>
        </pc:sldMkLst>
        <pc:spChg chg="mod">
          <ac:chgData name="Eliason, Pamela" userId="S::pamela_eliason_uml.edu#ext#@massgov.onmicrosoft.com::15e26776-debc-4c6a-86b6-0d0fbd32d00b" providerId="AD" clId="Web-{9730EFA8-6F48-CB45-895B-B6CFFA5010C3}" dt="2026-08-26T12:26:18.550" v="112" actId="14100"/>
          <ac:spMkLst>
            <pc:docMk/>
            <pc:sldMk cId="1599992520" sldId="260"/>
            <ac:spMk id="2" creationId="{58200A44-863D-B18D-CDF5-07E74639B379}"/>
          </ac:spMkLst>
        </pc:spChg>
        <pc:spChg chg="mod">
          <ac:chgData name="Eliason, Pamela" userId="S::pamela_eliason_uml.edu#ext#@massgov.onmicrosoft.com::15e26776-debc-4c6a-86b6-0d0fbd32d00b" providerId="AD" clId="Web-{9730EFA8-6F48-CB45-895B-B6CFFA5010C3}" dt="2026-08-26T12:26:27.300" v="119" actId="20577"/>
          <ac:spMkLst>
            <pc:docMk/>
            <pc:sldMk cId="1599992520" sldId="260"/>
            <ac:spMk id="3" creationId="{022A8906-8DDF-66B6-B23C-8BA1B935CFB3}"/>
          </ac:spMkLst>
        </pc:spChg>
      </pc:sldChg>
      <pc:sldChg chg="modSp">
        <pc:chgData name="Eliason, Pamela" userId="S::pamela_eliason_uml.edu#ext#@massgov.onmicrosoft.com::15e26776-debc-4c6a-86b6-0d0fbd32d00b" providerId="AD" clId="Web-{9730EFA8-6F48-CB45-895B-B6CFFA5010C3}" dt="2026-08-26T12:27:30.566" v="131" actId="20577"/>
        <pc:sldMkLst>
          <pc:docMk/>
          <pc:sldMk cId="473306154" sldId="263"/>
        </pc:sldMkLst>
        <pc:spChg chg="mod">
          <ac:chgData name="Eliason, Pamela" userId="S::pamela_eliason_uml.edu#ext#@massgov.onmicrosoft.com::15e26776-debc-4c6a-86b6-0d0fbd32d00b" providerId="AD" clId="Web-{9730EFA8-6F48-CB45-895B-B6CFFA5010C3}" dt="2026-08-26T12:27:30.566" v="131" actId="20577"/>
          <ac:spMkLst>
            <pc:docMk/>
            <pc:sldMk cId="473306154" sldId="263"/>
            <ac:spMk id="7" creationId="{EDD42A80-412B-EC16-5829-C6DFF4E5C17D}"/>
          </ac:spMkLst>
        </pc:spChg>
      </pc:sldChg>
      <pc:sldChg chg="modSp">
        <pc:chgData name="Eliason, Pamela" userId="S::pamela_eliason_uml.edu#ext#@massgov.onmicrosoft.com::15e26776-debc-4c6a-86b6-0d0fbd32d00b" providerId="AD" clId="Web-{9730EFA8-6F48-CB45-895B-B6CFFA5010C3}" dt="2026-08-26T12:25:22.347" v="90" actId="20577"/>
        <pc:sldMkLst>
          <pc:docMk/>
          <pc:sldMk cId="3826713563" sldId="1516"/>
        </pc:sldMkLst>
        <pc:spChg chg="mod">
          <ac:chgData name="Eliason, Pamela" userId="S::pamela_eliason_uml.edu#ext#@massgov.onmicrosoft.com::15e26776-debc-4c6a-86b6-0d0fbd32d00b" providerId="AD" clId="Web-{9730EFA8-6F48-CB45-895B-B6CFFA5010C3}" dt="2026-08-26T12:25:22.347" v="90" actId="20577"/>
          <ac:spMkLst>
            <pc:docMk/>
            <pc:sldMk cId="3826713563" sldId="1516"/>
            <ac:spMk id="4" creationId="{1CC7AA19-03EA-5260-B636-2F6520F0AFD1}"/>
          </ac:spMkLst>
        </pc:spChg>
      </pc:sldChg>
      <pc:sldChg chg="modSp">
        <pc:chgData name="Eliason, Pamela" userId="S::pamela_eliason_uml.edu#ext#@massgov.onmicrosoft.com::15e26776-debc-4c6a-86b6-0d0fbd32d00b" providerId="AD" clId="Web-{9730EFA8-6F48-CB45-895B-B6CFFA5010C3}" dt="2026-08-26T12:26:05.784" v="111" actId="20577"/>
        <pc:sldMkLst>
          <pc:docMk/>
          <pc:sldMk cId="162539298" sldId="1517"/>
        </pc:sldMkLst>
        <pc:spChg chg="mod">
          <ac:chgData name="Eliason, Pamela" userId="S::pamela_eliason_uml.edu#ext#@massgov.onmicrosoft.com::15e26776-debc-4c6a-86b6-0d0fbd32d00b" providerId="AD" clId="Web-{9730EFA8-6F48-CB45-895B-B6CFFA5010C3}" dt="2026-08-26T12:26:05.784" v="111" actId="20577"/>
          <ac:spMkLst>
            <pc:docMk/>
            <pc:sldMk cId="162539298" sldId="1517"/>
            <ac:spMk id="4" creationId="{8F5E427F-7B9B-ED68-9E39-7EA379438702}"/>
          </ac:spMkLst>
        </pc:spChg>
        <pc:cxnChg chg="mod">
          <ac:chgData name="Eliason, Pamela" userId="S::pamela_eliason_uml.edu#ext#@massgov.onmicrosoft.com::15e26776-debc-4c6a-86b6-0d0fbd32d00b" providerId="AD" clId="Web-{9730EFA8-6F48-CB45-895B-B6CFFA5010C3}" dt="2026-08-26T12:25:35.816" v="91" actId="1076"/>
          <ac:cxnSpMkLst>
            <pc:docMk/>
            <pc:sldMk cId="162539298" sldId="1517"/>
            <ac:cxnSpMk id="8" creationId="{8A56D310-CA25-41F8-D06C-E24A771B7EFA}"/>
          </ac:cxnSpMkLst>
        </pc:cxnChg>
      </pc:sldChg>
      <pc:sldChg chg="modSp">
        <pc:chgData name="Eliason, Pamela" userId="S::pamela_eliason_uml.edu#ext#@massgov.onmicrosoft.com::15e26776-debc-4c6a-86b6-0d0fbd32d00b" providerId="AD" clId="Web-{9730EFA8-6F48-CB45-895B-B6CFFA5010C3}" dt="2026-08-26T12:27:08.050" v="122" actId="20577"/>
        <pc:sldMkLst>
          <pc:docMk/>
          <pc:sldMk cId="1386957358" sldId="1518"/>
        </pc:sldMkLst>
        <pc:spChg chg="mod">
          <ac:chgData name="Eliason, Pamela" userId="S::pamela_eliason_uml.edu#ext#@massgov.onmicrosoft.com::15e26776-debc-4c6a-86b6-0d0fbd32d00b" providerId="AD" clId="Web-{9730EFA8-6F48-CB45-895B-B6CFFA5010C3}" dt="2026-08-26T12:27:08.050" v="122" actId="20577"/>
          <ac:spMkLst>
            <pc:docMk/>
            <pc:sldMk cId="1386957358" sldId="1518"/>
            <ac:spMk id="4" creationId="{176398EE-CE85-E3E0-6CCC-0263FCDB6490}"/>
          </ac:spMkLst>
        </pc:spChg>
        <pc:cxnChg chg="mod">
          <ac:chgData name="Eliason, Pamela" userId="S::pamela_eliason_uml.edu#ext#@massgov.onmicrosoft.com::15e26776-debc-4c6a-86b6-0d0fbd32d00b" providerId="AD" clId="Web-{9730EFA8-6F48-CB45-895B-B6CFFA5010C3}" dt="2026-08-26T12:27:04.769" v="120" actId="1076"/>
          <ac:cxnSpMkLst>
            <pc:docMk/>
            <pc:sldMk cId="1386957358" sldId="1518"/>
            <ac:cxnSpMk id="5" creationId="{FCEE61C7-CE8A-35CF-5DE6-6E0F527EBE35}"/>
          </ac:cxnSpMkLst>
        </pc:cxnChg>
      </pc:sldChg>
      <pc:sldChg chg="modSp">
        <pc:chgData name="Eliason, Pamela" userId="S::pamela_eliason_uml.edu#ext#@massgov.onmicrosoft.com::15e26776-debc-4c6a-86b6-0d0fbd32d00b" providerId="AD" clId="Web-{9730EFA8-6F48-CB45-895B-B6CFFA5010C3}" dt="2026-08-26T12:24:02.503" v="28"/>
        <pc:sldMkLst>
          <pc:docMk/>
          <pc:sldMk cId="2829380202" sldId="1519"/>
        </pc:sldMkLst>
        <pc:spChg chg="mod">
          <ac:chgData name="Eliason, Pamela" userId="S::pamela_eliason_uml.edu#ext#@massgov.onmicrosoft.com::15e26776-debc-4c6a-86b6-0d0fbd32d00b" providerId="AD" clId="Web-{9730EFA8-6F48-CB45-895B-B6CFFA5010C3}" dt="2026-08-26T12:24:02.503" v="28"/>
          <ac:spMkLst>
            <pc:docMk/>
            <pc:sldMk cId="2829380202" sldId="1519"/>
            <ac:spMk id="2" creationId="{E8B2F9C2-7B72-DEA7-1C31-9C0040D07D26}"/>
          </ac:spMkLst>
        </pc:spChg>
      </pc:sldChg>
      <pc:sldChg chg="modSp">
        <pc:chgData name="Eliason, Pamela" userId="S::pamela_eliason_uml.edu#ext#@massgov.onmicrosoft.com::15e26776-debc-4c6a-86b6-0d0fbd32d00b" providerId="AD" clId="Web-{9730EFA8-6F48-CB45-895B-B6CFFA5010C3}" dt="2026-08-26T12:23:27.815" v="26" actId="14100"/>
        <pc:sldMkLst>
          <pc:docMk/>
          <pc:sldMk cId="2354279715" sldId="1524"/>
        </pc:sldMkLst>
        <pc:spChg chg="mod">
          <ac:chgData name="Eliason, Pamela" userId="S::pamela_eliason_uml.edu#ext#@massgov.onmicrosoft.com::15e26776-debc-4c6a-86b6-0d0fbd32d00b" providerId="AD" clId="Web-{9730EFA8-6F48-CB45-895B-B6CFFA5010C3}" dt="2026-08-26T12:23:27.815" v="26" actId="14100"/>
          <ac:spMkLst>
            <pc:docMk/>
            <pc:sldMk cId="2354279715" sldId="1524"/>
            <ac:spMk id="6" creationId="{2827FEC0-2B8B-13FB-14D4-385BF01362AF}"/>
          </ac:spMkLst>
        </pc:spChg>
      </pc:sldChg>
      <pc:sldChg chg="modSp">
        <pc:chgData name="Eliason, Pamela" userId="S::pamela_eliason_uml.edu#ext#@massgov.onmicrosoft.com::15e26776-debc-4c6a-86b6-0d0fbd32d00b" providerId="AD" clId="Web-{9730EFA8-6F48-CB45-895B-B6CFFA5010C3}" dt="2026-08-26T12:22:26.440" v="14" actId="1076"/>
        <pc:sldMkLst>
          <pc:docMk/>
          <pc:sldMk cId="2761872442" sldId="1530"/>
        </pc:sldMkLst>
        <pc:spChg chg="mod">
          <ac:chgData name="Eliason, Pamela" userId="S::pamela_eliason_uml.edu#ext#@massgov.onmicrosoft.com::15e26776-debc-4c6a-86b6-0d0fbd32d00b" providerId="AD" clId="Web-{9730EFA8-6F48-CB45-895B-B6CFFA5010C3}" dt="2026-08-26T12:22:26.440" v="14" actId="1076"/>
          <ac:spMkLst>
            <pc:docMk/>
            <pc:sldMk cId="2761872442" sldId="1530"/>
            <ac:spMk id="2" creationId="{7A9F5D25-D5DA-2692-1F65-24C1718E2C43}"/>
          </ac:spMkLst>
        </pc:spChg>
      </pc:sldChg>
      <pc:sldChg chg="modSp">
        <pc:chgData name="Eliason, Pamela" userId="S::pamela_eliason_uml.edu#ext#@massgov.onmicrosoft.com::15e26776-debc-4c6a-86b6-0d0fbd32d00b" providerId="AD" clId="Web-{9730EFA8-6F48-CB45-895B-B6CFFA5010C3}" dt="2026-08-26T12:22:37.581" v="16"/>
        <pc:sldMkLst>
          <pc:docMk/>
          <pc:sldMk cId="4090188377" sldId="1531"/>
        </pc:sldMkLst>
        <pc:spChg chg="mod">
          <ac:chgData name="Eliason, Pamela" userId="S::pamela_eliason_uml.edu#ext#@massgov.onmicrosoft.com::15e26776-debc-4c6a-86b6-0d0fbd32d00b" providerId="AD" clId="Web-{9730EFA8-6F48-CB45-895B-B6CFFA5010C3}" dt="2026-08-26T12:22:37.581" v="16"/>
          <ac:spMkLst>
            <pc:docMk/>
            <pc:sldMk cId="4090188377" sldId="1531"/>
            <ac:spMk id="4" creationId="{DF05085C-5CBF-E9AC-E1DE-969B237B5C8A}"/>
          </ac:spMkLst>
        </pc:spChg>
      </pc:sldChg>
      <pc:sldChg chg="modSp">
        <pc:chgData name="Eliason, Pamela" userId="S::pamela_eliason_uml.edu#ext#@massgov.onmicrosoft.com::15e26776-debc-4c6a-86b6-0d0fbd32d00b" providerId="AD" clId="Web-{9730EFA8-6F48-CB45-895B-B6CFFA5010C3}" dt="2026-08-26T12:23:10.284" v="25" actId="1076"/>
        <pc:sldMkLst>
          <pc:docMk/>
          <pc:sldMk cId="3356620091" sldId="1532"/>
        </pc:sldMkLst>
        <pc:spChg chg="mod">
          <ac:chgData name="Eliason, Pamela" userId="S::pamela_eliason_uml.edu#ext#@massgov.onmicrosoft.com::15e26776-debc-4c6a-86b6-0d0fbd32d00b" providerId="AD" clId="Web-{9730EFA8-6F48-CB45-895B-B6CFFA5010C3}" dt="2026-08-26T12:23:10.284" v="25" actId="1076"/>
          <ac:spMkLst>
            <pc:docMk/>
            <pc:sldMk cId="3356620091" sldId="1532"/>
            <ac:spMk id="21" creationId="{D911A34D-D9A7-006B-AB7D-38301DE594DC}"/>
          </ac:spMkLst>
        </pc:spChg>
        <pc:graphicFrameChg chg="mod modGraphic">
          <ac:chgData name="Eliason, Pamela" userId="S::pamela_eliason_uml.edu#ext#@massgov.onmicrosoft.com::15e26776-debc-4c6a-86b6-0d0fbd32d00b" providerId="AD" clId="Web-{9730EFA8-6F48-CB45-895B-B6CFFA5010C3}" dt="2026-08-26T12:23:02.612" v="23"/>
          <ac:graphicFrameMkLst>
            <pc:docMk/>
            <pc:sldMk cId="3356620091" sldId="1532"/>
            <ac:graphicFrameMk id="4" creationId="{6A2A8288-855D-CC87-08FD-182DDEF93625}"/>
          </ac:graphicFrameMkLst>
        </pc:graphicFrameChg>
      </pc:sldChg>
      <pc:sldChg chg="modSp">
        <pc:chgData name="Eliason, Pamela" userId="S::pamela_eliason_uml.edu#ext#@massgov.onmicrosoft.com::15e26776-debc-4c6a-86b6-0d0fbd32d00b" providerId="AD" clId="Web-{9730EFA8-6F48-CB45-895B-B6CFFA5010C3}" dt="2026-08-26T12:22:46.753" v="17" actId="1076"/>
        <pc:sldMkLst>
          <pc:docMk/>
          <pc:sldMk cId="1003966842" sldId="3791"/>
        </pc:sldMkLst>
      </pc:sldChg>
    </pc:docChg>
  </pc:docChgLst>
  <pc:docChgLst>
    <pc:chgData name="Zemba, Lillian (DEP)" userId="S::lillian.zemba@mass.gov::023c1a09-bb20-4441-a775-ec11c7d08437" providerId="AD" clId="Web-{D6A5C4F3-980C-2054-482D-61DB5176F53E}"/>
    <pc:docChg chg="addSld">
      <pc:chgData name="Zemba, Lillian (DEP)" userId="S::lillian.zemba@mass.gov::023c1a09-bb20-4441-a775-ec11c7d08437" providerId="AD" clId="Web-{D6A5C4F3-980C-2054-482D-61DB5176F53E}" dt="2026-08-28T15:11:22.779" v="0"/>
      <pc:docMkLst>
        <pc:docMk/>
      </pc:docMkLst>
    </pc:docChg>
  </pc:docChgLst>
  <pc:docChgLst>
    <pc:chgData name="Skogstrom, Tiffany (EEA)" userId="S::tiffany.skogstrom@mass.gov::57c30213-9f40-46e9-986a-e217588a2851" providerId="AD" clId="Web-{E8D85A2E-D66D-EB2F-65D1-2FF1C652C1BD}"/>
    <pc:docChg chg="modSld">
      <pc:chgData name="Skogstrom, Tiffany (EEA)" userId="S::tiffany.skogstrom@mass.gov::57c30213-9f40-46e9-986a-e217588a2851" providerId="AD" clId="Web-{E8D85A2E-D66D-EB2F-65D1-2FF1C652C1BD}" dt="2026-09-03T15:15:23.068" v="17"/>
      <pc:docMkLst>
        <pc:docMk/>
      </pc:docMkLst>
      <pc:sldChg chg="modNotes">
        <pc:chgData name="Skogstrom, Tiffany (EEA)" userId="S::tiffany.skogstrom@mass.gov::57c30213-9f40-46e9-986a-e217588a2851" providerId="AD" clId="Web-{E8D85A2E-D66D-EB2F-65D1-2FF1C652C1BD}" dt="2026-09-03T14:49:04.272" v="0"/>
        <pc:sldMkLst>
          <pc:docMk/>
          <pc:sldMk cId="1104255873" sldId="256"/>
        </pc:sldMkLst>
      </pc:sldChg>
      <pc:sldChg chg="modNotes">
        <pc:chgData name="Skogstrom, Tiffany (EEA)" userId="S::tiffany.skogstrom@mass.gov::57c30213-9f40-46e9-986a-e217588a2851" providerId="AD" clId="Web-{E8D85A2E-D66D-EB2F-65D1-2FF1C652C1BD}" dt="2026-09-03T14:49:17.835" v="2"/>
        <pc:sldMkLst>
          <pc:docMk/>
          <pc:sldMk cId="1611241041" sldId="650"/>
        </pc:sldMkLst>
      </pc:sldChg>
      <pc:sldChg chg="modNotes">
        <pc:chgData name="Skogstrom, Tiffany (EEA)" userId="S::tiffany.skogstrom@mass.gov::57c30213-9f40-46e9-986a-e217588a2851" providerId="AD" clId="Web-{E8D85A2E-D66D-EB2F-65D1-2FF1C652C1BD}" dt="2026-09-03T14:49:27.522" v="3"/>
        <pc:sldMkLst>
          <pc:docMk/>
          <pc:sldMk cId="3883175296" sldId="659"/>
        </pc:sldMkLst>
      </pc:sldChg>
      <pc:sldChg chg="modNotes">
        <pc:chgData name="Skogstrom, Tiffany (EEA)" userId="S::tiffany.skogstrom@mass.gov::57c30213-9f40-46e9-986a-e217588a2851" providerId="AD" clId="Web-{E8D85A2E-D66D-EB2F-65D1-2FF1C652C1BD}" dt="2026-09-03T14:49:12.538" v="1"/>
        <pc:sldMkLst>
          <pc:docMk/>
          <pc:sldMk cId="1106227213" sldId="1467"/>
        </pc:sldMkLst>
      </pc:sldChg>
      <pc:sldChg chg="modNotes">
        <pc:chgData name="Skogstrom, Tiffany (EEA)" userId="S::tiffany.skogstrom@mass.gov::57c30213-9f40-46e9-986a-e217588a2851" providerId="AD" clId="Web-{E8D85A2E-D66D-EB2F-65D1-2FF1C652C1BD}" dt="2026-09-03T14:49:32.459" v="4"/>
        <pc:sldMkLst>
          <pc:docMk/>
          <pc:sldMk cId="2463328768" sldId="1468"/>
        </pc:sldMkLst>
      </pc:sldChg>
      <pc:sldChg chg="modNotes">
        <pc:chgData name="Skogstrom, Tiffany (EEA)" userId="S::tiffany.skogstrom@mass.gov::57c30213-9f40-46e9-986a-e217588a2851" providerId="AD" clId="Web-{E8D85A2E-D66D-EB2F-65D1-2FF1C652C1BD}" dt="2026-09-03T14:49:41.413" v="5"/>
        <pc:sldMkLst>
          <pc:docMk/>
          <pc:sldMk cId="3022065255" sldId="1470"/>
        </pc:sldMkLst>
      </pc:sldChg>
      <pc:sldChg chg="modNotes">
        <pc:chgData name="Skogstrom, Tiffany (EEA)" userId="S::tiffany.skogstrom@mass.gov::57c30213-9f40-46e9-986a-e217588a2851" providerId="AD" clId="Web-{E8D85A2E-D66D-EB2F-65D1-2FF1C652C1BD}" dt="2026-09-03T15:14:16.707" v="10"/>
        <pc:sldMkLst>
          <pc:docMk/>
          <pc:sldMk cId="328542044" sldId="1471"/>
        </pc:sldMkLst>
      </pc:sldChg>
      <pc:sldChg chg="modNotes">
        <pc:chgData name="Skogstrom, Tiffany (EEA)" userId="S::tiffany.skogstrom@mass.gov::57c30213-9f40-46e9-986a-e217588a2851" providerId="AD" clId="Web-{E8D85A2E-D66D-EB2F-65D1-2FF1C652C1BD}" dt="2026-09-03T15:15:23.068" v="17"/>
        <pc:sldMkLst>
          <pc:docMk/>
          <pc:sldMk cId="2210443109" sldId="1472"/>
        </pc:sldMkLst>
      </pc:sldChg>
      <pc:sldChg chg="modNotes">
        <pc:chgData name="Skogstrom, Tiffany (EEA)" userId="S::tiffany.skogstrom@mass.gov::57c30213-9f40-46e9-986a-e217588a2851" providerId="AD" clId="Web-{E8D85A2E-D66D-EB2F-65D1-2FF1C652C1BD}" dt="2026-09-03T14:50:51.772" v="9"/>
        <pc:sldMkLst>
          <pc:docMk/>
          <pc:sldMk cId="3649222102" sldId="1474"/>
        </pc:sldMkLst>
      </pc:sldChg>
      <pc:sldChg chg="modNotes">
        <pc:chgData name="Skogstrom, Tiffany (EEA)" userId="S::tiffany.skogstrom@mass.gov::57c30213-9f40-46e9-986a-e217588a2851" providerId="AD" clId="Web-{E8D85A2E-D66D-EB2F-65D1-2FF1C652C1BD}" dt="2026-09-03T15:15:18.552" v="16"/>
        <pc:sldMkLst>
          <pc:docMk/>
          <pc:sldMk cId="397477631" sldId="1475"/>
        </pc:sldMkLst>
      </pc:sldChg>
      <pc:sldChg chg="modNotes">
        <pc:chgData name="Skogstrom, Tiffany (EEA)" userId="S::tiffany.skogstrom@mass.gov::57c30213-9f40-46e9-986a-e217588a2851" providerId="AD" clId="Web-{E8D85A2E-D66D-EB2F-65D1-2FF1C652C1BD}" dt="2026-09-03T14:50:04.381" v="8"/>
        <pc:sldMkLst>
          <pc:docMk/>
          <pc:sldMk cId="530263166" sldId="1476"/>
        </pc:sldMkLst>
      </pc:sldChg>
      <pc:sldChg chg="modNotes">
        <pc:chgData name="Skogstrom, Tiffany (EEA)" userId="S::tiffany.skogstrom@mass.gov::57c30213-9f40-46e9-986a-e217588a2851" providerId="AD" clId="Web-{E8D85A2E-D66D-EB2F-65D1-2FF1C652C1BD}" dt="2026-09-03T14:49:57.897" v="7"/>
        <pc:sldMkLst>
          <pc:docMk/>
          <pc:sldMk cId="3777910030" sldId="1478"/>
        </pc:sldMkLst>
      </pc:sldChg>
      <pc:sldChg chg="modNotes">
        <pc:chgData name="Skogstrom, Tiffany (EEA)" userId="S::tiffany.skogstrom@mass.gov::57c30213-9f40-46e9-986a-e217588a2851" providerId="AD" clId="Web-{E8D85A2E-D66D-EB2F-65D1-2FF1C652C1BD}" dt="2026-09-03T14:49:51.038" v="6"/>
        <pc:sldMkLst>
          <pc:docMk/>
          <pc:sldMk cId="907313060" sldId="1479"/>
        </pc:sldMkLst>
      </pc:sldChg>
      <pc:sldChg chg="modNotes">
        <pc:chgData name="Skogstrom, Tiffany (EEA)" userId="S::tiffany.skogstrom@mass.gov::57c30213-9f40-46e9-986a-e217588a2851" providerId="AD" clId="Web-{E8D85A2E-D66D-EB2F-65D1-2FF1C652C1BD}" dt="2026-09-03T15:14:35.723" v="13"/>
        <pc:sldMkLst>
          <pc:docMk/>
          <pc:sldMk cId="3259273394" sldId="1515"/>
        </pc:sldMkLst>
      </pc:sldChg>
      <pc:sldChg chg="modNotes">
        <pc:chgData name="Skogstrom, Tiffany (EEA)" userId="S::tiffany.skogstrom@mass.gov::57c30213-9f40-46e9-986a-e217588a2851" providerId="AD" clId="Web-{E8D85A2E-D66D-EB2F-65D1-2FF1C652C1BD}" dt="2026-09-03T15:14:24.489" v="11"/>
        <pc:sldMkLst>
          <pc:docMk/>
          <pc:sldMk cId="93520602" sldId="3797"/>
        </pc:sldMkLst>
      </pc:sldChg>
      <pc:sldChg chg="modNotes">
        <pc:chgData name="Skogstrom, Tiffany (EEA)" userId="S::tiffany.skogstrom@mass.gov::57c30213-9f40-46e9-986a-e217588a2851" providerId="AD" clId="Web-{E8D85A2E-D66D-EB2F-65D1-2FF1C652C1BD}" dt="2026-09-03T15:14:50.130" v="15"/>
        <pc:sldMkLst>
          <pc:docMk/>
          <pc:sldMk cId="1763524205" sldId="3798"/>
        </pc:sldMkLst>
      </pc:sldChg>
      <pc:sldChg chg="modNotes">
        <pc:chgData name="Skogstrom, Tiffany (EEA)" userId="S::tiffany.skogstrom@mass.gov::57c30213-9f40-46e9-986a-e217588a2851" providerId="AD" clId="Web-{E8D85A2E-D66D-EB2F-65D1-2FF1C652C1BD}" dt="2026-09-03T15:14:42.317" v="14"/>
        <pc:sldMkLst>
          <pc:docMk/>
          <pc:sldMk cId="1686497852" sldId="3800"/>
        </pc:sldMkLst>
      </pc:sldChg>
      <pc:sldChg chg="modNotes">
        <pc:chgData name="Skogstrom, Tiffany (EEA)" userId="S::tiffany.skogstrom@mass.gov::57c30213-9f40-46e9-986a-e217588a2851" providerId="AD" clId="Web-{E8D85A2E-D66D-EB2F-65D1-2FF1C652C1BD}" dt="2026-09-03T15:14:29.208" v="12"/>
        <pc:sldMkLst>
          <pc:docMk/>
          <pc:sldMk cId="3907495379" sldId="3801"/>
        </pc:sldMkLst>
      </pc:sldChg>
    </pc:docChg>
  </pc:docChgLst>
  <pc:docChgLst>
    <pc:chgData name="Tenney, Heather" userId="S::heather_tenney_uml.edu#ext#@massgov.onmicrosoft.com::a092e60e-6091-4a65-9e0d-fa45e5025a22" providerId="AD" clId="Web-{1113CD80-5C69-3EE3-F94D-C82E10CD7D4A}"/>
    <pc:docChg chg="mod addSld modSld sldOrd">
      <pc:chgData name="Tenney, Heather" userId="S::heather_tenney_uml.edu#ext#@massgov.onmicrosoft.com::a092e60e-6091-4a65-9e0d-fa45e5025a22" providerId="AD" clId="Web-{1113CD80-5C69-3EE3-F94D-C82E10CD7D4A}" dt="2026-08-31T18:53:50.217" v="1219" actId="20577"/>
      <pc:docMkLst>
        <pc:docMk/>
      </pc:docMkLst>
      <pc:sldChg chg="modSp">
        <pc:chgData name="Tenney, Heather" userId="S::heather_tenney_uml.edu#ext#@massgov.onmicrosoft.com::a092e60e-6091-4a65-9e0d-fa45e5025a22" providerId="AD" clId="Web-{1113CD80-5C69-3EE3-F94D-C82E10CD7D4A}" dt="2026-08-31T18:02:29.008" v="971" actId="20577"/>
        <pc:sldMkLst>
          <pc:docMk/>
          <pc:sldMk cId="1599992520" sldId="260"/>
        </pc:sldMkLst>
        <pc:spChg chg="mod">
          <ac:chgData name="Tenney, Heather" userId="S::heather_tenney_uml.edu#ext#@massgov.onmicrosoft.com::a092e60e-6091-4a65-9e0d-fa45e5025a22" providerId="AD" clId="Web-{1113CD80-5C69-3EE3-F94D-C82E10CD7D4A}" dt="2026-08-31T18:02:29.008" v="971" actId="20577"/>
          <ac:spMkLst>
            <pc:docMk/>
            <pc:sldMk cId="1599992520" sldId="260"/>
            <ac:spMk id="2" creationId="{58200A44-863D-B18D-CDF5-07E74639B379}"/>
          </ac:spMkLst>
        </pc:spChg>
        <pc:spChg chg="mod">
          <ac:chgData name="Tenney, Heather" userId="S::heather_tenney_uml.edu#ext#@massgov.onmicrosoft.com::a092e60e-6091-4a65-9e0d-fa45e5025a22" providerId="AD" clId="Web-{1113CD80-5C69-3EE3-F94D-C82E10CD7D4A}" dt="2026-08-31T15:19:23.227" v="430" actId="20577"/>
          <ac:spMkLst>
            <pc:docMk/>
            <pc:sldMk cId="1599992520" sldId="260"/>
            <ac:spMk id="3" creationId="{022A8906-8DDF-66B6-B23C-8BA1B935CFB3}"/>
          </ac:spMkLst>
        </pc:spChg>
      </pc:sldChg>
      <pc:sldChg chg="modSp">
        <pc:chgData name="Tenney, Heather" userId="S::heather_tenney_uml.edu#ext#@massgov.onmicrosoft.com::a092e60e-6091-4a65-9e0d-fa45e5025a22" providerId="AD" clId="Web-{1113CD80-5C69-3EE3-F94D-C82E10CD7D4A}" dt="2026-08-31T15:20:34.070" v="436" actId="20577"/>
        <pc:sldMkLst>
          <pc:docMk/>
          <pc:sldMk cId="473306154" sldId="263"/>
        </pc:sldMkLst>
        <pc:spChg chg="mod">
          <ac:chgData name="Tenney, Heather" userId="S::heather_tenney_uml.edu#ext#@massgov.onmicrosoft.com::a092e60e-6091-4a65-9e0d-fa45e5025a22" providerId="AD" clId="Web-{1113CD80-5C69-3EE3-F94D-C82E10CD7D4A}" dt="2026-08-31T15:20:34.070" v="436" actId="20577"/>
          <ac:spMkLst>
            <pc:docMk/>
            <pc:sldMk cId="473306154" sldId="263"/>
            <ac:spMk id="7" creationId="{EDD42A80-412B-EC16-5829-C6DFF4E5C17D}"/>
          </ac:spMkLst>
        </pc:spChg>
      </pc:sldChg>
      <pc:sldChg chg="modNotes">
        <pc:chgData name="Tenney, Heather" userId="S::heather_tenney_uml.edu#ext#@massgov.onmicrosoft.com::a092e60e-6091-4a65-9e0d-fa45e5025a22" providerId="AD" clId="Web-{1113CD80-5C69-3EE3-F94D-C82E10CD7D4A}" dt="2026-08-31T18:24:03.300" v="1049"/>
        <pc:sldMkLst>
          <pc:docMk/>
          <pc:sldMk cId="3497736209" sldId="1429"/>
        </pc:sldMkLst>
      </pc:sldChg>
      <pc:sldChg chg="delSp modSp modCm">
        <pc:chgData name="Tenney, Heather" userId="S::heather_tenney_uml.edu#ext#@massgov.onmicrosoft.com::a092e60e-6091-4a65-9e0d-fa45e5025a22" providerId="AD" clId="Web-{1113CD80-5C69-3EE3-F94D-C82E10CD7D4A}" dt="2026-08-31T18:46:00.031" v="1132" actId="1076"/>
        <pc:sldMkLst>
          <pc:docMk/>
          <pc:sldMk cId="2094289321" sldId="1501"/>
        </pc:sldMkLst>
        <pc:graphicFrameChg chg="mod modGraphic">
          <ac:chgData name="Tenney, Heather" userId="S::heather_tenney_uml.edu#ext#@massgov.onmicrosoft.com::a092e60e-6091-4a65-9e0d-fa45e5025a22" providerId="AD" clId="Web-{1113CD80-5C69-3EE3-F94D-C82E10CD7D4A}" dt="2026-08-31T18:46:00.031" v="1132" actId="1076"/>
          <ac:graphicFrameMkLst>
            <pc:docMk/>
            <pc:sldMk cId="2094289321" sldId="1501"/>
            <ac:graphicFrameMk id="2" creationId="{24ADD465-131C-53AB-4387-94D76CA90539}"/>
          </ac:graphicFrameMkLst>
        </pc:graphicFrameChg>
        <pc:extLst>
          <p:ext xmlns:p="http://schemas.openxmlformats.org/presentationml/2006/main" uri="{D6D511B9-2390-475A-947B-AFAB55BFBCF1}">
            <pc226:cmChg xmlns:pc226="http://schemas.microsoft.com/office/powerpoint/2022/06/main/command" chg="mod">
              <pc226:chgData name="Tenney, Heather" userId="S::heather_tenney_uml.edu#ext#@massgov.onmicrosoft.com::a092e60e-6091-4a65-9e0d-fa45e5025a22" providerId="AD" clId="Web-{1113CD80-5C69-3EE3-F94D-C82E10CD7D4A}" dt="2026-08-31T18:45:46.375" v="1130" actId="20577"/>
              <pc2:cmMkLst xmlns:pc2="http://schemas.microsoft.com/office/powerpoint/2019/9/main/command">
                <pc:docMk/>
                <pc:sldMk cId="2094289321" sldId="1501"/>
                <pc2:cmMk id="{9B9135CF-CB96-43D9-8A9D-C1555993D499}"/>
              </pc2:cmMkLst>
            </pc226:cmChg>
          </p:ext>
        </pc:extLst>
      </pc:sldChg>
      <pc:sldChg chg="modSp">
        <pc:chgData name="Tenney, Heather" userId="S::heather_tenney_uml.edu#ext#@massgov.onmicrosoft.com::a092e60e-6091-4a65-9e0d-fa45e5025a22" providerId="AD" clId="Web-{1113CD80-5C69-3EE3-F94D-C82E10CD7D4A}" dt="2026-08-31T18:51:53.639" v="1166" actId="20577"/>
        <pc:sldMkLst>
          <pc:docMk/>
          <pc:sldMk cId="1537077867" sldId="1510"/>
        </pc:sldMkLst>
        <pc:spChg chg="mod">
          <ac:chgData name="Tenney, Heather" userId="S::heather_tenney_uml.edu#ext#@massgov.onmicrosoft.com::a092e60e-6091-4a65-9e0d-fa45e5025a22" providerId="AD" clId="Web-{1113CD80-5C69-3EE3-F94D-C82E10CD7D4A}" dt="2026-08-31T18:51:53.639" v="1166" actId="20577"/>
          <ac:spMkLst>
            <pc:docMk/>
            <pc:sldMk cId="1537077867" sldId="1510"/>
            <ac:spMk id="3" creationId="{3D2CA57E-C99B-31FE-24FB-230DFA787442}"/>
          </ac:spMkLst>
        </pc:spChg>
      </pc:sldChg>
      <pc:sldChg chg="modSp ord modCm">
        <pc:chgData name="Tenney, Heather" userId="S::heather_tenney_uml.edu#ext#@massgov.onmicrosoft.com::a092e60e-6091-4a65-9e0d-fa45e5025a22" providerId="AD" clId="Web-{1113CD80-5C69-3EE3-F94D-C82E10CD7D4A}" dt="2026-08-31T18:53:50.217" v="1219" actId="20577"/>
        <pc:sldMkLst>
          <pc:docMk/>
          <pc:sldMk cId="1723614501" sldId="1511"/>
        </pc:sldMkLst>
        <pc:spChg chg="mod">
          <ac:chgData name="Tenney, Heather" userId="S::heather_tenney_uml.edu#ext#@massgov.onmicrosoft.com::a092e60e-6091-4a65-9e0d-fa45e5025a22" providerId="AD" clId="Web-{1113CD80-5C69-3EE3-F94D-C82E10CD7D4A}" dt="2026-08-31T18:53:50.217" v="1219" actId="20577"/>
          <ac:spMkLst>
            <pc:docMk/>
            <pc:sldMk cId="1723614501" sldId="1511"/>
            <ac:spMk id="3" creationId="{F14FC484-3C0C-4B11-F899-7A0880060F71}"/>
          </ac:spMkLst>
        </pc:spChg>
        <pc:extLst>
          <p:ext xmlns:p="http://schemas.openxmlformats.org/presentationml/2006/main" uri="{D6D511B9-2390-475A-947B-AFAB55BFBCF1}">
            <pc226:cmChg xmlns:pc226="http://schemas.microsoft.com/office/powerpoint/2022/06/main/command" chg="mod">
              <pc226:chgData name="Tenney, Heather" userId="S::heather_tenney_uml.edu#ext#@massgov.onmicrosoft.com::a092e60e-6091-4a65-9e0d-fa45e5025a22" providerId="AD" clId="Web-{1113CD80-5C69-3EE3-F94D-C82E10CD7D4A}" dt="2026-08-31T18:47:53.687" v="1143" actId="20577"/>
              <pc2:cmMkLst xmlns:pc2="http://schemas.microsoft.com/office/powerpoint/2019/9/main/command">
                <pc:docMk/>
                <pc:sldMk cId="1723614501" sldId="1511"/>
                <pc2:cmMk id="{94CE5C23-A444-4D0F-87FB-50657832D9B7}"/>
              </pc2:cmMkLst>
            </pc226:cmChg>
            <pc226:cmChg xmlns:pc226="http://schemas.microsoft.com/office/powerpoint/2022/06/main/command" chg="mod">
              <pc226:chgData name="Tenney, Heather" userId="S::heather_tenney_uml.edu#ext#@massgov.onmicrosoft.com::a092e60e-6091-4a65-9e0d-fa45e5025a22" providerId="AD" clId="Web-{1113CD80-5C69-3EE3-F94D-C82E10CD7D4A}" dt="2026-08-31T18:47:53.687" v="1143" actId="20577"/>
              <pc2:cmMkLst xmlns:pc2="http://schemas.microsoft.com/office/powerpoint/2019/9/main/command">
                <pc:docMk/>
                <pc:sldMk cId="1723614501" sldId="1511"/>
                <pc2:cmMk id="{1A74A536-9A1D-4667-8ECD-25928F2FCBF7}"/>
              </pc2:cmMkLst>
            </pc226:cmChg>
          </p:ext>
        </pc:extLst>
      </pc:sldChg>
      <pc:sldChg chg="modNotes">
        <pc:chgData name="Tenney, Heather" userId="S::heather_tenney_uml.edu#ext#@massgov.onmicrosoft.com::a092e60e-6091-4a65-9e0d-fa45e5025a22" providerId="AD" clId="Web-{1113CD80-5C69-3EE3-F94D-C82E10CD7D4A}" dt="2026-08-31T18:33:36.127" v="1129"/>
        <pc:sldMkLst>
          <pc:docMk/>
          <pc:sldMk cId="2498294104" sldId="1513"/>
        </pc:sldMkLst>
      </pc:sldChg>
      <pc:sldChg chg="modSp">
        <pc:chgData name="Tenney, Heather" userId="S::heather_tenney_uml.edu#ext#@massgov.onmicrosoft.com::a092e60e-6091-4a65-9e0d-fa45e5025a22" providerId="AD" clId="Web-{1113CD80-5C69-3EE3-F94D-C82E10CD7D4A}" dt="2026-08-31T15:18:00.258" v="427" actId="20577"/>
        <pc:sldMkLst>
          <pc:docMk/>
          <pc:sldMk cId="3826713563" sldId="1516"/>
        </pc:sldMkLst>
        <pc:spChg chg="mod">
          <ac:chgData name="Tenney, Heather" userId="S::heather_tenney_uml.edu#ext#@massgov.onmicrosoft.com::a092e60e-6091-4a65-9e0d-fa45e5025a22" providerId="AD" clId="Web-{1113CD80-5C69-3EE3-F94D-C82E10CD7D4A}" dt="2026-08-31T15:18:00.258" v="427" actId="20577"/>
          <ac:spMkLst>
            <pc:docMk/>
            <pc:sldMk cId="3826713563" sldId="1516"/>
            <ac:spMk id="4" creationId="{1CC7AA19-03EA-5260-B636-2F6520F0AFD1}"/>
          </ac:spMkLst>
        </pc:spChg>
      </pc:sldChg>
      <pc:sldChg chg="modSp">
        <pc:chgData name="Tenney, Heather" userId="S::heather_tenney_uml.edu#ext#@massgov.onmicrosoft.com::a092e60e-6091-4a65-9e0d-fa45e5025a22" providerId="AD" clId="Web-{1113CD80-5C69-3EE3-F94D-C82E10CD7D4A}" dt="2026-08-31T18:19:17.848" v="976" actId="20577"/>
        <pc:sldMkLst>
          <pc:docMk/>
          <pc:sldMk cId="162539298" sldId="1517"/>
        </pc:sldMkLst>
        <pc:spChg chg="mod">
          <ac:chgData name="Tenney, Heather" userId="S::heather_tenney_uml.edu#ext#@massgov.onmicrosoft.com::a092e60e-6091-4a65-9e0d-fa45e5025a22" providerId="AD" clId="Web-{1113CD80-5C69-3EE3-F94D-C82E10CD7D4A}" dt="2026-08-31T18:19:17.848" v="976" actId="20577"/>
          <ac:spMkLst>
            <pc:docMk/>
            <pc:sldMk cId="162539298" sldId="1517"/>
            <ac:spMk id="4" creationId="{8F5E427F-7B9B-ED68-9E39-7EA379438702}"/>
          </ac:spMkLst>
        </pc:spChg>
        <pc:cxnChg chg="mod">
          <ac:chgData name="Tenney, Heather" userId="S::heather_tenney_uml.edu#ext#@massgov.onmicrosoft.com::a092e60e-6091-4a65-9e0d-fa45e5025a22" providerId="AD" clId="Web-{1113CD80-5C69-3EE3-F94D-C82E10CD7D4A}" dt="2026-08-31T17:59:56.727" v="937" actId="1076"/>
          <ac:cxnSpMkLst>
            <pc:docMk/>
            <pc:sldMk cId="162539298" sldId="1517"/>
            <ac:cxnSpMk id="5" creationId="{1EB7146D-6072-2A97-81C8-470609A395F8}"/>
          </ac:cxnSpMkLst>
        </pc:cxnChg>
        <pc:cxnChg chg="mod">
          <ac:chgData name="Tenney, Heather" userId="S::heather_tenney_uml.edu#ext#@massgov.onmicrosoft.com::a092e60e-6091-4a65-9e0d-fa45e5025a22" providerId="AD" clId="Web-{1113CD80-5C69-3EE3-F94D-C82E10CD7D4A}" dt="2026-08-31T18:00:30.664" v="958" actId="1076"/>
          <ac:cxnSpMkLst>
            <pc:docMk/>
            <pc:sldMk cId="162539298" sldId="1517"/>
            <ac:cxnSpMk id="8" creationId="{8A56D310-CA25-41F8-D06C-E24A771B7EFA}"/>
          </ac:cxnSpMkLst>
        </pc:cxnChg>
      </pc:sldChg>
      <pc:sldChg chg="modSp">
        <pc:chgData name="Tenney, Heather" userId="S::heather_tenney_uml.edu#ext#@massgov.onmicrosoft.com::a092e60e-6091-4a65-9e0d-fa45e5025a22" providerId="AD" clId="Web-{1113CD80-5C69-3EE3-F94D-C82E10CD7D4A}" dt="2026-08-31T17:58:00.899" v="852" actId="1076"/>
        <pc:sldMkLst>
          <pc:docMk/>
          <pc:sldMk cId="2829380202" sldId="1519"/>
        </pc:sldMkLst>
        <pc:spChg chg="mod">
          <ac:chgData name="Tenney, Heather" userId="S::heather_tenney_uml.edu#ext#@massgov.onmicrosoft.com::a092e60e-6091-4a65-9e0d-fa45e5025a22" providerId="AD" clId="Web-{1113CD80-5C69-3EE3-F94D-C82E10CD7D4A}" dt="2026-08-31T17:58:00.899" v="852" actId="1076"/>
          <ac:spMkLst>
            <pc:docMk/>
            <pc:sldMk cId="2829380202" sldId="1519"/>
            <ac:spMk id="3" creationId="{EA1596CA-3C4A-A52A-CA99-D72CDE5DCD98}"/>
          </ac:spMkLst>
        </pc:spChg>
      </pc:sldChg>
      <pc:sldChg chg="modNotes">
        <pc:chgData name="Tenney, Heather" userId="S::heather_tenney_uml.edu#ext#@massgov.onmicrosoft.com::a092e60e-6091-4a65-9e0d-fa45e5025a22" providerId="AD" clId="Web-{1113CD80-5C69-3EE3-F94D-C82E10CD7D4A}" dt="2026-08-31T13:52:48.028" v="388"/>
        <pc:sldMkLst>
          <pc:docMk/>
          <pc:sldMk cId="785801351" sldId="3805"/>
        </pc:sldMkLst>
      </pc:sldChg>
      <pc:sldChg chg="addSp delSp modSp add ord replId">
        <pc:chgData name="Tenney, Heather" userId="S::heather_tenney_uml.edu#ext#@massgov.onmicrosoft.com::a092e60e-6091-4a65-9e0d-fa45e5025a22" providerId="AD" clId="Web-{1113CD80-5C69-3EE3-F94D-C82E10CD7D4A}" dt="2026-08-31T16:11:16.001" v="621" actId="1076"/>
        <pc:sldMkLst>
          <pc:docMk/>
          <pc:sldMk cId="323881501" sldId="3806"/>
        </pc:sldMkLst>
        <pc:spChg chg="mod">
          <ac:chgData name="Tenney, Heather" userId="S::heather_tenney_uml.edu#ext#@massgov.onmicrosoft.com::a092e60e-6091-4a65-9e0d-fa45e5025a22" providerId="AD" clId="Web-{1113CD80-5C69-3EE3-F94D-C82E10CD7D4A}" dt="2026-08-31T15:43:38.333" v="445" actId="20577"/>
          <ac:spMkLst>
            <pc:docMk/>
            <pc:sldMk cId="323881501" sldId="3806"/>
            <ac:spMk id="2" creationId="{02C52A54-1D54-50D7-B09B-602ECC2F1390}"/>
          </ac:spMkLst>
        </pc:spChg>
        <pc:spChg chg="mod">
          <ac:chgData name="Tenney, Heather" userId="S::heather_tenney_uml.edu#ext#@massgov.onmicrosoft.com::a092e60e-6091-4a65-9e0d-fa45e5025a22" providerId="AD" clId="Web-{1113CD80-5C69-3EE3-F94D-C82E10CD7D4A}" dt="2026-08-31T16:10:56.235" v="612" actId="14100"/>
          <ac:spMkLst>
            <pc:docMk/>
            <pc:sldMk cId="323881501" sldId="3806"/>
            <ac:spMk id="3" creationId="{ADF5CA02-061F-D12D-306B-43700D4E4136}"/>
          </ac:spMkLst>
        </pc:spChg>
        <pc:spChg chg="mod">
          <ac:chgData name="Tenney, Heather" userId="S::heather_tenney_uml.edu#ext#@massgov.onmicrosoft.com::a092e60e-6091-4a65-9e0d-fa45e5025a22" providerId="AD" clId="Web-{1113CD80-5C69-3EE3-F94D-C82E10CD7D4A}" dt="2026-08-31T16:10:53.985" v="611" actId="14100"/>
          <ac:spMkLst>
            <pc:docMk/>
            <pc:sldMk cId="323881501" sldId="3806"/>
            <ac:spMk id="4" creationId="{A2A07CA4-5600-E8F8-BF8E-9722CE38821A}"/>
          </ac:spMkLst>
        </pc:spChg>
        <pc:picChg chg="add mod">
          <ac:chgData name="Tenney, Heather" userId="S::heather_tenney_uml.edu#ext#@massgov.onmicrosoft.com::a092e60e-6091-4a65-9e0d-fa45e5025a22" providerId="AD" clId="Web-{1113CD80-5C69-3EE3-F94D-C82E10CD7D4A}" dt="2026-08-31T16:10:40.579" v="593" actId="1076"/>
          <ac:picMkLst>
            <pc:docMk/>
            <pc:sldMk cId="323881501" sldId="3806"/>
            <ac:picMk id="6" creationId="{F48D40B6-2A34-B3EF-9BDE-C18CCBDBC566}"/>
          </ac:picMkLst>
        </pc:picChg>
        <pc:picChg chg="add mod">
          <ac:chgData name="Tenney, Heather" userId="S::heather_tenney_uml.edu#ext#@massgov.onmicrosoft.com::a092e60e-6091-4a65-9e0d-fa45e5025a22" providerId="AD" clId="Web-{1113CD80-5C69-3EE3-F94D-C82E10CD7D4A}" dt="2026-08-31T16:10:44.079" v="595" actId="1076"/>
          <ac:picMkLst>
            <pc:docMk/>
            <pc:sldMk cId="323881501" sldId="3806"/>
            <ac:picMk id="8" creationId="{90380D64-E9DA-41E8-663E-5F893F04FE6B}"/>
          </ac:picMkLst>
        </pc:picChg>
        <pc:picChg chg="add del mod modCrop">
          <ac:chgData name="Tenney, Heather" userId="S::heather_tenney_uml.edu#ext#@massgov.onmicrosoft.com::a092e60e-6091-4a65-9e0d-fa45e5025a22" providerId="AD" clId="Web-{1113CD80-5C69-3EE3-F94D-C82E10CD7D4A}" dt="2026-08-31T16:11:16.001" v="621" actId="1076"/>
          <ac:picMkLst>
            <pc:docMk/>
            <pc:sldMk cId="323881501" sldId="3806"/>
            <ac:picMk id="10" creationId="{FDF54633-6CEA-F547-EFB4-60EDF6858685}"/>
          </ac:picMkLst>
        </pc:picChg>
      </pc:sldChg>
      <pc:sldChg chg="delSp modSp add">
        <pc:chgData name="Tenney, Heather" userId="S::heather_tenney_uml.edu#ext#@massgov.onmicrosoft.com::a092e60e-6091-4a65-9e0d-fa45e5025a22" providerId="AD" clId="Web-{1113CD80-5C69-3EE3-F94D-C82E10CD7D4A}" dt="2026-08-31T18:21:38.207" v="1028"/>
        <pc:sldMkLst>
          <pc:docMk/>
          <pc:sldMk cId="4097216407" sldId="3807"/>
        </pc:sldMkLst>
        <pc:graphicFrameChg chg="mod modGraphic">
          <ac:chgData name="Tenney, Heather" userId="S::heather_tenney_uml.edu#ext#@massgov.onmicrosoft.com::a092e60e-6091-4a65-9e0d-fa45e5025a22" providerId="AD" clId="Web-{1113CD80-5C69-3EE3-F94D-C82E10CD7D4A}" dt="2026-08-31T18:21:38.207" v="1028"/>
          <ac:graphicFrameMkLst>
            <pc:docMk/>
            <pc:sldMk cId="4097216407" sldId="3807"/>
            <ac:graphicFrameMk id="4" creationId="{9909C4D7-DFE2-0E58-72E8-FFB1EC7C9E90}"/>
          </ac:graphicFrameMkLst>
        </pc:graphicFrameChg>
      </pc:sldChg>
    </pc:docChg>
  </pc:docChgLst>
  <pc:docChgLst>
    <pc:chgData name="Sasportas, Kari (EEA)" userId="c8071022-d74d-4367-9cf7-9ae572771f17" providerId="ADAL" clId="{FAC66A4B-55A0-4433-906D-26917D6A40CC}"/>
    <pc:docChg chg="undo redo custSel addSld delSld modSld sldOrd">
      <pc:chgData name="Sasportas, Kari (EEA)" userId="c8071022-d74d-4367-9cf7-9ae572771f17" providerId="ADAL" clId="{FAC66A4B-55A0-4433-906D-26917D6A40CC}" dt="2026-09-01T17:58:46.642" v="19914" actId="6549"/>
      <pc:docMkLst>
        <pc:docMk/>
      </pc:docMkLst>
      <pc:sldChg chg="modSp mod">
        <pc:chgData name="Sasportas, Kari (EEA)" userId="c8071022-d74d-4367-9cf7-9ae572771f17" providerId="ADAL" clId="{FAC66A4B-55A0-4433-906D-26917D6A40CC}" dt="2026-08-25T19:26:24.427" v="1595" actId="962"/>
        <pc:sldMkLst>
          <pc:docMk/>
          <pc:sldMk cId="1104255873" sldId="256"/>
        </pc:sldMkLst>
        <pc:picChg chg="mod">
          <ac:chgData name="Sasportas, Kari (EEA)" userId="c8071022-d74d-4367-9cf7-9ae572771f17" providerId="ADAL" clId="{FAC66A4B-55A0-4433-906D-26917D6A40CC}" dt="2026-08-25T19:26:24.427" v="1595" actId="962"/>
          <ac:picMkLst>
            <pc:docMk/>
            <pc:sldMk cId="1104255873" sldId="256"/>
            <ac:picMk id="9" creationId="{317026EA-0515-8ADD-1920-E4728677FAAD}"/>
          </ac:picMkLst>
        </pc:picChg>
      </pc:sldChg>
      <pc:sldChg chg="modSp mod">
        <pc:chgData name="Sasportas, Kari (EEA)" userId="c8071022-d74d-4367-9cf7-9ae572771f17" providerId="ADAL" clId="{FAC66A4B-55A0-4433-906D-26917D6A40CC}" dt="2026-08-31T18:14:15.619" v="19789" actId="207"/>
        <pc:sldMkLst>
          <pc:docMk/>
          <pc:sldMk cId="1599992520" sldId="260"/>
        </pc:sldMkLst>
        <pc:spChg chg="mod">
          <ac:chgData name="Sasportas, Kari (EEA)" userId="c8071022-d74d-4367-9cf7-9ae572771f17" providerId="ADAL" clId="{FAC66A4B-55A0-4433-906D-26917D6A40CC}" dt="2026-08-31T18:14:15.619" v="19789" actId="207"/>
          <ac:spMkLst>
            <pc:docMk/>
            <pc:sldMk cId="1599992520" sldId="260"/>
            <ac:spMk id="2" creationId="{58200A44-863D-B18D-CDF5-07E74639B379}"/>
          </ac:spMkLst>
        </pc:spChg>
      </pc:sldChg>
      <pc:sldChg chg="addSp modSp mod">
        <pc:chgData name="Sasportas, Kari (EEA)" userId="c8071022-d74d-4367-9cf7-9ae572771f17" providerId="ADAL" clId="{FAC66A4B-55A0-4433-906D-26917D6A40CC}" dt="2026-08-26T14:34:13.058" v="3609" actId="962"/>
        <pc:sldMkLst>
          <pc:docMk/>
          <pc:sldMk cId="1959683469" sldId="531"/>
        </pc:sldMkLst>
        <pc:spChg chg="add mod ord">
          <ac:chgData name="Sasportas, Kari (EEA)" userId="c8071022-d74d-4367-9cf7-9ae572771f17" providerId="ADAL" clId="{FAC66A4B-55A0-4433-906D-26917D6A40CC}" dt="2026-08-26T14:31:36.523" v="3601" actId="1076"/>
          <ac:spMkLst>
            <pc:docMk/>
            <pc:sldMk cId="1959683469" sldId="531"/>
            <ac:spMk id="3" creationId="{EAC2EA1F-60F5-F920-3B0C-719E44F3297F}"/>
          </ac:spMkLst>
        </pc:spChg>
        <pc:spChg chg="mod">
          <ac:chgData name="Sasportas, Kari (EEA)" userId="c8071022-d74d-4367-9cf7-9ae572771f17" providerId="ADAL" clId="{FAC66A4B-55A0-4433-906D-26917D6A40CC}" dt="2026-08-26T14:30:17.955" v="3592" actId="1076"/>
          <ac:spMkLst>
            <pc:docMk/>
            <pc:sldMk cId="1959683469" sldId="531"/>
            <ac:spMk id="7" creationId="{C577E2C8-13AA-181D-2DAF-29D79BB0B71E}"/>
          </ac:spMkLst>
        </pc:spChg>
        <pc:picChg chg="mod">
          <ac:chgData name="Sasportas, Kari (EEA)" userId="c8071022-d74d-4367-9cf7-9ae572771f17" providerId="ADAL" clId="{FAC66A4B-55A0-4433-906D-26917D6A40CC}" dt="2026-08-26T14:34:13.058" v="3609" actId="962"/>
          <ac:picMkLst>
            <pc:docMk/>
            <pc:sldMk cId="1959683469" sldId="531"/>
            <ac:picMk id="2" creationId="{972022F9-2E9C-C4EF-6472-97D6F6A68AC0}"/>
          </ac:picMkLst>
        </pc:picChg>
        <pc:picChg chg="mod ord">
          <ac:chgData name="Sasportas, Kari (EEA)" userId="c8071022-d74d-4367-9cf7-9ae572771f17" providerId="ADAL" clId="{FAC66A4B-55A0-4433-906D-26917D6A40CC}" dt="2026-08-26T14:33:20.918" v="3606" actId="13244"/>
          <ac:picMkLst>
            <pc:docMk/>
            <pc:sldMk cId="1959683469" sldId="531"/>
            <ac:picMk id="5" creationId="{0D66AB8D-F3CF-925E-50C2-1A8DF3BE6517}"/>
          </ac:picMkLst>
        </pc:picChg>
      </pc:sldChg>
      <pc:sldChg chg="modSp mod">
        <pc:chgData name="Sasportas, Kari (EEA)" userId="c8071022-d74d-4367-9cf7-9ae572771f17" providerId="ADAL" clId="{FAC66A4B-55A0-4433-906D-26917D6A40CC}" dt="2026-08-26T15:23:40.426" v="3824" actId="2711"/>
        <pc:sldMkLst>
          <pc:docMk/>
          <pc:sldMk cId="3883175296" sldId="659"/>
        </pc:sldMkLst>
        <pc:spChg chg="mod">
          <ac:chgData name="Sasportas, Kari (EEA)" userId="c8071022-d74d-4367-9cf7-9ae572771f17" providerId="ADAL" clId="{FAC66A4B-55A0-4433-906D-26917D6A40CC}" dt="2026-08-26T15:23:40.426" v="3824" actId="2711"/>
          <ac:spMkLst>
            <pc:docMk/>
            <pc:sldMk cId="3883175296" sldId="659"/>
            <ac:spMk id="3" creationId="{DFEBDEF9-D51C-50E7-D245-707A379ABDF9}"/>
          </ac:spMkLst>
        </pc:spChg>
        <pc:spChg chg="mod">
          <ac:chgData name="Sasportas, Kari (EEA)" userId="c8071022-d74d-4367-9cf7-9ae572771f17" providerId="ADAL" clId="{FAC66A4B-55A0-4433-906D-26917D6A40CC}" dt="2026-08-25T19:27:28.316" v="1597" actId="14100"/>
          <ac:spMkLst>
            <pc:docMk/>
            <pc:sldMk cId="3883175296" sldId="659"/>
            <ac:spMk id="7" creationId="{1F2881E1-40FB-340B-D02E-D71C10838B2A}"/>
          </ac:spMkLst>
        </pc:spChg>
      </pc:sldChg>
      <pc:sldChg chg="modSp mod">
        <pc:chgData name="Sasportas, Kari (EEA)" userId="c8071022-d74d-4367-9cf7-9ae572771f17" providerId="ADAL" clId="{FAC66A4B-55A0-4433-906D-26917D6A40CC}" dt="2026-08-26T15:27:36.819" v="3849" actId="2711"/>
        <pc:sldMkLst>
          <pc:docMk/>
          <pc:sldMk cId="4025497042" sldId="1396"/>
        </pc:sldMkLst>
        <pc:spChg chg="mod">
          <ac:chgData name="Sasportas, Kari (EEA)" userId="c8071022-d74d-4367-9cf7-9ae572771f17" providerId="ADAL" clId="{FAC66A4B-55A0-4433-906D-26917D6A40CC}" dt="2026-08-26T15:27:12.985" v="3847" actId="1076"/>
          <ac:spMkLst>
            <pc:docMk/>
            <pc:sldMk cId="4025497042" sldId="1396"/>
            <ac:spMk id="2" creationId="{50B7AB6D-2792-DA8B-0044-5A28A77E0339}"/>
          </ac:spMkLst>
        </pc:spChg>
        <pc:spChg chg="mod">
          <ac:chgData name="Sasportas, Kari (EEA)" userId="c8071022-d74d-4367-9cf7-9ae572771f17" providerId="ADAL" clId="{FAC66A4B-55A0-4433-906D-26917D6A40CC}" dt="2026-08-26T15:27:29.984" v="3848" actId="2711"/>
          <ac:spMkLst>
            <pc:docMk/>
            <pc:sldMk cId="4025497042" sldId="1396"/>
            <ac:spMk id="12" creationId="{DD10E8F8-2261-EC4E-F902-85748CD1A485}"/>
          </ac:spMkLst>
        </pc:spChg>
        <pc:spChg chg="mod">
          <ac:chgData name="Sasportas, Kari (EEA)" userId="c8071022-d74d-4367-9cf7-9ae572771f17" providerId="ADAL" clId="{FAC66A4B-55A0-4433-906D-26917D6A40CC}" dt="2026-08-26T15:27:36.819" v="3849" actId="2711"/>
          <ac:spMkLst>
            <pc:docMk/>
            <pc:sldMk cId="4025497042" sldId="1396"/>
            <ac:spMk id="16" creationId="{2E5C1659-9402-5B43-2278-1B28B4715275}"/>
          </ac:spMkLst>
        </pc:spChg>
      </pc:sldChg>
      <pc:sldChg chg="modSp mod">
        <pc:chgData name="Sasportas, Kari (EEA)" userId="c8071022-d74d-4367-9cf7-9ae572771f17" providerId="ADAL" clId="{FAC66A4B-55A0-4433-906D-26917D6A40CC}" dt="2026-08-26T15:28:59.856" v="3858" actId="1076"/>
        <pc:sldMkLst>
          <pc:docMk/>
          <pc:sldMk cId="2361562396" sldId="1397"/>
        </pc:sldMkLst>
        <pc:spChg chg="mod">
          <ac:chgData name="Sasportas, Kari (EEA)" userId="c8071022-d74d-4367-9cf7-9ae572771f17" providerId="ADAL" clId="{FAC66A4B-55A0-4433-906D-26917D6A40CC}" dt="2026-08-26T15:28:17.984" v="3855" actId="404"/>
          <ac:spMkLst>
            <pc:docMk/>
            <pc:sldMk cId="2361562396" sldId="1397"/>
            <ac:spMk id="2" creationId="{50B7AB6D-2792-DA8B-0044-5A28A77E0339}"/>
          </ac:spMkLst>
        </pc:spChg>
        <pc:spChg chg="mod">
          <ac:chgData name="Sasportas, Kari (EEA)" userId="c8071022-d74d-4367-9cf7-9ae572771f17" providerId="ADAL" clId="{FAC66A4B-55A0-4433-906D-26917D6A40CC}" dt="2026-08-26T15:28:45.612" v="3856" actId="2711"/>
          <ac:spMkLst>
            <pc:docMk/>
            <pc:sldMk cId="2361562396" sldId="1397"/>
            <ac:spMk id="4" creationId="{E6EBE570-1E1C-ED8E-D8CF-6310D34653A7}"/>
          </ac:spMkLst>
        </pc:spChg>
        <pc:spChg chg="mod">
          <ac:chgData name="Sasportas, Kari (EEA)" userId="c8071022-d74d-4367-9cf7-9ae572771f17" providerId="ADAL" clId="{FAC66A4B-55A0-4433-906D-26917D6A40CC}" dt="2026-08-26T15:28:59.856" v="3858" actId="1076"/>
          <ac:spMkLst>
            <pc:docMk/>
            <pc:sldMk cId="2361562396" sldId="1397"/>
            <ac:spMk id="7" creationId="{6F2E2E52-4F57-0337-7D6D-8AB04A930C0C}"/>
          </ac:spMkLst>
        </pc:spChg>
      </pc:sldChg>
      <pc:sldChg chg="modSp mod">
        <pc:chgData name="Sasportas, Kari (EEA)" userId="c8071022-d74d-4367-9cf7-9ae572771f17" providerId="ADAL" clId="{FAC66A4B-55A0-4433-906D-26917D6A40CC}" dt="2026-08-26T15:38:39.630" v="3933" actId="2711"/>
        <pc:sldMkLst>
          <pc:docMk/>
          <pc:sldMk cId="33994339" sldId="1417"/>
        </pc:sldMkLst>
        <pc:spChg chg="mod">
          <ac:chgData name="Sasportas, Kari (EEA)" userId="c8071022-d74d-4367-9cf7-9ae572771f17" providerId="ADAL" clId="{FAC66A4B-55A0-4433-906D-26917D6A40CC}" dt="2026-08-25T19:44:38.455" v="1627" actId="1076"/>
          <ac:spMkLst>
            <pc:docMk/>
            <pc:sldMk cId="33994339" sldId="1417"/>
            <ac:spMk id="2" creationId="{80F2F4E9-62F3-5480-AC9A-972E494315EB}"/>
          </ac:spMkLst>
        </pc:spChg>
        <pc:spChg chg="mod">
          <ac:chgData name="Sasportas, Kari (EEA)" userId="c8071022-d74d-4367-9cf7-9ae572771f17" providerId="ADAL" clId="{FAC66A4B-55A0-4433-906D-26917D6A40CC}" dt="2026-08-26T15:38:20.562" v="3927" actId="2711"/>
          <ac:spMkLst>
            <pc:docMk/>
            <pc:sldMk cId="33994339" sldId="1417"/>
            <ac:spMk id="4" creationId="{053884E3-CE52-BFF9-FDDA-1D4319D8DD9A}"/>
          </ac:spMkLst>
        </pc:spChg>
        <pc:spChg chg="mod">
          <ac:chgData name="Sasportas, Kari (EEA)" userId="c8071022-d74d-4367-9cf7-9ae572771f17" providerId="ADAL" clId="{FAC66A4B-55A0-4433-906D-26917D6A40CC}" dt="2026-08-26T15:38:26.663" v="3928" actId="2711"/>
          <ac:spMkLst>
            <pc:docMk/>
            <pc:sldMk cId="33994339" sldId="1417"/>
            <ac:spMk id="10" creationId="{7023D63A-4D9F-81FD-20C6-B80D00FBBC37}"/>
          </ac:spMkLst>
        </pc:spChg>
        <pc:spChg chg="mod">
          <ac:chgData name="Sasportas, Kari (EEA)" userId="c8071022-d74d-4367-9cf7-9ae572771f17" providerId="ADAL" clId="{FAC66A4B-55A0-4433-906D-26917D6A40CC}" dt="2026-08-26T15:38:34.434" v="3931" actId="2711"/>
          <ac:spMkLst>
            <pc:docMk/>
            <pc:sldMk cId="33994339" sldId="1417"/>
            <ac:spMk id="11" creationId="{BF6E19AC-C869-38BA-F35D-745CD2E06AA9}"/>
          </ac:spMkLst>
        </pc:spChg>
        <pc:spChg chg="mod">
          <ac:chgData name="Sasportas, Kari (EEA)" userId="c8071022-d74d-4367-9cf7-9ae572771f17" providerId="ADAL" clId="{FAC66A4B-55A0-4433-906D-26917D6A40CC}" dt="2026-08-26T15:38:29.544" v="3929" actId="2711"/>
          <ac:spMkLst>
            <pc:docMk/>
            <pc:sldMk cId="33994339" sldId="1417"/>
            <ac:spMk id="12" creationId="{BC520616-76E3-DFFB-9B4F-8F7E1F97A27D}"/>
          </ac:spMkLst>
        </pc:spChg>
        <pc:spChg chg="mod">
          <ac:chgData name="Sasportas, Kari (EEA)" userId="c8071022-d74d-4367-9cf7-9ae572771f17" providerId="ADAL" clId="{FAC66A4B-55A0-4433-906D-26917D6A40CC}" dt="2026-08-26T15:38:37.180" v="3932" actId="2711"/>
          <ac:spMkLst>
            <pc:docMk/>
            <pc:sldMk cId="33994339" sldId="1417"/>
            <ac:spMk id="13" creationId="{617EFD0E-26BB-F5A9-C9AF-3A0D256410E5}"/>
          </ac:spMkLst>
        </pc:spChg>
        <pc:spChg chg="mod">
          <ac:chgData name="Sasportas, Kari (EEA)" userId="c8071022-d74d-4367-9cf7-9ae572771f17" providerId="ADAL" clId="{FAC66A4B-55A0-4433-906D-26917D6A40CC}" dt="2026-08-26T15:38:31.745" v="3930" actId="2711"/>
          <ac:spMkLst>
            <pc:docMk/>
            <pc:sldMk cId="33994339" sldId="1417"/>
            <ac:spMk id="14" creationId="{11EBCAAC-D6D8-4E2E-8D24-CB0D4D0C3BF0}"/>
          </ac:spMkLst>
        </pc:spChg>
        <pc:spChg chg="mod">
          <ac:chgData name="Sasportas, Kari (EEA)" userId="c8071022-d74d-4367-9cf7-9ae572771f17" providerId="ADAL" clId="{FAC66A4B-55A0-4433-906D-26917D6A40CC}" dt="2026-08-26T15:38:39.630" v="3933" actId="2711"/>
          <ac:spMkLst>
            <pc:docMk/>
            <pc:sldMk cId="33994339" sldId="1417"/>
            <ac:spMk id="15" creationId="{69AD3299-2144-EEA3-55A5-40C5D68FAE1D}"/>
          </ac:spMkLst>
        </pc:spChg>
      </pc:sldChg>
      <pc:sldChg chg="addSp modSp mod modNotesTx">
        <pc:chgData name="Sasportas, Kari (EEA)" userId="c8071022-d74d-4367-9cf7-9ae572771f17" providerId="ADAL" clId="{FAC66A4B-55A0-4433-906D-26917D6A40CC}" dt="2026-08-27T14:50:11.010" v="11746" actId="20577"/>
        <pc:sldMkLst>
          <pc:docMk/>
          <pc:sldMk cId="3497736209" sldId="1429"/>
        </pc:sldMkLst>
        <pc:spChg chg="mod">
          <ac:chgData name="Sasportas, Kari (EEA)" userId="c8071022-d74d-4367-9cf7-9ae572771f17" providerId="ADAL" clId="{FAC66A4B-55A0-4433-906D-26917D6A40CC}" dt="2026-08-26T15:24:24.042" v="3826" actId="14100"/>
          <ac:spMkLst>
            <pc:docMk/>
            <pc:sldMk cId="3497736209" sldId="1429"/>
            <ac:spMk id="2" creationId="{627DC396-C747-9E3F-E23E-A017FDFB7A84}"/>
          </ac:spMkLst>
        </pc:spChg>
        <pc:spChg chg="mod">
          <ac:chgData name="Sasportas, Kari (EEA)" userId="c8071022-d74d-4367-9cf7-9ae572771f17" providerId="ADAL" clId="{FAC66A4B-55A0-4433-906D-26917D6A40CC}" dt="2026-08-26T15:24:38.054" v="3827" actId="2711"/>
          <ac:spMkLst>
            <pc:docMk/>
            <pc:sldMk cId="3497736209" sldId="1429"/>
            <ac:spMk id="6" creationId="{328F4964-D083-49F1-9E5A-F8B73DAE2C99}"/>
          </ac:spMkLst>
        </pc:spChg>
        <pc:spChg chg="mod">
          <ac:chgData name="Sasportas, Kari (EEA)" userId="c8071022-d74d-4367-9cf7-9ae572771f17" providerId="ADAL" clId="{FAC66A4B-55A0-4433-906D-26917D6A40CC}" dt="2026-08-26T15:24:43.363" v="3828" actId="2711"/>
          <ac:spMkLst>
            <pc:docMk/>
            <pc:sldMk cId="3497736209" sldId="1429"/>
            <ac:spMk id="8" creationId="{77DAA24D-93F7-583E-4155-17DB8985A826}"/>
          </ac:spMkLst>
        </pc:spChg>
        <pc:spChg chg="mod">
          <ac:chgData name="Sasportas, Kari (EEA)" userId="c8071022-d74d-4367-9cf7-9ae572771f17" providerId="ADAL" clId="{FAC66A4B-55A0-4433-906D-26917D6A40CC}" dt="2026-08-26T15:24:57.084" v="3829" actId="2711"/>
          <ac:spMkLst>
            <pc:docMk/>
            <pc:sldMk cId="3497736209" sldId="1429"/>
            <ac:spMk id="10" creationId="{ABEEA302-6C70-E085-9EF7-4AF7C1B97007}"/>
          </ac:spMkLst>
        </pc:spChg>
        <pc:spChg chg="mod">
          <ac:chgData name="Sasportas, Kari (EEA)" userId="c8071022-d74d-4367-9cf7-9ae572771f17" providerId="ADAL" clId="{FAC66A4B-55A0-4433-906D-26917D6A40CC}" dt="2026-08-25T19:32:06.157" v="1603" actId="164"/>
          <ac:spMkLst>
            <pc:docMk/>
            <pc:sldMk cId="3497736209" sldId="1429"/>
            <ac:spMk id="11" creationId="{A5DC579E-1632-9CDB-826E-63665669A5AC}"/>
          </ac:spMkLst>
        </pc:spChg>
        <pc:spChg chg="mod">
          <ac:chgData name="Sasportas, Kari (EEA)" userId="c8071022-d74d-4367-9cf7-9ae572771f17" providerId="ADAL" clId="{FAC66A4B-55A0-4433-906D-26917D6A40CC}" dt="2026-08-26T15:25:00.113" v="3830" actId="2711"/>
          <ac:spMkLst>
            <pc:docMk/>
            <pc:sldMk cId="3497736209" sldId="1429"/>
            <ac:spMk id="12" creationId="{259FE59E-B00D-C31A-B018-321AA1E8B2BC}"/>
          </ac:spMkLst>
        </pc:spChg>
        <pc:spChg chg="mod">
          <ac:chgData name="Sasportas, Kari (EEA)" userId="c8071022-d74d-4367-9cf7-9ae572771f17" providerId="ADAL" clId="{FAC66A4B-55A0-4433-906D-26917D6A40CC}" dt="2026-08-26T15:25:02.346" v="3831" actId="2711"/>
          <ac:spMkLst>
            <pc:docMk/>
            <pc:sldMk cId="3497736209" sldId="1429"/>
            <ac:spMk id="14" creationId="{DFDDF427-7056-8A3A-A4B8-CB4EA89901AD}"/>
          </ac:spMkLst>
        </pc:spChg>
        <pc:spChg chg="mod">
          <ac:chgData name="Sasportas, Kari (EEA)" userId="c8071022-d74d-4367-9cf7-9ae572771f17" providerId="ADAL" clId="{FAC66A4B-55A0-4433-906D-26917D6A40CC}" dt="2026-08-26T15:25:04.884" v="3832" actId="2711"/>
          <ac:spMkLst>
            <pc:docMk/>
            <pc:sldMk cId="3497736209" sldId="1429"/>
            <ac:spMk id="16" creationId="{129FF00C-51DE-ADF8-CA1C-B15331A376A0}"/>
          </ac:spMkLst>
        </pc:spChg>
        <pc:spChg chg="mod">
          <ac:chgData name="Sasportas, Kari (EEA)" userId="c8071022-d74d-4367-9cf7-9ae572771f17" providerId="ADAL" clId="{FAC66A4B-55A0-4433-906D-26917D6A40CC}" dt="2026-08-25T19:32:06.157" v="1603" actId="164"/>
          <ac:spMkLst>
            <pc:docMk/>
            <pc:sldMk cId="3497736209" sldId="1429"/>
            <ac:spMk id="17" creationId="{0000C5A8-007C-9065-3CFC-2EFAE0A9F4DE}"/>
          </ac:spMkLst>
        </pc:spChg>
        <pc:spChg chg="mod">
          <ac:chgData name="Sasportas, Kari (EEA)" userId="c8071022-d74d-4367-9cf7-9ae572771f17" providerId="ADAL" clId="{FAC66A4B-55A0-4433-906D-26917D6A40CC}" dt="2026-08-26T15:26:27.728" v="3845" actId="14100"/>
          <ac:spMkLst>
            <pc:docMk/>
            <pc:sldMk cId="3497736209" sldId="1429"/>
            <ac:spMk id="18" creationId="{58A81688-0852-264C-37BB-C0F713C45524}"/>
          </ac:spMkLst>
        </pc:spChg>
        <pc:spChg chg="mod">
          <ac:chgData name="Sasportas, Kari (EEA)" userId="c8071022-d74d-4367-9cf7-9ae572771f17" providerId="ADAL" clId="{FAC66A4B-55A0-4433-906D-26917D6A40CC}" dt="2026-08-25T19:32:06.157" v="1603" actId="164"/>
          <ac:spMkLst>
            <pc:docMk/>
            <pc:sldMk cId="3497736209" sldId="1429"/>
            <ac:spMk id="19" creationId="{1BC86C11-973D-47A4-242B-E0F976770165}"/>
          </ac:spMkLst>
        </pc:spChg>
        <pc:spChg chg="mod">
          <ac:chgData name="Sasportas, Kari (EEA)" userId="c8071022-d74d-4367-9cf7-9ae572771f17" providerId="ADAL" clId="{FAC66A4B-55A0-4433-906D-26917D6A40CC}" dt="2026-08-26T15:25:45.444" v="3837" actId="2711"/>
          <ac:spMkLst>
            <pc:docMk/>
            <pc:sldMk cId="3497736209" sldId="1429"/>
            <ac:spMk id="20" creationId="{A9BA8706-D6CC-82B4-1F2F-A9249F91CF09}"/>
          </ac:spMkLst>
        </pc:spChg>
        <pc:spChg chg="mod">
          <ac:chgData name="Sasportas, Kari (EEA)" userId="c8071022-d74d-4367-9cf7-9ae572771f17" providerId="ADAL" clId="{FAC66A4B-55A0-4433-906D-26917D6A40CC}" dt="2026-08-25T19:32:06.157" v="1603" actId="164"/>
          <ac:spMkLst>
            <pc:docMk/>
            <pc:sldMk cId="3497736209" sldId="1429"/>
            <ac:spMk id="21" creationId="{7059D813-B9A9-93E7-3353-DE65B17CA0EA}"/>
          </ac:spMkLst>
        </pc:spChg>
        <pc:spChg chg="mod">
          <ac:chgData name="Sasportas, Kari (EEA)" userId="c8071022-d74d-4367-9cf7-9ae572771f17" providerId="ADAL" clId="{FAC66A4B-55A0-4433-906D-26917D6A40CC}" dt="2026-08-26T15:26:00.319" v="3840" actId="2711"/>
          <ac:spMkLst>
            <pc:docMk/>
            <pc:sldMk cId="3497736209" sldId="1429"/>
            <ac:spMk id="22" creationId="{8D4EDC3A-2D8E-BB98-3689-F00FF859135E}"/>
          </ac:spMkLst>
        </pc:spChg>
        <pc:spChg chg="mod">
          <ac:chgData name="Sasportas, Kari (EEA)" userId="c8071022-d74d-4367-9cf7-9ae572771f17" providerId="ADAL" clId="{FAC66A4B-55A0-4433-906D-26917D6A40CC}" dt="2026-08-26T15:26:05.721" v="3841" actId="2711"/>
          <ac:spMkLst>
            <pc:docMk/>
            <pc:sldMk cId="3497736209" sldId="1429"/>
            <ac:spMk id="24" creationId="{6660473E-2028-9A09-1835-566F25949E39}"/>
          </ac:spMkLst>
        </pc:spChg>
        <pc:spChg chg="mod">
          <ac:chgData name="Sasportas, Kari (EEA)" userId="c8071022-d74d-4367-9cf7-9ae572771f17" providerId="ADAL" clId="{FAC66A4B-55A0-4433-906D-26917D6A40CC}" dt="2026-08-26T15:26:09.678" v="3842" actId="2711"/>
          <ac:spMkLst>
            <pc:docMk/>
            <pc:sldMk cId="3497736209" sldId="1429"/>
            <ac:spMk id="26" creationId="{1666918F-D016-EA03-E5F8-3757E35860CA}"/>
          </ac:spMkLst>
        </pc:spChg>
        <pc:spChg chg="mod">
          <ac:chgData name="Sasportas, Kari (EEA)" userId="c8071022-d74d-4367-9cf7-9ae572771f17" providerId="ADAL" clId="{FAC66A4B-55A0-4433-906D-26917D6A40CC}" dt="2026-08-26T15:26:13.363" v="3843" actId="2711"/>
          <ac:spMkLst>
            <pc:docMk/>
            <pc:sldMk cId="3497736209" sldId="1429"/>
            <ac:spMk id="28" creationId="{F73A5B8C-D403-3EF3-00F3-5F27C7C801DD}"/>
          </ac:spMkLst>
        </pc:spChg>
        <pc:spChg chg="mod">
          <ac:chgData name="Sasportas, Kari (EEA)" userId="c8071022-d74d-4367-9cf7-9ae572771f17" providerId="ADAL" clId="{FAC66A4B-55A0-4433-906D-26917D6A40CC}" dt="2026-08-26T15:26:15.467" v="3844" actId="2711"/>
          <ac:spMkLst>
            <pc:docMk/>
            <pc:sldMk cId="3497736209" sldId="1429"/>
            <ac:spMk id="29" creationId="{8DD68629-E455-EE8E-B727-55FAE824C73C}"/>
          </ac:spMkLst>
        </pc:spChg>
        <pc:spChg chg="mod ord">
          <ac:chgData name="Sasportas, Kari (EEA)" userId="c8071022-d74d-4367-9cf7-9ae572771f17" providerId="ADAL" clId="{FAC66A4B-55A0-4433-906D-26917D6A40CC}" dt="2026-08-25T19:33:02.948" v="1607" actId="164"/>
          <ac:spMkLst>
            <pc:docMk/>
            <pc:sldMk cId="3497736209" sldId="1429"/>
            <ac:spMk id="30" creationId="{53BD9703-56B5-4F31-C41D-A12343CFC124}"/>
          </ac:spMkLst>
        </pc:spChg>
        <pc:grpChg chg="mod ord">
          <ac:chgData name="Sasportas, Kari (EEA)" userId="c8071022-d74d-4367-9cf7-9ae572771f17" providerId="ADAL" clId="{FAC66A4B-55A0-4433-906D-26917D6A40CC}" dt="2026-08-25T19:33:02.948" v="1607" actId="164"/>
          <ac:grpSpMkLst>
            <pc:docMk/>
            <pc:sldMk cId="3497736209" sldId="1429"/>
            <ac:grpSpMk id="3" creationId="{9B0803CD-CE14-8CD0-87C9-977B9E154F02}"/>
          </ac:grpSpMkLst>
        </pc:grpChg>
        <pc:grpChg chg="add mod">
          <ac:chgData name="Sasportas, Kari (EEA)" userId="c8071022-d74d-4367-9cf7-9ae572771f17" providerId="ADAL" clId="{FAC66A4B-55A0-4433-906D-26917D6A40CC}" dt="2026-08-25T19:33:32.288" v="1618" actId="962"/>
          <ac:grpSpMkLst>
            <pc:docMk/>
            <pc:sldMk cId="3497736209" sldId="1429"/>
            <ac:grpSpMk id="31" creationId="{3058974C-66A0-4A5A-D5C4-7DE4DCD9F466}"/>
          </ac:grpSpMkLst>
        </pc:grpChg>
      </pc:sldChg>
      <pc:sldChg chg="modSp mod">
        <pc:chgData name="Sasportas, Kari (EEA)" userId="c8071022-d74d-4367-9cf7-9ae572771f17" providerId="ADAL" clId="{FAC66A4B-55A0-4433-906D-26917D6A40CC}" dt="2026-08-26T15:35:05.940" v="3899" actId="1076"/>
        <pc:sldMkLst>
          <pc:docMk/>
          <pc:sldMk cId="1462221461" sldId="1441"/>
        </pc:sldMkLst>
        <pc:spChg chg="mod">
          <ac:chgData name="Sasportas, Kari (EEA)" userId="c8071022-d74d-4367-9cf7-9ae572771f17" providerId="ADAL" clId="{FAC66A4B-55A0-4433-906D-26917D6A40CC}" dt="2026-08-26T15:34:16.672" v="3892" actId="2711"/>
          <ac:spMkLst>
            <pc:docMk/>
            <pc:sldMk cId="1462221461" sldId="1441"/>
            <ac:spMk id="3" creationId="{6CF11C61-6246-D437-9637-9DA774DBCA97}"/>
          </ac:spMkLst>
        </pc:spChg>
        <pc:spChg chg="mod">
          <ac:chgData name="Sasportas, Kari (EEA)" userId="c8071022-d74d-4367-9cf7-9ae572771f17" providerId="ADAL" clId="{FAC66A4B-55A0-4433-906D-26917D6A40CC}" dt="2026-08-26T15:34:35.661" v="3895" actId="14100"/>
          <ac:spMkLst>
            <pc:docMk/>
            <pc:sldMk cId="1462221461" sldId="1441"/>
            <ac:spMk id="9" creationId="{F889F14C-55F6-776B-477B-C31C89C2CE15}"/>
          </ac:spMkLst>
        </pc:spChg>
        <pc:spChg chg="mod">
          <ac:chgData name="Sasportas, Kari (EEA)" userId="c8071022-d74d-4367-9cf7-9ae572771f17" providerId="ADAL" clId="{FAC66A4B-55A0-4433-906D-26917D6A40CC}" dt="2026-08-26T15:35:05.940" v="3899" actId="1076"/>
          <ac:spMkLst>
            <pc:docMk/>
            <pc:sldMk cId="1462221461" sldId="1441"/>
            <ac:spMk id="12" creationId="{42A9298F-DB8B-E692-59D5-9C016B11D2ED}"/>
          </ac:spMkLst>
        </pc:spChg>
        <pc:spChg chg="mod">
          <ac:chgData name="Sasportas, Kari (EEA)" userId="c8071022-d74d-4367-9cf7-9ae572771f17" providerId="ADAL" clId="{FAC66A4B-55A0-4433-906D-26917D6A40CC}" dt="2026-08-26T15:34:01.590" v="3891" actId="2711"/>
          <ac:spMkLst>
            <pc:docMk/>
            <pc:sldMk cId="1462221461" sldId="1441"/>
            <ac:spMk id="13" creationId="{2673D474-7160-C208-28A5-A96062EF5632}"/>
          </ac:spMkLst>
        </pc:spChg>
      </pc:sldChg>
      <pc:sldChg chg="modSp mod">
        <pc:chgData name="Sasportas, Kari (EEA)" userId="c8071022-d74d-4367-9cf7-9ae572771f17" providerId="ADAL" clId="{FAC66A4B-55A0-4433-906D-26917D6A40CC}" dt="2026-09-01T15:01:05.634" v="19910" actId="2711"/>
        <pc:sldMkLst>
          <pc:docMk/>
          <pc:sldMk cId="2210443109" sldId="1472"/>
        </pc:sldMkLst>
        <pc:spChg chg="mod">
          <ac:chgData name="Sasportas, Kari (EEA)" userId="c8071022-d74d-4367-9cf7-9ae572771f17" providerId="ADAL" clId="{FAC66A4B-55A0-4433-906D-26917D6A40CC}" dt="2026-09-01T15:01:05.634" v="19910" actId="2711"/>
          <ac:spMkLst>
            <pc:docMk/>
            <pc:sldMk cId="2210443109" sldId="1472"/>
            <ac:spMk id="2" creationId="{CD8440C9-18C6-7C82-08A6-9106AD67506C}"/>
          </ac:spMkLst>
        </pc:spChg>
      </pc:sldChg>
      <pc:sldChg chg="modSp mod">
        <pc:chgData name="Sasportas, Kari (EEA)" userId="c8071022-d74d-4367-9cf7-9ae572771f17" providerId="ADAL" clId="{FAC66A4B-55A0-4433-906D-26917D6A40CC}" dt="2026-08-25T20:16:51.327" v="1847" actId="14100"/>
        <pc:sldMkLst>
          <pc:docMk/>
          <pc:sldMk cId="397477631" sldId="1475"/>
        </pc:sldMkLst>
        <pc:spChg chg="mod">
          <ac:chgData name="Sasportas, Kari (EEA)" userId="c8071022-d74d-4367-9cf7-9ae572771f17" providerId="ADAL" clId="{FAC66A4B-55A0-4433-906D-26917D6A40CC}" dt="2026-08-25T20:16:51.327" v="1847" actId="14100"/>
          <ac:spMkLst>
            <pc:docMk/>
            <pc:sldMk cId="397477631" sldId="1475"/>
            <ac:spMk id="3" creationId="{E995DF29-1BD3-9970-D283-E962760E4523}"/>
          </ac:spMkLst>
        </pc:spChg>
        <pc:picChg chg="mod">
          <ac:chgData name="Sasportas, Kari (EEA)" userId="c8071022-d74d-4367-9cf7-9ae572771f17" providerId="ADAL" clId="{FAC66A4B-55A0-4433-906D-26917D6A40CC}" dt="2026-08-25T20:15:25.271" v="1835" actId="962"/>
          <ac:picMkLst>
            <pc:docMk/>
            <pc:sldMk cId="397477631" sldId="1475"/>
            <ac:picMk id="9" creationId="{88BF9CA9-A15A-D715-129B-F966E0439ACB}"/>
          </ac:picMkLst>
        </pc:picChg>
      </pc:sldChg>
      <pc:sldChg chg="modSp mod modNotesTx">
        <pc:chgData name="Sasportas, Kari (EEA)" userId="c8071022-d74d-4367-9cf7-9ae572771f17" providerId="ADAL" clId="{FAC66A4B-55A0-4433-906D-26917D6A40CC}" dt="2026-08-31T17:16:50.625" v="19683" actId="20577"/>
        <pc:sldMkLst>
          <pc:docMk/>
          <pc:sldMk cId="3777910030" sldId="1478"/>
        </pc:sldMkLst>
        <pc:spChg chg="mod">
          <ac:chgData name="Sasportas, Kari (EEA)" userId="c8071022-d74d-4367-9cf7-9ae572771f17" providerId="ADAL" clId="{FAC66A4B-55A0-4433-906D-26917D6A40CC}" dt="2026-08-25T19:30:10.471" v="1599" actId="20577"/>
          <ac:spMkLst>
            <pc:docMk/>
            <pc:sldMk cId="3777910030" sldId="1478"/>
            <ac:spMk id="3" creationId="{FE8C53B6-D300-921D-F780-3BA09D8C77B5}"/>
          </ac:spMkLst>
        </pc:spChg>
      </pc:sldChg>
      <pc:sldChg chg="modSp mod">
        <pc:chgData name="Sasportas, Kari (EEA)" userId="c8071022-d74d-4367-9cf7-9ae572771f17" providerId="ADAL" clId="{FAC66A4B-55A0-4433-906D-26917D6A40CC}" dt="2026-08-26T15:35:27.608" v="3902" actId="2711"/>
        <pc:sldMkLst>
          <pc:docMk/>
          <pc:sldMk cId="305654352" sldId="1491"/>
        </pc:sldMkLst>
        <pc:spChg chg="mod">
          <ac:chgData name="Sasportas, Kari (EEA)" userId="c8071022-d74d-4367-9cf7-9ae572771f17" providerId="ADAL" clId="{FAC66A4B-55A0-4433-906D-26917D6A40CC}" dt="2026-08-26T15:35:18.608" v="3901" actId="207"/>
          <ac:spMkLst>
            <pc:docMk/>
            <pc:sldMk cId="305654352" sldId="1491"/>
            <ac:spMk id="5" creationId="{2248439C-8D73-9186-CCB7-3A08F9DC0328}"/>
          </ac:spMkLst>
        </pc:spChg>
        <pc:spChg chg="mod">
          <ac:chgData name="Sasportas, Kari (EEA)" userId="c8071022-d74d-4367-9cf7-9ae572771f17" providerId="ADAL" clId="{FAC66A4B-55A0-4433-906D-26917D6A40CC}" dt="2026-08-26T15:35:27.608" v="3902" actId="2711"/>
          <ac:spMkLst>
            <pc:docMk/>
            <pc:sldMk cId="305654352" sldId="1491"/>
            <ac:spMk id="9" creationId="{C09D88A5-78AB-29F8-7FBE-60D509A091F2}"/>
          </ac:spMkLst>
        </pc:spChg>
      </pc:sldChg>
      <pc:sldChg chg="modSp mod">
        <pc:chgData name="Sasportas, Kari (EEA)" userId="c8071022-d74d-4367-9cf7-9ae572771f17" providerId="ADAL" clId="{FAC66A4B-55A0-4433-906D-26917D6A40CC}" dt="2026-08-26T15:38:05.622" v="3926" actId="2711"/>
        <pc:sldMkLst>
          <pc:docMk/>
          <pc:sldMk cId="791303132" sldId="1493"/>
        </pc:sldMkLst>
        <pc:spChg chg="mod">
          <ac:chgData name="Sasportas, Kari (EEA)" userId="c8071022-d74d-4367-9cf7-9ae572771f17" providerId="ADAL" clId="{FAC66A4B-55A0-4433-906D-26917D6A40CC}" dt="2026-08-25T19:43:39.749" v="1623" actId="1076"/>
          <ac:spMkLst>
            <pc:docMk/>
            <pc:sldMk cId="791303132" sldId="1493"/>
            <ac:spMk id="2" creationId="{BEA79AE5-EFAC-D0EE-EF9E-AC57C865DE14}"/>
          </ac:spMkLst>
        </pc:spChg>
        <pc:spChg chg="mod">
          <ac:chgData name="Sasportas, Kari (EEA)" userId="c8071022-d74d-4367-9cf7-9ae572771f17" providerId="ADAL" clId="{FAC66A4B-55A0-4433-906D-26917D6A40CC}" dt="2026-08-26T15:37:56.999" v="3923" actId="2711"/>
          <ac:spMkLst>
            <pc:docMk/>
            <pc:sldMk cId="791303132" sldId="1493"/>
            <ac:spMk id="4" creationId="{DC3A5DA5-DA7B-06FE-BBAB-4D8C92FE9E1C}"/>
          </ac:spMkLst>
        </pc:spChg>
        <pc:spChg chg="mod">
          <ac:chgData name="Sasportas, Kari (EEA)" userId="c8071022-d74d-4367-9cf7-9ae572771f17" providerId="ADAL" clId="{FAC66A4B-55A0-4433-906D-26917D6A40CC}" dt="2026-08-26T15:37:52.337" v="3922" actId="2711"/>
          <ac:spMkLst>
            <pc:docMk/>
            <pc:sldMk cId="791303132" sldId="1493"/>
            <ac:spMk id="6" creationId="{ED59BB6C-EA85-7CCC-FAC2-19665DD3171A}"/>
          </ac:spMkLst>
        </pc:spChg>
        <pc:spChg chg="mod">
          <ac:chgData name="Sasportas, Kari (EEA)" userId="c8071022-d74d-4367-9cf7-9ae572771f17" providerId="ADAL" clId="{FAC66A4B-55A0-4433-906D-26917D6A40CC}" dt="2026-08-26T15:38:03.706" v="3925" actId="2711"/>
          <ac:spMkLst>
            <pc:docMk/>
            <pc:sldMk cId="791303132" sldId="1493"/>
            <ac:spMk id="7" creationId="{059660D0-98BC-7677-B234-D04309CF5529}"/>
          </ac:spMkLst>
        </pc:spChg>
        <pc:spChg chg="mod">
          <ac:chgData name="Sasportas, Kari (EEA)" userId="c8071022-d74d-4367-9cf7-9ae572771f17" providerId="ADAL" clId="{FAC66A4B-55A0-4433-906D-26917D6A40CC}" dt="2026-08-26T15:38:00.506" v="3924" actId="2711"/>
          <ac:spMkLst>
            <pc:docMk/>
            <pc:sldMk cId="791303132" sldId="1493"/>
            <ac:spMk id="9" creationId="{ACBB8D38-F960-1915-2409-A702D203CF6F}"/>
          </ac:spMkLst>
        </pc:spChg>
        <pc:spChg chg="mod">
          <ac:chgData name="Sasportas, Kari (EEA)" userId="c8071022-d74d-4367-9cf7-9ae572771f17" providerId="ADAL" clId="{FAC66A4B-55A0-4433-906D-26917D6A40CC}" dt="2026-08-26T15:38:05.622" v="3926" actId="2711"/>
          <ac:spMkLst>
            <pc:docMk/>
            <pc:sldMk cId="791303132" sldId="1493"/>
            <ac:spMk id="10" creationId="{64D5CACD-D29E-E642-ECE0-244C7B73F390}"/>
          </ac:spMkLst>
        </pc:spChg>
      </pc:sldChg>
      <pc:sldChg chg="modSp mod">
        <pc:chgData name="Sasportas, Kari (EEA)" userId="c8071022-d74d-4367-9cf7-9ae572771f17" providerId="ADAL" clId="{FAC66A4B-55A0-4433-906D-26917D6A40CC}" dt="2026-08-26T15:53:22.282" v="4477" actId="1076"/>
        <pc:sldMkLst>
          <pc:docMk/>
          <pc:sldMk cId="38847344" sldId="1500"/>
        </pc:sldMkLst>
        <pc:spChg chg="mod">
          <ac:chgData name="Sasportas, Kari (EEA)" userId="c8071022-d74d-4367-9cf7-9ae572771f17" providerId="ADAL" clId="{FAC66A4B-55A0-4433-906D-26917D6A40CC}" dt="2026-08-26T15:53:22.282" v="4477" actId="1076"/>
          <ac:spMkLst>
            <pc:docMk/>
            <pc:sldMk cId="38847344" sldId="1500"/>
            <ac:spMk id="5" creationId="{F46602F2-587D-F484-45A3-47BEDF58DCAA}"/>
          </ac:spMkLst>
        </pc:spChg>
        <pc:spChg chg="mod">
          <ac:chgData name="Sasportas, Kari (EEA)" userId="c8071022-d74d-4367-9cf7-9ae572771f17" providerId="ADAL" clId="{FAC66A4B-55A0-4433-906D-26917D6A40CC}" dt="2026-08-26T15:36:41.325" v="3911" actId="2711"/>
          <ac:spMkLst>
            <pc:docMk/>
            <pc:sldMk cId="38847344" sldId="1500"/>
            <ac:spMk id="7" creationId="{470E60C1-02E9-BCC9-49ED-3D4FD766ACC5}"/>
          </ac:spMkLst>
        </pc:spChg>
        <pc:spChg chg="mod">
          <ac:chgData name="Sasportas, Kari (EEA)" userId="c8071022-d74d-4367-9cf7-9ae572771f17" providerId="ADAL" clId="{FAC66A4B-55A0-4433-906D-26917D6A40CC}" dt="2026-08-26T15:36:45.515" v="3912" actId="2711"/>
          <ac:spMkLst>
            <pc:docMk/>
            <pc:sldMk cId="38847344" sldId="1500"/>
            <ac:spMk id="8" creationId="{C482A653-2EA9-EF9E-33D4-C93112132362}"/>
          </ac:spMkLst>
        </pc:spChg>
        <pc:spChg chg="mod">
          <ac:chgData name="Sasportas, Kari (EEA)" userId="c8071022-d74d-4367-9cf7-9ae572771f17" providerId="ADAL" clId="{FAC66A4B-55A0-4433-906D-26917D6A40CC}" dt="2026-08-26T15:36:48.486" v="3913" actId="2711"/>
          <ac:spMkLst>
            <pc:docMk/>
            <pc:sldMk cId="38847344" sldId="1500"/>
            <ac:spMk id="10" creationId="{B9473407-CC1E-F53B-1A30-6DA912C0BF65}"/>
          </ac:spMkLst>
        </pc:spChg>
        <pc:spChg chg="mod">
          <ac:chgData name="Sasportas, Kari (EEA)" userId="c8071022-d74d-4367-9cf7-9ae572771f17" providerId="ADAL" clId="{FAC66A4B-55A0-4433-906D-26917D6A40CC}" dt="2026-08-26T15:36:51.026" v="3914" actId="2711"/>
          <ac:spMkLst>
            <pc:docMk/>
            <pc:sldMk cId="38847344" sldId="1500"/>
            <ac:spMk id="11" creationId="{5AF871FC-92E9-F0C9-F7E4-5BD87A5950F5}"/>
          </ac:spMkLst>
        </pc:spChg>
        <pc:spChg chg="mod">
          <ac:chgData name="Sasportas, Kari (EEA)" userId="c8071022-d74d-4367-9cf7-9ae572771f17" providerId="ADAL" clId="{FAC66A4B-55A0-4433-906D-26917D6A40CC}" dt="2026-08-26T15:37:23.025" v="3921" actId="255"/>
          <ac:spMkLst>
            <pc:docMk/>
            <pc:sldMk cId="38847344" sldId="1500"/>
            <ac:spMk id="12" creationId="{172AB686-5B77-2284-E204-8C2E1D9D2D6C}"/>
          </ac:spMkLst>
        </pc:spChg>
        <pc:spChg chg="mod">
          <ac:chgData name="Sasportas, Kari (EEA)" userId="c8071022-d74d-4367-9cf7-9ae572771f17" providerId="ADAL" clId="{FAC66A4B-55A0-4433-906D-26917D6A40CC}" dt="2026-08-26T15:37:14.371" v="3920" actId="2711"/>
          <ac:spMkLst>
            <pc:docMk/>
            <pc:sldMk cId="38847344" sldId="1500"/>
            <ac:spMk id="13" creationId="{FBA7D019-D605-C42C-E525-C9550281F713}"/>
          </ac:spMkLst>
        </pc:spChg>
        <pc:spChg chg="mod">
          <ac:chgData name="Sasportas, Kari (EEA)" userId="c8071022-d74d-4367-9cf7-9ae572771f17" providerId="ADAL" clId="{FAC66A4B-55A0-4433-906D-26917D6A40CC}" dt="2026-08-26T15:36:35.739" v="3910" actId="2711"/>
          <ac:spMkLst>
            <pc:docMk/>
            <pc:sldMk cId="38847344" sldId="1500"/>
            <ac:spMk id="15" creationId="{F898AACD-9A81-9CC7-E62D-F726D7D57B1F}"/>
          </ac:spMkLst>
        </pc:spChg>
      </pc:sldChg>
      <pc:sldChg chg="modSp mod modCm">
        <pc:chgData name="Sasportas, Kari (EEA)" userId="c8071022-d74d-4367-9cf7-9ae572771f17" providerId="ADAL" clId="{FAC66A4B-55A0-4433-906D-26917D6A40CC}" dt="2026-08-31T17:30:59.600" v="19742" actId="113"/>
        <pc:sldMkLst>
          <pc:docMk/>
          <pc:sldMk cId="2094289321" sldId="1501"/>
        </pc:sldMkLst>
        <pc:spChg chg="mod">
          <ac:chgData name="Sasportas, Kari (EEA)" userId="c8071022-d74d-4367-9cf7-9ae572771f17" providerId="ADAL" clId="{FAC66A4B-55A0-4433-906D-26917D6A40CC}" dt="2026-08-31T17:30:59.600" v="19742" actId="113"/>
          <ac:spMkLst>
            <pc:docMk/>
            <pc:sldMk cId="2094289321" sldId="1501"/>
            <ac:spMk id="4" creationId="{3151E750-14DF-930B-5052-C7B15D6FC71D}"/>
          </ac:spMkLst>
        </pc:spChg>
        <pc:spChg chg="mod">
          <ac:chgData name="Sasportas, Kari (EEA)" userId="c8071022-d74d-4367-9cf7-9ae572771f17" providerId="ADAL" clId="{FAC66A4B-55A0-4433-906D-26917D6A40CC}" dt="2026-08-26T15:31:22.341" v="3877" actId="207"/>
          <ac:spMkLst>
            <pc:docMk/>
            <pc:sldMk cId="2094289321" sldId="1501"/>
            <ac:spMk id="8" creationId="{DB5AD05E-A6FF-24EA-659C-986B52B7E0F6}"/>
          </ac:spMkLst>
        </pc:spChg>
        <pc:graphicFrameChg chg="mod modGraphic">
          <ac:chgData name="Sasportas, Kari (EEA)" userId="c8071022-d74d-4367-9cf7-9ae572771f17" providerId="ADAL" clId="{FAC66A4B-55A0-4433-906D-26917D6A40CC}" dt="2026-08-31T17:30:33.997" v="19740" actId="14734"/>
          <ac:graphicFrameMkLst>
            <pc:docMk/>
            <pc:sldMk cId="2094289321" sldId="1501"/>
            <ac:graphicFrameMk id="2" creationId="{24ADD465-131C-53AB-4387-94D76CA90539}"/>
          </ac:graphicFrameMkLst>
        </pc:graphicFrameChg>
        <pc:extLst>
          <p:ext xmlns:p="http://schemas.openxmlformats.org/presentationml/2006/main" uri="{D6D511B9-2390-475A-947B-AFAB55BFBCF1}">
            <pc226:cmChg xmlns:pc226="http://schemas.microsoft.com/office/powerpoint/2022/06/main/command" chg="mod">
              <pc226:chgData name="Sasportas, Kari (EEA)" userId="c8071022-d74d-4367-9cf7-9ae572771f17" providerId="ADAL" clId="{FAC66A4B-55A0-4433-906D-26917D6A40CC}" dt="2026-08-31T17:19:58.457" v="19713" actId="20577"/>
              <pc2:cmMkLst xmlns:pc2="http://schemas.microsoft.com/office/powerpoint/2019/9/main/command">
                <pc:docMk/>
                <pc:sldMk cId="2094289321" sldId="1501"/>
                <pc2:cmMk id="{9B9135CF-CB96-43D9-8A9D-C1555993D499}"/>
              </pc2:cmMkLst>
            </pc226:cmChg>
          </p:ext>
        </pc:extLst>
      </pc:sldChg>
      <pc:sldChg chg="modSp mod">
        <pc:chgData name="Sasportas, Kari (EEA)" userId="c8071022-d74d-4367-9cf7-9ae572771f17" providerId="ADAL" clId="{FAC66A4B-55A0-4433-906D-26917D6A40CC}" dt="2026-08-26T15:30:01.648" v="3867" actId="255"/>
        <pc:sldMkLst>
          <pc:docMk/>
          <pc:sldMk cId="2498294104" sldId="1513"/>
        </pc:sldMkLst>
        <pc:spChg chg="mod">
          <ac:chgData name="Sasportas, Kari (EEA)" userId="c8071022-d74d-4367-9cf7-9ae572771f17" providerId="ADAL" clId="{FAC66A4B-55A0-4433-906D-26917D6A40CC}" dt="2026-08-26T15:30:01.648" v="3867" actId="255"/>
          <ac:spMkLst>
            <pc:docMk/>
            <pc:sldMk cId="2498294104" sldId="1513"/>
            <ac:spMk id="3" creationId="{EED6DAAF-0E0C-C53C-EEDE-125576F3E7C2}"/>
          </ac:spMkLst>
        </pc:spChg>
      </pc:sldChg>
      <pc:sldChg chg="addSp delSp modSp mod">
        <pc:chgData name="Sasportas, Kari (EEA)" userId="c8071022-d74d-4367-9cf7-9ae572771f17" providerId="ADAL" clId="{FAC66A4B-55A0-4433-906D-26917D6A40CC}" dt="2026-08-26T15:31:06.146" v="3876" actId="1076"/>
        <pc:sldMkLst>
          <pc:docMk/>
          <pc:sldMk cId="278184382" sldId="1514"/>
        </pc:sldMkLst>
        <pc:spChg chg="mod">
          <ac:chgData name="Sasportas, Kari (EEA)" userId="c8071022-d74d-4367-9cf7-9ae572771f17" providerId="ADAL" clId="{FAC66A4B-55A0-4433-906D-26917D6A40CC}" dt="2026-08-26T15:30:28.683" v="3871" actId="14100"/>
          <ac:spMkLst>
            <pc:docMk/>
            <pc:sldMk cId="278184382" sldId="1514"/>
            <ac:spMk id="4" creationId="{7399AEF3-0EC7-0116-4B04-7E605A5A2776}"/>
          </ac:spMkLst>
        </pc:spChg>
        <pc:spChg chg="mod">
          <ac:chgData name="Sasportas, Kari (EEA)" userId="c8071022-d74d-4367-9cf7-9ae572771f17" providerId="ADAL" clId="{FAC66A4B-55A0-4433-906D-26917D6A40CC}" dt="2026-08-26T15:31:06.146" v="3876" actId="1076"/>
          <ac:spMkLst>
            <pc:docMk/>
            <pc:sldMk cId="278184382" sldId="1514"/>
            <ac:spMk id="5" creationId="{C2FC044D-0747-C067-19E8-7221AF98A664}"/>
          </ac:spMkLst>
        </pc:spChg>
        <pc:cxnChg chg="add mod">
          <ac:chgData name="Sasportas, Kari (EEA)" userId="c8071022-d74d-4367-9cf7-9ae572771f17" providerId="ADAL" clId="{FAC66A4B-55A0-4433-906D-26917D6A40CC}" dt="2026-08-26T15:30:55.112" v="3875" actId="1076"/>
          <ac:cxnSpMkLst>
            <pc:docMk/>
            <pc:sldMk cId="278184382" sldId="1514"/>
            <ac:cxnSpMk id="2" creationId="{0EC1A929-FCF5-D3F1-3A16-5FD0EFD9DD05}"/>
          </ac:cxnSpMkLst>
        </pc:cxnChg>
        <pc:cxnChg chg="mod">
          <ac:chgData name="Sasportas, Kari (EEA)" userId="c8071022-d74d-4367-9cf7-9ae572771f17" providerId="ADAL" clId="{FAC66A4B-55A0-4433-906D-26917D6A40CC}" dt="2026-08-26T15:30:51.207" v="3874" actId="1076"/>
          <ac:cxnSpMkLst>
            <pc:docMk/>
            <pc:sldMk cId="278184382" sldId="1514"/>
            <ac:cxnSpMk id="9" creationId="{E53C521B-43C8-B749-9C00-A14676DEEDF6}"/>
          </ac:cxnSpMkLst>
        </pc:cxnChg>
      </pc:sldChg>
      <pc:sldChg chg="modSp mod">
        <pc:chgData name="Sasportas, Kari (EEA)" userId="c8071022-d74d-4367-9cf7-9ae572771f17" providerId="ADAL" clId="{FAC66A4B-55A0-4433-906D-26917D6A40CC}" dt="2026-08-31T18:11:18.863" v="19787" actId="20577"/>
        <pc:sldMkLst>
          <pc:docMk/>
          <pc:sldMk cId="3826713563" sldId="1516"/>
        </pc:sldMkLst>
        <pc:spChg chg="mod">
          <ac:chgData name="Sasportas, Kari (EEA)" userId="c8071022-d74d-4367-9cf7-9ae572771f17" providerId="ADAL" clId="{FAC66A4B-55A0-4433-906D-26917D6A40CC}" dt="2026-08-31T18:11:18.863" v="19787" actId="20577"/>
          <ac:spMkLst>
            <pc:docMk/>
            <pc:sldMk cId="3826713563" sldId="1516"/>
            <ac:spMk id="4" creationId="{1CC7AA19-03EA-5260-B636-2F6520F0AFD1}"/>
          </ac:spMkLst>
        </pc:spChg>
      </pc:sldChg>
      <pc:sldChg chg="modSp mod">
        <pc:chgData name="Sasportas, Kari (EEA)" userId="c8071022-d74d-4367-9cf7-9ae572771f17" providerId="ADAL" clId="{FAC66A4B-55A0-4433-906D-26917D6A40CC}" dt="2026-08-31T18:06:23.732" v="19783" actId="14100"/>
        <pc:sldMkLst>
          <pc:docMk/>
          <pc:sldMk cId="917953915" sldId="1522"/>
        </pc:sldMkLst>
        <pc:spChg chg="mod">
          <ac:chgData name="Sasportas, Kari (EEA)" userId="c8071022-d74d-4367-9cf7-9ae572771f17" providerId="ADAL" clId="{FAC66A4B-55A0-4433-906D-26917D6A40CC}" dt="2026-08-31T18:01:36.938" v="19776" actId="1076"/>
          <ac:spMkLst>
            <pc:docMk/>
            <pc:sldMk cId="917953915" sldId="1522"/>
            <ac:spMk id="3" creationId="{3F3B3370-E34F-1660-A568-019AB03EF0B2}"/>
          </ac:spMkLst>
        </pc:spChg>
        <pc:picChg chg="mod">
          <ac:chgData name="Sasportas, Kari (EEA)" userId="c8071022-d74d-4367-9cf7-9ae572771f17" providerId="ADAL" clId="{FAC66A4B-55A0-4433-906D-26917D6A40CC}" dt="2026-08-31T18:06:23.732" v="19783" actId="14100"/>
          <ac:picMkLst>
            <pc:docMk/>
            <pc:sldMk cId="917953915" sldId="1522"/>
            <ac:picMk id="5" creationId="{8A767312-B562-0CC6-9D73-E20951F45ABD}"/>
          </ac:picMkLst>
        </pc:picChg>
      </pc:sldChg>
      <pc:sldChg chg="addSp delSp modSp mod modNotesTx">
        <pc:chgData name="Sasportas, Kari (EEA)" userId="c8071022-d74d-4367-9cf7-9ae572771f17" providerId="ADAL" clId="{FAC66A4B-55A0-4433-906D-26917D6A40CC}" dt="2026-08-26T21:09:07.167" v="9980" actId="20577"/>
        <pc:sldMkLst>
          <pc:docMk/>
          <pc:sldMk cId="2354279715" sldId="1524"/>
        </pc:sldMkLst>
        <pc:spChg chg="ord">
          <ac:chgData name="Sasportas, Kari (EEA)" userId="c8071022-d74d-4367-9cf7-9ae572771f17" providerId="ADAL" clId="{FAC66A4B-55A0-4433-906D-26917D6A40CC}" dt="2026-08-25T19:45:24.912" v="1628" actId="13244"/>
          <ac:spMkLst>
            <pc:docMk/>
            <pc:sldMk cId="2354279715" sldId="1524"/>
            <ac:spMk id="6" creationId="{2827FEC0-2B8B-13FB-14D4-385BF01362AF}"/>
          </ac:spMkLst>
        </pc:spChg>
        <pc:spChg chg="mod ord">
          <ac:chgData name="Sasportas, Kari (EEA)" userId="c8071022-d74d-4367-9cf7-9ae572771f17" providerId="ADAL" clId="{FAC66A4B-55A0-4433-906D-26917D6A40CC}" dt="2026-08-26T14:13:15.421" v="3500" actId="113"/>
          <ac:spMkLst>
            <pc:docMk/>
            <pc:sldMk cId="2354279715" sldId="1524"/>
            <ac:spMk id="30" creationId="{1A9DE204-5D39-A7DA-0FEE-DDB15C8E3FAC}"/>
          </ac:spMkLst>
        </pc:spChg>
        <pc:picChg chg="mod">
          <ac:chgData name="Sasportas, Kari (EEA)" userId="c8071022-d74d-4367-9cf7-9ae572771f17" providerId="ADAL" clId="{FAC66A4B-55A0-4433-906D-26917D6A40CC}" dt="2026-08-25T19:46:39.027" v="1633" actId="962"/>
          <ac:picMkLst>
            <pc:docMk/>
            <pc:sldMk cId="2354279715" sldId="1524"/>
            <ac:picMk id="16" creationId="{ABAC5A64-8703-C670-123C-662AF2013910}"/>
          </ac:picMkLst>
        </pc:picChg>
        <pc:picChg chg="mod ord">
          <ac:chgData name="Sasportas, Kari (EEA)" userId="c8071022-d74d-4367-9cf7-9ae572771f17" providerId="ADAL" clId="{FAC66A4B-55A0-4433-906D-26917D6A40CC}" dt="2026-08-26T13:19:31.881" v="2429" actId="962"/>
          <ac:picMkLst>
            <pc:docMk/>
            <pc:sldMk cId="2354279715" sldId="1524"/>
            <ac:picMk id="31" creationId="{0760C918-B982-90E8-974D-CBE6A6225DA8}"/>
          </ac:picMkLst>
        </pc:picChg>
      </pc:sldChg>
      <pc:sldChg chg="addSp delSp modSp mod">
        <pc:chgData name="Sasportas, Kari (EEA)" userId="c8071022-d74d-4367-9cf7-9ae572771f17" providerId="ADAL" clId="{FAC66A4B-55A0-4433-906D-26917D6A40CC}" dt="2026-08-26T13:46:51.541" v="2669" actId="2711"/>
        <pc:sldMkLst>
          <pc:docMk/>
          <pc:sldMk cId="185776442" sldId="1525"/>
        </pc:sldMkLst>
        <pc:spChg chg="mod ord">
          <ac:chgData name="Sasportas, Kari (EEA)" userId="c8071022-d74d-4367-9cf7-9ae572771f17" providerId="ADAL" clId="{FAC66A4B-55A0-4433-906D-26917D6A40CC}" dt="2026-08-26T13:46:45.736" v="2668" actId="2711"/>
          <ac:spMkLst>
            <pc:docMk/>
            <pc:sldMk cId="185776442" sldId="1525"/>
            <ac:spMk id="5" creationId="{4B446E1A-2A03-102C-F947-ED3DEC28AA30}"/>
          </ac:spMkLst>
        </pc:spChg>
        <pc:spChg chg="mod ord">
          <ac:chgData name="Sasportas, Kari (EEA)" userId="c8071022-d74d-4367-9cf7-9ae572771f17" providerId="ADAL" clId="{FAC66A4B-55A0-4433-906D-26917D6A40CC}" dt="2026-08-26T13:46:40.066" v="2667" actId="2711"/>
          <ac:spMkLst>
            <pc:docMk/>
            <pc:sldMk cId="185776442" sldId="1525"/>
            <ac:spMk id="6" creationId="{9511C863-DCC0-6C5E-AF3F-6DF471F4B032}"/>
          </ac:spMkLst>
        </pc:spChg>
        <pc:spChg chg="mod">
          <ac:chgData name="Sasportas, Kari (EEA)" userId="c8071022-d74d-4367-9cf7-9ae572771f17" providerId="ADAL" clId="{FAC66A4B-55A0-4433-906D-26917D6A40CC}" dt="2026-08-26T13:46:51.541" v="2669" actId="2711"/>
          <ac:spMkLst>
            <pc:docMk/>
            <pc:sldMk cId="185776442" sldId="1525"/>
            <ac:spMk id="7" creationId="{CE61507F-1A92-1FE0-C1A8-E9069ED6D41A}"/>
          </ac:spMkLst>
        </pc:spChg>
        <pc:spChg chg="add mod ord">
          <ac:chgData name="Sasportas, Kari (EEA)" userId="c8071022-d74d-4367-9cf7-9ae572771f17" providerId="ADAL" clId="{FAC66A4B-55A0-4433-906D-26917D6A40CC}" dt="2026-08-26T13:28:16.950" v="2513" actId="13244"/>
          <ac:spMkLst>
            <pc:docMk/>
            <pc:sldMk cId="185776442" sldId="1525"/>
            <ac:spMk id="10" creationId="{5EEFD5CC-FABA-4425-B755-6B76ACAF6637}"/>
          </ac:spMkLst>
        </pc:spChg>
        <pc:picChg chg="ord">
          <ac:chgData name="Sasportas, Kari (EEA)" userId="c8071022-d74d-4367-9cf7-9ae572771f17" providerId="ADAL" clId="{FAC66A4B-55A0-4433-906D-26917D6A40CC}" dt="2026-08-25T19:50:04.334" v="1637" actId="13244"/>
          <ac:picMkLst>
            <pc:docMk/>
            <pc:sldMk cId="185776442" sldId="1525"/>
            <ac:picMk id="3" creationId="{AB74EB85-033E-AF2C-1B70-D60B386D9BEC}"/>
          </ac:picMkLst>
        </pc:picChg>
      </pc:sldChg>
      <pc:sldChg chg="delSp modSp mod modNotesTx">
        <pc:chgData name="Sasportas, Kari (EEA)" userId="c8071022-d74d-4367-9cf7-9ae572771f17" providerId="ADAL" clId="{FAC66A4B-55A0-4433-906D-26917D6A40CC}" dt="2026-08-26T16:53:51.699" v="5301" actId="20577"/>
        <pc:sldMkLst>
          <pc:docMk/>
          <pc:sldMk cId="2761872442" sldId="1530"/>
        </pc:sldMkLst>
        <pc:spChg chg="mod">
          <ac:chgData name="Sasportas, Kari (EEA)" userId="c8071022-d74d-4367-9cf7-9ae572771f17" providerId="ADAL" clId="{FAC66A4B-55A0-4433-906D-26917D6A40CC}" dt="2026-08-26T16:50:24.219" v="4481" actId="1076"/>
          <ac:spMkLst>
            <pc:docMk/>
            <pc:sldMk cId="2761872442" sldId="1530"/>
            <ac:spMk id="2" creationId="{7A9F5D25-D5DA-2692-1F65-24C1718E2C43}"/>
          </ac:spMkLst>
        </pc:spChg>
        <pc:spChg chg="mod ord">
          <ac:chgData name="Sasportas, Kari (EEA)" userId="c8071022-d74d-4367-9cf7-9ae572771f17" providerId="ADAL" clId="{FAC66A4B-55A0-4433-906D-26917D6A40CC}" dt="2026-08-26T14:37:07.281" v="3620" actId="2711"/>
          <ac:spMkLst>
            <pc:docMk/>
            <pc:sldMk cId="2761872442" sldId="1530"/>
            <ac:spMk id="8" creationId="{25583648-CE45-86AB-4B34-9159AE7F64D2}"/>
          </ac:spMkLst>
        </pc:spChg>
        <pc:spChg chg="mod ord">
          <ac:chgData name="Sasportas, Kari (EEA)" userId="c8071022-d74d-4367-9cf7-9ae572771f17" providerId="ADAL" clId="{FAC66A4B-55A0-4433-906D-26917D6A40CC}" dt="2026-08-26T14:39:17.373" v="3635" actId="13244"/>
          <ac:spMkLst>
            <pc:docMk/>
            <pc:sldMk cId="2761872442" sldId="1530"/>
            <ac:spMk id="13" creationId="{B329BF07-E8B6-C192-46E1-AD118690AF40}"/>
          </ac:spMkLst>
        </pc:spChg>
        <pc:spChg chg="mod topLvl">
          <ac:chgData name="Sasportas, Kari (EEA)" userId="c8071022-d74d-4367-9cf7-9ae572771f17" providerId="ADAL" clId="{FAC66A4B-55A0-4433-906D-26917D6A40CC}" dt="2026-08-26T15:08:55.068" v="3765" actId="165"/>
          <ac:spMkLst>
            <pc:docMk/>
            <pc:sldMk cId="2761872442" sldId="1530"/>
            <ac:spMk id="14" creationId="{792EB24B-3A41-021C-CFB7-065F5B4D5399}"/>
          </ac:spMkLst>
        </pc:spChg>
        <pc:spChg chg="mod ord">
          <ac:chgData name="Sasportas, Kari (EEA)" userId="c8071022-d74d-4367-9cf7-9ae572771f17" providerId="ADAL" clId="{FAC66A4B-55A0-4433-906D-26917D6A40CC}" dt="2026-08-26T15:11:07.274" v="3776" actId="14100"/>
          <ac:spMkLst>
            <pc:docMk/>
            <pc:sldMk cId="2761872442" sldId="1530"/>
            <ac:spMk id="15" creationId="{CB5E455B-360E-9F48-8E14-5B59A2392B34}"/>
          </ac:spMkLst>
        </pc:spChg>
        <pc:spChg chg="mod ord">
          <ac:chgData name="Sasportas, Kari (EEA)" userId="c8071022-d74d-4367-9cf7-9ae572771f17" providerId="ADAL" clId="{FAC66A4B-55A0-4433-906D-26917D6A40CC}" dt="2026-08-26T15:11:03.028" v="3775" actId="14100"/>
          <ac:spMkLst>
            <pc:docMk/>
            <pc:sldMk cId="2761872442" sldId="1530"/>
            <ac:spMk id="16" creationId="{190EF12E-348D-9D2A-C9E6-E91412723AA2}"/>
          </ac:spMkLst>
        </pc:spChg>
        <pc:spChg chg="mod ord">
          <ac:chgData name="Sasportas, Kari (EEA)" userId="c8071022-d74d-4367-9cf7-9ae572771f17" providerId="ADAL" clId="{FAC66A4B-55A0-4433-906D-26917D6A40CC}" dt="2026-08-26T16:50:14.581" v="4480" actId="1076"/>
          <ac:spMkLst>
            <pc:docMk/>
            <pc:sldMk cId="2761872442" sldId="1530"/>
            <ac:spMk id="17" creationId="{9F247D8E-6CD0-CABD-AC09-72A33B8D0721}"/>
          </ac:spMkLst>
        </pc:spChg>
        <pc:spChg chg="mod ord">
          <ac:chgData name="Sasportas, Kari (EEA)" userId="c8071022-d74d-4367-9cf7-9ae572771f17" providerId="ADAL" clId="{FAC66A4B-55A0-4433-906D-26917D6A40CC}" dt="2026-08-26T14:39:59.124" v="3637" actId="13244"/>
          <ac:spMkLst>
            <pc:docMk/>
            <pc:sldMk cId="2761872442" sldId="1530"/>
            <ac:spMk id="18" creationId="{4551A65C-2F5C-6C5B-D489-3CC42B5013D5}"/>
          </ac:spMkLst>
        </pc:spChg>
        <pc:spChg chg="mod ord">
          <ac:chgData name="Sasportas, Kari (EEA)" userId="c8071022-d74d-4367-9cf7-9ae572771f17" providerId="ADAL" clId="{FAC66A4B-55A0-4433-906D-26917D6A40CC}" dt="2026-08-26T14:40:07.878" v="3639" actId="13244"/>
          <ac:spMkLst>
            <pc:docMk/>
            <pc:sldMk cId="2761872442" sldId="1530"/>
            <ac:spMk id="19" creationId="{6F44D07A-89EB-1FFA-EE6B-FE1F62FECA19}"/>
          </ac:spMkLst>
        </pc:spChg>
        <pc:picChg chg="mod">
          <ac:chgData name="Sasportas, Kari (EEA)" userId="c8071022-d74d-4367-9cf7-9ae572771f17" providerId="ADAL" clId="{FAC66A4B-55A0-4433-906D-26917D6A40CC}" dt="2026-08-26T16:51:23.995" v="4759" actId="962"/>
          <ac:picMkLst>
            <pc:docMk/>
            <pc:sldMk cId="2761872442" sldId="1530"/>
            <ac:picMk id="6" creationId="{6A60D704-023C-C42D-7EAE-56BEA437BE51}"/>
          </ac:picMkLst>
        </pc:picChg>
        <pc:picChg chg="mod topLvl">
          <ac:chgData name="Sasportas, Kari (EEA)" userId="c8071022-d74d-4367-9cf7-9ae572771f17" providerId="ADAL" clId="{FAC66A4B-55A0-4433-906D-26917D6A40CC}" dt="2026-08-26T15:09:03.977" v="3766" actId="962"/>
          <ac:picMkLst>
            <pc:docMk/>
            <pc:sldMk cId="2761872442" sldId="1530"/>
            <ac:picMk id="12" creationId="{D60CC49B-4444-5E4F-C069-8DA25E0EC6C9}"/>
          </ac:picMkLst>
        </pc:picChg>
      </pc:sldChg>
      <pc:sldChg chg="delSp modSp mod">
        <pc:chgData name="Sasportas, Kari (EEA)" userId="c8071022-d74d-4367-9cf7-9ae572771f17" providerId="ADAL" clId="{FAC66A4B-55A0-4433-906D-26917D6A40CC}" dt="2026-08-26T16:59:37.896" v="5317" actId="255"/>
        <pc:sldMkLst>
          <pc:docMk/>
          <pc:sldMk cId="4090188377" sldId="1531"/>
        </pc:sldMkLst>
        <pc:spChg chg="mod ord">
          <ac:chgData name="Sasportas, Kari (EEA)" userId="c8071022-d74d-4367-9cf7-9ae572771f17" providerId="ADAL" clId="{FAC66A4B-55A0-4433-906D-26917D6A40CC}" dt="2026-08-26T14:46:34.940" v="3718" actId="255"/>
          <ac:spMkLst>
            <pc:docMk/>
            <pc:sldMk cId="4090188377" sldId="1531"/>
            <ac:spMk id="4" creationId="{DF05085C-5CBF-E9AC-E1DE-969B237B5C8A}"/>
          </ac:spMkLst>
        </pc:spChg>
        <pc:spChg chg="mod">
          <ac:chgData name="Sasportas, Kari (EEA)" userId="c8071022-d74d-4367-9cf7-9ae572771f17" providerId="ADAL" clId="{FAC66A4B-55A0-4433-906D-26917D6A40CC}" dt="2026-08-26T16:58:29.305" v="5307" actId="2711"/>
          <ac:spMkLst>
            <pc:docMk/>
            <pc:sldMk cId="4090188377" sldId="1531"/>
            <ac:spMk id="5" creationId="{615BD949-5233-8BF3-1CFC-7CDF0EBB2BB5}"/>
          </ac:spMkLst>
        </pc:spChg>
        <pc:spChg chg="mod">
          <ac:chgData name="Sasportas, Kari (EEA)" userId="c8071022-d74d-4367-9cf7-9ae572771f17" providerId="ADAL" clId="{FAC66A4B-55A0-4433-906D-26917D6A40CC}" dt="2026-08-26T16:59:30.421" v="5316" actId="1076"/>
          <ac:spMkLst>
            <pc:docMk/>
            <pc:sldMk cId="4090188377" sldId="1531"/>
            <ac:spMk id="6" creationId="{9DA4E6C2-4254-02A8-D479-BD711C5B8D3D}"/>
          </ac:spMkLst>
        </pc:spChg>
        <pc:spChg chg="mod">
          <ac:chgData name="Sasportas, Kari (EEA)" userId="c8071022-d74d-4367-9cf7-9ae572771f17" providerId="ADAL" clId="{FAC66A4B-55A0-4433-906D-26917D6A40CC}" dt="2026-08-26T16:58:53.645" v="5309" actId="14100"/>
          <ac:spMkLst>
            <pc:docMk/>
            <pc:sldMk cId="4090188377" sldId="1531"/>
            <ac:spMk id="7" creationId="{DFCCD0C5-3F36-9E9F-FF2B-A88A2F3DBE9B}"/>
          </ac:spMkLst>
        </pc:spChg>
        <pc:spChg chg="mod ord topLvl">
          <ac:chgData name="Sasportas, Kari (EEA)" userId="c8071022-d74d-4367-9cf7-9ae572771f17" providerId="ADAL" clId="{FAC66A4B-55A0-4433-906D-26917D6A40CC}" dt="2026-08-26T16:59:37.896" v="5317" actId="255"/>
          <ac:spMkLst>
            <pc:docMk/>
            <pc:sldMk cId="4090188377" sldId="1531"/>
            <ac:spMk id="14" creationId="{A0AC5B1D-C7B3-8C40-42CC-690C28DEFBC6}"/>
          </ac:spMkLst>
        </pc:spChg>
        <pc:spChg chg="mod ord">
          <ac:chgData name="Sasportas, Kari (EEA)" userId="c8071022-d74d-4367-9cf7-9ae572771f17" providerId="ADAL" clId="{FAC66A4B-55A0-4433-906D-26917D6A40CC}" dt="2026-08-26T14:46:41.072" v="3719" actId="2711"/>
          <ac:spMkLst>
            <pc:docMk/>
            <pc:sldMk cId="4090188377" sldId="1531"/>
            <ac:spMk id="22" creationId="{AFDE4410-5B83-B3C6-BDF1-0F1D666D1589}"/>
          </ac:spMkLst>
        </pc:spChg>
        <pc:spChg chg="mod topLvl">
          <ac:chgData name="Sasportas, Kari (EEA)" userId="c8071022-d74d-4367-9cf7-9ae572771f17" providerId="ADAL" clId="{FAC66A4B-55A0-4433-906D-26917D6A40CC}" dt="2026-08-26T16:59:25.613" v="5314" actId="255"/>
          <ac:spMkLst>
            <pc:docMk/>
            <pc:sldMk cId="4090188377" sldId="1531"/>
            <ac:spMk id="27" creationId="{865C49A0-8DAF-C611-8BA7-DF31B3590CA1}"/>
          </ac:spMkLst>
        </pc:spChg>
        <pc:picChg chg="mod">
          <ac:chgData name="Sasportas, Kari (EEA)" userId="c8071022-d74d-4367-9cf7-9ae572771f17" providerId="ADAL" clId="{FAC66A4B-55A0-4433-906D-26917D6A40CC}" dt="2026-08-26T14:47:41.008" v="3721" actId="962"/>
          <ac:picMkLst>
            <pc:docMk/>
            <pc:sldMk cId="4090188377" sldId="1531"/>
            <ac:picMk id="8" creationId="{078B5F71-B1E0-4BA1-7102-CF9FB8F62A23}"/>
          </ac:picMkLst>
        </pc:picChg>
        <pc:picChg chg="mod topLvl">
          <ac:chgData name="Sasportas, Kari (EEA)" userId="c8071022-d74d-4367-9cf7-9ae572771f17" providerId="ADAL" clId="{FAC66A4B-55A0-4433-906D-26917D6A40CC}" dt="2026-08-26T15:12:59.072" v="3782" actId="962"/>
          <ac:picMkLst>
            <pc:docMk/>
            <pc:sldMk cId="4090188377" sldId="1531"/>
            <ac:picMk id="23" creationId="{7D1D3176-F8FB-330C-B616-0025E6E12B65}"/>
          </ac:picMkLst>
        </pc:picChg>
        <pc:picChg chg="mod">
          <ac:chgData name="Sasportas, Kari (EEA)" userId="c8071022-d74d-4367-9cf7-9ae572771f17" providerId="ADAL" clId="{FAC66A4B-55A0-4433-906D-26917D6A40CC}" dt="2026-08-26T14:48:31.439" v="3724" actId="962"/>
          <ac:picMkLst>
            <pc:docMk/>
            <pc:sldMk cId="4090188377" sldId="1531"/>
            <ac:picMk id="25" creationId="{14873B23-8A84-CE53-7F88-EA55885B445D}"/>
          </ac:picMkLst>
        </pc:picChg>
        <pc:picChg chg="mod topLvl">
          <ac:chgData name="Sasportas, Kari (EEA)" userId="c8071022-d74d-4367-9cf7-9ae572771f17" providerId="ADAL" clId="{FAC66A4B-55A0-4433-906D-26917D6A40CC}" dt="2026-08-26T15:12:58.127" v="3781" actId="962"/>
          <ac:picMkLst>
            <pc:docMk/>
            <pc:sldMk cId="4090188377" sldId="1531"/>
            <ac:picMk id="26" creationId="{A56E2D33-43D4-7B30-DB75-09D00335485D}"/>
          </ac:picMkLst>
        </pc:picChg>
      </pc:sldChg>
      <pc:sldChg chg="modSp mod">
        <pc:chgData name="Sasportas, Kari (EEA)" userId="c8071022-d74d-4367-9cf7-9ae572771f17" providerId="ADAL" clId="{FAC66A4B-55A0-4433-906D-26917D6A40CC}" dt="2026-08-31T17:41:13.069" v="19759" actId="255"/>
        <pc:sldMkLst>
          <pc:docMk/>
          <pc:sldMk cId="3356620091" sldId="1532"/>
        </pc:sldMkLst>
        <pc:spChg chg="mod ord">
          <ac:chgData name="Sasportas, Kari (EEA)" userId="c8071022-d74d-4367-9cf7-9ae572771f17" providerId="ADAL" clId="{FAC66A4B-55A0-4433-906D-26917D6A40CC}" dt="2026-08-31T17:41:13.069" v="19759" actId="255"/>
          <ac:spMkLst>
            <pc:docMk/>
            <pc:sldMk cId="3356620091" sldId="1532"/>
            <ac:spMk id="21" creationId="{D911A34D-D9A7-006B-AB7D-38301DE594DC}"/>
          </ac:spMkLst>
        </pc:spChg>
        <pc:graphicFrameChg chg="mod modGraphic">
          <ac:chgData name="Sasportas, Kari (EEA)" userId="c8071022-d74d-4367-9cf7-9ae572771f17" providerId="ADAL" clId="{FAC66A4B-55A0-4433-906D-26917D6A40CC}" dt="2026-08-26T15:49:05.963" v="4460" actId="962"/>
          <ac:graphicFrameMkLst>
            <pc:docMk/>
            <pc:sldMk cId="3356620091" sldId="1532"/>
            <ac:graphicFrameMk id="4" creationId="{6A2A8288-855D-CC87-08FD-182DDEF93625}"/>
          </ac:graphicFrameMkLst>
        </pc:graphicFrameChg>
        <pc:picChg chg="mod">
          <ac:chgData name="Sasportas, Kari (EEA)" userId="c8071022-d74d-4367-9cf7-9ae572771f17" providerId="ADAL" clId="{FAC66A4B-55A0-4433-906D-26917D6A40CC}" dt="2026-08-26T19:07:43.691" v="7902" actId="962"/>
          <ac:picMkLst>
            <pc:docMk/>
            <pc:sldMk cId="3356620091" sldId="1532"/>
            <ac:picMk id="5" creationId="{26B44ED8-FE22-E9E3-4943-5D40F1FCF9E2}"/>
          </ac:picMkLst>
        </pc:picChg>
        <pc:picChg chg="mod">
          <ac:chgData name="Sasportas, Kari (EEA)" userId="c8071022-d74d-4367-9cf7-9ae572771f17" providerId="ADAL" clId="{FAC66A4B-55A0-4433-906D-26917D6A40CC}" dt="2026-08-26T15:49:56.515" v="4462" actId="962"/>
          <ac:picMkLst>
            <pc:docMk/>
            <pc:sldMk cId="3356620091" sldId="1532"/>
            <ac:picMk id="6" creationId="{3D41FA6A-A294-F068-F0D6-A9194FD7DD14}"/>
          </ac:picMkLst>
        </pc:picChg>
        <pc:picChg chg="mod">
          <ac:chgData name="Sasportas, Kari (EEA)" userId="c8071022-d74d-4367-9cf7-9ae572771f17" providerId="ADAL" clId="{FAC66A4B-55A0-4433-906D-26917D6A40CC}" dt="2026-08-27T18:45:03.561" v="11761" actId="1076"/>
          <ac:picMkLst>
            <pc:docMk/>
            <pc:sldMk cId="3356620091" sldId="1532"/>
            <ac:picMk id="7" creationId="{AE601F0F-273C-DBDA-EB7C-ECA25EFF5F43}"/>
          </ac:picMkLst>
        </pc:picChg>
        <pc:picChg chg="mod">
          <ac:chgData name="Sasportas, Kari (EEA)" userId="c8071022-d74d-4367-9cf7-9ae572771f17" providerId="ADAL" clId="{FAC66A4B-55A0-4433-906D-26917D6A40CC}" dt="2026-08-27T18:44:59.893" v="11760" actId="1076"/>
          <ac:picMkLst>
            <pc:docMk/>
            <pc:sldMk cId="3356620091" sldId="1532"/>
            <ac:picMk id="8" creationId="{65F6EE7E-261E-45E3-E776-43F43D613E54}"/>
          </ac:picMkLst>
        </pc:picChg>
        <pc:picChg chg="mod">
          <ac:chgData name="Sasportas, Kari (EEA)" userId="c8071022-d74d-4367-9cf7-9ae572771f17" providerId="ADAL" clId="{FAC66A4B-55A0-4433-906D-26917D6A40CC}" dt="2026-08-26T15:50:32.798" v="4465" actId="962"/>
          <ac:picMkLst>
            <pc:docMk/>
            <pc:sldMk cId="3356620091" sldId="1532"/>
            <ac:picMk id="9" creationId="{2413E900-B0C3-C021-57B8-30CE4615AB06}"/>
          </ac:picMkLst>
        </pc:picChg>
        <pc:picChg chg="mod">
          <ac:chgData name="Sasportas, Kari (EEA)" userId="c8071022-d74d-4367-9cf7-9ae572771f17" providerId="ADAL" clId="{FAC66A4B-55A0-4433-906D-26917D6A40CC}" dt="2026-08-26T15:50:46.245" v="4466" actId="962"/>
          <ac:picMkLst>
            <pc:docMk/>
            <pc:sldMk cId="3356620091" sldId="1532"/>
            <ac:picMk id="10" creationId="{369D4ECF-9901-5696-F677-01AEE18CC23B}"/>
          </ac:picMkLst>
        </pc:picChg>
        <pc:picChg chg="mod">
          <ac:chgData name="Sasportas, Kari (EEA)" userId="c8071022-d74d-4367-9cf7-9ae572771f17" providerId="ADAL" clId="{FAC66A4B-55A0-4433-906D-26917D6A40CC}" dt="2026-08-26T15:50:59.381" v="4467" actId="962"/>
          <ac:picMkLst>
            <pc:docMk/>
            <pc:sldMk cId="3356620091" sldId="1532"/>
            <ac:picMk id="11" creationId="{B4E78FFA-B4F6-6B48-520A-C583EE423169}"/>
          </ac:picMkLst>
        </pc:picChg>
        <pc:picChg chg="mod">
          <ac:chgData name="Sasportas, Kari (EEA)" userId="c8071022-d74d-4367-9cf7-9ae572771f17" providerId="ADAL" clId="{FAC66A4B-55A0-4433-906D-26917D6A40CC}" dt="2026-08-26T15:51:13.199" v="4468" actId="962"/>
          <ac:picMkLst>
            <pc:docMk/>
            <pc:sldMk cId="3356620091" sldId="1532"/>
            <ac:picMk id="12" creationId="{0DF14471-3D57-9065-630B-0BA4C6D05F3D}"/>
          </ac:picMkLst>
        </pc:picChg>
        <pc:picChg chg="mod">
          <ac:chgData name="Sasportas, Kari (EEA)" userId="c8071022-d74d-4367-9cf7-9ae572771f17" providerId="ADAL" clId="{FAC66A4B-55A0-4433-906D-26917D6A40CC}" dt="2026-08-26T15:51:25.612" v="4469" actId="962"/>
          <ac:picMkLst>
            <pc:docMk/>
            <pc:sldMk cId="3356620091" sldId="1532"/>
            <ac:picMk id="13" creationId="{FBB95C9B-EFB2-87AA-99C0-54FA2D8F6CFA}"/>
          </ac:picMkLst>
        </pc:picChg>
        <pc:picChg chg="mod">
          <ac:chgData name="Sasportas, Kari (EEA)" userId="c8071022-d74d-4367-9cf7-9ae572771f17" providerId="ADAL" clId="{FAC66A4B-55A0-4433-906D-26917D6A40CC}" dt="2026-08-26T15:51:38.165" v="4470" actId="962"/>
          <ac:picMkLst>
            <pc:docMk/>
            <pc:sldMk cId="3356620091" sldId="1532"/>
            <ac:picMk id="14" creationId="{34817904-6488-1665-BEF2-993CE22BB8C9}"/>
          </ac:picMkLst>
        </pc:picChg>
        <pc:picChg chg="mod">
          <ac:chgData name="Sasportas, Kari (EEA)" userId="c8071022-d74d-4367-9cf7-9ae572771f17" providerId="ADAL" clId="{FAC66A4B-55A0-4433-906D-26917D6A40CC}" dt="2026-08-26T15:51:50.559" v="4471" actId="962"/>
          <ac:picMkLst>
            <pc:docMk/>
            <pc:sldMk cId="3356620091" sldId="1532"/>
            <ac:picMk id="15" creationId="{B6F4F57D-A0E4-9BA7-CB0C-272050B46ABB}"/>
          </ac:picMkLst>
        </pc:picChg>
        <pc:picChg chg="mod">
          <ac:chgData name="Sasportas, Kari (EEA)" userId="c8071022-d74d-4367-9cf7-9ae572771f17" providerId="ADAL" clId="{FAC66A4B-55A0-4433-906D-26917D6A40CC}" dt="2026-08-26T15:52:02.276" v="4472" actId="962"/>
          <ac:picMkLst>
            <pc:docMk/>
            <pc:sldMk cId="3356620091" sldId="1532"/>
            <ac:picMk id="16" creationId="{6F2B42EA-A3DC-99D8-116B-F3406E16DF5E}"/>
          </ac:picMkLst>
        </pc:picChg>
        <pc:picChg chg="mod">
          <ac:chgData name="Sasportas, Kari (EEA)" userId="c8071022-d74d-4367-9cf7-9ae572771f17" providerId="ADAL" clId="{FAC66A4B-55A0-4433-906D-26917D6A40CC}" dt="2026-08-26T15:52:13.814" v="4473" actId="962"/>
          <ac:picMkLst>
            <pc:docMk/>
            <pc:sldMk cId="3356620091" sldId="1532"/>
            <ac:picMk id="17" creationId="{C7E6DCAA-4F0A-E21F-0543-523920473B38}"/>
          </ac:picMkLst>
        </pc:picChg>
        <pc:picChg chg="mod">
          <ac:chgData name="Sasportas, Kari (EEA)" userId="c8071022-d74d-4367-9cf7-9ae572771f17" providerId="ADAL" clId="{FAC66A4B-55A0-4433-906D-26917D6A40CC}" dt="2026-08-26T15:52:25.914" v="4474" actId="962"/>
          <ac:picMkLst>
            <pc:docMk/>
            <pc:sldMk cId="3356620091" sldId="1532"/>
            <ac:picMk id="18" creationId="{EC247315-E74D-3341-C450-46C74ECABC09}"/>
          </ac:picMkLst>
        </pc:picChg>
        <pc:picChg chg="mod">
          <ac:chgData name="Sasportas, Kari (EEA)" userId="c8071022-d74d-4367-9cf7-9ae572771f17" providerId="ADAL" clId="{FAC66A4B-55A0-4433-906D-26917D6A40CC}" dt="2026-08-26T15:52:40.682" v="4475" actId="962"/>
          <ac:picMkLst>
            <pc:docMk/>
            <pc:sldMk cId="3356620091" sldId="1532"/>
            <ac:picMk id="19" creationId="{9C7CC5EA-1660-16AC-039C-5E42A49F7BE3}"/>
          </ac:picMkLst>
        </pc:picChg>
        <pc:picChg chg="mod">
          <ac:chgData name="Sasportas, Kari (EEA)" userId="c8071022-d74d-4367-9cf7-9ae572771f17" providerId="ADAL" clId="{FAC66A4B-55A0-4433-906D-26917D6A40CC}" dt="2026-08-26T15:52:51.636" v="4476" actId="962"/>
          <ac:picMkLst>
            <pc:docMk/>
            <pc:sldMk cId="3356620091" sldId="1532"/>
            <ac:picMk id="20" creationId="{060D9F7E-6FCC-9722-4DC1-8D4209B4C3C5}"/>
          </ac:picMkLst>
        </pc:picChg>
      </pc:sldChg>
      <pc:sldChg chg="modSp mod">
        <pc:chgData name="Sasportas, Kari (EEA)" userId="c8071022-d74d-4367-9cf7-9ae572771f17" providerId="ADAL" clId="{FAC66A4B-55A0-4433-906D-26917D6A40CC}" dt="2026-08-31T18:06:49.334" v="19786" actId="14100"/>
        <pc:sldMkLst>
          <pc:docMk/>
          <pc:sldMk cId="3396506577" sldId="1554"/>
        </pc:sldMkLst>
        <pc:picChg chg="mod">
          <ac:chgData name="Sasportas, Kari (EEA)" userId="c8071022-d74d-4367-9cf7-9ae572771f17" providerId="ADAL" clId="{FAC66A4B-55A0-4433-906D-26917D6A40CC}" dt="2026-08-31T18:06:49.334" v="19786" actId="14100"/>
          <ac:picMkLst>
            <pc:docMk/>
            <pc:sldMk cId="3396506577" sldId="1554"/>
            <ac:picMk id="5" creationId="{CAE8DF73-137B-DCE9-DC55-2A79C83AB5CA}"/>
          </ac:picMkLst>
        </pc:picChg>
      </pc:sldChg>
      <pc:sldChg chg="modSp mod">
        <pc:chgData name="Sasportas, Kari (EEA)" userId="c8071022-d74d-4367-9cf7-9ae572771f17" providerId="ADAL" clId="{FAC66A4B-55A0-4433-906D-26917D6A40CC}" dt="2026-08-31T18:06:29.214" v="19784" actId="14100"/>
        <pc:sldMkLst>
          <pc:docMk/>
          <pc:sldMk cId="1183459814" sldId="1555"/>
        </pc:sldMkLst>
        <pc:picChg chg="mod">
          <ac:chgData name="Sasportas, Kari (EEA)" userId="c8071022-d74d-4367-9cf7-9ae572771f17" providerId="ADAL" clId="{FAC66A4B-55A0-4433-906D-26917D6A40CC}" dt="2026-08-31T18:06:29.214" v="19784" actId="14100"/>
          <ac:picMkLst>
            <pc:docMk/>
            <pc:sldMk cId="1183459814" sldId="1555"/>
            <ac:picMk id="7" creationId="{9D0DE250-0830-FDA1-845A-A97EE7779844}"/>
          </ac:picMkLst>
        </pc:picChg>
      </pc:sldChg>
      <pc:sldChg chg="modSp mod">
        <pc:chgData name="Sasportas, Kari (EEA)" userId="c8071022-d74d-4367-9cf7-9ae572771f17" providerId="ADAL" clId="{FAC66A4B-55A0-4433-906D-26917D6A40CC}" dt="2026-08-31T18:05:59.700" v="19782" actId="1076"/>
        <pc:sldMkLst>
          <pc:docMk/>
          <pc:sldMk cId="3934338562" sldId="1557"/>
        </pc:sldMkLst>
        <pc:spChg chg="mod">
          <ac:chgData name="Sasportas, Kari (EEA)" userId="c8071022-d74d-4367-9cf7-9ae572771f17" providerId="ADAL" clId="{FAC66A4B-55A0-4433-906D-26917D6A40CC}" dt="2026-08-31T18:05:59.700" v="19782" actId="1076"/>
          <ac:spMkLst>
            <pc:docMk/>
            <pc:sldMk cId="3934338562" sldId="1557"/>
            <ac:spMk id="3" creationId="{8A486E83-4597-D3DF-7F48-2459204208B4}"/>
          </ac:spMkLst>
        </pc:spChg>
        <pc:picChg chg="mod">
          <ac:chgData name="Sasportas, Kari (EEA)" userId="c8071022-d74d-4367-9cf7-9ae572771f17" providerId="ADAL" clId="{FAC66A4B-55A0-4433-906D-26917D6A40CC}" dt="2026-08-31T18:05:56.207" v="19781" actId="1076"/>
          <ac:picMkLst>
            <pc:docMk/>
            <pc:sldMk cId="3934338562" sldId="1557"/>
            <ac:picMk id="5" creationId="{433FA05C-B510-A04B-603E-D5F6D1C3E7DB}"/>
          </ac:picMkLst>
        </pc:picChg>
      </pc:sldChg>
      <pc:sldChg chg="modSp mod">
        <pc:chgData name="Sasportas, Kari (EEA)" userId="c8071022-d74d-4367-9cf7-9ae572771f17" providerId="ADAL" clId="{FAC66A4B-55A0-4433-906D-26917D6A40CC}" dt="2026-08-31T18:06:42.688" v="19785" actId="14100"/>
        <pc:sldMkLst>
          <pc:docMk/>
          <pc:sldMk cId="3265604439" sldId="1558"/>
        </pc:sldMkLst>
        <pc:picChg chg="mod">
          <ac:chgData name="Sasportas, Kari (EEA)" userId="c8071022-d74d-4367-9cf7-9ae572771f17" providerId="ADAL" clId="{FAC66A4B-55A0-4433-906D-26917D6A40CC}" dt="2026-08-31T18:06:42.688" v="19785" actId="14100"/>
          <ac:picMkLst>
            <pc:docMk/>
            <pc:sldMk cId="3265604439" sldId="1558"/>
            <ac:picMk id="5" creationId="{7D1854DF-E835-FCAF-AACC-BB1509358E09}"/>
          </ac:picMkLst>
        </pc:picChg>
      </pc:sldChg>
      <pc:sldChg chg="addSp delSp modSp mod">
        <pc:chgData name="Sasportas, Kari (EEA)" userId="c8071022-d74d-4367-9cf7-9ae572771f17" providerId="ADAL" clId="{FAC66A4B-55A0-4433-906D-26917D6A40CC}" dt="2026-08-26T13:48:32.327" v="2682" actId="2711"/>
        <pc:sldMkLst>
          <pc:docMk/>
          <pc:sldMk cId="1003966842" sldId="3791"/>
        </pc:sldMkLst>
        <pc:spChg chg="mod">
          <ac:chgData name="Sasportas, Kari (EEA)" userId="c8071022-d74d-4367-9cf7-9ae572771f17" providerId="ADAL" clId="{FAC66A4B-55A0-4433-906D-26917D6A40CC}" dt="2026-08-26T13:47:31.768" v="2674" actId="2711"/>
          <ac:spMkLst>
            <pc:docMk/>
            <pc:sldMk cId="1003966842" sldId="3791"/>
            <ac:spMk id="2" creationId="{4D06C765-8D52-824B-23F8-79232FAC7064}"/>
          </ac:spMkLst>
        </pc:spChg>
        <pc:spChg chg="mod ord">
          <ac:chgData name="Sasportas, Kari (EEA)" userId="c8071022-d74d-4367-9cf7-9ae572771f17" providerId="ADAL" clId="{FAC66A4B-55A0-4433-906D-26917D6A40CC}" dt="2026-08-26T13:47:26.479" v="2673" actId="2711"/>
          <ac:spMkLst>
            <pc:docMk/>
            <pc:sldMk cId="1003966842" sldId="3791"/>
            <ac:spMk id="3" creationId="{7D88D043-0E8C-6423-86DE-98F2BA5AA743}"/>
          </ac:spMkLst>
        </pc:spChg>
        <pc:spChg chg="mod">
          <ac:chgData name="Sasportas, Kari (EEA)" userId="c8071022-d74d-4367-9cf7-9ae572771f17" providerId="ADAL" clId="{FAC66A4B-55A0-4433-906D-26917D6A40CC}" dt="2026-08-26T13:47:37.578" v="2675" actId="2711"/>
          <ac:spMkLst>
            <pc:docMk/>
            <pc:sldMk cId="1003966842" sldId="3791"/>
            <ac:spMk id="4" creationId="{2194D365-380E-CC0A-5F64-747E6A4A5411}"/>
          </ac:spMkLst>
        </pc:spChg>
        <pc:spChg chg="add mod ord">
          <ac:chgData name="Sasportas, Kari (EEA)" userId="c8071022-d74d-4367-9cf7-9ae572771f17" providerId="ADAL" clId="{FAC66A4B-55A0-4433-906D-26917D6A40CC}" dt="2026-08-26T13:29:58.845" v="2559" actId="13244"/>
          <ac:spMkLst>
            <pc:docMk/>
            <pc:sldMk cId="1003966842" sldId="3791"/>
            <ac:spMk id="5" creationId="{603E5325-4B55-CF3A-14EB-6F8E4E8A921F}"/>
          </ac:spMkLst>
        </pc:spChg>
        <pc:spChg chg="mod">
          <ac:chgData name="Sasportas, Kari (EEA)" userId="c8071022-d74d-4367-9cf7-9ae572771f17" providerId="ADAL" clId="{FAC66A4B-55A0-4433-906D-26917D6A40CC}" dt="2026-08-26T13:47:20.754" v="2672" actId="1076"/>
          <ac:spMkLst>
            <pc:docMk/>
            <pc:sldMk cId="1003966842" sldId="3791"/>
            <ac:spMk id="9" creationId="{66549865-D5DC-08F8-219C-E6E4D2C99C2F}"/>
          </ac:spMkLst>
        </pc:spChg>
        <pc:spChg chg="mod">
          <ac:chgData name="Sasportas, Kari (EEA)" userId="c8071022-d74d-4367-9cf7-9ae572771f17" providerId="ADAL" clId="{FAC66A4B-55A0-4433-906D-26917D6A40CC}" dt="2026-08-26T13:48:03.972" v="2679" actId="2711"/>
          <ac:spMkLst>
            <pc:docMk/>
            <pc:sldMk cId="1003966842" sldId="3791"/>
            <ac:spMk id="11" creationId="{CFB5E04D-DAEF-751E-FCB2-A372D463F640}"/>
          </ac:spMkLst>
        </pc:spChg>
        <pc:spChg chg="mod ord">
          <ac:chgData name="Sasportas, Kari (EEA)" userId="c8071022-d74d-4367-9cf7-9ae572771f17" providerId="ADAL" clId="{FAC66A4B-55A0-4433-906D-26917D6A40CC}" dt="2026-08-26T13:48:25.562" v="2681" actId="255"/>
          <ac:spMkLst>
            <pc:docMk/>
            <pc:sldMk cId="1003966842" sldId="3791"/>
            <ac:spMk id="12" creationId="{9736E6EC-EEA9-AD5A-745F-1B11E20FE527}"/>
          </ac:spMkLst>
        </pc:spChg>
        <pc:spChg chg="mod ord">
          <ac:chgData name="Sasportas, Kari (EEA)" userId="c8071022-d74d-4367-9cf7-9ae572771f17" providerId="ADAL" clId="{FAC66A4B-55A0-4433-906D-26917D6A40CC}" dt="2026-08-26T13:48:32.327" v="2682" actId="2711"/>
          <ac:spMkLst>
            <pc:docMk/>
            <pc:sldMk cId="1003966842" sldId="3791"/>
            <ac:spMk id="15" creationId="{19889B5E-0E57-A3D9-DECA-0C0C05ADC74A}"/>
          </ac:spMkLst>
        </pc:spChg>
        <pc:spChg chg="mod ord">
          <ac:chgData name="Sasportas, Kari (EEA)" userId="c8071022-d74d-4367-9cf7-9ae572771f17" providerId="ADAL" clId="{FAC66A4B-55A0-4433-906D-26917D6A40CC}" dt="2026-08-26T13:47:53.901" v="2678" actId="1076"/>
          <ac:spMkLst>
            <pc:docMk/>
            <pc:sldMk cId="1003966842" sldId="3791"/>
            <ac:spMk id="22" creationId="{0363C8C4-0950-5DF0-7A3C-B3D8FB0D89E4}"/>
          </ac:spMkLst>
        </pc:spChg>
        <pc:picChg chg="mod ord">
          <ac:chgData name="Sasportas, Kari (EEA)" userId="c8071022-d74d-4367-9cf7-9ae572771f17" providerId="ADAL" clId="{FAC66A4B-55A0-4433-906D-26917D6A40CC}" dt="2026-08-26T13:33:20.245" v="2572" actId="962"/>
          <ac:picMkLst>
            <pc:docMk/>
            <pc:sldMk cId="1003966842" sldId="3791"/>
            <ac:picMk id="18" creationId="{3E8C060E-1819-4E7B-E8F6-5ECF48270AAA}"/>
          </ac:picMkLst>
        </pc:picChg>
        <pc:picChg chg="mod ord">
          <ac:chgData name="Sasportas, Kari (EEA)" userId="c8071022-d74d-4367-9cf7-9ae572771f17" providerId="ADAL" clId="{FAC66A4B-55A0-4433-906D-26917D6A40CC}" dt="2026-08-26T13:33:23.633" v="2573" actId="962"/>
          <ac:picMkLst>
            <pc:docMk/>
            <pc:sldMk cId="1003966842" sldId="3791"/>
            <ac:picMk id="19" creationId="{F28989EE-6BBC-2C40-68BC-FC444C4880C8}"/>
          </ac:picMkLst>
        </pc:picChg>
        <pc:picChg chg="mod ord">
          <ac:chgData name="Sasportas, Kari (EEA)" userId="c8071022-d74d-4367-9cf7-9ae572771f17" providerId="ADAL" clId="{FAC66A4B-55A0-4433-906D-26917D6A40CC}" dt="2026-08-26T13:33:38.732" v="2576" actId="962"/>
          <ac:picMkLst>
            <pc:docMk/>
            <pc:sldMk cId="1003966842" sldId="3791"/>
            <ac:picMk id="20" creationId="{DEB5AA45-8A66-BFA7-5353-46D931CA6B80}"/>
          </ac:picMkLst>
        </pc:picChg>
      </pc:sldChg>
      <pc:sldChg chg="ord">
        <pc:chgData name="Sasportas, Kari (EEA)" userId="c8071022-d74d-4367-9cf7-9ae572771f17" providerId="ADAL" clId="{FAC66A4B-55A0-4433-906D-26917D6A40CC}" dt="2026-08-26T14:52:24.667" v="3749"/>
        <pc:sldMkLst>
          <pc:docMk/>
          <pc:sldMk cId="91541446" sldId="3792"/>
        </pc:sldMkLst>
      </pc:sldChg>
      <pc:sldChg chg="modSp mod">
        <pc:chgData name="Sasportas, Kari (EEA)" userId="c8071022-d74d-4367-9cf7-9ae572771f17" providerId="ADAL" clId="{FAC66A4B-55A0-4433-906D-26917D6A40CC}" dt="2026-08-25T20:43:26.100" v="2369" actId="1076"/>
        <pc:sldMkLst>
          <pc:docMk/>
          <pc:sldMk cId="1763524205" sldId="3798"/>
        </pc:sldMkLst>
        <pc:spChg chg="mod">
          <ac:chgData name="Sasportas, Kari (EEA)" userId="c8071022-d74d-4367-9cf7-9ae572771f17" providerId="ADAL" clId="{FAC66A4B-55A0-4433-906D-26917D6A40CC}" dt="2026-08-25T20:43:26.100" v="2369" actId="1076"/>
          <ac:spMkLst>
            <pc:docMk/>
            <pc:sldMk cId="1763524205" sldId="3798"/>
            <ac:spMk id="2" creationId="{DDE9C0F0-D586-912D-D812-1F458C963353}"/>
          </ac:spMkLst>
        </pc:spChg>
        <pc:spChg chg="mod">
          <ac:chgData name="Sasportas, Kari (EEA)" userId="c8071022-d74d-4367-9cf7-9ae572771f17" providerId="ADAL" clId="{FAC66A4B-55A0-4433-906D-26917D6A40CC}" dt="2026-08-25T20:41:27.854" v="2356" actId="113"/>
          <ac:spMkLst>
            <pc:docMk/>
            <pc:sldMk cId="1763524205" sldId="3798"/>
            <ac:spMk id="3" creationId="{30C24D12-63AD-83D2-956C-93D4376A8305}"/>
          </ac:spMkLst>
        </pc:spChg>
      </pc:sldChg>
      <pc:sldChg chg="modSp mod ord modNotesTx">
        <pc:chgData name="Sasportas, Kari (EEA)" userId="c8071022-d74d-4367-9cf7-9ae572771f17" providerId="ADAL" clId="{FAC66A4B-55A0-4433-906D-26917D6A40CC}" dt="2026-09-01T17:58:34.046" v="19912" actId="6549"/>
        <pc:sldMkLst>
          <pc:docMk/>
          <pc:sldMk cId="493709366" sldId="3799"/>
        </pc:sldMkLst>
        <pc:spChg chg="mod">
          <ac:chgData name="Sasportas, Kari (EEA)" userId="c8071022-d74d-4367-9cf7-9ae572771f17" providerId="ADAL" clId="{FAC66A4B-55A0-4433-906D-26917D6A40CC}" dt="2026-08-31T17:52:54.526" v="19775" actId="1076"/>
          <ac:spMkLst>
            <pc:docMk/>
            <pc:sldMk cId="493709366" sldId="3799"/>
            <ac:spMk id="3" creationId="{5D6BB439-5EED-628A-867C-63D383B09321}"/>
          </ac:spMkLst>
        </pc:spChg>
        <pc:picChg chg="mod">
          <ac:chgData name="Sasportas, Kari (EEA)" userId="c8071022-d74d-4367-9cf7-9ae572771f17" providerId="ADAL" clId="{FAC66A4B-55A0-4433-906D-26917D6A40CC}" dt="2026-08-25T20:11:07.531" v="1821" actId="962"/>
          <ac:picMkLst>
            <pc:docMk/>
            <pc:sldMk cId="493709366" sldId="3799"/>
            <ac:picMk id="4" creationId="{38124D65-CAF2-870D-A170-A03D501EAEA3}"/>
          </ac:picMkLst>
        </pc:picChg>
      </pc:sldChg>
      <pc:sldChg chg="modSp mod ord">
        <pc:chgData name="Sasportas, Kari (EEA)" userId="c8071022-d74d-4367-9cf7-9ae572771f17" providerId="ADAL" clId="{FAC66A4B-55A0-4433-906D-26917D6A40CC}" dt="2026-08-31T17:52:27.085" v="19774" actId="113"/>
        <pc:sldMkLst>
          <pc:docMk/>
          <pc:sldMk cId="1686497852" sldId="3800"/>
        </pc:sldMkLst>
        <pc:spChg chg="mod">
          <ac:chgData name="Sasportas, Kari (EEA)" userId="c8071022-d74d-4367-9cf7-9ae572771f17" providerId="ADAL" clId="{FAC66A4B-55A0-4433-906D-26917D6A40CC}" dt="2026-08-31T17:52:27.085" v="19774" actId="113"/>
          <ac:spMkLst>
            <pc:docMk/>
            <pc:sldMk cId="1686497852" sldId="3800"/>
            <ac:spMk id="3" creationId="{AA314219-79C1-E344-C5AF-33398E7D4A8D}"/>
          </ac:spMkLst>
        </pc:spChg>
      </pc:sldChg>
      <pc:sldChg chg="modSp mod">
        <pc:chgData name="Sasportas, Kari (EEA)" userId="c8071022-d74d-4367-9cf7-9ae572771f17" providerId="ADAL" clId="{FAC66A4B-55A0-4433-906D-26917D6A40CC}" dt="2026-08-27T18:30:46.557" v="11749" actId="20577"/>
        <pc:sldMkLst>
          <pc:docMk/>
          <pc:sldMk cId="3907495379" sldId="3801"/>
        </pc:sldMkLst>
        <pc:spChg chg="mod">
          <ac:chgData name="Sasportas, Kari (EEA)" userId="c8071022-d74d-4367-9cf7-9ae572771f17" providerId="ADAL" clId="{FAC66A4B-55A0-4433-906D-26917D6A40CC}" dt="2026-08-27T18:30:46.557" v="11749" actId="20577"/>
          <ac:spMkLst>
            <pc:docMk/>
            <pc:sldMk cId="3907495379" sldId="3801"/>
            <ac:spMk id="4" creationId="{1C13CC08-EE4B-647A-5221-7F1AEF9474CA}"/>
          </ac:spMkLst>
        </pc:spChg>
      </pc:sldChg>
      <pc:sldChg chg="modSp mod modNotesTx">
        <pc:chgData name="Sasportas, Kari (EEA)" userId="c8071022-d74d-4367-9cf7-9ae572771f17" providerId="ADAL" clId="{FAC66A4B-55A0-4433-906D-26917D6A40CC}" dt="2026-09-01T17:58:27.103" v="19911" actId="6549"/>
        <pc:sldMkLst>
          <pc:docMk/>
          <pc:sldMk cId="1178284708" sldId="3802"/>
        </pc:sldMkLst>
        <pc:spChg chg="mod">
          <ac:chgData name="Sasportas, Kari (EEA)" userId="c8071022-d74d-4367-9cf7-9ae572771f17" providerId="ADAL" clId="{FAC66A4B-55A0-4433-906D-26917D6A40CC}" dt="2026-08-31T17:52:08.026" v="19772" actId="255"/>
          <ac:spMkLst>
            <pc:docMk/>
            <pc:sldMk cId="1178284708" sldId="3802"/>
            <ac:spMk id="2" creationId="{9D2EFB7F-7AC4-2078-0233-4D648B60805F}"/>
          </ac:spMkLst>
        </pc:spChg>
        <pc:spChg chg="mod">
          <ac:chgData name="Sasportas, Kari (EEA)" userId="c8071022-d74d-4367-9cf7-9ae572771f17" providerId="ADAL" clId="{FAC66A4B-55A0-4433-906D-26917D6A40CC}" dt="2026-08-31T17:51:48.277" v="19771" actId="113"/>
          <ac:spMkLst>
            <pc:docMk/>
            <pc:sldMk cId="1178284708" sldId="3802"/>
            <ac:spMk id="3" creationId="{746947D4-E3AB-53D0-0340-23220FE0B630}"/>
          </ac:spMkLst>
        </pc:spChg>
      </pc:sldChg>
      <pc:sldChg chg="modSp mod modNotesTx">
        <pc:chgData name="Sasportas, Kari (EEA)" userId="c8071022-d74d-4367-9cf7-9ae572771f17" providerId="ADAL" clId="{FAC66A4B-55A0-4433-906D-26917D6A40CC}" dt="2026-09-01T17:58:41.146" v="19913" actId="6549"/>
        <pc:sldMkLst>
          <pc:docMk/>
          <pc:sldMk cId="42146281" sldId="3803"/>
        </pc:sldMkLst>
        <pc:spChg chg="mod">
          <ac:chgData name="Sasportas, Kari (EEA)" userId="c8071022-d74d-4367-9cf7-9ae572771f17" providerId="ADAL" clId="{FAC66A4B-55A0-4433-906D-26917D6A40CC}" dt="2026-08-26T18:58:56.688" v="7901" actId="1076"/>
          <ac:spMkLst>
            <pc:docMk/>
            <pc:sldMk cId="42146281" sldId="3803"/>
            <ac:spMk id="2" creationId="{EC7D61C8-6B54-DE9A-E2D3-91FC15AB1F69}"/>
          </ac:spMkLst>
        </pc:spChg>
        <pc:spChg chg="mod">
          <ac:chgData name="Sasportas, Kari (EEA)" userId="c8071022-d74d-4367-9cf7-9ae572771f17" providerId="ADAL" clId="{FAC66A4B-55A0-4433-906D-26917D6A40CC}" dt="2026-08-26T18:44:52.070" v="6642" actId="20577"/>
          <ac:spMkLst>
            <pc:docMk/>
            <pc:sldMk cId="42146281" sldId="3803"/>
            <ac:spMk id="3" creationId="{EC3C8124-1C9C-C411-A073-662C4E44B1BB}"/>
          </ac:spMkLst>
        </pc:spChg>
      </pc:sldChg>
      <pc:sldChg chg="addSp delSp modSp mod modNotesTx">
        <pc:chgData name="Sasportas, Kari (EEA)" userId="c8071022-d74d-4367-9cf7-9ae572771f17" providerId="ADAL" clId="{FAC66A4B-55A0-4433-906D-26917D6A40CC}" dt="2026-09-01T17:58:46.642" v="19914" actId="6549"/>
        <pc:sldMkLst>
          <pc:docMk/>
          <pc:sldMk cId="3026515107" sldId="3804"/>
        </pc:sldMkLst>
        <pc:spChg chg="mod">
          <ac:chgData name="Sasportas, Kari (EEA)" userId="c8071022-d74d-4367-9cf7-9ae572771f17" providerId="ADAL" clId="{FAC66A4B-55A0-4433-906D-26917D6A40CC}" dt="2026-08-25T20:42:27.092" v="2357" actId="1076"/>
          <ac:spMkLst>
            <pc:docMk/>
            <pc:sldMk cId="3026515107" sldId="3804"/>
            <ac:spMk id="3" creationId="{F5428961-0D88-A843-6108-3F25A2427FB7}"/>
          </ac:spMkLst>
        </pc:spChg>
        <pc:spChg chg="add mod ord">
          <ac:chgData name="Sasportas, Kari (EEA)" userId="c8071022-d74d-4367-9cf7-9ae572771f17" providerId="ADAL" clId="{FAC66A4B-55A0-4433-906D-26917D6A40CC}" dt="2026-08-25T20:42:32.291" v="2358" actId="1076"/>
          <ac:spMkLst>
            <pc:docMk/>
            <pc:sldMk cId="3026515107" sldId="3804"/>
            <ac:spMk id="4" creationId="{182F1FBE-D24E-770F-2ABE-3E2833E49E6F}"/>
          </ac:spMkLst>
        </pc:spChg>
        <pc:picChg chg="ord">
          <ac:chgData name="Sasportas, Kari (EEA)" userId="c8071022-d74d-4367-9cf7-9ae572771f17" providerId="ADAL" clId="{FAC66A4B-55A0-4433-906D-26917D6A40CC}" dt="2026-08-25T20:19:05.659" v="1861" actId="13244"/>
          <ac:picMkLst>
            <pc:docMk/>
            <pc:sldMk cId="3026515107" sldId="3804"/>
            <ac:picMk id="7" creationId="{0E7AD142-4C94-AF1C-457F-67EB1A27BB38}"/>
          </ac:picMkLst>
        </pc:picChg>
        <pc:picChg chg="add del ord">
          <ac:chgData name="Sasportas, Kari (EEA)" userId="c8071022-d74d-4367-9cf7-9ae572771f17" providerId="ADAL" clId="{FAC66A4B-55A0-4433-906D-26917D6A40CC}" dt="2026-08-26T19:16:19.680" v="7904" actId="478"/>
          <ac:picMkLst>
            <pc:docMk/>
            <pc:sldMk cId="3026515107" sldId="3804"/>
            <ac:picMk id="11" creationId="{623978F3-AEB5-FEEE-1F5C-412128FE3991}"/>
          </ac:picMkLst>
        </pc:picChg>
        <pc:picChg chg="mod">
          <ac:chgData name="Sasportas, Kari (EEA)" userId="c8071022-d74d-4367-9cf7-9ae572771f17" providerId="ADAL" clId="{FAC66A4B-55A0-4433-906D-26917D6A40CC}" dt="2026-08-25T20:19:16.284" v="1862" actId="1076"/>
          <ac:picMkLst>
            <pc:docMk/>
            <pc:sldMk cId="3026515107" sldId="3804"/>
            <ac:picMk id="15" creationId="{508D2598-F296-95DD-6979-D4DAB8DC5517}"/>
          </ac:picMkLst>
        </pc:picChg>
      </pc:sldChg>
      <pc:sldChg chg="addSp delSp modSp new mod modNotesTx">
        <pc:chgData name="Sasportas, Kari (EEA)" userId="c8071022-d74d-4367-9cf7-9ae572771f17" providerId="ADAL" clId="{FAC66A4B-55A0-4433-906D-26917D6A40CC}" dt="2026-08-31T17:46:48.309" v="19769" actId="20577"/>
        <pc:sldMkLst>
          <pc:docMk/>
          <pc:sldMk cId="785801351" sldId="3805"/>
        </pc:sldMkLst>
        <pc:spChg chg="mod">
          <ac:chgData name="Sasportas, Kari (EEA)" userId="c8071022-d74d-4367-9cf7-9ae572771f17" providerId="ADAL" clId="{FAC66A4B-55A0-4433-906D-26917D6A40CC}" dt="2026-08-31T17:45:51.521" v="19767" actId="1076"/>
          <ac:spMkLst>
            <pc:docMk/>
            <pc:sldMk cId="785801351" sldId="3805"/>
            <ac:spMk id="3" creationId="{338CBBF6-B4BD-E8BB-9FA7-6B9FA4CB1B23}"/>
          </ac:spMkLst>
        </pc:spChg>
        <pc:spChg chg="add mod">
          <ac:chgData name="Sasportas, Kari (EEA)" userId="c8071022-d74d-4367-9cf7-9ae572771f17" providerId="ADAL" clId="{FAC66A4B-55A0-4433-906D-26917D6A40CC}" dt="2026-08-26T15:05:40.444" v="3761" actId="962"/>
          <ac:spMkLst>
            <pc:docMk/>
            <pc:sldMk cId="785801351" sldId="3805"/>
            <ac:spMk id="4" creationId="{82648E72-C7C0-9781-8821-52C48432A03B}"/>
          </ac:spMkLst>
        </pc:spChg>
        <pc:spChg chg="add mod">
          <ac:chgData name="Sasportas, Kari (EEA)" userId="c8071022-d74d-4367-9cf7-9ae572771f17" providerId="ADAL" clId="{FAC66A4B-55A0-4433-906D-26917D6A40CC}" dt="2026-08-26T15:05:40.444" v="3761" actId="962"/>
          <ac:spMkLst>
            <pc:docMk/>
            <pc:sldMk cId="785801351" sldId="3805"/>
            <ac:spMk id="5" creationId="{FB10DC2A-2D06-4A1D-F883-644CA22A59F6}"/>
          </ac:spMkLst>
        </pc:spChg>
        <pc:spChg chg="mod topLvl">
          <ac:chgData name="Sasportas, Kari (EEA)" userId="c8071022-d74d-4367-9cf7-9ae572771f17" providerId="ADAL" clId="{FAC66A4B-55A0-4433-906D-26917D6A40CC}" dt="2026-08-26T15:06:44.603" v="3763" actId="165"/>
          <ac:spMkLst>
            <pc:docMk/>
            <pc:sldMk cId="785801351" sldId="3805"/>
            <ac:spMk id="8" creationId="{6A25E105-BBC8-C9F1-F6CE-C8789E2E321E}"/>
          </ac:spMkLst>
        </pc:spChg>
        <pc:spChg chg="add mod">
          <ac:chgData name="Sasportas, Kari (EEA)" userId="c8071022-d74d-4367-9cf7-9ae572771f17" providerId="ADAL" clId="{FAC66A4B-55A0-4433-906D-26917D6A40CC}" dt="2026-08-31T17:46:15.627" v="19768" actId="255"/>
          <ac:spMkLst>
            <pc:docMk/>
            <pc:sldMk cId="785801351" sldId="3805"/>
            <ac:spMk id="9" creationId="{DEB0D76F-BE6B-FCBB-BEC0-BEE0A13F40B1}"/>
          </ac:spMkLst>
        </pc:spChg>
        <pc:spChg chg="add mod">
          <ac:chgData name="Sasportas, Kari (EEA)" userId="c8071022-d74d-4367-9cf7-9ae572771f17" providerId="ADAL" clId="{FAC66A4B-55A0-4433-906D-26917D6A40CC}" dt="2026-08-26T15:05:40.444" v="3761" actId="962"/>
          <ac:spMkLst>
            <pc:docMk/>
            <pc:sldMk cId="785801351" sldId="3805"/>
            <ac:spMk id="11" creationId="{BCD051AF-AA28-2494-0C21-D5F0F17F439A}"/>
          </ac:spMkLst>
        </pc:spChg>
        <pc:graphicFrameChg chg="add mod">
          <ac:chgData name="Sasportas, Kari (EEA)" userId="c8071022-d74d-4367-9cf7-9ae572771f17" providerId="ADAL" clId="{FAC66A4B-55A0-4433-906D-26917D6A40CC}" dt="2026-08-31T17:45:45.414" v="19766" actId="1076"/>
          <ac:graphicFrameMkLst>
            <pc:docMk/>
            <pc:sldMk cId="785801351" sldId="3805"/>
            <ac:graphicFrameMk id="10" creationId="{7BBEC6A4-5AA3-728F-48B0-0A2F4FEAE902}"/>
          </ac:graphicFrameMkLst>
        </pc:graphicFrameChg>
        <pc:picChg chg="mod topLvl">
          <ac:chgData name="Sasportas, Kari (EEA)" userId="c8071022-d74d-4367-9cf7-9ae572771f17" providerId="ADAL" clId="{FAC66A4B-55A0-4433-906D-26917D6A40CC}" dt="2026-08-26T15:07:11.969" v="3764" actId="962"/>
          <ac:picMkLst>
            <pc:docMk/>
            <pc:sldMk cId="785801351" sldId="3805"/>
            <ac:picMk id="7" creationId="{6C076E88-8422-C675-22DF-1F1986D8F50D}"/>
          </ac:picMkLst>
        </pc:picChg>
      </pc:sldChg>
      <pc:sldChg chg="modSp mod">
        <pc:chgData name="Sasportas, Kari (EEA)" userId="c8071022-d74d-4367-9cf7-9ae572771f17" providerId="ADAL" clId="{FAC66A4B-55A0-4433-906D-26917D6A40CC}" dt="2026-08-31T16:20:40.677" v="19226" actId="962"/>
        <pc:sldMkLst>
          <pc:docMk/>
          <pc:sldMk cId="323881501" sldId="3806"/>
        </pc:sldMkLst>
        <pc:spChg chg="mod">
          <ac:chgData name="Sasportas, Kari (EEA)" userId="c8071022-d74d-4367-9cf7-9ae572771f17" providerId="ADAL" clId="{FAC66A4B-55A0-4433-906D-26917D6A40CC}" dt="2026-08-31T16:15:09.391" v="17789" actId="1076"/>
          <ac:spMkLst>
            <pc:docMk/>
            <pc:sldMk cId="323881501" sldId="3806"/>
            <ac:spMk id="2" creationId="{02C52A54-1D54-50D7-B09B-602ECC2F1390}"/>
          </ac:spMkLst>
        </pc:spChg>
        <pc:spChg chg="mod">
          <ac:chgData name="Sasportas, Kari (EEA)" userId="c8071022-d74d-4367-9cf7-9ae572771f17" providerId="ADAL" clId="{FAC66A4B-55A0-4433-906D-26917D6A40CC}" dt="2026-08-31T16:16:17.451" v="17794" actId="1076"/>
          <ac:spMkLst>
            <pc:docMk/>
            <pc:sldMk cId="323881501" sldId="3806"/>
            <ac:spMk id="3" creationId="{ADF5CA02-061F-D12D-306B-43700D4E4136}"/>
          </ac:spMkLst>
        </pc:spChg>
        <pc:spChg chg="mod">
          <ac:chgData name="Sasportas, Kari (EEA)" userId="c8071022-d74d-4367-9cf7-9ae572771f17" providerId="ADAL" clId="{FAC66A4B-55A0-4433-906D-26917D6A40CC}" dt="2026-08-31T16:16:03.191" v="17791" actId="1076"/>
          <ac:spMkLst>
            <pc:docMk/>
            <pc:sldMk cId="323881501" sldId="3806"/>
            <ac:spMk id="4" creationId="{A2A07CA4-5600-E8F8-BF8E-9722CE38821A}"/>
          </ac:spMkLst>
        </pc:spChg>
        <pc:picChg chg="mod ord">
          <ac:chgData name="Sasportas, Kari (EEA)" userId="c8071022-d74d-4367-9cf7-9ae572771f17" providerId="ADAL" clId="{FAC66A4B-55A0-4433-906D-26917D6A40CC}" dt="2026-08-31T16:18:04.505" v="18194" actId="962"/>
          <ac:picMkLst>
            <pc:docMk/>
            <pc:sldMk cId="323881501" sldId="3806"/>
            <ac:picMk id="6" creationId="{F48D40B6-2A34-B3EF-9BDE-C18CCBDBC566}"/>
          </ac:picMkLst>
        </pc:picChg>
        <pc:picChg chg="mod ord">
          <ac:chgData name="Sasportas, Kari (EEA)" userId="c8071022-d74d-4367-9cf7-9ae572771f17" providerId="ADAL" clId="{FAC66A4B-55A0-4433-906D-26917D6A40CC}" dt="2026-08-31T16:19:28.128" v="18642" actId="962"/>
          <ac:picMkLst>
            <pc:docMk/>
            <pc:sldMk cId="323881501" sldId="3806"/>
            <ac:picMk id="8" creationId="{90380D64-E9DA-41E8-663E-5F893F04FE6B}"/>
          </ac:picMkLst>
        </pc:picChg>
        <pc:picChg chg="mod">
          <ac:chgData name="Sasportas, Kari (EEA)" userId="c8071022-d74d-4367-9cf7-9ae572771f17" providerId="ADAL" clId="{FAC66A4B-55A0-4433-906D-26917D6A40CC}" dt="2026-08-31T16:20:40.677" v="19226" actId="962"/>
          <ac:picMkLst>
            <pc:docMk/>
            <pc:sldMk cId="323881501" sldId="3806"/>
            <ac:picMk id="10" creationId="{FDF54633-6CEA-F547-EFB4-60EDF6858685}"/>
          </ac:picMkLst>
        </pc:picChg>
      </pc:sldChg>
      <pc:sldChg chg="modSp mod">
        <pc:chgData name="Sasportas, Kari (EEA)" userId="c8071022-d74d-4367-9cf7-9ae572771f17" providerId="ADAL" clId="{FAC66A4B-55A0-4433-906D-26917D6A40CC}" dt="2026-08-31T18:21:15.021" v="19792" actId="20577"/>
        <pc:sldMkLst>
          <pc:docMk/>
          <pc:sldMk cId="4097216407" sldId="3807"/>
        </pc:sldMkLst>
        <pc:spChg chg="mod">
          <ac:chgData name="Sasportas, Kari (EEA)" userId="c8071022-d74d-4367-9cf7-9ae572771f17" providerId="ADAL" clId="{FAC66A4B-55A0-4433-906D-26917D6A40CC}" dt="2026-08-31T17:18:44.621" v="19687"/>
          <ac:spMkLst>
            <pc:docMk/>
            <pc:sldMk cId="4097216407" sldId="3807"/>
            <ac:spMk id="2" creationId="{90C0B356-6781-8140-BF24-D80BDFE28F8F}"/>
          </ac:spMkLst>
        </pc:spChg>
        <pc:graphicFrameChg chg="mod modGraphic">
          <ac:chgData name="Sasportas, Kari (EEA)" userId="c8071022-d74d-4367-9cf7-9ae572771f17" providerId="ADAL" clId="{FAC66A4B-55A0-4433-906D-26917D6A40CC}" dt="2026-08-31T18:21:15.021" v="19792" actId="20577"/>
          <ac:graphicFrameMkLst>
            <pc:docMk/>
            <pc:sldMk cId="4097216407" sldId="3807"/>
            <ac:graphicFrameMk id="4" creationId="{9909C4D7-DFE2-0E58-72E8-FFB1EC7C9E90}"/>
          </ac:graphicFrameMkLst>
        </pc:graphicFrameChg>
      </pc:sldChg>
      <pc:sldChg chg="addSp delSp modSp new mod">
        <pc:chgData name="Sasportas, Kari (EEA)" userId="c8071022-d74d-4367-9cf7-9ae572771f17" providerId="ADAL" clId="{FAC66A4B-55A0-4433-906D-26917D6A40CC}" dt="2026-09-01T14:43:24.856" v="19905" actId="962"/>
        <pc:sldMkLst>
          <pc:docMk/>
          <pc:sldMk cId="722329218" sldId="3808"/>
        </pc:sldMkLst>
        <pc:spChg chg="add mod">
          <ac:chgData name="Sasportas, Kari (EEA)" userId="c8071022-d74d-4367-9cf7-9ae572771f17" providerId="ADAL" clId="{FAC66A4B-55A0-4433-906D-26917D6A40CC}" dt="2026-09-01T14:41:48.392" v="19827"/>
          <ac:spMkLst>
            <pc:docMk/>
            <pc:sldMk cId="722329218" sldId="3808"/>
            <ac:spMk id="6" creationId="{830830DE-A2B6-0152-DCA5-92193C25768F}"/>
          </ac:spMkLst>
        </pc:spChg>
        <pc:spChg chg="add mod">
          <ac:chgData name="Sasportas, Kari (EEA)" userId="c8071022-d74d-4367-9cf7-9ae572771f17" providerId="ADAL" clId="{FAC66A4B-55A0-4433-906D-26917D6A40CC}" dt="2026-09-01T14:41:48.392" v="19827"/>
          <ac:spMkLst>
            <pc:docMk/>
            <pc:sldMk cId="722329218" sldId="3808"/>
            <ac:spMk id="7" creationId="{EC4C5D4D-356D-55CA-1CDC-105A2D6E2BAF}"/>
          </ac:spMkLst>
        </pc:spChg>
        <pc:spChg chg="add mod">
          <ac:chgData name="Sasportas, Kari (EEA)" userId="c8071022-d74d-4367-9cf7-9ae572771f17" providerId="ADAL" clId="{FAC66A4B-55A0-4433-906D-26917D6A40CC}" dt="2026-09-01T14:41:48.392" v="19827"/>
          <ac:spMkLst>
            <pc:docMk/>
            <pc:sldMk cId="722329218" sldId="3808"/>
            <ac:spMk id="9" creationId="{2112029D-1E2F-5BB0-B5E9-5F13E9C409F6}"/>
          </ac:spMkLst>
        </pc:spChg>
        <pc:spChg chg="add mod">
          <ac:chgData name="Sasportas, Kari (EEA)" userId="c8071022-d74d-4367-9cf7-9ae572771f17" providerId="ADAL" clId="{FAC66A4B-55A0-4433-906D-26917D6A40CC}" dt="2026-09-01T14:41:48.392" v="19827"/>
          <ac:spMkLst>
            <pc:docMk/>
            <pc:sldMk cId="722329218" sldId="3808"/>
            <ac:spMk id="16" creationId="{1713758C-F033-DACF-2046-0CABD6E06694}"/>
          </ac:spMkLst>
        </pc:spChg>
        <pc:spChg chg="add mod ord">
          <ac:chgData name="Sasportas, Kari (EEA)" userId="c8071022-d74d-4367-9cf7-9ae572771f17" providerId="ADAL" clId="{FAC66A4B-55A0-4433-906D-26917D6A40CC}" dt="2026-09-01T14:42:25.405" v="19830" actId="13244"/>
          <ac:spMkLst>
            <pc:docMk/>
            <pc:sldMk cId="722329218" sldId="3808"/>
            <ac:spMk id="17" creationId="{75E25258-9452-6BEA-B868-141A8CD872FD}"/>
          </ac:spMkLst>
        </pc:spChg>
        <pc:grpChg chg="mod">
          <ac:chgData name="Sasportas, Kari (EEA)" userId="c8071022-d74d-4367-9cf7-9ae572771f17" providerId="ADAL" clId="{FAC66A4B-55A0-4433-906D-26917D6A40CC}" dt="2026-09-01T14:43:24.856" v="19905" actId="962"/>
          <ac:grpSpMkLst>
            <pc:docMk/>
            <pc:sldMk cId="722329218" sldId="3808"/>
            <ac:grpSpMk id="11" creationId="{F5858875-56AE-EE68-1608-4DB88AFD5425}"/>
          </ac:grpSpMkLst>
        </pc:grpChg>
        <pc:picChg chg="add mod">
          <ac:chgData name="Sasportas, Kari (EEA)" userId="c8071022-d74d-4367-9cf7-9ae572771f17" providerId="ADAL" clId="{FAC66A4B-55A0-4433-906D-26917D6A40CC}" dt="2026-09-01T14:41:48.392" v="19827"/>
          <ac:picMkLst>
            <pc:docMk/>
            <pc:sldMk cId="722329218" sldId="3808"/>
            <ac:picMk id="10" creationId="{6E606149-6805-8438-AFE7-F136B3965ED7}"/>
          </ac:picMkLst>
        </pc:picChg>
        <pc:picChg chg="mod">
          <ac:chgData name="Sasportas, Kari (EEA)" userId="c8071022-d74d-4367-9cf7-9ae572771f17" providerId="ADAL" clId="{FAC66A4B-55A0-4433-906D-26917D6A40CC}" dt="2026-09-01T14:41:48.392" v="19827"/>
          <ac:picMkLst>
            <pc:docMk/>
            <pc:sldMk cId="722329218" sldId="3808"/>
            <ac:picMk id="12" creationId="{4651B993-0658-E8B5-7BD7-A1BD7FC8F62D}"/>
          </ac:picMkLst>
        </pc:picChg>
        <pc:picChg chg="mod">
          <ac:chgData name="Sasportas, Kari (EEA)" userId="c8071022-d74d-4367-9cf7-9ae572771f17" providerId="ADAL" clId="{FAC66A4B-55A0-4433-906D-26917D6A40CC}" dt="2026-09-01T14:41:48.392" v="19827"/>
          <ac:picMkLst>
            <pc:docMk/>
            <pc:sldMk cId="722329218" sldId="3808"/>
            <ac:picMk id="13" creationId="{1B8E8552-CABC-A09B-DBAF-392B5C275E40}"/>
          </ac:picMkLst>
        </pc:picChg>
        <pc:picChg chg="mod">
          <ac:chgData name="Sasportas, Kari (EEA)" userId="c8071022-d74d-4367-9cf7-9ae572771f17" providerId="ADAL" clId="{FAC66A4B-55A0-4433-906D-26917D6A40CC}" dt="2026-09-01T14:41:48.392" v="19827"/>
          <ac:picMkLst>
            <pc:docMk/>
            <pc:sldMk cId="722329218" sldId="3808"/>
            <ac:picMk id="14" creationId="{7813BD22-B25D-C400-C51C-26347C58806A}"/>
          </ac:picMkLst>
        </pc:picChg>
        <pc:picChg chg="mod">
          <ac:chgData name="Sasportas, Kari (EEA)" userId="c8071022-d74d-4367-9cf7-9ae572771f17" providerId="ADAL" clId="{FAC66A4B-55A0-4433-906D-26917D6A40CC}" dt="2026-09-01T14:41:48.392" v="19827"/>
          <ac:picMkLst>
            <pc:docMk/>
            <pc:sldMk cId="722329218" sldId="3808"/>
            <ac:picMk id="15" creationId="{31FA83C7-B31C-E307-32B7-19EFE13C623F}"/>
          </ac:picMkLst>
        </pc:picChg>
        <pc:picChg chg="add mod ord">
          <ac:chgData name="Sasportas, Kari (EEA)" userId="c8071022-d74d-4367-9cf7-9ae572771f17" providerId="ADAL" clId="{FAC66A4B-55A0-4433-906D-26917D6A40CC}" dt="2026-09-01T14:43:07.370" v="19903" actId="13244"/>
          <ac:picMkLst>
            <pc:docMk/>
            <pc:sldMk cId="722329218" sldId="3808"/>
            <ac:picMk id="19" creationId="{BDAA07F5-614B-5F02-10DF-F06AC8E52BC6}"/>
          </ac:picMkLst>
        </pc:picChg>
      </pc:sldChg>
    </pc:docChg>
  </pc:docChgLst>
  <pc:docChgLst>
    <pc:chgData name="Illingworth, John (EEA)" userId="7812120c-1ede-42e2-b782-9eaabb46fe45" providerId="ADAL" clId="{E726B029-B932-400E-839B-A8348F717379}"/>
    <pc:docChg chg="modSld">
      <pc:chgData name="Illingworth, John (EEA)" userId="7812120c-1ede-42e2-b782-9eaabb46fe45" providerId="ADAL" clId="{E726B029-B932-400E-839B-A8348F717379}" dt="2026-08-31T17:25:59.225" v="0" actId="14734"/>
      <pc:docMkLst>
        <pc:docMk/>
      </pc:docMkLst>
      <pc:sldChg chg="modSp mod">
        <pc:chgData name="Illingworth, John (EEA)" userId="7812120c-1ede-42e2-b782-9eaabb46fe45" providerId="ADAL" clId="{E726B029-B932-400E-839B-A8348F717379}" dt="2026-08-31T17:25:59.225" v="0" actId="14734"/>
        <pc:sldMkLst>
          <pc:docMk/>
          <pc:sldMk cId="4097216407" sldId="3807"/>
        </pc:sldMkLst>
        <pc:graphicFrameChg chg="modGraphic">
          <ac:chgData name="Illingworth, John (EEA)" userId="7812120c-1ede-42e2-b782-9eaabb46fe45" providerId="ADAL" clId="{E726B029-B932-400E-839B-A8348F717379}" dt="2026-08-31T17:25:59.225" v="0" actId="14734"/>
          <ac:graphicFrameMkLst>
            <pc:docMk/>
            <pc:sldMk cId="4097216407" sldId="3807"/>
            <ac:graphicFrameMk id="4" creationId="{9909C4D7-DFE2-0E58-72E8-FFB1EC7C9E90}"/>
          </ac:graphicFrameMkLst>
        </pc:graphicFrameChg>
      </pc:sldChg>
    </pc:docChg>
  </pc:docChgLst>
  <pc:docChgLst>
    <pc:chgData name="Skogstrom, Tiffany (EEA)" userId="S::tiffany.skogstrom@mass.gov::57c30213-9f40-46e9-986a-e217588a2851" providerId="AD" clId="Web-{E0A0665A-38EF-BD80-5732-1CE76577C9C7}"/>
    <pc:docChg chg="modSld">
      <pc:chgData name="Skogstrom, Tiffany (EEA)" userId="S::tiffany.skogstrom@mass.gov::57c30213-9f40-46e9-986a-e217588a2851" providerId="AD" clId="Web-{E0A0665A-38EF-BD80-5732-1CE76577C9C7}" dt="2026-08-31T18:19:55.118" v="60" actId="20577"/>
      <pc:docMkLst>
        <pc:docMk/>
      </pc:docMkLst>
      <pc:sldChg chg="modSp">
        <pc:chgData name="Skogstrom, Tiffany (EEA)" userId="S::tiffany.skogstrom@mass.gov::57c30213-9f40-46e9-986a-e217588a2851" providerId="AD" clId="Web-{E0A0665A-38EF-BD80-5732-1CE76577C9C7}" dt="2026-08-31T18:19:55.118" v="60" actId="20577"/>
        <pc:sldMkLst>
          <pc:docMk/>
          <pc:sldMk cId="2210443109" sldId="1472"/>
        </pc:sldMkLst>
        <pc:spChg chg="mod">
          <ac:chgData name="Skogstrom, Tiffany (EEA)" userId="S::tiffany.skogstrom@mass.gov::57c30213-9f40-46e9-986a-e217588a2851" providerId="AD" clId="Web-{E0A0665A-38EF-BD80-5732-1CE76577C9C7}" dt="2026-08-31T18:19:55.118" v="60" actId="20577"/>
          <ac:spMkLst>
            <pc:docMk/>
            <pc:sldMk cId="2210443109" sldId="1472"/>
            <ac:spMk id="2" creationId="{CD8440C9-18C6-7C82-08A6-9106AD67506C}"/>
          </ac:spMkLst>
        </pc:spChg>
      </pc:sldChg>
    </pc:docChg>
  </pc:docChgLst>
  <pc:docChgLst>
    <pc:chgData name="Tenney, Heather" userId="S::heather_tenney_uml.edu#ext#@massgov.onmicrosoft.com::a092e60e-6091-4a65-9e0d-fa45e5025a22" providerId="AD" clId="Web-{EF9EDE12-A605-0B29-3850-9D79270F9105}"/>
    <pc:docChg chg="modSld">
      <pc:chgData name="Tenney, Heather" userId="S::heather_tenney_uml.edu#ext#@massgov.onmicrosoft.com::a092e60e-6091-4a65-9e0d-fa45e5025a22" providerId="AD" clId="Web-{EF9EDE12-A605-0B29-3850-9D79270F9105}" dt="2026-09-03T18:20:08.630" v="139"/>
      <pc:docMkLst>
        <pc:docMk/>
      </pc:docMkLst>
      <pc:sldChg chg="modNotes">
        <pc:chgData name="Tenney, Heather" userId="S::heather_tenney_uml.edu#ext#@massgov.onmicrosoft.com::a092e60e-6091-4a65-9e0d-fa45e5025a22" providerId="AD" clId="Web-{EF9EDE12-A605-0B29-3850-9D79270F9105}" dt="2026-09-03T18:19:15.410" v="137"/>
        <pc:sldMkLst>
          <pc:docMk/>
          <pc:sldMk cId="1599992520" sldId="260"/>
        </pc:sldMkLst>
      </pc:sldChg>
      <pc:sldChg chg="modNotes">
        <pc:chgData name="Tenney, Heather" userId="S::heather_tenney_uml.edu#ext#@massgov.onmicrosoft.com::a092e60e-6091-4a65-9e0d-fa45e5025a22" providerId="AD" clId="Web-{EF9EDE12-A605-0B29-3850-9D79270F9105}" dt="2026-09-03T18:20:08.630" v="139"/>
        <pc:sldMkLst>
          <pc:docMk/>
          <pc:sldMk cId="473306154" sldId="263"/>
        </pc:sldMkLst>
      </pc:sldChg>
      <pc:sldChg chg="modNotes">
        <pc:chgData name="Tenney, Heather" userId="S::heather_tenney_uml.edu#ext#@massgov.onmicrosoft.com::a092e60e-6091-4a65-9e0d-fa45e5025a22" providerId="AD" clId="Web-{EF9EDE12-A605-0B29-3850-9D79270F9105}" dt="2026-09-03T18:17:49.534" v="134"/>
        <pc:sldMkLst>
          <pc:docMk/>
          <pc:sldMk cId="1959683469" sldId="531"/>
        </pc:sldMkLst>
      </pc:sldChg>
      <pc:sldChg chg="modNotes">
        <pc:chgData name="Tenney, Heather" userId="S::heather_tenney_uml.edu#ext#@massgov.onmicrosoft.com::a092e60e-6091-4a65-9e0d-fa45e5025a22" providerId="AD" clId="Web-{EF9EDE12-A605-0B29-3850-9D79270F9105}" dt="2026-09-03T18:09:39.134" v="10"/>
        <pc:sldMkLst>
          <pc:docMk/>
          <pc:sldMk cId="4025497042" sldId="1396"/>
        </pc:sldMkLst>
      </pc:sldChg>
      <pc:sldChg chg="modNotes">
        <pc:chgData name="Tenney, Heather" userId="S::heather_tenney_uml.edu#ext#@massgov.onmicrosoft.com::a092e60e-6091-4a65-9e0d-fa45e5025a22" providerId="AD" clId="Web-{EF9EDE12-A605-0B29-3850-9D79270F9105}" dt="2026-09-03T18:10:25.916" v="28"/>
        <pc:sldMkLst>
          <pc:docMk/>
          <pc:sldMk cId="2361562396" sldId="1397"/>
        </pc:sldMkLst>
      </pc:sldChg>
      <pc:sldChg chg="modNotes">
        <pc:chgData name="Tenney, Heather" userId="S::heather_tenney_uml.edu#ext#@massgov.onmicrosoft.com::a092e60e-6091-4a65-9e0d-fa45e5025a22" providerId="AD" clId="Web-{EF9EDE12-A605-0B29-3850-9D79270F9105}" dt="2026-09-03T18:15:51.749" v="124"/>
        <pc:sldMkLst>
          <pc:docMk/>
          <pc:sldMk cId="33994339" sldId="1417"/>
        </pc:sldMkLst>
      </pc:sldChg>
      <pc:sldChg chg="modNotes">
        <pc:chgData name="Tenney, Heather" userId="S::heather_tenney_uml.edu#ext#@massgov.onmicrosoft.com::a092e60e-6091-4a65-9e0d-fa45e5025a22" providerId="AD" clId="Web-{EF9EDE12-A605-0B29-3850-9D79270F9105}" dt="2026-09-03T18:09:25.993" v="4"/>
        <pc:sldMkLst>
          <pc:docMk/>
          <pc:sldMk cId="3497736209" sldId="1429"/>
        </pc:sldMkLst>
      </pc:sldChg>
      <pc:sldChg chg="modNotes">
        <pc:chgData name="Tenney, Heather" userId="S::heather_tenney_uml.edu#ext#@massgov.onmicrosoft.com::a092e60e-6091-4a65-9e0d-fa45e5025a22" providerId="AD" clId="Web-{EF9EDE12-A605-0B29-3850-9D79270F9105}" dt="2026-09-03T18:14:46.372" v="83"/>
        <pc:sldMkLst>
          <pc:docMk/>
          <pc:sldMk cId="1462221461" sldId="1441"/>
        </pc:sldMkLst>
      </pc:sldChg>
      <pc:sldChg chg="modNotes">
        <pc:chgData name="Tenney, Heather" userId="S::heather_tenney_uml.edu#ext#@massgov.onmicrosoft.com::a092e60e-6091-4a65-9e0d-fa45e5025a22" providerId="AD" clId="Web-{EF9EDE12-A605-0B29-3850-9D79270F9105}" dt="2026-09-03T18:14:53.685" v="86"/>
        <pc:sldMkLst>
          <pc:docMk/>
          <pc:sldMk cId="791303132" sldId="1493"/>
        </pc:sldMkLst>
      </pc:sldChg>
      <pc:sldChg chg="modSp modNotes">
        <pc:chgData name="Tenney, Heather" userId="S::heather_tenney_uml.edu#ext#@massgov.onmicrosoft.com::a092e60e-6091-4a65-9e0d-fa45e5025a22" providerId="AD" clId="Web-{EF9EDE12-A605-0B29-3850-9D79270F9105}" dt="2026-09-03T18:11:53.339" v="56" actId="20577"/>
        <pc:sldMkLst>
          <pc:docMk/>
          <pc:sldMk cId="2094289321" sldId="1501"/>
        </pc:sldMkLst>
        <pc:spChg chg="mod">
          <ac:chgData name="Tenney, Heather" userId="S::heather_tenney_uml.edu#ext#@massgov.onmicrosoft.com::a092e60e-6091-4a65-9e0d-fa45e5025a22" providerId="AD" clId="Web-{EF9EDE12-A605-0B29-3850-9D79270F9105}" dt="2026-09-03T18:11:53.339" v="56" actId="20577"/>
          <ac:spMkLst>
            <pc:docMk/>
            <pc:sldMk cId="2094289321" sldId="1501"/>
            <ac:spMk id="4" creationId="{3151E750-14DF-930B-5052-C7B15D6FC71D}"/>
          </ac:spMkLst>
        </pc:spChg>
      </pc:sldChg>
      <pc:sldChg chg="modNotes">
        <pc:chgData name="Tenney, Heather" userId="S::heather_tenney_uml.edu#ext#@massgov.onmicrosoft.com::a092e60e-6091-4a65-9e0d-fa45e5025a22" providerId="AD" clId="Web-{EF9EDE12-A605-0B29-3850-9D79270F9105}" dt="2026-09-03T18:10:42.807" v="31"/>
        <pc:sldMkLst>
          <pc:docMk/>
          <pc:sldMk cId="278184382" sldId="1514"/>
        </pc:sldMkLst>
      </pc:sldChg>
      <pc:sldChg chg="modNotes">
        <pc:chgData name="Tenney, Heather" userId="S::heather_tenney_uml.edu#ext#@massgov.onmicrosoft.com::a092e60e-6091-4a65-9e0d-fa45e5025a22" providerId="AD" clId="Web-{EF9EDE12-A605-0B29-3850-9D79270F9105}" dt="2026-09-03T18:18:51.191" v="135"/>
        <pc:sldMkLst>
          <pc:docMk/>
          <pc:sldMk cId="3826713563" sldId="1516"/>
        </pc:sldMkLst>
      </pc:sldChg>
      <pc:sldChg chg="modNotes">
        <pc:chgData name="Tenney, Heather" userId="S::heather_tenney_uml.edu#ext#@massgov.onmicrosoft.com::a092e60e-6091-4a65-9e0d-fa45e5025a22" providerId="AD" clId="Web-{EF9EDE12-A605-0B29-3850-9D79270F9105}" dt="2026-09-03T18:19:03.676" v="136"/>
        <pc:sldMkLst>
          <pc:docMk/>
          <pc:sldMk cId="162539298" sldId="1517"/>
        </pc:sldMkLst>
      </pc:sldChg>
      <pc:sldChg chg="modNotes">
        <pc:chgData name="Tenney, Heather" userId="S::heather_tenney_uml.edu#ext#@massgov.onmicrosoft.com::a092e60e-6091-4a65-9e0d-fa45e5025a22" providerId="AD" clId="Web-{EF9EDE12-A605-0B29-3850-9D79270F9105}" dt="2026-09-03T18:19:52.442" v="138"/>
        <pc:sldMkLst>
          <pc:docMk/>
          <pc:sldMk cId="1386957358" sldId="1518"/>
        </pc:sldMkLst>
      </pc:sldChg>
      <pc:sldChg chg="modNotes">
        <pc:chgData name="Tenney, Heather" userId="S::heather_tenney_uml.edu#ext#@massgov.onmicrosoft.com::a092e60e-6091-4a65-9e0d-fa45e5025a22" providerId="AD" clId="Web-{EF9EDE12-A605-0B29-3850-9D79270F9105}" dt="2026-09-03T18:16:45.704" v="130"/>
        <pc:sldMkLst>
          <pc:docMk/>
          <pc:sldMk cId="2354279715" sldId="1524"/>
        </pc:sldMkLst>
      </pc:sldChg>
      <pc:sldChg chg="modNotes">
        <pc:chgData name="Tenney, Heather" userId="S::heather_tenney_uml.edu#ext#@massgov.onmicrosoft.com::a092e60e-6091-4a65-9e0d-fa45e5025a22" providerId="AD" clId="Web-{EF9EDE12-A605-0B29-3850-9D79270F9105}" dt="2026-09-03T18:16:57.001" v="131"/>
        <pc:sldMkLst>
          <pc:docMk/>
          <pc:sldMk cId="185776442" sldId="1525"/>
        </pc:sldMkLst>
      </pc:sldChg>
      <pc:sldChg chg="modNotes">
        <pc:chgData name="Tenney, Heather" userId="S::heather_tenney_uml.edu#ext#@massgov.onmicrosoft.com::a092e60e-6091-4a65-9e0d-fa45e5025a22" providerId="AD" clId="Web-{EF9EDE12-A605-0B29-3850-9D79270F9105}" dt="2026-09-03T18:17:22.830" v="132"/>
        <pc:sldMkLst>
          <pc:docMk/>
          <pc:sldMk cId="2761872442" sldId="1530"/>
        </pc:sldMkLst>
      </pc:sldChg>
      <pc:sldChg chg="modNotes">
        <pc:chgData name="Tenney, Heather" userId="S::heather_tenney_uml.edu#ext#@massgov.onmicrosoft.com::a092e60e-6091-4a65-9e0d-fa45e5025a22" providerId="AD" clId="Web-{EF9EDE12-A605-0B29-3850-9D79270F9105}" dt="2026-09-03T18:17:33.877" v="133"/>
        <pc:sldMkLst>
          <pc:docMk/>
          <pc:sldMk cId="4090188377" sldId="1531"/>
        </pc:sldMkLst>
      </pc:sldChg>
    </pc:docChg>
  </pc:docChgLst>
  <pc:docChgLst>
    <pc:chgData name="Cain, Lynn (DEP)" userId="S::lynn.cain@mass.gov::20b2422b-cd75-48b7-833f-9d6116220c25" providerId="AD" clId="Web-{8D437ED9-DDC4-2CD3-B53B-E63D0112AF80}"/>
    <pc:docChg chg="sldOrd">
      <pc:chgData name="Cain, Lynn (DEP)" userId="S::lynn.cain@mass.gov::20b2422b-cd75-48b7-833f-9d6116220c25" providerId="AD" clId="Web-{8D437ED9-DDC4-2CD3-B53B-E63D0112AF80}" dt="2026-08-31T18:33:20.766" v="3"/>
      <pc:docMkLst>
        <pc:docMk/>
      </pc:docMkLst>
      <pc:sldChg chg="ord">
        <pc:chgData name="Cain, Lynn (DEP)" userId="S::lynn.cain@mass.gov::20b2422b-cd75-48b7-833f-9d6116220c25" providerId="AD" clId="Web-{8D437ED9-DDC4-2CD3-B53B-E63D0112AF80}" dt="2026-08-31T18:33:20.766" v="3"/>
        <pc:sldMkLst>
          <pc:docMk/>
          <pc:sldMk cId="3934338562" sldId="1557"/>
        </pc:sldMkLst>
      </pc:sldChg>
    </pc:docChg>
  </pc:docChgLst>
  <pc:docChgLst>
    <pc:chgData name="Eliason, Pamela" userId="S::pamela_eliason_uml.edu#ext#@massgov.onmicrosoft.com::15e26776-debc-4c6a-86b6-0d0fbd32d00b" providerId="AD" clId="Web-{D38E08F4-2D87-D0F4-A571-51729B7E0186}"/>
    <pc:docChg chg="mod modSld">
      <pc:chgData name="Eliason, Pamela" userId="S::pamela_eliason_uml.edu#ext#@massgov.onmicrosoft.com::15e26776-debc-4c6a-86b6-0d0fbd32d00b" providerId="AD" clId="Web-{D38E08F4-2D87-D0F4-A571-51729B7E0186}" dt="2026-08-27T16:45:14.121" v="70"/>
      <pc:docMkLst>
        <pc:docMk/>
      </pc:docMkLst>
      <pc:sldChg chg="modSp">
        <pc:chgData name="Eliason, Pamela" userId="S::pamela_eliason_uml.edu#ext#@massgov.onmicrosoft.com::15e26776-debc-4c6a-86b6-0d0fbd32d00b" providerId="AD" clId="Web-{D38E08F4-2D87-D0F4-A571-51729B7E0186}" dt="2026-08-27T16:43:12.791" v="49" actId="20577"/>
        <pc:sldMkLst>
          <pc:docMk/>
          <pc:sldMk cId="33994339" sldId="1417"/>
        </pc:sldMkLst>
        <pc:spChg chg="mod">
          <ac:chgData name="Eliason, Pamela" userId="S::pamela_eliason_uml.edu#ext#@massgov.onmicrosoft.com::15e26776-debc-4c6a-86b6-0d0fbd32d00b" providerId="AD" clId="Web-{D38E08F4-2D87-D0F4-A571-51729B7E0186}" dt="2026-08-27T16:42:43.494" v="47" actId="20577"/>
          <ac:spMkLst>
            <pc:docMk/>
            <pc:sldMk cId="33994339" sldId="1417"/>
            <ac:spMk id="11" creationId="{BF6E19AC-C869-38BA-F35D-745CD2E06AA9}"/>
          </ac:spMkLst>
        </pc:spChg>
        <pc:spChg chg="mod">
          <ac:chgData name="Eliason, Pamela" userId="S::pamela_eliason_uml.edu#ext#@massgov.onmicrosoft.com::15e26776-debc-4c6a-86b6-0d0fbd32d00b" providerId="AD" clId="Web-{D38E08F4-2D87-D0F4-A571-51729B7E0186}" dt="2026-08-27T16:42:58.291" v="48" actId="20577"/>
          <ac:spMkLst>
            <pc:docMk/>
            <pc:sldMk cId="33994339" sldId="1417"/>
            <ac:spMk id="13" creationId="{617EFD0E-26BB-F5A9-C9AF-3A0D256410E5}"/>
          </ac:spMkLst>
        </pc:spChg>
        <pc:spChg chg="mod">
          <ac:chgData name="Eliason, Pamela" userId="S::pamela_eliason_uml.edu#ext#@massgov.onmicrosoft.com::15e26776-debc-4c6a-86b6-0d0fbd32d00b" providerId="AD" clId="Web-{D38E08F4-2D87-D0F4-A571-51729B7E0186}" dt="2026-08-27T16:43:12.791" v="49" actId="20577"/>
          <ac:spMkLst>
            <pc:docMk/>
            <pc:sldMk cId="33994339" sldId="1417"/>
            <ac:spMk id="15" creationId="{69AD3299-2144-EEA3-55A5-40C5D68FAE1D}"/>
          </ac:spMkLst>
        </pc:spChg>
      </pc:sldChg>
      <pc:sldChg chg="modSp">
        <pc:chgData name="Eliason, Pamela" userId="S::pamela_eliason_uml.edu#ext#@massgov.onmicrosoft.com::15e26776-debc-4c6a-86b6-0d0fbd32d00b" providerId="AD" clId="Web-{D38E08F4-2D87-D0F4-A571-51729B7E0186}" dt="2026-08-27T16:42:11.384" v="46" actId="20577"/>
        <pc:sldMkLst>
          <pc:docMk/>
          <pc:sldMk cId="38847344" sldId="1500"/>
        </pc:sldMkLst>
        <pc:spChg chg="mod">
          <ac:chgData name="Eliason, Pamela" userId="S::pamela_eliason_uml.edu#ext#@massgov.onmicrosoft.com::15e26776-debc-4c6a-86b6-0d0fbd32d00b" providerId="AD" clId="Web-{D38E08F4-2D87-D0F4-A571-51729B7E0186}" dt="2026-08-27T16:41:42.165" v="44" actId="20577"/>
          <ac:spMkLst>
            <pc:docMk/>
            <pc:sldMk cId="38847344" sldId="1500"/>
            <ac:spMk id="8" creationId="{C482A653-2EA9-EF9E-33D4-C93112132362}"/>
          </ac:spMkLst>
        </pc:spChg>
        <pc:spChg chg="mod">
          <ac:chgData name="Eliason, Pamela" userId="S::pamela_eliason_uml.edu#ext#@massgov.onmicrosoft.com::15e26776-debc-4c6a-86b6-0d0fbd32d00b" providerId="AD" clId="Web-{D38E08F4-2D87-D0F4-A571-51729B7E0186}" dt="2026-08-27T16:41:56.899" v="45" actId="20577"/>
          <ac:spMkLst>
            <pc:docMk/>
            <pc:sldMk cId="38847344" sldId="1500"/>
            <ac:spMk id="11" creationId="{5AF871FC-92E9-F0C9-F7E4-5BD87A5950F5}"/>
          </ac:spMkLst>
        </pc:spChg>
        <pc:spChg chg="mod">
          <ac:chgData name="Eliason, Pamela" userId="S::pamela_eliason_uml.edu#ext#@massgov.onmicrosoft.com::15e26776-debc-4c6a-86b6-0d0fbd32d00b" providerId="AD" clId="Web-{D38E08F4-2D87-D0F4-A571-51729B7E0186}" dt="2026-08-27T16:42:11.384" v="46" actId="20577"/>
          <ac:spMkLst>
            <pc:docMk/>
            <pc:sldMk cId="38847344" sldId="1500"/>
            <ac:spMk id="13" creationId="{FBA7D019-D605-C42C-E525-C9550281F713}"/>
          </ac:spMkLst>
        </pc:spChg>
      </pc:sldChg>
      <pc:sldChg chg="modSp">
        <pc:chgData name="Eliason, Pamela" userId="S::pamela_eliason_uml.edu#ext#@massgov.onmicrosoft.com::15e26776-debc-4c6a-86b6-0d0fbd32d00b" providerId="AD" clId="Web-{D38E08F4-2D87-D0F4-A571-51729B7E0186}" dt="2026-08-27T16:31:45.061" v="40"/>
        <pc:sldMkLst>
          <pc:docMk/>
          <pc:sldMk cId="2761872442" sldId="1530"/>
        </pc:sldMkLst>
      </pc:sldChg>
      <pc:sldChg chg="modSp">
        <pc:chgData name="Eliason, Pamela" userId="S::pamela_eliason_uml.edu#ext#@massgov.onmicrosoft.com::15e26776-debc-4c6a-86b6-0d0fbd32d00b" providerId="AD" clId="Web-{D38E08F4-2D87-D0F4-A571-51729B7E0186}" dt="2026-08-27T16:31:50.405" v="41"/>
        <pc:sldMkLst>
          <pc:docMk/>
          <pc:sldMk cId="4090188377" sldId="1531"/>
        </pc:sldMkLst>
      </pc:sldChg>
      <pc:sldChg chg="modSp">
        <pc:chgData name="Eliason, Pamela" userId="S::pamela_eliason_uml.edu#ext#@massgov.onmicrosoft.com::15e26776-debc-4c6a-86b6-0d0fbd32d00b" providerId="AD" clId="Web-{D38E08F4-2D87-D0F4-A571-51729B7E0186}" dt="2026-08-27T16:31:17.936" v="39"/>
        <pc:sldMkLst>
          <pc:docMk/>
          <pc:sldMk cId="1003966842" sldId="3791"/>
        </pc:sldMkLst>
      </pc:sldChg>
      <pc:sldChg chg="modSp modCm">
        <pc:chgData name="Eliason, Pamela" userId="S::pamela_eliason_uml.edu#ext#@massgov.onmicrosoft.com::15e26776-debc-4c6a-86b6-0d0fbd32d00b" providerId="AD" clId="Web-{D38E08F4-2D87-D0F4-A571-51729B7E0186}" dt="2026-08-27T16:44:12.667" v="62" actId="20577"/>
        <pc:sldMkLst>
          <pc:docMk/>
          <pc:sldMk cId="785801351" sldId="3805"/>
        </pc:sldMkLst>
        <pc:spChg chg="mod">
          <ac:chgData name="Eliason, Pamela" userId="S::pamela_eliason_uml.edu#ext#@massgov.onmicrosoft.com::15e26776-debc-4c6a-86b6-0d0fbd32d00b" providerId="AD" clId="Web-{D38E08F4-2D87-D0F4-A571-51729B7E0186}" dt="2026-08-27T16:44:12.667" v="62" actId="20577"/>
          <ac:spMkLst>
            <pc:docMk/>
            <pc:sldMk cId="785801351" sldId="3805"/>
            <ac:spMk id="8" creationId="{6A25E105-BBC8-C9F1-F6CE-C8789E2E321E}"/>
          </ac:spMkLst>
        </pc:spChg>
        <pc:spChg chg="mod">
          <ac:chgData name="Eliason, Pamela" userId="S::pamela_eliason_uml.edu#ext#@massgov.onmicrosoft.com::15e26776-debc-4c6a-86b6-0d0fbd32d00b" providerId="AD" clId="Web-{D38E08F4-2D87-D0F4-A571-51729B7E0186}" dt="2026-08-27T16:23:08.427" v="0" actId="20577"/>
          <ac:spMkLst>
            <pc:docMk/>
            <pc:sldMk cId="785801351" sldId="3805"/>
            <ac:spMk id="9" creationId="{DEB0D76F-BE6B-FCBB-BEC0-BEE0A13F40B1}"/>
          </ac:spMkLst>
        </pc:spChg>
        <pc:spChg chg="mod">
          <ac:chgData name="Eliason, Pamela" userId="S::pamela_eliason_uml.edu#ext#@massgov.onmicrosoft.com::15e26776-debc-4c6a-86b6-0d0fbd32d00b" providerId="AD" clId="Web-{D38E08F4-2D87-D0F4-A571-51729B7E0186}" dt="2026-08-27T16:44:03.229" v="59" actId="20577"/>
          <ac:spMkLst>
            <pc:docMk/>
            <pc:sldMk cId="785801351" sldId="3805"/>
            <ac:spMk id="11" creationId="{BCD051AF-AA28-2494-0C21-D5F0F17F439A}"/>
          </ac:spMkLst>
        </pc:spChg>
        <pc:extLst>
          <p:ext xmlns:p="http://schemas.openxmlformats.org/presentationml/2006/main" uri="{D6D511B9-2390-475A-947B-AFAB55BFBCF1}">
            <pc226:cmChg xmlns:pc226="http://schemas.microsoft.com/office/powerpoint/2022/06/main/command" chg="mod">
              <pc226:chgData name="Eliason, Pamela" userId="S::pamela_eliason_uml.edu#ext#@massgov.onmicrosoft.com::15e26776-debc-4c6a-86b6-0d0fbd32d00b" providerId="AD" clId="Web-{D38E08F4-2D87-D0F4-A571-51729B7E0186}" dt="2026-08-27T16:23:08.427" v="0" actId="20577"/>
              <pc2:cmMkLst xmlns:pc2="http://schemas.microsoft.com/office/powerpoint/2019/9/main/command">
                <pc:docMk/>
                <pc:sldMk cId="785801351" sldId="3805"/>
                <pc2:cmMk id="{4C074027-98A6-456F-8EE5-E6EDA95738F0}"/>
              </pc2:cmMkLst>
            </pc226:cmChg>
          </p:ext>
        </pc:extLst>
      </pc:sldChg>
    </pc:docChg>
  </pc:docChgLst>
  <pc:docChgLst>
    <pc:chgData name="Cain, Lynn (DEP)" userId="S::lynn.cain@mass.gov::20b2422b-cd75-48b7-833f-9d6116220c25" providerId="AD" clId="Web-{F13B14CD-89D5-C0D4-3D45-DA75A54991F1}"/>
    <pc:docChg chg="modSld">
      <pc:chgData name="Cain, Lynn (DEP)" userId="S::lynn.cain@mass.gov::20b2422b-cd75-48b7-833f-9d6116220c25" providerId="AD" clId="Web-{F13B14CD-89D5-C0D4-3D45-DA75A54991F1}" dt="2026-08-31T18:05:14.163" v="50"/>
      <pc:docMkLst>
        <pc:docMk/>
      </pc:docMkLst>
      <pc:sldChg chg="modNotes">
        <pc:chgData name="Cain, Lynn (DEP)" userId="S::lynn.cain@mass.gov::20b2422b-cd75-48b7-833f-9d6116220c25" providerId="AD" clId="Web-{F13B14CD-89D5-C0D4-3D45-DA75A54991F1}" dt="2026-08-31T18:05:14.163" v="50"/>
        <pc:sldMkLst>
          <pc:docMk/>
          <pc:sldMk cId="3396506577" sldId="1554"/>
        </pc:sldMkLst>
      </pc:sldChg>
      <pc:sldChg chg="modNotes">
        <pc:chgData name="Cain, Lynn (DEP)" userId="S::lynn.cain@mass.gov::20b2422b-cd75-48b7-833f-9d6116220c25" providerId="AD" clId="Web-{F13B14CD-89D5-C0D4-3D45-DA75A54991F1}" dt="2026-08-31T18:03:15.586" v="8"/>
        <pc:sldMkLst>
          <pc:docMk/>
          <pc:sldMk cId="3265604439" sldId="1558"/>
        </pc:sldMkLst>
      </pc:sldChg>
    </pc:docChg>
  </pc:docChgLst>
  <pc:docChgLst>
    <pc:chgData name="Hannahan, Colin M" userId="b1fa4162-f090-4fd6-bae2-a2a4cd82b75c" providerId="ADAL" clId="{6AF3C747-4680-5AFA-842A-76D0C429E36C}"/>
    <pc:docChg chg="undo custSel delSld modSld sldOrd">
      <pc:chgData name="Hannahan, Colin M" userId="b1fa4162-f090-4fd6-bae2-a2a4cd82b75c" providerId="ADAL" clId="{6AF3C747-4680-5AFA-842A-76D0C429E36C}" dt="2026-09-01T13:21:02.892" v="534" actId="1076"/>
      <pc:docMkLst>
        <pc:docMk/>
      </pc:docMkLst>
      <pc:sldChg chg="modSp mod ord">
        <pc:chgData name="Hannahan, Colin M" userId="b1fa4162-f090-4fd6-bae2-a2a4cd82b75c" providerId="ADAL" clId="{6AF3C747-4680-5AFA-842A-76D0C429E36C}" dt="2026-08-31T22:40:10.174" v="497" actId="20578"/>
        <pc:sldMkLst>
          <pc:docMk/>
          <pc:sldMk cId="185776442" sldId="1525"/>
        </pc:sldMkLst>
        <pc:spChg chg="mod">
          <ac:chgData name="Hannahan, Colin M" userId="b1fa4162-f090-4fd6-bae2-a2a4cd82b75c" providerId="ADAL" clId="{6AF3C747-4680-5AFA-842A-76D0C429E36C}" dt="2026-08-31T16:07:22.525" v="487" actId="1076"/>
          <ac:spMkLst>
            <pc:docMk/>
            <pc:sldMk cId="185776442" sldId="1525"/>
            <ac:spMk id="5" creationId="{4B446E1A-2A03-102C-F947-ED3DEC28AA30}"/>
          </ac:spMkLst>
        </pc:spChg>
        <pc:picChg chg="mod">
          <ac:chgData name="Hannahan, Colin M" userId="b1fa4162-f090-4fd6-bae2-a2a4cd82b75c" providerId="ADAL" clId="{6AF3C747-4680-5AFA-842A-76D0C429E36C}" dt="2026-08-31T16:07:19.528" v="486" actId="1076"/>
          <ac:picMkLst>
            <pc:docMk/>
            <pc:sldMk cId="185776442" sldId="1525"/>
            <ac:picMk id="3" creationId="{AB74EB85-033E-AF2C-1B70-D60B386D9BEC}"/>
          </ac:picMkLst>
        </pc:picChg>
      </pc:sldChg>
      <pc:sldChg chg="modSp mod">
        <pc:chgData name="Hannahan, Colin M" userId="b1fa4162-f090-4fd6-bae2-a2a4cd82b75c" providerId="ADAL" clId="{6AF3C747-4680-5AFA-842A-76D0C429E36C}" dt="2026-09-01T13:21:02.892" v="534" actId="1076"/>
        <pc:sldMkLst>
          <pc:docMk/>
          <pc:sldMk cId="2761872442" sldId="1530"/>
        </pc:sldMkLst>
        <pc:spChg chg="mod">
          <ac:chgData name="Hannahan, Colin M" userId="b1fa4162-f090-4fd6-bae2-a2a4cd82b75c" providerId="ADAL" clId="{6AF3C747-4680-5AFA-842A-76D0C429E36C}" dt="2026-09-01T13:20:41.674" v="531" actId="1076"/>
          <ac:spMkLst>
            <pc:docMk/>
            <pc:sldMk cId="2761872442" sldId="1530"/>
            <ac:spMk id="13" creationId="{B329BF07-E8B6-C192-46E1-AD118690AF40}"/>
          </ac:spMkLst>
        </pc:spChg>
        <pc:spChg chg="mod">
          <ac:chgData name="Hannahan, Colin M" userId="b1fa4162-f090-4fd6-bae2-a2a4cd82b75c" providerId="ADAL" clId="{6AF3C747-4680-5AFA-842A-76D0C429E36C}" dt="2026-09-01T13:21:02.892" v="534" actId="1076"/>
          <ac:spMkLst>
            <pc:docMk/>
            <pc:sldMk cId="2761872442" sldId="1530"/>
            <ac:spMk id="15" creationId="{CB5E455B-360E-9F48-8E14-5B59A2392B34}"/>
          </ac:spMkLst>
        </pc:spChg>
        <pc:spChg chg="mod">
          <ac:chgData name="Hannahan, Colin M" userId="b1fa4162-f090-4fd6-bae2-a2a4cd82b75c" providerId="ADAL" clId="{6AF3C747-4680-5AFA-842A-76D0C429E36C}" dt="2026-09-01T13:21:02.892" v="534" actId="1076"/>
          <ac:spMkLst>
            <pc:docMk/>
            <pc:sldMk cId="2761872442" sldId="1530"/>
            <ac:spMk id="16" creationId="{190EF12E-348D-9D2A-C9E6-E91412723AA2}"/>
          </ac:spMkLst>
        </pc:spChg>
        <pc:spChg chg="mod">
          <ac:chgData name="Hannahan, Colin M" userId="b1fa4162-f090-4fd6-bae2-a2a4cd82b75c" providerId="ADAL" clId="{6AF3C747-4680-5AFA-842A-76D0C429E36C}" dt="2026-09-01T13:21:02.892" v="534" actId="1076"/>
          <ac:spMkLst>
            <pc:docMk/>
            <pc:sldMk cId="2761872442" sldId="1530"/>
            <ac:spMk id="17" creationId="{9F247D8E-6CD0-CABD-AC09-72A33B8D0721}"/>
          </ac:spMkLst>
        </pc:spChg>
        <pc:spChg chg="mod">
          <ac:chgData name="Hannahan, Colin M" userId="b1fa4162-f090-4fd6-bae2-a2a4cd82b75c" providerId="ADAL" clId="{6AF3C747-4680-5AFA-842A-76D0C429E36C}" dt="2026-09-01T13:21:02.892" v="534" actId="1076"/>
          <ac:spMkLst>
            <pc:docMk/>
            <pc:sldMk cId="2761872442" sldId="1530"/>
            <ac:spMk id="18" creationId="{4551A65C-2F5C-6C5B-D489-3CC42B5013D5}"/>
          </ac:spMkLst>
        </pc:spChg>
        <pc:spChg chg="mod">
          <ac:chgData name="Hannahan, Colin M" userId="b1fa4162-f090-4fd6-bae2-a2a4cd82b75c" providerId="ADAL" clId="{6AF3C747-4680-5AFA-842A-76D0C429E36C}" dt="2026-09-01T13:21:02.892" v="534" actId="1076"/>
          <ac:spMkLst>
            <pc:docMk/>
            <pc:sldMk cId="2761872442" sldId="1530"/>
            <ac:spMk id="19" creationId="{6F44D07A-89EB-1FFA-EE6B-FE1F62FECA19}"/>
          </ac:spMkLst>
        </pc:spChg>
        <pc:picChg chg="mod">
          <ac:chgData name="Hannahan, Colin M" userId="b1fa4162-f090-4fd6-bae2-a2a4cd82b75c" providerId="ADAL" clId="{6AF3C747-4680-5AFA-842A-76D0C429E36C}" dt="2026-09-01T13:20:54.631" v="533" actId="1076"/>
          <ac:picMkLst>
            <pc:docMk/>
            <pc:sldMk cId="2761872442" sldId="1530"/>
            <ac:picMk id="6" creationId="{6A60D704-023C-C42D-7EAE-56BEA437BE51}"/>
          </ac:picMkLst>
        </pc:picChg>
        <pc:picChg chg="mod">
          <ac:chgData name="Hannahan, Colin M" userId="b1fa4162-f090-4fd6-bae2-a2a4cd82b75c" providerId="ADAL" clId="{6AF3C747-4680-5AFA-842A-76D0C429E36C}" dt="2026-09-01T13:20:48.050" v="532" actId="1076"/>
          <ac:picMkLst>
            <pc:docMk/>
            <pc:sldMk cId="2761872442" sldId="1530"/>
            <ac:picMk id="12" creationId="{D60CC49B-4444-5E4F-C069-8DA25E0EC6C9}"/>
          </ac:picMkLst>
        </pc:picChg>
      </pc:sldChg>
      <pc:sldChg chg="modSp mod ord">
        <pc:chgData name="Hannahan, Colin M" userId="b1fa4162-f090-4fd6-bae2-a2a4cd82b75c" providerId="ADAL" clId="{6AF3C747-4680-5AFA-842A-76D0C429E36C}" dt="2026-08-31T22:37:02.543" v="496" actId="20578"/>
        <pc:sldMkLst>
          <pc:docMk/>
          <pc:sldMk cId="3356620091" sldId="1532"/>
        </pc:sldMkLst>
        <pc:graphicFrameChg chg="modGraphic">
          <ac:chgData name="Hannahan, Colin M" userId="b1fa4162-f090-4fd6-bae2-a2a4cd82b75c" providerId="ADAL" clId="{6AF3C747-4680-5AFA-842A-76D0C429E36C}" dt="2026-08-31T15:22:54.499" v="4" actId="120"/>
          <ac:graphicFrameMkLst>
            <pc:docMk/>
            <pc:sldMk cId="3356620091" sldId="1532"/>
            <ac:graphicFrameMk id="4" creationId="{6A2A8288-855D-CC87-08FD-182DDEF93625}"/>
          </ac:graphicFrameMkLst>
        </pc:graphicFrameChg>
        <pc:picChg chg="mod">
          <ac:chgData name="Hannahan, Colin M" userId="b1fa4162-f090-4fd6-bae2-a2a4cd82b75c" providerId="ADAL" clId="{6AF3C747-4680-5AFA-842A-76D0C429E36C}" dt="2026-08-31T15:22:37.841" v="2" actId="207"/>
          <ac:picMkLst>
            <pc:docMk/>
            <pc:sldMk cId="3356620091" sldId="1532"/>
            <ac:picMk id="6" creationId="{3D41FA6A-A294-F068-F0D6-A9194FD7DD14}"/>
          </ac:picMkLst>
        </pc:picChg>
        <pc:picChg chg="mod">
          <ac:chgData name="Hannahan, Colin M" userId="b1fa4162-f090-4fd6-bae2-a2a4cd82b75c" providerId="ADAL" clId="{6AF3C747-4680-5AFA-842A-76D0C429E36C}" dt="2026-08-31T15:22:37.841" v="2" actId="207"/>
          <ac:picMkLst>
            <pc:docMk/>
            <pc:sldMk cId="3356620091" sldId="1532"/>
            <ac:picMk id="7" creationId="{AE601F0F-273C-DBDA-EB7C-ECA25EFF5F43}"/>
          </ac:picMkLst>
        </pc:picChg>
        <pc:picChg chg="mod">
          <ac:chgData name="Hannahan, Colin M" userId="b1fa4162-f090-4fd6-bae2-a2a4cd82b75c" providerId="ADAL" clId="{6AF3C747-4680-5AFA-842A-76D0C429E36C}" dt="2026-08-31T15:22:37.841" v="2" actId="207"/>
          <ac:picMkLst>
            <pc:docMk/>
            <pc:sldMk cId="3356620091" sldId="1532"/>
            <ac:picMk id="10" creationId="{369D4ECF-9901-5696-F677-01AEE18CC23B}"/>
          </ac:picMkLst>
        </pc:picChg>
        <pc:picChg chg="mod">
          <ac:chgData name="Hannahan, Colin M" userId="b1fa4162-f090-4fd6-bae2-a2a4cd82b75c" providerId="ADAL" clId="{6AF3C747-4680-5AFA-842A-76D0C429E36C}" dt="2026-08-31T15:22:37.841" v="2" actId="207"/>
          <ac:picMkLst>
            <pc:docMk/>
            <pc:sldMk cId="3356620091" sldId="1532"/>
            <ac:picMk id="12" creationId="{0DF14471-3D57-9065-630B-0BA4C6D05F3D}"/>
          </ac:picMkLst>
        </pc:picChg>
        <pc:picChg chg="mod">
          <ac:chgData name="Hannahan, Colin M" userId="b1fa4162-f090-4fd6-bae2-a2a4cd82b75c" providerId="ADAL" clId="{6AF3C747-4680-5AFA-842A-76D0C429E36C}" dt="2026-08-31T15:22:37.841" v="2" actId="207"/>
          <ac:picMkLst>
            <pc:docMk/>
            <pc:sldMk cId="3356620091" sldId="1532"/>
            <ac:picMk id="15" creationId="{B6F4F57D-A0E4-9BA7-CB0C-272050B46ABB}"/>
          </ac:picMkLst>
        </pc:picChg>
        <pc:picChg chg="mod">
          <ac:chgData name="Hannahan, Colin M" userId="b1fa4162-f090-4fd6-bae2-a2a4cd82b75c" providerId="ADAL" clId="{6AF3C747-4680-5AFA-842A-76D0C429E36C}" dt="2026-08-31T15:22:37.841" v="2" actId="207"/>
          <ac:picMkLst>
            <pc:docMk/>
            <pc:sldMk cId="3356620091" sldId="1532"/>
            <ac:picMk id="17" creationId="{C7E6DCAA-4F0A-E21F-0543-523920473B38}"/>
          </ac:picMkLst>
        </pc:picChg>
        <pc:picChg chg="mod">
          <ac:chgData name="Hannahan, Colin M" userId="b1fa4162-f090-4fd6-bae2-a2a4cd82b75c" providerId="ADAL" clId="{6AF3C747-4680-5AFA-842A-76D0C429E36C}" dt="2026-08-31T15:22:37.841" v="2" actId="207"/>
          <ac:picMkLst>
            <pc:docMk/>
            <pc:sldMk cId="3356620091" sldId="1532"/>
            <ac:picMk id="19" creationId="{9C7CC5EA-1660-16AC-039C-5E42A49F7BE3}"/>
          </ac:picMkLst>
        </pc:picChg>
      </pc:sldChg>
      <pc:sldChg chg="modSp mod">
        <pc:chgData name="Hannahan, Colin M" userId="b1fa4162-f090-4fd6-bae2-a2a4cd82b75c" providerId="ADAL" clId="{6AF3C747-4680-5AFA-842A-76D0C429E36C}" dt="2026-09-01T12:53:34.675" v="506" actId="1076"/>
        <pc:sldMkLst>
          <pc:docMk/>
          <pc:sldMk cId="1003966842" sldId="3791"/>
        </pc:sldMkLst>
        <pc:spChg chg="mod">
          <ac:chgData name="Hannahan, Colin M" userId="b1fa4162-f090-4fd6-bae2-a2a4cd82b75c" providerId="ADAL" clId="{6AF3C747-4680-5AFA-842A-76D0C429E36C}" dt="2026-09-01T12:53:34.675" v="506" actId="1076"/>
          <ac:spMkLst>
            <pc:docMk/>
            <pc:sldMk cId="1003966842" sldId="3791"/>
            <ac:spMk id="11" creationId="{CFB5E04D-DAEF-751E-FCB2-A372D463F640}"/>
          </ac:spMkLst>
        </pc:spChg>
        <pc:spChg chg="mod">
          <ac:chgData name="Hannahan, Colin M" userId="b1fa4162-f090-4fd6-bae2-a2a4cd82b75c" providerId="ADAL" clId="{6AF3C747-4680-5AFA-842A-76D0C429E36C}" dt="2026-09-01T12:53:34.675" v="506" actId="1076"/>
          <ac:spMkLst>
            <pc:docMk/>
            <pc:sldMk cId="1003966842" sldId="3791"/>
            <ac:spMk id="12" creationId="{9736E6EC-EEA9-AD5A-745F-1B11E20FE527}"/>
          </ac:spMkLst>
        </pc:spChg>
        <pc:spChg chg="mod">
          <ac:chgData name="Hannahan, Colin M" userId="b1fa4162-f090-4fd6-bae2-a2a4cd82b75c" providerId="ADAL" clId="{6AF3C747-4680-5AFA-842A-76D0C429E36C}" dt="2026-09-01T12:53:34.675" v="506" actId="1076"/>
          <ac:spMkLst>
            <pc:docMk/>
            <pc:sldMk cId="1003966842" sldId="3791"/>
            <ac:spMk id="15" creationId="{19889B5E-0E57-A3D9-DECA-0C0C05ADC74A}"/>
          </ac:spMkLst>
        </pc:spChg>
        <pc:picChg chg="mod">
          <ac:chgData name="Hannahan, Colin M" userId="b1fa4162-f090-4fd6-bae2-a2a4cd82b75c" providerId="ADAL" clId="{6AF3C747-4680-5AFA-842A-76D0C429E36C}" dt="2026-09-01T12:53:34.675" v="506" actId="1076"/>
          <ac:picMkLst>
            <pc:docMk/>
            <pc:sldMk cId="1003966842" sldId="3791"/>
            <ac:picMk id="18" creationId="{3E8C060E-1819-4E7B-E8F6-5ECF48270AAA}"/>
          </ac:picMkLst>
        </pc:picChg>
        <pc:picChg chg="mod">
          <ac:chgData name="Hannahan, Colin M" userId="b1fa4162-f090-4fd6-bae2-a2a4cd82b75c" providerId="ADAL" clId="{6AF3C747-4680-5AFA-842A-76D0C429E36C}" dt="2026-09-01T12:53:34.675" v="506" actId="1076"/>
          <ac:picMkLst>
            <pc:docMk/>
            <pc:sldMk cId="1003966842" sldId="3791"/>
            <ac:picMk id="19" creationId="{F28989EE-6BBC-2C40-68BC-FC444C4880C8}"/>
          </ac:picMkLst>
        </pc:picChg>
        <pc:picChg chg="mod">
          <ac:chgData name="Hannahan, Colin M" userId="b1fa4162-f090-4fd6-bae2-a2a4cd82b75c" providerId="ADAL" clId="{6AF3C747-4680-5AFA-842A-76D0C429E36C}" dt="2026-09-01T12:53:34.675" v="506" actId="1076"/>
          <ac:picMkLst>
            <pc:docMk/>
            <pc:sldMk cId="1003966842" sldId="3791"/>
            <ac:picMk id="20" creationId="{DEB5AA45-8A66-BFA7-5353-46D931CA6B80}"/>
          </ac:picMkLst>
        </pc:picChg>
      </pc:sldChg>
      <pc:sldChg chg="addSp modSp mod ord modShow">
        <pc:chgData name="Hannahan, Colin M" userId="b1fa4162-f090-4fd6-bae2-a2a4cd82b75c" providerId="ADAL" clId="{6AF3C747-4680-5AFA-842A-76D0C429E36C}" dt="2026-09-01T12:56:50.713" v="523" actId="20577"/>
        <pc:sldMkLst>
          <pc:docMk/>
          <pc:sldMk cId="91541446" sldId="3792"/>
        </pc:sldMkLst>
        <pc:spChg chg="add mod">
          <ac:chgData name="Hannahan, Colin M" userId="b1fa4162-f090-4fd6-bae2-a2a4cd82b75c" providerId="ADAL" clId="{6AF3C747-4680-5AFA-842A-76D0C429E36C}" dt="2026-09-01T12:56:50.713" v="523" actId="20577"/>
          <ac:spMkLst>
            <pc:docMk/>
            <pc:sldMk cId="91541446" sldId="3792"/>
            <ac:spMk id="3" creationId="{F14FC484-3C0C-4B11-F899-7A0880060F71}"/>
          </ac:spMkLst>
        </pc:spChg>
      </pc:sldChg>
      <pc:sldChg chg="addSp modSp mod">
        <pc:chgData name="Hannahan, Colin M" userId="b1fa4162-f090-4fd6-bae2-a2a4cd82b75c" providerId="ADAL" clId="{6AF3C747-4680-5AFA-842A-76D0C429E36C}" dt="2026-08-31T15:35:30.315" v="288" actId="20577"/>
        <pc:sldMkLst>
          <pc:docMk/>
          <pc:sldMk cId="785801351" sldId="3805"/>
        </pc:sldMkLst>
        <pc:spChg chg="add mod">
          <ac:chgData name="Hannahan, Colin M" userId="b1fa4162-f090-4fd6-bae2-a2a4cd82b75c" providerId="ADAL" clId="{6AF3C747-4680-5AFA-842A-76D0C429E36C}" dt="2026-08-31T15:35:30.315" v="288" actId="20577"/>
          <ac:spMkLst>
            <pc:docMk/>
            <pc:sldMk cId="785801351" sldId="3805"/>
            <ac:spMk id="3" creationId="{338CBBF6-B4BD-E8BB-9FA7-6B9FA4CB1B23}"/>
          </ac:spMkLst>
        </pc:spChg>
        <pc:spChg chg="mod">
          <ac:chgData name="Hannahan, Colin M" userId="b1fa4162-f090-4fd6-bae2-a2a4cd82b75c" providerId="ADAL" clId="{6AF3C747-4680-5AFA-842A-76D0C429E36C}" dt="2026-08-31T15:32:16.326" v="230" actId="12"/>
          <ac:spMkLst>
            <pc:docMk/>
            <pc:sldMk cId="785801351" sldId="3805"/>
            <ac:spMk id="5" creationId="{FB10DC2A-2D06-4A1D-F883-644CA22A59F6}"/>
          </ac:spMkLst>
        </pc:spChg>
        <pc:spChg chg="mod">
          <ac:chgData name="Hannahan, Colin M" userId="b1fa4162-f090-4fd6-bae2-a2a4cd82b75c" providerId="ADAL" clId="{6AF3C747-4680-5AFA-842A-76D0C429E36C}" dt="2026-08-31T15:31:01.708" v="173" actId="1076"/>
          <ac:spMkLst>
            <pc:docMk/>
            <pc:sldMk cId="785801351" sldId="3805"/>
            <ac:spMk id="8" creationId="{6A25E105-BBC8-C9F1-F6CE-C8789E2E321E}"/>
          </ac:spMkLst>
        </pc:spChg>
        <pc:spChg chg="mod">
          <ac:chgData name="Hannahan, Colin M" userId="b1fa4162-f090-4fd6-bae2-a2a4cd82b75c" providerId="ADAL" clId="{6AF3C747-4680-5AFA-842A-76D0C429E36C}" dt="2026-08-31T15:31:08.516" v="176" actId="255"/>
          <ac:spMkLst>
            <pc:docMk/>
            <pc:sldMk cId="785801351" sldId="3805"/>
            <ac:spMk id="9" creationId="{DEB0D76F-BE6B-FCBB-BEC0-BEE0A13F40B1}"/>
          </ac:spMkLst>
        </pc:spChg>
        <pc:spChg chg="mod">
          <ac:chgData name="Hannahan, Colin M" userId="b1fa4162-f090-4fd6-bae2-a2a4cd82b75c" providerId="ADAL" clId="{6AF3C747-4680-5AFA-842A-76D0C429E36C}" dt="2026-08-31T15:31:47.553" v="226" actId="1076"/>
          <ac:spMkLst>
            <pc:docMk/>
            <pc:sldMk cId="785801351" sldId="3805"/>
            <ac:spMk id="11" creationId="{BCD051AF-AA28-2494-0C21-D5F0F17F439A}"/>
          </ac:spMkLst>
        </pc:spChg>
        <pc:graphicFrameChg chg="mod">
          <ac:chgData name="Hannahan, Colin M" userId="b1fa4162-f090-4fd6-bae2-a2a4cd82b75c" providerId="ADAL" clId="{6AF3C747-4680-5AFA-842A-76D0C429E36C}" dt="2026-08-31T15:31:47.553" v="226" actId="1076"/>
          <ac:graphicFrameMkLst>
            <pc:docMk/>
            <pc:sldMk cId="785801351" sldId="3805"/>
            <ac:graphicFrameMk id="10" creationId="{7BBEC6A4-5AA3-728F-48B0-0A2F4FEAE902}"/>
          </ac:graphicFrameMkLst>
        </pc:graphicFrameChg>
      </pc:sldChg>
    </pc:docChg>
  </pc:docChgLst>
  <pc:docChgLst>
    <pc:chgData name="Skogstrom, Tiffany (EEA)" userId="S::tiffany.skogstrom@mass.gov::57c30213-9f40-46e9-986a-e217588a2851" providerId="AD" clId="Web-{5B9F77F3-B004-824D-FBEC-24B345B2DCD9}"/>
    <pc:docChg chg="modSld">
      <pc:chgData name="Skogstrom, Tiffany (EEA)" userId="S::tiffany.skogstrom@mass.gov::57c30213-9f40-46e9-986a-e217588a2851" providerId="AD" clId="Web-{5B9F77F3-B004-824D-FBEC-24B345B2DCD9}" dt="2026-08-27T18:30:59.601" v="2" actId="20577"/>
      <pc:docMkLst>
        <pc:docMk/>
      </pc:docMkLst>
      <pc:sldChg chg="modSp">
        <pc:chgData name="Skogstrom, Tiffany (EEA)" userId="S::tiffany.skogstrom@mass.gov::57c30213-9f40-46e9-986a-e217588a2851" providerId="AD" clId="Web-{5B9F77F3-B004-824D-FBEC-24B345B2DCD9}" dt="2026-08-27T18:30:59.601" v="2" actId="20577"/>
        <pc:sldMkLst>
          <pc:docMk/>
          <pc:sldMk cId="3907495379" sldId="3801"/>
        </pc:sldMkLst>
        <pc:spChg chg="mod">
          <ac:chgData name="Skogstrom, Tiffany (EEA)" userId="S::tiffany.skogstrom@mass.gov::57c30213-9f40-46e9-986a-e217588a2851" providerId="AD" clId="Web-{5B9F77F3-B004-824D-FBEC-24B345B2DCD9}" dt="2026-08-27T18:30:59.601" v="2" actId="20577"/>
          <ac:spMkLst>
            <pc:docMk/>
            <pc:sldMk cId="3907495379" sldId="3801"/>
            <ac:spMk id="4" creationId="{1C13CC08-EE4B-647A-5221-7F1AEF9474CA}"/>
          </ac:spMkLst>
        </pc:spChg>
      </pc:sldChg>
    </pc:docChg>
  </pc:docChgLst>
  <pc:docChgLst>
    <pc:chgData name="Cain, Lynn (DEP)" userId="S::lynn.cain@mass.gov::20b2422b-cd75-48b7-833f-9d6116220c25" providerId="AD" clId="Web-{9E15EBE4-4109-BA89-1C6B-D829F414602D}"/>
    <pc:docChg chg="modSld">
      <pc:chgData name="Cain, Lynn (DEP)" userId="S::lynn.cain@mass.gov::20b2422b-cd75-48b7-833f-9d6116220c25" providerId="AD" clId="Web-{9E15EBE4-4109-BA89-1C6B-D829F414602D}" dt="2026-08-28T15:29:26.961" v="2" actId="20577"/>
      <pc:docMkLst>
        <pc:docMk/>
      </pc:docMkLst>
      <pc:sldChg chg="modSp">
        <pc:chgData name="Cain, Lynn (DEP)" userId="S::lynn.cain@mass.gov::20b2422b-cd75-48b7-833f-9d6116220c25" providerId="AD" clId="Web-{9E15EBE4-4109-BA89-1C6B-D829F414602D}" dt="2026-08-28T15:29:26.961" v="2" actId="20577"/>
        <pc:sldMkLst>
          <pc:docMk/>
          <pc:sldMk cId="1229020220" sldId="3796"/>
        </pc:sldMkLst>
        <pc:spChg chg="mod">
          <ac:chgData name="Cain, Lynn (DEP)" userId="S::lynn.cain@mass.gov::20b2422b-cd75-48b7-833f-9d6116220c25" providerId="AD" clId="Web-{9E15EBE4-4109-BA89-1C6B-D829F414602D}" dt="2026-08-28T15:29:26.961" v="2" actId="20577"/>
          <ac:spMkLst>
            <pc:docMk/>
            <pc:sldMk cId="1229020220" sldId="3796"/>
            <ac:spMk id="2" creationId="{7C4A5F2F-D46B-70FB-0033-9A392C320CAF}"/>
          </ac:spMkLst>
        </pc:spChg>
      </pc:sldChg>
    </pc:docChg>
  </pc:docChgLst>
  <pc:docChgLst>
    <pc:chgData name="Tenney, Heather" userId="S::heather_tenney_uml.edu#ext#@massgov.onmicrosoft.com::a092e60e-6091-4a65-9e0d-fa45e5025a22" providerId="AD" clId="Web-{26F75D5F-69C2-3501-2D19-10BC0FDFE368}"/>
    <pc:docChg chg="modSld">
      <pc:chgData name="Tenney, Heather" userId="S::heather_tenney_uml.edu#ext#@massgov.onmicrosoft.com::a092e60e-6091-4a65-9e0d-fa45e5025a22" providerId="AD" clId="Web-{26F75D5F-69C2-3501-2D19-10BC0FDFE368}" dt="2026-09-01T14:30:15.221" v="1164" actId="20577"/>
      <pc:docMkLst>
        <pc:docMk/>
      </pc:docMkLst>
      <pc:sldChg chg="modSp">
        <pc:chgData name="Tenney, Heather" userId="S::heather_tenney_uml.edu#ext#@massgov.onmicrosoft.com::a092e60e-6091-4a65-9e0d-fa45e5025a22" providerId="AD" clId="Web-{26F75D5F-69C2-3501-2D19-10BC0FDFE368}" dt="2026-09-01T14:30:15.221" v="1164" actId="20577"/>
        <pc:sldMkLst>
          <pc:docMk/>
          <pc:sldMk cId="1599992520" sldId="260"/>
        </pc:sldMkLst>
        <pc:spChg chg="mod">
          <ac:chgData name="Tenney, Heather" userId="S::heather_tenney_uml.edu#ext#@massgov.onmicrosoft.com::a092e60e-6091-4a65-9e0d-fa45e5025a22" providerId="AD" clId="Web-{26F75D5F-69C2-3501-2D19-10BC0FDFE368}" dt="2026-09-01T14:30:15.221" v="1164" actId="20577"/>
          <ac:spMkLst>
            <pc:docMk/>
            <pc:sldMk cId="1599992520" sldId="260"/>
            <ac:spMk id="3" creationId="{022A8906-8DDF-66B6-B23C-8BA1B935CFB3}"/>
          </ac:spMkLst>
        </pc:spChg>
      </pc:sldChg>
      <pc:sldChg chg="modNotes">
        <pc:chgData name="Tenney, Heather" userId="S::heather_tenney_uml.edu#ext#@massgov.onmicrosoft.com::a092e60e-6091-4a65-9e0d-fa45e5025a22" providerId="AD" clId="Web-{26F75D5F-69C2-3501-2D19-10BC0FDFE368}" dt="2026-09-01T14:12:01.971" v="1144"/>
        <pc:sldMkLst>
          <pc:docMk/>
          <pc:sldMk cId="473306154" sldId="263"/>
        </pc:sldMkLst>
      </pc:sldChg>
      <pc:sldChg chg="modNotes">
        <pc:chgData name="Tenney, Heather" userId="S::heather_tenney_uml.edu#ext#@massgov.onmicrosoft.com::a092e60e-6091-4a65-9e0d-fa45e5025a22" providerId="AD" clId="Web-{26F75D5F-69C2-3501-2D19-10BC0FDFE368}" dt="2026-09-01T13:30:16.781" v="1025"/>
        <pc:sldMkLst>
          <pc:docMk/>
          <pc:sldMk cId="2361562396" sldId="1397"/>
        </pc:sldMkLst>
      </pc:sldChg>
      <pc:sldChg chg="modNotes">
        <pc:chgData name="Tenney, Heather" userId="S::heather_tenney_uml.edu#ext#@massgov.onmicrosoft.com::a092e60e-6091-4a65-9e0d-fa45e5025a22" providerId="AD" clId="Web-{26F75D5F-69C2-3501-2D19-10BC0FDFE368}" dt="2026-09-01T13:48:44.186" v="1051"/>
        <pc:sldMkLst>
          <pc:docMk/>
          <pc:sldMk cId="1462221461" sldId="1441"/>
        </pc:sldMkLst>
      </pc:sldChg>
      <pc:sldChg chg="modSp">
        <pc:chgData name="Tenney, Heather" userId="S::heather_tenney_uml.edu#ext#@massgov.onmicrosoft.com::a092e60e-6091-4a65-9e0d-fa45e5025a22" providerId="AD" clId="Web-{26F75D5F-69C2-3501-2D19-10BC0FDFE368}" dt="2026-08-31T18:54:47.496" v="44" actId="20577"/>
        <pc:sldMkLst>
          <pc:docMk/>
          <pc:sldMk cId="1723614501" sldId="1511"/>
        </pc:sldMkLst>
        <pc:spChg chg="mod">
          <ac:chgData name="Tenney, Heather" userId="S::heather_tenney_uml.edu#ext#@massgov.onmicrosoft.com::a092e60e-6091-4a65-9e0d-fa45e5025a22" providerId="AD" clId="Web-{26F75D5F-69C2-3501-2D19-10BC0FDFE368}" dt="2026-08-31T18:54:47.496" v="44" actId="20577"/>
          <ac:spMkLst>
            <pc:docMk/>
            <pc:sldMk cId="1723614501" sldId="1511"/>
            <ac:spMk id="3" creationId="{F14FC484-3C0C-4B11-F899-7A0880060F71}"/>
          </ac:spMkLst>
        </pc:spChg>
      </pc:sldChg>
      <pc:sldChg chg="addSp delSp modSp modNotes">
        <pc:chgData name="Tenney, Heather" userId="S::heather_tenney_uml.edu#ext#@massgov.onmicrosoft.com::a092e60e-6091-4a65-9e0d-fa45e5025a22" providerId="AD" clId="Web-{26F75D5F-69C2-3501-2D19-10BC0FDFE368}" dt="2026-09-01T14:29:59.377" v="1145"/>
        <pc:sldMkLst>
          <pc:docMk/>
          <pc:sldMk cId="162539298" sldId="1517"/>
        </pc:sldMkLst>
        <pc:spChg chg="add del mod">
          <ac:chgData name="Tenney, Heather" userId="S::heather_tenney_uml.edu#ext#@massgov.onmicrosoft.com::a092e60e-6091-4a65-9e0d-fa45e5025a22" providerId="AD" clId="Web-{26F75D5F-69C2-3501-2D19-10BC0FDFE368}" dt="2026-09-01T14:03:26.449" v="1053" actId="20577"/>
          <ac:spMkLst>
            <pc:docMk/>
            <pc:sldMk cId="162539298" sldId="1517"/>
            <ac:spMk id="4" creationId="{8F5E427F-7B9B-ED68-9E39-7EA379438702}"/>
          </ac:spMkLst>
        </pc:spChg>
      </pc:sldChg>
      <pc:sldChg chg="modSp">
        <pc:chgData name="Tenney, Heather" userId="S::heather_tenney_uml.edu#ext#@massgov.onmicrosoft.com::a092e60e-6091-4a65-9e0d-fa45e5025a22" providerId="AD" clId="Web-{26F75D5F-69C2-3501-2D19-10BC0FDFE368}" dt="2026-09-01T14:09:55.907" v="1119" actId="20577"/>
        <pc:sldMkLst>
          <pc:docMk/>
          <pc:sldMk cId="1386957358" sldId="1518"/>
        </pc:sldMkLst>
        <pc:spChg chg="mod">
          <ac:chgData name="Tenney, Heather" userId="S::heather_tenney_uml.edu#ext#@massgov.onmicrosoft.com::a092e60e-6091-4a65-9e0d-fa45e5025a22" providerId="AD" clId="Web-{26F75D5F-69C2-3501-2D19-10BC0FDFE368}" dt="2026-09-01T14:09:55.907" v="1119" actId="20577"/>
          <ac:spMkLst>
            <pc:docMk/>
            <pc:sldMk cId="1386957358" sldId="1518"/>
            <ac:spMk id="4" creationId="{176398EE-CE85-E3E0-6CCC-0263FCDB6490}"/>
          </ac:spMkLst>
        </pc:spChg>
      </pc:sldChg>
      <pc:sldChg chg="modNotes">
        <pc:chgData name="Tenney, Heather" userId="S::heather_tenney_uml.edu#ext#@massgov.onmicrosoft.com::a092e60e-6091-4a65-9e0d-fa45e5025a22" providerId="AD" clId="Web-{26F75D5F-69C2-3501-2D19-10BC0FDFE368}" dt="2026-09-01T13:24:08.027" v="992"/>
        <pc:sldMkLst>
          <pc:docMk/>
          <pc:sldMk cId="3674660043" sldId="3794"/>
        </pc:sldMkLst>
      </pc:sldChg>
    </pc:docChg>
  </pc:docChgLst>
  <pc:docChgLst>
    <pc:chgData name="Cain, Lynn (DEP)" userId="S::lynn.cain@mass.gov::20b2422b-cd75-48b7-833f-9d6116220c25" providerId="AD" clId="Web-{42665B59-063A-D9A7-04DA-83FE86DD3733}"/>
    <pc:docChg chg="modSld">
      <pc:chgData name="Cain, Lynn (DEP)" userId="S::lynn.cain@mass.gov::20b2422b-cd75-48b7-833f-9d6116220c25" providerId="AD" clId="Web-{42665B59-063A-D9A7-04DA-83FE86DD3733}" dt="2026-08-31T16:00:47.821" v="5" actId="20577"/>
      <pc:docMkLst>
        <pc:docMk/>
      </pc:docMkLst>
      <pc:sldChg chg="modSp">
        <pc:chgData name="Cain, Lynn (DEP)" userId="S::lynn.cain@mass.gov::20b2422b-cd75-48b7-833f-9d6116220c25" providerId="AD" clId="Web-{42665B59-063A-D9A7-04DA-83FE86DD3733}" dt="2026-08-31T16:00:47.821" v="5" actId="20577"/>
        <pc:sldMkLst>
          <pc:docMk/>
          <pc:sldMk cId="1183459814" sldId="1555"/>
        </pc:sldMkLst>
        <pc:spChg chg="mod">
          <ac:chgData name="Cain, Lynn (DEP)" userId="S::lynn.cain@mass.gov::20b2422b-cd75-48b7-833f-9d6116220c25" providerId="AD" clId="Web-{42665B59-063A-D9A7-04DA-83FE86DD3733}" dt="2026-08-31T16:00:47.821" v="5" actId="20577"/>
          <ac:spMkLst>
            <pc:docMk/>
            <pc:sldMk cId="1183459814" sldId="1555"/>
            <ac:spMk id="3" creationId="{273A435F-BEE6-FEEF-248B-044D1845A1F1}"/>
          </ac:spMkLst>
        </pc:spChg>
      </pc:sldChg>
    </pc:docChg>
  </pc:docChgLst>
  <pc:docChgLst>
    <pc:chgData name="Foley, Caredwen (EEA)" userId="5cc612d4-436c-4b3b-a553-c9efc87eed58" providerId="ADAL" clId="{941D8258-D96E-4DE1-AF8F-466F8CAB48FF}"/>
    <pc:docChg chg="undo custSel addSld delSld modSld sldOrd">
      <pc:chgData name="Foley, Caredwen (EEA)" userId="5cc612d4-436c-4b3b-a553-c9efc87eed58" providerId="ADAL" clId="{941D8258-D96E-4DE1-AF8F-466F8CAB48FF}" dt="2026-09-09T14:54:27.848" v="5290" actId="6549"/>
      <pc:docMkLst>
        <pc:docMk/>
      </pc:docMkLst>
      <pc:sldChg chg="modSp mod">
        <pc:chgData name="Foley, Caredwen (EEA)" userId="5cc612d4-436c-4b3b-a553-c9efc87eed58" providerId="ADAL" clId="{941D8258-D96E-4DE1-AF8F-466F8CAB48FF}" dt="2026-08-25T16:50:42.817" v="17" actId="20577"/>
        <pc:sldMkLst>
          <pc:docMk/>
          <pc:sldMk cId="1104255873" sldId="256"/>
        </pc:sldMkLst>
        <pc:spChg chg="mod">
          <ac:chgData name="Foley, Caredwen (EEA)" userId="5cc612d4-436c-4b3b-a553-c9efc87eed58" providerId="ADAL" clId="{941D8258-D96E-4DE1-AF8F-466F8CAB48FF}" dt="2026-08-25T16:50:38.555" v="0" actId="20577"/>
          <ac:spMkLst>
            <pc:docMk/>
            <pc:sldMk cId="1104255873" sldId="256"/>
            <ac:spMk id="2" creationId="{F89ACD53-FB30-B6AB-F7D8-8547D85B9814}"/>
          </ac:spMkLst>
        </pc:spChg>
        <pc:spChg chg="mod">
          <ac:chgData name="Foley, Caredwen (EEA)" userId="5cc612d4-436c-4b3b-a553-c9efc87eed58" providerId="ADAL" clId="{941D8258-D96E-4DE1-AF8F-466F8CAB48FF}" dt="2026-08-25T16:50:42.817" v="17" actId="20577"/>
          <ac:spMkLst>
            <pc:docMk/>
            <pc:sldMk cId="1104255873" sldId="256"/>
            <ac:spMk id="3" creationId="{804187F2-0A68-2C96-0BA5-047AADA27E1C}"/>
          </ac:spMkLst>
        </pc:spChg>
      </pc:sldChg>
      <pc:sldChg chg="delSp modSp add mod">
        <pc:chgData name="Foley, Caredwen (EEA)" userId="5cc612d4-436c-4b3b-a553-c9efc87eed58" providerId="ADAL" clId="{941D8258-D96E-4DE1-AF8F-466F8CAB48FF}" dt="2026-08-25T17:58:56.216" v="2825" actId="27636"/>
        <pc:sldMkLst>
          <pc:docMk/>
          <pc:sldMk cId="1599992520" sldId="260"/>
        </pc:sldMkLst>
        <pc:spChg chg="mod">
          <ac:chgData name="Foley, Caredwen (EEA)" userId="5cc612d4-436c-4b3b-a553-c9efc87eed58" providerId="ADAL" clId="{941D8258-D96E-4DE1-AF8F-466F8CAB48FF}" dt="2026-08-25T17:58:56.216" v="2825" actId="27636"/>
          <ac:spMkLst>
            <pc:docMk/>
            <pc:sldMk cId="1599992520" sldId="260"/>
            <ac:spMk id="3" creationId="{022A8906-8DDF-66B6-B23C-8BA1B935CFB3}"/>
          </ac:spMkLst>
        </pc:spChg>
      </pc:sldChg>
      <pc:sldChg chg="delSp add mod">
        <pc:chgData name="Foley, Caredwen (EEA)" userId="5cc612d4-436c-4b3b-a553-c9efc87eed58" providerId="ADAL" clId="{941D8258-D96E-4DE1-AF8F-466F8CAB48FF}" dt="2026-08-25T17:05:41.302" v="523" actId="478"/>
        <pc:sldMkLst>
          <pc:docMk/>
          <pc:sldMk cId="473306154" sldId="263"/>
        </pc:sldMkLst>
      </pc:sldChg>
      <pc:sldChg chg="add del">
        <pc:chgData name="Foley, Caredwen (EEA)" userId="5cc612d4-436c-4b3b-a553-c9efc87eed58" providerId="ADAL" clId="{941D8258-D96E-4DE1-AF8F-466F8CAB48FF}" dt="2026-08-25T16:58:18.679" v="348"/>
        <pc:sldMkLst>
          <pc:docMk/>
          <pc:sldMk cId="1959683469" sldId="531"/>
        </pc:sldMkLst>
      </pc:sldChg>
      <pc:sldChg chg="modSp mod">
        <pc:chgData name="Foley, Caredwen (EEA)" userId="5cc612d4-436c-4b3b-a553-c9efc87eed58" providerId="ADAL" clId="{941D8258-D96E-4DE1-AF8F-466F8CAB48FF}" dt="2026-08-27T18:58:30.928" v="4951" actId="1076"/>
        <pc:sldMkLst>
          <pc:docMk/>
          <pc:sldMk cId="3883175296" sldId="659"/>
        </pc:sldMkLst>
        <pc:spChg chg="mod">
          <ac:chgData name="Foley, Caredwen (EEA)" userId="5cc612d4-436c-4b3b-a553-c9efc87eed58" providerId="ADAL" clId="{941D8258-D96E-4DE1-AF8F-466F8CAB48FF}" dt="2026-08-27T18:58:30.928" v="4951" actId="1076"/>
          <ac:spMkLst>
            <pc:docMk/>
            <pc:sldMk cId="3883175296" sldId="659"/>
            <ac:spMk id="3" creationId="{DFEBDEF9-D51C-50E7-D245-707A379ABDF9}"/>
          </ac:spMkLst>
        </pc:spChg>
        <pc:spChg chg="mod">
          <ac:chgData name="Foley, Caredwen (EEA)" userId="5cc612d4-436c-4b3b-a553-c9efc87eed58" providerId="ADAL" clId="{941D8258-D96E-4DE1-AF8F-466F8CAB48FF}" dt="2026-08-25T17:22:26.633" v="524" actId="20577"/>
          <ac:spMkLst>
            <pc:docMk/>
            <pc:sldMk cId="3883175296" sldId="659"/>
            <ac:spMk id="7" creationId="{1F2881E1-40FB-340B-D02E-D71C10838B2A}"/>
          </ac:spMkLst>
        </pc:spChg>
      </pc:sldChg>
      <pc:sldChg chg="modSp add mod">
        <pc:chgData name="Foley, Caredwen (EEA)" userId="5cc612d4-436c-4b3b-a553-c9efc87eed58" providerId="ADAL" clId="{941D8258-D96E-4DE1-AF8F-466F8CAB48FF}" dt="2026-08-27T17:58:42.146" v="4852" actId="3064"/>
        <pc:sldMkLst>
          <pc:docMk/>
          <pc:sldMk cId="4025497042" sldId="1396"/>
        </pc:sldMkLst>
        <pc:spChg chg="mod">
          <ac:chgData name="Foley, Caredwen (EEA)" userId="5cc612d4-436c-4b3b-a553-c9efc87eed58" providerId="ADAL" clId="{941D8258-D96E-4DE1-AF8F-466F8CAB48FF}" dt="2026-08-27T17:58:42.146" v="4852" actId="3064"/>
          <ac:spMkLst>
            <pc:docMk/>
            <pc:sldMk cId="4025497042" sldId="1396"/>
            <ac:spMk id="12" creationId="{DD10E8F8-2261-EC4E-F902-85748CD1A485}"/>
          </ac:spMkLst>
        </pc:spChg>
      </pc:sldChg>
      <pc:sldChg chg="modSp add mod modNotesTx">
        <pc:chgData name="Foley, Caredwen (EEA)" userId="5cc612d4-436c-4b3b-a553-c9efc87eed58" providerId="ADAL" clId="{941D8258-D96E-4DE1-AF8F-466F8CAB48FF}" dt="2026-09-09T14:50:19.994" v="5283" actId="6549"/>
        <pc:sldMkLst>
          <pc:docMk/>
          <pc:sldMk cId="2361562396" sldId="1397"/>
        </pc:sldMkLst>
        <pc:spChg chg="mod">
          <ac:chgData name="Foley, Caredwen (EEA)" userId="5cc612d4-436c-4b3b-a553-c9efc87eed58" providerId="ADAL" clId="{941D8258-D96E-4DE1-AF8F-466F8CAB48FF}" dt="2026-08-27T17:59:01.727" v="4859" actId="20577"/>
          <ac:spMkLst>
            <pc:docMk/>
            <pc:sldMk cId="2361562396" sldId="1397"/>
            <ac:spMk id="4" creationId="{E6EBE570-1E1C-ED8E-D8CF-6310D34653A7}"/>
          </ac:spMkLst>
        </pc:spChg>
      </pc:sldChg>
      <pc:sldChg chg="add modNotesTx">
        <pc:chgData name="Foley, Caredwen (EEA)" userId="5cc612d4-436c-4b3b-a553-c9efc87eed58" providerId="ADAL" clId="{941D8258-D96E-4DE1-AF8F-466F8CAB48FF}" dt="2026-09-09T14:50:41.847" v="5287" actId="6549"/>
        <pc:sldMkLst>
          <pc:docMk/>
          <pc:sldMk cId="33994339" sldId="1417"/>
        </pc:sldMkLst>
      </pc:sldChg>
      <pc:sldChg chg="modSp add mod modNotesTx">
        <pc:chgData name="Foley, Caredwen (EEA)" userId="5cc612d4-436c-4b3b-a553-c9efc87eed58" providerId="ADAL" clId="{941D8258-D96E-4DE1-AF8F-466F8CAB48FF}" dt="2026-09-09T14:50:11.870" v="5282" actId="6549"/>
        <pc:sldMkLst>
          <pc:docMk/>
          <pc:sldMk cId="3497736209" sldId="1429"/>
        </pc:sldMkLst>
        <pc:spChg chg="mod">
          <ac:chgData name="Foley, Caredwen (EEA)" userId="5cc612d4-436c-4b3b-a553-c9efc87eed58" providerId="ADAL" clId="{941D8258-D96E-4DE1-AF8F-466F8CAB48FF}" dt="2026-08-25T17:04:23.467" v="432" actId="27636"/>
          <ac:spMkLst>
            <pc:docMk/>
            <pc:sldMk cId="3497736209" sldId="1429"/>
            <ac:spMk id="2" creationId="{627DC396-C747-9E3F-E23E-A017FDFB7A84}"/>
          </ac:spMkLst>
        </pc:spChg>
      </pc:sldChg>
      <pc:sldChg chg="modSp add mod modNotesTx">
        <pc:chgData name="Foley, Caredwen (EEA)" userId="5cc612d4-436c-4b3b-a553-c9efc87eed58" providerId="ADAL" clId="{941D8258-D96E-4DE1-AF8F-466F8CAB48FF}" dt="2026-09-09T14:50:31.524" v="5285" actId="6549"/>
        <pc:sldMkLst>
          <pc:docMk/>
          <pc:sldMk cId="1462221461" sldId="1441"/>
        </pc:sldMkLst>
        <pc:spChg chg="mod">
          <ac:chgData name="Foley, Caredwen (EEA)" userId="5cc612d4-436c-4b3b-a553-c9efc87eed58" providerId="ADAL" clId="{941D8258-D96E-4DE1-AF8F-466F8CAB48FF}" dt="2026-08-27T18:58:51.697" v="4953" actId="207"/>
          <ac:spMkLst>
            <pc:docMk/>
            <pc:sldMk cId="1462221461" sldId="1441"/>
            <ac:spMk id="3" creationId="{6CF11C61-6246-D437-9637-9DA774DBCA97}"/>
          </ac:spMkLst>
        </pc:spChg>
      </pc:sldChg>
      <pc:sldChg chg="modSp mod">
        <pc:chgData name="Foley, Caredwen (EEA)" userId="5cc612d4-436c-4b3b-a553-c9efc87eed58" providerId="ADAL" clId="{941D8258-D96E-4DE1-AF8F-466F8CAB48FF}" dt="2026-08-25T16:51:50.362" v="66" actId="1076"/>
        <pc:sldMkLst>
          <pc:docMk/>
          <pc:sldMk cId="3022065255" sldId="1470"/>
        </pc:sldMkLst>
        <pc:spChg chg="mod">
          <ac:chgData name="Foley, Caredwen (EEA)" userId="5cc612d4-436c-4b3b-a553-c9efc87eed58" providerId="ADAL" clId="{941D8258-D96E-4DE1-AF8F-466F8CAB48FF}" dt="2026-08-25T16:51:50.362" v="66" actId="1076"/>
          <ac:spMkLst>
            <pc:docMk/>
            <pc:sldMk cId="3022065255" sldId="1470"/>
            <ac:spMk id="4" creationId="{D39C91F4-E0C7-6D19-1A0C-AD63D7253038}"/>
          </ac:spMkLst>
        </pc:spChg>
      </pc:sldChg>
      <pc:sldChg chg="modSp mod">
        <pc:chgData name="Foley, Caredwen (EEA)" userId="5cc612d4-436c-4b3b-a553-c9efc87eed58" providerId="ADAL" clId="{941D8258-D96E-4DE1-AF8F-466F8CAB48FF}" dt="2026-08-25T16:56:55.726" v="340" actId="20577"/>
        <pc:sldMkLst>
          <pc:docMk/>
          <pc:sldMk cId="328542044" sldId="1471"/>
        </pc:sldMkLst>
        <pc:spChg chg="mod">
          <ac:chgData name="Foley, Caredwen (EEA)" userId="5cc612d4-436c-4b3b-a553-c9efc87eed58" providerId="ADAL" clId="{941D8258-D96E-4DE1-AF8F-466F8CAB48FF}" dt="2026-08-25T16:56:55.726" v="340" actId="20577"/>
          <ac:spMkLst>
            <pc:docMk/>
            <pc:sldMk cId="328542044" sldId="1471"/>
            <ac:spMk id="4" creationId="{B0BCA057-FBBD-1C14-D5AB-C244D3357E05}"/>
          </ac:spMkLst>
        </pc:spChg>
      </pc:sldChg>
      <pc:sldChg chg="addSp delSp modSp mod">
        <pc:chgData name="Foley, Caredwen (EEA)" userId="5cc612d4-436c-4b3b-a553-c9efc87eed58" providerId="ADAL" clId="{941D8258-D96E-4DE1-AF8F-466F8CAB48FF}" dt="2026-08-25T16:56:50.511" v="335" actId="20577"/>
        <pc:sldMkLst>
          <pc:docMk/>
          <pc:sldMk cId="3649222102" sldId="1474"/>
        </pc:sldMkLst>
        <pc:spChg chg="mod">
          <ac:chgData name="Foley, Caredwen (EEA)" userId="5cc612d4-436c-4b3b-a553-c9efc87eed58" providerId="ADAL" clId="{941D8258-D96E-4DE1-AF8F-466F8CAB48FF}" dt="2026-08-25T16:56:50.511" v="335" actId="20577"/>
          <ac:spMkLst>
            <pc:docMk/>
            <pc:sldMk cId="3649222102" sldId="1474"/>
            <ac:spMk id="4" creationId="{8A02BAEE-749C-8D96-A22B-AC18E7829824}"/>
          </ac:spMkLst>
        </pc:spChg>
      </pc:sldChg>
      <pc:sldChg chg="modSp mod">
        <pc:chgData name="Foley, Caredwen (EEA)" userId="5cc612d4-436c-4b3b-a553-c9efc87eed58" providerId="ADAL" clId="{941D8258-D96E-4DE1-AF8F-466F8CAB48FF}" dt="2026-08-25T16:55:51.038" v="211" actId="20577"/>
        <pc:sldMkLst>
          <pc:docMk/>
          <pc:sldMk cId="530263166" sldId="1476"/>
        </pc:sldMkLst>
        <pc:spChg chg="mod">
          <ac:chgData name="Foley, Caredwen (EEA)" userId="5cc612d4-436c-4b3b-a553-c9efc87eed58" providerId="ADAL" clId="{941D8258-D96E-4DE1-AF8F-466F8CAB48FF}" dt="2026-08-25T16:55:51.038" v="211" actId="20577"/>
          <ac:spMkLst>
            <pc:docMk/>
            <pc:sldMk cId="530263166" sldId="1476"/>
            <ac:spMk id="4" creationId="{7FD830D9-9337-4912-7F72-8A4ABCF276E7}"/>
          </ac:spMkLst>
        </pc:spChg>
      </pc:sldChg>
      <pc:sldChg chg="delSp modSp mod modCm">
        <pc:chgData name="Foley, Caredwen (EEA)" userId="5cc612d4-436c-4b3b-a553-c9efc87eed58" providerId="ADAL" clId="{941D8258-D96E-4DE1-AF8F-466F8CAB48FF}" dt="2026-08-25T16:55:14.020" v="194" actId="6549"/>
        <pc:sldMkLst>
          <pc:docMk/>
          <pc:sldMk cId="3777910030" sldId="1478"/>
        </pc:sldMkLst>
        <pc:spChg chg="mod">
          <ac:chgData name="Foley, Caredwen (EEA)" userId="5cc612d4-436c-4b3b-a553-c9efc87eed58" providerId="ADAL" clId="{941D8258-D96E-4DE1-AF8F-466F8CAB48FF}" dt="2026-08-25T16:55:14.020" v="194" actId="6549"/>
          <ac:spMkLst>
            <pc:docMk/>
            <pc:sldMk cId="3777910030" sldId="1478"/>
            <ac:spMk id="2" creationId="{66C5A993-6BAC-AE4D-6AAD-BE5F52198EEF}"/>
          </ac:spMkLst>
        </pc:spChg>
        <pc:spChg chg="mod">
          <ac:chgData name="Foley, Caredwen (EEA)" userId="5cc612d4-436c-4b3b-a553-c9efc87eed58" providerId="ADAL" clId="{941D8258-D96E-4DE1-AF8F-466F8CAB48FF}" dt="2026-08-25T16:55:02.407" v="154" actId="6549"/>
          <ac:spMkLst>
            <pc:docMk/>
            <pc:sldMk cId="3777910030" sldId="1478"/>
            <ac:spMk id="3" creationId="{FE8C53B6-D300-921D-F780-3BA09D8C77B5}"/>
          </ac:spMkLst>
        </pc:spChg>
        <pc:spChg chg="mod">
          <ac:chgData name="Foley, Caredwen (EEA)" userId="5cc612d4-436c-4b3b-a553-c9efc87eed58" providerId="ADAL" clId="{941D8258-D96E-4DE1-AF8F-466F8CAB48FF}" dt="2026-08-25T16:55:09.369" v="193" actId="1036"/>
          <ac:spMkLst>
            <pc:docMk/>
            <pc:sldMk cId="3777910030" sldId="1478"/>
            <ac:spMk id="7" creationId="{9878ED96-F775-7BA2-94A9-9BE99496A847}"/>
          </ac:spMkLst>
        </pc:spChg>
        <pc:extLst>
          <p:ext xmlns:p="http://schemas.openxmlformats.org/presentationml/2006/main" uri="{D6D511B9-2390-475A-947B-AFAB55BFBCF1}">
            <pc226:cmChg xmlns:pc226="http://schemas.microsoft.com/office/powerpoint/2022/06/main/command" chg="mod">
              <pc226:chgData name="Foley, Caredwen (EEA)" userId="5cc612d4-436c-4b3b-a553-c9efc87eed58" providerId="ADAL" clId="{941D8258-D96E-4DE1-AF8F-466F8CAB48FF}" dt="2026-08-25T16:54:38.649" v="152" actId="20577"/>
              <pc2:cmMkLst xmlns:pc2="http://schemas.microsoft.com/office/powerpoint/2019/9/main/command">
                <pc:docMk/>
                <pc:sldMk cId="3777910030" sldId="1478"/>
                <pc2:cmMk id="{4CB200E6-38FA-4DE6-B046-A63FB50FCC0A}"/>
              </pc2:cmMkLst>
            </pc226:cmChg>
          </p:ext>
        </pc:extLst>
      </pc:sldChg>
      <pc:sldChg chg="modSp add mod">
        <pc:chgData name="Foley, Caredwen (EEA)" userId="5cc612d4-436c-4b3b-a553-c9efc87eed58" providerId="ADAL" clId="{941D8258-D96E-4DE1-AF8F-466F8CAB48FF}" dt="2026-08-25T16:52:11.515" v="107" actId="20577"/>
        <pc:sldMkLst>
          <pc:docMk/>
          <pc:sldMk cId="907313060" sldId="1479"/>
        </pc:sldMkLst>
        <pc:spChg chg="mod">
          <ac:chgData name="Foley, Caredwen (EEA)" userId="5cc612d4-436c-4b3b-a553-c9efc87eed58" providerId="ADAL" clId="{941D8258-D96E-4DE1-AF8F-466F8CAB48FF}" dt="2026-08-25T16:52:11.515" v="107" actId="20577"/>
          <ac:spMkLst>
            <pc:docMk/>
            <pc:sldMk cId="907313060" sldId="1479"/>
            <ac:spMk id="4" creationId="{C73A5993-6A38-BC08-3649-9CB1EB83894F}"/>
          </ac:spMkLst>
        </pc:spChg>
      </pc:sldChg>
      <pc:sldChg chg="modSp add mod">
        <pc:chgData name="Foley, Caredwen (EEA)" userId="5cc612d4-436c-4b3b-a553-c9efc87eed58" providerId="ADAL" clId="{941D8258-D96E-4DE1-AF8F-466F8CAB48FF}" dt="2026-08-25T16:56:34.443" v="291" actId="20577"/>
        <pc:sldMkLst>
          <pc:docMk/>
          <pc:sldMk cId="2861407311" sldId="1480"/>
        </pc:sldMkLst>
        <pc:spChg chg="mod">
          <ac:chgData name="Foley, Caredwen (EEA)" userId="5cc612d4-436c-4b3b-a553-c9efc87eed58" providerId="ADAL" clId="{941D8258-D96E-4DE1-AF8F-466F8CAB48FF}" dt="2026-08-25T16:56:34.443" v="291" actId="20577"/>
          <ac:spMkLst>
            <pc:docMk/>
            <pc:sldMk cId="2861407311" sldId="1480"/>
            <ac:spMk id="4" creationId="{1E4AD8B3-59C7-E6F5-BFF5-B70B1F617E8B}"/>
          </ac:spMkLst>
        </pc:spChg>
      </pc:sldChg>
      <pc:sldChg chg="add">
        <pc:chgData name="Foley, Caredwen (EEA)" userId="5cc612d4-436c-4b3b-a553-c9efc87eed58" providerId="ADAL" clId="{941D8258-D96E-4DE1-AF8F-466F8CAB48FF}" dt="2026-08-25T17:04:23.409" v="431"/>
        <pc:sldMkLst>
          <pc:docMk/>
          <pc:sldMk cId="305654352" sldId="1491"/>
        </pc:sldMkLst>
      </pc:sldChg>
      <pc:sldChg chg="add modNotesTx">
        <pc:chgData name="Foley, Caredwen (EEA)" userId="5cc612d4-436c-4b3b-a553-c9efc87eed58" providerId="ADAL" clId="{941D8258-D96E-4DE1-AF8F-466F8CAB48FF}" dt="2026-09-09T14:50:37.729" v="5286" actId="6549"/>
        <pc:sldMkLst>
          <pc:docMk/>
          <pc:sldMk cId="791303132" sldId="1493"/>
        </pc:sldMkLst>
      </pc:sldChg>
      <pc:sldChg chg="add">
        <pc:chgData name="Foley, Caredwen (EEA)" userId="5cc612d4-436c-4b3b-a553-c9efc87eed58" providerId="ADAL" clId="{941D8258-D96E-4DE1-AF8F-466F8CAB48FF}" dt="2026-08-25T17:04:23.409" v="431"/>
        <pc:sldMkLst>
          <pc:docMk/>
          <pc:sldMk cId="38847344" sldId="1500"/>
        </pc:sldMkLst>
      </pc:sldChg>
      <pc:sldChg chg="modSp add mod modNotesTx">
        <pc:chgData name="Foley, Caredwen (EEA)" userId="5cc612d4-436c-4b3b-a553-c9efc87eed58" providerId="ADAL" clId="{941D8258-D96E-4DE1-AF8F-466F8CAB48FF}" dt="2026-09-09T14:50:26.703" v="5284" actId="6549"/>
        <pc:sldMkLst>
          <pc:docMk/>
          <pc:sldMk cId="2094289321" sldId="1501"/>
        </pc:sldMkLst>
        <pc:graphicFrameChg chg="mod modGraphic">
          <ac:chgData name="Foley, Caredwen (EEA)" userId="5cc612d4-436c-4b3b-a553-c9efc87eed58" providerId="ADAL" clId="{941D8258-D96E-4DE1-AF8F-466F8CAB48FF}" dt="2026-08-27T18:42:49.646" v="4901" actId="6549"/>
          <ac:graphicFrameMkLst>
            <pc:docMk/>
            <pc:sldMk cId="2094289321" sldId="1501"/>
            <ac:graphicFrameMk id="2" creationId="{24ADD465-131C-53AB-4387-94D76CA90539}"/>
          </ac:graphicFrameMkLst>
        </pc:graphicFrameChg>
      </pc:sldChg>
      <pc:sldChg chg="delSp add del mod">
        <pc:chgData name="Foley, Caredwen (EEA)" userId="5cc612d4-436c-4b3b-a553-c9efc87eed58" providerId="ADAL" clId="{941D8258-D96E-4DE1-AF8F-466F8CAB48FF}" dt="2026-08-25T17:05:08.129" v="507" actId="478"/>
        <pc:sldMkLst>
          <pc:docMk/>
          <pc:sldMk cId="1537077867" sldId="1510"/>
        </pc:sldMkLst>
      </pc:sldChg>
      <pc:sldChg chg="delSp add del mod">
        <pc:chgData name="Foley, Caredwen (EEA)" userId="5cc612d4-436c-4b3b-a553-c9efc87eed58" providerId="ADAL" clId="{941D8258-D96E-4DE1-AF8F-466F8CAB48FF}" dt="2026-08-25T17:05:11.552" v="509" actId="478"/>
        <pc:sldMkLst>
          <pc:docMk/>
          <pc:sldMk cId="1723614501" sldId="1511"/>
        </pc:sldMkLst>
      </pc:sldChg>
      <pc:sldChg chg="modSp add mod modNotesTx">
        <pc:chgData name="Foley, Caredwen (EEA)" userId="5cc612d4-436c-4b3b-a553-c9efc87eed58" providerId="ADAL" clId="{941D8258-D96E-4DE1-AF8F-466F8CAB48FF}" dt="2026-09-09T14:47:54.939" v="5084" actId="20577"/>
        <pc:sldMkLst>
          <pc:docMk/>
          <pc:sldMk cId="2498294104" sldId="1513"/>
        </pc:sldMkLst>
        <pc:spChg chg="mod">
          <ac:chgData name="Foley, Caredwen (EEA)" userId="5cc612d4-436c-4b3b-a553-c9efc87eed58" providerId="ADAL" clId="{941D8258-D96E-4DE1-AF8F-466F8CAB48FF}" dt="2026-08-25T17:58:56.170" v="2822" actId="27636"/>
          <ac:spMkLst>
            <pc:docMk/>
            <pc:sldMk cId="2498294104" sldId="1513"/>
            <ac:spMk id="3" creationId="{EED6DAAF-0E0C-C53C-EEDE-125576F3E7C2}"/>
          </ac:spMkLst>
        </pc:spChg>
      </pc:sldChg>
      <pc:sldChg chg="modSp add mod">
        <pc:chgData name="Foley, Caredwen (EEA)" userId="5cc612d4-436c-4b3b-a553-c9efc87eed58" providerId="ADAL" clId="{941D8258-D96E-4DE1-AF8F-466F8CAB48FF}" dt="2026-08-25T17:58:56.186" v="2823" actId="27636"/>
        <pc:sldMkLst>
          <pc:docMk/>
          <pc:sldMk cId="278184382" sldId="1514"/>
        </pc:sldMkLst>
        <pc:spChg chg="mod">
          <ac:chgData name="Foley, Caredwen (EEA)" userId="5cc612d4-436c-4b3b-a553-c9efc87eed58" providerId="ADAL" clId="{941D8258-D96E-4DE1-AF8F-466F8CAB48FF}" dt="2026-08-25T17:58:56.186" v="2823" actId="27636"/>
          <ac:spMkLst>
            <pc:docMk/>
            <pc:sldMk cId="278184382" sldId="1514"/>
            <ac:spMk id="5" creationId="{C2FC044D-0747-C067-19E8-7221AF98A664}"/>
          </ac:spMkLst>
        </pc:spChg>
      </pc:sldChg>
      <pc:sldChg chg="delSp modSp add mod">
        <pc:chgData name="Foley, Caredwen (EEA)" userId="5cc612d4-436c-4b3b-a553-c9efc87eed58" providerId="ADAL" clId="{941D8258-D96E-4DE1-AF8F-466F8CAB48FF}" dt="2026-08-27T17:57:56.310" v="4846" actId="1076"/>
        <pc:sldMkLst>
          <pc:docMk/>
          <pc:sldMk cId="3259273394" sldId="1515"/>
        </pc:sldMkLst>
        <pc:spChg chg="mod">
          <ac:chgData name="Foley, Caredwen (EEA)" userId="5cc612d4-436c-4b3b-a553-c9efc87eed58" providerId="ADAL" clId="{941D8258-D96E-4DE1-AF8F-466F8CAB48FF}" dt="2026-08-27T17:57:56.310" v="4846" actId="1076"/>
          <ac:spMkLst>
            <pc:docMk/>
            <pc:sldMk cId="3259273394" sldId="1515"/>
            <ac:spMk id="2" creationId="{3A0B437C-84FE-A261-A15F-62FBC82FF3CF}"/>
          </ac:spMkLst>
        </pc:spChg>
      </pc:sldChg>
      <pc:sldChg chg="delSp add mod modNotesTx">
        <pc:chgData name="Foley, Caredwen (EEA)" userId="5cc612d4-436c-4b3b-a553-c9efc87eed58" providerId="ADAL" clId="{941D8258-D96E-4DE1-AF8F-466F8CAB48FF}" dt="2026-09-09T14:54:27.848" v="5290" actId="6549"/>
        <pc:sldMkLst>
          <pc:docMk/>
          <pc:sldMk cId="3826713563" sldId="1516"/>
        </pc:sldMkLst>
      </pc:sldChg>
      <pc:sldChg chg="delSp add mod">
        <pc:chgData name="Foley, Caredwen (EEA)" userId="5cc612d4-436c-4b3b-a553-c9efc87eed58" providerId="ADAL" clId="{941D8258-D96E-4DE1-AF8F-466F8CAB48FF}" dt="2026-08-25T17:05:39.442" v="520" actId="478"/>
        <pc:sldMkLst>
          <pc:docMk/>
          <pc:sldMk cId="162539298" sldId="1517"/>
        </pc:sldMkLst>
      </pc:sldChg>
      <pc:sldChg chg="delSp add mod">
        <pc:chgData name="Foley, Caredwen (EEA)" userId="5cc612d4-436c-4b3b-a553-c9efc87eed58" providerId="ADAL" clId="{941D8258-D96E-4DE1-AF8F-466F8CAB48FF}" dt="2026-08-25T17:05:40.598" v="522" actId="478"/>
        <pc:sldMkLst>
          <pc:docMk/>
          <pc:sldMk cId="1386957358" sldId="1518"/>
        </pc:sldMkLst>
      </pc:sldChg>
      <pc:sldChg chg="delSp modSp add mod setBg">
        <pc:chgData name="Foley, Caredwen (EEA)" userId="5cc612d4-436c-4b3b-a553-c9efc87eed58" providerId="ADAL" clId="{941D8258-D96E-4DE1-AF8F-466F8CAB48FF}" dt="2026-08-25T17:58:56.203" v="2824" actId="27636"/>
        <pc:sldMkLst>
          <pc:docMk/>
          <pc:sldMk cId="2829380202" sldId="1519"/>
        </pc:sldMkLst>
        <pc:spChg chg="mod">
          <ac:chgData name="Foley, Caredwen (EEA)" userId="5cc612d4-436c-4b3b-a553-c9efc87eed58" providerId="ADAL" clId="{941D8258-D96E-4DE1-AF8F-466F8CAB48FF}" dt="2026-08-25T17:58:56.203" v="2824" actId="27636"/>
          <ac:spMkLst>
            <pc:docMk/>
            <pc:sldMk cId="2829380202" sldId="1519"/>
            <ac:spMk id="3" creationId="{EA1596CA-3C4A-A52A-CA99-D72CDE5DCD98}"/>
          </ac:spMkLst>
        </pc:spChg>
      </pc:sldChg>
      <pc:sldChg chg="addSp delSp modSp add del mod chgLayout modNotesTx">
        <pc:chgData name="Foley, Caredwen (EEA)" userId="5cc612d4-436c-4b3b-a553-c9efc87eed58" providerId="ADAL" clId="{941D8258-D96E-4DE1-AF8F-466F8CAB48FF}" dt="2026-09-09T14:53:51.642" v="5288" actId="6549"/>
        <pc:sldMkLst>
          <pc:docMk/>
          <pc:sldMk cId="2354279715" sldId="1524"/>
        </pc:sldMkLst>
        <pc:spChg chg="add mod ord">
          <ac:chgData name="Foley, Caredwen (EEA)" userId="5cc612d4-436c-4b3b-a553-c9efc87eed58" providerId="ADAL" clId="{941D8258-D96E-4DE1-AF8F-466F8CAB48FF}" dt="2026-08-25T16:59:04.600" v="394" actId="20577"/>
          <ac:spMkLst>
            <pc:docMk/>
            <pc:sldMk cId="2354279715" sldId="1524"/>
            <ac:spMk id="6" creationId="{2827FEC0-2B8B-13FB-14D4-385BF01362AF}"/>
          </ac:spMkLst>
        </pc:spChg>
        <pc:spChg chg="mod">
          <ac:chgData name="Foley, Caredwen (EEA)" userId="5cc612d4-436c-4b3b-a553-c9efc87eed58" providerId="ADAL" clId="{941D8258-D96E-4DE1-AF8F-466F8CAB48FF}" dt="2026-08-25T16:59:55.869" v="415" actId="20577"/>
          <ac:spMkLst>
            <pc:docMk/>
            <pc:sldMk cId="2354279715" sldId="1524"/>
            <ac:spMk id="14" creationId="{CAE40FA6-1AAE-FF5F-20E3-7FF114EB8200}"/>
          </ac:spMkLst>
        </pc:spChg>
        <pc:spChg chg="mod">
          <ac:chgData name="Foley, Caredwen (EEA)" userId="5cc612d4-436c-4b3b-a553-c9efc87eed58" providerId="ADAL" clId="{941D8258-D96E-4DE1-AF8F-466F8CAB48FF}" dt="2026-08-25T17:00:19.830" v="430" actId="20577"/>
          <ac:spMkLst>
            <pc:docMk/>
            <pc:sldMk cId="2354279715" sldId="1524"/>
            <ac:spMk id="18" creationId="{A8C6E6C4-A52E-F0B8-F13A-7C9FEF3906D6}"/>
          </ac:spMkLst>
        </pc:spChg>
        <pc:spChg chg="mod">
          <ac:chgData name="Foley, Caredwen (EEA)" userId="5cc612d4-436c-4b3b-a553-c9efc87eed58" providerId="ADAL" clId="{941D8258-D96E-4DE1-AF8F-466F8CAB48FF}" dt="2026-08-25T17:00:09.364" v="427" actId="20577"/>
          <ac:spMkLst>
            <pc:docMk/>
            <pc:sldMk cId="2354279715" sldId="1524"/>
            <ac:spMk id="30" creationId="{1A9DE204-5D39-A7DA-0FEE-DDB15C8E3FAC}"/>
          </ac:spMkLst>
        </pc:spChg>
      </pc:sldChg>
      <pc:sldChg chg="delSp modSp add del mod">
        <pc:chgData name="Foley, Caredwen (EEA)" userId="5cc612d4-436c-4b3b-a553-c9efc87eed58" providerId="ADAL" clId="{941D8258-D96E-4DE1-AF8F-466F8CAB48FF}" dt="2026-08-27T18:55:43.220" v="4945" actId="478"/>
        <pc:sldMkLst>
          <pc:docMk/>
          <pc:sldMk cId="185776442" sldId="1525"/>
        </pc:sldMkLst>
        <pc:spChg chg="mod">
          <ac:chgData name="Foley, Caredwen (EEA)" userId="5cc612d4-436c-4b3b-a553-c9efc87eed58" providerId="ADAL" clId="{941D8258-D96E-4DE1-AF8F-466F8CAB48FF}" dt="2026-08-27T18:55:23.933" v="4942" actId="1036"/>
          <ac:spMkLst>
            <pc:docMk/>
            <pc:sldMk cId="185776442" sldId="1525"/>
            <ac:spMk id="10" creationId="{5EEFD5CC-FABA-4425-B755-6B76ACAF6637}"/>
          </ac:spMkLst>
        </pc:spChg>
      </pc:sldChg>
      <pc:sldChg chg="delSp modSp add del mod">
        <pc:chgData name="Foley, Caredwen (EEA)" userId="5cc612d4-436c-4b3b-a553-c9efc87eed58" providerId="ADAL" clId="{941D8258-D96E-4DE1-AF8F-466F8CAB48FF}" dt="2026-08-27T18:56:01.357" v="4949" actId="478"/>
        <pc:sldMkLst>
          <pc:docMk/>
          <pc:sldMk cId="2761872442" sldId="1530"/>
        </pc:sldMkLst>
        <pc:spChg chg="mod">
          <ac:chgData name="Foley, Caredwen (EEA)" userId="5cc612d4-436c-4b3b-a553-c9efc87eed58" providerId="ADAL" clId="{941D8258-D96E-4DE1-AF8F-466F8CAB48FF}" dt="2026-08-27T18:46:11.455" v="4937" actId="20577"/>
          <ac:spMkLst>
            <pc:docMk/>
            <pc:sldMk cId="2761872442" sldId="1530"/>
            <ac:spMk id="8" creationId="{25583648-CE45-86AB-4B34-9159AE7F64D2}"/>
          </ac:spMkLst>
        </pc:spChg>
      </pc:sldChg>
      <pc:sldChg chg="delSp add del mod">
        <pc:chgData name="Foley, Caredwen (EEA)" userId="5cc612d4-436c-4b3b-a553-c9efc87eed58" providerId="ADAL" clId="{941D8258-D96E-4DE1-AF8F-466F8CAB48FF}" dt="2026-08-27T18:56:09.125" v="4950" actId="478"/>
        <pc:sldMkLst>
          <pc:docMk/>
          <pc:sldMk cId="4090188377" sldId="1531"/>
        </pc:sldMkLst>
      </pc:sldChg>
      <pc:sldChg chg="add del">
        <pc:chgData name="Foley, Caredwen (EEA)" userId="5cc612d4-436c-4b3b-a553-c9efc87eed58" providerId="ADAL" clId="{941D8258-D96E-4DE1-AF8F-466F8CAB48FF}" dt="2026-08-25T16:58:18.679" v="348"/>
        <pc:sldMkLst>
          <pc:docMk/>
          <pc:sldMk cId="3356620091" sldId="1532"/>
        </pc:sldMkLst>
      </pc:sldChg>
      <pc:sldChg chg="modNotesTx">
        <pc:chgData name="Foley, Caredwen (EEA)" userId="5cc612d4-436c-4b3b-a553-c9efc87eed58" providerId="ADAL" clId="{941D8258-D96E-4DE1-AF8F-466F8CAB48FF}" dt="2026-09-09T14:54:19.390" v="5289" actId="6549"/>
        <pc:sldMkLst>
          <pc:docMk/>
          <pc:sldMk cId="3812134189" sldId="1556"/>
        </pc:sldMkLst>
      </pc:sldChg>
      <pc:sldChg chg="delSp modSp add del mod">
        <pc:chgData name="Foley, Caredwen (EEA)" userId="5cc612d4-436c-4b3b-a553-c9efc87eed58" providerId="ADAL" clId="{941D8258-D96E-4DE1-AF8F-466F8CAB48FF}" dt="2026-08-27T18:55:47.108" v="4946" actId="478"/>
        <pc:sldMkLst>
          <pc:docMk/>
          <pc:sldMk cId="1003966842" sldId="3791"/>
        </pc:sldMkLst>
        <pc:spChg chg="mod">
          <ac:chgData name="Foley, Caredwen (EEA)" userId="5cc612d4-436c-4b3b-a553-c9efc87eed58" providerId="ADAL" clId="{941D8258-D96E-4DE1-AF8F-466F8CAB48FF}" dt="2026-08-27T18:45:49.269" v="4925" actId="20577"/>
          <ac:spMkLst>
            <pc:docMk/>
            <pc:sldMk cId="1003966842" sldId="3791"/>
            <ac:spMk id="2" creationId="{4D06C765-8D52-824B-23F8-79232FAC7064}"/>
          </ac:spMkLst>
        </pc:spChg>
        <pc:spChg chg="mod">
          <ac:chgData name="Foley, Caredwen (EEA)" userId="5cc612d4-436c-4b3b-a553-c9efc87eed58" providerId="ADAL" clId="{941D8258-D96E-4DE1-AF8F-466F8CAB48FF}" dt="2026-08-27T18:45:45.879" v="4921" actId="20577"/>
          <ac:spMkLst>
            <pc:docMk/>
            <pc:sldMk cId="1003966842" sldId="3791"/>
            <ac:spMk id="3" creationId="{7D88D043-0E8C-6423-86DE-98F2BA5AA743}"/>
          </ac:spMkLst>
        </pc:spChg>
        <pc:spChg chg="mod">
          <ac:chgData name="Foley, Caredwen (EEA)" userId="5cc612d4-436c-4b3b-a553-c9efc87eed58" providerId="ADAL" clId="{941D8258-D96E-4DE1-AF8F-466F8CAB48FF}" dt="2026-08-27T18:45:51.622" v="4927" actId="20577"/>
          <ac:spMkLst>
            <pc:docMk/>
            <pc:sldMk cId="1003966842" sldId="3791"/>
            <ac:spMk id="4" creationId="{2194D365-380E-CC0A-5F64-747E6A4A5411}"/>
          </ac:spMkLst>
        </pc:spChg>
      </pc:sldChg>
      <pc:sldChg chg="add del">
        <pc:chgData name="Foley, Caredwen (EEA)" userId="5cc612d4-436c-4b3b-a553-c9efc87eed58" providerId="ADAL" clId="{941D8258-D96E-4DE1-AF8F-466F8CAB48FF}" dt="2026-08-25T16:58:18.679" v="348"/>
        <pc:sldMkLst>
          <pc:docMk/>
          <pc:sldMk cId="91541446" sldId="3792"/>
        </pc:sldMkLst>
      </pc:sldChg>
      <pc:sldChg chg="modSp add mod modNotesTx">
        <pc:chgData name="Foley, Caredwen (EEA)" userId="5cc612d4-436c-4b3b-a553-c9efc87eed58" providerId="ADAL" clId="{941D8258-D96E-4DE1-AF8F-466F8CAB48FF}" dt="2026-09-09T14:50:08.944" v="5280" actId="6549"/>
        <pc:sldMkLst>
          <pc:docMk/>
          <pc:sldMk cId="3674660043" sldId="3794"/>
        </pc:sldMkLst>
        <pc:spChg chg="mod">
          <ac:chgData name="Foley, Caredwen (EEA)" userId="5cc612d4-436c-4b3b-a553-c9efc87eed58" providerId="ADAL" clId="{941D8258-D96E-4DE1-AF8F-466F8CAB48FF}" dt="2026-08-25T17:04:38.978" v="502" actId="20577"/>
          <ac:spMkLst>
            <pc:docMk/>
            <pc:sldMk cId="3674660043" sldId="3794"/>
            <ac:spMk id="4" creationId="{4F8C9006-8D28-AAAC-AB98-4901032EC065}"/>
          </ac:spMkLst>
        </pc:spChg>
      </pc:sldChg>
      <pc:sldChg chg="add">
        <pc:chgData name="Foley, Caredwen (EEA)" userId="5cc612d4-436c-4b3b-a553-c9efc87eed58" providerId="ADAL" clId="{941D8258-D96E-4DE1-AF8F-466F8CAB48FF}" dt="2026-08-25T17:27:14.503" v="525" actId="2890"/>
        <pc:sldMkLst>
          <pc:docMk/>
          <pc:sldMk cId="1928030578" sldId="3795"/>
        </pc:sldMkLst>
      </pc:sldChg>
      <pc:sldChg chg="modSp add mod">
        <pc:chgData name="Foley, Caredwen (EEA)" userId="5cc612d4-436c-4b3b-a553-c9efc87eed58" providerId="ADAL" clId="{941D8258-D96E-4DE1-AF8F-466F8CAB48FF}" dt="2026-08-25T17:27:24.096" v="532" actId="20577"/>
        <pc:sldMkLst>
          <pc:docMk/>
          <pc:sldMk cId="1229020220" sldId="3796"/>
        </pc:sldMkLst>
        <pc:spChg chg="mod">
          <ac:chgData name="Foley, Caredwen (EEA)" userId="5cc612d4-436c-4b3b-a553-c9efc87eed58" providerId="ADAL" clId="{941D8258-D96E-4DE1-AF8F-466F8CAB48FF}" dt="2026-08-25T17:27:24.096" v="532" actId="20577"/>
          <ac:spMkLst>
            <pc:docMk/>
            <pc:sldMk cId="1229020220" sldId="3796"/>
            <ac:spMk id="2" creationId="{7C4A5F2F-D46B-70FB-0033-9A392C320CAF}"/>
          </ac:spMkLst>
        </pc:spChg>
      </pc:sldChg>
      <pc:sldChg chg="addSp delSp modSp new mod ord modClrScheme chgLayout">
        <pc:chgData name="Foley, Caredwen (EEA)" userId="5cc612d4-436c-4b3b-a553-c9efc87eed58" providerId="ADAL" clId="{941D8258-D96E-4DE1-AF8F-466F8CAB48FF}" dt="2026-08-25T17:30:14.966" v="593" actId="20577"/>
        <pc:sldMkLst>
          <pc:docMk/>
          <pc:sldMk cId="93520602" sldId="3797"/>
        </pc:sldMkLst>
        <pc:spChg chg="add mod ord">
          <ac:chgData name="Foley, Caredwen (EEA)" userId="5cc612d4-436c-4b3b-a553-c9efc87eed58" providerId="ADAL" clId="{941D8258-D96E-4DE1-AF8F-466F8CAB48FF}" dt="2026-08-25T17:30:14.966" v="593" actId="20577"/>
          <ac:spMkLst>
            <pc:docMk/>
            <pc:sldMk cId="93520602" sldId="3797"/>
            <ac:spMk id="3" creationId="{9D971CD8-2EFF-D8D5-77AF-A6F725D326E4}"/>
          </ac:spMkLst>
        </pc:spChg>
        <pc:spChg chg="add mod ord">
          <ac:chgData name="Foley, Caredwen (EEA)" userId="5cc612d4-436c-4b3b-a553-c9efc87eed58" providerId="ADAL" clId="{941D8258-D96E-4DE1-AF8F-466F8CAB48FF}" dt="2026-08-25T17:30:05.258" v="588" actId="20577"/>
          <ac:spMkLst>
            <pc:docMk/>
            <pc:sldMk cId="93520602" sldId="3797"/>
            <ac:spMk id="4" creationId="{DE453724-3182-494D-5253-785BD2D0D2B7}"/>
          </ac:spMkLst>
        </pc:spChg>
      </pc:sldChg>
      <pc:sldChg chg="modSp new mod">
        <pc:chgData name="Foley, Caredwen (EEA)" userId="5cc612d4-436c-4b3b-a553-c9efc87eed58" providerId="ADAL" clId="{941D8258-D96E-4DE1-AF8F-466F8CAB48FF}" dt="2026-08-25T18:51:11.217" v="4840" actId="1076"/>
        <pc:sldMkLst>
          <pc:docMk/>
          <pc:sldMk cId="1763524205" sldId="3798"/>
        </pc:sldMkLst>
        <pc:spChg chg="mod">
          <ac:chgData name="Foley, Caredwen (EEA)" userId="5cc612d4-436c-4b3b-a553-c9efc87eed58" providerId="ADAL" clId="{941D8258-D96E-4DE1-AF8F-466F8CAB48FF}" dt="2026-08-25T17:48:59.097" v="1974" actId="20577"/>
          <ac:spMkLst>
            <pc:docMk/>
            <pc:sldMk cId="1763524205" sldId="3798"/>
            <ac:spMk id="2" creationId="{DDE9C0F0-D586-912D-D812-1F458C963353}"/>
          </ac:spMkLst>
        </pc:spChg>
        <pc:spChg chg="mod">
          <ac:chgData name="Foley, Caredwen (EEA)" userId="5cc612d4-436c-4b3b-a553-c9efc87eed58" providerId="ADAL" clId="{941D8258-D96E-4DE1-AF8F-466F8CAB48FF}" dt="2026-08-25T18:51:11.217" v="4840" actId="1076"/>
          <ac:spMkLst>
            <pc:docMk/>
            <pc:sldMk cId="1763524205" sldId="3798"/>
            <ac:spMk id="3" creationId="{30C24D12-63AD-83D2-956C-93D4376A8305}"/>
          </ac:spMkLst>
        </pc:spChg>
      </pc:sldChg>
      <pc:sldChg chg="addSp modSp add mod ord">
        <pc:chgData name="Foley, Caredwen (EEA)" userId="5cc612d4-436c-4b3b-a553-c9efc87eed58" providerId="ADAL" clId="{941D8258-D96E-4DE1-AF8F-466F8CAB48FF}" dt="2026-08-25T18:51:05.887" v="4839" actId="1076"/>
        <pc:sldMkLst>
          <pc:docMk/>
          <pc:sldMk cId="493709366" sldId="3799"/>
        </pc:sldMkLst>
        <pc:spChg chg="mod">
          <ac:chgData name="Foley, Caredwen (EEA)" userId="5cc612d4-436c-4b3b-a553-c9efc87eed58" providerId="ADAL" clId="{941D8258-D96E-4DE1-AF8F-466F8CAB48FF}" dt="2026-08-25T17:38:32.064" v="1192" actId="20577"/>
          <ac:spMkLst>
            <pc:docMk/>
            <pc:sldMk cId="493709366" sldId="3799"/>
            <ac:spMk id="2" creationId="{1A34F771-B29F-33D3-4D27-E01A41122050}"/>
          </ac:spMkLst>
        </pc:spChg>
        <pc:spChg chg="mod">
          <ac:chgData name="Foley, Caredwen (EEA)" userId="5cc612d4-436c-4b3b-a553-c9efc87eed58" providerId="ADAL" clId="{941D8258-D96E-4DE1-AF8F-466F8CAB48FF}" dt="2026-08-25T18:51:05.887" v="4839" actId="1076"/>
          <ac:spMkLst>
            <pc:docMk/>
            <pc:sldMk cId="493709366" sldId="3799"/>
            <ac:spMk id="3" creationId="{5D6BB439-5EED-628A-867C-63D383B09321}"/>
          </ac:spMkLst>
        </pc:spChg>
        <pc:picChg chg="add mod">
          <ac:chgData name="Foley, Caredwen (EEA)" userId="5cc612d4-436c-4b3b-a553-c9efc87eed58" providerId="ADAL" clId="{941D8258-D96E-4DE1-AF8F-466F8CAB48FF}" dt="2026-08-25T17:50:56.471" v="2096" actId="14100"/>
          <ac:picMkLst>
            <pc:docMk/>
            <pc:sldMk cId="493709366" sldId="3799"/>
            <ac:picMk id="4" creationId="{38124D65-CAF2-870D-A170-A03D501EAEA3}"/>
          </ac:picMkLst>
        </pc:picChg>
      </pc:sldChg>
      <pc:sldChg chg="modSp add mod">
        <pc:chgData name="Foley, Caredwen (EEA)" userId="5cc612d4-436c-4b3b-a553-c9efc87eed58" providerId="ADAL" clId="{941D8258-D96E-4DE1-AF8F-466F8CAB48FF}" dt="2026-08-25T18:05:55.544" v="3259" actId="14100"/>
        <pc:sldMkLst>
          <pc:docMk/>
          <pc:sldMk cId="1686497852" sldId="3800"/>
        </pc:sldMkLst>
        <pc:spChg chg="mod">
          <ac:chgData name="Foley, Caredwen (EEA)" userId="5cc612d4-436c-4b3b-a553-c9efc87eed58" providerId="ADAL" clId="{941D8258-D96E-4DE1-AF8F-466F8CAB48FF}" dt="2026-08-25T17:52:34.618" v="2125" actId="20577"/>
          <ac:spMkLst>
            <pc:docMk/>
            <pc:sldMk cId="1686497852" sldId="3800"/>
            <ac:spMk id="2" creationId="{5EFBFF86-0588-90A5-04AD-8619A0440050}"/>
          </ac:spMkLst>
        </pc:spChg>
        <pc:spChg chg="mod">
          <ac:chgData name="Foley, Caredwen (EEA)" userId="5cc612d4-436c-4b3b-a553-c9efc87eed58" providerId="ADAL" clId="{941D8258-D96E-4DE1-AF8F-466F8CAB48FF}" dt="2026-08-25T18:05:55.544" v="3259" actId="14100"/>
          <ac:spMkLst>
            <pc:docMk/>
            <pc:sldMk cId="1686497852" sldId="3800"/>
            <ac:spMk id="3" creationId="{AA314219-79C1-E344-C5AF-33398E7D4A8D}"/>
          </ac:spMkLst>
        </pc:spChg>
      </pc:sldChg>
      <pc:sldChg chg="modSp add mod">
        <pc:chgData name="Foley, Caredwen (EEA)" userId="5cc612d4-436c-4b3b-a553-c9efc87eed58" providerId="ADAL" clId="{941D8258-D96E-4DE1-AF8F-466F8CAB48FF}" dt="2026-08-27T17:57:48.793" v="4845" actId="20577"/>
        <pc:sldMkLst>
          <pc:docMk/>
          <pc:sldMk cId="3907495379" sldId="3801"/>
        </pc:sldMkLst>
        <pc:spChg chg="mod">
          <ac:chgData name="Foley, Caredwen (EEA)" userId="5cc612d4-436c-4b3b-a553-c9efc87eed58" providerId="ADAL" clId="{941D8258-D96E-4DE1-AF8F-466F8CAB48FF}" dt="2026-08-25T17:57:32.392" v="2761" actId="20577"/>
          <ac:spMkLst>
            <pc:docMk/>
            <pc:sldMk cId="3907495379" sldId="3801"/>
            <ac:spMk id="3" creationId="{0D8D2E40-54AB-3C74-077F-4E78F7ECF09D}"/>
          </ac:spMkLst>
        </pc:spChg>
        <pc:spChg chg="mod">
          <ac:chgData name="Foley, Caredwen (EEA)" userId="5cc612d4-436c-4b3b-a553-c9efc87eed58" providerId="ADAL" clId="{941D8258-D96E-4DE1-AF8F-466F8CAB48FF}" dt="2026-08-27T17:57:48.793" v="4845" actId="20577"/>
          <ac:spMkLst>
            <pc:docMk/>
            <pc:sldMk cId="3907495379" sldId="3801"/>
            <ac:spMk id="4" creationId="{1C13CC08-EE4B-647A-5221-7F1AEF9474CA}"/>
          </ac:spMkLst>
        </pc:spChg>
      </pc:sldChg>
      <pc:sldChg chg="modSp new mod">
        <pc:chgData name="Foley, Caredwen (EEA)" userId="5cc612d4-436c-4b3b-a553-c9efc87eed58" providerId="ADAL" clId="{941D8258-D96E-4DE1-AF8F-466F8CAB48FF}" dt="2026-08-25T18:06:23.635" v="3304" actId="20577"/>
        <pc:sldMkLst>
          <pc:docMk/>
          <pc:sldMk cId="1178284708" sldId="3802"/>
        </pc:sldMkLst>
        <pc:spChg chg="mod">
          <ac:chgData name="Foley, Caredwen (EEA)" userId="5cc612d4-436c-4b3b-a553-c9efc87eed58" providerId="ADAL" clId="{941D8258-D96E-4DE1-AF8F-466F8CAB48FF}" dt="2026-08-25T18:06:23.635" v="3304" actId="20577"/>
          <ac:spMkLst>
            <pc:docMk/>
            <pc:sldMk cId="1178284708" sldId="3802"/>
            <ac:spMk id="2" creationId="{9D2EFB7F-7AC4-2078-0233-4D648B60805F}"/>
          </ac:spMkLst>
        </pc:spChg>
      </pc:sldChg>
      <pc:sldChg chg="modSp add mod">
        <pc:chgData name="Foley, Caredwen (EEA)" userId="5cc612d4-436c-4b3b-a553-c9efc87eed58" providerId="ADAL" clId="{941D8258-D96E-4DE1-AF8F-466F8CAB48FF}" dt="2026-08-25T18:06:38.745" v="3330" actId="20577"/>
        <pc:sldMkLst>
          <pc:docMk/>
          <pc:sldMk cId="42146281" sldId="3803"/>
        </pc:sldMkLst>
        <pc:spChg chg="mod">
          <ac:chgData name="Foley, Caredwen (EEA)" userId="5cc612d4-436c-4b3b-a553-c9efc87eed58" providerId="ADAL" clId="{941D8258-D96E-4DE1-AF8F-466F8CAB48FF}" dt="2026-08-25T18:06:38.745" v="3330" actId="20577"/>
          <ac:spMkLst>
            <pc:docMk/>
            <pc:sldMk cId="42146281" sldId="3803"/>
            <ac:spMk id="2" creationId="{EC7D61C8-6B54-DE9A-E2D3-91FC15AB1F69}"/>
          </ac:spMkLst>
        </pc:spChg>
      </pc:sldChg>
      <pc:sldChg chg="addSp delSp modSp add mod">
        <pc:chgData name="Foley, Caredwen (EEA)" userId="5cc612d4-436c-4b3b-a553-c9efc87eed58" providerId="ADAL" clId="{941D8258-D96E-4DE1-AF8F-466F8CAB48FF}" dt="2026-08-25T18:50:48.309" v="4838" actId="20577"/>
        <pc:sldMkLst>
          <pc:docMk/>
          <pc:sldMk cId="3026515107" sldId="3804"/>
        </pc:sldMkLst>
        <pc:spChg chg="mod">
          <ac:chgData name="Foley, Caredwen (EEA)" userId="5cc612d4-436c-4b3b-a553-c9efc87eed58" providerId="ADAL" clId="{941D8258-D96E-4DE1-AF8F-466F8CAB48FF}" dt="2026-08-25T18:07:27.401" v="3349" actId="20577"/>
          <ac:spMkLst>
            <pc:docMk/>
            <pc:sldMk cId="3026515107" sldId="3804"/>
            <ac:spMk id="2" creationId="{3D8F7DED-A28E-A489-3C9A-350F9943FE43}"/>
          </ac:spMkLst>
        </pc:spChg>
        <pc:spChg chg="mod">
          <ac:chgData name="Foley, Caredwen (EEA)" userId="5cc612d4-436c-4b3b-a553-c9efc87eed58" providerId="ADAL" clId="{941D8258-D96E-4DE1-AF8F-466F8CAB48FF}" dt="2026-08-25T18:50:48.309" v="4838" actId="20577"/>
          <ac:spMkLst>
            <pc:docMk/>
            <pc:sldMk cId="3026515107" sldId="3804"/>
            <ac:spMk id="3" creationId="{F5428961-0D88-A843-6108-3F25A2427FB7}"/>
          </ac:spMkLst>
        </pc:spChg>
        <pc:picChg chg="add mod modCrop">
          <ac:chgData name="Foley, Caredwen (EEA)" userId="5cc612d4-436c-4b3b-a553-c9efc87eed58" providerId="ADAL" clId="{941D8258-D96E-4DE1-AF8F-466F8CAB48FF}" dt="2026-08-25T18:50:11.311" v="4810" actId="14861"/>
          <ac:picMkLst>
            <pc:docMk/>
            <pc:sldMk cId="3026515107" sldId="3804"/>
            <ac:picMk id="5" creationId="{21265634-5D80-E2FC-2DB3-6375566F6B4C}"/>
          </ac:picMkLst>
        </pc:picChg>
        <pc:picChg chg="add mod">
          <ac:chgData name="Foley, Caredwen (EEA)" userId="5cc612d4-436c-4b3b-a553-c9efc87eed58" providerId="ADAL" clId="{941D8258-D96E-4DE1-AF8F-466F8CAB48FF}" dt="2026-08-25T18:50:11.311" v="4810" actId="14861"/>
          <ac:picMkLst>
            <pc:docMk/>
            <pc:sldMk cId="3026515107" sldId="3804"/>
            <ac:picMk id="7" creationId="{0E7AD142-4C94-AF1C-457F-67EB1A27BB38}"/>
          </ac:picMkLst>
        </pc:picChg>
        <pc:picChg chg="add mod">
          <ac:chgData name="Foley, Caredwen (EEA)" userId="5cc612d4-436c-4b3b-a553-c9efc87eed58" providerId="ADAL" clId="{941D8258-D96E-4DE1-AF8F-466F8CAB48FF}" dt="2026-08-25T18:50:11.311" v="4810" actId="14861"/>
          <ac:picMkLst>
            <pc:docMk/>
            <pc:sldMk cId="3026515107" sldId="3804"/>
            <ac:picMk id="11" creationId="{623978F3-AEB5-FEEE-1F5C-412128FE3991}"/>
          </ac:picMkLst>
        </pc:picChg>
        <pc:picChg chg="add mod modCrop">
          <ac:chgData name="Foley, Caredwen (EEA)" userId="5cc612d4-436c-4b3b-a553-c9efc87eed58" providerId="ADAL" clId="{941D8258-D96E-4DE1-AF8F-466F8CAB48FF}" dt="2026-08-25T18:50:16.970" v="4812" actId="14861"/>
          <ac:picMkLst>
            <pc:docMk/>
            <pc:sldMk cId="3026515107" sldId="3804"/>
            <ac:picMk id="15" creationId="{508D2598-F296-95DD-6979-D4DAB8DC5517}"/>
          </ac:picMkLst>
        </pc:picChg>
      </pc:sldChg>
      <pc:sldChg chg="delSp modSp mod">
        <pc:chgData name="Foley, Caredwen (EEA)" userId="5cc612d4-436c-4b3b-a553-c9efc87eed58" providerId="ADAL" clId="{941D8258-D96E-4DE1-AF8F-466F8CAB48FF}" dt="2026-08-27T18:55:50.372" v="4947" actId="478"/>
        <pc:sldMkLst>
          <pc:docMk/>
          <pc:sldMk cId="785801351" sldId="3805"/>
        </pc:sldMkLst>
        <pc:spChg chg="mod">
          <ac:chgData name="Foley, Caredwen (EEA)" userId="5cc612d4-436c-4b3b-a553-c9efc87eed58" providerId="ADAL" clId="{941D8258-D96E-4DE1-AF8F-466F8CAB48FF}" dt="2026-08-27T18:45:08.630" v="4903" actId="20577"/>
          <ac:spMkLst>
            <pc:docMk/>
            <pc:sldMk cId="785801351" sldId="3805"/>
            <ac:spMk id="8" creationId="{6A25E105-BBC8-C9F1-F6CE-C8789E2E321E}"/>
          </ac:spMkLst>
        </pc:spChg>
        <pc:spChg chg="mod">
          <ac:chgData name="Foley, Caredwen (EEA)" userId="5cc612d4-436c-4b3b-a553-c9efc87eed58" providerId="ADAL" clId="{941D8258-D96E-4DE1-AF8F-466F8CAB48FF}" dt="2026-08-27T18:45:15.054" v="4911" actId="20577"/>
          <ac:spMkLst>
            <pc:docMk/>
            <pc:sldMk cId="785801351" sldId="3805"/>
            <ac:spMk id="11" creationId="{BCD051AF-AA28-2494-0C21-D5F0F17F439A}"/>
          </ac:spMkLst>
        </pc:spChg>
      </pc:sldChg>
      <pc:sldChg chg="new del modNotesTx">
        <pc:chgData name="Foley, Caredwen (EEA)" userId="5cc612d4-436c-4b3b-a553-c9efc87eed58" providerId="ADAL" clId="{941D8258-D96E-4DE1-AF8F-466F8CAB48FF}" dt="2026-09-09T14:47:23.346" v="5005" actId="680"/>
        <pc:sldMkLst>
          <pc:docMk/>
          <pc:sldMk cId="1871141073" sldId="3809"/>
        </pc:sldMkLst>
      </pc:sldChg>
    </pc:docChg>
  </pc:docChgLst>
  <pc:docChgLst>
    <pc:chgData name="Cain, Lynn (DEP)" userId="S::lynn.cain@mass.gov::20b2422b-cd75-48b7-833f-9d6116220c25" providerId="AD" clId="Web-{AEAF479F-AD26-A4C7-1854-495786DE2ABB}"/>
    <pc:docChg chg="modSld">
      <pc:chgData name="Cain, Lynn (DEP)" userId="S::lynn.cain@mass.gov::20b2422b-cd75-48b7-833f-9d6116220c25" providerId="AD" clId="Web-{AEAF479F-AD26-A4C7-1854-495786DE2ABB}" dt="2026-08-28T15:30:57.319" v="2"/>
      <pc:docMkLst>
        <pc:docMk/>
      </pc:docMkLst>
      <pc:sldChg chg="modNotes">
        <pc:chgData name="Cain, Lynn (DEP)" userId="S::lynn.cain@mass.gov::20b2422b-cd75-48b7-833f-9d6116220c25" providerId="AD" clId="Web-{AEAF479F-AD26-A4C7-1854-495786DE2ABB}" dt="2026-08-28T15:30:57.319" v="2"/>
        <pc:sldMkLst>
          <pc:docMk/>
          <pc:sldMk cId="3265604439" sldId="1558"/>
        </pc:sldMkLst>
      </pc:sldChg>
    </pc:docChg>
  </pc:docChgLst>
  <pc:docChgLst>
    <pc:chgData name="Skogstrom, Tiffany (EEA)" userId="S::tiffany.skogstrom@mass.gov::57c30213-9f40-46e9-986a-e217588a2851" providerId="AD" clId="Web-{E8B820E4-A4E9-5E78-B6F4-590179BBBAE5}"/>
    <pc:docChg chg="modSld">
      <pc:chgData name="Skogstrom, Tiffany (EEA)" userId="S::tiffany.skogstrom@mass.gov::57c30213-9f40-46e9-986a-e217588a2851" providerId="AD" clId="Web-{E8B820E4-A4E9-5E78-B6F4-590179BBBAE5}" dt="2026-08-28T19:25:02.367" v="12"/>
      <pc:docMkLst>
        <pc:docMk/>
      </pc:docMkLst>
      <pc:sldChg chg="modNotes">
        <pc:chgData name="Skogstrom, Tiffany (EEA)" userId="S::tiffany.skogstrom@mass.gov::57c30213-9f40-46e9-986a-e217588a2851" providerId="AD" clId="Web-{E8B820E4-A4E9-5E78-B6F4-590179BBBAE5}" dt="2026-08-28T19:19:03.352" v="1"/>
        <pc:sldMkLst>
          <pc:docMk/>
          <pc:sldMk cId="2463328768" sldId="1468"/>
        </pc:sldMkLst>
      </pc:sldChg>
      <pc:sldChg chg="modNotes">
        <pc:chgData name="Skogstrom, Tiffany (EEA)" userId="S::tiffany.skogstrom@mass.gov::57c30213-9f40-46e9-986a-e217588a2851" providerId="AD" clId="Web-{E8B820E4-A4E9-5E78-B6F4-590179BBBAE5}" dt="2026-08-28T19:22:10.274" v="4"/>
        <pc:sldMkLst>
          <pc:docMk/>
          <pc:sldMk cId="328542044" sldId="1471"/>
        </pc:sldMkLst>
      </pc:sldChg>
      <pc:sldChg chg="modNotes">
        <pc:chgData name="Skogstrom, Tiffany (EEA)" userId="S::tiffany.skogstrom@mass.gov::57c30213-9f40-46e9-986a-e217588a2851" providerId="AD" clId="Web-{E8B820E4-A4E9-5E78-B6F4-590179BBBAE5}" dt="2026-08-28T19:25:02.367" v="12"/>
        <pc:sldMkLst>
          <pc:docMk/>
          <pc:sldMk cId="397477631" sldId="1475"/>
        </pc:sldMkLst>
      </pc:sldChg>
      <pc:sldChg chg="modNotes">
        <pc:chgData name="Skogstrom, Tiffany (EEA)" userId="S::tiffany.skogstrom@mass.gov::57c30213-9f40-46e9-986a-e217588a2851" providerId="AD" clId="Web-{E8B820E4-A4E9-5E78-B6F4-590179BBBAE5}" dt="2026-08-28T19:19:43.305" v="3"/>
        <pc:sldMkLst>
          <pc:docMk/>
          <pc:sldMk cId="907313060" sldId="1479"/>
        </pc:sldMkLst>
      </pc:sldChg>
      <pc:sldChg chg="modNotes">
        <pc:chgData name="Skogstrom, Tiffany (EEA)" userId="S::tiffany.skogstrom@mass.gov::57c30213-9f40-46e9-986a-e217588a2851" providerId="AD" clId="Web-{E8B820E4-A4E9-5E78-B6F4-590179BBBAE5}" dt="2026-08-28T19:23:46.961" v="8"/>
        <pc:sldMkLst>
          <pc:docMk/>
          <pc:sldMk cId="3259273394" sldId="1515"/>
        </pc:sldMkLst>
      </pc:sldChg>
      <pc:sldChg chg="modNotes">
        <pc:chgData name="Skogstrom, Tiffany (EEA)" userId="S::tiffany.skogstrom@mass.gov::57c30213-9f40-46e9-986a-e217588a2851" providerId="AD" clId="Web-{E8B820E4-A4E9-5E78-B6F4-590179BBBAE5}" dt="2026-08-28T19:23:03.180" v="5"/>
        <pc:sldMkLst>
          <pc:docMk/>
          <pc:sldMk cId="93520602" sldId="3797"/>
        </pc:sldMkLst>
      </pc:sldChg>
      <pc:sldChg chg="modNotes">
        <pc:chgData name="Skogstrom, Tiffany (EEA)" userId="S::tiffany.skogstrom@mass.gov::57c30213-9f40-46e9-986a-e217588a2851" providerId="AD" clId="Web-{E8B820E4-A4E9-5E78-B6F4-590179BBBAE5}" dt="2026-08-28T19:24:58.383" v="11"/>
        <pc:sldMkLst>
          <pc:docMk/>
          <pc:sldMk cId="1763524205" sldId="3798"/>
        </pc:sldMkLst>
      </pc:sldChg>
      <pc:sldChg chg="modNotes">
        <pc:chgData name="Skogstrom, Tiffany (EEA)" userId="S::tiffany.skogstrom@mass.gov::57c30213-9f40-46e9-986a-e217588a2851" providerId="AD" clId="Web-{E8B820E4-A4E9-5E78-B6F4-590179BBBAE5}" dt="2026-08-28T19:24:11.336" v="9"/>
        <pc:sldMkLst>
          <pc:docMk/>
          <pc:sldMk cId="1686497852" sldId="3800"/>
        </pc:sldMkLst>
      </pc:sldChg>
      <pc:sldChg chg="modNotes">
        <pc:chgData name="Skogstrom, Tiffany (EEA)" userId="S::tiffany.skogstrom@mass.gov::57c30213-9f40-46e9-986a-e217588a2851" providerId="AD" clId="Web-{E8B820E4-A4E9-5E78-B6F4-590179BBBAE5}" dt="2026-08-28T19:23:44.664" v="7"/>
        <pc:sldMkLst>
          <pc:docMk/>
          <pc:sldMk cId="3907495379" sldId="3801"/>
        </pc:sldMkLst>
      </pc:sldChg>
    </pc:docChg>
  </pc:docChgLst>
  <pc:docChgLst>
    <pc:chgData name="Zemba, Lillian (DEP)" userId="S::lillian.zemba@mass.gov::023c1a09-bb20-4441-a775-ec11c7d08437" providerId="AD" clId="Web-{A63DE24F-EDDA-6C99-12D1-B8035BC22507}"/>
    <pc:docChg chg="modSld">
      <pc:chgData name="Zemba, Lillian (DEP)" userId="S::lillian.zemba@mass.gov::023c1a09-bb20-4441-a775-ec11c7d08437" providerId="AD" clId="Web-{A63DE24F-EDDA-6C99-12D1-B8035BC22507}" dt="2026-09-01T13:03:00.112" v="81"/>
      <pc:docMkLst>
        <pc:docMk/>
      </pc:docMkLst>
      <pc:sldChg chg="modNotes">
        <pc:chgData name="Zemba, Lillian (DEP)" userId="S::lillian.zemba@mass.gov::023c1a09-bb20-4441-a775-ec11c7d08437" providerId="AD" clId="Web-{A63DE24F-EDDA-6C99-12D1-B8035BC22507}" dt="2026-09-01T13:02:10.832" v="70"/>
        <pc:sldMkLst>
          <pc:docMk/>
          <pc:sldMk cId="917953915" sldId="1522"/>
        </pc:sldMkLst>
      </pc:sldChg>
      <pc:sldChg chg="modNotes">
        <pc:chgData name="Zemba, Lillian (DEP)" userId="S::lillian.zemba@mass.gov::023c1a09-bb20-4441-a775-ec11c7d08437" providerId="AD" clId="Web-{A63DE24F-EDDA-6C99-12D1-B8035BC22507}" dt="2026-09-01T13:01:18.426" v="68"/>
        <pc:sldMkLst>
          <pc:docMk/>
          <pc:sldMk cId="3396506577" sldId="1554"/>
        </pc:sldMkLst>
      </pc:sldChg>
      <pc:sldChg chg="modNotes">
        <pc:chgData name="Zemba, Lillian (DEP)" userId="S::lillian.zemba@mass.gov::023c1a09-bb20-4441-a775-ec11c7d08437" providerId="AD" clId="Web-{A63DE24F-EDDA-6C99-12D1-B8035BC22507}" dt="2026-09-01T13:03:00.112" v="81"/>
        <pc:sldMkLst>
          <pc:docMk/>
          <pc:sldMk cId="1183459814" sldId="1555"/>
        </pc:sldMkLst>
      </pc:sldChg>
      <pc:sldChg chg="modNotes">
        <pc:chgData name="Zemba, Lillian (DEP)" userId="S::lillian.zemba@mass.gov::023c1a09-bb20-4441-a775-ec11c7d08437" providerId="AD" clId="Web-{A63DE24F-EDDA-6C99-12D1-B8035BC22507}" dt="2026-09-01T13:01:03.598" v="57"/>
        <pc:sldMkLst>
          <pc:docMk/>
          <pc:sldMk cId="3265604439" sldId="1558"/>
        </pc:sldMkLst>
      </pc:sldChg>
    </pc:docChg>
  </pc:docChgLst>
  <pc:docChgLst>
    <pc:chgData name="Zemba, Lillian (DEP)" userId="023c1a09-bb20-4441-a775-ec11c7d08437" providerId="ADAL" clId="{AC420F8F-848D-4181-8FA6-13585FE4FAF3}"/>
    <pc:docChg chg="custSel addSld delSld modSld">
      <pc:chgData name="Zemba, Lillian (DEP)" userId="023c1a09-bb20-4441-a775-ec11c7d08437" providerId="ADAL" clId="{AC420F8F-848D-4181-8FA6-13585FE4FAF3}" dt="2026-09-03T18:46:28.231" v="713" actId="20577"/>
      <pc:docMkLst>
        <pc:docMk/>
      </pc:docMkLst>
      <pc:sldChg chg="modSp add mod modNotesTx">
        <pc:chgData name="Zemba, Lillian (DEP)" userId="023c1a09-bb20-4441-a775-ec11c7d08437" providerId="ADAL" clId="{AC420F8F-848D-4181-8FA6-13585FE4FAF3}" dt="2026-09-03T18:46:16.145" v="710" actId="20577"/>
        <pc:sldMkLst>
          <pc:docMk/>
          <pc:sldMk cId="917953915" sldId="1522"/>
        </pc:sldMkLst>
        <pc:spChg chg="mod">
          <ac:chgData name="Zemba, Lillian (DEP)" userId="023c1a09-bb20-4441-a775-ec11c7d08437" providerId="ADAL" clId="{AC420F8F-848D-4181-8FA6-13585FE4FAF3}" dt="2026-08-28T15:20:08.708" v="27" actId="2711"/>
          <ac:spMkLst>
            <pc:docMk/>
            <pc:sldMk cId="917953915" sldId="1522"/>
            <ac:spMk id="2" creationId="{C032F0C4-CFFA-312E-5693-A94BF2480DF6}"/>
          </ac:spMkLst>
        </pc:spChg>
        <pc:spChg chg="mod">
          <ac:chgData name="Zemba, Lillian (DEP)" userId="023c1a09-bb20-4441-a775-ec11c7d08437" providerId="ADAL" clId="{AC420F8F-848D-4181-8FA6-13585FE4FAF3}" dt="2026-08-28T15:16:12.719" v="12" actId="2710"/>
          <ac:spMkLst>
            <pc:docMk/>
            <pc:sldMk cId="917953915" sldId="1522"/>
            <ac:spMk id="3" creationId="{3F3B3370-E34F-1660-A568-019AB03EF0B2}"/>
          </ac:spMkLst>
        </pc:spChg>
      </pc:sldChg>
      <pc:sldChg chg="modSp add mod modNotesTx">
        <pc:chgData name="Zemba, Lillian (DEP)" userId="023c1a09-bb20-4441-a775-ec11c7d08437" providerId="ADAL" clId="{AC420F8F-848D-4181-8FA6-13585FE4FAF3}" dt="2026-09-03T18:46:28.231" v="713" actId="20577"/>
        <pc:sldMkLst>
          <pc:docMk/>
          <pc:sldMk cId="3396506577" sldId="1554"/>
        </pc:sldMkLst>
        <pc:spChg chg="mod">
          <ac:chgData name="Zemba, Lillian (DEP)" userId="023c1a09-bb20-4441-a775-ec11c7d08437" providerId="ADAL" clId="{AC420F8F-848D-4181-8FA6-13585FE4FAF3}" dt="2026-08-28T15:21:48.930" v="38" actId="2711"/>
          <ac:spMkLst>
            <pc:docMk/>
            <pc:sldMk cId="3396506577" sldId="1554"/>
            <ac:spMk id="2" creationId="{4F5E6E3B-FB26-1071-BFC8-AB207F305B56}"/>
          </ac:spMkLst>
        </pc:spChg>
      </pc:sldChg>
      <pc:sldChg chg="modSp add mod modNotesTx">
        <pc:chgData name="Zemba, Lillian (DEP)" userId="023c1a09-bb20-4441-a775-ec11c7d08437" providerId="ADAL" clId="{AC420F8F-848D-4181-8FA6-13585FE4FAF3}" dt="2026-09-03T18:46:19.834" v="711" actId="20577"/>
        <pc:sldMkLst>
          <pc:docMk/>
          <pc:sldMk cId="1183459814" sldId="1555"/>
        </pc:sldMkLst>
        <pc:spChg chg="mod">
          <ac:chgData name="Zemba, Lillian (DEP)" userId="023c1a09-bb20-4441-a775-ec11c7d08437" providerId="ADAL" clId="{AC420F8F-848D-4181-8FA6-13585FE4FAF3}" dt="2026-08-28T15:20:18.876" v="28" actId="2711"/>
          <ac:spMkLst>
            <pc:docMk/>
            <pc:sldMk cId="1183459814" sldId="1555"/>
            <ac:spMk id="2" creationId="{FD2F498A-5F3F-C149-4D64-73A2882B6CB8}"/>
          </ac:spMkLst>
        </pc:spChg>
        <pc:spChg chg="mod">
          <ac:chgData name="Zemba, Lillian (DEP)" userId="023c1a09-bb20-4441-a775-ec11c7d08437" providerId="ADAL" clId="{AC420F8F-848D-4181-8FA6-13585FE4FAF3}" dt="2026-08-28T15:20:49.300" v="33" actId="14100"/>
          <ac:spMkLst>
            <pc:docMk/>
            <pc:sldMk cId="1183459814" sldId="1555"/>
            <ac:spMk id="3" creationId="{273A435F-BEE6-FEEF-248B-044D1845A1F1}"/>
          </ac:spMkLst>
        </pc:spChg>
      </pc:sldChg>
      <pc:sldChg chg="modSp add mod modNotesTx">
        <pc:chgData name="Zemba, Lillian (DEP)" userId="023c1a09-bb20-4441-a775-ec11c7d08437" providerId="ADAL" clId="{AC420F8F-848D-4181-8FA6-13585FE4FAF3}" dt="2026-09-03T18:45:57.324" v="708" actId="20577"/>
        <pc:sldMkLst>
          <pc:docMk/>
          <pc:sldMk cId="3812134189" sldId="1556"/>
        </pc:sldMkLst>
        <pc:spChg chg="mod">
          <ac:chgData name="Zemba, Lillian (DEP)" userId="023c1a09-bb20-4441-a775-ec11c7d08437" providerId="ADAL" clId="{AC420F8F-848D-4181-8FA6-13585FE4FAF3}" dt="2026-08-28T15:19:36.432" v="25" actId="207"/>
          <ac:spMkLst>
            <pc:docMk/>
            <pc:sldMk cId="3812134189" sldId="1556"/>
            <ac:spMk id="2" creationId="{9B6064CD-05FF-7808-93CE-8594FF220C1F}"/>
          </ac:spMkLst>
        </pc:spChg>
        <pc:graphicFrameChg chg="mod">
          <ac:chgData name="Zemba, Lillian (DEP)" userId="023c1a09-bb20-4441-a775-ec11c7d08437" providerId="ADAL" clId="{AC420F8F-848D-4181-8FA6-13585FE4FAF3}" dt="2026-08-28T15:13:56.900" v="4"/>
          <ac:graphicFrameMkLst>
            <pc:docMk/>
            <pc:sldMk cId="3812134189" sldId="1556"/>
            <ac:graphicFrameMk id="12" creationId="{C515828A-1121-BC43-BA2B-B3ECC5F67C39}"/>
          </ac:graphicFrameMkLst>
        </pc:graphicFrameChg>
      </pc:sldChg>
      <pc:sldChg chg="addSp modSp add mod modNotesTx">
        <pc:chgData name="Zemba, Lillian (DEP)" userId="023c1a09-bb20-4441-a775-ec11c7d08437" providerId="ADAL" clId="{AC420F8F-848D-4181-8FA6-13585FE4FAF3}" dt="2026-09-03T18:46:02.749" v="709" actId="20577"/>
        <pc:sldMkLst>
          <pc:docMk/>
          <pc:sldMk cId="3934338562" sldId="1557"/>
        </pc:sldMkLst>
        <pc:spChg chg="mod">
          <ac:chgData name="Zemba, Lillian (DEP)" userId="023c1a09-bb20-4441-a775-ec11c7d08437" providerId="ADAL" clId="{AC420F8F-848D-4181-8FA6-13585FE4FAF3}" dt="2026-08-28T15:19:55.892" v="26" actId="2711"/>
          <ac:spMkLst>
            <pc:docMk/>
            <pc:sldMk cId="3934338562" sldId="1557"/>
            <ac:spMk id="2" creationId="{319EF02B-CBBB-8D1B-19CE-6367434F0FC8}"/>
          </ac:spMkLst>
        </pc:spChg>
        <pc:spChg chg="mod">
          <ac:chgData name="Zemba, Lillian (DEP)" userId="023c1a09-bb20-4441-a775-ec11c7d08437" providerId="ADAL" clId="{AC420F8F-848D-4181-8FA6-13585FE4FAF3}" dt="2026-08-28T15:17:25.662" v="18" actId="14100"/>
          <ac:spMkLst>
            <pc:docMk/>
            <pc:sldMk cId="3934338562" sldId="1557"/>
            <ac:spMk id="3" creationId="{8A486E83-4597-D3DF-7F48-2459204208B4}"/>
          </ac:spMkLst>
        </pc:spChg>
        <pc:picChg chg="add">
          <ac:chgData name="Zemba, Lillian (DEP)" userId="023c1a09-bb20-4441-a775-ec11c7d08437" providerId="ADAL" clId="{AC420F8F-848D-4181-8FA6-13585FE4FAF3}" dt="2026-08-28T15:16:42.357" v="13" actId="22"/>
          <ac:picMkLst>
            <pc:docMk/>
            <pc:sldMk cId="3934338562" sldId="1557"/>
            <ac:picMk id="5" creationId="{433FA05C-B510-A04B-603E-D5F6D1C3E7DB}"/>
          </ac:picMkLst>
        </pc:picChg>
      </pc:sldChg>
      <pc:sldChg chg="modSp add mod modNotesTx">
        <pc:chgData name="Zemba, Lillian (DEP)" userId="023c1a09-bb20-4441-a775-ec11c7d08437" providerId="ADAL" clId="{AC420F8F-848D-4181-8FA6-13585FE4FAF3}" dt="2026-09-03T18:46:24.607" v="712" actId="20577"/>
        <pc:sldMkLst>
          <pc:docMk/>
          <pc:sldMk cId="3265604439" sldId="1558"/>
        </pc:sldMkLst>
        <pc:spChg chg="mod">
          <ac:chgData name="Zemba, Lillian (DEP)" userId="023c1a09-bb20-4441-a775-ec11c7d08437" providerId="ADAL" clId="{AC420F8F-848D-4181-8FA6-13585FE4FAF3}" dt="2026-08-28T15:21:23.866" v="35" actId="255"/>
          <ac:spMkLst>
            <pc:docMk/>
            <pc:sldMk cId="3265604439" sldId="1558"/>
            <ac:spMk id="2" creationId="{DDBFDBD2-FCAC-56FF-11A2-1754BB5F989B}"/>
          </ac:spMkLst>
        </pc:spChg>
        <pc:spChg chg="mod">
          <ac:chgData name="Zemba, Lillian (DEP)" userId="023c1a09-bb20-4441-a775-ec11c7d08437" providerId="ADAL" clId="{AC420F8F-848D-4181-8FA6-13585FE4FAF3}" dt="2026-08-28T15:21:35.411" v="37" actId="255"/>
          <ac:spMkLst>
            <pc:docMk/>
            <pc:sldMk cId="3265604439" sldId="1558"/>
            <ac:spMk id="3" creationId="{50824575-5DD2-80B2-98B1-6B79F5D24808}"/>
          </ac:spMkLst>
        </pc:spChg>
      </pc:sldChg>
    </pc:docChg>
  </pc:docChgLst>
  <pc:docChgLst>
    <pc:chgData name="Cain, Lynn (DEP)" userId="S::lynn.cain@mass.gov::20b2422b-cd75-48b7-833f-9d6116220c25" providerId="AD" clId="Web-{115B1EAE-BD52-6100-D3B9-60E1F30958A2}"/>
    <pc:docChg chg="modSld">
      <pc:chgData name="Cain, Lynn (DEP)" userId="S::lynn.cain@mass.gov::20b2422b-cd75-48b7-833f-9d6116220c25" providerId="AD" clId="Web-{115B1EAE-BD52-6100-D3B9-60E1F30958A2}" dt="2026-09-01T12:45:04.823" v="1"/>
      <pc:docMkLst>
        <pc:docMk/>
      </pc:docMkLst>
      <pc:sldChg chg="modNotes">
        <pc:chgData name="Cain, Lynn (DEP)" userId="S::lynn.cain@mass.gov::20b2422b-cd75-48b7-833f-9d6116220c25" providerId="AD" clId="Web-{115B1EAE-BD52-6100-D3B9-60E1F30958A2}" dt="2026-09-01T12:45:04.823" v="1"/>
        <pc:sldMkLst>
          <pc:docMk/>
          <pc:sldMk cId="3396506577" sldId="1554"/>
        </pc:sldMkLst>
      </pc:sldChg>
    </pc:docChg>
  </pc:docChgLst>
  <pc:docChgLst>
    <pc:chgData name="Eliason, Pamela" userId="S::pamela_eliason_uml.edu#ext#@massgov.onmicrosoft.com::15e26776-debc-4c6a-86b6-0d0fbd32d00b" providerId="AD" clId="Web-{DB7290B4-EF96-E1EF-49E5-72106A4E72FC}"/>
    <pc:docChg chg="modSld">
      <pc:chgData name="Eliason, Pamela" userId="S::pamela_eliason_uml.edu#ext#@massgov.onmicrosoft.com::15e26776-debc-4c6a-86b6-0d0fbd32d00b" providerId="AD" clId="Web-{DB7290B4-EF96-E1EF-49E5-72106A4E72FC}" dt="2026-08-25T17:44:55.044" v="347" actId="14100"/>
      <pc:docMkLst>
        <pc:docMk/>
      </pc:docMkLst>
      <pc:sldChg chg="modSp">
        <pc:chgData name="Eliason, Pamela" userId="S::pamela_eliason_uml.edu#ext#@massgov.onmicrosoft.com::15e26776-debc-4c6a-86b6-0d0fbd32d00b" providerId="AD" clId="Web-{DB7290B4-EF96-E1EF-49E5-72106A4E72FC}" dt="2026-08-25T17:22:16.866" v="334" actId="14100"/>
        <pc:sldMkLst>
          <pc:docMk/>
          <pc:sldMk cId="1104255873" sldId="256"/>
        </pc:sldMkLst>
        <pc:picChg chg="mod">
          <ac:chgData name="Eliason, Pamela" userId="S::pamela_eliason_uml.edu#ext#@massgov.onmicrosoft.com::15e26776-debc-4c6a-86b6-0d0fbd32d00b" providerId="AD" clId="Web-{DB7290B4-EF96-E1EF-49E5-72106A4E72FC}" dt="2026-08-25T17:22:16.866" v="334" actId="14100"/>
          <ac:picMkLst>
            <pc:docMk/>
            <pc:sldMk cId="1104255873" sldId="256"/>
            <ac:picMk id="9" creationId="{317026EA-0515-8ADD-1920-E4728677FAAD}"/>
          </ac:picMkLst>
        </pc:picChg>
      </pc:sldChg>
      <pc:sldChg chg="modSp mod modClrScheme chgLayout">
        <pc:chgData name="Eliason, Pamela" userId="S::pamela_eliason_uml.edu#ext#@massgov.onmicrosoft.com::15e26776-debc-4c6a-86b6-0d0fbd32d00b" providerId="AD" clId="Web-{DB7290B4-EF96-E1EF-49E5-72106A4E72FC}" dt="2026-08-25T17:44:55.044" v="347" actId="14100"/>
        <pc:sldMkLst>
          <pc:docMk/>
          <pc:sldMk cId="1599992520" sldId="260"/>
        </pc:sldMkLst>
        <pc:spChg chg="mod ord">
          <ac:chgData name="Eliason, Pamela" userId="S::pamela_eliason_uml.edu#ext#@massgov.onmicrosoft.com::15e26776-debc-4c6a-86b6-0d0fbd32d00b" providerId="AD" clId="Web-{DB7290B4-EF96-E1EF-49E5-72106A4E72FC}" dt="2026-08-25T17:20:38.522" v="321"/>
          <ac:spMkLst>
            <pc:docMk/>
            <pc:sldMk cId="1599992520" sldId="260"/>
            <ac:spMk id="2" creationId="{58200A44-863D-B18D-CDF5-07E74639B379}"/>
          </ac:spMkLst>
        </pc:spChg>
        <pc:spChg chg="mod ord">
          <ac:chgData name="Eliason, Pamela" userId="S::pamela_eliason_uml.edu#ext#@massgov.onmicrosoft.com::15e26776-debc-4c6a-86b6-0d0fbd32d00b" providerId="AD" clId="Web-{DB7290B4-EF96-E1EF-49E5-72106A4E72FC}" dt="2026-08-25T17:44:55.044" v="347" actId="14100"/>
          <ac:spMkLst>
            <pc:docMk/>
            <pc:sldMk cId="1599992520" sldId="260"/>
            <ac:spMk id="3" creationId="{022A8906-8DDF-66B6-B23C-8BA1B935CFB3}"/>
          </ac:spMkLst>
        </pc:spChg>
      </pc:sldChg>
      <pc:sldChg chg="addSp delSp modSp">
        <pc:chgData name="Eliason, Pamela" userId="S::pamela_eliason_uml.edu#ext#@massgov.onmicrosoft.com::15e26776-debc-4c6a-86b6-0d0fbd32d00b" providerId="AD" clId="Web-{DB7290B4-EF96-E1EF-49E5-72106A4E72FC}" dt="2026-08-25T17:19:15.679" v="318" actId="20577"/>
        <pc:sldMkLst>
          <pc:docMk/>
          <pc:sldMk cId="473306154" sldId="263"/>
        </pc:sldMkLst>
        <pc:spChg chg="add del mod">
          <ac:chgData name="Eliason, Pamela" userId="S::pamela_eliason_uml.edu#ext#@massgov.onmicrosoft.com::15e26776-debc-4c6a-86b6-0d0fbd32d00b" providerId="AD" clId="Web-{DB7290B4-EF96-E1EF-49E5-72106A4E72FC}" dt="2026-08-25T17:19:15.679" v="318" actId="20577"/>
          <ac:spMkLst>
            <pc:docMk/>
            <pc:sldMk cId="473306154" sldId="263"/>
            <ac:spMk id="7" creationId="{EDD42A80-412B-EC16-5829-C6DFF4E5C17D}"/>
          </ac:spMkLst>
        </pc:spChg>
      </pc:sldChg>
      <pc:sldChg chg="modSp">
        <pc:chgData name="Eliason, Pamela" userId="S::pamela_eliason_uml.edu#ext#@massgov.onmicrosoft.com::15e26776-debc-4c6a-86b6-0d0fbd32d00b" providerId="AD" clId="Web-{DB7290B4-EF96-E1EF-49E5-72106A4E72FC}" dt="2026-08-25T17:16:56.320" v="312" actId="14100"/>
        <pc:sldMkLst>
          <pc:docMk/>
          <pc:sldMk cId="397477631" sldId="1475"/>
        </pc:sldMkLst>
        <pc:picChg chg="mod">
          <ac:chgData name="Eliason, Pamela" userId="S::pamela_eliason_uml.edu#ext#@massgov.onmicrosoft.com::15e26776-debc-4c6a-86b6-0d0fbd32d00b" providerId="AD" clId="Web-{DB7290B4-EF96-E1EF-49E5-72106A4E72FC}" dt="2026-08-25T17:16:56.320" v="312" actId="14100"/>
          <ac:picMkLst>
            <pc:docMk/>
            <pc:sldMk cId="397477631" sldId="1475"/>
            <ac:picMk id="9" creationId="{88BF9CA9-A15A-D715-129B-F966E0439ACB}"/>
          </ac:picMkLst>
        </pc:picChg>
      </pc:sldChg>
      <pc:sldChg chg="modSp">
        <pc:chgData name="Eliason, Pamela" userId="S::pamela_eliason_uml.edu#ext#@massgov.onmicrosoft.com::15e26776-debc-4c6a-86b6-0d0fbd32d00b" providerId="AD" clId="Web-{DB7290B4-EF96-E1EF-49E5-72106A4E72FC}" dt="2026-08-25T17:44:22.232" v="340" actId="20577"/>
        <pc:sldMkLst>
          <pc:docMk/>
          <pc:sldMk cId="162539298" sldId="1517"/>
        </pc:sldMkLst>
        <pc:spChg chg="mod">
          <ac:chgData name="Eliason, Pamela" userId="S::pamela_eliason_uml.edu#ext#@massgov.onmicrosoft.com::15e26776-debc-4c6a-86b6-0d0fbd32d00b" providerId="AD" clId="Web-{DB7290B4-EF96-E1EF-49E5-72106A4E72FC}" dt="2026-08-25T17:44:22.232" v="340" actId="20577"/>
          <ac:spMkLst>
            <pc:docMk/>
            <pc:sldMk cId="162539298" sldId="1517"/>
            <ac:spMk id="4" creationId="{8F5E427F-7B9B-ED68-9E39-7EA379438702}"/>
          </ac:spMkLst>
        </pc:spChg>
      </pc:sldChg>
      <pc:sldChg chg="delSp">
        <pc:chgData name="Eliason, Pamela" userId="S::pamela_eliason_uml.edu#ext#@massgov.onmicrosoft.com::15e26776-debc-4c6a-86b6-0d0fbd32d00b" providerId="AD" clId="Web-{DB7290B4-EF96-E1EF-49E5-72106A4E72FC}" dt="2026-08-25T17:22:41.396" v="335"/>
        <pc:sldMkLst>
          <pc:docMk/>
          <pc:sldMk cId="2829380202" sldId="1519"/>
        </pc:sldMkLst>
      </pc:sldChg>
    </pc:docChg>
  </pc:docChgLst>
  <pc:docChgLst>
    <pc:chgData name="Cain, Lynn (DEP)" userId="S::lynn.cain@mass.gov::20b2422b-cd75-48b7-833f-9d6116220c25" providerId="AD" clId="Web-{4F0D1C3D-5ECF-7216-E1D7-E5B4F219C70E}"/>
    <pc:docChg chg="modSld">
      <pc:chgData name="Cain, Lynn (DEP)" userId="S::lynn.cain@mass.gov::20b2422b-cd75-48b7-833f-9d6116220c25" providerId="AD" clId="Web-{4F0D1C3D-5ECF-7216-E1D7-E5B4F219C70E}" dt="2026-08-31T17:18:44.882" v="96"/>
      <pc:docMkLst>
        <pc:docMk/>
      </pc:docMkLst>
      <pc:sldChg chg="modSp modNotes">
        <pc:chgData name="Cain, Lynn (DEP)" userId="S::lynn.cain@mass.gov::20b2422b-cd75-48b7-833f-9d6116220c25" providerId="AD" clId="Web-{4F0D1C3D-5ECF-7216-E1D7-E5B4F219C70E}" dt="2026-08-31T17:18:44.882" v="96"/>
        <pc:sldMkLst>
          <pc:docMk/>
          <pc:sldMk cId="1183459814" sldId="1555"/>
        </pc:sldMkLst>
        <pc:spChg chg="mod">
          <ac:chgData name="Cain, Lynn (DEP)" userId="S::lynn.cain@mass.gov::20b2422b-cd75-48b7-833f-9d6116220c25" providerId="AD" clId="Web-{4F0D1C3D-5ECF-7216-E1D7-E5B4F219C70E}" dt="2026-08-31T17:17:35.820" v="77" actId="20577"/>
          <ac:spMkLst>
            <pc:docMk/>
            <pc:sldMk cId="1183459814" sldId="1555"/>
            <ac:spMk id="3" creationId="{273A435F-BEE6-FEEF-248B-044D1845A1F1}"/>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studentuml.sharepoint.com/sites/TURI/Shared%20Documents/Program%20-%20Science%20to%20Policy/Outreach%20Documents/Competiveness/Competitveness%20Char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massgov-my.sharepoint.com/personal/lillian_zemba_mass_gov/Documents/Copy%20of%202007%20CORE%20Totals2024_.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60325" cap="rnd">
              <a:solidFill>
                <a:srgbClr val="4F154A"/>
              </a:solidFill>
              <a:round/>
            </a:ln>
            <a:effectLst/>
          </c:spPr>
          <c:marker>
            <c:symbol val="none"/>
          </c:marker>
          <c:cat>
            <c:numRef>
              <c:f>Sheet1!$A$3:$A$26</c:f>
              <c:numCache>
                <c:formatCode>General</c:formatCod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numCache>
            </c:numRef>
          </c:cat>
          <c:val>
            <c:numRef>
              <c:f>Sheet1!$E$3:$E$26</c:f>
              <c:numCache>
                <c:formatCode>0.00</c:formatCode>
                <c:ptCount val="24"/>
                <c:pt idx="0">
                  <c:v>115.5</c:v>
                </c:pt>
                <c:pt idx="1">
                  <c:v>96.8</c:v>
                </c:pt>
                <c:pt idx="2">
                  <c:v>93.020833333333329</c:v>
                </c:pt>
                <c:pt idx="3">
                  <c:v>87.1875</c:v>
                </c:pt>
                <c:pt idx="4">
                  <c:v>86.111111111111114</c:v>
                </c:pt>
                <c:pt idx="5">
                  <c:v>72.0964953638221</c:v>
                </c:pt>
                <c:pt idx="6">
                  <c:v>68.275384961465335</c:v>
                </c:pt>
                <c:pt idx="7">
                  <c:v>63.934026311464791</c:v>
                </c:pt>
                <c:pt idx="8">
                  <c:v>57.880036711129186</c:v>
                </c:pt>
                <c:pt idx="9">
                  <c:v>50.920320102793767</c:v>
                </c:pt>
                <c:pt idx="10">
                  <c:v>54.390643360127022</c:v>
                </c:pt>
                <c:pt idx="11">
                  <c:v>49.45687334455021</c:v>
                </c:pt>
                <c:pt idx="12">
                  <c:v>50.896882708999968</c:v>
                </c:pt>
                <c:pt idx="13">
                  <c:v>46.634129208142951</c:v>
                </c:pt>
                <c:pt idx="14">
                  <c:v>51.724474297764196</c:v>
                </c:pt>
                <c:pt idx="15">
                  <c:v>49.666847748196069</c:v>
                </c:pt>
                <c:pt idx="16">
                  <c:v>44.618201277551407</c:v>
                </c:pt>
                <c:pt idx="17">
                  <c:v>46.552135659281014</c:v>
                </c:pt>
                <c:pt idx="18">
                  <c:v>41.926423181414705</c:v>
                </c:pt>
                <c:pt idx="19">
                  <c:v>38.637035094191326</c:v>
                </c:pt>
                <c:pt idx="20">
                  <c:v>37.857079446092911</c:v>
                </c:pt>
                <c:pt idx="21">
                  <c:v>37.70507539615479</c:v>
                </c:pt>
                <c:pt idx="22">
                  <c:v>38.788005444477733</c:v>
                </c:pt>
                <c:pt idx="23">
                  <c:v>31.638206596266887</c:v>
                </c:pt>
              </c:numCache>
            </c:numRef>
          </c:val>
          <c:smooth val="0"/>
          <c:extLst>
            <c:ext xmlns:c16="http://schemas.microsoft.com/office/drawing/2014/chart" uri="{C3380CC4-5D6E-409C-BE32-E72D297353CC}">
              <c16:uniqueId val="{00000000-DD1D-484A-8B3D-C7E3223E6928}"/>
            </c:ext>
          </c:extLst>
        </c:ser>
        <c:dLbls>
          <c:showLegendKey val="0"/>
          <c:showVal val="0"/>
          <c:showCatName val="0"/>
          <c:showSerName val="0"/>
          <c:showPercent val="0"/>
          <c:showBubbleSize val="0"/>
        </c:dLbls>
        <c:smooth val="0"/>
        <c:axId val="1975480848"/>
        <c:axId val="1194921263"/>
      </c:lineChart>
      <c:dateAx>
        <c:axId val="197548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Source Sans Pro" panose="020B0503030403020204" pitchFamily="34" charset="0"/>
                <a:ea typeface="Source Sans Pro" panose="020B0503030403020204" pitchFamily="34" charset="0"/>
                <a:cs typeface="+mn-cs"/>
              </a:defRPr>
            </a:pPr>
            <a:endParaRPr lang="en-US"/>
          </a:p>
        </c:txPr>
        <c:crossAx val="1194921263"/>
        <c:crosses val="autoZero"/>
        <c:auto val="0"/>
        <c:lblOffset val="100"/>
        <c:baseTimeUnit val="days"/>
        <c:majorUnit val="7"/>
        <c:majorTimeUnit val="days"/>
        <c:minorUnit val="2"/>
        <c:minorTimeUnit val="days"/>
      </c:dateAx>
      <c:valAx>
        <c:axId val="1194921263"/>
        <c:scaling>
          <c:orientation val="minMax"/>
          <c:max val="12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Source Sans Pro" panose="020B0503030403020204" pitchFamily="34" charset="0"/>
                    <a:ea typeface="Source Sans Pro" panose="020B0503030403020204" pitchFamily="34" charset="0"/>
                    <a:cs typeface="+mn-cs"/>
                  </a:defRPr>
                </a:pPr>
                <a:r>
                  <a:rPr lang="en-US" sz="1800"/>
                  <a:t>Waste Generated </a:t>
                </a:r>
              </a:p>
              <a:p>
                <a:pPr>
                  <a:defRPr sz="1800"/>
                </a:pPr>
                <a:r>
                  <a:rPr lang="en-US" sz="1800"/>
                  <a:t>(million of lbs.)</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Source Sans Pro" panose="020B0503030403020204" pitchFamily="34" charset="0"/>
                  <a:ea typeface="Source Sans Pro" panose="020B0503030403020204" pitchFamily="34" charset="0"/>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Source Sans Pro" panose="020B0503030403020204" pitchFamily="34" charset="0"/>
                <a:ea typeface="Source Sans Pro" panose="020B0503030403020204" pitchFamily="34" charset="0"/>
                <a:cs typeface="+mn-cs"/>
              </a:defRPr>
            </a:pPr>
            <a:endParaRPr lang="en-US"/>
          </a:p>
        </c:txPr>
        <c:crossAx val="1975480848"/>
        <c:crosses val="autoZero"/>
        <c:crossBetween val="between"/>
        <c:majorUnit val="6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Source Sans Pro" panose="020B0503030403020204" pitchFamily="34" charset="0"/>
          <a:ea typeface="Source Sans Pro" panose="020B0503030403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147182442603906E-2"/>
          <c:y val="6.3921827995500724E-2"/>
          <c:w val="0.88105506010138879"/>
          <c:h val="0.81827263167410247"/>
        </c:manualLayout>
      </c:layout>
      <c:barChart>
        <c:barDir val="col"/>
        <c:grouping val="clustered"/>
        <c:varyColors val="0"/>
        <c:ser>
          <c:idx val="0"/>
          <c:order val="0"/>
          <c:tx>
            <c:v>Use with Styrolution</c:v>
          </c:tx>
          <c:spPr>
            <a:solidFill>
              <a:srgbClr val="12239E"/>
            </a:solidFill>
            <a:ln>
              <a:noFill/>
            </a:ln>
            <a:effectLst/>
          </c:spPr>
          <c:invertIfNegative val="0"/>
          <c:cat>
            <c:numRef>
              <c:f>_2007_CORE_Totals_2021!$A$2:$A$19</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_2007_CORE_Totals_2021!$X$2:$X$19</c:f>
              <c:numCache>
                <c:formatCode>_(* #,##0.00_);_(* \(#,##0.00\);_(* "-"??_);_(@_)</c:formatCode>
                <c:ptCount val="18"/>
                <c:pt idx="0">
                  <c:v>792068739.54182065</c:v>
                </c:pt>
                <c:pt idx="1">
                  <c:v>730470867.30443871</c:v>
                </c:pt>
                <c:pt idx="2">
                  <c:v>655616097.18926442</c:v>
                </c:pt>
                <c:pt idx="3">
                  <c:v>639785980.25864947</c:v>
                </c:pt>
                <c:pt idx="4">
                  <c:v>635536920.66721463</c:v>
                </c:pt>
                <c:pt idx="5">
                  <c:v>612050597.99643767</c:v>
                </c:pt>
                <c:pt idx="6">
                  <c:v>581538163.46447682</c:v>
                </c:pt>
                <c:pt idx="7">
                  <c:v>559623468.69407773</c:v>
                </c:pt>
                <c:pt idx="8">
                  <c:v>418609934.37932342</c:v>
                </c:pt>
                <c:pt idx="9">
                  <c:v>368160155.99913925</c:v>
                </c:pt>
                <c:pt idx="10">
                  <c:v>351985816.19015801</c:v>
                </c:pt>
                <c:pt idx="11">
                  <c:v>341478221.59046197</c:v>
                </c:pt>
                <c:pt idx="12">
                  <c:v>330082351.03832424</c:v>
                </c:pt>
                <c:pt idx="13">
                  <c:v>301182004.57762963</c:v>
                </c:pt>
                <c:pt idx="14">
                  <c:v>300404842.70210516</c:v>
                </c:pt>
                <c:pt idx="15">
                  <c:v>293465056.60926706</c:v>
                </c:pt>
                <c:pt idx="16">
                  <c:v>248265653.49666998</c:v>
                </c:pt>
                <c:pt idx="17">
                  <c:v>229594489.99177498</c:v>
                </c:pt>
              </c:numCache>
            </c:numRef>
          </c:val>
          <c:extLst>
            <c:ext xmlns:c16="http://schemas.microsoft.com/office/drawing/2014/chart" uri="{C3380CC4-5D6E-409C-BE32-E72D297353CC}">
              <c16:uniqueId val="{00000000-33F6-47FD-BB1A-DED7BE7DFB5F}"/>
            </c:ext>
          </c:extLst>
        </c:ser>
        <c:ser>
          <c:idx val="1"/>
          <c:order val="1"/>
          <c:tx>
            <c:v>Use without Styrolution</c:v>
          </c:tx>
          <c:spPr>
            <a:solidFill>
              <a:srgbClr val="E66C37"/>
            </a:solidFill>
            <a:ln>
              <a:noFill/>
            </a:ln>
            <a:effectLst/>
          </c:spPr>
          <c:invertIfNegative val="0"/>
          <c:cat>
            <c:numRef>
              <c:f>_2007_CORE_Totals_2021!$A$2:$A$19</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_2007_CORE_Totals_2021!$Y$2:$Y$19</c:f>
              <c:numCache>
                <c:formatCode>_(* #,##0.00_);_(* \(#,##0.00\);_(* "-"??_);_(@_)</c:formatCode>
                <c:ptCount val="18"/>
                <c:pt idx="0">
                  <c:v>564435139.54182065</c:v>
                </c:pt>
                <c:pt idx="1">
                  <c:v>499572314.47425008</c:v>
                </c:pt>
                <c:pt idx="2">
                  <c:v>412791267.37054449</c:v>
                </c:pt>
                <c:pt idx="3">
                  <c:v>389282513.16296589</c:v>
                </c:pt>
                <c:pt idx="4">
                  <c:v>393501430.35559899</c:v>
                </c:pt>
                <c:pt idx="5">
                  <c:v>401105759.13914037</c:v>
                </c:pt>
                <c:pt idx="6">
                  <c:v>398443852.16774362</c:v>
                </c:pt>
                <c:pt idx="7">
                  <c:v>427736475.14575404</c:v>
                </c:pt>
                <c:pt idx="8">
                  <c:v>418609934.37932342</c:v>
                </c:pt>
                <c:pt idx="9">
                  <c:v>368160155.99913925</c:v>
                </c:pt>
                <c:pt idx="10">
                  <c:v>351985816.19015801</c:v>
                </c:pt>
                <c:pt idx="11">
                  <c:v>341478221.59046197</c:v>
                </c:pt>
                <c:pt idx="12">
                  <c:v>330082351.03832424</c:v>
                </c:pt>
                <c:pt idx="13">
                  <c:v>301182004.57762963</c:v>
                </c:pt>
                <c:pt idx="14">
                  <c:v>300404842.70210516</c:v>
                </c:pt>
                <c:pt idx="15">
                  <c:v>293465056.60926706</c:v>
                </c:pt>
                <c:pt idx="16">
                  <c:v>248265653.49666998</c:v>
                </c:pt>
                <c:pt idx="17">
                  <c:v>229594489.99177498</c:v>
                </c:pt>
              </c:numCache>
            </c:numRef>
          </c:val>
          <c:extLst>
            <c:ext xmlns:c16="http://schemas.microsoft.com/office/drawing/2014/chart" uri="{C3380CC4-5D6E-409C-BE32-E72D297353CC}">
              <c16:uniqueId val="{00000001-33F6-47FD-BB1A-DED7BE7DFB5F}"/>
            </c:ext>
          </c:extLst>
        </c:ser>
        <c:dLbls>
          <c:showLegendKey val="0"/>
          <c:showVal val="0"/>
          <c:showCatName val="0"/>
          <c:showSerName val="0"/>
          <c:showPercent val="0"/>
          <c:showBubbleSize val="0"/>
        </c:dLbls>
        <c:gapWidth val="219"/>
        <c:overlap val="-27"/>
        <c:axId val="765003888"/>
        <c:axId val="765001592"/>
      </c:barChart>
      <c:catAx>
        <c:axId val="765003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65001592"/>
        <c:crosses val="autoZero"/>
        <c:auto val="1"/>
        <c:lblAlgn val="ctr"/>
        <c:lblOffset val="100"/>
        <c:noMultiLvlLbl val="0"/>
      </c:catAx>
      <c:valAx>
        <c:axId val="765001592"/>
        <c:scaling>
          <c:orientation val="minMax"/>
        </c:scaling>
        <c:delete val="0"/>
        <c:axPos val="l"/>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765003888"/>
        <c:crosses val="autoZero"/>
        <c:crossBetween val="between"/>
        <c:dispUnits>
          <c:builtInUnit val="millions"/>
          <c:dispUnitsLbl>
            <c:layout>
              <c:manualLayout>
                <c:xMode val="edge"/>
                <c:yMode val="edge"/>
                <c:x val="4.2852424891676984E-3"/>
                <c:y val="0.30629081987897627"/>
              </c:manualLayout>
            </c:layout>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sz="1800">
                      <a:solidFill>
                        <a:schemeClr val="tx1"/>
                      </a:solidFill>
                    </a:rPr>
                    <a:t>Millions of Pounds</a:t>
                  </a:r>
                </a:p>
              </c:rich>
            </c:tx>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dispUnitsLbl>
        </c:dispUnits>
      </c:valAx>
      <c:spPr>
        <a:noFill/>
        <a:ln>
          <a:noFill/>
        </a:ln>
        <a:effectLst/>
      </c:spPr>
    </c:plotArea>
    <c:legend>
      <c:legendPos val="r"/>
      <c:layout>
        <c:manualLayout>
          <c:xMode val="edge"/>
          <c:yMode val="edge"/>
          <c:x val="0.70722365917415542"/>
          <c:y val="0.30751442038636939"/>
          <c:w val="0.25926737422163765"/>
          <c:h val="0.12585145637204506"/>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EFB43D-4D2A-4900-903D-6C7D42E0648C}"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AE7C55-6527-4539-85B6-B627B50A5C47}" type="slidenum">
              <a:rPr lang="en-US" smtClean="0"/>
              <a:t>‹#›</a:t>
            </a:fld>
            <a:endParaRPr lang="en-US"/>
          </a:p>
        </p:txBody>
      </p:sp>
    </p:spTree>
    <p:extLst>
      <p:ext uri="{BB962C8B-B14F-4D97-AF65-F5344CB8AC3E}">
        <p14:creationId xmlns:p14="http://schemas.microsoft.com/office/powerpoint/2010/main" val="1199457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5F5F5"/>
              </a:highlight>
            </a:endParaRPr>
          </a:p>
        </p:txBody>
      </p:sp>
      <p:sp>
        <p:nvSpPr>
          <p:cNvPr id="4" name="Slide Number Placeholder 3"/>
          <p:cNvSpPr>
            <a:spLocks noGrp="1"/>
          </p:cNvSpPr>
          <p:nvPr>
            <p:ph type="sldNum" sz="quarter" idx="5"/>
          </p:nvPr>
        </p:nvSpPr>
        <p:spPr/>
        <p:txBody>
          <a:bodyPr/>
          <a:lstStyle/>
          <a:p>
            <a:fld id="{BDAE7C55-6527-4539-85B6-B627B50A5C47}" type="slidenum">
              <a:rPr lang="en-US" smtClean="0"/>
              <a:t>1</a:t>
            </a:fld>
            <a:endParaRPr lang="en-US"/>
          </a:p>
        </p:txBody>
      </p:sp>
    </p:spTree>
    <p:extLst>
      <p:ext uri="{BB962C8B-B14F-4D97-AF65-F5344CB8AC3E}">
        <p14:creationId xmlns:p14="http://schemas.microsoft.com/office/powerpoint/2010/main" val="414018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5F5F5"/>
              </a:highlight>
            </a:endParaRP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0736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16758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4</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27267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highlight>
                <a:srgbClr val="F5F5F5"/>
              </a:highlight>
              <a:latin typeface="Aptos"/>
              <a:ea typeface="Calibri"/>
              <a:cs typeface="Calibri"/>
            </a:endParaRPr>
          </a:p>
        </p:txBody>
      </p:sp>
      <p:sp>
        <p:nvSpPr>
          <p:cNvPr id="4" name="Slide Number Placeholder 3"/>
          <p:cNvSpPr>
            <a:spLocks noGrp="1"/>
          </p:cNvSpPr>
          <p:nvPr>
            <p:ph type="sldNum" sz="quarter" idx="5"/>
          </p:nvPr>
        </p:nvSpPr>
        <p:spPr/>
        <p:txBody>
          <a:bodyPr/>
          <a:lstStyle/>
          <a:p>
            <a:fld id="{BDAE7C55-6527-4539-85B6-B627B50A5C47}" type="slidenum">
              <a:rPr lang="en-US" smtClean="0"/>
              <a:t>5</a:t>
            </a:fld>
            <a:endParaRPr lang="en-US"/>
          </a:p>
        </p:txBody>
      </p:sp>
    </p:spTree>
    <p:extLst>
      <p:ext uri="{BB962C8B-B14F-4D97-AF65-F5344CB8AC3E}">
        <p14:creationId xmlns:p14="http://schemas.microsoft.com/office/powerpoint/2010/main" val="1240974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highlight>
                <a:srgbClr val="F5F5F5"/>
              </a:highlight>
              <a:latin typeface="Aptos"/>
              <a:ea typeface="Calibri"/>
              <a:cs typeface="Calibri"/>
            </a:endParaRPr>
          </a:p>
        </p:txBody>
      </p:sp>
      <p:sp>
        <p:nvSpPr>
          <p:cNvPr id="4" name="Slide Number Placeholder 3"/>
          <p:cNvSpPr>
            <a:spLocks noGrp="1"/>
          </p:cNvSpPr>
          <p:nvPr>
            <p:ph type="sldNum" sz="quarter" idx="5"/>
          </p:nvPr>
        </p:nvSpPr>
        <p:spPr/>
        <p:txBody>
          <a:bodyPr/>
          <a:lstStyle/>
          <a:p>
            <a:fld id="{BDAE7C55-6527-4539-85B6-B627B50A5C47}" type="slidenum">
              <a:rPr lang="en-US" smtClean="0"/>
              <a:t>6</a:t>
            </a:fld>
            <a:endParaRPr lang="en-US"/>
          </a:p>
        </p:txBody>
      </p:sp>
    </p:spTree>
    <p:extLst>
      <p:ext uri="{BB962C8B-B14F-4D97-AF65-F5344CB8AC3E}">
        <p14:creationId xmlns:p14="http://schemas.microsoft.com/office/powerpoint/2010/main" val="1581401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FF"/>
              </a:highlight>
              <a:latin typeface="Aptos"/>
              <a:ea typeface="Calibri"/>
              <a:cs typeface="Calibri"/>
            </a:endParaRPr>
          </a:p>
        </p:txBody>
      </p:sp>
      <p:sp>
        <p:nvSpPr>
          <p:cNvPr id="4" name="Slide Number Placeholder 3"/>
          <p:cNvSpPr>
            <a:spLocks noGrp="1"/>
          </p:cNvSpPr>
          <p:nvPr>
            <p:ph type="sldNum" sz="quarter" idx="5"/>
          </p:nvPr>
        </p:nvSpPr>
        <p:spPr/>
        <p:txBody>
          <a:bodyPr/>
          <a:lstStyle/>
          <a:p>
            <a:fld id="{BDAE7C55-6527-4539-85B6-B627B50A5C47}" type="slidenum">
              <a:rPr lang="en-US" smtClean="0"/>
              <a:t>7</a:t>
            </a:fld>
            <a:endParaRPr lang="en-US"/>
          </a:p>
        </p:txBody>
      </p:sp>
    </p:spTree>
    <p:extLst>
      <p:ext uri="{BB962C8B-B14F-4D97-AF65-F5344CB8AC3E}">
        <p14:creationId xmlns:p14="http://schemas.microsoft.com/office/powerpoint/2010/main" val="2347105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FF"/>
              </a:highlight>
              <a:latin typeface="Aptos"/>
              <a:ea typeface="Calibri"/>
              <a:cs typeface="Calibri"/>
            </a:endParaRPr>
          </a:p>
        </p:txBody>
      </p:sp>
      <p:sp>
        <p:nvSpPr>
          <p:cNvPr id="4" name="Slide Number Placeholder 3"/>
          <p:cNvSpPr>
            <a:spLocks noGrp="1"/>
          </p:cNvSpPr>
          <p:nvPr>
            <p:ph type="sldNum" sz="quarter" idx="5"/>
          </p:nvPr>
        </p:nvSpPr>
        <p:spPr/>
        <p:txBody>
          <a:bodyPr/>
          <a:lstStyle/>
          <a:p>
            <a:fld id="{BDAE7C55-6527-4539-85B6-B627B50A5C47}" type="slidenum">
              <a:rPr lang="en-US" smtClean="0"/>
              <a:t>8</a:t>
            </a:fld>
            <a:endParaRPr lang="en-US"/>
          </a:p>
        </p:txBody>
      </p:sp>
    </p:spTree>
    <p:extLst>
      <p:ext uri="{BB962C8B-B14F-4D97-AF65-F5344CB8AC3E}">
        <p14:creationId xmlns:p14="http://schemas.microsoft.com/office/powerpoint/2010/main" val="636740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highlight>
                <a:srgbClr val="FFFF00"/>
              </a:highlight>
            </a:endParaRPr>
          </a:p>
        </p:txBody>
      </p:sp>
      <p:sp>
        <p:nvSpPr>
          <p:cNvPr id="4" name="Slide Number Placeholder 3"/>
          <p:cNvSpPr>
            <a:spLocks noGrp="1"/>
          </p:cNvSpPr>
          <p:nvPr>
            <p:ph type="sldNum" sz="quarter" idx="5"/>
          </p:nvPr>
        </p:nvSpPr>
        <p:spPr/>
        <p:txBody>
          <a:bodyPr/>
          <a:lstStyle/>
          <a:p>
            <a:fld id="{BDAE7C55-6527-4539-85B6-B627B50A5C47}" type="slidenum">
              <a:rPr lang="en-US" smtClean="0"/>
              <a:t>9</a:t>
            </a:fld>
            <a:endParaRPr lang="en-US"/>
          </a:p>
        </p:txBody>
      </p:sp>
    </p:spTree>
    <p:extLst>
      <p:ext uri="{BB962C8B-B14F-4D97-AF65-F5344CB8AC3E}">
        <p14:creationId xmlns:p14="http://schemas.microsoft.com/office/powerpoint/2010/main" val="3629288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AE7C55-6527-4539-85B6-B627B50A5C47}" type="slidenum">
              <a:rPr lang="en-US" smtClean="0"/>
              <a:t>10</a:t>
            </a:fld>
            <a:endParaRPr lang="en-US"/>
          </a:p>
        </p:txBody>
      </p:sp>
    </p:spTree>
    <p:extLst>
      <p:ext uri="{BB962C8B-B14F-4D97-AF65-F5344CB8AC3E}">
        <p14:creationId xmlns:p14="http://schemas.microsoft.com/office/powerpoint/2010/main" val="872859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Extended alternative text:</a:t>
            </a:r>
          </a:p>
          <a:p>
            <a:r>
              <a:rPr lang="en-US" dirty="0"/>
              <a:t>This slide presents the process overview of adding or deleting substances to or from the Toxics or Hazardous Substances List, which is an excerpt from page 16 of the resource entitled “Decision-making under TURA”.  The decision-making steps are presented on this slide in the context of consideration of carbon nanotubes and nanofibers.  The items on the slide are presented as individual steps with arrows indicating the general order, with one iterative loop embedded.  The first step listed is “Initiation of Listing/Delisting”. The second is “TURI Gathers Information”. The third is “SAB Deliberations and Recommendations (multiple meetings). The fourth is “TURI Draft Policy Analysis”. The fifth is “Advisory Committee Input”. The sixth is “Policy Analysis Revisions and Additional Research. The seventh step is iterative with the sixth, stating “Administrative Council Input, Deliberations, and Vote to Open Public Comment Period”. The iteration is indicated by arrows pointing back and forth between these two steps. The eighth step is “Draft Regulations”. The ninths is “Hold Public Comment Period”. The tenth is “Respond to Comments (if any)”. The eleventh is “Present Response to Comments (if any) to Administrative Council”. The last two steps are “finalize regulations” and “TURA Program Implementation”.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following link goes directly to the decision-making guide cited in this slide: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https://www.turi.org/content/download/11795/186838/file/Decision-making%20under%20TURA%20-%20October%202018.pdf.</a:t>
            </a:r>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11</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815129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a:p>
          <a:p>
            <a:endParaRPr lang="en-US"/>
          </a:p>
          <a:p>
            <a:r>
              <a:rPr lang="en-US"/>
              <a:t> </a:t>
            </a:r>
          </a:p>
          <a:p>
            <a:endParaRPr lang="en-US"/>
          </a:p>
          <a:p>
            <a:endParaRPr lang="en-US"/>
          </a:p>
          <a:p>
            <a:endParaRPr lang="en-US"/>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828732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13</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725425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MWCNT stands for Multi-walled carbon nanotubes</a:t>
            </a:r>
          </a:p>
          <a:p>
            <a:r>
              <a:rPr lang="en-US" dirty="0">
                <a:latin typeface="Calibri"/>
                <a:ea typeface="Calibri"/>
                <a:cs typeface="Calibri"/>
              </a:rPr>
              <a:t>SWCNT stands for Single-walled carbon nanotubes</a:t>
            </a:r>
          </a:p>
          <a:p>
            <a:r>
              <a:rPr lang="en-US" dirty="0">
                <a:latin typeface="Calibri"/>
                <a:ea typeface="Calibri"/>
                <a:cs typeface="Calibri"/>
              </a:rPr>
              <a:t>CNF stands for Carbon Nanofibers</a:t>
            </a:r>
          </a:p>
        </p:txBody>
      </p:sp>
      <p:sp>
        <p:nvSpPr>
          <p:cNvPr id="4" name="Slide Number Placeholder 3"/>
          <p:cNvSpPr>
            <a:spLocks noGrp="1"/>
          </p:cNvSpPr>
          <p:nvPr>
            <p:ph type="sldNum" sz="quarter" idx="5"/>
          </p:nvPr>
        </p:nvSpPr>
        <p:spPr/>
        <p:txBody>
          <a:bodyPr/>
          <a:lstStyle/>
          <a:p>
            <a:fld id="{BDAE7C55-6527-4539-85B6-B627B50A5C47}" type="slidenum">
              <a:rPr lang="en-US" smtClean="0"/>
              <a:t>14</a:t>
            </a:fld>
            <a:endParaRPr lang="en-US"/>
          </a:p>
        </p:txBody>
      </p:sp>
    </p:spTree>
    <p:extLst>
      <p:ext uri="{BB962C8B-B14F-4D97-AF65-F5344CB8AC3E}">
        <p14:creationId xmlns:p14="http://schemas.microsoft.com/office/powerpoint/2010/main" val="19324921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a:p>
        </p:txBody>
      </p:sp>
      <p:sp>
        <p:nvSpPr>
          <p:cNvPr id="4" name="Slide Number Placeholder 3"/>
          <p:cNvSpPr>
            <a:spLocks noGrp="1"/>
          </p:cNvSpPr>
          <p:nvPr>
            <p:ph type="sldNum" sz="quarter" idx="5"/>
          </p:nvPr>
        </p:nvSpPr>
        <p:spPr/>
        <p:txBody>
          <a:bodyPr/>
          <a:lstStyle/>
          <a:p>
            <a:fld id="{BDAE7C55-6527-4539-85B6-B627B50A5C47}" type="slidenum">
              <a:rPr lang="en-US" smtClean="0"/>
              <a:t>15</a:t>
            </a:fld>
            <a:endParaRPr lang="en-US"/>
          </a:p>
        </p:txBody>
      </p:sp>
    </p:spTree>
    <p:extLst>
      <p:ext uri="{BB962C8B-B14F-4D97-AF65-F5344CB8AC3E}">
        <p14:creationId xmlns:p14="http://schemas.microsoft.com/office/powerpoint/2010/main" val="8884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a:p>
            <a:endParaRPr lang="en-US"/>
          </a:p>
        </p:txBody>
      </p:sp>
      <p:sp>
        <p:nvSpPr>
          <p:cNvPr id="4" name="Slide Number Placeholder 3"/>
          <p:cNvSpPr>
            <a:spLocks noGrp="1"/>
          </p:cNvSpPr>
          <p:nvPr>
            <p:ph type="sldNum" sz="quarter" idx="5"/>
          </p:nvPr>
        </p:nvSpPr>
        <p:spPr/>
        <p:txBody>
          <a:bodyPr/>
          <a:lstStyle/>
          <a:p>
            <a:fld id="{A43025AA-34C5-48F2-962A-8B2C90C311AA}" type="slidenum">
              <a:rPr lang="en-US" smtClean="0"/>
              <a:t>16</a:t>
            </a:fld>
            <a:endParaRPr lang="en-US"/>
          </a:p>
        </p:txBody>
      </p:sp>
    </p:spTree>
    <p:extLst>
      <p:ext uri="{BB962C8B-B14F-4D97-AF65-F5344CB8AC3E}">
        <p14:creationId xmlns:p14="http://schemas.microsoft.com/office/powerpoint/2010/main" val="3372843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86A4B-2DB8-0641-BDA4-5182C801D26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1798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18</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2005111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86A4B-2DB8-0641-BDA4-5182C801D26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345529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Noto Sans"/>
              <a:ea typeface="Noto Sans"/>
              <a:cs typeface="Noto Sans"/>
            </a:endParaRP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890234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8B213-E712-77AA-8EDB-26F4ED4FED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859A08-2F0A-DCD1-4832-22F10D1922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F0DCB2-3CD9-C848-42D6-CA52949819C1}"/>
              </a:ext>
            </a:extLst>
          </p:cNvPr>
          <p:cNvSpPr>
            <a:spLocks noGrp="1"/>
          </p:cNvSpPr>
          <p:nvPr>
            <p:ph type="body" idx="1"/>
          </p:nvPr>
        </p:nvSpPr>
        <p:spPr/>
        <p:txBody>
          <a:bodyPr/>
          <a:lstStyle/>
          <a:p>
            <a:r>
              <a:rPr lang="en-US" dirty="0"/>
              <a:t>Extended alternative text: </a:t>
            </a:r>
          </a:p>
          <a:p>
            <a:r>
              <a:rPr lang="en-US" dirty="0"/>
              <a:t>A diagram of the hierarchy of controls is presented to demonstrate the value of pollution prevention against the alternative of costly clean-up or mitigation after pollution has occurred. The diagram has a large inverted triangle standing on top of a much smaller triangle on the bottom that is shown right-side-up. The bottom pyramid is labeled “mitigation” and says “Clean up pollution after release. The next rung up is the bottom of the inverted triangle coming down at a point on top of mitigation and is labeled as personal protective equipment (PPE). Next to PPE it states “minimize worker exposure using protective equipment”. The next level up is labeled “administrative controls” and states “change work practices to reduce hazard exposure”.  The following level up is labeled “process modification” and says “improve operations and maintenance to reduce toxic chemical use”. The next to last layer towards the top of the inverted triangle is labeled “substitution” and states “replace the toxic chemical with a safer alternative”. Finally at the top of the diagram, corresponding to the top of the inverted pyramid is a layer that is labeled “elimination” and states “remove the toxic chemical from the product/process”.  There is an arrow following upwards from the process modification layer to the top elimination letter and is showing the direction of increasing effectiveness of toxics use reduction.  At the bottom of the graphic there is a line leading from triangle labeled “mitigation” that leads to a text box describing the cost of mitigation with examples taken from pollution cleanup and removal of chemicals from wastewater.</a:t>
            </a:r>
          </a:p>
        </p:txBody>
      </p:sp>
      <p:sp>
        <p:nvSpPr>
          <p:cNvPr id="4" name="Slide Number Placeholder 3">
            <a:extLst>
              <a:ext uri="{FF2B5EF4-FFF2-40B4-BE49-F238E27FC236}">
                <a16:creationId xmlns:a16="http://schemas.microsoft.com/office/drawing/2014/main" id="{5581DC36-1E20-1808-F548-11F616FC2DEA}"/>
              </a:ext>
            </a:extLst>
          </p:cNvPr>
          <p:cNvSpPr>
            <a:spLocks noGrp="1"/>
          </p:cNvSpPr>
          <p:nvPr>
            <p:ph type="sldNum" sz="quarter" idx="5"/>
          </p:nvPr>
        </p:nvSpPr>
        <p:spPr/>
        <p:txBody>
          <a:bodyPr/>
          <a:lstStyle/>
          <a:p>
            <a:fld id="{ED463DAD-43AD-F048-992A-EC3C9B6BAFFA}" type="slidenum">
              <a:rPr lang="en-US" smtClean="0"/>
              <a:t>24</a:t>
            </a:fld>
            <a:endParaRPr lang="en-US"/>
          </a:p>
        </p:txBody>
      </p:sp>
    </p:spTree>
    <p:extLst>
      <p:ext uri="{BB962C8B-B14F-4D97-AF65-F5344CB8AC3E}">
        <p14:creationId xmlns:p14="http://schemas.microsoft.com/office/powerpoint/2010/main" val="1709870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AEB7D-B566-A5DF-46BF-DF01745244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E563F5-046E-2C0A-DDB3-94F6BDF082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822CF7-825B-7C43-325B-540131A9BB22}"/>
              </a:ext>
            </a:extLst>
          </p:cNvPr>
          <p:cNvSpPr>
            <a:spLocks noGrp="1"/>
          </p:cNvSpPr>
          <p:nvPr>
            <p:ph type="body" idx="1"/>
          </p:nvPr>
        </p:nvSpPr>
        <p:spPr/>
        <p:txBody>
          <a:bodyPr/>
          <a:lstStyle/>
          <a:p>
            <a:pPr rtl="0" eaLnBrk="1" fontAlgn="b" latinLnBrk="0" hangingPunct="1"/>
            <a:endParaRPr lang="en-US"/>
          </a:p>
        </p:txBody>
      </p:sp>
      <p:sp>
        <p:nvSpPr>
          <p:cNvPr id="4" name="Slide Number Placeholder 3">
            <a:extLst>
              <a:ext uri="{FF2B5EF4-FFF2-40B4-BE49-F238E27FC236}">
                <a16:creationId xmlns:a16="http://schemas.microsoft.com/office/drawing/2014/main" id="{11F6CE02-84B1-F29C-0B60-3BF3B8A2C71C}"/>
              </a:ext>
            </a:extLst>
          </p:cNvPr>
          <p:cNvSpPr>
            <a:spLocks noGrp="1"/>
          </p:cNvSpPr>
          <p:nvPr>
            <p:ph type="sldNum" sz="quarter" idx="5"/>
          </p:nvPr>
        </p:nvSpPr>
        <p:spPr/>
        <p:txBody>
          <a:bodyPr/>
          <a:lstStyle/>
          <a:p>
            <a:fld id="{ED463DAD-43AD-F048-992A-EC3C9B6BAFFA}" type="slidenum">
              <a:rPr lang="en-US" smtClean="0"/>
              <a:t>25</a:t>
            </a:fld>
            <a:endParaRPr lang="en-US"/>
          </a:p>
        </p:txBody>
      </p:sp>
    </p:spTree>
    <p:extLst>
      <p:ext uri="{BB962C8B-B14F-4D97-AF65-F5344CB8AC3E}">
        <p14:creationId xmlns:p14="http://schemas.microsoft.com/office/powerpoint/2010/main" val="29951078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AE7C55-6527-4539-85B6-B627B50A5C47}" type="slidenum">
              <a:rPr lang="en-US" smtClean="0"/>
              <a:t>26</a:t>
            </a:fld>
            <a:endParaRPr lang="en-US"/>
          </a:p>
        </p:txBody>
      </p:sp>
    </p:spTree>
    <p:extLst>
      <p:ext uri="{BB962C8B-B14F-4D97-AF65-F5344CB8AC3E}">
        <p14:creationId xmlns:p14="http://schemas.microsoft.com/office/powerpoint/2010/main" val="40541806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F5E77-C47D-4C22-6E20-71A11B1B8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07162-C961-9FC7-4BFB-405FBE6E11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6EA0B4-F0E9-F55B-DC9C-49670315ECF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a:extLst>
              <a:ext uri="{FF2B5EF4-FFF2-40B4-BE49-F238E27FC236}">
                <a16:creationId xmlns:a16="http://schemas.microsoft.com/office/drawing/2014/main" id="{47816C61-E1F6-8761-8850-3FE38ED751F2}"/>
              </a:ext>
            </a:extLst>
          </p:cNvPr>
          <p:cNvSpPr>
            <a:spLocks noGrp="1"/>
          </p:cNvSpPr>
          <p:nvPr>
            <p:ph type="sldNum" sz="quarter" idx="5"/>
          </p:nvPr>
        </p:nvSpPr>
        <p:spPr/>
        <p:txBody>
          <a:bodyPr/>
          <a:lstStyle/>
          <a:p>
            <a:fld id="{ED463DAD-43AD-F048-992A-EC3C9B6BAFFA}" type="slidenum">
              <a:rPr lang="en-US" smtClean="0"/>
              <a:t>27</a:t>
            </a:fld>
            <a:endParaRPr lang="en-US"/>
          </a:p>
        </p:txBody>
      </p:sp>
    </p:spTree>
    <p:extLst>
      <p:ext uri="{BB962C8B-B14F-4D97-AF65-F5344CB8AC3E}">
        <p14:creationId xmlns:p14="http://schemas.microsoft.com/office/powerpoint/2010/main" val="22364363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DAE7C55-6527-4539-85B6-B627B50A5C47}" type="slidenum">
              <a:rPr lang="en-US" smtClean="0"/>
              <a:t>28</a:t>
            </a:fld>
            <a:endParaRPr lang="en-US"/>
          </a:p>
        </p:txBody>
      </p:sp>
    </p:spTree>
    <p:extLst>
      <p:ext uri="{BB962C8B-B14F-4D97-AF65-F5344CB8AC3E}">
        <p14:creationId xmlns:p14="http://schemas.microsoft.com/office/powerpoint/2010/main" val="21631830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B4967-A7FB-C5C9-1AE7-7CF1F551BD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AB2868-D2F3-AEE9-BE0E-6E8DB10C32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9FCAE9-0A3D-A91A-9022-7CFB86E8EE07}"/>
              </a:ext>
            </a:extLst>
          </p:cNvPr>
          <p:cNvSpPr>
            <a:spLocks noGrp="1"/>
          </p:cNvSpPr>
          <p:nvPr>
            <p:ph type="body" idx="1"/>
          </p:nvPr>
        </p:nvSpPr>
        <p:spPr/>
        <p:txBody>
          <a:bodyPr/>
          <a:lstStyle/>
          <a:p>
            <a:pPr rtl="0" eaLnBrk="1" fontAlgn="b" latinLnBrk="0" hangingPunct="1"/>
            <a:endParaRPr lang="en-US"/>
          </a:p>
        </p:txBody>
      </p:sp>
      <p:sp>
        <p:nvSpPr>
          <p:cNvPr id="4" name="Slide Number Placeholder 3">
            <a:extLst>
              <a:ext uri="{FF2B5EF4-FFF2-40B4-BE49-F238E27FC236}">
                <a16:creationId xmlns:a16="http://schemas.microsoft.com/office/drawing/2014/main" id="{05C67969-8440-0304-A6DB-FACD082D59E5}"/>
              </a:ext>
            </a:extLst>
          </p:cNvPr>
          <p:cNvSpPr>
            <a:spLocks noGrp="1"/>
          </p:cNvSpPr>
          <p:nvPr>
            <p:ph type="sldNum" sz="quarter" idx="5"/>
          </p:nvPr>
        </p:nvSpPr>
        <p:spPr/>
        <p:txBody>
          <a:bodyPr/>
          <a:lstStyle/>
          <a:p>
            <a:fld id="{ED463DAD-43AD-F048-992A-EC3C9B6BAFFA}" type="slidenum">
              <a:rPr lang="en-US" smtClean="0"/>
              <a:t>30</a:t>
            </a:fld>
            <a:endParaRPr lang="en-US"/>
          </a:p>
        </p:txBody>
      </p:sp>
    </p:spTree>
    <p:extLst>
      <p:ext uri="{BB962C8B-B14F-4D97-AF65-F5344CB8AC3E}">
        <p14:creationId xmlns:p14="http://schemas.microsoft.com/office/powerpoint/2010/main" val="3347906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DD11E-0936-CEDB-2676-F9E54475ED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773A1F-54D5-069A-6F54-36B0857FC6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3021F5-DD77-F091-2DBA-CD98899CACF2}"/>
              </a:ext>
            </a:extLst>
          </p:cNvPr>
          <p:cNvSpPr>
            <a:spLocks noGrp="1"/>
          </p:cNvSpPr>
          <p:nvPr>
            <p:ph type="body" idx="1"/>
          </p:nvPr>
        </p:nvSpPr>
        <p:spPr/>
        <p:txBody>
          <a:bodyPr/>
          <a:lstStyle/>
          <a:p>
            <a:pPr rtl="0" eaLnBrk="1" latinLnBrk="0" hangingPunct="1"/>
            <a:endParaRPr lang="en-US"/>
          </a:p>
          <a:p>
            <a:endParaRPr lang="en-US"/>
          </a:p>
        </p:txBody>
      </p:sp>
      <p:sp>
        <p:nvSpPr>
          <p:cNvPr id="4" name="Slide Number Placeholder 3">
            <a:extLst>
              <a:ext uri="{FF2B5EF4-FFF2-40B4-BE49-F238E27FC236}">
                <a16:creationId xmlns:a16="http://schemas.microsoft.com/office/drawing/2014/main" id="{3F8F1E98-BF56-C91F-FCBD-B2F0528ED8B2}"/>
              </a:ext>
            </a:extLst>
          </p:cNvPr>
          <p:cNvSpPr>
            <a:spLocks noGrp="1"/>
          </p:cNvSpPr>
          <p:nvPr>
            <p:ph type="sldNum" sz="quarter" idx="5"/>
          </p:nvPr>
        </p:nvSpPr>
        <p:spPr/>
        <p:txBody>
          <a:bodyPr/>
          <a:lstStyle/>
          <a:p>
            <a:fld id="{ED463DAD-43AD-F048-992A-EC3C9B6BAFFA}" type="slidenum">
              <a:rPr lang="en-US" smtClean="0"/>
              <a:t>31</a:t>
            </a:fld>
            <a:endParaRPr lang="en-US"/>
          </a:p>
        </p:txBody>
      </p:sp>
    </p:spTree>
    <p:extLst>
      <p:ext uri="{BB962C8B-B14F-4D97-AF65-F5344CB8AC3E}">
        <p14:creationId xmlns:p14="http://schemas.microsoft.com/office/powerpoint/2010/main" val="21860016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385FD4-5012-0C41-8B7A-FBB3FFAF4B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523349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latin typeface="Aptos"/>
              <a:ea typeface="Calibri"/>
              <a:cs typeface="Calibri"/>
            </a:endParaRPr>
          </a:p>
        </p:txBody>
      </p:sp>
      <p:sp>
        <p:nvSpPr>
          <p:cNvPr id="4" name="Slide Number Placeholder 3"/>
          <p:cNvSpPr>
            <a:spLocks noGrp="1"/>
          </p:cNvSpPr>
          <p:nvPr>
            <p:ph type="sldNum" sz="quarter" idx="5"/>
          </p:nvPr>
        </p:nvSpPr>
        <p:spPr/>
        <p:txBody>
          <a:bodyPr/>
          <a:lstStyle/>
          <a:p>
            <a:fld id="{BDAE7C55-6527-4539-85B6-B627B50A5C47}" type="slidenum">
              <a:rPr lang="en-US" smtClean="0"/>
              <a:t>34</a:t>
            </a:fld>
            <a:endParaRPr lang="en-US"/>
          </a:p>
        </p:txBody>
      </p:sp>
    </p:spTree>
    <p:extLst>
      <p:ext uri="{BB962C8B-B14F-4D97-AF65-F5344CB8AC3E}">
        <p14:creationId xmlns:p14="http://schemas.microsoft.com/office/powerpoint/2010/main" val="28217066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highlight>
                <a:srgbClr val="FFFF00"/>
              </a:highlight>
            </a:endParaRPr>
          </a:p>
        </p:txBody>
      </p:sp>
      <p:sp>
        <p:nvSpPr>
          <p:cNvPr id="4" name="Slide Number Placeholder 3"/>
          <p:cNvSpPr>
            <a:spLocks noGrp="1"/>
          </p:cNvSpPr>
          <p:nvPr>
            <p:ph type="sldNum" sz="quarter" idx="5"/>
          </p:nvPr>
        </p:nvSpPr>
        <p:spPr/>
        <p:txBody>
          <a:bodyPr/>
          <a:lstStyle/>
          <a:p>
            <a:fld id="{BDAE7C55-6527-4539-85B6-B627B50A5C47}" type="slidenum">
              <a:rPr lang="en-US" smtClean="0"/>
              <a:t>37</a:t>
            </a:fld>
            <a:endParaRPr lang="en-US"/>
          </a:p>
        </p:txBody>
      </p:sp>
    </p:spTree>
    <p:extLst>
      <p:ext uri="{BB962C8B-B14F-4D97-AF65-F5344CB8AC3E}">
        <p14:creationId xmlns:p14="http://schemas.microsoft.com/office/powerpoint/2010/main" val="18444616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FF"/>
              </a:highlight>
              <a:latin typeface="Aptos"/>
              <a:ea typeface="Calibri"/>
              <a:cs typeface="Calibri"/>
            </a:endParaRPr>
          </a:p>
        </p:txBody>
      </p:sp>
      <p:sp>
        <p:nvSpPr>
          <p:cNvPr id="4" name="Slide Number Placeholder 3"/>
          <p:cNvSpPr>
            <a:spLocks noGrp="1"/>
          </p:cNvSpPr>
          <p:nvPr>
            <p:ph type="sldNum" sz="quarter" idx="5"/>
          </p:nvPr>
        </p:nvSpPr>
        <p:spPr/>
        <p:txBody>
          <a:bodyPr/>
          <a:lstStyle/>
          <a:p>
            <a:fld id="{BDAE7C55-6527-4539-85B6-B627B50A5C47}" type="slidenum">
              <a:rPr lang="en-US" smtClean="0"/>
              <a:t>38</a:t>
            </a:fld>
            <a:endParaRPr lang="en-US"/>
          </a:p>
        </p:txBody>
      </p:sp>
    </p:spTree>
    <p:extLst>
      <p:ext uri="{BB962C8B-B14F-4D97-AF65-F5344CB8AC3E}">
        <p14:creationId xmlns:p14="http://schemas.microsoft.com/office/powerpoint/2010/main" val="12830249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FF"/>
              </a:highlight>
              <a:latin typeface="Aptos"/>
              <a:ea typeface="Calibri"/>
              <a:cs typeface="Calibri"/>
            </a:endParaRPr>
          </a:p>
        </p:txBody>
      </p:sp>
      <p:sp>
        <p:nvSpPr>
          <p:cNvPr id="4" name="Slide Number Placeholder 3"/>
          <p:cNvSpPr>
            <a:spLocks noGrp="1"/>
          </p:cNvSpPr>
          <p:nvPr>
            <p:ph type="sldNum" sz="quarter" idx="5"/>
          </p:nvPr>
        </p:nvSpPr>
        <p:spPr/>
        <p:txBody>
          <a:bodyPr/>
          <a:lstStyle/>
          <a:p>
            <a:fld id="{BDAE7C55-6527-4539-85B6-B627B50A5C47}" type="slidenum">
              <a:rPr lang="en-US" smtClean="0"/>
              <a:t>39</a:t>
            </a:fld>
            <a:endParaRPr lang="en-US"/>
          </a:p>
        </p:txBody>
      </p:sp>
    </p:spTree>
    <p:extLst>
      <p:ext uri="{BB962C8B-B14F-4D97-AF65-F5344CB8AC3E}">
        <p14:creationId xmlns:p14="http://schemas.microsoft.com/office/powerpoint/2010/main" val="25104773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FF"/>
              </a:highlight>
            </a:endParaRPr>
          </a:p>
        </p:txBody>
      </p:sp>
      <p:sp>
        <p:nvSpPr>
          <p:cNvPr id="4" name="Slide Number Placeholder 3"/>
          <p:cNvSpPr>
            <a:spLocks noGrp="1"/>
          </p:cNvSpPr>
          <p:nvPr>
            <p:ph type="sldNum" sz="quarter" idx="5"/>
          </p:nvPr>
        </p:nvSpPr>
        <p:spPr/>
        <p:txBody>
          <a:bodyPr/>
          <a:lstStyle/>
          <a:p>
            <a:fld id="{BDAE7C55-6527-4539-85B6-B627B50A5C47}" type="slidenum">
              <a:rPr lang="en-US" smtClean="0"/>
              <a:t>40</a:t>
            </a:fld>
            <a:endParaRPr lang="en-US"/>
          </a:p>
        </p:txBody>
      </p:sp>
    </p:spTree>
    <p:extLst>
      <p:ext uri="{BB962C8B-B14F-4D97-AF65-F5344CB8AC3E}">
        <p14:creationId xmlns:p14="http://schemas.microsoft.com/office/powerpoint/2010/main" val="822698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FF"/>
              </a:highlight>
              <a:latin typeface="Aptos"/>
              <a:ea typeface="Calibri"/>
              <a:cs typeface="Calibri"/>
            </a:endParaRPr>
          </a:p>
        </p:txBody>
      </p:sp>
      <p:sp>
        <p:nvSpPr>
          <p:cNvPr id="4" name="Slide Number Placeholder 3"/>
          <p:cNvSpPr>
            <a:spLocks noGrp="1"/>
          </p:cNvSpPr>
          <p:nvPr>
            <p:ph type="sldNum" sz="quarter" idx="5"/>
          </p:nvPr>
        </p:nvSpPr>
        <p:spPr/>
        <p:txBody>
          <a:bodyPr/>
          <a:lstStyle/>
          <a:p>
            <a:fld id="{BDAE7C55-6527-4539-85B6-B627B50A5C47}" type="slidenum">
              <a:rPr lang="en-US" smtClean="0"/>
              <a:t>41</a:t>
            </a:fld>
            <a:endParaRPr lang="en-US"/>
          </a:p>
        </p:txBody>
      </p:sp>
    </p:spTree>
    <p:extLst>
      <p:ext uri="{BB962C8B-B14F-4D97-AF65-F5344CB8AC3E}">
        <p14:creationId xmlns:p14="http://schemas.microsoft.com/office/powerpoint/2010/main" val="9934933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FF"/>
              </a:highlight>
              <a:latin typeface="Aptos"/>
              <a:ea typeface="Calibri"/>
              <a:cs typeface="Calibri"/>
            </a:endParaRPr>
          </a:p>
        </p:txBody>
      </p:sp>
      <p:sp>
        <p:nvSpPr>
          <p:cNvPr id="4" name="Slide Number Placeholder 3"/>
          <p:cNvSpPr>
            <a:spLocks noGrp="1"/>
          </p:cNvSpPr>
          <p:nvPr>
            <p:ph type="sldNum" sz="quarter" idx="5"/>
          </p:nvPr>
        </p:nvSpPr>
        <p:spPr/>
        <p:txBody>
          <a:bodyPr/>
          <a:lstStyle/>
          <a:p>
            <a:fld id="{BDAE7C55-6527-4539-85B6-B627B50A5C47}" type="slidenum">
              <a:rPr lang="en-US" smtClean="0"/>
              <a:t>42</a:t>
            </a:fld>
            <a:endParaRPr lang="en-US"/>
          </a:p>
        </p:txBody>
      </p:sp>
    </p:spTree>
    <p:extLst>
      <p:ext uri="{BB962C8B-B14F-4D97-AF65-F5344CB8AC3E}">
        <p14:creationId xmlns:p14="http://schemas.microsoft.com/office/powerpoint/2010/main" val="14869847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a:p>
        </p:txBody>
      </p:sp>
      <p:sp>
        <p:nvSpPr>
          <p:cNvPr id="4" name="Slide Number Placeholder 3"/>
          <p:cNvSpPr>
            <a:spLocks noGrp="1"/>
          </p:cNvSpPr>
          <p:nvPr>
            <p:ph type="sldNum" sz="quarter" idx="5"/>
          </p:nvPr>
        </p:nvSpPr>
        <p:spPr/>
        <p:txBody>
          <a:bodyPr/>
          <a:lstStyle/>
          <a:p>
            <a:fld id="{BDAE7C55-6527-4539-85B6-B627B50A5C47}" type="slidenum">
              <a:rPr lang="en-US" smtClean="0"/>
              <a:t>43</a:t>
            </a:fld>
            <a:endParaRPr lang="en-US"/>
          </a:p>
        </p:txBody>
      </p:sp>
    </p:spTree>
    <p:extLst>
      <p:ext uri="{BB962C8B-B14F-4D97-AF65-F5344CB8AC3E}">
        <p14:creationId xmlns:p14="http://schemas.microsoft.com/office/powerpoint/2010/main" val="24228814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a:p>
        </p:txBody>
      </p:sp>
      <p:sp>
        <p:nvSpPr>
          <p:cNvPr id="4" name="Slide Number Placeholder 3"/>
          <p:cNvSpPr>
            <a:spLocks noGrp="1"/>
          </p:cNvSpPr>
          <p:nvPr>
            <p:ph type="sldNum" sz="quarter" idx="5"/>
          </p:nvPr>
        </p:nvSpPr>
        <p:spPr/>
        <p:txBody>
          <a:bodyPr/>
          <a:lstStyle/>
          <a:p>
            <a:fld id="{BDAE7C55-6527-4539-85B6-B627B50A5C47}" type="slidenum">
              <a:rPr lang="en-US" smtClean="0"/>
              <a:t>44</a:t>
            </a:fld>
            <a:endParaRPr lang="en-US"/>
          </a:p>
        </p:txBody>
      </p:sp>
    </p:spTree>
    <p:extLst>
      <p:ext uri="{BB962C8B-B14F-4D97-AF65-F5344CB8AC3E}">
        <p14:creationId xmlns:p14="http://schemas.microsoft.com/office/powerpoint/2010/main" val="5680987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419"/>
          </a:p>
        </p:txBody>
      </p:sp>
      <p:sp>
        <p:nvSpPr>
          <p:cNvPr id="4" name="Slide Number Placeholder 3"/>
          <p:cNvSpPr>
            <a:spLocks noGrp="1"/>
          </p:cNvSpPr>
          <p:nvPr>
            <p:ph type="sldNum" sz="quarter" idx="5"/>
          </p:nvPr>
        </p:nvSpPr>
        <p:spPr/>
        <p:txBody>
          <a:bodyPr/>
          <a:lstStyle/>
          <a:p>
            <a:fld id="{BDAE7C55-6527-4539-85B6-B627B50A5C47}" type="slidenum">
              <a:rPr lang="en-US" smtClean="0"/>
              <a:t>45</a:t>
            </a:fld>
            <a:endParaRPr lang="en-US"/>
          </a:p>
        </p:txBody>
      </p:sp>
    </p:spTree>
    <p:extLst>
      <p:ext uri="{BB962C8B-B14F-4D97-AF65-F5344CB8AC3E}">
        <p14:creationId xmlns:p14="http://schemas.microsoft.com/office/powerpoint/2010/main" val="2318459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AE7C55-6527-4539-85B6-B627B50A5C47}" type="slidenum">
              <a:rPr lang="en-US" smtClean="0"/>
              <a:t>46</a:t>
            </a:fld>
            <a:endParaRPr lang="en-US"/>
          </a:p>
        </p:txBody>
      </p:sp>
    </p:spTree>
    <p:extLst>
      <p:ext uri="{BB962C8B-B14F-4D97-AF65-F5344CB8AC3E}">
        <p14:creationId xmlns:p14="http://schemas.microsoft.com/office/powerpoint/2010/main" val="12554516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386A4B-2DB8-0641-BDA4-5182C801D261}" type="slidenum">
              <a:rPr lang="en-US" smtClean="0"/>
              <a:t>48</a:t>
            </a:fld>
            <a:endParaRPr lang="en-US"/>
          </a:p>
        </p:txBody>
      </p:sp>
    </p:spTree>
    <p:extLst>
      <p:ext uri="{BB962C8B-B14F-4D97-AF65-F5344CB8AC3E}">
        <p14:creationId xmlns:p14="http://schemas.microsoft.com/office/powerpoint/2010/main" val="7890867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386A4B-2DB8-0641-BDA4-5182C801D261}" type="slidenum">
              <a:rPr lang="en-US" smtClean="0"/>
              <a:t>49</a:t>
            </a:fld>
            <a:endParaRPr lang="en-US"/>
          </a:p>
        </p:txBody>
      </p:sp>
    </p:spTree>
    <p:extLst>
      <p:ext uri="{BB962C8B-B14F-4D97-AF65-F5344CB8AC3E}">
        <p14:creationId xmlns:p14="http://schemas.microsoft.com/office/powerpoint/2010/main" val="24054971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ts val="4230"/>
              </a:lnSpc>
              <a:spcBef>
                <a:spcPts val="0"/>
              </a:spcBef>
              <a:buNone/>
            </a:pPr>
            <a:endParaRPr lang="en-US"/>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50</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05792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a:p>
          <a:p>
            <a:pPr>
              <a:defRPr/>
            </a:pPr>
            <a:endParaRPr lang="en-US"/>
          </a:p>
        </p:txBody>
      </p:sp>
      <p:sp>
        <p:nvSpPr>
          <p:cNvPr id="4" name="Slide Number Placeholder 3"/>
          <p:cNvSpPr>
            <a:spLocks noGrp="1"/>
          </p:cNvSpPr>
          <p:nvPr>
            <p:ph type="sldNum" sz="quarter" idx="5"/>
          </p:nvPr>
        </p:nvSpPr>
        <p:spPr/>
        <p:txBody>
          <a:bodyPr/>
          <a:lstStyle/>
          <a:p>
            <a:fld id="{76386A4B-2DB8-0641-BDA4-5182C801D261}" type="slidenum">
              <a:rPr lang="en-US" smtClean="0"/>
              <a:t>51</a:t>
            </a:fld>
            <a:endParaRPr lang="en-US"/>
          </a:p>
        </p:txBody>
      </p:sp>
    </p:spTree>
    <p:extLst>
      <p:ext uri="{BB962C8B-B14F-4D97-AF65-F5344CB8AC3E}">
        <p14:creationId xmlns:p14="http://schemas.microsoft.com/office/powerpoint/2010/main" val="28228539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93CAC-9301-A88A-F638-D51E7681F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81255-9E83-C4D4-7DE5-F8895DD1F6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1EDE3D-08AF-0257-B13B-76B37A919FB6}"/>
              </a:ext>
            </a:extLst>
          </p:cNvPr>
          <p:cNvSpPr>
            <a:spLocks noGrp="1"/>
          </p:cNvSpPr>
          <p:nvPr>
            <p:ph type="body" idx="1"/>
          </p:nvPr>
        </p:nvSpPr>
        <p:spPr>
          <a:xfrm>
            <a:off x="685800" y="4400550"/>
            <a:ext cx="5486400" cy="3807016"/>
          </a:xfrm>
        </p:spPr>
        <p:txBody>
          <a:bodyPr/>
          <a:lstStyle/>
          <a:p>
            <a:pPr indent="-457200">
              <a:lnSpc>
                <a:spcPts val="4230"/>
              </a:lnSpc>
            </a:pPr>
            <a:endParaRPr lang="en-US"/>
          </a:p>
        </p:txBody>
      </p:sp>
      <p:sp>
        <p:nvSpPr>
          <p:cNvPr id="4" name="Slide Number Placeholder 3">
            <a:extLst>
              <a:ext uri="{FF2B5EF4-FFF2-40B4-BE49-F238E27FC236}">
                <a16:creationId xmlns:a16="http://schemas.microsoft.com/office/drawing/2014/main" id="{527CA861-8D05-4A94-604C-266D696E8849}"/>
              </a:ext>
            </a:extLst>
          </p:cNvPr>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52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084477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3913A-9904-60C3-7D9E-D2D8BDDA05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AA1B0F-9BE8-F10D-B6D4-30EACCEE3F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933144-2327-46BF-1B80-085941504EE1}"/>
              </a:ext>
            </a:extLst>
          </p:cNvPr>
          <p:cNvSpPr>
            <a:spLocks noGrp="1"/>
          </p:cNvSpPr>
          <p:nvPr>
            <p:ph type="body" idx="1"/>
          </p:nvPr>
        </p:nvSpPr>
        <p:spPr>
          <a:xfrm>
            <a:off x="685800" y="4400550"/>
            <a:ext cx="5486400" cy="3807016"/>
          </a:xfrm>
        </p:spPr>
        <p:txBody>
          <a:bodyPr/>
          <a:lstStyle/>
          <a:p>
            <a:pPr indent="-457200">
              <a:lnSpc>
                <a:spcPts val="4230"/>
              </a:lnSpc>
              <a:buClr>
                <a:srgbClr val="000000"/>
              </a:buClr>
            </a:pPr>
            <a:endParaRPr lang="en-US"/>
          </a:p>
        </p:txBody>
      </p:sp>
      <p:sp>
        <p:nvSpPr>
          <p:cNvPr id="4" name="Slide Number Placeholder 3">
            <a:extLst>
              <a:ext uri="{FF2B5EF4-FFF2-40B4-BE49-F238E27FC236}">
                <a16:creationId xmlns:a16="http://schemas.microsoft.com/office/drawing/2014/main" id="{F15FD950-4311-20C8-10F3-7B61EACCFDB4}"/>
              </a:ext>
            </a:extLst>
          </p:cNvPr>
          <p:cNvSpPr>
            <a:spLocks noGrp="1"/>
          </p:cNvSpPr>
          <p:nvPr>
            <p:ph type="sldNum" idx="12"/>
          </p:nvPr>
        </p:nvSpPr>
        <p:spPr/>
        <p:txBody>
          <a:bodyPr/>
          <a:lstStyle/>
          <a:p>
            <a:pPr algn="r">
              <a:buSzPts val="1200"/>
            </a:pPr>
            <a:fld id="{00000000-1234-1234-1234-123412341234}" type="slidenum">
              <a:rPr lang="en-US" sz="1200" smtClean="0">
                <a:solidFill>
                  <a:schemeClr val="dk1"/>
                </a:solidFill>
                <a:latin typeface="Calibri"/>
                <a:ea typeface="Calibri"/>
                <a:cs typeface="Calibri"/>
                <a:sym typeface="Calibri"/>
              </a:rPr>
              <a:pPr algn="r">
                <a:buSzPts val="1200"/>
              </a:pPr>
              <a:t>53</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53439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716C3-29F6-C2CA-59C8-2A26511AD3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63210C-BA19-F21D-BFDF-1C6DA16E22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072944-62EF-8269-95C4-7FC44A70D7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97F8F8-B24E-D0AC-F97A-30D253D6D1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7271E3-B209-4C8B-B7B4-81E76AC1654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1618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1B948-51D4-1A12-070B-A0AA0854D7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0B46F4-42B2-9B06-5B74-3D682D0BE6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603104-A3C3-B846-3E22-8BBE96ACD8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FCC2DA-4CB3-1914-D1BF-F8E92593F3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7271E3-B209-4C8B-B7B4-81E76AC1654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631211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7271E3-B209-4C8B-B7B4-81E76AC1654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830246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22DA2-D1BF-323B-764B-168D992767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5BEDE0-00CC-F320-0BED-88E704666C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C8888-3D55-37C6-6669-914FDDBC347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64DF7650-5D04-BE2B-5AA1-3286B86BBC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7271E3-B209-4C8B-B7B4-81E76AC1654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500548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7271E3-B209-4C8B-B7B4-81E76AC1654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80872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8157C-CEEC-0A6B-F8AB-4E8EDF1EA1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E25946-28A8-8B3C-F5E8-A7208A644B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E9D57C-537A-7C06-BA07-022607B48CD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26BC76A-FC52-1274-B900-54C9E54F225B}"/>
              </a:ext>
            </a:extLst>
          </p:cNvPr>
          <p:cNvSpPr>
            <a:spLocks noGrp="1"/>
          </p:cNvSpPr>
          <p:nvPr>
            <p:ph type="sldNum" sz="quarter" idx="5"/>
          </p:nvPr>
        </p:nvSpPr>
        <p:spPr/>
        <p:txBody>
          <a:bodyPr/>
          <a:lstStyle/>
          <a:p>
            <a:fld id="{BDAE7C55-6527-4539-85B6-B627B50A5C47}" type="slidenum">
              <a:rPr lang="en-US" smtClean="0"/>
              <a:t>61</a:t>
            </a:fld>
            <a:endParaRPr lang="en-US"/>
          </a:p>
        </p:txBody>
      </p:sp>
    </p:spTree>
    <p:extLst>
      <p:ext uri="{BB962C8B-B14F-4D97-AF65-F5344CB8AC3E}">
        <p14:creationId xmlns:p14="http://schemas.microsoft.com/office/powerpoint/2010/main" val="29220867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FF"/>
              </a:highlight>
              <a:latin typeface="Aptos"/>
              <a:ea typeface="Calibri"/>
              <a:cs typeface="Calibri"/>
            </a:endParaRPr>
          </a:p>
        </p:txBody>
      </p:sp>
      <p:sp>
        <p:nvSpPr>
          <p:cNvPr id="4" name="Slide Number Placeholder 3"/>
          <p:cNvSpPr>
            <a:spLocks noGrp="1"/>
          </p:cNvSpPr>
          <p:nvPr>
            <p:ph type="sldNum" sz="quarter" idx="5"/>
          </p:nvPr>
        </p:nvSpPr>
        <p:spPr/>
        <p:txBody>
          <a:bodyPr/>
          <a:lstStyle/>
          <a:p>
            <a:fld id="{BDAE7C55-6527-4539-85B6-B627B50A5C47}" type="slidenum">
              <a:rPr lang="en-US" smtClean="0"/>
              <a:t>62</a:t>
            </a:fld>
            <a:endParaRPr lang="en-US"/>
          </a:p>
        </p:txBody>
      </p:sp>
    </p:spTree>
    <p:extLst>
      <p:ext uri="{BB962C8B-B14F-4D97-AF65-F5344CB8AC3E}">
        <p14:creationId xmlns:p14="http://schemas.microsoft.com/office/powerpoint/2010/main" val="34487092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highlight>
                <a:srgbClr val="FFFF00"/>
              </a:highlight>
              <a:latin typeface="Aptos"/>
              <a:ea typeface="Calibri"/>
              <a:cs typeface="Calibri"/>
            </a:endParaRPr>
          </a:p>
        </p:txBody>
      </p:sp>
      <p:sp>
        <p:nvSpPr>
          <p:cNvPr id="4" name="Slide Number Placeholder 3"/>
          <p:cNvSpPr>
            <a:spLocks noGrp="1"/>
          </p:cNvSpPr>
          <p:nvPr>
            <p:ph type="sldNum" sz="quarter" idx="5"/>
          </p:nvPr>
        </p:nvSpPr>
        <p:spPr/>
        <p:txBody>
          <a:bodyPr/>
          <a:lstStyle/>
          <a:p>
            <a:fld id="{BDAE7C55-6527-4539-85B6-B627B50A5C47}" type="slidenum">
              <a:rPr lang="en-US" smtClean="0"/>
              <a:t>63</a:t>
            </a:fld>
            <a:endParaRPr lang="en-US"/>
          </a:p>
        </p:txBody>
      </p:sp>
    </p:spTree>
    <p:extLst>
      <p:ext uri="{BB962C8B-B14F-4D97-AF65-F5344CB8AC3E}">
        <p14:creationId xmlns:p14="http://schemas.microsoft.com/office/powerpoint/2010/main" val="3657011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A3B29-E7EC-1FCB-79AF-8BF29AF03406}"/>
              </a:ext>
            </a:extLst>
          </p:cNvPr>
          <p:cNvSpPr>
            <a:spLocks noGrp="1"/>
          </p:cNvSpPr>
          <p:nvPr>
            <p:ph type="ctrTitle"/>
          </p:nvPr>
        </p:nvSpPr>
        <p:spPr>
          <a:xfrm>
            <a:off x="838198" y="986349"/>
            <a:ext cx="10515600" cy="2387600"/>
          </a:xfrm>
        </p:spPr>
        <p:txBody>
          <a:bodyPr anchor="b"/>
          <a:lstStyle>
            <a:lvl1pPr algn="l">
              <a:defRPr sz="4000" spc="-100" baseline="0">
                <a:solidFill>
                  <a:srgbClr val="14558F"/>
                </a:solidFill>
              </a:defRPr>
            </a:lvl1pPr>
          </a:lstStyle>
          <a:p>
            <a:r>
              <a:rPr lang="en-US"/>
              <a:t>Click to edit Master title style</a:t>
            </a:r>
          </a:p>
        </p:txBody>
      </p:sp>
      <p:sp>
        <p:nvSpPr>
          <p:cNvPr id="3" name="Subtitle 2">
            <a:extLst>
              <a:ext uri="{FF2B5EF4-FFF2-40B4-BE49-F238E27FC236}">
                <a16:creationId xmlns:a16="http://schemas.microsoft.com/office/drawing/2014/main" id="{FADA0AC0-70E3-448F-D351-72D7E2E7F9C5}"/>
              </a:ext>
            </a:extLst>
          </p:cNvPr>
          <p:cNvSpPr>
            <a:spLocks noGrp="1"/>
          </p:cNvSpPr>
          <p:nvPr>
            <p:ph type="subTitle" idx="1"/>
          </p:nvPr>
        </p:nvSpPr>
        <p:spPr>
          <a:xfrm>
            <a:off x="838199" y="3830128"/>
            <a:ext cx="10515599" cy="1427671"/>
          </a:xfrm>
        </p:spPr>
        <p:txBody>
          <a:bodyPr>
            <a:normAutofit/>
          </a:bodyPr>
          <a:lstStyle>
            <a:lvl1pPr marL="0" indent="0" algn="l">
              <a:buNone/>
              <a:defRPr sz="2800">
                <a:solidFill>
                  <a:srgbClr val="14558F"/>
                </a:solidFill>
                <a:latin typeface="Montserra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8" name="Straight Connector 7">
            <a:extLst>
              <a:ext uri="{FF2B5EF4-FFF2-40B4-BE49-F238E27FC236}">
                <a16:creationId xmlns:a16="http://schemas.microsoft.com/office/drawing/2014/main" id="{4ABF3FFE-D330-09AD-DD78-D979832E8CC0}"/>
              </a:ext>
            </a:extLst>
          </p:cNvPr>
          <p:cNvCxnSpPr>
            <a:cxnSpLocks/>
          </p:cNvCxnSpPr>
          <p:nvPr userDrawn="1"/>
        </p:nvCxnSpPr>
        <p:spPr>
          <a:xfrm flipH="1">
            <a:off x="1381664" y="3602038"/>
            <a:ext cx="9428672"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D88BDE6C-709A-29DC-46D3-7D4DF944EE29}"/>
              </a:ext>
              <a:ext uri="{C183D7F6-B498-43B3-948B-1728B52AA6E4}">
                <adec:decorative xmlns:adec="http://schemas.microsoft.com/office/drawing/2017/decorative" val="1"/>
              </a:ext>
            </a:extLst>
          </p:cNvPr>
          <p:cNvSpPr/>
          <p:nvPr userDrawn="1"/>
        </p:nvSpPr>
        <p:spPr>
          <a:xfrm>
            <a:off x="0" y="0"/>
            <a:ext cx="12192000" cy="365125"/>
          </a:xfrm>
          <a:prstGeom prst="rect">
            <a:avLst/>
          </a:prstGeom>
          <a:solidFill>
            <a:srgbClr val="1455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extLst>
      <p:ext uri="{BB962C8B-B14F-4D97-AF65-F5344CB8AC3E}">
        <p14:creationId xmlns:p14="http://schemas.microsoft.com/office/powerpoint/2010/main" val="4074857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7681E-4596-8839-181B-A3804256FB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9B7365-4B55-42DE-CCA9-BBB5B9B630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4445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Break">
    <p:bg>
      <p:bgPr>
        <a:gradFill>
          <a:gsLst>
            <a:gs pos="40000">
              <a:schemeClr val="accent3">
                <a:lumMod val="5000"/>
                <a:lumOff val="95000"/>
                <a:alpha val="25000"/>
              </a:schemeClr>
            </a:gs>
            <a:gs pos="100000">
              <a:srgbClr val="14558F">
                <a:alpha val="5000"/>
              </a:srgb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64037-5892-6090-AA07-0E69756B5123}"/>
              </a:ext>
            </a:extLst>
          </p:cNvPr>
          <p:cNvSpPr>
            <a:spLocks noGrp="1"/>
          </p:cNvSpPr>
          <p:nvPr>
            <p:ph type="title"/>
          </p:nvPr>
        </p:nvSpPr>
        <p:spPr>
          <a:xfrm>
            <a:off x="831850" y="1709738"/>
            <a:ext cx="10515600" cy="2086407"/>
          </a:xfrm>
        </p:spPr>
        <p:txBody>
          <a:bodyPr anchor="b"/>
          <a:lstStyle>
            <a:lvl1pPr algn="ctr">
              <a:defRPr sz="4000"/>
            </a:lvl1pPr>
          </a:lstStyle>
          <a:p>
            <a:r>
              <a:rPr lang="en-US"/>
              <a:t>Click to edit Master title style</a:t>
            </a:r>
          </a:p>
        </p:txBody>
      </p:sp>
      <p:sp>
        <p:nvSpPr>
          <p:cNvPr id="3" name="Text Placeholder 2">
            <a:extLst>
              <a:ext uri="{FF2B5EF4-FFF2-40B4-BE49-F238E27FC236}">
                <a16:creationId xmlns:a16="http://schemas.microsoft.com/office/drawing/2014/main" id="{A839E865-AE73-9B67-875A-3EA2F42A9C45}"/>
              </a:ext>
            </a:extLst>
          </p:cNvPr>
          <p:cNvSpPr>
            <a:spLocks noGrp="1"/>
          </p:cNvSpPr>
          <p:nvPr>
            <p:ph type="body" idx="1"/>
          </p:nvPr>
        </p:nvSpPr>
        <p:spPr>
          <a:xfrm>
            <a:off x="831850" y="4003243"/>
            <a:ext cx="10515600" cy="2086407"/>
          </a:xfrm>
        </p:spPr>
        <p:txBody>
          <a:bodyPr>
            <a:normAutofit/>
          </a:bodyPr>
          <a:lstStyle>
            <a:lvl1pPr marL="0" indent="0" algn="ctr">
              <a:buNone/>
              <a:defRPr sz="3200">
                <a:solidFill>
                  <a:srgbClr val="14558F"/>
                </a:solidFill>
                <a:latin typeface="Montserrat"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859424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Sub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3CBC5-4862-5B70-7E71-CE7DB97D69E6}"/>
              </a:ext>
            </a:extLst>
          </p:cNvPr>
          <p:cNvSpPr>
            <a:spLocks noGrp="1"/>
          </p:cNvSpPr>
          <p:nvPr>
            <p:ph type="title"/>
          </p:nvPr>
        </p:nvSpPr>
        <p:spPr>
          <a:xfrm>
            <a:off x="838200" y="2766218"/>
            <a:ext cx="10515600" cy="1325563"/>
          </a:xfrm>
        </p:spPr>
        <p:txBody>
          <a:bodyPr/>
          <a:lstStyle>
            <a:lvl1pPr algn="ctr">
              <a:defRPr/>
            </a:lvl1pPr>
          </a:lstStyle>
          <a:p>
            <a:r>
              <a:rPr lang="en-US"/>
              <a:t>Click to edit Master title style</a:t>
            </a:r>
          </a:p>
        </p:txBody>
      </p:sp>
    </p:spTree>
    <p:extLst>
      <p:ext uri="{BB962C8B-B14F-4D97-AF65-F5344CB8AC3E}">
        <p14:creationId xmlns:p14="http://schemas.microsoft.com/office/powerpoint/2010/main" val="3571124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3F5CC-047B-4C3F-7B37-D1FC28AF84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0F8FDF-A094-E3FC-CA93-C08A809D1052}"/>
              </a:ext>
            </a:extLst>
          </p:cNvPr>
          <p:cNvSpPr>
            <a:spLocks noGrp="1"/>
          </p:cNvSpPr>
          <p:nvPr>
            <p:ph sz="half" idx="1"/>
          </p:nvPr>
        </p:nvSpPr>
        <p:spPr>
          <a:xfrm>
            <a:off x="838200" y="1825625"/>
            <a:ext cx="5181600" cy="4351338"/>
          </a:xfrm>
        </p:spPr>
        <p:txBody>
          <a:bodyPr/>
          <a:lstStyle>
            <a:lvl1pPr>
              <a:defRPr sz="24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6844C0-6C51-99CE-07D4-6E85DADC303D}"/>
              </a:ext>
            </a:extLst>
          </p:cNvPr>
          <p:cNvSpPr>
            <a:spLocks noGrp="1"/>
          </p:cNvSpPr>
          <p:nvPr>
            <p:ph sz="half" idx="2"/>
          </p:nvPr>
        </p:nvSpPr>
        <p:spPr>
          <a:xfrm>
            <a:off x="6172200" y="1825625"/>
            <a:ext cx="5181600" cy="4351338"/>
          </a:xfrm>
        </p:spPr>
        <p:txBody>
          <a:bodyPr/>
          <a:lstStyle>
            <a:lvl1pPr>
              <a:defRPr sz="24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Office of Technical Assistance logo">
            <a:extLst>
              <a:ext uri="{FF2B5EF4-FFF2-40B4-BE49-F238E27FC236}">
                <a16:creationId xmlns:a16="http://schemas.microsoft.com/office/drawing/2014/main" id="{A517D3EA-DA78-5B8D-3D08-C753186314D1}"/>
              </a:ext>
              <a:ext uri="{C183D7F6-B498-43B3-948B-1728B52AA6E4}">
                <adec:decorative xmlns:adec="http://schemas.microsoft.com/office/drawing/2017/decorative" val="0"/>
              </a:ext>
            </a:extLst>
          </p:cNvPr>
          <p:cNvPicPr>
            <a:picLocks noChangeAspect="1"/>
          </p:cNvPicPr>
          <p:nvPr userDrawn="1"/>
        </p:nvPicPr>
        <p:blipFill>
          <a:blip r:embed="rId2">
            <a:clrChange>
              <a:clrFrom>
                <a:srgbClr val="FFFFFF"/>
              </a:clrFrom>
              <a:clrTo>
                <a:srgbClr val="FFFFFF">
                  <a:alpha val="0"/>
                </a:srgbClr>
              </a:clrTo>
            </a:clrChange>
            <a:alphaModFix amt="50000"/>
          </a:blip>
          <a:srcRect r="5815"/>
          <a:stretch/>
        </p:blipFill>
        <p:spPr>
          <a:xfrm>
            <a:off x="10834255" y="6262403"/>
            <a:ext cx="1239980" cy="553304"/>
          </a:xfrm>
          <a:prstGeom prst="rect">
            <a:avLst/>
          </a:prstGeom>
        </p:spPr>
      </p:pic>
    </p:spTree>
    <p:extLst>
      <p:ext uri="{BB962C8B-B14F-4D97-AF65-F5344CB8AC3E}">
        <p14:creationId xmlns:p14="http://schemas.microsoft.com/office/powerpoint/2010/main" val="802409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584E0-96CC-F749-298D-59CB6DE431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B0D203-3ACC-767B-1245-A6151678E3F4}"/>
              </a:ext>
            </a:extLst>
          </p:cNvPr>
          <p:cNvSpPr>
            <a:spLocks noGrp="1"/>
          </p:cNvSpPr>
          <p:nvPr>
            <p:ph type="body" idx="1"/>
          </p:nvPr>
        </p:nvSpPr>
        <p:spPr>
          <a:xfrm>
            <a:off x="839788" y="1681163"/>
            <a:ext cx="5157787" cy="823912"/>
          </a:xfrm>
        </p:spPr>
        <p:txBody>
          <a:bodyPr anchor="b"/>
          <a:lstStyle>
            <a:lvl1pPr marL="0" indent="0" algn="ctr">
              <a:buNone/>
              <a:defRPr sz="2400" b="0">
                <a:solidFill>
                  <a:schemeClr val="tx1"/>
                </a:solidFill>
                <a:latin typeface="Montserrat SemiBold"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E6763C-B1C0-071C-CE97-4419CEDF1436}"/>
              </a:ext>
            </a:extLst>
          </p:cNvPr>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269039-7DDF-DE1A-AD4C-95819151468D}"/>
              </a:ext>
            </a:extLst>
          </p:cNvPr>
          <p:cNvSpPr>
            <a:spLocks noGrp="1"/>
          </p:cNvSpPr>
          <p:nvPr>
            <p:ph type="body" sz="quarter" idx="3"/>
          </p:nvPr>
        </p:nvSpPr>
        <p:spPr>
          <a:xfrm>
            <a:off x="6172200" y="1681163"/>
            <a:ext cx="5183188" cy="823912"/>
          </a:xfrm>
        </p:spPr>
        <p:txBody>
          <a:bodyPr anchor="b"/>
          <a:lstStyle>
            <a:lvl1pPr marL="0" indent="0" algn="ctr">
              <a:buNone/>
              <a:defRPr sz="2400" b="0">
                <a:solidFill>
                  <a:schemeClr val="tx1"/>
                </a:solidFill>
                <a:latin typeface="Montserrat SemiBold"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90D2D1-9BED-8162-4D5C-9D8A6B752859}"/>
              </a:ext>
            </a:extLst>
          </p:cNvPr>
          <p:cNvSpPr>
            <a:spLocks noGrp="1"/>
          </p:cNvSpPr>
          <p:nvPr>
            <p:ph sz="quarter" idx="4"/>
          </p:nvPr>
        </p:nvSpPr>
        <p:spPr>
          <a:xfrm>
            <a:off x="6172200" y="2505075"/>
            <a:ext cx="5183188" cy="3684588"/>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Office of Technical Assistance logo">
            <a:extLst>
              <a:ext uri="{FF2B5EF4-FFF2-40B4-BE49-F238E27FC236}">
                <a16:creationId xmlns:a16="http://schemas.microsoft.com/office/drawing/2014/main" id="{C68EF9D9-4DA7-E254-C292-636515EBD890}"/>
              </a:ext>
              <a:ext uri="{C183D7F6-B498-43B3-948B-1728B52AA6E4}">
                <adec:decorative xmlns:adec="http://schemas.microsoft.com/office/drawing/2017/decorative" val="0"/>
              </a:ext>
            </a:extLst>
          </p:cNvPr>
          <p:cNvPicPr>
            <a:picLocks noChangeAspect="1"/>
          </p:cNvPicPr>
          <p:nvPr userDrawn="1"/>
        </p:nvPicPr>
        <p:blipFill>
          <a:blip r:embed="rId2">
            <a:clrChange>
              <a:clrFrom>
                <a:srgbClr val="FFFFFF"/>
              </a:clrFrom>
              <a:clrTo>
                <a:srgbClr val="FFFFFF">
                  <a:alpha val="0"/>
                </a:srgbClr>
              </a:clrTo>
            </a:clrChange>
            <a:alphaModFix amt="50000"/>
          </a:blip>
          <a:srcRect r="5815"/>
          <a:stretch/>
        </p:blipFill>
        <p:spPr>
          <a:xfrm>
            <a:off x="10834255" y="6262403"/>
            <a:ext cx="1239980" cy="553304"/>
          </a:xfrm>
          <a:prstGeom prst="rect">
            <a:avLst/>
          </a:prstGeom>
        </p:spPr>
      </p:pic>
    </p:spTree>
    <p:extLst>
      <p:ext uri="{BB962C8B-B14F-4D97-AF65-F5344CB8AC3E}">
        <p14:creationId xmlns:p14="http://schemas.microsoft.com/office/powerpoint/2010/main" val="1853905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3078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5BF85-09F0-F2AA-28D6-F811735031F0}"/>
              </a:ext>
            </a:extLst>
          </p:cNvPr>
          <p:cNvSpPr>
            <a:spLocks noGrp="1"/>
          </p:cNvSpPr>
          <p:nvPr>
            <p:ph type="title"/>
          </p:nvPr>
        </p:nvSpPr>
        <p:spPr>
          <a:xfrm>
            <a:off x="839788" y="987426"/>
            <a:ext cx="3932237" cy="2254538"/>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4C9E9A-68F8-CBC5-C638-497FD87CC6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DE1FCB-97B4-209E-30C0-33382606ADE5}"/>
              </a:ext>
            </a:extLst>
          </p:cNvPr>
          <p:cNvSpPr>
            <a:spLocks noGrp="1"/>
          </p:cNvSpPr>
          <p:nvPr>
            <p:ph type="body" sz="half" idx="2"/>
          </p:nvPr>
        </p:nvSpPr>
        <p:spPr>
          <a:xfrm>
            <a:off x="839788" y="3241964"/>
            <a:ext cx="3932237" cy="26270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6" name="Picture 5" descr="Office of Technical Assistance logo">
            <a:extLst>
              <a:ext uri="{FF2B5EF4-FFF2-40B4-BE49-F238E27FC236}">
                <a16:creationId xmlns:a16="http://schemas.microsoft.com/office/drawing/2014/main" id="{C9EE40C7-0C50-6FB1-918E-5A33D4024899}"/>
              </a:ext>
              <a:ext uri="{C183D7F6-B498-43B3-948B-1728B52AA6E4}">
                <adec:decorative xmlns:adec="http://schemas.microsoft.com/office/drawing/2017/decorative" val="0"/>
              </a:ext>
            </a:extLst>
          </p:cNvPr>
          <p:cNvPicPr>
            <a:picLocks noChangeAspect="1"/>
          </p:cNvPicPr>
          <p:nvPr userDrawn="1"/>
        </p:nvPicPr>
        <p:blipFill>
          <a:blip r:embed="rId2">
            <a:clrChange>
              <a:clrFrom>
                <a:srgbClr val="FFFFFF"/>
              </a:clrFrom>
              <a:clrTo>
                <a:srgbClr val="FFFFFF">
                  <a:alpha val="0"/>
                </a:srgbClr>
              </a:clrTo>
            </a:clrChange>
            <a:alphaModFix amt="50000"/>
          </a:blip>
          <a:srcRect r="5815"/>
          <a:stretch/>
        </p:blipFill>
        <p:spPr>
          <a:xfrm>
            <a:off x="10834255" y="6262403"/>
            <a:ext cx="1239980" cy="553304"/>
          </a:xfrm>
          <a:prstGeom prst="rect">
            <a:avLst/>
          </a:prstGeom>
        </p:spPr>
      </p:pic>
    </p:spTree>
    <p:extLst>
      <p:ext uri="{BB962C8B-B14F-4D97-AF65-F5344CB8AC3E}">
        <p14:creationId xmlns:p14="http://schemas.microsoft.com/office/powerpoint/2010/main" val="551863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48BDB95-2917-D331-3420-037D34B0C6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itle 1">
            <a:extLst>
              <a:ext uri="{FF2B5EF4-FFF2-40B4-BE49-F238E27FC236}">
                <a16:creationId xmlns:a16="http://schemas.microsoft.com/office/drawing/2014/main" id="{6BC432A9-5426-8CA7-3573-F9DD2B4A5DE7}"/>
              </a:ext>
            </a:extLst>
          </p:cNvPr>
          <p:cNvSpPr>
            <a:spLocks noGrp="1"/>
          </p:cNvSpPr>
          <p:nvPr>
            <p:ph type="title"/>
          </p:nvPr>
        </p:nvSpPr>
        <p:spPr>
          <a:xfrm>
            <a:off x="839788" y="987426"/>
            <a:ext cx="3932237" cy="2254538"/>
          </a:xfrm>
        </p:spPr>
        <p:txBody>
          <a:bodyPr anchor="b"/>
          <a:lstStyle>
            <a:lvl1pPr>
              <a:defRPr sz="3200"/>
            </a:lvl1pPr>
          </a:lstStyle>
          <a:p>
            <a:r>
              <a:rPr lang="en-US"/>
              <a:t>Click to edit Master title style</a:t>
            </a:r>
          </a:p>
        </p:txBody>
      </p:sp>
      <p:sp>
        <p:nvSpPr>
          <p:cNvPr id="9" name="Text Placeholder 3">
            <a:extLst>
              <a:ext uri="{FF2B5EF4-FFF2-40B4-BE49-F238E27FC236}">
                <a16:creationId xmlns:a16="http://schemas.microsoft.com/office/drawing/2014/main" id="{8009F0AD-EC25-FA11-3FD8-942D72A5F2E7}"/>
              </a:ext>
            </a:extLst>
          </p:cNvPr>
          <p:cNvSpPr>
            <a:spLocks noGrp="1"/>
          </p:cNvSpPr>
          <p:nvPr>
            <p:ph type="body" sz="half" idx="2"/>
          </p:nvPr>
        </p:nvSpPr>
        <p:spPr>
          <a:xfrm>
            <a:off x="839788" y="3241964"/>
            <a:ext cx="3932237" cy="26270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4" name="Picture 3" descr="Office of Technical Assistance logo">
            <a:extLst>
              <a:ext uri="{FF2B5EF4-FFF2-40B4-BE49-F238E27FC236}">
                <a16:creationId xmlns:a16="http://schemas.microsoft.com/office/drawing/2014/main" id="{824DC5AF-A150-088E-F09D-9A51F6942091}"/>
              </a:ext>
              <a:ext uri="{C183D7F6-B498-43B3-948B-1728B52AA6E4}">
                <adec:decorative xmlns:adec="http://schemas.microsoft.com/office/drawing/2017/decorative" val="0"/>
              </a:ext>
            </a:extLst>
          </p:cNvPr>
          <p:cNvPicPr>
            <a:picLocks noChangeAspect="1"/>
          </p:cNvPicPr>
          <p:nvPr userDrawn="1"/>
        </p:nvPicPr>
        <p:blipFill>
          <a:blip r:embed="rId2">
            <a:clrChange>
              <a:clrFrom>
                <a:srgbClr val="FFFFFF"/>
              </a:clrFrom>
              <a:clrTo>
                <a:srgbClr val="FFFFFF">
                  <a:alpha val="0"/>
                </a:srgbClr>
              </a:clrTo>
            </a:clrChange>
            <a:alphaModFix amt="50000"/>
          </a:blip>
          <a:srcRect r="5815"/>
          <a:stretch/>
        </p:blipFill>
        <p:spPr>
          <a:xfrm>
            <a:off x="10834255" y="6262403"/>
            <a:ext cx="1239980" cy="553304"/>
          </a:xfrm>
          <a:prstGeom prst="rect">
            <a:avLst/>
          </a:prstGeom>
        </p:spPr>
      </p:pic>
    </p:spTree>
    <p:extLst>
      <p:ext uri="{BB962C8B-B14F-4D97-AF65-F5344CB8AC3E}">
        <p14:creationId xmlns:p14="http://schemas.microsoft.com/office/powerpoint/2010/main" val="4067703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userDrawn="1">
  <p:cSld name="Title Only">
    <p:spTree>
      <p:nvGrpSpPr>
        <p:cNvPr id="1" name="Shape 40"/>
        <p:cNvGrpSpPr/>
        <p:nvPr/>
      </p:nvGrpSpPr>
      <p:grpSpPr>
        <a:xfrm>
          <a:off x="0" y="0"/>
          <a:ext cx="0" cy="0"/>
          <a:chOff x="0" y="0"/>
          <a:chExt cx="0" cy="0"/>
        </a:xfrm>
      </p:grpSpPr>
      <p:sp>
        <p:nvSpPr>
          <p:cNvPr id="41" name="Google Shape;41;p43"/>
          <p:cNvSpPr txBox="1">
            <a:spLocks noGrp="1"/>
          </p:cNvSpPr>
          <p:nvPr>
            <p:ph type="title" hasCustomPrompt="1"/>
          </p:nvPr>
        </p:nvSpPr>
        <p:spPr>
          <a:xfrm>
            <a:off x="609600" y="274638"/>
            <a:ext cx="109728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r>
              <a:rPr lang="en-US"/>
              <a:t>Click to add title</a:t>
            </a:r>
            <a:endParaRPr/>
          </a:p>
        </p:txBody>
      </p:sp>
      <p:sp>
        <p:nvSpPr>
          <p:cNvPr id="7" name="Content Placeholder 6">
            <a:extLst>
              <a:ext uri="{FF2B5EF4-FFF2-40B4-BE49-F238E27FC236}">
                <a16:creationId xmlns:a16="http://schemas.microsoft.com/office/drawing/2014/main" id="{8D7BFAAB-6D04-43CC-8F3F-066E71E9F077}"/>
              </a:ext>
            </a:extLst>
          </p:cNvPr>
          <p:cNvSpPr>
            <a:spLocks noGrp="1"/>
          </p:cNvSpPr>
          <p:nvPr>
            <p:ph sz="quarter" idx="10"/>
          </p:nvPr>
        </p:nvSpPr>
        <p:spPr>
          <a:xfrm>
            <a:off x="609600" y="1684844"/>
            <a:ext cx="10972800" cy="453009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48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Text Over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614995" y="1600200"/>
            <a:ext cx="10967405" cy="2324100"/>
          </a:xfrm>
        </p:spPr>
        <p:txBody>
          <a:bodyPr/>
          <a:lstStyle>
            <a:lvl1pPr>
              <a:defRPr>
                <a:latin typeface="Segoe UI" panose="020B0502040204020203" pitchFamily="34" charset="0"/>
                <a:cs typeface="Segoe UI" panose="020B0502040204020203" pitchFamily="34" charset="0"/>
              </a:defRPr>
            </a:lvl1pPr>
            <a:lvl2pPr>
              <a:defRPr>
                <a:latin typeface="Segoe UI" panose="020B0502040204020203" pitchFamily="34" charset="0"/>
                <a:cs typeface="Segoe UI" panose="020B0502040204020203" pitchFamily="34" charset="0"/>
              </a:defRPr>
            </a:lvl2pPr>
            <a:lvl3pPr>
              <a:defRPr>
                <a:latin typeface="Segoe UI" panose="020B0502040204020203" pitchFamily="34" charset="0"/>
                <a:cs typeface="Segoe UI" panose="020B0502040204020203" pitchFamily="34" charset="0"/>
              </a:defRPr>
            </a:lvl3pPr>
            <a:lvl4pPr>
              <a:defRPr>
                <a:latin typeface="Segoe UI" panose="020B0502040204020203" pitchFamily="34" charset="0"/>
                <a:cs typeface="Segoe UI" panose="020B0502040204020203" pitchFamily="34" charset="0"/>
              </a:defRPr>
            </a:lvl4pPr>
            <a:lvl5pPr>
              <a:defRPr>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4995" y="4076700"/>
            <a:ext cx="10967405" cy="23241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1B5C4DE7-57C2-4367-8F09-B0A7C7BB98D0}"/>
              </a:ext>
            </a:extLst>
          </p:cNvPr>
          <p:cNvSpPr>
            <a:spLocks noGrp="1"/>
          </p:cNvSpPr>
          <p:nvPr>
            <p:ph type="title"/>
          </p:nvPr>
        </p:nvSpPr>
        <p:spPr>
          <a:xfrm>
            <a:off x="609600" y="533400"/>
            <a:ext cx="10972800" cy="990600"/>
          </a:xfrm>
        </p:spPr>
        <p:txBody>
          <a:bodyPr/>
          <a:lstStyle>
            <a:lvl1pPr>
              <a:defRPr>
                <a:latin typeface="Book Antiqua" panose="02040602050305030304" pitchFamily="18" charset="0"/>
              </a:defRPr>
            </a:lvl1pPr>
          </a:lstStyle>
          <a:p>
            <a:r>
              <a:rPr lang="en-US"/>
              <a:t>Click to edit Master title style</a:t>
            </a:r>
          </a:p>
        </p:txBody>
      </p:sp>
      <p:sp>
        <p:nvSpPr>
          <p:cNvPr id="10" name="Slide Number Placeholder 5">
            <a:extLst>
              <a:ext uri="{FF2B5EF4-FFF2-40B4-BE49-F238E27FC236}">
                <a16:creationId xmlns:a16="http://schemas.microsoft.com/office/drawing/2014/main" id="{55FBE8E5-2C86-4C4F-8A0B-BB69910A6EA2}"/>
              </a:ext>
            </a:extLst>
          </p:cNvPr>
          <p:cNvSpPr>
            <a:spLocks noGrp="1"/>
          </p:cNvSpPr>
          <p:nvPr>
            <p:ph type="sldNum" sz="quarter" idx="12"/>
          </p:nvPr>
        </p:nvSpPr>
        <p:spPr>
          <a:xfrm>
            <a:off x="10160001" y="19051"/>
            <a:ext cx="1422400" cy="328613"/>
          </a:xfrm>
          <a:prstGeom prst="rect">
            <a:avLst/>
          </a:prstGeom>
        </p:spPr>
        <p:txBody>
          <a:bodyPr/>
          <a:lstStyle>
            <a:lvl1pPr>
              <a:defRPr sz="1400">
                <a:solidFill>
                  <a:schemeClr val="bg1"/>
                </a:solidFill>
                <a:latin typeface="Segoe UI" panose="020B0502040204020203" pitchFamily="34" charset="0"/>
                <a:cs typeface="Segoe UI" panose="020B0502040204020203" pitchFamily="34" charset="0"/>
              </a:defRPr>
            </a:lvl1pPr>
          </a:lstStyle>
          <a:p>
            <a:pPr>
              <a:defRPr/>
            </a:pPr>
            <a:fld id="{73669647-2C53-4535-822D-8A80755D13EB}" type="slidenum">
              <a:rPr lang="en-US" altLang="en-US" smtClean="0"/>
              <a:pPr>
                <a:defRPr/>
              </a:pPr>
              <a:t>‹#›</a:t>
            </a:fld>
            <a:endParaRPr lang="en-US" altLang="en-US"/>
          </a:p>
        </p:txBody>
      </p:sp>
    </p:spTree>
    <p:extLst>
      <p:ext uri="{BB962C8B-B14F-4D97-AF65-F5344CB8AC3E}">
        <p14:creationId xmlns:p14="http://schemas.microsoft.com/office/powerpoint/2010/main" val="128752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EC671F-0DC3-79C9-9D2A-EFBF743FB3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F71FBA-0B58-0DD4-4060-596616660C59}"/>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B0F10C00-FE61-9A15-05A1-38BF9727123B}"/>
              </a:ext>
            </a:extLst>
          </p:cNvPr>
          <p:cNvSpPr/>
          <p:nvPr userDrawn="1"/>
        </p:nvSpPr>
        <p:spPr>
          <a:xfrm>
            <a:off x="0" y="0"/>
            <a:ext cx="12192000" cy="365125"/>
          </a:xfrm>
          <a:prstGeom prst="rect">
            <a:avLst/>
          </a:prstGeom>
          <a:solidFill>
            <a:srgbClr val="1455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Footer Placeholder 4">
            <a:extLst>
              <a:ext uri="{FF2B5EF4-FFF2-40B4-BE49-F238E27FC236}">
                <a16:creationId xmlns:a16="http://schemas.microsoft.com/office/drawing/2014/main" id="{5F0B66DD-5123-B91F-C084-AFAA10685F0E}"/>
              </a:ext>
            </a:extLst>
          </p:cNvPr>
          <p:cNvSpPr txBox="1">
            <a:spLocks/>
          </p:cNvSpPr>
          <p:nvPr userDrawn="1"/>
        </p:nvSpPr>
        <p:spPr>
          <a:xfrm>
            <a:off x="609600" y="19050"/>
            <a:ext cx="9448800" cy="328613"/>
          </a:xfrm>
          <a:prstGeom prst="rect">
            <a:avLst/>
          </a:prstGeom>
        </p:spPr>
        <p:txBody>
          <a:bodyPr/>
          <a:lstStyle>
            <a:defPPr>
              <a:defRPr lang="en-US"/>
            </a:defPPr>
            <a:lvl1pPr marL="0" algn="l" defTabSz="914400" rtl="0" eaLnBrk="1" latinLnBrk="0" hangingPunct="1">
              <a:defRPr sz="14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t>Toxics Use Reduction Act Program</a:t>
            </a:r>
          </a:p>
        </p:txBody>
      </p:sp>
      <p:sp>
        <p:nvSpPr>
          <p:cNvPr id="9" name="Slide Number Placeholder 5">
            <a:extLst>
              <a:ext uri="{FF2B5EF4-FFF2-40B4-BE49-F238E27FC236}">
                <a16:creationId xmlns:a16="http://schemas.microsoft.com/office/drawing/2014/main" id="{4AF2FF47-DDCF-2B57-8F40-23AFA4182A41}"/>
              </a:ext>
            </a:extLst>
          </p:cNvPr>
          <p:cNvSpPr txBox="1">
            <a:spLocks/>
          </p:cNvSpPr>
          <p:nvPr userDrawn="1"/>
        </p:nvSpPr>
        <p:spPr>
          <a:xfrm>
            <a:off x="10160000" y="19050"/>
            <a:ext cx="1422400" cy="328613"/>
          </a:xfrm>
          <a:prstGeom prst="rect">
            <a:avLst/>
          </a:prstGeom>
        </p:spPr>
        <p:txBody>
          <a:bodyPr/>
          <a:lstStyle>
            <a:defPPr>
              <a:defRPr lang="en-US"/>
            </a:defPPr>
            <a:lvl1pPr marL="0" algn="l" defTabSz="914400" rtl="0" eaLnBrk="1" latinLnBrk="0" hangingPunct="1">
              <a:defRPr sz="14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3669647-2C53-4535-822D-8A80755D13EB}" type="slidenum">
              <a:rPr lang="en-US" altLang="en-US" smtClean="0"/>
              <a:pPr>
                <a:defRPr/>
              </a:pPr>
              <a:t>‹#›</a:t>
            </a:fld>
            <a:endParaRPr lang="en-US" altLang="en-US"/>
          </a:p>
        </p:txBody>
      </p:sp>
    </p:spTree>
    <p:extLst>
      <p:ext uri="{BB962C8B-B14F-4D97-AF65-F5344CB8AC3E}">
        <p14:creationId xmlns:p14="http://schemas.microsoft.com/office/powerpoint/2010/main" val="39212120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2" r:id="rId5"/>
    <p:sldLayoutId id="2147483653"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600" kern="1200" spc="-100" baseline="0">
          <a:solidFill>
            <a:srgbClr val="14558F"/>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12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12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mailto:tiffany.skogstrom@mass.gov"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epa.gov/toxics-release-inventory-tri-program/addition-certain-pfas-tri-national-defense-authorization-act" TargetMode="External"/><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hyperlink" Target="https://www.turi.org/publications/enhancing-competitiveness-through-toxics-use-reduction/" TargetMode="External"/><Relationship Id="rId4" Type="http://schemas.openxmlformats.org/officeDocument/2006/relationships/hyperlink" Target="https://www.mass.gov/doc/draft-carbon-nanotube-and-nanofiber-policy-analysis-january-2026/download"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epa.gov/toxics-release-inventory-tri-program/addition-certain-pfas-tri-national-defense-authorization-ac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malegislature.gov/Laws/GeneralLaws/PartI/TitleII/Chapter21I/Section9"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1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2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svg"/></Relationships>
</file>

<file path=ppt/slides/_rels/slide2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7.svg"/></Relationships>
</file>

<file path=ppt/slides/_rels/slide27.xml.rels><?xml version="1.0" encoding="UTF-8" standalone="yes"?>
<Relationships xmlns="http://schemas.openxmlformats.org/package/2006/relationships"><Relationship Id="rId3" Type="http://schemas.openxmlformats.org/officeDocument/2006/relationships/hyperlink" Target="https://www.turi.org/publications/new-method-plating-eliminates-trichloroethylene-tce-use-with-enclosed-vacuum-vapor-degreasing-cleaning-system/"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7.svg"/><Relationship Id="rId4" Type="http://schemas.openxmlformats.org/officeDocument/2006/relationships/image" Target="../media/image14.svg"/></Relationships>
</file>

<file path=ppt/slides/_rels/slide2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hyperlink" Target="http://www.turi.org/" TargetMode="External"/><Relationship Id="rId4" Type="http://schemas.openxmlformats.org/officeDocument/2006/relationships/hyperlink" Target="mailto:Colin_Hannahan@uml.edu"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s://files.constantcontact.com/1eef4616601/3cc51548-c8b6-4d37-a90c-905088117318.pdf?_gl=1*v2j4ph*_ga*ODNkZDM2OWYtYjlhZi00MWU2LTg5YTgtNmIyYTg5YzBhMDY2*_ga_14T5LGLSQ3*MTczMDQwMjA3NC44LjEuMTczMDQwMjU2OS4yMS4wLjA."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mass.gov/info-details/tura-administrative-council-decision-history"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www.mass.gov/chemical-safety-and-climate-change-preparedness"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s://www.mass.gov/info-details/mapping-toxics-in-communities-and-assessing-climate-vulnerability"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www.mass.gov/info-details/right-from-the-start"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45.xml.rels><?xml version="1.0" encoding="UTF-8" standalone="yes"?>
<Relationships xmlns="http://schemas.openxmlformats.org/package/2006/relationships"><Relationship Id="rId3" Type="http://schemas.openxmlformats.org/officeDocument/2006/relationships/hyperlink" Target="https://www.mass.gov/info-details/right-from-the-start" TargetMode="External"/><Relationship Id="rId7" Type="http://schemas.openxmlformats.org/officeDocument/2006/relationships/hyperlink" Target="https://www.mass.gov/info-details/the-executive-office-of-energy-and-environmental-affairs-eea-language-access-plan"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https://storymaps.arcgis.com/stories/536e0efba7a64103aa0055f1f98a26c3" TargetMode="External"/><Relationship Id="rId5" Type="http://schemas.openxmlformats.org/officeDocument/2006/relationships/hyperlink" Target="https://www.mass.gov/info-details/environmental-justice-populations-in-massachusetts#interactive-maps-about-environmental-justice-populations" TargetMode="External"/><Relationship Id="rId4" Type="http://schemas.openxmlformats.org/officeDocument/2006/relationships/hyperlink" Target="https://www.mass.gov/info-details/right-from-the-start-business-case-studies" TargetMode="External"/></Relationships>
</file>

<file path=ppt/slides/_rels/slide4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hyperlink" Target="https://myemail.constantcontact.com/OTA-News--Winter-2025.html?soid=1126915440353&amp;aid=WgIIl1NLkcw" TargetMode="External"/><Relationship Id="rId7" Type="http://schemas.openxmlformats.org/officeDocument/2006/relationships/hyperlink" Target="https://myemail.constantcontact.com/OTA-News--Spring-2026.html?soid=1126915440353&amp;aid=GWS0itKuIps"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hyperlink" Target="https://myemail.constantcontact.com/OTA-News--Spring-2026.html?soid=1126915440353&amp;aid=4MEjeMMOXXU" TargetMode="External"/><Relationship Id="rId10" Type="http://schemas.openxmlformats.org/officeDocument/2006/relationships/image" Target="../media/image38.png"/><Relationship Id="rId4" Type="http://schemas.openxmlformats.org/officeDocument/2006/relationships/image" Target="../media/image35.png"/><Relationship Id="rId9" Type="http://schemas.openxmlformats.org/officeDocument/2006/relationships/hyperlink" Target="https://www.linkedin.com/company/mass-ota/posts"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hyperlink" Target="https://www.mass.gov/doc/tura-information-release-reporting-year-2024/download"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hyperlink" Target="https://explorejobs.uml.edu/en-us/job/529952/director-toxics-use-reduction-institute-turi"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turi.org/tool%20posts/beyond-the-sds-2/" TargetMode="External"/><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hyperlink" Target="https://www.linkedin.com/company/toxics-use-reduction-institute/posts/?feedView=all" TargetMode="External"/><Relationship Id="rId4" Type="http://schemas.openxmlformats.org/officeDocument/2006/relationships/image" Target="../media/image41.png"/></Relationships>
</file>

<file path=ppt/slides/_rels/slide62.xml.rels><?xml version="1.0" encoding="UTF-8" standalone="yes"?>
<Relationships xmlns="http://schemas.openxmlformats.org/package/2006/relationships"><Relationship Id="rId8" Type="http://schemas.openxmlformats.org/officeDocument/2006/relationships/hyperlink" Target="mailto:lynn.cain@mass.gov" TargetMode="External"/><Relationship Id="rId13" Type="http://schemas.openxmlformats.org/officeDocument/2006/relationships/image" Target="../media/image2.png"/><Relationship Id="rId3" Type="http://schemas.openxmlformats.org/officeDocument/2006/relationships/hyperlink" Target="mailto:heather@turi.org" TargetMode="External"/><Relationship Id="rId7" Type="http://schemas.openxmlformats.org/officeDocument/2006/relationships/hyperlink" Target="https://www.mass.gov/service-details/otas-team" TargetMode="External"/><Relationship Id="rId12" Type="http://schemas.openxmlformats.org/officeDocument/2006/relationships/image" Target="../media/image43.jpe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hyperlink" Target="mailto:Tiffany.skogstrom@mass.gov" TargetMode="External"/><Relationship Id="rId11" Type="http://schemas.openxmlformats.org/officeDocument/2006/relationships/image" Target="../media/image4.png"/><Relationship Id="rId5" Type="http://schemas.openxmlformats.org/officeDocument/2006/relationships/hyperlink" Target="https://www.turi.org/About_Us/Our_Team" TargetMode="External"/><Relationship Id="rId10" Type="http://schemas.openxmlformats.org/officeDocument/2006/relationships/hyperlink" Target="mailto:leoni.desai@mass.gov" TargetMode="External"/><Relationship Id="rId4" Type="http://schemas.openxmlformats.org/officeDocument/2006/relationships/hyperlink" Target="mailto:info@turi.org" TargetMode="External"/><Relationship Id="rId9" Type="http://schemas.openxmlformats.org/officeDocument/2006/relationships/hyperlink" Target="mailto:rebecca.g.dolan@mass.gov"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mailto:tiffany.skogstrom@mass.gov" TargetMode="External"/><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ACD53-FB30-B6AB-F7D8-8547D85B9814}"/>
              </a:ext>
            </a:extLst>
          </p:cNvPr>
          <p:cNvSpPr>
            <a:spLocks noGrp="1"/>
          </p:cNvSpPr>
          <p:nvPr>
            <p:ph type="ctrTitle"/>
          </p:nvPr>
        </p:nvSpPr>
        <p:spPr>
          <a:xfrm>
            <a:off x="1181098" y="1122363"/>
            <a:ext cx="9829800" cy="2306637"/>
          </a:xfrm>
        </p:spPr>
        <p:txBody>
          <a:bodyPr/>
          <a:lstStyle/>
          <a:p>
            <a:pPr algn="ctr"/>
            <a:r>
              <a:rPr lang="en-US"/>
              <a:t>Meeting of the</a:t>
            </a:r>
            <a:br>
              <a:rPr lang="en-US"/>
            </a:br>
            <a:r>
              <a:rPr lang="en-US"/>
              <a:t>TURA Administrative Council</a:t>
            </a:r>
          </a:p>
        </p:txBody>
      </p:sp>
      <p:sp>
        <p:nvSpPr>
          <p:cNvPr id="3" name="Subtitle 2">
            <a:extLst>
              <a:ext uri="{FF2B5EF4-FFF2-40B4-BE49-F238E27FC236}">
                <a16:creationId xmlns:a16="http://schemas.microsoft.com/office/drawing/2014/main" id="{804187F2-0A68-2C96-0BA5-047AADA27E1C}"/>
              </a:ext>
            </a:extLst>
          </p:cNvPr>
          <p:cNvSpPr>
            <a:spLocks noGrp="1"/>
          </p:cNvSpPr>
          <p:nvPr>
            <p:ph type="subTitle" idx="1"/>
          </p:nvPr>
        </p:nvSpPr>
        <p:spPr>
          <a:xfrm>
            <a:off x="838199" y="3876676"/>
            <a:ext cx="10515599" cy="1381124"/>
          </a:xfrm>
        </p:spPr>
        <p:txBody>
          <a:bodyPr>
            <a:normAutofit/>
          </a:bodyPr>
          <a:lstStyle/>
          <a:p>
            <a:pPr algn="ctr"/>
            <a:r>
              <a:rPr lang="en-US" sz="3600">
                <a:solidFill>
                  <a:srgbClr val="14558F"/>
                </a:solidFill>
                <a:latin typeface="Montserrat" pitchFamily="2" charset="0"/>
              </a:rPr>
              <a:t>September 1, 2026</a:t>
            </a:r>
          </a:p>
        </p:txBody>
      </p:sp>
      <p:pic>
        <p:nvPicPr>
          <p:cNvPr id="7" name="Picture 6" descr="Massachusetts Department of Environmental Protection logo with an oak leaf against a contrasting background.">
            <a:extLst>
              <a:ext uri="{FF2B5EF4-FFF2-40B4-BE49-F238E27FC236}">
                <a16:creationId xmlns:a16="http://schemas.microsoft.com/office/drawing/2014/main" id="{F9413591-7574-94B6-DB07-AE8B695DDF30}"/>
              </a:ext>
            </a:extLst>
          </p:cNvPr>
          <p:cNvPicPr>
            <a:picLocks noChangeAspect="1"/>
          </p:cNvPicPr>
          <p:nvPr/>
        </p:nvPicPr>
        <p:blipFill>
          <a:blip r:embed="rId3"/>
          <a:stretch>
            <a:fillRect/>
          </a:stretch>
        </p:blipFill>
        <p:spPr>
          <a:xfrm>
            <a:off x="409953" y="4924710"/>
            <a:ext cx="1062481" cy="1360588"/>
          </a:xfrm>
          <a:prstGeom prst="rect">
            <a:avLst/>
          </a:prstGeom>
        </p:spPr>
      </p:pic>
      <p:pic>
        <p:nvPicPr>
          <p:cNvPr id="5" name="Picture 4" descr="Massachusetts Office of Technical Assistance logo with the initials OTA. The letter O is composed of a water drop and a leaf.">
            <a:extLst>
              <a:ext uri="{FF2B5EF4-FFF2-40B4-BE49-F238E27FC236}">
                <a16:creationId xmlns:a16="http://schemas.microsoft.com/office/drawing/2014/main" id="{82FF1983-D0BF-6ABC-1016-C7AFE3F019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33736" y="5283826"/>
            <a:ext cx="1701776" cy="910022"/>
          </a:xfrm>
          <a:prstGeom prst="rect">
            <a:avLst/>
          </a:prstGeom>
        </p:spPr>
      </p:pic>
      <p:pic>
        <p:nvPicPr>
          <p:cNvPr id="9" name="Picture 8" descr="The Toxics Use Reduction Institute logo consisting of the TURI acronym layered over the acronym spelled out and lines of descending thickness then the words UMass Lowell.">
            <a:extLst>
              <a:ext uri="{FF2B5EF4-FFF2-40B4-BE49-F238E27FC236}">
                <a16:creationId xmlns:a16="http://schemas.microsoft.com/office/drawing/2014/main" id="{317026EA-0515-8ADD-1920-E4728677FAAD}"/>
              </a:ext>
            </a:extLst>
          </p:cNvPr>
          <p:cNvPicPr>
            <a:picLocks noChangeAspect="1"/>
          </p:cNvPicPr>
          <p:nvPr/>
        </p:nvPicPr>
        <p:blipFill>
          <a:blip r:embed="rId5"/>
          <a:stretch>
            <a:fillRect/>
          </a:stretch>
        </p:blipFill>
        <p:spPr>
          <a:xfrm>
            <a:off x="9940260" y="5112587"/>
            <a:ext cx="1840357" cy="1171875"/>
          </a:xfrm>
          <a:prstGeom prst="rect">
            <a:avLst/>
          </a:prstGeom>
        </p:spPr>
      </p:pic>
    </p:spTree>
    <p:extLst>
      <p:ext uri="{BB962C8B-B14F-4D97-AF65-F5344CB8AC3E}">
        <p14:creationId xmlns:p14="http://schemas.microsoft.com/office/powerpoint/2010/main" val="1104255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8E2F1-C534-9D55-8330-6A701F7407DA}"/>
              </a:ext>
            </a:extLst>
          </p:cNvPr>
          <p:cNvSpPr>
            <a:spLocks noGrp="1"/>
          </p:cNvSpPr>
          <p:nvPr>
            <p:ph type="title"/>
          </p:nvPr>
        </p:nvSpPr>
        <p:spPr>
          <a:xfrm>
            <a:off x="609600" y="367347"/>
            <a:ext cx="10972800" cy="1143000"/>
          </a:xfrm>
        </p:spPr>
        <p:txBody>
          <a:bodyPr/>
          <a:lstStyle/>
          <a:p>
            <a:r>
              <a:rPr lang="en-US" sz="3600"/>
              <a:t>Format for Questions and Discussion</a:t>
            </a:r>
          </a:p>
        </p:txBody>
      </p:sp>
      <p:sp>
        <p:nvSpPr>
          <p:cNvPr id="3" name="Content Placeholder 2">
            <a:extLst>
              <a:ext uri="{FF2B5EF4-FFF2-40B4-BE49-F238E27FC236}">
                <a16:creationId xmlns:a16="http://schemas.microsoft.com/office/drawing/2014/main" id="{935E3E19-F16B-42DF-EEB5-E65394C993DA}"/>
              </a:ext>
            </a:extLst>
          </p:cNvPr>
          <p:cNvSpPr>
            <a:spLocks noGrp="1"/>
          </p:cNvSpPr>
          <p:nvPr>
            <p:ph sz="quarter" idx="10"/>
          </p:nvPr>
        </p:nvSpPr>
        <p:spPr>
          <a:xfrm>
            <a:off x="609600" y="1417638"/>
            <a:ext cx="10972800" cy="4530090"/>
          </a:xfrm>
        </p:spPr>
        <p:txBody>
          <a:bodyPr>
            <a:noAutofit/>
          </a:bodyPr>
          <a:lstStyle/>
          <a:p>
            <a:pPr>
              <a:buClrTx/>
            </a:pPr>
            <a:r>
              <a:rPr lang="en-US" sz="2400">
                <a:solidFill>
                  <a:srgbClr val="000000"/>
                </a:solidFill>
              </a:rPr>
              <a:t>Council members may ask questions at any time by raising hand</a:t>
            </a:r>
          </a:p>
          <a:p>
            <a:pPr>
              <a:buClrTx/>
            </a:pPr>
            <a:r>
              <a:rPr lang="en-US" sz="2400">
                <a:solidFill>
                  <a:srgbClr val="000000"/>
                </a:solidFill>
              </a:rPr>
              <a:t>Non-Council members will be given an opportunity to participate </a:t>
            </a:r>
            <a:r>
              <a:rPr lang="en-US" sz="2400" b="1">
                <a:solidFill>
                  <a:srgbClr val="000000"/>
                </a:solidFill>
              </a:rPr>
              <a:t>after</a:t>
            </a:r>
            <a:r>
              <a:rPr lang="en-US" sz="2400">
                <a:solidFill>
                  <a:srgbClr val="000000"/>
                </a:solidFill>
              </a:rPr>
              <a:t> the Council member discussion at the end of each agenda item; comments limited to 3 minutes</a:t>
            </a:r>
          </a:p>
          <a:p>
            <a:pPr lvl="1">
              <a:buClrTx/>
            </a:pPr>
            <a:r>
              <a:rPr lang="en-US">
                <a:solidFill>
                  <a:srgbClr val="000000"/>
                </a:solidFill>
              </a:rPr>
              <a:t>If you have previously submitted comments on the proposed regulation, you do not need to reiterate previous comments</a:t>
            </a:r>
          </a:p>
          <a:p>
            <a:pPr>
              <a:buClrTx/>
            </a:pPr>
            <a:r>
              <a:rPr lang="en-US" sz="2400">
                <a:solidFill>
                  <a:srgbClr val="000000"/>
                </a:solidFill>
              </a:rPr>
              <a:t>Raise hand function will be used</a:t>
            </a:r>
          </a:p>
          <a:p>
            <a:pPr>
              <a:buClrTx/>
            </a:pPr>
            <a:r>
              <a:rPr lang="en-US" sz="2400">
                <a:solidFill>
                  <a:srgbClr val="000000"/>
                </a:solidFill>
              </a:rPr>
              <a:t>If we run out of time for attendee questions, please email questions to the TURA Program Administrative Council Executive Director, Tiffany Skogstrom (</a:t>
            </a:r>
            <a:r>
              <a:rPr lang="en-US" sz="2400">
                <a:solidFill>
                  <a:srgbClr val="5F8CB4"/>
                </a:solidFill>
                <a:hlinkClick r:id="rId3">
                  <a:extLst>
                    <a:ext uri="{A12FA001-AC4F-418D-AE19-62706E023703}">
                      <ahyp:hlinkClr xmlns:ahyp="http://schemas.microsoft.com/office/drawing/2018/hyperlinkcolor" val="tx"/>
                    </a:ext>
                  </a:extLst>
                </a:hlinkClick>
              </a:rPr>
              <a:t>tiffany.skogstrom@mass.gov</a:t>
            </a:r>
            <a:r>
              <a:rPr lang="en-US" sz="2400">
                <a:solidFill>
                  <a:srgbClr val="000000"/>
                </a:solidFill>
              </a:rPr>
              <a:t>)</a:t>
            </a:r>
          </a:p>
        </p:txBody>
      </p:sp>
    </p:spTree>
    <p:extLst>
      <p:ext uri="{BB962C8B-B14F-4D97-AF65-F5344CB8AC3E}">
        <p14:creationId xmlns:p14="http://schemas.microsoft.com/office/powerpoint/2010/main" val="1106227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125" y="346076"/>
            <a:ext cx="10515600" cy="1206500"/>
          </a:xfrm>
        </p:spPr>
        <p:txBody>
          <a:bodyPr/>
          <a:lstStyle/>
          <a:p>
            <a:r>
              <a:rPr lang="en-US" sz="3600"/>
              <a:t>How to Ask Questions</a:t>
            </a:r>
          </a:p>
        </p:txBody>
      </p:sp>
      <p:sp>
        <p:nvSpPr>
          <p:cNvPr id="3" name="Content Placeholder 2"/>
          <p:cNvSpPr>
            <a:spLocks noGrp="1"/>
          </p:cNvSpPr>
          <p:nvPr>
            <p:ph idx="1"/>
          </p:nvPr>
        </p:nvSpPr>
        <p:spPr>
          <a:xfrm>
            <a:off x="609600" y="1404569"/>
            <a:ext cx="10972800" cy="4525963"/>
          </a:xfrm>
        </p:spPr>
        <p:txBody>
          <a:bodyPr/>
          <a:lstStyle/>
          <a:p>
            <a:pPr marL="0" indent="0" algn="ctr">
              <a:buNone/>
            </a:pPr>
            <a:r>
              <a:rPr lang="en-US" sz="2800">
                <a:solidFill>
                  <a:srgbClr val="000000"/>
                </a:solidFill>
              </a:rPr>
              <a:t>Use Zoom function to raise your hand for comments or questions.</a:t>
            </a:r>
          </a:p>
          <a:p>
            <a:pPr marL="0" indent="0" algn="ctr">
              <a:buNone/>
            </a:pPr>
            <a:endParaRPr lang="en-US" sz="2800">
              <a:solidFill>
                <a:srgbClr val="000000"/>
              </a:solidFill>
            </a:endParaRPr>
          </a:p>
          <a:p>
            <a:pPr marL="0" indent="0" algn="ctr">
              <a:buNone/>
            </a:pPr>
            <a:r>
              <a:rPr lang="en-US" sz="2800">
                <a:solidFill>
                  <a:srgbClr val="000000"/>
                </a:solidFill>
              </a:rPr>
              <a:t>To access the "Raise Hand" function, click "Participants" at the bottom of your screen, and then click the "Raise Hand" button that appears under the list of participants. This will notify the host that you have a question or comment.</a:t>
            </a:r>
          </a:p>
        </p:txBody>
      </p:sp>
    </p:spTree>
    <p:extLst>
      <p:ext uri="{BB962C8B-B14F-4D97-AF65-F5344CB8AC3E}">
        <p14:creationId xmlns:p14="http://schemas.microsoft.com/office/powerpoint/2010/main" val="1611241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D6977-F6BC-83AD-C06F-8AF2555561AF}"/>
              </a:ext>
            </a:extLst>
          </p:cNvPr>
          <p:cNvSpPr>
            <a:spLocks noGrp="1"/>
          </p:cNvSpPr>
          <p:nvPr>
            <p:ph type="title"/>
          </p:nvPr>
        </p:nvSpPr>
        <p:spPr>
          <a:xfrm>
            <a:off x="609600" y="369888"/>
            <a:ext cx="10972800" cy="1143000"/>
          </a:xfrm>
        </p:spPr>
        <p:txBody>
          <a:bodyPr/>
          <a:lstStyle/>
          <a:p>
            <a:r>
              <a:rPr lang="en-US" sz="3600"/>
              <a:t>Agenda</a:t>
            </a:r>
          </a:p>
        </p:txBody>
      </p:sp>
      <p:sp>
        <p:nvSpPr>
          <p:cNvPr id="7" name="Content Placeholder 6">
            <a:extLst>
              <a:ext uri="{FF2B5EF4-FFF2-40B4-BE49-F238E27FC236}">
                <a16:creationId xmlns:a16="http://schemas.microsoft.com/office/drawing/2014/main" id="{1F2881E1-40FB-340B-D02E-D71C10838B2A}"/>
              </a:ext>
            </a:extLst>
          </p:cNvPr>
          <p:cNvSpPr>
            <a:spLocks noGrp="1"/>
          </p:cNvSpPr>
          <p:nvPr>
            <p:ph sz="quarter" idx="10"/>
          </p:nvPr>
        </p:nvSpPr>
        <p:spPr>
          <a:xfrm>
            <a:off x="609600" y="1383092"/>
            <a:ext cx="10972800" cy="4450780"/>
          </a:xfrm>
        </p:spPr>
        <p:txBody>
          <a:bodyPr/>
          <a:lstStyle/>
          <a:p>
            <a:pPr lvl="0">
              <a:lnSpc>
                <a:spcPct val="120000"/>
              </a:lnSpc>
            </a:pPr>
            <a:r>
              <a:rPr lang="en-US" sz="2000"/>
              <a:t>Welcome and Introductions </a:t>
            </a:r>
          </a:p>
          <a:p>
            <a:pPr lvl="0">
              <a:lnSpc>
                <a:spcPct val="120000"/>
              </a:lnSpc>
            </a:pPr>
            <a:r>
              <a:rPr lang="en-US" sz="2000"/>
              <a:t>Vote to Approve November 14, 2025, Meeting Minutes </a:t>
            </a:r>
          </a:p>
          <a:p>
            <a:pPr lvl="0">
              <a:lnSpc>
                <a:spcPct val="120000"/>
              </a:lnSpc>
            </a:pPr>
            <a:r>
              <a:rPr lang="en-US" sz="2000"/>
              <a:t>Quarterly Meeting Schedule</a:t>
            </a:r>
          </a:p>
          <a:p>
            <a:pPr lvl="0">
              <a:lnSpc>
                <a:spcPct val="120000"/>
              </a:lnSpc>
            </a:pPr>
            <a:r>
              <a:rPr lang="en-US" sz="2000"/>
              <a:t>Vote to Approve</a:t>
            </a:r>
            <a:r>
              <a:rPr lang="en-US" sz="2000" u="sng">
                <a:hlinkClick r:id="rId3"/>
              </a:rPr>
              <a:t> Single 2026 PFAS Addition to the Toxic Release Inventory</a:t>
            </a:r>
            <a:r>
              <a:rPr lang="en-US" sz="2000"/>
              <a:t> (sodium </a:t>
            </a:r>
            <a:r>
              <a:rPr lang="en-US" sz="2000" err="1"/>
              <a:t>perfluorohexanesulfonate</a:t>
            </a:r>
            <a:r>
              <a:rPr lang="en-US" sz="2000"/>
              <a:t> (</a:t>
            </a:r>
            <a:r>
              <a:rPr lang="en-US" sz="2000" err="1"/>
              <a:t>PFHxS</a:t>
            </a:r>
            <a:r>
              <a:rPr lang="en-US" sz="2000"/>
              <a:t>-Na), CASRN 82382-12-5)</a:t>
            </a:r>
          </a:p>
          <a:p>
            <a:pPr lvl="0">
              <a:lnSpc>
                <a:spcPct val="120000"/>
              </a:lnSpc>
            </a:pPr>
            <a:r>
              <a:rPr lang="en-US" sz="2000" u="sng">
                <a:hlinkClick r:id="rId4"/>
              </a:rPr>
              <a:t>Carbon Nanotube and Carbon Nanofiber Policy Analysis Presentation</a:t>
            </a:r>
            <a:endParaRPr lang="en-US" sz="2000"/>
          </a:p>
          <a:p>
            <a:pPr lvl="0">
              <a:lnSpc>
                <a:spcPct val="120000"/>
              </a:lnSpc>
            </a:pPr>
            <a:r>
              <a:rPr lang="en-US" sz="2000"/>
              <a:t>TURI Report: </a:t>
            </a:r>
            <a:r>
              <a:rPr lang="en-US" sz="2000" u="sng">
                <a:hlinkClick r:id="rId5"/>
              </a:rPr>
              <a:t>Enhancing Competitiveness through Toxics Use Reduction</a:t>
            </a:r>
            <a:endParaRPr lang="en-US" sz="2000"/>
          </a:p>
          <a:p>
            <a:pPr lvl="0">
              <a:lnSpc>
                <a:spcPct val="120000"/>
              </a:lnSpc>
            </a:pPr>
            <a:r>
              <a:rPr lang="en-US" sz="2000"/>
              <a:t>TURA Science Advisory Board Update</a:t>
            </a:r>
          </a:p>
          <a:p>
            <a:pPr lvl="0">
              <a:lnSpc>
                <a:spcPct val="120000"/>
              </a:lnSpc>
            </a:pPr>
            <a:r>
              <a:rPr lang="en-US" sz="2000"/>
              <a:t>TURA Program Update</a:t>
            </a:r>
          </a:p>
        </p:txBody>
      </p:sp>
      <p:sp>
        <p:nvSpPr>
          <p:cNvPr id="3" name="TextBox 2">
            <a:extLst>
              <a:ext uri="{FF2B5EF4-FFF2-40B4-BE49-F238E27FC236}">
                <a16:creationId xmlns:a16="http://schemas.microsoft.com/office/drawing/2014/main" id="{DFEBDEF9-D51C-50E7-D245-707A379ABDF9}"/>
              </a:ext>
            </a:extLst>
          </p:cNvPr>
          <p:cNvSpPr txBox="1"/>
          <p:nvPr/>
        </p:nvSpPr>
        <p:spPr>
          <a:xfrm>
            <a:off x="1065276" y="5940044"/>
            <a:ext cx="10061448" cy="646331"/>
          </a:xfrm>
          <a:prstGeom prst="rect">
            <a:avLst/>
          </a:prstGeom>
          <a:solidFill>
            <a:srgbClr val="D0DDE9"/>
          </a:solidFill>
        </p:spPr>
        <p:txBody>
          <a:bodyPr wrap="square" rtlCol="0">
            <a:spAutoFit/>
          </a:bodyPr>
          <a:lstStyle/>
          <a:p>
            <a:pPr algn="ctr"/>
            <a:endParaRPr lang="en-US" sz="800">
              <a:solidFill>
                <a:srgbClr val="000000"/>
              </a:solidFill>
              <a:latin typeface="Calibri" panose="020F0502020204030204" pitchFamily="34" charset="0"/>
              <a:cs typeface="Calibri" panose="020F0502020204030204" pitchFamily="34" charset="0"/>
            </a:endParaRPr>
          </a:p>
          <a:p>
            <a:pPr algn="ctr"/>
            <a:r>
              <a:rPr lang="en-US" sz="2000">
                <a:solidFill>
                  <a:srgbClr val="000000"/>
                </a:solidFill>
                <a:cs typeface="Calibri" panose="020F0502020204030204" pitchFamily="34" charset="0"/>
              </a:rPr>
              <a:t>Note: Public comments/questions will be held until opened for general discussion</a:t>
            </a:r>
          </a:p>
          <a:p>
            <a:endParaRPr lang="es-419" sz="800"/>
          </a:p>
        </p:txBody>
      </p:sp>
    </p:spTree>
    <p:extLst>
      <p:ext uri="{BB962C8B-B14F-4D97-AF65-F5344CB8AC3E}">
        <p14:creationId xmlns:p14="http://schemas.microsoft.com/office/powerpoint/2010/main" val="3883175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C11A3-0265-DFB2-F7E3-FDCAE4E92FC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B60D7AE-0820-0D2B-5CED-85E02EA41696}"/>
              </a:ext>
            </a:extLst>
          </p:cNvPr>
          <p:cNvSpPr>
            <a:spLocks noGrp="1"/>
          </p:cNvSpPr>
          <p:nvPr>
            <p:ph type="title"/>
          </p:nvPr>
        </p:nvSpPr>
        <p:spPr/>
        <p:txBody>
          <a:bodyPr>
            <a:normAutofit/>
          </a:bodyPr>
          <a:lstStyle/>
          <a:p>
            <a:r>
              <a:rPr lang="en-US"/>
              <a:t>Welcome and Introductions</a:t>
            </a:r>
          </a:p>
        </p:txBody>
      </p:sp>
    </p:spTree>
    <p:extLst>
      <p:ext uri="{BB962C8B-B14F-4D97-AF65-F5344CB8AC3E}">
        <p14:creationId xmlns:p14="http://schemas.microsoft.com/office/powerpoint/2010/main" val="2463328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BD351-7712-2EBB-A13D-3EC3DA7AFD5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9C91F4-E0C7-6D19-1A0C-AD63D7253038}"/>
              </a:ext>
            </a:extLst>
          </p:cNvPr>
          <p:cNvSpPr>
            <a:spLocks noGrp="1"/>
          </p:cNvSpPr>
          <p:nvPr>
            <p:ph type="title"/>
          </p:nvPr>
        </p:nvSpPr>
        <p:spPr>
          <a:xfrm>
            <a:off x="838200" y="2385796"/>
            <a:ext cx="10515600" cy="2086407"/>
          </a:xfrm>
        </p:spPr>
        <p:txBody>
          <a:bodyPr>
            <a:normAutofit/>
          </a:bodyPr>
          <a:lstStyle/>
          <a:p>
            <a:r>
              <a:rPr lang="en-US"/>
              <a:t>Vote:</a:t>
            </a:r>
            <a:br>
              <a:rPr lang="en-US"/>
            </a:br>
            <a:r>
              <a:rPr lang="en-US"/>
              <a:t>Approval of November 14, 2025</a:t>
            </a:r>
            <a:br>
              <a:rPr lang="en-US"/>
            </a:br>
            <a:r>
              <a:rPr lang="en-US"/>
              <a:t>Meeting Minutes</a:t>
            </a:r>
          </a:p>
        </p:txBody>
      </p:sp>
    </p:spTree>
    <p:extLst>
      <p:ext uri="{BB962C8B-B14F-4D97-AF65-F5344CB8AC3E}">
        <p14:creationId xmlns:p14="http://schemas.microsoft.com/office/powerpoint/2010/main" val="3022065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E810A-5B58-ED6B-06EA-0E16BECCA67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73A5993-6A38-BC08-3649-9CB1EB83894F}"/>
              </a:ext>
            </a:extLst>
          </p:cNvPr>
          <p:cNvSpPr>
            <a:spLocks noGrp="1"/>
          </p:cNvSpPr>
          <p:nvPr>
            <p:ph type="title"/>
          </p:nvPr>
        </p:nvSpPr>
        <p:spPr/>
        <p:txBody>
          <a:bodyPr>
            <a:normAutofit/>
          </a:bodyPr>
          <a:lstStyle/>
          <a:p>
            <a:r>
              <a:rPr lang="en-US"/>
              <a:t>Quarterly Meeting Schedule</a:t>
            </a:r>
          </a:p>
        </p:txBody>
      </p:sp>
    </p:spTree>
    <p:extLst>
      <p:ext uri="{BB962C8B-B14F-4D97-AF65-F5344CB8AC3E}">
        <p14:creationId xmlns:p14="http://schemas.microsoft.com/office/powerpoint/2010/main" val="907313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878ED96-F775-7BA2-94A9-9BE99496A847}"/>
              </a:ext>
              <a:ext uri="{C183D7F6-B498-43B3-948B-1728B52AA6E4}">
                <adec:decorative xmlns:adec="http://schemas.microsoft.com/office/drawing/2017/decorative" val="1"/>
              </a:ext>
            </a:extLst>
          </p:cNvPr>
          <p:cNvSpPr/>
          <p:nvPr/>
        </p:nvSpPr>
        <p:spPr>
          <a:xfrm>
            <a:off x="1562254" y="3598600"/>
            <a:ext cx="8849033" cy="2182761"/>
          </a:xfrm>
          <a:prstGeom prst="rect">
            <a:avLst/>
          </a:prstGeom>
          <a:solidFill>
            <a:srgbClr val="D0DDE9">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09728" tIns="54864" rIns="109728" bIns="54864" rtlCol="0" anchor="ctr"/>
          <a:lstStyle/>
          <a:p>
            <a:pPr algn="ctr"/>
            <a:endParaRPr lang="en-US" sz="2000" b="1">
              <a:solidFill>
                <a:srgbClr val="000000"/>
              </a:solidFill>
              <a:ea typeface="Calibri"/>
              <a:cs typeface="Calibri" panose="020F0502020204030204" pitchFamily="34" charset="0"/>
            </a:endParaRPr>
          </a:p>
        </p:txBody>
      </p:sp>
      <p:sp>
        <p:nvSpPr>
          <p:cNvPr id="2" name="Title 1">
            <a:extLst>
              <a:ext uri="{FF2B5EF4-FFF2-40B4-BE49-F238E27FC236}">
                <a16:creationId xmlns:a16="http://schemas.microsoft.com/office/drawing/2014/main" id="{66C5A993-6BAC-AE4D-6AAD-BE5F52198EEF}"/>
              </a:ext>
            </a:extLst>
          </p:cNvPr>
          <p:cNvSpPr>
            <a:spLocks noGrp="1"/>
          </p:cNvSpPr>
          <p:nvPr>
            <p:ph type="title"/>
          </p:nvPr>
        </p:nvSpPr>
        <p:spPr/>
        <p:txBody>
          <a:bodyPr/>
          <a:lstStyle/>
          <a:p>
            <a:r>
              <a:rPr lang="en-US"/>
              <a:t>2026 Toxics Release Inventory (TRI) Addition</a:t>
            </a:r>
          </a:p>
        </p:txBody>
      </p:sp>
      <p:sp>
        <p:nvSpPr>
          <p:cNvPr id="3" name="Content Placeholder 2">
            <a:extLst>
              <a:ext uri="{FF2B5EF4-FFF2-40B4-BE49-F238E27FC236}">
                <a16:creationId xmlns:a16="http://schemas.microsoft.com/office/drawing/2014/main" id="{FE8C53B6-D300-921D-F780-3BA09D8C77B5}"/>
              </a:ext>
            </a:extLst>
          </p:cNvPr>
          <p:cNvSpPr>
            <a:spLocks noGrp="1"/>
          </p:cNvSpPr>
          <p:nvPr>
            <p:ph idx="1"/>
          </p:nvPr>
        </p:nvSpPr>
        <p:spPr>
          <a:xfrm>
            <a:off x="619741" y="2028825"/>
            <a:ext cx="10734059" cy="4024996"/>
          </a:xfrm>
        </p:spPr>
        <p:txBody>
          <a:bodyPr>
            <a:noAutofit/>
          </a:bodyPr>
          <a:lstStyle/>
          <a:p>
            <a:pPr marL="0" indent="0" algn="ctr">
              <a:buNone/>
            </a:pPr>
            <a:r>
              <a:rPr lang="en-US" b="1">
                <a:solidFill>
                  <a:srgbClr val="000000"/>
                </a:solidFill>
                <a:cs typeface="Calibri"/>
                <a:hlinkClick r:id="rId3"/>
              </a:rPr>
              <a:t>One PFAS added to TRI</a:t>
            </a:r>
            <a:r>
              <a:rPr lang="en-US" b="1">
                <a:solidFill>
                  <a:srgbClr val="000000"/>
                </a:solidFill>
                <a:cs typeface="Calibri"/>
              </a:rPr>
              <a:t> </a:t>
            </a:r>
            <a:r>
              <a:rPr lang="en-US">
                <a:solidFill>
                  <a:srgbClr val="000000"/>
                </a:solidFill>
                <a:cs typeface="Calibri"/>
              </a:rPr>
              <a:t>(100 lb. threshold):</a:t>
            </a:r>
          </a:p>
          <a:p>
            <a:pPr marL="0" indent="0" algn="ctr">
              <a:buNone/>
            </a:pPr>
            <a:r>
              <a:rPr lang="en-US"/>
              <a:t>Sodium </a:t>
            </a:r>
            <a:r>
              <a:rPr lang="en-US" err="1"/>
              <a:t>perfluorohexanesulfonate</a:t>
            </a:r>
            <a:r>
              <a:rPr lang="en-US"/>
              <a:t> (</a:t>
            </a:r>
            <a:r>
              <a:rPr lang="en-US" err="1"/>
              <a:t>PFHxS</a:t>
            </a:r>
            <a:r>
              <a:rPr lang="en-US"/>
              <a:t>-Na), CASRN 82382-12-5</a:t>
            </a:r>
            <a:endParaRPr lang="en-US" b="1">
              <a:solidFill>
                <a:srgbClr val="000000"/>
              </a:solidFill>
              <a:ea typeface="Calibri"/>
              <a:cs typeface="Calibri" panose="020F0502020204030204" pitchFamily="34" charset="0"/>
            </a:endParaRPr>
          </a:p>
          <a:p>
            <a:pPr marL="0" indent="0">
              <a:spcAft>
                <a:spcPts val="1200"/>
              </a:spcAft>
              <a:buNone/>
            </a:pPr>
            <a:endParaRPr lang="en-US" sz="2000" b="1">
              <a:solidFill>
                <a:srgbClr val="000000"/>
              </a:solidFill>
              <a:ea typeface="Calibri"/>
              <a:cs typeface="Calibri" panose="020F0502020204030204" pitchFamily="34" charset="0"/>
            </a:endParaRPr>
          </a:p>
          <a:p>
            <a:pPr marL="0" indent="0" algn="ctr">
              <a:spcAft>
                <a:spcPts val="1200"/>
              </a:spcAft>
              <a:buNone/>
            </a:pPr>
            <a:r>
              <a:rPr lang="en-US" sz="2000" b="1">
                <a:solidFill>
                  <a:srgbClr val="000000"/>
                </a:solidFill>
                <a:ea typeface="Calibri"/>
                <a:cs typeface="Calibri" panose="020F0502020204030204" pitchFamily="34" charset="0"/>
              </a:rPr>
              <a:t>EPCRA (TRI):</a:t>
            </a:r>
            <a:br>
              <a:rPr lang="en-US" sz="2000" b="1">
                <a:cs typeface="Calibri" panose="020F0502020204030204" pitchFamily="34" charset="0"/>
              </a:rPr>
            </a:br>
            <a:r>
              <a:rPr lang="en-US" sz="2000">
                <a:solidFill>
                  <a:srgbClr val="000000"/>
                </a:solidFill>
                <a:ea typeface="Calibri"/>
                <a:cs typeface="Calibri" panose="020F0502020204030204" pitchFamily="34" charset="0"/>
              </a:rPr>
              <a:t>Additions are </a:t>
            </a:r>
            <a:r>
              <a:rPr lang="en-US" sz="2000" b="1">
                <a:solidFill>
                  <a:srgbClr val="000000"/>
                </a:solidFill>
                <a:ea typeface="Calibri"/>
                <a:cs typeface="Calibri" panose="020F0502020204030204" pitchFamily="34" charset="0"/>
              </a:rPr>
              <a:t>required</a:t>
            </a:r>
          </a:p>
          <a:p>
            <a:pPr marL="0" indent="0" algn="ctr">
              <a:spcAft>
                <a:spcPts val="1200"/>
              </a:spcAft>
              <a:buNone/>
            </a:pPr>
            <a:r>
              <a:rPr lang="en-US" sz="2000">
                <a:solidFill>
                  <a:srgbClr val="333333"/>
                </a:solidFill>
                <a:ea typeface="Calibri"/>
                <a:cs typeface="Calibri" panose="020F0502020204030204" pitchFamily="34" charset="0"/>
              </a:rPr>
              <a:t>“Each year the Council shall adjust the toxic or hazardous substance list to</a:t>
            </a:r>
            <a:br>
              <a:rPr lang="en-US" sz="2000">
                <a:solidFill>
                  <a:srgbClr val="333333"/>
                </a:solidFill>
                <a:ea typeface="Calibri"/>
                <a:cs typeface="Calibri" panose="020F0502020204030204" pitchFamily="34" charset="0"/>
              </a:rPr>
            </a:br>
            <a:r>
              <a:rPr lang="en-US" sz="2000">
                <a:solidFill>
                  <a:srgbClr val="333333"/>
                </a:solidFill>
                <a:ea typeface="Calibri"/>
                <a:cs typeface="Calibri" panose="020F0502020204030204" pitchFamily="34" charset="0"/>
              </a:rPr>
              <a:t>add or delete substances consistent with changes in said toxic chemical list.”</a:t>
            </a:r>
          </a:p>
          <a:p>
            <a:pPr marL="0" indent="0" algn="ctr">
              <a:spcAft>
                <a:spcPts val="1200"/>
              </a:spcAft>
              <a:buNone/>
            </a:pPr>
            <a:r>
              <a:rPr lang="en-US" sz="2000">
                <a:solidFill>
                  <a:srgbClr val="333333"/>
                </a:solidFill>
                <a:ea typeface="Calibri"/>
                <a:cs typeface="Calibri" panose="020F0502020204030204" pitchFamily="34" charset="0"/>
                <a:hlinkClick r:id="rId4"/>
              </a:rPr>
              <a:t>See Mass. General Laws Chapter 21I, section 9A</a:t>
            </a:r>
            <a:endParaRPr lang="en-US" sz="2000" b="1">
              <a:solidFill>
                <a:srgbClr val="000000"/>
              </a:solidFill>
              <a:ea typeface="Calibri"/>
              <a:cs typeface="Calibri" panose="020F0502020204030204" pitchFamily="34" charset="0"/>
            </a:endParaRPr>
          </a:p>
        </p:txBody>
      </p:sp>
    </p:spTree>
    <p:extLst>
      <p:ext uri="{BB962C8B-B14F-4D97-AF65-F5344CB8AC3E}">
        <p14:creationId xmlns:p14="http://schemas.microsoft.com/office/powerpoint/2010/main" val="3777910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97A4F-E278-D33C-610D-7F867AF6851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D830D9-9337-4912-7F72-8A4ABCF276E7}"/>
              </a:ext>
            </a:extLst>
          </p:cNvPr>
          <p:cNvSpPr>
            <a:spLocks noGrp="1"/>
          </p:cNvSpPr>
          <p:nvPr>
            <p:ph type="title"/>
          </p:nvPr>
        </p:nvSpPr>
        <p:spPr>
          <a:xfrm>
            <a:off x="831850" y="2270178"/>
            <a:ext cx="10515600" cy="2086407"/>
          </a:xfrm>
        </p:spPr>
        <p:txBody>
          <a:bodyPr>
            <a:normAutofit/>
          </a:bodyPr>
          <a:lstStyle/>
          <a:p>
            <a:r>
              <a:rPr lang="en-US"/>
              <a:t>Vote: Amending the TURA List to Add Single 2026 PFAS Toxics Release Inventory Addition</a:t>
            </a:r>
          </a:p>
        </p:txBody>
      </p:sp>
    </p:spTree>
    <p:extLst>
      <p:ext uri="{BB962C8B-B14F-4D97-AF65-F5344CB8AC3E}">
        <p14:creationId xmlns:p14="http://schemas.microsoft.com/office/powerpoint/2010/main" val="530263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E54B7-CE97-5C2C-8DAC-1CF99FCDCE8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F8C9006-8D28-AAAC-AB98-4901032EC065}"/>
              </a:ext>
            </a:extLst>
          </p:cNvPr>
          <p:cNvSpPr>
            <a:spLocks noGrp="1"/>
          </p:cNvSpPr>
          <p:nvPr>
            <p:ph type="title"/>
          </p:nvPr>
        </p:nvSpPr>
        <p:spPr>
          <a:xfrm>
            <a:off x="831850" y="2270178"/>
            <a:ext cx="10515600" cy="2086407"/>
          </a:xfrm>
        </p:spPr>
        <p:txBody>
          <a:bodyPr>
            <a:normAutofit/>
          </a:bodyPr>
          <a:lstStyle/>
          <a:p>
            <a:r>
              <a:rPr lang="en-US"/>
              <a:t>Carbon Nanotube and Carbon Nanofiber Policy Analysis Presentation</a:t>
            </a:r>
          </a:p>
        </p:txBody>
      </p:sp>
    </p:spTree>
    <p:extLst>
      <p:ext uri="{BB962C8B-B14F-4D97-AF65-F5344CB8AC3E}">
        <p14:creationId xmlns:p14="http://schemas.microsoft.com/office/powerpoint/2010/main" val="3674660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DC396-C747-9E3F-E23E-A017FDFB7A84}"/>
              </a:ext>
            </a:extLst>
          </p:cNvPr>
          <p:cNvSpPr>
            <a:spLocks noGrp="1"/>
          </p:cNvSpPr>
          <p:nvPr>
            <p:ph type="title"/>
          </p:nvPr>
        </p:nvSpPr>
        <p:spPr>
          <a:xfrm>
            <a:off x="144379" y="563285"/>
            <a:ext cx="11887200" cy="1143000"/>
          </a:xfrm>
        </p:spPr>
        <p:txBody>
          <a:bodyPr>
            <a:normAutofit fontScale="90000"/>
          </a:bodyPr>
          <a:lstStyle/>
          <a:p>
            <a:r>
              <a:rPr lang="en-US" sz="3400" b="0">
                <a:ea typeface="Calibri" panose="020F0502020204030204" pitchFamily="34" charset="0"/>
              </a:rPr>
              <a:t>TURA Program Consideration of Carbon Nanotubes and Nanofibers: </a:t>
            </a:r>
            <a:r>
              <a:rPr lang="en-US" sz="3400"/>
              <a:t>Decision-making Steps for Additions to TURA List </a:t>
            </a:r>
          </a:p>
        </p:txBody>
      </p:sp>
      <p:grpSp>
        <p:nvGrpSpPr>
          <p:cNvPr id="31" name="Group 30" descr="This image is a flow chart of the process steps involved in the carbon nanotubes and fibers petition. See notes for further details.">
            <a:extLst>
              <a:ext uri="{FF2B5EF4-FFF2-40B4-BE49-F238E27FC236}">
                <a16:creationId xmlns:a16="http://schemas.microsoft.com/office/drawing/2014/main" id="{3058974C-66A0-4A5A-D5C4-7DE4DCD9F466}"/>
              </a:ext>
            </a:extLst>
          </p:cNvPr>
          <p:cNvGrpSpPr/>
          <p:nvPr/>
        </p:nvGrpSpPr>
        <p:grpSpPr>
          <a:xfrm>
            <a:off x="417687" y="1832398"/>
            <a:ext cx="11356626" cy="4627193"/>
            <a:chOff x="417687" y="1832398"/>
            <a:chExt cx="11356626" cy="4627193"/>
          </a:xfrm>
        </p:grpSpPr>
        <p:grpSp>
          <p:nvGrpSpPr>
            <p:cNvPr id="3" name="Group 2" descr="This image is a flow chart of the process steps invloved in the carbon nanotubes and fibers petition. See notes for further details.">
              <a:extLst>
                <a:ext uri="{FF2B5EF4-FFF2-40B4-BE49-F238E27FC236}">
                  <a16:creationId xmlns:a16="http://schemas.microsoft.com/office/drawing/2014/main" id="{9B0803CD-CE14-8CD0-87C9-977B9E154F02}"/>
                </a:ext>
              </a:extLst>
            </p:cNvPr>
            <p:cNvGrpSpPr/>
            <p:nvPr/>
          </p:nvGrpSpPr>
          <p:grpSpPr>
            <a:xfrm>
              <a:off x="417687" y="1832398"/>
              <a:ext cx="11356626" cy="4627193"/>
              <a:chOff x="518352" y="1478010"/>
              <a:chExt cx="9123295" cy="3482879"/>
            </a:xfrm>
          </p:grpSpPr>
          <p:sp>
            <p:nvSpPr>
              <p:cNvPr id="5" name="Freeform 4">
                <a:extLst>
                  <a:ext uri="{FF2B5EF4-FFF2-40B4-BE49-F238E27FC236}">
                    <a16:creationId xmlns:a16="http://schemas.microsoft.com/office/drawing/2014/main" id="{82BEF2A1-80B9-D899-CB78-F60C5A3BCC65}"/>
                  </a:ext>
                </a:extLst>
              </p:cNvPr>
              <p:cNvSpPr/>
              <p:nvPr/>
            </p:nvSpPr>
            <p:spPr>
              <a:xfrm>
                <a:off x="2057649" y="1894619"/>
                <a:ext cx="323852" cy="91440"/>
              </a:xfrm>
              <a:custGeom>
                <a:avLst/>
                <a:gdLst>
                  <a:gd name="connsiteX0" fmla="*/ 0 w 323852"/>
                  <a:gd name="connsiteY0" fmla="*/ 45720 h 91440"/>
                  <a:gd name="connsiteX1" fmla="*/ 323852 w 323852"/>
                  <a:gd name="connsiteY1" fmla="*/ 45720 h 91440"/>
                </a:gdLst>
                <a:ahLst/>
                <a:cxnLst>
                  <a:cxn ang="0">
                    <a:pos x="connsiteX0" y="connsiteY0"/>
                  </a:cxn>
                  <a:cxn ang="0">
                    <a:pos x="connsiteX1" y="connsiteY1"/>
                  </a:cxn>
                </a:cxnLst>
                <a:rect l="l" t="t" r="r" b="b"/>
                <a:pathLst>
                  <a:path w="323852" h="91440">
                    <a:moveTo>
                      <a:pt x="0" y="45720"/>
                    </a:moveTo>
                    <a:lnTo>
                      <a:pt x="323852"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98918" tIns="52735" rIns="198918" bIns="52736"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endParaRPr kumimoji="0" lang="en-US" sz="1600" i="0" u="none" strike="noStrike" kern="1200" cap="none" spc="0" normalizeH="0" baseline="0" noProof="0">
                  <a:ln>
                    <a:noFill/>
                  </a:ln>
                  <a:solidFill>
                    <a:srgbClr val="3C6EB5">
                      <a:hueOff val="0"/>
                      <a:satOff val="0"/>
                      <a:lumOff val="0"/>
                      <a:alphaOff val="0"/>
                    </a:srgbClr>
                  </a:solidFill>
                  <a:effectLst/>
                  <a:uLnTx/>
                  <a:uFillTx/>
                  <a:latin typeface="Calibri" panose="020F0502020204030204" pitchFamily="34" charset="0"/>
                  <a:ea typeface="+mn-ea"/>
                  <a:cs typeface="Calibri" panose="020F0502020204030204" pitchFamily="34" charset="0"/>
                  <a:sym typeface="Arial"/>
                </a:endParaRPr>
              </a:p>
            </p:txBody>
          </p:sp>
          <p:sp>
            <p:nvSpPr>
              <p:cNvPr id="6" name="Freeform 5">
                <a:extLst>
                  <a:ext uri="{FF2B5EF4-FFF2-40B4-BE49-F238E27FC236}">
                    <a16:creationId xmlns:a16="http://schemas.microsoft.com/office/drawing/2014/main" id="{328F4964-D083-49F1-9E5A-F8B73DAE2C99}"/>
                  </a:ext>
                </a:extLst>
              </p:cNvPr>
              <p:cNvSpPr/>
              <p:nvPr/>
            </p:nvSpPr>
            <p:spPr>
              <a:xfrm>
                <a:off x="518352" y="1478010"/>
                <a:ext cx="1541097" cy="924658"/>
              </a:xfrm>
              <a:custGeom>
                <a:avLst/>
                <a:gdLst>
                  <a:gd name="connsiteX0" fmla="*/ 0 w 1541097"/>
                  <a:gd name="connsiteY0" fmla="*/ 0 h 924658"/>
                  <a:gd name="connsiteX1" fmla="*/ 1541097 w 1541097"/>
                  <a:gd name="connsiteY1" fmla="*/ 0 h 924658"/>
                  <a:gd name="connsiteX2" fmla="*/ 1541097 w 1541097"/>
                  <a:gd name="connsiteY2" fmla="*/ 924658 h 924658"/>
                  <a:gd name="connsiteX3" fmla="*/ 0 w 1541097"/>
                  <a:gd name="connsiteY3" fmla="*/ 924658 h 924658"/>
                  <a:gd name="connsiteX4" fmla="*/ 0 w 1541097"/>
                  <a:gd name="connsiteY4" fmla="*/ 0 h 924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097" h="924658">
                    <a:moveTo>
                      <a:pt x="0" y="0"/>
                    </a:moveTo>
                    <a:lnTo>
                      <a:pt x="1541097" y="0"/>
                    </a:lnTo>
                    <a:lnTo>
                      <a:pt x="1541097" y="924658"/>
                    </a:lnTo>
                    <a:lnTo>
                      <a:pt x="0" y="92465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2413" tIns="102413" rIns="102413" bIns="102413"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r>
                  <a:rPr kumimoji="0" lang="en-US" sz="1600" i="0" u="none" strike="noStrike" kern="1200" cap="none" spc="0" normalizeH="0" baseline="0" noProof="0">
                    <a:ln>
                      <a:noFill/>
                    </a:ln>
                    <a:solidFill>
                      <a:srgbClr val="FFFFFF"/>
                    </a:solidFill>
                    <a:effectLst/>
                    <a:uLnTx/>
                    <a:uFillTx/>
                    <a:ea typeface="+mn-ea"/>
                    <a:cs typeface="Calibri"/>
                    <a:sym typeface="Arial"/>
                  </a:rPr>
                  <a:t>Initiation of Listing / Delisting</a:t>
                </a:r>
                <a:endParaRPr kumimoji="0" lang="en-US" sz="1600" i="0" u="none" strike="noStrike" kern="1200" cap="none" spc="0" normalizeH="0" baseline="0" noProof="0">
                  <a:ln>
                    <a:noFill/>
                  </a:ln>
                  <a:solidFill>
                    <a:srgbClr val="FFFFFF"/>
                  </a:solidFill>
                  <a:effectLst/>
                  <a:uLnTx/>
                  <a:uFillTx/>
                  <a:ea typeface="Calibri"/>
                  <a:cs typeface="Calibri"/>
                </a:endParaRPr>
              </a:p>
            </p:txBody>
          </p:sp>
          <p:sp>
            <p:nvSpPr>
              <p:cNvPr id="7" name="Freeform 6">
                <a:extLst>
                  <a:ext uri="{FF2B5EF4-FFF2-40B4-BE49-F238E27FC236}">
                    <a16:creationId xmlns:a16="http://schemas.microsoft.com/office/drawing/2014/main" id="{5BDEF906-F8A3-C473-7F10-C6DA9CCD52E7}"/>
                  </a:ext>
                </a:extLst>
              </p:cNvPr>
              <p:cNvSpPr/>
              <p:nvPr/>
            </p:nvSpPr>
            <p:spPr>
              <a:xfrm>
                <a:off x="3953199" y="1894619"/>
                <a:ext cx="323852" cy="91440"/>
              </a:xfrm>
              <a:custGeom>
                <a:avLst/>
                <a:gdLst>
                  <a:gd name="connsiteX0" fmla="*/ 0 w 323852"/>
                  <a:gd name="connsiteY0" fmla="*/ 45720 h 91440"/>
                  <a:gd name="connsiteX1" fmla="*/ 323852 w 323852"/>
                  <a:gd name="connsiteY1" fmla="*/ 45720 h 91440"/>
                </a:gdLst>
                <a:ahLst/>
                <a:cxnLst>
                  <a:cxn ang="0">
                    <a:pos x="connsiteX0" y="connsiteY0"/>
                  </a:cxn>
                  <a:cxn ang="0">
                    <a:pos x="connsiteX1" y="connsiteY1"/>
                  </a:cxn>
                </a:cxnLst>
                <a:rect l="l" t="t" r="r" b="b"/>
                <a:pathLst>
                  <a:path w="323852" h="91440">
                    <a:moveTo>
                      <a:pt x="0" y="45720"/>
                    </a:moveTo>
                    <a:lnTo>
                      <a:pt x="323852"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98917" tIns="52735" rIns="198919" bIns="52736"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endParaRPr kumimoji="0" lang="en-US" sz="1600" i="0" u="none" strike="noStrike" kern="1200" cap="none" spc="0" normalizeH="0" baseline="0" noProof="0">
                  <a:ln>
                    <a:noFill/>
                  </a:ln>
                  <a:solidFill>
                    <a:srgbClr val="3C6EB5">
                      <a:hueOff val="0"/>
                      <a:satOff val="0"/>
                      <a:lumOff val="0"/>
                      <a:alphaOff val="0"/>
                    </a:srgbClr>
                  </a:solidFill>
                  <a:effectLst/>
                  <a:uLnTx/>
                  <a:uFillTx/>
                  <a:latin typeface="Calibri" panose="020F0502020204030204" pitchFamily="34" charset="0"/>
                  <a:ea typeface="+mn-ea"/>
                  <a:cs typeface="Calibri" panose="020F0502020204030204" pitchFamily="34" charset="0"/>
                  <a:sym typeface="Arial"/>
                </a:endParaRPr>
              </a:p>
            </p:txBody>
          </p:sp>
          <p:sp>
            <p:nvSpPr>
              <p:cNvPr id="8" name="Freeform 7">
                <a:extLst>
                  <a:ext uri="{FF2B5EF4-FFF2-40B4-BE49-F238E27FC236}">
                    <a16:creationId xmlns:a16="http://schemas.microsoft.com/office/drawing/2014/main" id="{77DAA24D-93F7-583E-4155-17DB8985A826}"/>
                  </a:ext>
                </a:extLst>
              </p:cNvPr>
              <p:cNvSpPr/>
              <p:nvPr/>
            </p:nvSpPr>
            <p:spPr>
              <a:xfrm>
                <a:off x="2413902" y="1478010"/>
                <a:ext cx="1541097" cy="924658"/>
              </a:xfrm>
              <a:custGeom>
                <a:avLst/>
                <a:gdLst>
                  <a:gd name="connsiteX0" fmla="*/ 0 w 1541097"/>
                  <a:gd name="connsiteY0" fmla="*/ 0 h 924658"/>
                  <a:gd name="connsiteX1" fmla="*/ 1541097 w 1541097"/>
                  <a:gd name="connsiteY1" fmla="*/ 0 h 924658"/>
                  <a:gd name="connsiteX2" fmla="*/ 1541097 w 1541097"/>
                  <a:gd name="connsiteY2" fmla="*/ 924658 h 924658"/>
                  <a:gd name="connsiteX3" fmla="*/ 0 w 1541097"/>
                  <a:gd name="connsiteY3" fmla="*/ 924658 h 924658"/>
                  <a:gd name="connsiteX4" fmla="*/ 0 w 1541097"/>
                  <a:gd name="connsiteY4" fmla="*/ 0 h 924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097" h="924658">
                    <a:moveTo>
                      <a:pt x="0" y="0"/>
                    </a:moveTo>
                    <a:lnTo>
                      <a:pt x="1541097" y="0"/>
                    </a:lnTo>
                    <a:lnTo>
                      <a:pt x="1541097" y="924658"/>
                    </a:lnTo>
                    <a:lnTo>
                      <a:pt x="0" y="92465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2413" tIns="102413" rIns="102413" bIns="102413"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r>
                  <a:rPr kumimoji="0" lang="en-US" sz="1600" i="0" u="none" strike="noStrike" kern="1200" cap="none" spc="0" normalizeH="0" baseline="0" noProof="0">
                    <a:ln>
                      <a:noFill/>
                    </a:ln>
                    <a:solidFill>
                      <a:srgbClr val="FFFFFF"/>
                    </a:solidFill>
                    <a:effectLst/>
                    <a:uLnTx/>
                    <a:uFillTx/>
                    <a:ea typeface="+mn-ea"/>
                    <a:cs typeface="Calibri"/>
                    <a:sym typeface="Arial"/>
                  </a:rPr>
                  <a:t>TURI Gathers Information</a:t>
                </a:r>
                <a:endParaRPr kumimoji="0" lang="en-US" sz="1600" i="0" u="none" strike="noStrike" kern="1200" cap="none" spc="0" normalizeH="0" baseline="0" noProof="0">
                  <a:ln>
                    <a:noFill/>
                  </a:ln>
                  <a:solidFill>
                    <a:srgbClr val="FFFFFF"/>
                  </a:solidFill>
                  <a:effectLst/>
                  <a:uLnTx/>
                  <a:uFillTx/>
                  <a:ea typeface="Calibri"/>
                  <a:cs typeface="Calibri"/>
                </a:endParaRPr>
              </a:p>
            </p:txBody>
          </p:sp>
          <p:sp>
            <p:nvSpPr>
              <p:cNvPr id="9" name="Freeform 8">
                <a:extLst>
                  <a:ext uri="{FF2B5EF4-FFF2-40B4-BE49-F238E27FC236}">
                    <a16:creationId xmlns:a16="http://schemas.microsoft.com/office/drawing/2014/main" id="{BFB330C8-E30C-00DA-C90F-476AAEB1B0D2}"/>
                  </a:ext>
                </a:extLst>
              </p:cNvPr>
              <p:cNvSpPr/>
              <p:nvPr/>
            </p:nvSpPr>
            <p:spPr>
              <a:xfrm>
                <a:off x="5848748" y="1894619"/>
                <a:ext cx="323852" cy="91440"/>
              </a:xfrm>
              <a:custGeom>
                <a:avLst/>
                <a:gdLst>
                  <a:gd name="connsiteX0" fmla="*/ 0 w 323852"/>
                  <a:gd name="connsiteY0" fmla="*/ 45720 h 91440"/>
                  <a:gd name="connsiteX1" fmla="*/ 323852 w 323852"/>
                  <a:gd name="connsiteY1" fmla="*/ 45720 h 91440"/>
                </a:gdLst>
                <a:ahLst/>
                <a:cxnLst>
                  <a:cxn ang="0">
                    <a:pos x="connsiteX0" y="connsiteY0"/>
                  </a:cxn>
                  <a:cxn ang="0">
                    <a:pos x="connsiteX1" y="connsiteY1"/>
                  </a:cxn>
                </a:cxnLst>
                <a:rect l="l" t="t" r="r" b="b"/>
                <a:pathLst>
                  <a:path w="323852" h="91440">
                    <a:moveTo>
                      <a:pt x="0" y="45720"/>
                    </a:moveTo>
                    <a:lnTo>
                      <a:pt x="323852"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98918" tIns="52735" rIns="198918" bIns="52736"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endParaRPr kumimoji="0" lang="en-US" sz="1600" i="0" u="none" strike="noStrike" kern="1200" cap="none" spc="0" normalizeH="0" baseline="0" noProof="0">
                  <a:ln>
                    <a:noFill/>
                  </a:ln>
                  <a:solidFill>
                    <a:srgbClr val="3C6EB5">
                      <a:hueOff val="0"/>
                      <a:satOff val="0"/>
                      <a:lumOff val="0"/>
                      <a:alphaOff val="0"/>
                    </a:srgbClr>
                  </a:solidFill>
                  <a:effectLst/>
                  <a:uLnTx/>
                  <a:uFillTx/>
                  <a:latin typeface="Calibri" panose="020F0502020204030204" pitchFamily="34" charset="0"/>
                  <a:ea typeface="+mn-ea"/>
                  <a:cs typeface="Calibri" panose="020F0502020204030204" pitchFamily="34" charset="0"/>
                  <a:sym typeface="Arial"/>
                </a:endParaRPr>
              </a:p>
            </p:txBody>
          </p:sp>
          <p:sp>
            <p:nvSpPr>
              <p:cNvPr id="10" name="Freeform 9">
                <a:extLst>
                  <a:ext uri="{FF2B5EF4-FFF2-40B4-BE49-F238E27FC236}">
                    <a16:creationId xmlns:a16="http://schemas.microsoft.com/office/drawing/2014/main" id="{ABEEA302-6C70-E085-9EF7-4AF7C1B97007}"/>
                  </a:ext>
                </a:extLst>
              </p:cNvPr>
              <p:cNvSpPr/>
              <p:nvPr/>
            </p:nvSpPr>
            <p:spPr>
              <a:xfrm>
                <a:off x="4309451" y="1478010"/>
                <a:ext cx="1541097" cy="924658"/>
              </a:xfrm>
              <a:custGeom>
                <a:avLst/>
                <a:gdLst>
                  <a:gd name="connsiteX0" fmla="*/ 0 w 1541097"/>
                  <a:gd name="connsiteY0" fmla="*/ 0 h 924658"/>
                  <a:gd name="connsiteX1" fmla="*/ 1541097 w 1541097"/>
                  <a:gd name="connsiteY1" fmla="*/ 0 h 924658"/>
                  <a:gd name="connsiteX2" fmla="*/ 1541097 w 1541097"/>
                  <a:gd name="connsiteY2" fmla="*/ 924658 h 924658"/>
                  <a:gd name="connsiteX3" fmla="*/ 0 w 1541097"/>
                  <a:gd name="connsiteY3" fmla="*/ 924658 h 924658"/>
                  <a:gd name="connsiteX4" fmla="*/ 0 w 1541097"/>
                  <a:gd name="connsiteY4" fmla="*/ 0 h 924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097" h="924658">
                    <a:moveTo>
                      <a:pt x="0" y="0"/>
                    </a:moveTo>
                    <a:lnTo>
                      <a:pt x="1541097" y="0"/>
                    </a:lnTo>
                    <a:lnTo>
                      <a:pt x="1541097" y="924658"/>
                    </a:lnTo>
                    <a:lnTo>
                      <a:pt x="0" y="92465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2413" tIns="102413" rIns="102413" bIns="102413"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r>
                  <a:rPr kumimoji="0" lang="en-US" sz="1600" i="0" u="none" strike="noStrike" kern="1200" cap="none" spc="0" normalizeH="0" baseline="0" noProof="0">
                    <a:ln>
                      <a:noFill/>
                    </a:ln>
                    <a:solidFill>
                      <a:srgbClr val="FFFFFF"/>
                    </a:solidFill>
                    <a:effectLst/>
                    <a:uLnTx/>
                    <a:uFillTx/>
                    <a:ea typeface="+mn-ea"/>
                    <a:cs typeface="Calibri"/>
                    <a:sym typeface="Arial"/>
                  </a:rPr>
                  <a:t>SAB Deliberations &amp; Recommendation (Multiple Meetings)</a:t>
                </a:r>
                <a:endParaRPr kumimoji="0" lang="en-US" sz="1600" i="0" u="none" strike="noStrike" kern="1200" cap="none" spc="0" normalizeH="0" baseline="0" noProof="0">
                  <a:ln>
                    <a:noFill/>
                  </a:ln>
                  <a:solidFill>
                    <a:srgbClr val="FFFFFF"/>
                  </a:solidFill>
                  <a:effectLst/>
                  <a:uLnTx/>
                  <a:uFillTx/>
                  <a:ea typeface="Calibri"/>
                  <a:cs typeface="Calibri"/>
                </a:endParaRPr>
              </a:p>
            </p:txBody>
          </p:sp>
          <p:sp>
            <p:nvSpPr>
              <p:cNvPr id="11" name="Freeform 10">
                <a:extLst>
                  <a:ext uri="{FF2B5EF4-FFF2-40B4-BE49-F238E27FC236}">
                    <a16:creationId xmlns:a16="http://schemas.microsoft.com/office/drawing/2014/main" id="{A5DC579E-1632-9CDB-826E-63665669A5AC}"/>
                  </a:ext>
                </a:extLst>
              </p:cNvPr>
              <p:cNvSpPr/>
              <p:nvPr/>
            </p:nvSpPr>
            <p:spPr>
              <a:xfrm>
                <a:off x="7744297" y="1894619"/>
                <a:ext cx="323852" cy="91440"/>
              </a:xfrm>
              <a:custGeom>
                <a:avLst/>
                <a:gdLst>
                  <a:gd name="connsiteX0" fmla="*/ 0 w 323852"/>
                  <a:gd name="connsiteY0" fmla="*/ 45720 h 91440"/>
                  <a:gd name="connsiteX1" fmla="*/ 323852 w 323852"/>
                  <a:gd name="connsiteY1" fmla="*/ 45720 h 91440"/>
                </a:gdLst>
                <a:ahLst/>
                <a:cxnLst>
                  <a:cxn ang="0">
                    <a:pos x="connsiteX0" y="connsiteY0"/>
                  </a:cxn>
                  <a:cxn ang="0">
                    <a:pos x="connsiteX1" y="connsiteY1"/>
                  </a:cxn>
                </a:cxnLst>
                <a:rect l="l" t="t" r="r" b="b"/>
                <a:pathLst>
                  <a:path w="323852" h="91440">
                    <a:moveTo>
                      <a:pt x="0" y="45720"/>
                    </a:moveTo>
                    <a:lnTo>
                      <a:pt x="323852"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98918" tIns="52735" rIns="198918" bIns="52736"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endParaRPr kumimoji="0" lang="en-US" sz="1600" i="0" u="none" strike="noStrike" kern="1200" cap="none" spc="0" normalizeH="0" baseline="0" noProof="0">
                  <a:ln>
                    <a:noFill/>
                  </a:ln>
                  <a:solidFill>
                    <a:srgbClr val="3C6EB5">
                      <a:hueOff val="0"/>
                      <a:satOff val="0"/>
                      <a:lumOff val="0"/>
                      <a:alphaOff val="0"/>
                    </a:srgbClr>
                  </a:solidFill>
                  <a:effectLst/>
                  <a:uLnTx/>
                  <a:uFillTx/>
                  <a:latin typeface="Calibri" panose="020F0502020204030204" pitchFamily="34" charset="0"/>
                  <a:ea typeface="+mn-ea"/>
                  <a:cs typeface="Calibri" panose="020F0502020204030204" pitchFamily="34" charset="0"/>
                  <a:sym typeface="Arial"/>
                </a:endParaRPr>
              </a:p>
            </p:txBody>
          </p:sp>
          <p:sp>
            <p:nvSpPr>
              <p:cNvPr id="12" name="Freeform 11">
                <a:extLst>
                  <a:ext uri="{FF2B5EF4-FFF2-40B4-BE49-F238E27FC236}">
                    <a16:creationId xmlns:a16="http://schemas.microsoft.com/office/drawing/2014/main" id="{259FE59E-B00D-C31A-B018-321AA1E8B2BC}"/>
                  </a:ext>
                </a:extLst>
              </p:cNvPr>
              <p:cNvSpPr/>
              <p:nvPr/>
            </p:nvSpPr>
            <p:spPr>
              <a:xfrm>
                <a:off x="6205000" y="1478010"/>
                <a:ext cx="1541097" cy="924658"/>
              </a:xfrm>
              <a:custGeom>
                <a:avLst/>
                <a:gdLst>
                  <a:gd name="connsiteX0" fmla="*/ 0 w 1541097"/>
                  <a:gd name="connsiteY0" fmla="*/ 0 h 924658"/>
                  <a:gd name="connsiteX1" fmla="*/ 1541097 w 1541097"/>
                  <a:gd name="connsiteY1" fmla="*/ 0 h 924658"/>
                  <a:gd name="connsiteX2" fmla="*/ 1541097 w 1541097"/>
                  <a:gd name="connsiteY2" fmla="*/ 924658 h 924658"/>
                  <a:gd name="connsiteX3" fmla="*/ 0 w 1541097"/>
                  <a:gd name="connsiteY3" fmla="*/ 924658 h 924658"/>
                  <a:gd name="connsiteX4" fmla="*/ 0 w 1541097"/>
                  <a:gd name="connsiteY4" fmla="*/ 0 h 924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097" h="924658">
                    <a:moveTo>
                      <a:pt x="0" y="0"/>
                    </a:moveTo>
                    <a:lnTo>
                      <a:pt x="1541097" y="0"/>
                    </a:lnTo>
                    <a:lnTo>
                      <a:pt x="1541097" y="924658"/>
                    </a:lnTo>
                    <a:lnTo>
                      <a:pt x="0" y="92465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2413" tIns="102413" rIns="102413" bIns="102413"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r>
                  <a:rPr kumimoji="0" lang="en-US" sz="1600" i="0" u="none" strike="noStrike" kern="1200" cap="none" spc="0" normalizeH="0" baseline="0" noProof="0">
                    <a:ln>
                      <a:noFill/>
                    </a:ln>
                    <a:solidFill>
                      <a:schemeClr val="bg1"/>
                    </a:solidFill>
                    <a:effectLst/>
                    <a:uLnTx/>
                    <a:uFillTx/>
                    <a:ea typeface="+mn-ea"/>
                    <a:cs typeface="Calibri"/>
                    <a:sym typeface="Arial"/>
                  </a:rPr>
                  <a:t>TURI Draft Policy Analysis</a:t>
                </a:r>
              </a:p>
            </p:txBody>
          </p:sp>
          <p:sp>
            <p:nvSpPr>
              <p:cNvPr id="13" name="Freeform 12">
                <a:extLst>
                  <a:ext uri="{FF2B5EF4-FFF2-40B4-BE49-F238E27FC236}">
                    <a16:creationId xmlns:a16="http://schemas.microsoft.com/office/drawing/2014/main" id="{D5A600E4-4EE1-4086-4A5C-64E21D425B88}"/>
                  </a:ext>
                </a:extLst>
              </p:cNvPr>
              <p:cNvSpPr/>
              <p:nvPr/>
            </p:nvSpPr>
            <p:spPr>
              <a:xfrm>
                <a:off x="1288901" y="2400868"/>
                <a:ext cx="7582197" cy="323852"/>
              </a:xfrm>
              <a:custGeom>
                <a:avLst/>
                <a:gdLst>
                  <a:gd name="connsiteX0" fmla="*/ 7582197 w 7582197"/>
                  <a:gd name="connsiteY0" fmla="*/ 0 h 323852"/>
                  <a:gd name="connsiteX1" fmla="*/ 7582197 w 7582197"/>
                  <a:gd name="connsiteY1" fmla="*/ 179026 h 323852"/>
                  <a:gd name="connsiteX2" fmla="*/ 0 w 7582197"/>
                  <a:gd name="connsiteY2" fmla="*/ 179026 h 323852"/>
                  <a:gd name="connsiteX3" fmla="*/ 0 w 7582197"/>
                  <a:gd name="connsiteY3" fmla="*/ 323852 h 323852"/>
                </a:gdLst>
                <a:ahLst/>
                <a:cxnLst>
                  <a:cxn ang="0">
                    <a:pos x="connsiteX0" y="connsiteY0"/>
                  </a:cxn>
                  <a:cxn ang="0">
                    <a:pos x="connsiteX1" y="connsiteY1"/>
                  </a:cxn>
                  <a:cxn ang="0">
                    <a:pos x="connsiteX2" y="connsiteY2"/>
                  </a:cxn>
                  <a:cxn ang="0">
                    <a:pos x="connsiteX3" y="connsiteY3"/>
                  </a:cxn>
                </a:cxnLst>
                <a:rect l="l" t="t" r="r" b="b"/>
                <a:pathLst>
                  <a:path w="7582197" h="323852">
                    <a:moveTo>
                      <a:pt x="7582197" y="0"/>
                    </a:moveTo>
                    <a:lnTo>
                      <a:pt x="7582197" y="179026"/>
                    </a:lnTo>
                    <a:lnTo>
                      <a:pt x="0" y="179026"/>
                    </a:lnTo>
                    <a:lnTo>
                      <a:pt x="0" y="323852"/>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4336844" tIns="192182" rIns="4336844" bIns="192184"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endParaRPr kumimoji="0" lang="en-US" sz="1600" i="0" u="none" strike="noStrike" kern="1200" cap="none" spc="0" normalizeH="0" baseline="0" noProof="0">
                  <a:ln>
                    <a:noFill/>
                  </a:ln>
                  <a:solidFill>
                    <a:srgbClr val="3C6EB5">
                      <a:hueOff val="0"/>
                      <a:satOff val="0"/>
                      <a:lumOff val="0"/>
                      <a:alphaOff val="0"/>
                    </a:srgbClr>
                  </a:solidFill>
                  <a:effectLst/>
                  <a:uLnTx/>
                  <a:uFillTx/>
                  <a:latin typeface="Calibri" panose="020F0502020204030204" pitchFamily="34" charset="0"/>
                  <a:ea typeface="+mn-ea"/>
                  <a:cs typeface="Calibri" panose="020F0502020204030204" pitchFamily="34" charset="0"/>
                  <a:sym typeface="Arial"/>
                </a:endParaRPr>
              </a:p>
            </p:txBody>
          </p:sp>
          <p:sp>
            <p:nvSpPr>
              <p:cNvPr id="14" name="Freeform 13">
                <a:extLst>
                  <a:ext uri="{FF2B5EF4-FFF2-40B4-BE49-F238E27FC236}">
                    <a16:creationId xmlns:a16="http://schemas.microsoft.com/office/drawing/2014/main" id="{DFDDF427-7056-8A3A-A4B8-CB4EA89901AD}"/>
                  </a:ext>
                </a:extLst>
              </p:cNvPr>
              <p:cNvSpPr/>
              <p:nvPr/>
            </p:nvSpPr>
            <p:spPr>
              <a:xfrm>
                <a:off x="8100550" y="1478010"/>
                <a:ext cx="1541097" cy="924658"/>
              </a:xfrm>
              <a:custGeom>
                <a:avLst/>
                <a:gdLst>
                  <a:gd name="connsiteX0" fmla="*/ 0 w 1541097"/>
                  <a:gd name="connsiteY0" fmla="*/ 0 h 924658"/>
                  <a:gd name="connsiteX1" fmla="*/ 1541097 w 1541097"/>
                  <a:gd name="connsiteY1" fmla="*/ 0 h 924658"/>
                  <a:gd name="connsiteX2" fmla="*/ 1541097 w 1541097"/>
                  <a:gd name="connsiteY2" fmla="*/ 924658 h 924658"/>
                  <a:gd name="connsiteX3" fmla="*/ 0 w 1541097"/>
                  <a:gd name="connsiteY3" fmla="*/ 924658 h 924658"/>
                  <a:gd name="connsiteX4" fmla="*/ 0 w 1541097"/>
                  <a:gd name="connsiteY4" fmla="*/ 0 h 924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097" h="924658">
                    <a:moveTo>
                      <a:pt x="0" y="0"/>
                    </a:moveTo>
                    <a:lnTo>
                      <a:pt x="1541097" y="0"/>
                    </a:lnTo>
                    <a:lnTo>
                      <a:pt x="1541097" y="924658"/>
                    </a:lnTo>
                    <a:lnTo>
                      <a:pt x="0" y="924658"/>
                    </a:lnTo>
                    <a:lnTo>
                      <a:pt x="0" y="0"/>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2413" tIns="102413" rIns="102413" bIns="102413"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r>
                  <a:rPr kumimoji="0" lang="en-US" sz="1600" i="0" u="none" strike="noStrike" kern="1200" cap="none" spc="0" normalizeH="0" baseline="0" noProof="0">
                    <a:ln>
                      <a:noFill/>
                    </a:ln>
                    <a:solidFill>
                      <a:schemeClr val="bg1"/>
                    </a:solidFill>
                    <a:effectLst/>
                    <a:uLnTx/>
                    <a:uFillTx/>
                    <a:ea typeface="+mn-ea"/>
                    <a:cs typeface="Calibri"/>
                    <a:sym typeface="Arial"/>
                  </a:rPr>
                  <a:t>Advisory Committee Input </a:t>
                </a:r>
              </a:p>
            </p:txBody>
          </p:sp>
          <p:sp>
            <p:nvSpPr>
              <p:cNvPr id="15" name="Freeform 14">
                <a:extLst>
                  <a:ext uri="{FF2B5EF4-FFF2-40B4-BE49-F238E27FC236}">
                    <a16:creationId xmlns:a16="http://schemas.microsoft.com/office/drawing/2014/main" id="{E6F1266B-98E7-3357-0C55-6772435E05BA}"/>
                  </a:ext>
                </a:extLst>
              </p:cNvPr>
              <p:cNvSpPr/>
              <p:nvPr/>
            </p:nvSpPr>
            <p:spPr>
              <a:xfrm>
                <a:off x="2057649" y="3173730"/>
                <a:ext cx="323852" cy="91440"/>
              </a:xfrm>
              <a:custGeom>
                <a:avLst/>
                <a:gdLst>
                  <a:gd name="connsiteX0" fmla="*/ 0 w 323852"/>
                  <a:gd name="connsiteY0" fmla="*/ 45720 h 91440"/>
                  <a:gd name="connsiteX1" fmla="*/ 323852 w 323852"/>
                  <a:gd name="connsiteY1" fmla="*/ 45720 h 91440"/>
                </a:gdLst>
                <a:ahLst/>
                <a:cxnLst>
                  <a:cxn ang="0">
                    <a:pos x="connsiteX0" y="connsiteY0"/>
                  </a:cxn>
                  <a:cxn ang="0">
                    <a:pos x="connsiteX1" y="connsiteY1"/>
                  </a:cxn>
                </a:cxnLst>
                <a:rect l="l" t="t" r="r" b="b"/>
                <a:pathLst>
                  <a:path w="323852" h="91440">
                    <a:moveTo>
                      <a:pt x="0" y="45720"/>
                    </a:moveTo>
                    <a:lnTo>
                      <a:pt x="323852"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98918" tIns="52735" rIns="198918" bIns="52736"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endParaRPr kumimoji="0" lang="en-US" sz="1600" i="0" u="none" strike="noStrike" kern="1200" cap="none" spc="0" normalizeH="0" baseline="0" noProof="0">
                  <a:ln>
                    <a:noFill/>
                  </a:ln>
                  <a:solidFill>
                    <a:srgbClr val="3C6EB5">
                      <a:hueOff val="0"/>
                      <a:satOff val="0"/>
                      <a:lumOff val="0"/>
                      <a:alphaOff val="0"/>
                    </a:srgbClr>
                  </a:solidFill>
                  <a:effectLst/>
                  <a:uLnTx/>
                  <a:uFillTx/>
                  <a:latin typeface="Calibri" panose="020F0502020204030204" pitchFamily="34" charset="0"/>
                  <a:ea typeface="+mn-ea"/>
                  <a:cs typeface="Calibri" panose="020F0502020204030204" pitchFamily="34" charset="0"/>
                  <a:sym typeface="Arial"/>
                </a:endParaRPr>
              </a:p>
            </p:txBody>
          </p:sp>
          <p:sp>
            <p:nvSpPr>
              <p:cNvPr id="16" name="Freeform 15">
                <a:extLst>
                  <a:ext uri="{FF2B5EF4-FFF2-40B4-BE49-F238E27FC236}">
                    <a16:creationId xmlns:a16="http://schemas.microsoft.com/office/drawing/2014/main" id="{129FF00C-51DE-ADF8-CA1C-B15331A376A0}"/>
                  </a:ext>
                </a:extLst>
              </p:cNvPr>
              <p:cNvSpPr/>
              <p:nvPr/>
            </p:nvSpPr>
            <p:spPr>
              <a:xfrm>
                <a:off x="518352" y="2757120"/>
                <a:ext cx="1541097" cy="924658"/>
              </a:xfrm>
              <a:custGeom>
                <a:avLst/>
                <a:gdLst>
                  <a:gd name="connsiteX0" fmla="*/ 0 w 1541097"/>
                  <a:gd name="connsiteY0" fmla="*/ 0 h 924658"/>
                  <a:gd name="connsiteX1" fmla="*/ 1541097 w 1541097"/>
                  <a:gd name="connsiteY1" fmla="*/ 0 h 924658"/>
                  <a:gd name="connsiteX2" fmla="*/ 1541097 w 1541097"/>
                  <a:gd name="connsiteY2" fmla="*/ 924658 h 924658"/>
                  <a:gd name="connsiteX3" fmla="*/ 0 w 1541097"/>
                  <a:gd name="connsiteY3" fmla="*/ 924658 h 924658"/>
                  <a:gd name="connsiteX4" fmla="*/ 0 w 1541097"/>
                  <a:gd name="connsiteY4" fmla="*/ 0 h 924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097" h="924658">
                    <a:moveTo>
                      <a:pt x="0" y="0"/>
                    </a:moveTo>
                    <a:lnTo>
                      <a:pt x="1541097" y="0"/>
                    </a:lnTo>
                    <a:lnTo>
                      <a:pt x="1541097" y="924658"/>
                    </a:lnTo>
                    <a:lnTo>
                      <a:pt x="0" y="924658"/>
                    </a:lnTo>
                    <a:lnTo>
                      <a:pt x="0" y="0"/>
                    </a:ln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413" tIns="102413" rIns="102413" bIns="102413"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r>
                  <a:rPr kumimoji="0" lang="en-US" sz="1600" i="0" u="none" strike="noStrike" kern="1200" cap="none" spc="0" normalizeH="0" baseline="0" noProof="0">
                    <a:ln>
                      <a:noFill/>
                    </a:ln>
                    <a:solidFill>
                      <a:schemeClr val="bg1"/>
                    </a:solidFill>
                    <a:effectLst/>
                    <a:uLnTx/>
                    <a:uFillTx/>
                    <a:ea typeface="+mn-ea"/>
                    <a:cs typeface="Calibri"/>
                    <a:sym typeface="Arial"/>
                  </a:rPr>
                  <a:t>Policy Analysis Revisions &amp; Additional Research</a:t>
                </a:r>
                <a:endParaRPr kumimoji="0" lang="en-US" sz="1600" i="0" u="none" strike="noStrike" kern="1200" cap="none" spc="0" normalizeH="0" baseline="0" noProof="0">
                  <a:ln>
                    <a:noFill/>
                  </a:ln>
                  <a:solidFill>
                    <a:schemeClr val="bg1"/>
                  </a:solidFill>
                  <a:effectLst/>
                  <a:uLnTx/>
                  <a:uFillTx/>
                  <a:ea typeface="Calibri"/>
                  <a:cs typeface="Calibri"/>
                </a:endParaRPr>
              </a:p>
            </p:txBody>
          </p:sp>
          <p:sp>
            <p:nvSpPr>
              <p:cNvPr id="17" name="Freeform 16">
                <a:extLst>
                  <a:ext uri="{FF2B5EF4-FFF2-40B4-BE49-F238E27FC236}">
                    <a16:creationId xmlns:a16="http://schemas.microsoft.com/office/drawing/2014/main" id="{0000C5A8-007C-9065-3CFC-2EFAE0A9F4DE}"/>
                  </a:ext>
                </a:extLst>
              </p:cNvPr>
              <p:cNvSpPr/>
              <p:nvPr/>
            </p:nvSpPr>
            <p:spPr>
              <a:xfrm>
                <a:off x="3953199" y="3173730"/>
                <a:ext cx="323852" cy="91440"/>
              </a:xfrm>
              <a:custGeom>
                <a:avLst/>
                <a:gdLst>
                  <a:gd name="connsiteX0" fmla="*/ 0 w 323852"/>
                  <a:gd name="connsiteY0" fmla="*/ 45720 h 91440"/>
                  <a:gd name="connsiteX1" fmla="*/ 323852 w 323852"/>
                  <a:gd name="connsiteY1" fmla="*/ 45720 h 91440"/>
                </a:gdLst>
                <a:ahLst/>
                <a:cxnLst>
                  <a:cxn ang="0">
                    <a:pos x="connsiteX0" y="connsiteY0"/>
                  </a:cxn>
                  <a:cxn ang="0">
                    <a:pos x="connsiteX1" y="connsiteY1"/>
                  </a:cxn>
                </a:cxnLst>
                <a:rect l="l" t="t" r="r" b="b"/>
                <a:pathLst>
                  <a:path w="323852" h="91440">
                    <a:moveTo>
                      <a:pt x="0" y="45720"/>
                    </a:moveTo>
                    <a:lnTo>
                      <a:pt x="323852"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98917" tIns="52735" rIns="198919" bIns="52736"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endParaRPr kumimoji="0" lang="en-US" sz="1600" i="0" u="none" strike="noStrike" kern="1200" cap="none" spc="0" normalizeH="0" baseline="0" noProof="0">
                  <a:ln>
                    <a:noFill/>
                  </a:ln>
                  <a:solidFill>
                    <a:srgbClr val="3C6EB5">
                      <a:hueOff val="0"/>
                      <a:satOff val="0"/>
                      <a:lumOff val="0"/>
                      <a:alphaOff val="0"/>
                    </a:srgbClr>
                  </a:solidFill>
                  <a:effectLst/>
                  <a:uLnTx/>
                  <a:uFillTx/>
                  <a:latin typeface="Calibri" panose="020F0502020204030204" pitchFamily="34" charset="0"/>
                  <a:ea typeface="+mn-ea"/>
                  <a:cs typeface="Calibri" panose="020F0502020204030204" pitchFamily="34" charset="0"/>
                  <a:sym typeface="Arial"/>
                </a:endParaRPr>
              </a:p>
            </p:txBody>
          </p:sp>
          <p:sp>
            <p:nvSpPr>
              <p:cNvPr id="18" name="Freeform 17">
                <a:extLst>
                  <a:ext uri="{FF2B5EF4-FFF2-40B4-BE49-F238E27FC236}">
                    <a16:creationId xmlns:a16="http://schemas.microsoft.com/office/drawing/2014/main" id="{58A81688-0852-264C-37BB-C0F713C45524}"/>
                  </a:ext>
                </a:extLst>
              </p:cNvPr>
              <p:cNvSpPr/>
              <p:nvPr/>
            </p:nvSpPr>
            <p:spPr>
              <a:xfrm>
                <a:off x="2413902" y="2724720"/>
                <a:ext cx="1541097" cy="957058"/>
              </a:xfrm>
              <a:custGeom>
                <a:avLst/>
                <a:gdLst>
                  <a:gd name="connsiteX0" fmla="*/ 0 w 1541097"/>
                  <a:gd name="connsiteY0" fmla="*/ 0 h 924658"/>
                  <a:gd name="connsiteX1" fmla="*/ 1541097 w 1541097"/>
                  <a:gd name="connsiteY1" fmla="*/ 0 h 924658"/>
                  <a:gd name="connsiteX2" fmla="*/ 1541097 w 1541097"/>
                  <a:gd name="connsiteY2" fmla="*/ 924658 h 924658"/>
                  <a:gd name="connsiteX3" fmla="*/ 0 w 1541097"/>
                  <a:gd name="connsiteY3" fmla="*/ 924658 h 924658"/>
                  <a:gd name="connsiteX4" fmla="*/ 0 w 1541097"/>
                  <a:gd name="connsiteY4" fmla="*/ 0 h 924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097" h="924658">
                    <a:moveTo>
                      <a:pt x="0" y="0"/>
                    </a:moveTo>
                    <a:lnTo>
                      <a:pt x="1541097" y="0"/>
                    </a:lnTo>
                    <a:lnTo>
                      <a:pt x="1541097" y="924658"/>
                    </a:lnTo>
                    <a:lnTo>
                      <a:pt x="0" y="924658"/>
                    </a:lnTo>
                    <a:lnTo>
                      <a:pt x="0" y="0"/>
                    </a:lnTo>
                    <a:close/>
                  </a:path>
                </a:pathLst>
              </a:custGeom>
              <a:solidFill>
                <a:srgbClr val="B4C8E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413" tIns="102413" rIns="102413" bIns="102413"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r>
                  <a:rPr kumimoji="0" lang="en-US" sz="1500" b="1" i="0" u="none" strike="noStrike" kern="1200" cap="none" spc="0" normalizeH="0" baseline="0" noProof="0">
                    <a:ln>
                      <a:noFill/>
                    </a:ln>
                    <a:solidFill>
                      <a:srgbClr val="000000"/>
                    </a:solidFill>
                    <a:effectLst/>
                    <a:uLnTx/>
                    <a:uFillTx/>
                    <a:ea typeface="+mn-ea"/>
                    <a:cs typeface="Calibri"/>
                    <a:sym typeface="Arial"/>
                  </a:rPr>
                  <a:t>Administrative Council Input, Deliberations, &amp; Vote to Open Public Comment Period</a:t>
                </a:r>
                <a:r>
                  <a:rPr kumimoji="0" lang="en-US" sz="1500" b="1" i="0" u="none" strike="noStrike" kern="1200" cap="none" spc="0" normalizeH="0" baseline="0" noProof="0">
                    <a:ln>
                      <a:noFill/>
                    </a:ln>
                    <a:solidFill>
                      <a:srgbClr val="FFFFFF"/>
                    </a:solidFill>
                    <a:effectLst/>
                    <a:uLnTx/>
                    <a:uFillTx/>
                    <a:ea typeface="+mn-ea"/>
                    <a:cs typeface="Calibri"/>
                    <a:sym typeface="Arial"/>
                  </a:rPr>
                  <a:t> </a:t>
                </a:r>
              </a:p>
            </p:txBody>
          </p:sp>
          <p:sp>
            <p:nvSpPr>
              <p:cNvPr id="19" name="Freeform 18">
                <a:extLst>
                  <a:ext uri="{FF2B5EF4-FFF2-40B4-BE49-F238E27FC236}">
                    <a16:creationId xmlns:a16="http://schemas.microsoft.com/office/drawing/2014/main" id="{1BC86C11-973D-47A4-242B-E0F976770165}"/>
                  </a:ext>
                </a:extLst>
              </p:cNvPr>
              <p:cNvSpPr/>
              <p:nvPr/>
            </p:nvSpPr>
            <p:spPr>
              <a:xfrm>
                <a:off x="5848748" y="3173730"/>
                <a:ext cx="323852" cy="91440"/>
              </a:xfrm>
              <a:custGeom>
                <a:avLst/>
                <a:gdLst>
                  <a:gd name="connsiteX0" fmla="*/ 0 w 323852"/>
                  <a:gd name="connsiteY0" fmla="*/ 45720 h 91440"/>
                  <a:gd name="connsiteX1" fmla="*/ 323852 w 323852"/>
                  <a:gd name="connsiteY1" fmla="*/ 45720 h 91440"/>
                </a:gdLst>
                <a:ahLst/>
                <a:cxnLst>
                  <a:cxn ang="0">
                    <a:pos x="connsiteX0" y="connsiteY0"/>
                  </a:cxn>
                  <a:cxn ang="0">
                    <a:pos x="connsiteX1" y="connsiteY1"/>
                  </a:cxn>
                </a:cxnLst>
                <a:rect l="l" t="t" r="r" b="b"/>
                <a:pathLst>
                  <a:path w="323852" h="91440">
                    <a:moveTo>
                      <a:pt x="0" y="45720"/>
                    </a:moveTo>
                    <a:lnTo>
                      <a:pt x="323852"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98918" tIns="52735" rIns="198918" bIns="52736"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endParaRPr kumimoji="0" lang="en-US" sz="1600" i="0" u="none" strike="noStrike" kern="1200" cap="none" spc="0" normalizeH="0" baseline="0" noProof="0">
                  <a:ln>
                    <a:noFill/>
                  </a:ln>
                  <a:solidFill>
                    <a:srgbClr val="3C6EB5">
                      <a:hueOff val="0"/>
                      <a:satOff val="0"/>
                      <a:lumOff val="0"/>
                      <a:alphaOff val="0"/>
                    </a:srgbClr>
                  </a:solidFill>
                  <a:effectLst/>
                  <a:uLnTx/>
                  <a:uFillTx/>
                  <a:latin typeface="Calibri" panose="020F0502020204030204" pitchFamily="34" charset="0"/>
                  <a:ea typeface="+mn-ea"/>
                  <a:cs typeface="Calibri" panose="020F0502020204030204" pitchFamily="34" charset="0"/>
                  <a:sym typeface="Arial"/>
                </a:endParaRPr>
              </a:p>
            </p:txBody>
          </p:sp>
          <p:sp>
            <p:nvSpPr>
              <p:cNvPr id="20" name="Freeform 19">
                <a:extLst>
                  <a:ext uri="{FF2B5EF4-FFF2-40B4-BE49-F238E27FC236}">
                    <a16:creationId xmlns:a16="http://schemas.microsoft.com/office/drawing/2014/main" id="{A9BA8706-D6CC-82B4-1F2F-A9249F91CF09}"/>
                  </a:ext>
                </a:extLst>
              </p:cNvPr>
              <p:cNvSpPr/>
              <p:nvPr/>
            </p:nvSpPr>
            <p:spPr>
              <a:xfrm>
                <a:off x="4309451" y="2757120"/>
                <a:ext cx="1541097" cy="924658"/>
              </a:xfrm>
              <a:custGeom>
                <a:avLst/>
                <a:gdLst>
                  <a:gd name="connsiteX0" fmla="*/ 0 w 1541097"/>
                  <a:gd name="connsiteY0" fmla="*/ 0 h 924658"/>
                  <a:gd name="connsiteX1" fmla="*/ 1541097 w 1541097"/>
                  <a:gd name="connsiteY1" fmla="*/ 0 h 924658"/>
                  <a:gd name="connsiteX2" fmla="*/ 1541097 w 1541097"/>
                  <a:gd name="connsiteY2" fmla="*/ 924658 h 924658"/>
                  <a:gd name="connsiteX3" fmla="*/ 0 w 1541097"/>
                  <a:gd name="connsiteY3" fmla="*/ 924658 h 924658"/>
                  <a:gd name="connsiteX4" fmla="*/ 0 w 1541097"/>
                  <a:gd name="connsiteY4" fmla="*/ 0 h 924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097" h="924658">
                    <a:moveTo>
                      <a:pt x="0" y="0"/>
                    </a:moveTo>
                    <a:lnTo>
                      <a:pt x="1541097" y="0"/>
                    </a:lnTo>
                    <a:lnTo>
                      <a:pt x="1541097" y="924658"/>
                    </a:lnTo>
                    <a:lnTo>
                      <a:pt x="0" y="924658"/>
                    </a:lnTo>
                    <a:lnTo>
                      <a:pt x="0" y="0"/>
                    </a:lnTo>
                    <a:close/>
                  </a:path>
                </a:pathLst>
              </a:custGeom>
              <a:solidFill>
                <a:srgbClr val="71717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413" tIns="102413" rIns="102413" bIns="102413"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r>
                  <a:rPr kumimoji="0" lang="en-US" sz="1600" i="0" u="none" strike="noStrike" kern="1200" cap="none" spc="0" normalizeH="0" baseline="0" noProof="0">
                    <a:ln>
                      <a:noFill/>
                    </a:ln>
                    <a:solidFill>
                      <a:srgbClr val="FFFFFF"/>
                    </a:solidFill>
                    <a:effectLst/>
                    <a:uLnTx/>
                    <a:uFillTx/>
                    <a:ea typeface="+mn-ea"/>
                    <a:cs typeface="Calibri"/>
                    <a:sym typeface="Arial"/>
                  </a:rPr>
                  <a:t>Draft Regulations</a:t>
                </a:r>
              </a:p>
            </p:txBody>
          </p:sp>
          <p:sp>
            <p:nvSpPr>
              <p:cNvPr id="21" name="Freeform 20">
                <a:extLst>
                  <a:ext uri="{FF2B5EF4-FFF2-40B4-BE49-F238E27FC236}">
                    <a16:creationId xmlns:a16="http://schemas.microsoft.com/office/drawing/2014/main" id="{7059D813-B9A9-93E7-3353-DE65B17CA0EA}"/>
                  </a:ext>
                </a:extLst>
              </p:cNvPr>
              <p:cNvSpPr/>
              <p:nvPr/>
            </p:nvSpPr>
            <p:spPr>
              <a:xfrm>
                <a:off x="7744297" y="3173730"/>
                <a:ext cx="323852" cy="91440"/>
              </a:xfrm>
              <a:custGeom>
                <a:avLst/>
                <a:gdLst>
                  <a:gd name="connsiteX0" fmla="*/ 0 w 323852"/>
                  <a:gd name="connsiteY0" fmla="*/ 45720 h 91440"/>
                  <a:gd name="connsiteX1" fmla="*/ 323852 w 323852"/>
                  <a:gd name="connsiteY1" fmla="*/ 45720 h 91440"/>
                </a:gdLst>
                <a:ahLst/>
                <a:cxnLst>
                  <a:cxn ang="0">
                    <a:pos x="connsiteX0" y="connsiteY0"/>
                  </a:cxn>
                  <a:cxn ang="0">
                    <a:pos x="connsiteX1" y="connsiteY1"/>
                  </a:cxn>
                </a:cxnLst>
                <a:rect l="l" t="t" r="r" b="b"/>
                <a:pathLst>
                  <a:path w="323852" h="91440">
                    <a:moveTo>
                      <a:pt x="0" y="45720"/>
                    </a:moveTo>
                    <a:lnTo>
                      <a:pt x="323852"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98918" tIns="52735" rIns="198918" bIns="52736"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endParaRPr kumimoji="0" lang="en-US" sz="1600" i="0" u="none" strike="noStrike" kern="1200" cap="none" spc="0" normalizeH="0" baseline="0" noProof="0">
                  <a:ln>
                    <a:noFill/>
                  </a:ln>
                  <a:solidFill>
                    <a:srgbClr val="3C6EB5">
                      <a:hueOff val="0"/>
                      <a:satOff val="0"/>
                      <a:lumOff val="0"/>
                      <a:alphaOff val="0"/>
                    </a:srgbClr>
                  </a:solidFill>
                  <a:effectLst/>
                  <a:uLnTx/>
                  <a:uFillTx/>
                  <a:latin typeface="Calibri" panose="020F0502020204030204" pitchFamily="34" charset="0"/>
                  <a:ea typeface="+mn-ea"/>
                  <a:cs typeface="Calibri" panose="020F0502020204030204" pitchFamily="34" charset="0"/>
                  <a:sym typeface="Arial"/>
                </a:endParaRPr>
              </a:p>
            </p:txBody>
          </p:sp>
          <p:sp>
            <p:nvSpPr>
              <p:cNvPr id="22" name="Freeform 21">
                <a:extLst>
                  <a:ext uri="{FF2B5EF4-FFF2-40B4-BE49-F238E27FC236}">
                    <a16:creationId xmlns:a16="http://schemas.microsoft.com/office/drawing/2014/main" id="{8D4EDC3A-2D8E-BB98-3689-F00FF859135E}"/>
                  </a:ext>
                </a:extLst>
              </p:cNvPr>
              <p:cNvSpPr/>
              <p:nvPr/>
            </p:nvSpPr>
            <p:spPr>
              <a:xfrm>
                <a:off x="6205000" y="2757120"/>
                <a:ext cx="1541097" cy="924658"/>
              </a:xfrm>
              <a:custGeom>
                <a:avLst/>
                <a:gdLst>
                  <a:gd name="connsiteX0" fmla="*/ 0 w 1541097"/>
                  <a:gd name="connsiteY0" fmla="*/ 0 h 924658"/>
                  <a:gd name="connsiteX1" fmla="*/ 1541097 w 1541097"/>
                  <a:gd name="connsiteY1" fmla="*/ 0 h 924658"/>
                  <a:gd name="connsiteX2" fmla="*/ 1541097 w 1541097"/>
                  <a:gd name="connsiteY2" fmla="*/ 924658 h 924658"/>
                  <a:gd name="connsiteX3" fmla="*/ 0 w 1541097"/>
                  <a:gd name="connsiteY3" fmla="*/ 924658 h 924658"/>
                  <a:gd name="connsiteX4" fmla="*/ 0 w 1541097"/>
                  <a:gd name="connsiteY4" fmla="*/ 0 h 924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097" h="924658">
                    <a:moveTo>
                      <a:pt x="0" y="0"/>
                    </a:moveTo>
                    <a:lnTo>
                      <a:pt x="1541097" y="0"/>
                    </a:lnTo>
                    <a:lnTo>
                      <a:pt x="1541097" y="924658"/>
                    </a:lnTo>
                    <a:lnTo>
                      <a:pt x="0" y="924658"/>
                    </a:lnTo>
                    <a:lnTo>
                      <a:pt x="0" y="0"/>
                    </a:lnTo>
                    <a:close/>
                  </a:path>
                </a:pathLst>
              </a:custGeom>
              <a:solidFill>
                <a:srgbClr val="71717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413" tIns="102413" rIns="102413" bIns="102413"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r>
                  <a:rPr kumimoji="0" lang="en-US" sz="1600" i="0" u="none" strike="noStrike" kern="1200" cap="none" spc="0" normalizeH="0" baseline="0" noProof="0">
                    <a:ln>
                      <a:noFill/>
                    </a:ln>
                    <a:solidFill>
                      <a:srgbClr val="FFFFFF"/>
                    </a:solidFill>
                    <a:effectLst/>
                    <a:uLnTx/>
                    <a:uFillTx/>
                    <a:ea typeface="+mn-ea"/>
                    <a:cs typeface="Calibri"/>
                    <a:sym typeface="Arial"/>
                  </a:rPr>
                  <a:t>Hold Public Comment Period</a:t>
                </a:r>
              </a:p>
            </p:txBody>
          </p:sp>
          <p:sp>
            <p:nvSpPr>
              <p:cNvPr id="23" name="Freeform 22">
                <a:extLst>
                  <a:ext uri="{FF2B5EF4-FFF2-40B4-BE49-F238E27FC236}">
                    <a16:creationId xmlns:a16="http://schemas.microsoft.com/office/drawing/2014/main" id="{487ED303-614C-D5FC-C215-8C576832EE6F}"/>
                  </a:ext>
                </a:extLst>
              </p:cNvPr>
              <p:cNvSpPr/>
              <p:nvPr/>
            </p:nvSpPr>
            <p:spPr>
              <a:xfrm>
                <a:off x="1288901" y="3679979"/>
                <a:ext cx="7582197" cy="323852"/>
              </a:xfrm>
              <a:custGeom>
                <a:avLst/>
                <a:gdLst>
                  <a:gd name="connsiteX0" fmla="*/ 7582197 w 7582197"/>
                  <a:gd name="connsiteY0" fmla="*/ 0 h 323852"/>
                  <a:gd name="connsiteX1" fmla="*/ 7582197 w 7582197"/>
                  <a:gd name="connsiteY1" fmla="*/ 179026 h 323852"/>
                  <a:gd name="connsiteX2" fmla="*/ 0 w 7582197"/>
                  <a:gd name="connsiteY2" fmla="*/ 179026 h 323852"/>
                  <a:gd name="connsiteX3" fmla="*/ 0 w 7582197"/>
                  <a:gd name="connsiteY3" fmla="*/ 323852 h 323852"/>
                </a:gdLst>
                <a:ahLst/>
                <a:cxnLst>
                  <a:cxn ang="0">
                    <a:pos x="connsiteX0" y="connsiteY0"/>
                  </a:cxn>
                  <a:cxn ang="0">
                    <a:pos x="connsiteX1" y="connsiteY1"/>
                  </a:cxn>
                  <a:cxn ang="0">
                    <a:pos x="connsiteX2" y="connsiteY2"/>
                  </a:cxn>
                  <a:cxn ang="0">
                    <a:pos x="connsiteX3" y="connsiteY3"/>
                  </a:cxn>
                </a:cxnLst>
                <a:rect l="l" t="t" r="r" b="b"/>
                <a:pathLst>
                  <a:path w="7582197" h="323852">
                    <a:moveTo>
                      <a:pt x="7582197" y="0"/>
                    </a:moveTo>
                    <a:lnTo>
                      <a:pt x="7582197" y="179026"/>
                    </a:lnTo>
                    <a:lnTo>
                      <a:pt x="0" y="179026"/>
                    </a:lnTo>
                    <a:lnTo>
                      <a:pt x="0" y="323852"/>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4336844" tIns="192182" rIns="4336844" bIns="192184"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endParaRPr kumimoji="0" lang="en-US" sz="1600" i="0" u="none" strike="noStrike" kern="1200" cap="none" spc="0" normalizeH="0" baseline="0" noProof="0">
                  <a:ln>
                    <a:noFill/>
                  </a:ln>
                  <a:solidFill>
                    <a:srgbClr val="3C6EB5">
                      <a:hueOff val="0"/>
                      <a:satOff val="0"/>
                      <a:lumOff val="0"/>
                      <a:alphaOff val="0"/>
                    </a:srgbClr>
                  </a:solidFill>
                  <a:effectLst/>
                  <a:uLnTx/>
                  <a:uFillTx/>
                  <a:latin typeface="Calibri" panose="020F0502020204030204" pitchFamily="34" charset="0"/>
                  <a:ea typeface="+mn-ea"/>
                  <a:cs typeface="Calibri" panose="020F0502020204030204" pitchFamily="34" charset="0"/>
                  <a:sym typeface="Arial"/>
                </a:endParaRPr>
              </a:p>
            </p:txBody>
          </p:sp>
          <p:sp>
            <p:nvSpPr>
              <p:cNvPr id="24" name="Freeform 23">
                <a:extLst>
                  <a:ext uri="{FF2B5EF4-FFF2-40B4-BE49-F238E27FC236}">
                    <a16:creationId xmlns:a16="http://schemas.microsoft.com/office/drawing/2014/main" id="{6660473E-2028-9A09-1835-566F25949E39}"/>
                  </a:ext>
                </a:extLst>
              </p:cNvPr>
              <p:cNvSpPr/>
              <p:nvPr/>
            </p:nvSpPr>
            <p:spPr>
              <a:xfrm>
                <a:off x="8100550" y="2757120"/>
                <a:ext cx="1541097" cy="924658"/>
              </a:xfrm>
              <a:custGeom>
                <a:avLst/>
                <a:gdLst>
                  <a:gd name="connsiteX0" fmla="*/ 0 w 1541097"/>
                  <a:gd name="connsiteY0" fmla="*/ 0 h 924658"/>
                  <a:gd name="connsiteX1" fmla="*/ 1541097 w 1541097"/>
                  <a:gd name="connsiteY1" fmla="*/ 0 h 924658"/>
                  <a:gd name="connsiteX2" fmla="*/ 1541097 w 1541097"/>
                  <a:gd name="connsiteY2" fmla="*/ 924658 h 924658"/>
                  <a:gd name="connsiteX3" fmla="*/ 0 w 1541097"/>
                  <a:gd name="connsiteY3" fmla="*/ 924658 h 924658"/>
                  <a:gd name="connsiteX4" fmla="*/ 0 w 1541097"/>
                  <a:gd name="connsiteY4" fmla="*/ 0 h 924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097" h="924658">
                    <a:moveTo>
                      <a:pt x="0" y="0"/>
                    </a:moveTo>
                    <a:lnTo>
                      <a:pt x="1541097" y="0"/>
                    </a:lnTo>
                    <a:lnTo>
                      <a:pt x="1541097" y="924658"/>
                    </a:lnTo>
                    <a:lnTo>
                      <a:pt x="0" y="924658"/>
                    </a:lnTo>
                    <a:lnTo>
                      <a:pt x="0" y="0"/>
                    </a:lnTo>
                    <a:close/>
                  </a:path>
                </a:pathLst>
              </a:custGeom>
              <a:solidFill>
                <a:srgbClr val="71717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413" tIns="102413" rIns="102413" bIns="102413"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r>
                  <a:rPr kumimoji="0" lang="en-US" sz="1600" i="0" u="none" strike="noStrike" kern="1200" cap="none" spc="0" normalizeH="0" baseline="0" noProof="0">
                    <a:ln>
                      <a:noFill/>
                    </a:ln>
                    <a:solidFill>
                      <a:srgbClr val="FFFFFF"/>
                    </a:solidFill>
                    <a:effectLst/>
                    <a:uLnTx/>
                    <a:uFillTx/>
                    <a:ea typeface="+mn-ea"/>
                    <a:cs typeface="Calibri"/>
                    <a:sym typeface="Arial"/>
                  </a:rPr>
                  <a:t>Respond to Comments (if any)</a:t>
                </a:r>
              </a:p>
            </p:txBody>
          </p:sp>
          <p:sp>
            <p:nvSpPr>
              <p:cNvPr id="25" name="Freeform 24">
                <a:extLst>
                  <a:ext uri="{FF2B5EF4-FFF2-40B4-BE49-F238E27FC236}">
                    <a16:creationId xmlns:a16="http://schemas.microsoft.com/office/drawing/2014/main" id="{8125FCC0-E90D-BCC5-91F3-E35723AD5B0D}"/>
                  </a:ext>
                </a:extLst>
              </p:cNvPr>
              <p:cNvSpPr/>
              <p:nvPr/>
            </p:nvSpPr>
            <p:spPr>
              <a:xfrm>
                <a:off x="2057649" y="4452840"/>
                <a:ext cx="323852" cy="91440"/>
              </a:xfrm>
              <a:custGeom>
                <a:avLst/>
                <a:gdLst>
                  <a:gd name="connsiteX0" fmla="*/ 0 w 323852"/>
                  <a:gd name="connsiteY0" fmla="*/ 45720 h 91440"/>
                  <a:gd name="connsiteX1" fmla="*/ 323852 w 323852"/>
                  <a:gd name="connsiteY1" fmla="*/ 45720 h 91440"/>
                </a:gdLst>
                <a:ahLst/>
                <a:cxnLst>
                  <a:cxn ang="0">
                    <a:pos x="connsiteX0" y="connsiteY0"/>
                  </a:cxn>
                  <a:cxn ang="0">
                    <a:pos x="connsiteX1" y="connsiteY1"/>
                  </a:cxn>
                </a:cxnLst>
                <a:rect l="l" t="t" r="r" b="b"/>
                <a:pathLst>
                  <a:path w="323852" h="91440">
                    <a:moveTo>
                      <a:pt x="0" y="45720"/>
                    </a:moveTo>
                    <a:lnTo>
                      <a:pt x="323852"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98918" tIns="52735" rIns="198918" bIns="52736"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endParaRPr kumimoji="0" lang="en-US" sz="1600" i="0" u="none" strike="noStrike" kern="1200" cap="none" spc="0" normalizeH="0" baseline="0" noProof="0">
                  <a:ln>
                    <a:noFill/>
                  </a:ln>
                  <a:solidFill>
                    <a:srgbClr val="3C6EB5">
                      <a:hueOff val="0"/>
                      <a:satOff val="0"/>
                      <a:lumOff val="0"/>
                      <a:alphaOff val="0"/>
                    </a:srgbClr>
                  </a:solidFill>
                  <a:effectLst/>
                  <a:uLnTx/>
                  <a:uFillTx/>
                  <a:latin typeface="Calibri" panose="020F0502020204030204" pitchFamily="34" charset="0"/>
                  <a:ea typeface="+mn-ea"/>
                  <a:cs typeface="Calibri" panose="020F0502020204030204" pitchFamily="34" charset="0"/>
                  <a:sym typeface="Arial"/>
                </a:endParaRPr>
              </a:p>
            </p:txBody>
          </p:sp>
          <p:sp>
            <p:nvSpPr>
              <p:cNvPr id="26" name="Freeform 25">
                <a:extLst>
                  <a:ext uri="{FF2B5EF4-FFF2-40B4-BE49-F238E27FC236}">
                    <a16:creationId xmlns:a16="http://schemas.microsoft.com/office/drawing/2014/main" id="{1666918F-D016-EA03-E5F8-3757E35860CA}"/>
                  </a:ext>
                </a:extLst>
              </p:cNvPr>
              <p:cNvSpPr/>
              <p:nvPr/>
            </p:nvSpPr>
            <p:spPr>
              <a:xfrm>
                <a:off x="518352" y="4036231"/>
                <a:ext cx="1541097" cy="924658"/>
              </a:xfrm>
              <a:custGeom>
                <a:avLst/>
                <a:gdLst>
                  <a:gd name="connsiteX0" fmla="*/ 0 w 1541097"/>
                  <a:gd name="connsiteY0" fmla="*/ 0 h 924658"/>
                  <a:gd name="connsiteX1" fmla="*/ 1541097 w 1541097"/>
                  <a:gd name="connsiteY1" fmla="*/ 0 h 924658"/>
                  <a:gd name="connsiteX2" fmla="*/ 1541097 w 1541097"/>
                  <a:gd name="connsiteY2" fmla="*/ 924658 h 924658"/>
                  <a:gd name="connsiteX3" fmla="*/ 0 w 1541097"/>
                  <a:gd name="connsiteY3" fmla="*/ 924658 h 924658"/>
                  <a:gd name="connsiteX4" fmla="*/ 0 w 1541097"/>
                  <a:gd name="connsiteY4" fmla="*/ 0 h 924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097" h="924658">
                    <a:moveTo>
                      <a:pt x="0" y="0"/>
                    </a:moveTo>
                    <a:lnTo>
                      <a:pt x="1541097" y="0"/>
                    </a:lnTo>
                    <a:lnTo>
                      <a:pt x="1541097" y="924658"/>
                    </a:lnTo>
                    <a:lnTo>
                      <a:pt x="0" y="924658"/>
                    </a:lnTo>
                    <a:lnTo>
                      <a:pt x="0" y="0"/>
                    </a:lnTo>
                    <a:close/>
                  </a:path>
                </a:pathLst>
              </a:custGeom>
              <a:solidFill>
                <a:srgbClr val="71717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413" tIns="102413" rIns="102413" bIns="102413"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r>
                  <a:rPr kumimoji="0" lang="en-US" sz="1600" i="0" u="none" strike="noStrike" kern="1200" cap="none" spc="0" normalizeH="0" baseline="0" noProof="0">
                    <a:ln>
                      <a:noFill/>
                    </a:ln>
                    <a:solidFill>
                      <a:srgbClr val="FFFFFF"/>
                    </a:solidFill>
                    <a:effectLst/>
                    <a:uLnTx/>
                    <a:uFillTx/>
                    <a:ea typeface="+mn-ea"/>
                    <a:cs typeface="Calibri"/>
                    <a:sym typeface="Arial"/>
                  </a:rPr>
                  <a:t>Present Response to Comments (if any) to Administrative Council</a:t>
                </a:r>
              </a:p>
            </p:txBody>
          </p:sp>
          <p:sp>
            <p:nvSpPr>
              <p:cNvPr id="27" name="Freeform 26">
                <a:extLst>
                  <a:ext uri="{FF2B5EF4-FFF2-40B4-BE49-F238E27FC236}">
                    <a16:creationId xmlns:a16="http://schemas.microsoft.com/office/drawing/2014/main" id="{FF7344BC-37C3-7FC9-9341-069ADD0AF0F3}"/>
                  </a:ext>
                </a:extLst>
              </p:cNvPr>
              <p:cNvSpPr/>
              <p:nvPr/>
            </p:nvSpPr>
            <p:spPr>
              <a:xfrm>
                <a:off x="3953199" y="4452840"/>
                <a:ext cx="323852" cy="91440"/>
              </a:xfrm>
              <a:custGeom>
                <a:avLst/>
                <a:gdLst>
                  <a:gd name="connsiteX0" fmla="*/ 0 w 323852"/>
                  <a:gd name="connsiteY0" fmla="*/ 45720 h 91440"/>
                  <a:gd name="connsiteX1" fmla="*/ 323852 w 323852"/>
                  <a:gd name="connsiteY1" fmla="*/ 45720 h 91440"/>
                </a:gdLst>
                <a:ahLst/>
                <a:cxnLst>
                  <a:cxn ang="0">
                    <a:pos x="connsiteX0" y="connsiteY0"/>
                  </a:cxn>
                  <a:cxn ang="0">
                    <a:pos x="connsiteX1" y="connsiteY1"/>
                  </a:cxn>
                </a:cxnLst>
                <a:rect l="l" t="t" r="r" b="b"/>
                <a:pathLst>
                  <a:path w="323852" h="91440">
                    <a:moveTo>
                      <a:pt x="0" y="45720"/>
                    </a:moveTo>
                    <a:lnTo>
                      <a:pt x="323852"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98917" tIns="52735" rIns="198919" bIns="52736"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endParaRPr kumimoji="0" lang="en-US" sz="1600" i="0" u="none" strike="noStrike" kern="1200" cap="none" spc="0" normalizeH="0" baseline="0" noProof="0">
                  <a:ln>
                    <a:noFill/>
                  </a:ln>
                  <a:solidFill>
                    <a:srgbClr val="3C6EB5">
                      <a:hueOff val="0"/>
                      <a:satOff val="0"/>
                      <a:lumOff val="0"/>
                      <a:alphaOff val="0"/>
                    </a:srgbClr>
                  </a:solidFill>
                  <a:effectLst/>
                  <a:uLnTx/>
                  <a:uFillTx/>
                  <a:latin typeface="Calibri" panose="020F0502020204030204" pitchFamily="34" charset="0"/>
                  <a:ea typeface="+mn-ea"/>
                  <a:cs typeface="Calibri" panose="020F0502020204030204" pitchFamily="34" charset="0"/>
                  <a:sym typeface="Arial"/>
                </a:endParaRPr>
              </a:p>
            </p:txBody>
          </p:sp>
          <p:sp>
            <p:nvSpPr>
              <p:cNvPr id="28" name="Freeform 27">
                <a:extLst>
                  <a:ext uri="{FF2B5EF4-FFF2-40B4-BE49-F238E27FC236}">
                    <a16:creationId xmlns:a16="http://schemas.microsoft.com/office/drawing/2014/main" id="{F73A5B8C-D403-3EF3-00F3-5F27C7C801DD}"/>
                  </a:ext>
                </a:extLst>
              </p:cNvPr>
              <p:cNvSpPr/>
              <p:nvPr/>
            </p:nvSpPr>
            <p:spPr>
              <a:xfrm>
                <a:off x="2413902" y="4036231"/>
                <a:ext cx="1541097" cy="924658"/>
              </a:xfrm>
              <a:custGeom>
                <a:avLst/>
                <a:gdLst>
                  <a:gd name="connsiteX0" fmla="*/ 0 w 1541097"/>
                  <a:gd name="connsiteY0" fmla="*/ 0 h 924658"/>
                  <a:gd name="connsiteX1" fmla="*/ 1541097 w 1541097"/>
                  <a:gd name="connsiteY1" fmla="*/ 0 h 924658"/>
                  <a:gd name="connsiteX2" fmla="*/ 1541097 w 1541097"/>
                  <a:gd name="connsiteY2" fmla="*/ 924658 h 924658"/>
                  <a:gd name="connsiteX3" fmla="*/ 0 w 1541097"/>
                  <a:gd name="connsiteY3" fmla="*/ 924658 h 924658"/>
                  <a:gd name="connsiteX4" fmla="*/ 0 w 1541097"/>
                  <a:gd name="connsiteY4" fmla="*/ 0 h 924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097" h="924658">
                    <a:moveTo>
                      <a:pt x="0" y="0"/>
                    </a:moveTo>
                    <a:lnTo>
                      <a:pt x="1541097" y="0"/>
                    </a:lnTo>
                    <a:lnTo>
                      <a:pt x="1541097" y="924658"/>
                    </a:lnTo>
                    <a:lnTo>
                      <a:pt x="0" y="924658"/>
                    </a:lnTo>
                    <a:lnTo>
                      <a:pt x="0" y="0"/>
                    </a:lnTo>
                    <a:close/>
                  </a:path>
                </a:pathLst>
              </a:custGeom>
              <a:solidFill>
                <a:srgbClr val="71717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413" tIns="102413" rIns="102413" bIns="102413"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r>
                  <a:rPr kumimoji="0" lang="en-US" sz="1600" i="0" u="none" strike="noStrike" kern="1200" cap="none" spc="0" normalizeH="0" baseline="0" noProof="0">
                    <a:ln>
                      <a:noFill/>
                    </a:ln>
                    <a:solidFill>
                      <a:srgbClr val="FFFFFF"/>
                    </a:solidFill>
                    <a:effectLst/>
                    <a:uLnTx/>
                    <a:uFillTx/>
                    <a:ea typeface="+mn-ea"/>
                    <a:cs typeface="Calibri"/>
                    <a:sym typeface="Arial"/>
                  </a:rPr>
                  <a:t>Finalize Regulations</a:t>
                </a:r>
              </a:p>
            </p:txBody>
          </p:sp>
          <p:sp>
            <p:nvSpPr>
              <p:cNvPr id="29" name="Freeform 28">
                <a:extLst>
                  <a:ext uri="{FF2B5EF4-FFF2-40B4-BE49-F238E27FC236}">
                    <a16:creationId xmlns:a16="http://schemas.microsoft.com/office/drawing/2014/main" id="{8DD68629-E455-EE8E-B727-55FAE824C73C}"/>
                  </a:ext>
                </a:extLst>
              </p:cNvPr>
              <p:cNvSpPr/>
              <p:nvPr/>
            </p:nvSpPr>
            <p:spPr>
              <a:xfrm>
                <a:off x="4309451" y="4036231"/>
                <a:ext cx="1541097" cy="924658"/>
              </a:xfrm>
              <a:custGeom>
                <a:avLst/>
                <a:gdLst>
                  <a:gd name="connsiteX0" fmla="*/ 0 w 1541097"/>
                  <a:gd name="connsiteY0" fmla="*/ 0 h 924658"/>
                  <a:gd name="connsiteX1" fmla="*/ 1541097 w 1541097"/>
                  <a:gd name="connsiteY1" fmla="*/ 0 h 924658"/>
                  <a:gd name="connsiteX2" fmla="*/ 1541097 w 1541097"/>
                  <a:gd name="connsiteY2" fmla="*/ 924658 h 924658"/>
                  <a:gd name="connsiteX3" fmla="*/ 0 w 1541097"/>
                  <a:gd name="connsiteY3" fmla="*/ 924658 h 924658"/>
                  <a:gd name="connsiteX4" fmla="*/ 0 w 1541097"/>
                  <a:gd name="connsiteY4" fmla="*/ 0 h 924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097" h="924658">
                    <a:moveTo>
                      <a:pt x="0" y="0"/>
                    </a:moveTo>
                    <a:lnTo>
                      <a:pt x="1541097" y="0"/>
                    </a:lnTo>
                    <a:lnTo>
                      <a:pt x="1541097" y="924658"/>
                    </a:lnTo>
                    <a:lnTo>
                      <a:pt x="0" y="924658"/>
                    </a:lnTo>
                    <a:lnTo>
                      <a:pt x="0" y="0"/>
                    </a:lnTo>
                    <a:close/>
                  </a:path>
                </a:pathLst>
              </a:custGeom>
              <a:solidFill>
                <a:srgbClr val="71717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2413" tIns="102413" rIns="102413" bIns="102413"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r>
                  <a:rPr kumimoji="0" lang="en-US" sz="1600" i="0" u="none" strike="noStrike" kern="1200" cap="none" spc="0" normalizeH="0" baseline="0" noProof="0">
                    <a:ln>
                      <a:noFill/>
                    </a:ln>
                    <a:solidFill>
                      <a:srgbClr val="FFFFFF"/>
                    </a:solidFill>
                    <a:effectLst/>
                    <a:uLnTx/>
                    <a:uFillTx/>
                    <a:ea typeface="+mn-ea"/>
                    <a:cs typeface="Calibri"/>
                    <a:sym typeface="Arial"/>
                  </a:rPr>
                  <a:t>TURA Program Implementation</a:t>
                </a:r>
              </a:p>
            </p:txBody>
          </p:sp>
        </p:grpSp>
        <p:sp>
          <p:nvSpPr>
            <p:cNvPr id="30" name="Freeform 29" descr="This image is a flow chart of the process steps invloved in the carbon nanotubes and fibers petition. See notes for further details.">
              <a:extLst>
                <a:ext uri="{FF2B5EF4-FFF2-40B4-BE49-F238E27FC236}">
                  <a16:creationId xmlns:a16="http://schemas.microsoft.com/office/drawing/2014/main" id="{53BD9703-56B5-4F31-C41D-A12343CFC124}"/>
                </a:ext>
                <a:ext uri="{C183D7F6-B498-43B3-948B-1728B52AA6E4}">
                  <adec:decorative xmlns:adec="http://schemas.microsoft.com/office/drawing/2017/decorative" val="1"/>
                </a:ext>
              </a:extLst>
            </p:cNvPr>
            <p:cNvSpPr/>
            <p:nvPr/>
          </p:nvSpPr>
          <p:spPr>
            <a:xfrm rot="10800000">
              <a:off x="2395396" y="3585684"/>
              <a:ext cx="388622" cy="109728"/>
            </a:xfrm>
            <a:custGeom>
              <a:avLst/>
              <a:gdLst>
                <a:gd name="connsiteX0" fmla="*/ 0 w 323852"/>
                <a:gd name="connsiteY0" fmla="*/ 45720 h 91440"/>
                <a:gd name="connsiteX1" fmla="*/ 323852 w 323852"/>
                <a:gd name="connsiteY1" fmla="*/ 45720 h 91440"/>
              </a:gdLst>
              <a:ahLst/>
              <a:cxnLst>
                <a:cxn ang="0">
                  <a:pos x="connsiteX0" y="connsiteY0"/>
                </a:cxn>
                <a:cxn ang="0">
                  <a:pos x="connsiteX1" y="connsiteY1"/>
                </a:cxn>
              </a:cxnLst>
              <a:rect l="l" t="t" r="r" b="b"/>
              <a:pathLst>
                <a:path w="323852" h="91440">
                  <a:moveTo>
                    <a:pt x="0" y="45720"/>
                  </a:moveTo>
                  <a:lnTo>
                    <a:pt x="323852"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98918" tIns="52735" rIns="198918" bIns="52736" numCol="1" spcCol="1270" anchor="ctr" anchorCtr="0">
              <a:noAutofit/>
            </a:bodyPr>
            <a:lstStyle/>
            <a:p>
              <a:pPr marL="0" marR="0" lvl="0" indent="0" algn="ctr" defTabSz="640080" rtl="0" eaLnBrk="1" fontAlgn="auto" latinLnBrk="0" hangingPunct="1">
                <a:lnSpc>
                  <a:spcPct val="90000"/>
                </a:lnSpc>
                <a:spcBef>
                  <a:spcPct val="0"/>
                </a:spcBef>
                <a:spcAft>
                  <a:spcPct val="35000"/>
                </a:spcAft>
                <a:buClr>
                  <a:srgbClr val="000000"/>
                </a:buClr>
                <a:buSzTx/>
                <a:buFontTx/>
                <a:buNone/>
                <a:tabLst/>
                <a:defRPr/>
              </a:pPr>
              <a:endParaRPr kumimoji="0" lang="en-US" sz="1440" b="0" i="0" u="none" strike="noStrike" kern="1200" cap="none" spc="0" normalizeH="0" baseline="0" noProof="0">
                <a:ln>
                  <a:noFill/>
                </a:ln>
                <a:solidFill>
                  <a:srgbClr val="3C6EB5">
                    <a:hueOff val="0"/>
                    <a:satOff val="0"/>
                    <a:lumOff val="0"/>
                    <a:alphaOff val="0"/>
                  </a:srgbClr>
                </a:solidFill>
                <a:effectLst/>
                <a:uLnTx/>
                <a:uFillTx/>
                <a:latin typeface="Calibri" panose="020F0502020204030204" pitchFamily="34" charset="0"/>
                <a:ea typeface="+mn-ea"/>
                <a:cs typeface="Calibri" panose="020F0502020204030204" pitchFamily="34" charset="0"/>
                <a:sym typeface="Arial"/>
              </a:endParaRPr>
            </a:p>
          </p:txBody>
        </p:sp>
      </p:grpSp>
    </p:spTree>
    <p:extLst>
      <p:ext uri="{BB962C8B-B14F-4D97-AF65-F5344CB8AC3E}">
        <p14:creationId xmlns:p14="http://schemas.microsoft.com/office/powerpoint/2010/main" val="3497736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7AB6D-2792-DA8B-0044-5A28A77E0339}"/>
              </a:ext>
            </a:extLst>
          </p:cNvPr>
          <p:cNvSpPr>
            <a:spLocks noGrp="1"/>
          </p:cNvSpPr>
          <p:nvPr>
            <p:ph type="title"/>
          </p:nvPr>
        </p:nvSpPr>
        <p:spPr>
          <a:xfrm>
            <a:off x="609600" y="464460"/>
            <a:ext cx="10972800" cy="1143000"/>
          </a:xfrm>
        </p:spPr>
        <p:txBody>
          <a:bodyPr wrap="square" anchor="ctr">
            <a:noAutofit/>
          </a:bodyPr>
          <a:lstStyle/>
          <a:p>
            <a:pPr>
              <a:lnSpc>
                <a:spcPct val="90000"/>
              </a:lnSpc>
            </a:pPr>
            <a:r>
              <a:rPr lang="en-US" sz="3400" b="0">
                <a:latin typeface="+mj-lt"/>
                <a:ea typeface="Calibri" panose="020F0502020204030204" pitchFamily="34" charset="0"/>
              </a:rPr>
              <a:t>TURA Program Consideration of Carbon Nanotubes and Nanofibers: </a:t>
            </a:r>
            <a:r>
              <a:rPr lang="en-US" sz="3400">
                <a:latin typeface="+mj-lt"/>
                <a:ea typeface="Calibri" panose="020F0502020204030204" pitchFamily="34" charset="0"/>
              </a:rPr>
              <a:t>Petition</a:t>
            </a:r>
            <a:endParaRPr lang="en-US" sz="3400">
              <a:latin typeface="+mj-lt"/>
              <a:ea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DD10E8F8-2261-EC4E-F902-85748CD1A485}"/>
              </a:ext>
            </a:extLst>
          </p:cNvPr>
          <p:cNvSpPr/>
          <p:nvPr/>
        </p:nvSpPr>
        <p:spPr>
          <a:xfrm>
            <a:off x="799606" y="1607460"/>
            <a:ext cx="4826494" cy="4371637"/>
          </a:xfrm>
          <a:prstGeom prst="rect">
            <a:avLst/>
          </a:prstGeom>
          <a:solidFill>
            <a:srgbClr val="B4C8E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182880" bIns="91440" rtlCol="0" anchor="ctr"/>
          <a:lstStyle/>
          <a:p>
            <a:pPr marL="0" marR="0" lvl="0" indent="0" algn="ctr" defTabSz="109728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a:ln>
                  <a:noFill/>
                </a:ln>
                <a:solidFill>
                  <a:srgbClr val="000000"/>
                </a:solidFill>
                <a:effectLst/>
                <a:uLnTx/>
                <a:uFillTx/>
                <a:cs typeface="Calibri" panose="020F0502020204030204" pitchFamily="34" charset="0"/>
                <a:sym typeface="Arial"/>
              </a:rPr>
              <a:t>June 2020</a:t>
            </a:r>
            <a:br>
              <a:rPr kumimoji="0" lang="en-US" sz="2800" b="0" i="0" u="none" strike="noStrike" kern="0" cap="none" spc="0" normalizeH="0" baseline="0" noProof="0">
                <a:ln>
                  <a:noFill/>
                </a:ln>
                <a:solidFill>
                  <a:srgbClr val="000000"/>
                </a:solidFill>
                <a:effectLst/>
                <a:uLnTx/>
                <a:uFillTx/>
                <a:cs typeface="Calibri" panose="020F0502020204030204" pitchFamily="34" charset="0"/>
                <a:sym typeface="Arial"/>
              </a:rPr>
            </a:br>
            <a:r>
              <a:rPr kumimoji="0" lang="en-US" sz="2400" b="0" i="0" u="none" strike="noStrike" kern="0" cap="none" spc="0" normalizeH="0" baseline="0" noProof="0">
                <a:ln>
                  <a:noFill/>
                </a:ln>
                <a:solidFill>
                  <a:srgbClr val="EEECE1">
                    <a:lumMod val="10000"/>
                  </a:srgbClr>
                </a:solidFill>
                <a:effectLst/>
                <a:uLnTx/>
                <a:uFillTx/>
                <a:cs typeface="Calibri" panose="020F0502020204030204" pitchFamily="34" charset="0"/>
                <a:sym typeface="Arial"/>
              </a:rPr>
              <a:t>P</a:t>
            </a:r>
            <a:r>
              <a:rPr kumimoji="0" lang="en-US" sz="2400" b="0" i="0" u="none" strike="noStrike" kern="1200" cap="none" spc="0" normalizeH="0" baseline="0" noProof="0">
                <a:ln>
                  <a:noFill/>
                </a:ln>
                <a:solidFill>
                  <a:srgbClr val="EEECE1">
                    <a:lumMod val="10000"/>
                  </a:srgbClr>
                </a:solidFill>
                <a:effectLst/>
                <a:uLnTx/>
                <a:uFillTx/>
                <a:cs typeface="Calibri" panose="020F0502020204030204" pitchFamily="34" charset="0"/>
                <a:sym typeface="Arial"/>
              </a:rPr>
              <a:t>etition filed </a:t>
            </a:r>
            <a:r>
              <a:rPr kumimoji="0" lang="en-US" sz="2400" b="0" i="0" u="none" strike="noStrike" kern="0" cap="none" spc="0" normalizeH="0" baseline="0" noProof="0">
                <a:ln>
                  <a:noFill/>
                </a:ln>
                <a:solidFill>
                  <a:srgbClr val="EEECE1">
                    <a:lumMod val="10000"/>
                  </a:srgbClr>
                </a:solidFill>
                <a:effectLst/>
                <a:uLnTx/>
                <a:uFillTx/>
                <a:cs typeface="Calibri" panose="020F0502020204030204" pitchFamily="34" charset="0"/>
                <a:sym typeface="Arial"/>
              </a:rPr>
              <a:t>by</a:t>
            </a:r>
            <a:r>
              <a:rPr kumimoji="0" lang="en-US" sz="2400" b="0" i="0" u="none" strike="noStrike" kern="1200" cap="none" spc="0" normalizeH="0" baseline="0" noProof="0">
                <a:ln>
                  <a:noFill/>
                </a:ln>
                <a:solidFill>
                  <a:srgbClr val="EEECE1">
                    <a:lumMod val="10000"/>
                  </a:srgbClr>
                </a:solidFill>
                <a:effectLst/>
                <a:uLnTx/>
                <a:uFillTx/>
                <a:cs typeface="Calibri" panose="020F0502020204030204" pitchFamily="34" charset="0"/>
                <a:sym typeface="Arial"/>
              </a:rPr>
              <a:t> Clean Water Action (CWA) and Public Employees for Environmental Responsibility (PEER) to list Carbon Nanotubes (CNT) and Carbon Nanofibers (CNF) under TURA</a:t>
            </a:r>
            <a:endParaRPr kumimoji="0" lang="en-US" sz="2800" b="0" i="0" u="none" strike="noStrike" kern="0" cap="none" spc="0" normalizeH="0" baseline="0" noProof="0">
              <a:ln>
                <a:noFill/>
              </a:ln>
              <a:solidFill>
                <a:srgbClr val="EEECE1">
                  <a:lumMod val="10000"/>
                </a:srgbClr>
              </a:solidFill>
              <a:effectLst/>
              <a:uLnTx/>
              <a:uFillTx/>
              <a:cs typeface="Calibri" panose="020F0502020204030204" pitchFamily="34" charset="0"/>
              <a:sym typeface="Arial"/>
            </a:endParaRPr>
          </a:p>
        </p:txBody>
      </p:sp>
      <p:sp>
        <p:nvSpPr>
          <p:cNvPr id="16" name="TextBox 15">
            <a:extLst>
              <a:ext uri="{FF2B5EF4-FFF2-40B4-BE49-F238E27FC236}">
                <a16:creationId xmlns:a16="http://schemas.microsoft.com/office/drawing/2014/main" id="{2E5C1659-9402-5B43-2278-1B28B4715275}"/>
              </a:ext>
            </a:extLst>
          </p:cNvPr>
          <p:cNvSpPr txBox="1"/>
          <p:nvPr/>
        </p:nvSpPr>
        <p:spPr>
          <a:xfrm>
            <a:off x="6096000" y="1771568"/>
            <a:ext cx="5486400" cy="4739759"/>
          </a:xfrm>
          <a:prstGeom prst="rect">
            <a:avLst/>
          </a:prstGeom>
          <a:noFill/>
        </p:spPr>
        <p:txBody>
          <a:bodyPr wrap="square" lIns="91440" tIns="45720" rIns="91440" bIns="45720" rtlCol="0" anchor="t">
            <a:spAutoFit/>
          </a:bodyPr>
          <a:lstStyle/>
          <a:p>
            <a:pPr marL="344806" marR="0" lvl="0" indent="-344806" algn="l" defTabSz="1097280" rtl="0" eaLnBrk="1" fontAlgn="auto" latinLnBrk="0" hangingPunct="1">
              <a:lnSpc>
                <a:spcPct val="125000"/>
              </a:lnSpc>
              <a:spcBef>
                <a:spcPts val="0"/>
              </a:spcBef>
              <a:spcAft>
                <a:spcPts val="1200"/>
              </a:spcAft>
              <a:buClrTx/>
              <a:buSzTx/>
              <a:buFont typeface="Arial" panose="020B0604020202020204" pitchFamily="34" charset="0"/>
              <a:buChar char="•"/>
              <a:tabLst/>
              <a:defRPr/>
            </a:pPr>
            <a:r>
              <a:rPr kumimoji="0" lang="en-US" sz="2580" b="0" i="0" u="none" strike="noStrike" kern="0" cap="none" spc="0" normalizeH="0" baseline="0" noProof="0">
                <a:ln>
                  <a:noFill/>
                </a:ln>
                <a:solidFill>
                  <a:srgbClr val="000000"/>
                </a:solidFill>
                <a:effectLst/>
                <a:uLnTx/>
                <a:uFillTx/>
                <a:cs typeface="Calibri" panose="020F0502020204030204" pitchFamily="34" charset="0"/>
                <a:sym typeface="Arial"/>
              </a:rPr>
              <a:t>Requested to list Carbon Nanotubes and Carbon Nanofibers as Higher Hazard Substances</a:t>
            </a:r>
            <a:endParaRPr kumimoji="0" lang="en-US" sz="1700" b="0" i="0" u="none" strike="noStrike" kern="0" cap="none" spc="0" normalizeH="0" baseline="0" noProof="0">
              <a:ln>
                <a:noFill/>
              </a:ln>
              <a:solidFill>
                <a:srgbClr val="000000"/>
              </a:solidFill>
              <a:effectLst/>
              <a:uLnTx/>
              <a:uFillTx/>
              <a:cs typeface="Calibri" panose="020F0502020204030204" pitchFamily="34" charset="0"/>
              <a:sym typeface="Arial"/>
            </a:endParaRPr>
          </a:p>
          <a:p>
            <a:pPr marL="342138" marR="0" lvl="0" indent="-342138" algn="l" defTabSz="1097280" rtl="0" eaLnBrk="1" fontAlgn="auto" latinLnBrk="0" hangingPunct="1">
              <a:lnSpc>
                <a:spcPct val="125000"/>
              </a:lnSpc>
              <a:spcBef>
                <a:spcPts val="0"/>
              </a:spcBef>
              <a:spcAft>
                <a:spcPts val="1200"/>
              </a:spcAft>
              <a:buClrTx/>
              <a:buSzTx/>
              <a:buFont typeface="Arial" panose="020B0604020202020204" pitchFamily="34" charset="0"/>
              <a:buChar char="•"/>
              <a:tabLst/>
              <a:defRPr/>
            </a:pPr>
            <a:r>
              <a:rPr kumimoji="0" lang="en-US" sz="2580" b="0" i="0" u="none" strike="noStrike" kern="0" cap="none" spc="0" normalizeH="0" baseline="0" noProof="0">
                <a:ln>
                  <a:noFill/>
                </a:ln>
                <a:solidFill>
                  <a:srgbClr val="000000"/>
                </a:solidFill>
                <a:effectLst/>
                <a:uLnTx/>
                <a:uFillTx/>
                <a:cs typeface="Calibri" panose="020F0502020204030204" pitchFamily="34" charset="0"/>
                <a:sym typeface="Arial"/>
              </a:rPr>
              <a:t>Proposed to include CNTs and CNFs on TURA list as a group</a:t>
            </a:r>
          </a:p>
          <a:p>
            <a:pPr marL="342138" marR="0" lvl="0" indent="-342138" algn="l" defTabSz="1097280" rtl="0" eaLnBrk="1" fontAlgn="auto" latinLnBrk="0" hangingPunct="1">
              <a:lnSpc>
                <a:spcPct val="125000"/>
              </a:lnSpc>
              <a:spcBef>
                <a:spcPts val="0"/>
              </a:spcBef>
              <a:spcAft>
                <a:spcPts val="1200"/>
              </a:spcAft>
              <a:buClr>
                <a:srgbClr val="000000"/>
              </a:buClr>
              <a:buSzTx/>
              <a:buFont typeface="Arial" panose="020B0604020202020204" pitchFamily="34" charset="0"/>
              <a:buChar char="•"/>
              <a:tabLst/>
              <a:defRPr/>
            </a:pPr>
            <a:r>
              <a:rPr kumimoji="0" lang="en-US" sz="2580" b="0" i="0" u="none" strike="noStrike" kern="0" cap="none" spc="0" normalizeH="0" baseline="0" noProof="0">
                <a:ln>
                  <a:noFill/>
                </a:ln>
                <a:solidFill>
                  <a:srgbClr val="000000"/>
                </a:solidFill>
                <a:effectLst/>
                <a:uLnTx/>
                <a:uFillTx/>
                <a:cs typeface="Calibri" panose="020F0502020204030204" pitchFamily="34" charset="0"/>
                <a:sym typeface="Arial"/>
              </a:rPr>
              <a:t>Requested 100g reporting threshold</a:t>
            </a:r>
          </a:p>
          <a:p>
            <a:pPr marL="0" marR="0" lvl="0" indent="0" algn="l" defTabSz="109728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4025497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7AB6D-2792-DA8B-0044-5A28A77E0339}"/>
              </a:ext>
            </a:extLst>
          </p:cNvPr>
          <p:cNvSpPr>
            <a:spLocks noGrp="1"/>
          </p:cNvSpPr>
          <p:nvPr>
            <p:ph type="title"/>
          </p:nvPr>
        </p:nvSpPr>
        <p:spPr>
          <a:xfrm>
            <a:off x="77002" y="417140"/>
            <a:ext cx="12012329" cy="1143000"/>
          </a:xfrm>
        </p:spPr>
        <p:txBody>
          <a:bodyPr wrap="square" anchor="ctr">
            <a:noAutofit/>
          </a:bodyPr>
          <a:lstStyle/>
          <a:p>
            <a:pPr>
              <a:lnSpc>
                <a:spcPct val="90000"/>
              </a:lnSpc>
            </a:pPr>
            <a:r>
              <a:rPr lang="en-US" sz="2800" b="0">
                <a:latin typeface="+mj-lt"/>
                <a:ea typeface="Calibri" panose="020F0502020204030204" pitchFamily="34" charset="0"/>
              </a:rPr>
              <a:t>TURA Program Consideration of Carbon Nanotubes and Nanofibers: </a:t>
            </a:r>
            <a:r>
              <a:rPr lang="en-US" sz="2800">
                <a:latin typeface="+mj-lt"/>
                <a:ea typeface="Calibri" panose="020F0502020204030204" pitchFamily="34" charset="0"/>
              </a:rPr>
              <a:t>Recommendation from the TURA Science Advisory Board (SAB)</a:t>
            </a:r>
            <a:endParaRPr lang="en-US" sz="2800">
              <a:latin typeface="+mj-lt"/>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E6EBE570-1E1C-ED8E-D8CF-6310D34653A7}"/>
              </a:ext>
            </a:extLst>
          </p:cNvPr>
          <p:cNvSpPr/>
          <p:nvPr/>
        </p:nvSpPr>
        <p:spPr>
          <a:xfrm>
            <a:off x="340427" y="1714500"/>
            <a:ext cx="4267432" cy="4572000"/>
          </a:xfrm>
          <a:prstGeom prst="rect">
            <a:avLst/>
          </a:prstGeom>
          <a:solidFill>
            <a:srgbClr val="B4C8E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algn="ctr" defTabSz="1097280">
              <a:buClr>
                <a:srgbClr val="000000"/>
              </a:buClr>
              <a:defRPr/>
            </a:pPr>
            <a:r>
              <a:rPr kumimoji="0" lang="en-US" sz="2600" b="0" i="0" u="none" strike="noStrike" kern="0" cap="none" spc="0" normalizeH="0" baseline="0" noProof="0">
                <a:ln>
                  <a:noFill/>
                </a:ln>
                <a:solidFill>
                  <a:srgbClr val="000000"/>
                </a:solidFill>
                <a:effectLst/>
                <a:uLnTx/>
                <a:uFillTx/>
                <a:ea typeface="+mn-ea"/>
                <a:cs typeface="Calibri"/>
                <a:sym typeface="Arial"/>
              </a:rPr>
              <a:t>TURA Science Advisory Board recommends Multi-Walled Carbon Nanotubes</a:t>
            </a:r>
            <a:r>
              <a:rPr lang="en-US" sz="2600" kern="0">
                <a:solidFill>
                  <a:srgbClr val="000000"/>
                </a:solidFill>
                <a:cs typeface="Calibri"/>
                <a:sym typeface="Arial"/>
              </a:rPr>
              <a:t> (MWCNT),</a:t>
            </a:r>
            <a:r>
              <a:rPr kumimoji="0" lang="en-US" sz="2600" b="0" i="0" u="none" strike="noStrike" kern="0" cap="none" spc="0" normalizeH="0" baseline="0" noProof="0">
                <a:ln>
                  <a:noFill/>
                </a:ln>
                <a:solidFill>
                  <a:srgbClr val="000000"/>
                </a:solidFill>
                <a:effectLst/>
                <a:uLnTx/>
                <a:uFillTx/>
                <a:ea typeface="+mn-ea"/>
                <a:cs typeface="Calibri"/>
                <a:sym typeface="Arial"/>
              </a:rPr>
              <a:t> Single-Walled Carbon Nanotubes</a:t>
            </a:r>
            <a:r>
              <a:rPr lang="en-US" sz="2600" kern="0">
                <a:solidFill>
                  <a:srgbClr val="000000"/>
                </a:solidFill>
                <a:cs typeface="Calibri"/>
                <a:sym typeface="Arial"/>
              </a:rPr>
              <a:t> (SWCNT),</a:t>
            </a:r>
            <a:r>
              <a:rPr kumimoji="0" lang="en-US" sz="2600" b="0" i="0" u="none" strike="noStrike" kern="0" cap="none" spc="0" normalizeH="0" baseline="0" noProof="0">
                <a:ln>
                  <a:noFill/>
                </a:ln>
                <a:solidFill>
                  <a:srgbClr val="000000"/>
                </a:solidFill>
                <a:effectLst/>
                <a:uLnTx/>
                <a:uFillTx/>
                <a:ea typeface="+mn-ea"/>
                <a:cs typeface="Calibri"/>
                <a:sym typeface="Arial"/>
              </a:rPr>
              <a:t> and Carbon Nanofibers</a:t>
            </a:r>
            <a:r>
              <a:rPr lang="en-US" sz="2600" kern="0">
                <a:solidFill>
                  <a:srgbClr val="000000"/>
                </a:solidFill>
                <a:cs typeface="Calibri"/>
                <a:sym typeface="Arial"/>
              </a:rPr>
              <a:t> be</a:t>
            </a:r>
            <a:r>
              <a:rPr kumimoji="0" lang="en-US" sz="2600" b="0" i="0" u="none" strike="noStrike" kern="0" cap="none" spc="0" normalizeH="0" baseline="0" noProof="0">
                <a:ln>
                  <a:noFill/>
                </a:ln>
                <a:solidFill>
                  <a:srgbClr val="000000"/>
                </a:solidFill>
                <a:effectLst/>
                <a:uLnTx/>
                <a:uFillTx/>
                <a:ea typeface="+mn-ea"/>
                <a:cs typeface="Calibri"/>
                <a:sym typeface="Arial"/>
              </a:rPr>
              <a:t> </a:t>
            </a:r>
            <a:r>
              <a:rPr kumimoji="0" lang="en-US" sz="2600" b="1" i="0" u="none" strike="noStrike" kern="0" cap="none" spc="0" normalizeH="0" baseline="0" noProof="0">
                <a:ln>
                  <a:noFill/>
                </a:ln>
                <a:solidFill>
                  <a:srgbClr val="000000"/>
                </a:solidFill>
                <a:effectLst/>
                <a:uLnTx/>
                <a:uFillTx/>
                <a:ea typeface="+mn-ea"/>
                <a:cs typeface="Calibri"/>
                <a:sym typeface="Arial"/>
              </a:rPr>
              <a:t>added as three distinct categories </a:t>
            </a:r>
            <a:r>
              <a:rPr kumimoji="0" lang="en-US" sz="2600" b="0" i="0" u="none" strike="noStrike" kern="0" cap="none" spc="0" normalizeH="0" baseline="0" noProof="0">
                <a:ln>
                  <a:noFill/>
                </a:ln>
                <a:solidFill>
                  <a:srgbClr val="000000"/>
                </a:solidFill>
                <a:effectLst/>
                <a:uLnTx/>
                <a:uFillTx/>
                <a:ea typeface="+mn-ea"/>
                <a:cs typeface="Calibri"/>
                <a:sym typeface="Arial"/>
              </a:rPr>
              <a:t>to the TURA List of Toxic Substances</a:t>
            </a:r>
            <a:endParaRPr kumimoji="0" lang="en-US" sz="2600" b="0" i="0" u="none" strike="noStrike" kern="0" cap="none" spc="0" normalizeH="0" baseline="0" noProof="0">
              <a:ln>
                <a:noFill/>
              </a:ln>
              <a:solidFill>
                <a:srgbClr val="EEECE1">
                  <a:lumMod val="10000"/>
                </a:srgbClr>
              </a:solidFill>
              <a:effectLst/>
              <a:uLnTx/>
              <a:uFillTx/>
              <a:ea typeface="+mn-ea"/>
              <a:cs typeface="Calibri"/>
              <a:sym typeface="Arial"/>
            </a:endParaRPr>
          </a:p>
        </p:txBody>
      </p:sp>
      <p:sp>
        <p:nvSpPr>
          <p:cNvPr id="7" name="TextBox 6">
            <a:extLst>
              <a:ext uri="{FF2B5EF4-FFF2-40B4-BE49-F238E27FC236}">
                <a16:creationId xmlns:a16="http://schemas.microsoft.com/office/drawing/2014/main" id="{6F2E2E52-4F57-0337-7D6D-8AB04A930C0C}"/>
              </a:ext>
            </a:extLst>
          </p:cNvPr>
          <p:cNvSpPr txBox="1"/>
          <p:nvPr/>
        </p:nvSpPr>
        <p:spPr>
          <a:xfrm>
            <a:off x="4607859" y="1866507"/>
            <a:ext cx="7243714" cy="4742837"/>
          </a:xfrm>
          <a:prstGeom prst="rect">
            <a:avLst/>
          </a:prstGeom>
          <a:noFill/>
        </p:spPr>
        <p:txBody>
          <a:bodyPr wrap="square" lIns="109728" tIns="54864" rIns="109728" bIns="54864" rtlCol="0" anchor="t">
            <a:spAutoFit/>
          </a:bodyPr>
          <a:lstStyle/>
          <a:p>
            <a:pPr marL="433578" marR="0" lvl="0" indent="-342138" algn="l" defTabSz="109728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2600" b="0" i="0" u="none" strike="noStrike" kern="0" cap="none" spc="0" normalizeH="0" baseline="0" noProof="0">
                <a:ln>
                  <a:noFill/>
                </a:ln>
                <a:solidFill>
                  <a:srgbClr val="000000"/>
                </a:solidFill>
                <a:effectLst/>
                <a:uLnTx/>
                <a:uFillTx/>
                <a:ea typeface="+mn-ea"/>
                <a:cs typeface="Calibri"/>
                <a:sym typeface="Arial"/>
              </a:rPr>
              <a:t>Recommended MWCNT category be listed as HHS with lower threshold</a:t>
            </a:r>
          </a:p>
          <a:p>
            <a:pPr marL="890778" marR="0" lvl="1" indent="-342138" algn="l" defTabSz="109728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2000" b="0" i="0" u="none" strike="noStrike" kern="0" cap="none" spc="0" normalizeH="0" baseline="0" noProof="0">
                <a:ln>
                  <a:noFill/>
                </a:ln>
                <a:solidFill>
                  <a:srgbClr val="000000"/>
                </a:solidFill>
                <a:effectLst/>
                <a:uLnTx/>
                <a:uFillTx/>
                <a:ea typeface="+mn-ea"/>
                <a:cs typeface="Calibri"/>
                <a:sym typeface="Arial"/>
              </a:rPr>
              <a:t>Evidence of pulmonary toxicity, lung cancer, mesothelioma and environmental persistence. Concerns for genotoxicity and toxic environmental degradation products. </a:t>
            </a:r>
            <a:endParaRPr kumimoji="0" lang="en-US" sz="2000" b="1" i="0" u="none" strike="noStrike" kern="0" cap="none" spc="0" normalizeH="0" baseline="0" noProof="0">
              <a:ln>
                <a:noFill/>
              </a:ln>
              <a:solidFill>
                <a:srgbClr val="000000"/>
              </a:solidFill>
              <a:effectLst/>
              <a:uLnTx/>
              <a:uFillTx/>
              <a:ea typeface="+mn-ea"/>
              <a:cs typeface="Calibri" panose="020F0502020204030204" pitchFamily="34" charset="0"/>
              <a:sym typeface="Arial"/>
            </a:endParaRPr>
          </a:p>
          <a:p>
            <a:pPr marL="376428" marR="0" lvl="0" indent="-284988" algn="l" defTabSz="109728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2600" b="0" i="0" u="none" strike="noStrike" kern="0" cap="none" spc="0" normalizeH="0" baseline="0" noProof="0">
                <a:ln>
                  <a:noFill/>
                </a:ln>
                <a:solidFill>
                  <a:srgbClr val="000000"/>
                </a:solidFill>
                <a:effectLst/>
                <a:uLnTx/>
                <a:uFillTx/>
                <a:ea typeface="+mn-ea"/>
                <a:cs typeface="Calibri"/>
                <a:sym typeface="Arial"/>
              </a:rPr>
              <a:t>Recommended listing SWCNT and CNF as standard categories</a:t>
            </a:r>
          </a:p>
          <a:p>
            <a:pPr marL="833628" marR="0" lvl="1" indent="-284988" algn="l" defTabSz="109728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2000" b="1" i="0" u="none" strike="noStrike" kern="0" cap="none" spc="0" normalizeH="0" baseline="0" noProof="0">
                <a:ln>
                  <a:noFill/>
                </a:ln>
                <a:solidFill>
                  <a:srgbClr val="000000"/>
                </a:solidFill>
                <a:effectLst/>
                <a:uLnTx/>
                <a:uFillTx/>
                <a:ea typeface="+mn-ea"/>
                <a:cs typeface="Calibri"/>
                <a:sym typeface="Arial"/>
              </a:rPr>
              <a:t>SWCNT</a:t>
            </a:r>
            <a:r>
              <a:rPr kumimoji="0" lang="en-US" sz="2000" b="0" i="0" u="none" strike="noStrike" kern="0" cap="none" spc="0" normalizeH="0" baseline="0" noProof="0">
                <a:ln>
                  <a:noFill/>
                </a:ln>
                <a:solidFill>
                  <a:srgbClr val="000000"/>
                </a:solidFill>
                <a:effectLst/>
                <a:uLnTx/>
                <a:uFillTx/>
                <a:ea typeface="+mn-ea"/>
                <a:cs typeface="Calibri"/>
                <a:sym typeface="Arial"/>
              </a:rPr>
              <a:t> - evidence of pulmonary toxicity and environmental persistence. Concerns for reactive oxygen species (ROS) production and DNA damage.</a:t>
            </a:r>
          </a:p>
          <a:p>
            <a:pPr marL="833628" marR="0" lvl="1" indent="-284988" algn="l" defTabSz="1097280" rtl="0" eaLnBrk="1" fontAlgn="auto" latinLnBrk="0" hangingPunct="1">
              <a:lnSpc>
                <a:spcPct val="100000"/>
              </a:lnSpc>
              <a:spcBef>
                <a:spcPts val="0"/>
              </a:spcBef>
              <a:spcAft>
                <a:spcPts val="600"/>
              </a:spcAft>
              <a:buClr>
                <a:srgbClr val="000000"/>
              </a:buClr>
              <a:buSzTx/>
              <a:buFont typeface="Arial" panose="020B0604020202020204" pitchFamily="34" charset="0"/>
              <a:buChar char="•"/>
              <a:tabLst/>
              <a:defRPr/>
            </a:pPr>
            <a:r>
              <a:rPr kumimoji="0" lang="en-US" sz="2000" b="1" i="0" u="none" strike="noStrike" kern="0" cap="none" spc="0" normalizeH="0" baseline="0" noProof="0">
                <a:ln>
                  <a:noFill/>
                </a:ln>
                <a:solidFill>
                  <a:srgbClr val="000000"/>
                </a:solidFill>
                <a:effectLst/>
                <a:uLnTx/>
                <a:uFillTx/>
                <a:ea typeface="+mn-ea"/>
                <a:cs typeface="Calibri"/>
                <a:sym typeface="Arial"/>
              </a:rPr>
              <a:t>CNF </a:t>
            </a:r>
            <a:r>
              <a:rPr kumimoji="0" lang="en-US" sz="2000" b="0" i="0" u="none" strike="noStrike" kern="0" cap="none" spc="0" normalizeH="0" baseline="0" noProof="0">
                <a:ln>
                  <a:noFill/>
                </a:ln>
                <a:solidFill>
                  <a:srgbClr val="000000"/>
                </a:solidFill>
                <a:effectLst/>
                <a:uLnTx/>
                <a:uFillTx/>
                <a:ea typeface="+mn-ea"/>
                <a:cs typeface="Calibri"/>
                <a:sym typeface="Arial"/>
              </a:rPr>
              <a:t>- evidence of pulmonary toxicity.</a:t>
            </a:r>
          </a:p>
          <a:p>
            <a:pPr marL="0" marR="0" lvl="0" indent="0" algn="l" defTabSz="1097280" rtl="0" eaLnBrk="1" fontAlgn="auto" latinLnBrk="0" hangingPunct="1">
              <a:lnSpc>
                <a:spcPct val="100000"/>
              </a:lnSpc>
              <a:spcBef>
                <a:spcPts val="0"/>
              </a:spcBef>
              <a:spcAft>
                <a:spcPts val="0"/>
              </a:spcAft>
              <a:buClr>
                <a:srgbClr val="000000"/>
              </a:buClr>
              <a:buSzTx/>
              <a:buFontTx/>
              <a:buNone/>
              <a:tabLst/>
              <a:defRPr/>
            </a:pPr>
            <a:endParaRPr kumimoji="0" lang="en-US" sz="12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361562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96727-CBE4-CC34-6CF9-4DD2423DD5F2}"/>
              </a:ext>
            </a:extLst>
          </p:cNvPr>
          <p:cNvSpPr>
            <a:spLocks noGrp="1"/>
          </p:cNvSpPr>
          <p:nvPr>
            <p:ph type="title"/>
          </p:nvPr>
        </p:nvSpPr>
        <p:spPr/>
        <p:txBody>
          <a:bodyPr/>
          <a:lstStyle/>
          <a:p>
            <a:r>
              <a:rPr lang="en-US">
                <a:solidFill>
                  <a:schemeClr val="accent1"/>
                </a:solidFill>
              </a:rPr>
              <a:t>CNT/CNF Hazards focused on by SAB </a:t>
            </a:r>
          </a:p>
        </p:txBody>
      </p:sp>
      <p:sp>
        <p:nvSpPr>
          <p:cNvPr id="3" name="Content Placeholder 2">
            <a:extLst>
              <a:ext uri="{FF2B5EF4-FFF2-40B4-BE49-F238E27FC236}">
                <a16:creationId xmlns:a16="http://schemas.microsoft.com/office/drawing/2014/main" id="{EED6DAAF-0E0C-C53C-EEDE-125576F3E7C2}"/>
              </a:ext>
            </a:extLst>
          </p:cNvPr>
          <p:cNvSpPr>
            <a:spLocks noGrp="1"/>
          </p:cNvSpPr>
          <p:nvPr>
            <p:ph idx="1"/>
          </p:nvPr>
        </p:nvSpPr>
        <p:spPr>
          <a:xfrm>
            <a:off x="448733" y="1481668"/>
            <a:ext cx="11446935" cy="5113866"/>
          </a:xfrm>
        </p:spPr>
        <p:txBody>
          <a:bodyPr vert="horz" lIns="91440" tIns="45720" rIns="91440" bIns="45720" rtlCol="0" anchor="t">
            <a:normAutofit fontScale="92500" lnSpcReduction="10000"/>
          </a:bodyPr>
          <a:lstStyle/>
          <a:p>
            <a:pPr marL="0" indent="0">
              <a:buNone/>
            </a:pPr>
            <a:r>
              <a:rPr lang="en-US">
                <a:solidFill>
                  <a:schemeClr val="accent1"/>
                </a:solidFill>
              </a:rPr>
              <a:t>Pulmonary Toxicity</a:t>
            </a:r>
          </a:p>
          <a:p>
            <a:pPr lvl="1"/>
            <a:r>
              <a:rPr lang="en-US">
                <a:solidFill>
                  <a:srgbClr val="000000"/>
                </a:solidFill>
                <a:cs typeface="Calibri" panose="020F0502020204030204" pitchFamily="34" charset="0"/>
              </a:rPr>
              <a:t>Extensive evidence of pulmonary toxicity including pulmonary inflammation and fibrosis for MWCNT, extending to evidence of carcinogenicity (IARC 2B) and mesothelioma. Solid evidence for SWCNT and CNF</a:t>
            </a:r>
            <a:endParaRPr lang="en-US">
              <a:solidFill>
                <a:srgbClr val="000000"/>
              </a:solidFill>
              <a:latin typeface="Calibri" panose="020F0502020204030204" pitchFamily="34" charset="0"/>
              <a:cs typeface="Calibri" panose="020F0502020204030204" pitchFamily="34" charset="0"/>
            </a:endParaRPr>
          </a:p>
          <a:p>
            <a:pPr marL="0" indent="0">
              <a:buNone/>
            </a:pPr>
            <a:endParaRPr lang="en-US" sz="900">
              <a:solidFill>
                <a:schemeClr val="accent1"/>
              </a:solidFill>
              <a:ea typeface="Calibri"/>
              <a:cs typeface="Calibri"/>
            </a:endParaRPr>
          </a:p>
          <a:p>
            <a:pPr marL="0" indent="0">
              <a:buNone/>
            </a:pPr>
            <a:r>
              <a:rPr lang="en-US">
                <a:solidFill>
                  <a:schemeClr val="accent1"/>
                </a:solidFill>
                <a:ea typeface="Calibri"/>
                <a:cs typeface="Calibri"/>
              </a:rPr>
              <a:t>Genotoxicity</a:t>
            </a:r>
          </a:p>
          <a:p>
            <a:pPr lvl="1"/>
            <a:r>
              <a:rPr lang="en-US">
                <a:solidFill>
                  <a:srgbClr val="000000"/>
                </a:solidFill>
                <a:cs typeface="Calibri" panose="020F0502020204030204" pitchFamily="34" charset="0"/>
              </a:rPr>
              <a:t>MWCNT showed DNA damage and/or micronuclei formation</a:t>
            </a:r>
          </a:p>
          <a:p>
            <a:pPr lvl="1"/>
            <a:r>
              <a:rPr lang="en-US">
                <a:solidFill>
                  <a:srgbClr val="000000"/>
                </a:solidFill>
                <a:cs typeface="Calibri" panose="020F0502020204030204" pitchFamily="34" charset="0"/>
              </a:rPr>
              <a:t>SWCNT showed  DNA damage and/or Reactive Oxygen Species (ROS)</a:t>
            </a:r>
          </a:p>
          <a:p>
            <a:pPr lvl="1"/>
            <a:endParaRPr lang="en-US">
              <a:solidFill>
                <a:srgbClr val="000000"/>
              </a:solidFill>
              <a:latin typeface="Calibri" panose="020F0502020204030204" pitchFamily="34" charset="0"/>
              <a:cs typeface="Calibri" panose="020F0502020204030204" pitchFamily="34" charset="0"/>
            </a:endParaRPr>
          </a:p>
          <a:p>
            <a:pPr marL="0" indent="0">
              <a:buNone/>
            </a:pPr>
            <a:r>
              <a:rPr lang="en-US">
                <a:solidFill>
                  <a:schemeClr val="accent1"/>
                </a:solidFill>
              </a:rPr>
              <a:t>Environmental Persistence</a:t>
            </a:r>
          </a:p>
          <a:p>
            <a:pPr lvl="1"/>
            <a:r>
              <a:rPr lang="en-US">
                <a:solidFill>
                  <a:srgbClr val="000000"/>
                </a:solidFill>
                <a:cs typeface="Calibri" panose="020F0502020204030204" pitchFamily="34" charset="0"/>
              </a:rPr>
              <a:t>Solid evidence for MWCNT and SWCNT. No studies for CNF.</a:t>
            </a:r>
          </a:p>
          <a:p>
            <a:pPr marL="457200" lvl="1" indent="0">
              <a:buNone/>
            </a:pPr>
            <a:endParaRPr lang="en-US"/>
          </a:p>
          <a:p>
            <a:endParaRPr lang="en-US">
              <a:solidFill>
                <a:srgbClr val="000000"/>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9C10F579-137C-3BE5-6792-9A00AF25D1F4}"/>
              </a:ext>
              <a:ext uri="{C183D7F6-B498-43B3-948B-1728B52AA6E4}">
                <adec:decorative xmlns:adec="http://schemas.microsoft.com/office/drawing/2017/decorative" val="1"/>
              </a:ext>
            </a:extLst>
          </p:cNvPr>
          <p:cNvCxnSpPr/>
          <p:nvPr/>
        </p:nvCxnSpPr>
        <p:spPr>
          <a:xfrm>
            <a:off x="685800" y="3149600"/>
            <a:ext cx="106680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CD3A0EAA-F7B7-580F-245D-089088F4AFA0}"/>
              </a:ext>
              <a:ext uri="{C183D7F6-B498-43B3-948B-1728B52AA6E4}">
                <adec:decorative xmlns:adec="http://schemas.microsoft.com/office/drawing/2017/decorative" val="1"/>
              </a:ext>
            </a:extLst>
          </p:cNvPr>
          <p:cNvCxnSpPr/>
          <p:nvPr/>
        </p:nvCxnSpPr>
        <p:spPr>
          <a:xfrm>
            <a:off x="685800" y="4936067"/>
            <a:ext cx="106680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8294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0B356-6781-8140-BF24-D80BDFE28F8F}"/>
              </a:ext>
            </a:extLst>
          </p:cNvPr>
          <p:cNvSpPr>
            <a:spLocks noGrp="1"/>
          </p:cNvSpPr>
          <p:nvPr>
            <p:ph type="title"/>
          </p:nvPr>
        </p:nvSpPr>
        <p:spPr>
          <a:xfrm>
            <a:off x="248263" y="168412"/>
            <a:ext cx="12192001" cy="966553"/>
          </a:xfrm>
        </p:spPr>
        <p:txBody>
          <a:bodyPr>
            <a:normAutofit/>
          </a:bodyPr>
          <a:lstStyle/>
          <a:p>
            <a:r>
              <a:rPr lang="en-US" sz="4000">
                <a:solidFill>
                  <a:srgbClr val="416FB3"/>
                </a:solidFill>
                <a:ea typeface="Calibri" panose="020F0502020204030204" pitchFamily="34" charset="0"/>
                <a:cs typeface="Calibri" panose="020F0502020204030204" pitchFamily="34" charset="0"/>
              </a:rPr>
              <a:t>Key Studies Reviewed during SAB Discussions</a:t>
            </a:r>
          </a:p>
        </p:txBody>
      </p:sp>
      <p:graphicFrame>
        <p:nvGraphicFramePr>
          <p:cNvPr id="4" name="Table 3" descr="A table of Key Studies Reviewed During the Science Advisory Board Discussions with listings by end point, for multi-walled carbon nanotubes, single-walled carbon nanotubes, and carbon nanofibers.">
            <a:extLst>
              <a:ext uri="{FF2B5EF4-FFF2-40B4-BE49-F238E27FC236}">
                <a16:creationId xmlns:a16="http://schemas.microsoft.com/office/drawing/2014/main" id="{9909C4D7-DFE2-0E58-72E8-FFB1EC7C9E90}"/>
              </a:ext>
            </a:extLst>
          </p:cNvPr>
          <p:cNvGraphicFramePr>
            <a:graphicFrameLocks noGrp="1"/>
          </p:cNvGraphicFramePr>
          <p:nvPr>
            <p:extLst>
              <p:ext uri="{D42A27DB-BD31-4B8C-83A1-F6EECF244321}">
                <p14:modId xmlns:p14="http://schemas.microsoft.com/office/powerpoint/2010/main" val="2772983020"/>
              </p:ext>
            </p:extLst>
          </p:nvPr>
        </p:nvGraphicFramePr>
        <p:xfrm>
          <a:off x="248269" y="947075"/>
          <a:ext cx="11695468" cy="5842000"/>
        </p:xfrm>
        <a:graphic>
          <a:graphicData uri="http://schemas.openxmlformats.org/drawingml/2006/table">
            <a:tbl>
              <a:tblPr firstRow="1" firstCol="1" bandRow="1">
                <a:tableStyleId>{5940675A-B579-460E-94D1-54222C63F5DA}</a:tableStyleId>
              </a:tblPr>
              <a:tblGrid>
                <a:gridCol w="2272193">
                  <a:extLst>
                    <a:ext uri="{9D8B030D-6E8A-4147-A177-3AD203B41FA5}">
                      <a16:colId xmlns:a16="http://schemas.microsoft.com/office/drawing/2014/main" val="667301550"/>
                    </a:ext>
                  </a:extLst>
                </a:gridCol>
                <a:gridCol w="3423138">
                  <a:extLst>
                    <a:ext uri="{9D8B030D-6E8A-4147-A177-3AD203B41FA5}">
                      <a16:colId xmlns:a16="http://schemas.microsoft.com/office/drawing/2014/main" val="3600815221"/>
                    </a:ext>
                  </a:extLst>
                </a:gridCol>
                <a:gridCol w="3259015">
                  <a:extLst>
                    <a:ext uri="{9D8B030D-6E8A-4147-A177-3AD203B41FA5}">
                      <a16:colId xmlns:a16="http://schemas.microsoft.com/office/drawing/2014/main" val="39669901"/>
                    </a:ext>
                  </a:extLst>
                </a:gridCol>
                <a:gridCol w="2741122">
                  <a:extLst>
                    <a:ext uri="{9D8B030D-6E8A-4147-A177-3AD203B41FA5}">
                      <a16:colId xmlns:a16="http://schemas.microsoft.com/office/drawing/2014/main" val="391394604"/>
                    </a:ext>
                  </a:extLst>
                </a:gridCol>
              </a:tblGrid>
              <a:tr h="257687">
                <a:tc>
                  <a:txBody>
                    <a:bodyPr/>
                    <a:lstStyle/>
                    <a:p>
                      <a:pPr marL="0" marR="0">
                        <a:lnSpc>
                          <a:spcPct val="107000"/>
                        </a:lnSpc>
                        <a:spcAft>
                          <a:spcPts val="800"/>
                        </a:spcAft>
                        <a:buNone/>
                      </a:pPr>
                      <a:r>
                        <a:rPr lang="en-US" sz="1800" b="1">
                          <a:effectLst/>
                          <a:latin typeface="+mn-lt"/>
                          <a:ea typeface="Source Sans Pro" panose="020B0503030403020204" pitchFamily="34" charset="0"/>
                        </a:rPr>
                        <a:t> End Point</a:t>
                      </a:r>
                      <a:endParaRPr lang="en-US" sz="1800" b="1">
                        <a:effectLst/>
                        <a:latin typeface="+mn-lt"/>
                        <a:ea typeface="Source Sans Pro" panose="020B0503030403020204" pitchFamily="34" charset="0"/>
                        <a:cs typeface="Arial" panose="020B0604020202020204" pitchFamily="34" charset="0"/>
                      </a:endParaRPr>
                    </a:p>
                  </a:txBody>
                  <a:tcPr marL="68580" marR="68580" marT="0" marB="0"/>
                </a:tc>
                <a:tc>
                  <a:txBody>
                    <a:bodyPr/>
                    <a:lstStyle/>
                    <a:p>
                      <a:pPr marL="0" marR="0" algn="ctr">
                        <a:lnSpc>
                          <a:spcPct val="107000"/>
                        </a:lnSpc>
                        <a:spcAft>
                          <a:spcPts val="800"/>
                        </a:spcAft>
                        <a:buNone/>
                      </a:pPr>
                      <a:r>
                        <a:rPr lang="en-US" sz="1800" b="1">
                          <a:effectLst/>
                          <a:latin typeface="+mn-lt"/>
                          <a:ea typeface="Source Sans Pro" panose="020B0503030403020204" pitchFamily="34" charset="0"/>
                        </a:rPr>
                        <a:t>MWCNT</a:t>
                      </a:r>
                      <a:endParaRPr lang="en-US" sz="1800" b="1">
                        <a:effectLst/>
                        <a:latin typeface="+mn-lt"/>
                        <a:ea typeface="Source Sans Pro" panose="020B0503030403020204" pitchFamily="34" charset="0"/>
                        <a:cs typeface="Arial" panose="020B0604020202020204" pitchFamily="34" charset="0"/>
                      </a:endParaRPr>
                    </a:p>
                  </a:txBody>
                  <a:tcPr marL="68580" marR="68580" marT="0" marB="0"/>
                </a:tc>
                <a:tc>
                  <a:txBody>
                    <a:bodyPr/>
                    <a:lstStyle/>
                    <a:p>
                      <a:pPr marL="0" marR="0" algn="ctr">
                        <a:lnSpc>
                          <a:spcPct val="107000"/>
                        </a:lnSpc>
                        <a:spcAft>
                          <a:spcPts val="800"/>
                        </a:spcAft>
                        <a:buNone/>
                      </a:pPr>
                      <a:r>
                        <a:rPr lang="en-US" sz="1800" b="1">
                          <a:effectLst/>
                          <a:latin typeface="+mn-lt"/>
                          <a:ea typeface="Source Sans Pro" panose="020B0503030403020204" pitchFamily="34" charset="0"/>
                        </a:rPr>
                        <a:t>SWCNT</a:t>
                      </a:r>
                      <a:endParaRPr lang="en-US" sz="1800" b="1">
                        <a:effectLst/>
                        <a:latin typeface="+mn-lt"/>
                        <a:ea typeface="Source Sans Pro" panose="020B0503030403020204" pitchFamily="34" charset="0"/>
                        <a:cs typeface="Arial" panose="020B0604020202020204" pitchFamily="34" charset="0"/>
                      </a:endParaRPr>
                    </a:p>
                  </a:txBody>
                  <a:tcPr marL="68580" marR="68580" marT="0" marB="0"/>
                </a:tc>
                <a:tc>
                  <a:txBody>
                    <a:bodyPr/>
                    <a:lstStyle/>
                    <a:p>
                      <a:pPr marL="0" marR="0" algn="ctr">
                        <a:lnSpc>
                          <a:spcPct val="107000"/>
                        </a:lnSpc>
                        <a:spcAft>
                          <a:spcPts val="800"/>
                        </a:spcAft>
                        <a:buNone/>
                      </a:pPr>
                      <a:r>
                        <a:rPr lang="en-US" sz="1800" b="1">
                          <a:effectLst/>
                          <a:latin typeface="+mn-lt"/>
                          <a:ea typeface="Source Sans Pro" panose="020B0503030403020204" pitchFamily="34" charset="0"/>
                        </a:rPr>
                        <a:t>CNF</a:t>
                      </a:r>
                      <a:endParaRPr lang="en-US" sz="1800" b="1">
                        <a:effectLst/>
                        <a:latin typeface="+mn-lt"/>
                        <a:ea typeface="Source Sans Pro" panose="020B0503030403020204" pitchFamily="34" charset="0"/>
                        <a:cs typeface="Arial" panose="020B0604020202020204" pitchFamily="34" charset="0"/>
                      </a:endParaRPr>
                    </a:p>
                  </a:txBody>
                  <a:tcPr marL="68580" marR="68580" marT="0" marB="0"/>
                </a:tc>
                <a:extLst>
                  <a:ext uri="{0D108BD9-81ED-4DB2-BD59-A6C34878D82A}">
                    <a16:rowId xmlns:a16="http://schemas.microsoft.com/office/drawing/2014/main" val="3105316328"/>
                  </a:ext>
                </a:extLst>
              </a:tr>
              <a:tr h="1227936">
                <a:tc>
                  <a:txBody>
                    <a:bodyPr/>
                    <a:lstStyle/>
                    <a:p>
                      <a:pPr marL="0" marR="0">
                        <a:lnSpc>
                          <a:spcPct val="107000"/>
                        </a:lnSpc>
                        <a:spcAft>
                          <a:spcPts val="800"/>
                        </a:spcAft>
                        <a:buNone/>
                      </a:pPr>
                      <a:r>
                        <a:rPr lang="en-US" sz="1800">
                          <a:effectLst/>
                          <a:latin typeface="+mn-lt"/>
                          <a:ea typeface="Source Sans Pro" panose="020B0503030403020204" pitchFamily="34" charset="0"/>
                        </a:rPr>
                        <a:t>Pulmonary toxicity</a:t>
                      </a:r>
                      <a:endParaRPr lang="en-US" sz="1800">
                        <a:effectLst/>
                        <a:latin typeface="+mn-lt"/>
                        <a:ea typeface="Source Sans Pro" panose="020B050303040302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a:effectLst/>
                          <a:latin typeface="+mn-lt"/>
                          <a:ea typeface="Source Sans Pro"/>
                        </a:rPr>
                        <a:t>Beard (2018), CDC/NIOSH (2013),Dong (2015), Donaldson (2006), Fatkhutdinova (2016), Knudsen(2019),Mercer  (2007,2010&amp;2013), Pauluhn (2017), Poulsen (2015), Vietti (2016),Vlaanderen (2017)</a:t>
                      </a:r>
                      <a:endParaRPr lang="en-US" sz="1800">
                        <a:effectLst/>
                        <a:latin typeface="+mn-lt"/>
                        <a:ea typeface="Source Sans Pro"/>
                        <a:cs typeface="Arial" panose="020B0604020202020204" pitchFamily="34" charset="0"/>
                      </a:endParaRPr>
                    </a:p>
                  </a:txBody>
                  <a:tcPr marL="68580" marR="68580" marT="0" marB="0">
                    <a:solidFill>
                      <a:schemeClr val="bg1">
                        <a:lumMod val="85000"/>
                      </a:schemeClr>
                    </a:solidFill>
                  </a:tcPr>
                </a:tc>
                <a:tc>
                  <a:txBody>
                    <a:bodyPr/>
                    <a:lstStyle/>
                    <a:p>
                      <a:pPr marL="0" marR="0">
                        <a:lnSpc>
                          <a:spcPct val="107000"/>
                        </a:lnSpc>
                        <a:spcAft>
                          <a:spcPts val="800"/>
                        </a:spcAft>
                        <a:buNone/>
                      </a:pPr>
                      <a:r>
                        <a:rPr lang="en-US" sz="1800">
                          <a:effectLst/>
                          <a:latin typeface="+mn-lt"/>
                          <a:ea typeface="Source Sans Pro"/>
                        </a:rPr>
                        <a:t>CDC/NIOSH (2013), Ema (2016), Honda (2017), Maynard 2003, Pacurari (2011), Park (2011,2016), Shvedova (2005,2008,2014), Teeguarden (2011), Vietti (2016),  Zhang (2011)</a:t>
                      </a:r>
                    </a:p>
                  </a:txBody>
                  <a:tcPr marL="68580" marR="68580" marT="0" marB="0">
                    <a:solidFill>
                      <a:schemeClr val="bg1">
                        <a:lumMod val="85000"/>
                      </a:schemeClr>
                    </a:solidFill>
                  </a:tcPr>
                </a:tc>
                <a:tc>
                  <a:txBody>
                    <a:bodyPr/>
                    <a:lstStyle/>
                    <a:p>
                      <a:pPr marL="0" marR="0">
                        <a:lnSpc>
                          <a:spcPct val="107000"/>
                        </a:lnSpc>
                        <a:spcAft>
                          <a:spcPts val="800"/>
                        </a:spcAft>
                        <a:buNone/>
                      </a:pPr>
                      <a:r>
                        <a:rPr lang="en-US" sz="1800">
                          <a:effectLst/>
                          <a:latin typeface="+mn-lt"/>
                          <a:ea typeface="Source Sans Pro"/>
                        </a:rPr>
                        <a:t>CDC/NIOSH (2013),DeLorme (2012), Murray (2012),  Shvedova (2014) </a:t>
                      </a:r>
                      <a:endParaRPr lang="en-US" sz="1800">
                        <a:effectLst/>
                        <a:latin typeface="+mn-lt"/>
                        <a:ea typeface="Source Sans Pro"/>
                        <a:cs typeface="Arial" panose="020B0604020202020204" pitchFamily="34" charset="0"/>
                      </a:endParaRPr>
                    </a:p>
                  </a:txBody>
                  <a:tcPr marL="68580" marR="68580" marT="0" marB="0">
                    <a:solidFill>
                      <a:schemeClr val="bg1">
                        <a:lumMod val="85000"/>
                      </a:schemeClr>
                    </a:solidFill>
                  </a:tcPr>
                </a:tc>
                <a:extLst>
                  <a:ext uri="{0D108BD9-81ED-4DB2-BD59-A6C34878D82A}">
                    <a16:rowId xmlns:a16="http://schemas.microsoft.com/office/drawing/2014/main" val="407449895"/>
                  </a:ext>
                </a:extLst>
              </a:tr>
              <a:tr h="813984">
                <a:tc>
                  <a:txBody>
                    <a:bodyPr/>
                    <a:lstStyle/>
                    <a:p>
                      <a:pPr marL="0" marR="0">
                        <a:lnSpc>
                          <a:spcPct val="107000"/>
                        </a:lnSpc>
                        <a:spcAft>
                          <a:spcPts val="800"/>
                        </a:spcAft>
                        <a:buNone/>
                      </a:pPr>
                      <a:r>
                        <a:rPr lang="en-US" sz="1800">
                          <a:effectLst/>
                          <a:latin typeface="+mn-lt"/>
                          <a:ea typeface="Source Sans Pro"/>
                        </a:rPr>
                        <a:t>Lung cancer</a:t>
                      </a:r>
                    </a:p>
                    <a:p>
                      <a:pPr marL="0" marR="0">
                        <a:lnSpc>
                          <a:spcPct val="107000"/>
                        </a:lnSpc>
                        <a:spcAft>
                          <a:spcPts val="800"/>
                        </a:spcAft>
                        <a:buNone/>
                      </a:pPr>
                      <a:r>
                        <a:rPr lang="en-US" sz="1800">
                          <a:effectLst/>
                          <a:latin typeface="+mn-lt"/>
                          <a:ea typeface="Source Sans Pro"/>
                        </a:rPr>
                        <a:t>/Mesothelioma</a:t>
                      </a:r>
                      <a:endParaRPr lang="en-US" sz="1800">
                        <a:effectLst/>
                        <a:latin typeface="+mn-lt"/>
                        <a:ea typeface="Source Sans Pro"/>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a:effectLst/>
                          <a:latin typeface="+mn-lt"/>
                          <a:ea typeface="Source Sans Pro"/>
                        </a:rPr>
                        <a:t>Chernova (2017), Fukishima (2018), Kasai (2016), IARC/ WHO (2017), Rahman (2017)</a:t>
                      </a:r>
                      <a:endParaRPr lang="en-US" sz="1800">
                        <a:effectLst/>
                        <a:latin typeface="+mn-lt"/>
                        <a:ea typeface="Source Sans Pro"/>
                        <a:cs typeface="Arial" panose="020B0604020202020204" pitchFamily="34" charset="0"/>
                      </a:endParaRPr>
                    </a:p>
                  </a:txBody>
                  <a:tcPr marL="68580" marR="68580" marT="0" marB="0">
                    <a:solidFill>
                      <a:schemeClr val="bg1">
                        <a:lumMod val="85000"/>
                      </a:schemeClr>
                    </a:solidFill>
                  </a:tcPr>
                </a:tc>
                <a:tc>
                  <a:txBody>
                    <a:bodyPr/>
                    <a:lstStyle/>
                    <a:p>
                      <a:pPr marL="0" marR="0">
                        <a:lnSpc>
                          <a:spcPct val="107000"/>
                        </a:lnSpc>
                        <a:spcAft>
                          <a:spcPts val="800"/>
                        </a:spcAft>
                        <a:buNone/>
                      </a:pPr>
                      <a:r>
                        <a:rPr lang="en-US" sz="1800">
                          <a:effectLst/>
                          <a:latin typeface="+mn-lt"/>
                          <a:ea typeface="Source Sans Pro"/>
                        </a:rPr>
                        <a:t> No data </a:t>
                      </a:r>
                      <a:endParaRPr lang="en-US" sz="1800">
                        <a:effectLst/>
                        <a:latin typeface="+mn-lt"/>
                        <a:ea typeface="Source Sans Pro" panose="020B050303040302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a:effectLst/>
                          <a:latin typeface="+mn-lt"/>
                          <a:ea typeface="Source Sans Pro"/>
                          <a:cs typeface="Arial"/>
                        </a:rPr>
                        <a:t>No data</a:t>
                      </a:r>
                      <a:endParaRPr lang="en-US" sz="1800">
                        <a:effectLst/>
                        <a:latin typeface="+mn-lt"/>
                        <a:ea typeface="Source Sans Pro"/>
                        <a:cs typeface="Arial" panose="020B0604020202020204" pitchFamily="34" charset="0"/>
                      </a:endParaRPr>
                    </a:p>
                  </a:txBody>
                  <a:tcPr marL="68580" marR="68580" marT="0" marB="0"/>
                </a:tc>
                <a:extLst>
                  <a:ext uri="{0D108BD9-81ED-4DB2-BD59-A6C34878D82A}">
                    <a16:rowId xmlns:a16="http://schemas.microsoft.com/office/drawing/2014/main" val="3610686862"/>
                  </a:ext>
                </a:extLst>
              </a:tr>
              <a:tr h="813984">
                <a:tc>
                  <a:txBody>
                    <a:bodyPr/>
                    <a:lstStyle/>
                    <a:p>
                      <a:pPr marL="0" marR="0">
                        <a:lnSpc>
                          <a:spcPct val="107000"/>
                        </a:lnSpc>
                        <a:spcAft>
                          <a:spcPts val="800"/>
                        </a:spcAft>
                        <a:buNone/>
                      </a:pPr>
                      <a:r>
                        <a:rPr lang="en-US" sz="1800">
                          <a:effectLst/>
                          <a:latin typeface="+mn-lt"/>
                          <a:ea typeface="Source Sans Pro"/>
                        </a:rPr>
                        <a:t>Genotoxicity</a:t>
                      </a:r>
                      <a:endParaRPr lang="en-US" sz="1800">
                        <a:effectLst/>
                        <a:latin typeface="+mn-lt"/>
                        <a:ea typeface="Source Sans Pro"/>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a:effectLst/>
                          <a:latin typeface="+mn-lt"/>
                          <a:ea typeface="Source Sans Pro"/>
                        </a:rPr>
                        <a:t>Aschberger (2019), Fraser (2020), Kuijpers (2018), Nahle (2020), Scala (2021)</a:t>
                      </a:r>
                      <a:endParaRPr lang="en-US" sz="1800">
                        <a:effectLst/>
                        <a:latin typeface="+mn-lt"/>
                        <a:ea typeface="Source Sans Pro"/>
                        <a:cs typeface="Arial" panose="020B0604020202020204" pitchFamily="34" charset="0"/>
                      </a:endParaRPr>
                    </a:p>
                  </a:txBody>
                  <a:tcPr marL="68580" marR="68580" marT="0" marB="0">
                    <a:solidFill>
                      <a:schemeClr val="bg1">
                        <a:lumMod val="85000"/>
                      </a:schemeClr>
                    </a:solidFill>
                  </a:tcPr>
                </a:tc>
                <a:tc>
                  <a:txBody>
                    <a:bodyPr/>
                    <a:lstStyle/>
                    <a:p>
                      <a:pPr marL="0" marR="0">
                        <a:lnSpc>
                          <a:spcPct val="107000"/>
                        </a:lnSpc>
                        <a:spcAft>
                          <a:spcPts val="800"/>
                        </a:spcAft>
                        <a:buNone/>
                      </a:pPr>
                      <a:r>
                        <a:rPr lang="en-US" sz="1800">
                          <a:effectLst/>
                          <a:latin typeface="+mn-lt"/>
                          <a:ea typeface="Source Sans Pro"/>
                        </a:rPr>
                        <a:t>Jiang (2020) </a:t>
                      </a:r>
                      <a:endParaRPr lang="en-US" sz="1800">
                        <a:effectLst/>
                        <a:latin typeface="+mn-lt"/>
                        <a:ea typeface="Source Sans Pro"/>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a:effectLst/>
                          <a:latin typeface="+mn-lt"/>
                          <a:ea typeface="Source Sans Pro" panose="020B0503030403020204" pitchFamily="34" charset="0"/>
                        </a:rPr>
                        <a:t>Kisin (2011), Fraser (2020)</a:t>
                      </a:r>
                    </a:p>
                    <a:p>
                      <a:pPr marL="0" marR="0">
                        <a:lnSpc>
                          <a:spcPct val="107000"/>
                        </a:lnSpc>
                        <a:spcAft>
                          <a:spcPts val="800"/>
                        </a:spcAft>
                        <a:buNone/>
                      </a:pPr>
                      <a:endParaRPr lang="en-US" sz="1800">
                        <a:effectLst/>
                        <a:latin typeface="+mn-lt"/>
                        <a:ea typeface="Source Sans Pro"/>
                        <a:cs typeface="Arial" panose="020B0604020202020204" pitchFamily="34" charset="0"/>
                      </a:endParaRPr>
                    </a:p>
                  </a:txBody>
                  <a:tcPr marL="68580" marR="68580" marT="0" marB="0"/>
                </a:tc>
                <a:extLst>
                  <a:ext uri="{0D108BD9-81ED-4DB2-BD59-A6C34878D82A}">
                    <a16:rowId xmlns:a16="http://schemas.microsoft.com/office/drawing/2014/main" val="2809890662"/>
                  </a:ext>
                </a:extLst>
              </a:tr>
              <a:tr h="910271">
                <a:tc>
                  <a:txBody>
                    <a:bodyPr/>
                    <a:lstStyle/>
                    <a:p>
                      <a:pPr marL="0" marR="0">
                        <a:lnSpc>
                          <a:spcPct val="107000"/>
                        </a:lnSpc>
                        <a:spcAft>
                          <a:spcPts val="800"/>
                        </a:spcAft>
                        <a:buNone/>
                      </a:pPr>
                      <a:r>
                        <a:rPr lang="en-US" sz="1800">
                          <a:effectLst/>
                          <a:latin typeface="+mn-lt"/>
                          <a:ea typeface="Source Sans Pro"/>
                        </a:rPr>
                        <a:t>Persistence</a:t>
                      </a:r>
                      <a:endParaRPr lang="en-US" sz="1800">
                        <a:effectLst/>
                        <a:latin typeface="+mn-lt"/>
                        <a:ea typeface="Source Sans Pro"/>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a:effectLst/>
                          <a:latin typeface="+mn-lt"/>
                          <a:ea typeface="Source Sans Pro" panose="020B0503030403020204" pitchFamily="34" charset="0"/>
                        </a:rPr>
                        <a:t>DeMarchi, (2019), Greenscreen (2021), Hartman (2014), Wu(2020)</a:t>
                      </a:r>
                      <a:endParaRPr lang="en-US" sz="1800">
                        <a:effectLst/>
                        <a:latin typeface="+mn-lt"/>
                        <a:ea typeface="Source Sans Pro" panose="020B0503030403020204" pitchFamily="34" charset="0"/>
                        <a:cs typeface="Arial" panose="020B0604020202020204" pitchFamily="34" charset="0"/>
                      </a:endParaRPr>
                    </a:p>
                  </a:txBody>
                  <a:tcPr marL="68580" marR="68580" marT="0" marB="0">
                    <a:solidFill>
                      <a:schemeClr val="bg1">
                        <a:lumMod val="85000"/>
                      </a:schemeClr>
                    </a:solidFill>
                  </a:tcPr>
                </a:tc>
                <a:tc>
                  <a:txBody>
                    <a:bodyPr/>
                    <a:lstStyle/>
                    <a:p>
                      <a:pPr marL="0" marR="0">
                        <a:lnSpc>
                          <a:spcPct val="107000"/>
                        </a:lnSpc>
                        <a:spcAft>
                          <a:spcPts val="800"/>
                        </a:spcAft>
                        <a:buNone/>
                      </a:pPr>
                      <a:r>
                        <a:rPr lang="en-US" sz="1800">
                          <a:effectLst/>
                          <a:latin typeface="+mn-lt"/>
                          <a:ea typeface="Source Sans Pro" panose="020B0503030403020204" pitchFamily="34" charset="0"/>
                        </a:rPr>
                        <a:t>Greenscreen (2021), Parks (2013)</a:t>
                      </a:r>
                    </a:p>
                    <a:p>
                      <a:pPr marL="0" marR="0">
                        <a:lnSpc>
                          <a:spcPct val="107000"/>
                        </a:lnSpc>
                        <a:spcAft>
                          <a:spcPts val="800"/>
                        </a:spcAft>
                        <a:buNone/>
                      </a:pPr>
                      <a:endParaRPr lang="en-US" sz="1800">
                        <a:effectLst/>
                        <a:latin typeface="+mn-lt"/>
                        <a:ea typeface="Source Sans Pro"/>
                        <a:cs typeface="Arial" panose="020B0604020202020204" pitchFamily="34" charset="0"/>
                      </a:endParaRPr>
                    </a:p>
                  </a:txBody>
                  <a:tcPr marL="68580" marR="68580" marT="0" marB="0">
                    <a:solidFill>
                      <a:schemeClr val="bg1">
                        <a:lumMod val="85000"/>
                      </a:schemeClr>
                    </a:solidFill>
                  </a:tcPr>
                </a:tc>
                <a:tc>
                  <a:txBody>
                    <a:bodyPr/>
                    <a:lstStyle/>
                    <a:p>
                      <a:pPr marL="0" marR="0">
                        <a:lnSpc>
                          <a:spcPct val="107000"/>
                        </a:lnSpc>
                        <a:spcAft>
                          <a:spcPts val="800"/>
                        </a:spcAft>
                        <a:buNone/>
                      </a:pPr>
                      <a:r>
                        <a:rPr lang="en-US" sz="1800">
                          <a:effectLst/>
                          <a:latin typeface="+mn-lt"/>
                          <a:ea typeface="Source Sans Pro" panose="020B0503030403020204" pitchFamily="34" charset="0"/>
                        </a:rPr>
                        <a:t>Gomes (2021), Greenscreen (2021)</a:t>
                      </a:r>
                      <a:endParaRPr lang="en-US" sz="1800">
                        <a:effectLst/>
                        <a:latin typeface="+mn-lt"/>
                        <a:ea typeface="Source Sans Pro" panose="020B0503030403020204" pitchFamily="34" charset="0"/>
                        <a:cs typeface="Arial" panose="020B0604020202020204" pitchFamily="34" charset="0"/>
                      </a:endParaRPr>
                    </a:p>
                  </a:txBody>
                  <a:tcPr marL="68580" marR="68580" marT="0" marB="0"/>
                </a:tc>
                <a:extLst>
                  <a:ext uri="{0D108BD9-81ED-4DB2-BD59-A6C34878D82A}">
                    <a16:rowId xmlns:a16="http://schemas.microsoft.com/office/drawing/2014/main" val="3206599410"/>
                  </a:ext>
                </a:extLst>
              </a:tr>
              <a:tr h="813984">
                <a:tc>
                  <a:txBody>
                    <a:bodyPr/>
                    <a:lstStyle/>
                    <a:p>
                      <a:pPr marL="0" marR="0">
                        <a:lnSpc>
                          <a:spcPct val="107000"/>
                        </a:lnSpc>
                        <a:spcAft>
                          <a:spcPts val="800"/>
                        </a:spcAft>
                        <a:buNone/>
                      </a:pPr>
                      <a:r>
                        <a:rPr lang="en-US" sz="1800">
                          <a:effectLst/>
                          <a:latin typeface="+mn-lt"/>
                          <a:ea typeface="Source Sans Pro" panose="020B0503030403020204" pitchFamily="34" charset="0"/>
                        </a:rPr>
                        <a:t>Toxic environmental degradation products</a:t>
                      </a:r>
                      <a:endParaRPr lang="en-US" sz="1800">
                        <a:effectLst/>
                        <a:latin typeface="+mn-lt"/>
                        <a:ea typeface="Source Sans Pro" panose="020B050303040302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a:effectLst/>
                          <a:latin typeface="+mn-lt"/>
                          <a:ea typeface="Source Sans Pro"/>
                        </a:rPr>
                        <a:t>Peterson (2011)</a:t>
                      </a:r>
                      <a:endParaRPr lang="en-US" sz="1800">
                        <a:effectLst/>
                        <a:latin typeface="+mn-lt"/>
                        <a:ea typeface="Source Sans Pro"/>
                        <a:cs typeface="Arial" panose="020B0604020202020204" pitchFamily="34" charset="0"/>
                      </a:endParaRPr>
                    </a:p>
                  </a:txBody>
                  <a:tcPr marL="68580" marR="68580" marT="0" marB="0">
                    <a:solidFill>
                      <a:schemeClr val="bg1">
                        <a:lumMod val="85000"/>
                      </a:schemeClr>
                    </a:solidFill>
                  </a:tcPr>
                </a:tc>
                <a:tc>
                  <a:txBody>
                    <a:bodyPr/>
                    <a:lstStyle/>
                    <a:p>
                      <a:pPr marL="0" marR="0">
                        <a:lnSpc>
                          <a:spcPct val="107000"/>
                        </a:lnSpc>
                        <a:spcAft>
                          <a:spcPts val="800"/>
                        </a:spcAft>
                        <a:buNone/>
                      </a:pPr>
                      <a:r>
                        <a:rPr lang="en-US" sz="1800">
                          <a:effectLst/>
                          <a:latin typeface="+mn-lt"/>
                          <a:ea typeface="Source Sans Pro"/>
                          <a:cs typeface="Arial"/>
                        </a:rPr>
                        <a:t>No data</a:t>
                      </a:r>
                      <a:endParaRPr lang="en-US" sz="1800">
                        <a:effectLst/>
                        <a:latin typeface="+mn-lt"/>
                        <a:ea typeface="Source Sans Pro"/>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a:effectLst/>
                          <a:latin typeface="+mn-lt"/>
                          <a:ea typeface="Source Sans Pro"/>
                        </a:rPr>
                        <a:t> No data</a:t>
                      </a:r>
                      <a:endParaRPr lang="en-US" sz="1800">
                        <a:effectLst/>
                        <a:latin typeface="+mn-lt"/>
                        <a:ea typeface="Source Sans Pro" panose="020B0503030403020204" pitchFamily="34" charset="0"/>
                        <a:cs typeface="Arial" panose="020B0604020202020204" pitchFamily="34" charset="0"/>
                      </a:endParaRPr>
                    </a:p>
                  </a:txBody>
                  <a:tcPr marL="68580" marR="68580" marT="0" marB="0"/>
                </a:tc>
                <a:extLst>
                  <a:ext uri="{0D108BD9-81ED-4DB2-BD59-A6C34878D82A}">
                    <a16:rowId xmlns:a16="http://schemas.microsoft.com/office/drawing/2014/main" val="2909991644"/>
                  </a:ext>
                </a:extLst>
              </a:tr>
            </a:tbl>
          </a:graphicData>
        </a:graphic>
      </p:graphicFrame>
    </p:spTree>
    <p:extLst>
      <p:ext uri="{BB962C8B-B14F-4D97-AF65-F5344CB8AC3E}">
        <p14:creationId xmlns:p14="http://schemas.microsoft.com/office/powerpoint/2010/main" val="4097216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99AEF3-0EC7-0116-4B04-7E605A5A2776}"/>
              </a:ext>
            </a:extLst>
          </p:cNvPr>
          <p:cNvSpPr>
            <a:spLocks noGrp="1"/>
          </p:cNvSpPr>
          <p:nvPr>
            <p:ph type="title"/>
          </p:nvPr>
        </p:nvSpPr>
        <p:spPr>
          <a:xfrm>
            <a:off x="423511" y="221999"/>
            <a:ext cx="11194181" cy="1325563"/>
          </a:xfrm>
        </p:spPr>
        <p:txBody>
          <a:bodyPr>
            <a:normAutofit fontScale="90000"/>
          </a:bodyPr>
          <a:lstStyle/>
          <a:p>
            <a:r>
              <a:rPr lang="en-US" sz="3600">
                <a:solidFill>
                  <a:schemeClr val="accent1"/>
                </a:solidFill>
                <a:ea typeface="Calibri" panose="020F0502020204030204" pitchFamily="34" charset="0"/>
              </a:rPr>
              <a:t>TURA Program Consideration of Carbon Nanotubes and Nanofibers:</a:t>
            </a:r>
            <a:r>
              <a:rPr lang="en-US" sz="3600">
                <a:solidFill>
                  <a:schemeClr val="accent1"/>
                </a:solidFill>
              </a:rPr>
              <a:t> Potential Use in Massachusetts</a:t>
            </a:r>
          </a:p>
        </p:txBody>
      </p:sp>
      <p:sp>
        <p:nvSpPr>
          <p:cNvPr id="5" name="Content Placeholder 4">
            <a:extLst>
              <a:ext uri="{FF2B5EF4-FFF2-40B4-BE49-F238E27FC236}">
                <a16:creationId xmlns:a16="http://schemas.microsoft.com/office/drawing/2014/main" id="{C2FC044D-0747-C067-19E8-7221AF98A664}"/>
              </a:ext>
            </a:extLst>
          </p:cNvPr>
          <p:cNvSpPr>
            <a:spLocks noGrp="1"/>
          </p:cNvSpPr>
          <p:nvPr>
            <p:ph idx="1"/>
          </p:nvPr>
        </p:nvSpPr>
        <p:spPr>
          <a:xfrm>
            <a:off x="323850" y="1480185"/>
            <a:ext cx="11544300" cy="5310438"/>
          </a:xfrm>
        </p:spPr>
        <p:txBody>
          <a:bodyPr vert="horz" lIns="91440" tIns="45720" rIns="91440" bIns="45720" rtlCol="0" anchor="t">
            <a:normAutofit fontScale="62500" lnSpcReduction="20000"/>
          </a:bodyPr>
          <a:lstStyle/>
          <a:p>
            <a:pPr marL="0" indent="0">
              <a:buNone/>
            </a:pPr>
            <a:r>
              <a:rPr lang="en-US" sz="3200">
                <a:solidFill>
                  <a:schemeClr val="accent1"/>
                </a:solidFill>
              </a:rPr>
              <a:t>Academic and Industry Databases</a:t>
            </a:r>
          </a:p>
          <a:p>
            <a:pPr lvl="1"/>
            <a:r>
              <a:rPr lang="en-US" sz="3200"/>
              <a:t>MIT Nano Consortium</a:t>
            </a:r>
          </a:p>
          <a:p>
            <a:pPr lvl="1"/>
            <a:r>
              <a:rPr lang="en-US" sz="3200" err="1"/>
              <a:t>Nanowerk</a:t>
            </a:r>
            <a:endParaRPr lang="en-US" sz="3200"/>
          </a:p>
          <a:p>
            <a:pPr lvl="1"/>
            <a:r>
              <a:rPr lang="en-US" sz="3200">
                <a:cs typeface="Segoe UI"/>
              </a:rPr>
              <a:t>EBSCO database for likely sectors</a:t>
            </a:r>
          </a:p>
          <a:p>
            <a:pPr lvl="1"/>
            <a:r>
              <a:rPr lang="en-US" sz="3200">
                <a:cs typeface="Segoe UI"/>
              </a:rPr>
              <a:t>S&amp;P Capital IQ</a:t>
            </a:r>
          </a:p>
          <a:p>
            <a:pPr lvl="1"/>
            <a:endParaRPr lang="en-US" sz="3200"/>
          </a:p>
          <a:p>
            <a:pPr marL="0" indent="0">
              <a:buNone/>
            </a:pPr>
            <a:r>
              <a:rPr lang="en-US" sz="3200">
                <a:solidFill>
                  <a:schemeClr val="accent1"/>
                </a:solidFill>
              </a:rPr>
              <a:t>Surveys and Outreach</a:t>
            </a:r>
          </a:p>
          <a:p>
            <a:pPr lvl="1"/>
            <a:r>
              <a:rPr lang="en-US" sz="3200"/>
              <a:t>OTA Intern and survey</a:t>
            </a:r>
          </a:p>
          <a:p>
            <a:pPr lvl="1"/>
            <a:r>
              <a:rPr lang="en-US" sz="3200"/>
              <a:t>Cambridge Nanomaterial Survey</a:t>
            </a:r>
          </a:p>
          <a:p>
            <a:pPr marL="457200" lvl="1" indent="0">
              <a:buNone/>
            </a:pPr>
            <a:endParaRPr lang="en-US" sz="3200"/>
          </a:p>
          <a:p>
            <a:pPr marL="0" indent="0">
              <a:buNone/>
            </a:pPr>
            <a:r>
              <a:rPr lang="en-US" sz="3200">
                <a:solidFill>
                  <a:schemeClr val="accent1"/>
                </a:solidFill>
              </a:rPr>
              <a:t>Government and Regulatory Information</a:t>
            </a:r>
          </a:p>
          <a:p>
            <a:pPr lvl="1"/>
            <a:r>
              <a:rPr lang="en-US" sz="3200"/>
              <a:t>EPCRA Tier II</a:t>
            </a:r>
          </a:p>
          <a:p>
            <a:pPr lvl="1"/>
            <a:r>
              <a:rPr lang="en-US" sz="3200"/>
              <a:t>TSCA Section 8A</a:t>
            </a:r>
          </a:p>
          <a:p>
            <a:pPr lvl="1"/>
            <a:endParaRPr lang="en-US"/>
          </a:p>
        </p:txBody>
      </p:sp>
      <p:cxnSp>
        <p:nvCxnSpPr>
          <p:cNvPr id="9" name="Straight Connector 8">
            <a:extLst>
              <a:ext uri="{FF2B5EF4-FFF2-40B4-BE49-F238E27FC236}">
                <a16:creationId xmlns:a16="http://schemas.microsoft.com/office/drawing/2014/main" id="{E53C521B-43C8-B749-9C00-A14676DEEDF6}"/>
              </a:ext>
              <a:ext uri="{C183D7F6-B498-43B3-948B-1728B52AA6E4}">
                <adec:decorative xmlns:adec="http://schemas.microsoft.com/office/drawing/2017/decorative" val="1"/>
              </a:ext>
            </a:extLst>
          </p:cNvPr>
          <p:cNvCxnSpPr/>
          <p:nvPr/>
        </p:nvCxnSpPr>
        <p:spPr>
          <a:xfrm>
            <a:off x="624687" y="3602255"/>
            <a:ext cx="1079182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 name="Straight Connector 1">
            <a:extLst>
              <a:ext uri="{FF2B5EF4-FFF2-40B4-BE49-F238E27FC236}">
                <a16:creationId xmlns:a16="http://schemas.microsoft.com/office/drawing/2014/main" id="{0EC1A929-FCF5-D3F1-3A16-5FD0EFD9DD05}"/>
              </a:ext>
              <a:ext uri="{C183D7F6-B498-43B3-948B-1728B52AA6E4}">
                <adec:decorative xmlns:adec="http://schemas.microsoft.com/office/drawing/2017/decorative" val="1"/>
              </a:ext>
            </a:extLst>
          </p:cNvPr>
          <p:cNvCxnSpPr/>
          <p:nvPr/>
        </p:nvCxnSpPr>
        <p:spPr>
          <a:xfrm>
            <a:off x="624686" y="5169568"/>
            <a:ext cx="10791825"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184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B5AD05E-A6FF-24EA-659C-986B52B7E0F6}"/>
              </a:ext>
            </a:extLst>
          </p:cNvPr>
          <p:cNvSpPr txBox="1">
            <a:spLocks noGrp="1"/>
          </p:cNvSpPr>
          <p:nvPr>
            <p:ph type="title"/>
          </p:nvPr>
        </p:nvSpPr>
        <p:spPr>
          <a:xfrm>
            <a:off x="224538" y="344791"/>
            <a:ext cx="11742923" cy="113877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0" cap="none" spc="0" normalizeH="0" baseline="0" noProof="0">
                <a:ln>
                  <a:noFill/>
                </a:ln>
                <a:effectLst/>
                <a:uLnTx/>
                <a:uFillTx/>
                <a:latin typeface="+mj-lt"/>
                <a:ea typeface="Calibri"/>
                <a:cs typeface="Calibri"/>
                <a:sym typeface="Calibri"/>
              </a:rPr>
              <a:t>TURA Program Consideration of Carbon Nanotubes and Nanofibers:</a:t>
            </a:r>
            <a:r>
              <a:rPr kumimoji="0" lang="en-US" sz="3400" b="0" i="0" u="none" strike="noStrike" kern="0" cap="none" spc="0" normalizeH="0" baseline="0" noProof="0">
                <a:ln>
                  <a:noFill/>
                </a:ln>
                <a:effectLst/>
                <a:uLnTx/>
                <a:uFillTx/>
                <a:latin typeface="+mj-lt"/>
                <a:ea typeface="+mn-ea"/>
                <a:cs typeface="Calibri"/>
                <a:sym typeface="Calibri"/>
              </a:rPr>
              <a:t> </a:t>
            </a:r>
            <a:r>
              <a:rPr kumimoji="0" lang="en-US" sz="3400" b="1" i="0" u="none" strike="noStrike" kern="0" cap="none" spc="0" normalizeH="0" baseline="0" noProof="0">
                <a:ln>
                  <a:noFill/>
                </a:ln>
                <a:effectLst/>
                <a:uLnTx/>
                <a:uFillTx/>
                <a:latin typeface="+mj-lt"/>
                <a:ea typeface="+mn-ea"/>
                <a:cs typeface="Calibri"/>
                <a:sym typeface="Calibri"/>
              </a:rPr>
              <a:t>Potential </a:t>
            </a:r>
            <a:r>
              <a:rPr lang="en-US" sz="3400" b="1" kern="0">
                <a:latin typeface="+mj-lt"/>
                <a:ea typeface="+mn-ea"/>
                <a:cs typeface="Calibri"/>
                <a:sym typeface="Calibri"/>
              </a:rPr>
              <a:t>Users</a:t>
            </a:r>
            <a:r>
              <a:rPr kumimoji="0" lang="en-US" sz="3400" b="1" i="0" u="none" strike="noStrike" kern="0" cap="none" spc="0" normalizeH="0" baseline="0" noProof="0">
                <a:ln>
                  <a:noFill/>
                </a:ln>
                <a:effectLst/>
                <a:uLnTx/>
                <a:uFillTx/>
                <a:latin typeface="+mj-lt"/>
                <a:ea typeface="+mn-ea"/>
                <a:cs typeface="Calibri"/>
                <a:sym typeface="Calibri"/>
              </a:rPr>
              <a:t> in Massachusetts</a:t>
            </a:r>
            <a:endParaRPr kumimoji="0" lang="en-US" sz="3400" b="0" i="0" u="none" strike="noStrike" kern="1200" cap="none" spc="0" normalizeH="0" baseline="0" noProof="0">
              <a:ln>
                <a:noFill/>
              </a:ln>
              <a:effectLst/>
              <a:uLnTx/>
              <a:uFillTx/>
              <a:latin typeface="+mj-lt"/>
              <a:ea typeface="+mn-ea"/>
              <a:cs typeface="+mn-cs"/>
            </a:endParaRPr>
          </a:p>
        </p:txBody>
      </p:sp>
      <p:sp>
        <p:nvSpPr>
          <p:cNvPr id="4" name="TextBox 3">
            <a:extLst>
              <a:ext uri="{FF2B5EF4-FFF2-40B4-BE49-F238E27FC236}">
                <a16:creationId xmlns:a16="http://schemas.microsoft.com/office/drawing/2014/main" id="{3151E750-14DF-930B-5052-C7B15D6FC71D}"/>
              </a:ext>
            </a:extLst>
          </p:cNvPr>
          <p:cNvSpPr txBox="1"/>
          <p:nvPr/>
        </p:nvSpPr>
        <p:spPr>
          <a:xfrm>
            <a:off x="207049" y="1483564"/>
            <a:ext cx="6116594" cy="400110"/>
          </a:xfrm>
          <a:prstGeom prst="rect">
            <a:avLst/>
          </a:prstGeom>
          <a:noFill/>
        </p:spPr>
        <p:txBody>
          <a:bodyPr wrap="square" lIns="91440" tIns="45720" rIns="91440" bIns="45720" anchor="t">
            <a:spAutoFit/>
          </a:bodyPr>
          <a:lstStyle/>
          <a:p>
            <a:pPr>
              <a:defRPr/>
            </a:pPr>
            <a:r>
              <a:rPr kumimoji="0" lang="en-US" sz="2000" b="1" u="none" strike="noStrike" kern="0" cap="none" spc="0" normalizeH="0" baseline="0" noProof="0">
                <a:ln>
                  <a:noFill/>
                </a:ln>
                <a:solidFill>
                  <a:srgbClr val="14558F"/>
                </a:solidFill>
                <a:effectLst/>
                <a:uLnTx/>
                <a:uFillTx/>
                <a:ea typeface="+mn-ea"/>
                <a:cs typeface="Calibri"/>
                <a:sym typeface="Arial"/>
              </a:rPr>
              <a:t>Excerpt of Table </a:t>
            </a:r>
            <a:r>
              <a:rPr lang="en-US" sz="2000" b="1" kern="0">
                <a:solidFill>
                  <a:srgbClr val="14558F"/>
                </a:solidFill>
                <a:cs typeface="Calibri"/>
                <a:sym typeface="Arial"/>
              </a:rPr>
              <a:t>2 </a:t>
            </a:r>
            <a:r>
              <a:rPr kumimoji="0" lang="en-US" sz="2000" b="1" u="none" strike="noStrike" kern="0" cap="none" spc="0" normalizeH="0" baseline="0" noProof="0">
                <a:ln>
                  <a:noFill/>
                </a:ln>
                <a:solidFill>
                  <a:srgbClr val="14558F"/>
                </a:solidFill>
                <a:effectLst/>
                <a:uLnTx/>
                <a:uFillTx/>
                <a:ea typeface="+mn-ea"/>
                <a:cs typeface="Calibri"/>
                <a:sym typeface="Arial"/>
              </a:rPr>
              <a:t>from TURA Policy Analysis</a:t>
            </a:r>
            <a:endParaRPr kumimoji="0" lang="en-US" sz="2000" b="1" u="none" strike="noStrike" kern="1200" cap="none" spc="0" normalizeH="0" baseline="0" noProof="0">
              <a:ln>
                <a:noFill/>
              </a:ln>
              <a:solidFill>
                <a:srgbClr val="14558F"/>
              </a:solidFill>
              <a:effectLst/>
              <a:uLnTx/>
              <a:uFillTx/>
              <a:ea typeface="+mn-ea"/>
              <a:cs typeface="+mn-cs"/>
            </a:endParaRPr>
          </a:p>
        </p:txBody>
      </p:sp>
      <p:graphicFrame>
        <p:nvGraphicFramePr>
          <p:cNvPr id="2" name="Table 1" descr="Table of industries likely or possibly using nanomaterials in Massachusetts, and their estimated uses and volume.">
            <a:extLst>
              <a:ext uri="{FF2B5EF4-FFF2-40B4-BE49-F238E27FC236}">
                <a16:creationId xmlns:a16="http://schemas.microsoft.com/office/drawing/2014/main" id="{24ADD465-131C-53AB-4387-94D76CA90539}"/>
              </a:ext>
            </a:extLst>
          </p:cNvPr>
          <p:cNvGraphicFramePr>
            <a:graphicFrameLocks noGrp="1"/>
          </p:cNvGraphicFramePr>
          <p:nvPr>
            <p:extLst>
              <p:ext uri="{D42A27DB-BD31-4B8C-83A1-F6EECF244321}">
                <p14:modId xmlns:p14="http://schemas.microsoft.com/office/powerpoint/2010/main" val="718429347"/>
              </p:ext>
            </p:extLst>
          </p:nvPr>
        </p:nvGraphicFramePr>
        <p:xfrm>
          <a:off x="224537" y="2111268"/>
          <a:ext cx="11742923" cy="3930928"/>
        </p:xfrm>
        <a:graphic>
          <a:graphicData uri="http://schemas.openxmlformats.org/drawingml/2006/table">
            <a:tbl>
              <a:tblPr firstRow="1" firstCol="1" bandRow="1">
                <a:tableStyleId>{2D5ABB26-0587-4C30-8999-92F81FD0307C}</a:tableStyleId>
              </a:tblPr>
              <a:tblGrid>
                <a:gridCol w="2600336">
                  <a:extLst>
                    <a:ext uri="{9D8B030D-6E8A-4147-A177-3AD203B41FA5}">
                      <a16:colId xmlns:a16="http://schemas.microsoft.com/office/drawing/2014/main" val="718537442"/>
                    </a:ext>
                  </a:extLst>
                </a:gridCol>
                <a:gridCol w="1467727">
                  <a:extLst>
                    <a:ext uri="{9D8B030D-6E8A-4147-A177-3AD203B41FA5}">
                      <a16:colId xmlns:a16="http://schemas.microsoft.com/office/drawing/2014/main" val="1742266316"/>
                    </a:ext>
                  </a:extLst>
                </a:gridCol>
                <a:gridCol w="1569581">
                  <a:extLst>
                    <a:ext uri="{9D8B030D-6E8A-4147-A177-3AD203B41FA5}">
                      <a16:colId xmlns:a16="http://schemas.microsoft.com/office/drawing/2014/main" val="2358312012"/>
                    </a:ext>
                  </a:extLst>
                </a:gridCol>
                <a:gridCol w="4384109">
                  <a:extLst>
                    <a:ext uri="{9D8B030D-6E8A-4147-A177-3AD203B41FA5}">
                      <a16:colId xmlns:a16="http://schemas.microsoft.com/office/drawing/2014/main" val="197149570"/>
                    </a:ext>
                  </a:extLst>
                </a:gridCol>
                <a:gridCol w="1721170">
                  <a:extLst>
                    <a:ext uri="{9D8B030D-6E8A-4147-A177-3AD203B41FA5}">
                      <a16:colId xmlns:a16="http://schemas.microsoft.com/office/drawing/2014/main" val="3441618794"/>
                    </a:ext>
                  </a:extLst>
                </a:gridCol>
              </a:tblGrid>
              <a:tr h="921306">
                <a:tc>
                  <a:txBody>
                    <a:bodyPr/>
                    <a:lstStyle/>
                    <a:p>
                      <a:pPr marL="0" marR="0">
                        <a:lnSpc>
                          <a:spcPct val="107000"/>
                        </a:lnSpc>
                        <a:spcAft>
                          <a:spcPts val="800"/>
                        </a:spcAft>
                        <a:buNone/>
                      </a:pPr>
                      <a:r>
                        <a:rPr lang="en-US" sz="1800" b="1" baseline="0">
                          <a:solidFill>
                            <a:srgbClr val="000000"/>
                          </a:solidFill>
                          <a:effectLst/>
                          <a:latin typeface="+mn-lt"/>
                          <a:cs typeface="Calibri" panose="020F0502020204030204" pitchFamily="34" charset="0"/>
                        </a:rPr>
                        <a:t>Industry</a:t>
                      </a:r>
                      <a:endParaRPr lang="en-US" sz="1800" b="1" baseline="0">
                        <a:solidFill>
                          <a:srgbClr val="000000"/>
                        </a:solidFill>
                        <a:effectLst/>
                        <a:latin typeface="+mn-lt"/>
                        <a:ea typeface="Calibri" panose="020F0502020204030204" pitchFamily="34" charset="0"/>
                        <a:cs typeface="Calibri" panose="020F0502020204030204" pitchFamily="34" charset="0"/>
                      </a:endParaRPr>
                    </a:p>
                  </a:txBody>
                  <a:tcPr marL="31619" marR="31619" marT="0" marB="0" anchor="ctr">
                    <a:lnB w="12700" cap="flat" cmpd="sng" algn="ctr">
                      <a:solidFill>
                        <a:schemeClr val="bg1">
                          <a:lumMod val="95000"/>
                        </a:schemeClr>
                      </a:solidFill>
                      <a:prstDash val="solid"/>
                      <a:round/>
                      <a:headEnd type="none" w="med" len="med"/>
                      <a:tailEnd type="none" w="med" len="med"/>
                    </a:lnB>
                    <a:solidFill>
                      <a:schemeClr val="tx1">
                        <a:lumMod val="20000"/>
                        <a:lumOff val="80000"/>
                      </a:schemeClr>
                    </a:solidFill>
                  </a:tcPr>
                </a:tc>
                <a:tc>
                  <a:txBody>
                    <a:bodyPr/>
                    <a:lstStyle/>
                    <a:p>
                      <a:pPr marL="0" marR="0">
                        <a:lnSpc>
                          <a:spcPct val="107000"/>
                        </a:lnSpc>
                        <a:spcAft>
                          <a:spcPts val="800"/>
                        </a:spcAft>
                        <a:buNone/>
                      </a:pPr>
                      <a:r>
                        <a:rPr lang="en-US" sz="1800" b="1" baseline="0">
                          <a:solidFill>
                            <a:srgbClr val="000000"/>
                          </a:solidFill>
                          <a:effectLst/>
                          <a:latin typeface="+mn-lt"/>
                          <a:cs typeface="Calibri"/>
                        </a:rPr>
                        <a:t>Number of companies </a:t>
                      </a:r>
                      <a:endParaRPr lang="en-US" sz="1600" b="1" i="1" baseline="0">
                        <a:solidFill>
                          <a:srgbClr val="000000"/>
                        </a:solidFill>
                        <a:effectLst/>
                        <a:latin typeface="+mn-lt"/>
                        <a:cs typeface="Calibri"/>
                      </a:endParaRPr>
                    </a:p>
                  </a:txBody>
                  <a:tcPr marL="31619" marR="31619" marT="0" marB="0" anchor="ctr">
                    <a:lnB w="12700" cap="flat" cmpd="sng" algn="ctr">
                      <a:solidFill>
                        <a:schemeClr val="bg1">
                          <a:lumMod val="95000"/>
                        </a:schemeClr>
                      </a:solidFill>
                      <a:prstDash val="solid"/>
                      <a:round/>
                      <a:headEnd type="none" w="med" len="med"/>
                      <a:tailEnd type="none" w="med" len="med"/>
                    </a:lnB>
                    <a:solidFill>
                      <a:schemeClr val="tx1">
                        <a:lumMod val="20000"/>
                        <a:lumOff val="80000"/>
                      </a:schemeClr>
                    </a:solidFill>
                  </a:tcPr>
                </a:tc>
                <a:tc>
                  <a:txBody>
                    <a:bodyPr/>
                    <a:lstStyle/>
                    <a:p>
                      <a:pPr marL="0" marR="0">
                        <a:lnSpc>
                          <a:spcPct val="107000"/>
                        </a:lnSpc>
                        <a:spcAft>
                          <a:spcPts val="800"/>
                        </a:spcAft>
                        <a:buNone/>
                      </a:pPr>
                      <a:r>
                        <a:rPr lang="en-US" sz="1800" b="1" baseline="0">
                          <a:solidFill>
                            <a:srgbClr val="000000"/>
                          </a:solidFill>
                          <a:effectLst/>
                          <a:latin typeface="+mn-lt"/>
                          <a:cs typeface="Calibri" panose="020F0502020204030204" pitchFamily="34" charset="0"/>
                        </a:rPr>
                        <a:t>Nanomaterial</a:t>
                      </a:r>
                      <a:endParaRPr lang="en-US" sz="1800" b="1" baseline="0">
                        <a:solidFill>
                          <a:srgbClr val="000000"/>
                        </a:solidFill>
                        <a:effectLst/>
                        <a:latin typeface="+mn-lt"/>
                        <a:ea typeface="Calibri" panose="020F0502020204030204" pitchFamily="34" charset="0"/>
                        <a:cs typeface="Calibri" panose="020F0502020204030204" pitchFamily="34" charset="0"/>
                      </a:endParaRPr>
                    </a:p>
                  </a:txBody>
                  <a:tcPr marL="31619" marR="31619" marT="0" marB="0" anchor="ctr">
                    <a:lnB w="12700" cap="flat" cmpd="sng" algn="ctr">
                      <a:solidFill>
                        <a:schemeClr val="bg1">
                          <a:lumMod val="95000"/>
                        </a:schemeClr>
                      </a:solidFill>
                      <a:prstDash val="solid"/>
                      <a:round/>
                      <a:headEnd type="none" w="med" len="med"/>
                      <a:tailEnd type="none" w="med" len="med"/>
                    </a:lnB>
                    <a:solidFill>
                      <a:schemeClr val="tx1">
                        <a:lumMod val="20000"/>
                        <a:lumOff val="80000"/>
                      </a:schemeClr>
                    </a:solidFill>
                  </a:tcPr>
                </a:tc>
                <a:tc>
                  <a:txBody>
                    <a:bodyPr/>
                    <a:lstStyle/>
                    <a:p>
                      <a:pPr marL="0" marR="0">
                        <a:lnSpc>
                          <a:spcPct val="200000"/>
                        </a:lnSpc>
                        <a:spcAft>
                          <a:spcPts val="0"/>
                        </a:spcAft>
                        <a:buNone/>
                      </a:pPr>
                      <a:r>
                        <a:rPr lang="en-US" sz="1800" b="1" i="0" baseline="0">
                          <a:solidFill>
                            <a:srgbClr val="000000"/>
                          </a:solidFill>
                          <a:effectLst/>
                          <a:latin typeface="+mn-lt"/>
                          <a:cs typeface="Calibri"/>
                        </a:rPr>
                        <a:t>Uses</a:t>
                      </a:r>
                    </a:p>
                  </a:txBody>
                  <a:tcPr marL="31619" marR="31619" marT="0" marB="182880" anchor="ctr">
                    <a:lnB w="12700" cap="flat" cmpd="sng" algn="ctr">
                      <a:solidFill>
                        <a:schemeClr val="bg1">
                          <a:lumMod val="95000"/>
                        </a:schemeClr>
                      </a:solidFill>
                      <a:prstDash val="solid"/>
                      <a:round/>
                      <a:headEnd type="none" w="med" len="med"/>
                      <a:tailEnd type="none" w="med" len="med"/>
                    </a:lnB>
                    <a:solidFill>
                      <a:schemeClr val="tx1">
                        <a:lumMod val="20000"/>
                        <a:lumOff val="80000"/>
                      </a:schemeClr>
                    </a:solidFill>
                  </a:tcPr>
                </a:tc>
                <a:tc>
                  <a:txBody>
                    <a:bodyPr/>
                    <a:lstStyle/>
                    <a:p>
                      <a:pPr marL="0" marR="0">
                        <a:lnSpc>
                          <a:spcPct val="107000"/>
                        </a:lnSpc>
                        <a:spcAft>
                          <a:spcPts val="800"/>
                        </a:spcAft>
                        <a:buNone/>
                      </a:pPr>
                      <a:r>
                        <a:rPr lang="en-US" sz="1800" b="1" baseline="0">
                          <a:solidFill>
                            <a:srgbClr val="000000"/>
                          </a:solidFill>
                          <a:effectLst/>
                          <a:latin typeface="+mn-lt"/>
                          <a:cs typeface="Calibri" panose="020F0502020204030204" pitchFamily="34" charset="0"/>
                        </a:rPr>
                        <a:t>Estimated Use Volume </a:t>
                      </a:r>
                      <a:r>
                        <a:rPr lang="en-US" sz="1600" b="1" i="1" baseline="0">
                          <a:solidFill>
                            <a:srgbClr val="000000"/>
                          </a:solidFill>
                          <a:effectLst/>
                          <a:latin typeface="+mn-lt"/>
                          <a:cs typeface="Calibri" panose="020F0502020204030204" pitchFamily="34" charset="0"/>
                        </a:rPr>
                        <a:t>(per facility)</a:t>
                      </a:r>
                      <a:endParaRPr lang="en-US" sz="1800" b="1" i="1" baseline="0">
                        <a:solidFill>
                          <a:srgbClr val="000000"/>
                        </a:solidFill>
                        <a:effectLst/>
                        <a:latin typeface="+mn-lt"/>
                        <a:ea typeface="Calibri" panose="020F0502020204030204" pitchFamily="34" charset="0"/>
                        <a:cs typeface="Calibri" panose="020F0502020204030204" pitchFamily="34" charset="0"/>
                      </a:endParaRPr>
                    </a:p>
                  </a:txBody>
                  <a:tcPr marL="31619" marR="31619" marT="0" marB="0" anchor="ctr">
                    <a:lnB w="12700" cap="flat" cmpd="sng" algn="ctr">
                      <a:solidFill>
                        <a:schemeClr val="bg1">
                          <a:lumMod val="95000"/>
                        </a:schemeClr>
                      </a:solidFill>
                      <a:prstDash val="solid"/>
                      <a:round/>
                      <a:headEnd type="none" w="med" len="med"/>
                      <a:tailEnd type="none" w="med" len="med"/>
                    </a:lnB>
                    <a:solidFill>
                      <a:schemeClr val="tx1">
                        <a:lumMod val="20000"/>
                        <a:lumOff val="80000"/>
                      </a:schemeClr>
                    </a:solidFill>
                  </a:tcPr>
                </a:tc>
                <a:extLst>
                  <a:ext uri="{0D108BD9-81ED-4DB2-BD59-A6C34878D82A}">
                    <a16:rowId xmlns:a16="http://schemas.microsoft.com/office/drawing/2014/main" val="4002853372"/>
                  </a:ext>
                </a:extLst>
              </a:tr>
              <a:tr h="711574">
                <a:tc>
                  <a:txBody>
                    <a:bodyPr/>
                    <a:lstStyle/>
                    <a:p>
                      <a:pPr marL="0" marR="0">
                        <a:lnSpc>
                          <a:spcPct val="107000"/>
                        </a:lnSpc>
                        <a:spcAft>
                          <a:spcPts val="800"/>
                        </a:spcAft>
                        <a:buNone/>
                      </a:pPr>
                      <a:r>
                        <a:rPr lang="en-US" sz="1800" baseline="0">
                          <a:solidFill>
                            <a:srgbClr val="000000"/>
                          </a:solidFill>
                          <a:effectLst/>
                          <a:latin typeface="+mn-lt"/>
                          <a:cs typeface="Calibri" panose="020F0502020204030204" pitchFamily="34" charset="0"/>
                        </a:rPr>
                        <a:t>Electronics &amp; Computing</a:t>
                      </a:r>
                      <a:endParaRPr lang="en-US" sz="1800" baseline="0">
                        <a:solidFill>
                          <a:srgbClr val="000000"/>
                        </a:solidFill>
                        <a:effectLst/>
                        <a:latin typeface="+mn-lt"/>
                        <a:ea typeface="Calibri" panose="020F0502020204030204" pitchFamily="34" charset="0"/>
                        <a:cs typeface="Calibri" panose="020F0502020204030204" pitchFamily="34" charset="0"/>
                      </a:endParaRPr>
                    </a:p>
                  </a:txBody>
                  <a:tcPr marL="31619" marR="31619" marT="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a:lnSpc>
                          <a:spcPct val="107000"/>
                        </a:lnSpc>
                        <a:spcAft>
                          <a:spcPts val="800"/>
                        </a:spcAft>
                        <a:buNone/>
                      </a:pPr>
                      <a:r>
                        <a:rPr lang="en-US" sz="1800" baseline="0">
                          <a:solidFill>
                            <a:srgbClr val="000000"/>
                          </a:solidFill>
                          <a:effectLst/>
                          <a:latin typeface="+mn-lt"/>
                          <a:cs typeface="Calibri"/>
                        </a:rPr>
                        <a:t>3-4</a:t>
                      </a:r>
                      <a:endParaRPr lang="en-US" sz="1800" baseline="0">
                        <a:solidFill>
                          <a:srgbClr val="000000"/>
                        </a:solidFill>
                        <a:effectLst/>
                        <a:latin typeface="+mn-lt"/>
                        <a:ea typeface="Calibri" panose="020F0502020204030204" pitchFamily="34" charset="0"/>
                        <a:cs typeface="Calibri"/>
                      </a:endParaRPr>
                    </a:p>
                  </a:txBody>
                  <a:tcPr marL="31619" marR="31619" marT="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a:lnSpc>
                          <a:spcPct val="107000"/>
                        </a:lnSpc>
                        <a:spcAft>
                          <a:spcPts val="800"/>
                        </a:spcAft>
                        <a:buNone/>
                      </a:pPr>
                      <a:r>
                        <a:rPr lang="en-US" sz="1800" baseline="0">
                          <a:solidFill>
                            <a:srgbClr val="000000"/>
                          </a:solidFill>
                          <a:effectLst/>
                          <a:latin typeface="+mn-lt"/>
                          <a:cs typeface="Calibri" panose="020F0502020204030204" pitchFamily="34" charset="0"/>
                        </a:rPr>
                        <a:t>CNT, CNF</a:t>
                      </a:r>
                      <a:endParaRPr lang="en-US" sz="1800" baseline="0">
                        <a:solidFill>
                          <a:srgbClr val="000000"/>
                        </a:solidFill>
                        <a:effectLst/>
                        <a:latin typeface="+mn-lt"/>
                        <a:ea typeface="Calibri" panose="020F0502020204030204" pitchFamily="34" charset="0"/>
                        <a:cs typeface="Calibri" panose="020F0502020204030204" pitchFamily="34" charset="0"/>
                      </a:endParaRPr>
                    </a:p>
                  </a:txBody>
                  <a:tcPr marL="31619" marR="31619" marT="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a:lnSpc>
                          <a:spcPct val="100000"/>
                        </a:lnSpc>
                        <a:spcAft>
                          <a:spcPts val="200"/>
                        </a:spcAft>
                        <a:buNone/>
                      </a:pPr>
                      <a:r>
                        <a:rPr lang="en-US" sz="1800" b="0" baseline="0">
                          <a:solidFill>
                            <a:srgbClr val="000000"/>
                          </a:solidFill>
                          <a:effectLst/>
                          <a:latin typeface="+mn-lt"/>
                          <a:cs typeface="Calibri"/>
                        </a:rPr>
                        <a:t>memory RAMs, optical devices, semiconductors, quantum computers</a:t>
                      </a:r>
                      <a:endParaRPr lang="en-US" sz="1800" b="0" baseline="0">
                        <a:solidFill>
                          <a:srgbClr val="000000"/>
                        </a:solidFill>
                        <a:effectLst/>
                        <a:latin typeface="+mn-lt"/>
                        <a:ea typeface="Calibri"/>
                        <a:cs typeface="Calibri"/>
                      </a:endParaRPr>
                    </a:p>
                  </a:txBody>
                  <a:tcPr marL="31619" marR="31619" marT="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a:lnSpc>
                          <a:spcPct val="107000"/>
                        </a:lnSpc>
                        <a:spcAft>
                          <a:spcPts val="800"/>
                        </a:spcAft>
                        <a:buNone/>
                      </a:pPr>
                      <a:r>
                        <a:rPr lang="en-US" sz="1800" baseline="0">
                          <a:solidFill>
                            <a:srgbClr val="000000"/>
                          </a:solidFill>
                          <a:effectLst/>
                          <a:latin typeface="+mn-lt"/>
                          <a:cs typeface="Calibri" panose="020F0502020204030204" pitchFamily="34" charset="0"/>
                        </a:rPr>
                        <a:t>1-100 lbs.</a:t>
                      </a:r>
                      <a:endParaRPr lang="en-US" sz="1800" baseline="0">
                        <a:solidFill>
                          <a:srgbClr val="000000"/>
                        </a:solidFill>
                        <a:effectLst/>
                        <a:latin typeface="+mn-lt"/>
                        <a:ea typeface="Calibri" panose="020F0502020204030204" pitchFamily="34" charset="0"/>
                        <a:cs typeface="Calibri" panose="020F0502020204030204" pitchFamily="34" charset="0"/>
                      </a:endParaRPr>
                    </a:p>
                  </a:txBody>
                  <a:tcPr marL="31619" marR="31619" marT="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227867838"/>
                  </a:ext>
                </a:extLst>
              </a:tr>
              <a:tr h="948766">
                <a:tc>
                  <a:txBody>
                    <a:bodyPr/>
                    <a:lstStyle/>
                    <a:p>
                      <a:pPr marL="0" marR="0">
                        <a:lnSpc>
                          <a:spcPct val="107000"/>
                        </a:lnSpc>
                        <a:spcAft>
                          <a:spcPts val="800"/>
                        </a:spcAft>
                        <a:buNone/>
                      </a:pPr>
                      <a:r>
                        <a:rPr lang="en-US" sz="1800" baseline="0">
                          <a:solidFill>
                            <a:srgbClr val="000000"/>
                          </a:solidFill>
                          <a:effectLst/>
                          <a:latin typeface="+mn-lt"/>
                          <a:cs typeface="Calibri"/>
                        </a:rPr>
                        <a:t>Advanced</a:t>
                      </a:r>
                      <a:br>
                        <a:rPr lang="en-US" sz="1800" baseline="0">
                          <a:solidFill>
                            <a:srgbClr val="000000"/>
                          </a:solidFill>
                          <a:effectLst/>
                          <a:latin typeface="+mn-lt"/>
                          <a:cs typeface="Calibri"/>
                        </a:rPr>
                      </a:br>
                      <a:r>
                        <a:rPr lang="en-US" sz="1800" baseline="0">
                          <a:solidFill>
                            <a:srgbClr val="000000"/>
                          </a:solidFill>
                          <a:effectLst/>
                          <a:latin typeface="+mn-lt"/>
                          <a:cs typeface="Calibri"/>
                        </a:rPr>
                        <a:t>Materials</a:t>
                      </a:r>
                      <a:endParaRPr lang="en-US" sz="1800" baseline="0">
                        <a:solidFill>
                          <a:srgbClr val="000000"/>
                        </a:solidFill>
                        <a:effectLst/>
                        <a:latin typeface="+mn-lt"/>
                        <a:ea typeface="Calibri" panose="020F0502020204030204" pitchFamily="34" charset="0"/>
                        <a:cs typeface="Calibri"/>
                      </a:endParaRPr>
                    </a:p>
                  </a:txBody>
                  <a:tcPr marL="31619" marR="31619" marT="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a:lnSpc>
                          <a:spcPct val="107000"/>
                        </a:lnSpc>
                        <a:spcAft>
                          <a:spcPts val="800"/>
                        </a:spcAft>
                        <a:buNone/>
                      </a:pPr>
                      <a:r>
                        <a:rPr lang="en-US" sz="1800" baseline="0">
                          <a:solidFill>
                            <a:srgbClr val="000000"/>
                          </a:solidFill>
                          <a:effectLst/>
                          <a:latin typeface="+mn-lt"/>
                          <a:cs typeface="Calibri"/>
                        </a:rPr>
                        <a:t>1-3</a:t>
                      </a:r>
                      <a:endParaRPr lang="en-US" sz="1800" baseline="0">
                        <a:solidFill>
                          <a:srgbClr val="000000"/>
                        </a:solidFill>
                        <a:effectLst/>
                        <a:latin typeface="+mn-lt"/>
                        <a:ea typeface="Calibri" panose="020F0502020204030204" pitchFamily="34" charset="0"/>
                        <a:cs typeface="Calibri"/>
                      </a:endParaRPr>
                    </a:p>
                  </a:txBody>
                  <a:tcPr marL="31619" marR="31619" marT="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a:lnSpc>
                          <a:spcPct val="107000"/>
                        </a:lnSpc>
                        <a:spcAft>
                          <a:spcPts val="800"/>
                        </a:spcAft>
                        <a:buNone/>
                      </a:pPr>
                      <a:r>
                        <a:rPr lang="en-US" sz="1800" baseline="0">
                          <a:solidFill>
                            <a:srgbClr val="000000"/>
                          </a:solidFill>
                          <a:effectLst/>
                          <a:latin typeface="+mn-lt"/>
                          <a:cs typeface="Calibri" panose="020F0502020204030204" pitchFamily="34" charset="0"/>
                        </a:rPr>
                        <a:t>CNF</a:t>
                      </a:r>
                      <a:endParaRPr lang="en-US" sz="1800" baseline="0">
                        <a:solidFill>
                          <a:srgbClr val="000000"/>
                        </a:solidFill>
                        <a:effectLst/>
                        <a:latin typeface="+mn-lt"/>
                        <a:ea typeface="Calibri" panose="020F0502020204030204" pitchFamily="34" charset="0"/>
                        <a:cs typeface="Calibri" panose="020F0502020204030204" pitchFamily="34" charset="0"/>
                      </a:endParaRPr>
                    </a:p>
                  </a:txBody>
                  <a:tcPr marL="31619" marR="31619" marT="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a:lnSpc>
                          <a:spcPct val="100000"/>
                        </a:lnSpc>
                        <a:spcAft>
                          <a:spcPts val="200"/>
                        </a:spcAft>
                        <a:buNone/>
                      </a:pPr>
                      <a:r>
                        <a:rPr lang="en-US" sz="1800" baseline="0">
                          <a:solidFill>
                            <a:srgbClr val="000000"/>
                          </a:solidFill>
                          <a:effectLst/>
                          <a:latin typeface="+mn-lt"/>
                          <a:cs typeface="Calibri"/>
                        </a:rPr>
                        <a:t>Carbon fiber flywheel: storage of kinetic energy aerospace (</a:t>
                      </a:r>
                      <a:r>
                        <a:rPr lang="en-US" sz="1800" b="0" baseline="0">
                          <a:solidFill>
                            <a:srgbClr val="000000"/>
                          </a:solidFill>
                          <a:effectLst/>
                          <a:latin typeface="+mn-lt"/>
                          <a:cs typeface="Calibri"/>
                        </a:rPr>
                        <a:t>thrusters</a:t>
                      </a:r>
                      <a:r>
                        <a:rPr lang="en-US" sz="1800" baseline="0">
                          <a:solidFill>
                            <a:srgbClr val="000000"/>
                          </a:solidFill>
                          <a:effectLst/>
                          <a:latin typeface="+mn-lt"/>
                          <a:cs typeface="Calibri"/>
                        </a:rPr>
                        <a:t>); specialty paper manufacturing (activated carbon and filter paper)</a:t>
                      </a:r>
                      <a:endParaRPr lang="en-US" sz="1800" baseline="0">
                        <a:solidFill>
                          <a:srgbClr val="000000"/>
                        </a:solidFill>
                        <a:effectLst/>
                        <a:latin typeface="+mn-lt"/>
                        <a:ea typeface="Calibri" panose="020F0502020204030204" pitchFamily="34" charset="0"/>
                        <a:cs typeface="Calibri"/>
                      </a:endParaRPr>
                    </a:p>
                  </a:txBody>
                  <a:tcPr marL="31619" marR="31619" marT="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a:lnSpc>
                          <a:spcPct val="107000"/>
                        </a:lnSpc>
                        <a:spcAft>
                          <a:spcPts val="800"/>
                        </a:spcAft>
                        <a:buNone/>
                      </a:pPr>
                      <a:r>
                        <a:rPr lang="en-US" sz="1800" baseline="0">
                          <a:solidFill>
                            <a:srgbClr val="000000"/>
                          </a:solidFill>
                          <a:effectLst/>
                          <a:latin typeface="+mn-lt"/>
                          <a:cs typeface="Calibri" panose="020F0502020204030204" pitchFamily="34" charset="0"/>
                        </a:rPr>
                        <a:t>500-5,000 lbs.</a:t>
                      </a:r>
                      <a:endParaRPr lang="en-US" sz="1800" baseline="0">
                        <a:solidFill>
                          <a:srgbClr val="000000"/>
                        </a:solidFill>
                        <a:effectLst/>
                        <a:latin typeface="+mn-lt"/>
                        <a:ea typeface="Calibri" panose="020F0502020204030204" pitchFamily="34" charset="0"/>
                        <a:cs typeface="Calibri" panose="020F0502020204030204" pitchFamily="34" charset="0"/>
                      </a:endParaRPr>
                    </a:p>
                  </a:txBody>
                  <a:tcPr marL="31619" marR="31619" marT="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904005966"/>
                  </a:ext>
                </a:extLst>
              </a:tr>
              <a:tr h="572211">
                <a:tc>
                  <a:txBody>
                    <a:bodyPr/>
                    <a:lstStyle/>
                    <a:p>
                      <a:pPr marL="0" marR="0">
                        <a:lnSpc>
                          <a:spcPct val="107000"/>
                        </a:lnSpc>
                        <a:spcAft>
                          <a:spcPts val="800"/>
                        </a:spcAft>
                        <a:buNone/>
                      </a:pPr>
                      <a:r>
                        <a:rPr lang="en-US" sz="1800" baseline="0">
                          <a:solidFill>
                            <a:srgbClr val="000000"/>
                          </a:solidFill>
                          <a:effectLst/>
                          <a:latin typeface="+mn-lt"/>
                          <a:cs typeface="Calibri" panose="020F0502020204030204" pitchFamily="34" charset="0"/>
                        </a:rPr>
                        <a:t>Biopharmaceutical</a:t>
                      </a:r>
                      <a:endParaRPr lang="en-US" sz="1800" baseline="0">
                        <a:solidFill>
                          <a:srgbClr val="000000"/>
                        </a:solidFill>
                        <a:effectLst/>
                        <a:latin typeface="+mn-lt"/>
                        <a:ea typeface="Calibri" panose="020F0502020204030204" pitchFamily="34" charset="0"/>
                        <a:cs typeface="Calibri" panose="020F0502020204030204" pitchFamily="34" charset="0"/>
                      </a:endParaRPr>
                    </a:p>
                  </a:txBody>
                  <a:tcPr marL="31619" marR="31619" marT="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a:lnSpc>
                          <a:spcPct val="107000"/>
                        </a:lnSpc>
                        <a:spcAft>
                          <a:spcPts val="800"/>
                        </a:spcAft>
                        <a:buNone/>
                      </a:pPr>
                      <a:r>
                        <a:rPr lang="en-US" sz="1800" baseline="0">
                          <a:solidFill>
                            <a:srgbClr val="000000"/>
                          </a:solidFill>
                          <a:effectLst/>
                          <a:latin typeface="+mn-lt"/>
                          <a:cs typeface="Calibri"/>
                        </a:rPr>
                        <a:t>0-4</a:t>
                      </a:r>
                      <a:endParaRPr lang="en-US" sz="1800" baseline="0">
                        <a:solidFill>
                          <a:srgbClr val="000000"/>
                        </a:solidFill>
                        <a:effectLst/>
                        <a:latin typeface="+mn-lt"/>
                        <a:ea typeface="Calibri" panose="020F0502020204030204" pitchFamily="34" charset="0"/>
                        <a:cs typeface="Calibri"/>
                      </a:endParaRPr>
                    </a:p>
                  </a:txBody>
                  <a:tcPr marL="31619" marR="31619" marT="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a:lnSpc>
                          <a:spcPct val="107000"/>
                        </a:lnSpc>
                        <a:spcAft>
                          <a:spcPts val="800"/>
                        </a:spcAft>
                        <a:buNone/>
                      </a:pPr>
                      <a:r>
                        <a:rPr lang="en-US" sz="1800" baseline="0">
                          <a:solidFill>
                            <a:srgbClr val="000000"/>
                          </a:solidFill>
                          <a:effectLst/>
                          <a:latin typeface="+mn-lt"/>
                          <a:cs typeface="Calibri" panose="020F0502020204030204" pitchFamily="34" charset="0"/>
                        </a:rPr>
                        <a:t>CNT</a:t>
                      </a:r>
                      <a:endParaRPr lang="en-US" sz="1800" baseline="0">
                        <a:solidFill>
                          <a:srgbClr val="000000"/>
                        </a:solidFill>
                        <a:effectLst/>
                        <a:latin typeface="+mn-lt"/>
                        <a:ea typeface="Calibri" panose="020F0502020204030204" pitchFamily="34" charset="0"/>
                        <a:cs typeface="Calibri" panose="020F0502020204030204" pitchFamily="34" charset="0"/>
                      </a:endParaRPr>
                    </a:p>
                  </a:txBody>
                  <a:tcPr marL="31619" marR="31619" marT="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a:lnSpc>
                          <a:spcPct val="100000"/>
                        </a:lnSpc>
                        <a:spcAft>
                          <a:spcPts val="200"/>
                        </a:spcAft>
                        <a:buNone/>
                      </a:pPr>
                      <a:r>
                        <a:rPr lang="en-US" sz="1800" baseline="0">
                          <a:solidFill>
                            <a:srgbClr val="000000"/>
                          </a:solidFill>
                          <a:effectLst/>
                          <a:latin typeface="+mn-lt"/>
                          <a:cs typeface="Calibri"/>
                        </a:rPr>
                        <a:t>Chromatography columns; spectroscopy, pharmaceuticals (sustained-release drugs)</a:t>
                      </a:r>
                      <a:endParaRPr lang="en-US" sz="1800" baseline="0">
                        <a:solidFill>
                          <a:srgbClr val="000000"/>
                        </a:solidFill>
                        <a:effectLst/>
                        <a:latin typeface="+mn-lt"/>
                        <a:ea typeface="Calibri" panose="020F0502020204030204" pitchFamily="34" charset="0"/>
                        <a:cs typeface="Calibri" panose="020F0502020204030204" pitchFamily="34" charset="0"/>
                      </a:endParaRPr>
                    </a:p>
                  </a:txBody>
                  <a:tcPr marL="31619" marR="31619" marT="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tc>
                  <a:txBody>
                    <a:bodyPr/>
                    <a:lstStyle/>
                    <a:p>
                      <a:pPr marL="0" marR="0">
                        <a:lnSpc>
                          <a:spcPct val="107000"/>
                        </a:lnSpc>
                        <a:spcAft>
                          <a:spcPts val="800"/>
                        </a:spcAft>
                        <a:buNone/>
                      </a:pPr>
                      <a:r>
                        <a:rPr lang="en-US" sz="1800" baseline="0">
                          <a:solidFill>
                            <a:srgbClr val="000000"/>
                          </a:solidFill>
                          <a:effectLst/>
                          <a:latin typeface="+mn-lt"/>
                          <a:ea typeface="Calibri" panose="020F0502020204030204" pitchFamily="34" charset="0"/>
                          <a:cs typeface="Calibri" panose="020F0502020204030204" pitchFamily="34" charset="0"/>
                        </a:rPr>
                        <a:t>Unknown</a:t>
                      </a:r>
                    </a:p>
                  </a:txBody>
                  <a:tcPr marL="31619" marR="31619" marT="0" marB="0" anchor="ct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2286874367"/>
                  </a:ext>
                </a:extLst>
              </a:tr>
              <a:tr h="628557">
                <a:tc>
                  <a:txBody>
                    <a:bodyPr/>
                    <a:lstStyle/>
                    <a:p>
                      <a:pPr marL="0" marR="0">
                        <a:lnSpc>
                          <a:spcPct val="107000"/>
                        </a:lnSpc>
                        <a:spcAft>
                          <a:spcPts val="800"/>
                        </a:spcAft>
                        <a:buNone/>
                      </a:pPr>
                      <a:r>
                        <a:rPr lang="en-US" sz="1800" baseline="0">
                          <a:solidFill>
                            <a:srgbClr val="000000"/>
                          </a:solidFill>
                          <a:effectLst/>
                          <a:latin typeface="+mn-lt"/>
                          <a:cs typeface="Calibri" panose="020F0502020204030204" pitchFamily="34" charset="0"/>
                        </a:rPr>
                        <a:t>Nanomaterial Manufacturing</a:t>
                      </a:r>
                      <a:endParaRPr lang="en-US" sz="1800" baseline="0">
                        <a:solidFill>
                          <a:srgbClr val="000000"/>
                        </a:solidFill>
                        <a:effectLst/>
                        <a:latin typeface="+mn-lt"/>
                        <a:ea typeface="Calibri" panose="020F0502020204030204" pitchFamily="34" charset="0"/>
                        <a:cs typeface="Calibri" panose="020F0502020204030204" pitchFamily="34" charset="0"/>
                      </a:endParaRPr>
                    </a:p>
                  </a:txBody>
                  <a:tcPr marL="31619" marR="31619" marT="0" marB="0" anchor="ctr">
                    <a:lnT w="12700" cap="flat" cmpd="sng" algn="ctr">
                      <a:solidFill>
                        <a:schemeClr val="bg1">
                          <a:lumMod val="95000"/>
                        </a:schemeClr>
                      </a:solidFill>
                      <a:prstDash val="solid"/>
                      <a:round/>
                      <a:headEnd type="none" w="med" len="med"/>
                      <a:tailEnd type="none" w="med" len="med"/>
                    </a:lnT>
                  </a:tcPr>
                </a:tc>
                <a:tc>
                  <a:txBody>
                    <a:bodyPr/>
                    <a:lstStyle/>
                    <a:p>
                      <a:pPr marL="0" marR="0">
                        <a:lnSpc>
                          <a:spcPct val="107000"/>
                        </a:lnSpc>
                        <a:spcAft>
                          <a:spcPts val="800"/>
                        </a:spcAft>
                        <a:buNone/>
                      </a:pPr>
                      <a:r>
                        <a:rPr lang="en-US" sz="1800" baseline="0">
                          <a:solidFill>
                            <a:srgbClr val="000000"/>
                          </a:solidFill>
                          <a:effectLst/>
                          <a:latin typeface="+mn-lt"/>
                          <a:cs typeface="Calibri"/>
                        </a:rPr>
                        <a:t>0-2</a:t>
                      </a:r>
                    </a:p>
                  </a:txBody>
                  <a:tcPr marL="31619" marR="31619" marT="0" marB="0" anchor="ctr">
                    <a:lnT w="12700" cap="flat" cmpd="sng" algn="ctr">
                      <a:solidFill>
                        <a:schemeClr val="bg1">
                          <a:lumMod val="95000"/>
                        </a:schemeClr>
                      </a:solidFill>
                      <a:prstDash val="solid"/>
                      <a:round/>
                      <a:headEnd type="none" w="med" len="med"/>
                      <a:tailEnd type="none" w="med" len="med"/>
                    </a:lnT>
                  </a:tcPr>
                </a:tc>
                <a:tc>
                  <a:txBody>
                    <a:bodyPr/>
                    <a:lstStyle/>
                    <a:p>
                      <a:pPr marL="0" marR="0">
                        <a:lnSpc>
                          <a:spcPct val="107000"/>
                        </a:lnSpc>
                        <a:spcAft>
                          <a:spcPts val="800"/>
                        </a:spcAft>
                        <a:buNone/>
                      </a:pPr>
                      <a:r>
                        <a:rPr lang="en-US" sz="1800" baseline="0">
                          <a:solidFill>
                            <a:srgbClr val="000000"/>
                          </a:solidFill>
                          <a:effectLst/>
                          <a:latin typeface="+mn-lt"/>
                          <a:cs typeface="Calibri" panose="020F0502020204030204" pitchFamily="34" charset="0"/>
                        </a:rPr>
                        <a:t>SWCNT, MWCNT</a:t>
                      </a:r>
                      <a:endParaRPr lang="en-US" sz="1800" baseline="0">
                        <a:solidFill>
                          <a:srgbClr val="000000"/>
                        </a:solidFill>
                        <a:effectLst/>
                        <a:latin typeface="+mn-lt"/>
                        <a:ea typeface="Calibri" panose="020F0502020204030204" pitchFamily="34" charset="0"/>
                        <a:cs typeface="Calibri" panose="020F0502020204030204" pitchFamily="34" charset="0"/>
                      </a:endParaRPr>
                    </a:p>
                  </a:txBody>
                  <a:tcPr marL="31619" marR="31619" marT="0" marB="0" anchor="ctr">
                    <a:lnT w="12700" cap="flat" cmpd="sng" algn="ctr">
                      <a:solidFill>
                        <a:schemeClr val="bg1">
                          <a:lumMod val="95000"/>
                        </a:schemeClr>
                      </a:solidFill>
                      <a:prstDash val="solid"/>
                      <a:round/>
                      <a:headEnd type="none" w="med" len="med"/>
                      <a:tailEnd type="none" w="med" len="med"/>
                    </a:lnT>
                  </a:tcPr>
                </a:tc>
                <a:tc>
                  <a:txBody>
                    <a:bodyPr/>
                    <a:lstStyle/>
                    <a:p>
                      <a:pPr marL="0" marR="0">
                        <a:lnSpc>
                          <a:spcPct val="100000"/>
                        </a:lnSpc>
                        <a:spcAft>
                          <a:spcPts val="200"/>
                        </a:spcAft>
                        <a:buNone/>
                      </a:pPr>
                      <a:r>
                        <a:rPr lang="en-US" sz="1800" b="0" baseline="0">
                          <a:solidFill>
                            <a:srgbClr val="000000"/>
                          </a:solidFill>
                          <a:effectLst/>
                          <a:latin typeface="+mn-lt"/>
                          <a:cs typeface="Calibri"/>
                        </a:rPr>
                        <a:t>carbon nanotube manufacture</a:t>
                      </a:r>
                      <a:endParaRPr lang="en-US" sz="1800" b="0" baseline="0">
                        <a:solidFill>
                          <a:srgbClr val="000000"/>
                        </a:solidFill>
                        <a:effectLst/>
                        <a:latin typeface="+mn-lt"/>
                        <a:ea typeface="Calibri"/>
                        <a:cs typeface="Calibri"/>
                      </a:endParaRPr>
                    </a:p>
                  </a:txBody>
                  <a:tcPr marL="31619" marR="31619" marT="0" marB="0" anchor="ctr">
                    <a:lnT w="12700" cap="flat" cmpd="sng" algn="ctr">
                      <a:solidFill>
                        <a:schemeClr val="bg1">
                          <a:lumMod val="95000"/>
                        </a:schemeClr>
                      </a:solidFill>
                      <a:prstDash val="solid"/>
                      <a:round/>
                      <a:headEnd type="none" w="med" len="med"/>
                      <a:tailEnd type="none" w="med" len="med"/>
                    </a:lnT>
                  </a:tcPr>
                </a:tc>
                <a:tc>
                  <a:txBody>
                    <a:bodyPr/>
                    <a:lstStyle/>
                    <a:p>
                      <a:pPr marL="0" marR="0">
                        <a:lnSpc>
                          <a:spcPct val="107000"/>
                        </a:lnSpc>
                        <a:spcAft>
                          <a:spcPts val="800"/>
                        </a:spcAft>
                        <a:buNone/>
                      </a:pPr>
                      <a:r>
                        <a:rPr lang="en-US" sz="1800" baseline="0">
                          <a:solidFill>
                            <a:srgbClr val="000000"/>
                          </a:solidFill>
                          <a:effectLst/>
                          <a:latin typeface="+mn-lt"/>
                          <a:cs typeface="Calibri" panose="020F0502020204030204" pitchFamily="34" charset="0"/>
                        </a:rPr>
                        <a:t>1,000-5,000 lbs.</a:t>
                      </a:r>
                      <a:endParaRPr lang="en-US" sz="1800" baseline="0">
                        <a:solidFill>
                          <a:srgbClr val="000000"/>
                        </a:solidFill>
                        <a:effectLst/>
                        <a:latin typeface="+mn-lt"/>
                        <a:ea typeface="Calibri" panose="020F0502020204030204" pitchFamily="34" charset="0"/>
                        <a:cs typeface="Calibri" panose="020F0502020204030204" pitchFamily="34" charset="0"/>
                      </a:endParaRPr>
                    </a:p>
                  </a:txBody>
                  <a:tcPr marL="31619" marR="31619" marT="0" marB="0" anchor="ctr">
                    <a:lnT w="12700" cap="flat" cmpd="sng" algn="ctr">
                      <a:solidFill>
                        <a:schemeClr val="bg1">
                          <a:lumMod val="95000"/>
                        </a:schemeClr>
                      </a:solidFill>
                      <a:prstDash val="solid"/>
                      <a:round/>
                      <a:headEnd type="none" w="med" len="med"/>
                      <a:tailEnd type="none" w="med" len="med"/>
                    </a:lnT>
                  </a:tcPr>
                </a:tc>
                <a:extLst>
                  <a:ext uri="{0D108BD9-81ED-4DB2-BD59-A6C34878D82A}">
                    <a16:rowId xmlns:a16="http://schemas.microsoft.com/office/drawing/2014/main" val="1352507378"/>
                  </a:ext>
                </a:extLst>
              </a:tr>
            </a:tbl>
          </a:graphicData>
        </a:graphic>
      </p:graphicFrame>
    </p:spTree>
    <p:extLst>
      <p:ext uri="{BB962C8B-B14F-4D97-AF65-F5344CB8AC3E}">
        <p14:creationId xmlns:p14="http://schemas.microsoft.com/office/powerpoint/2010/main" val="2094289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673D474-7160-C208-28A5-A96062EF5632}"/>
              </a:ext>
            </a:extLst>
          </p:cNvPr>
          <p:cNvSpPr txBox="1">
            <a:spLocks noGrp="1"/>
          </p:cNvSpPr>
          <p:nvPr>
            <p:ph type="title"/>
          </p:nvPr>
        </p:nvSpPr>
        <p:spPr>
          <a:xfrm>
            <a:off x="609600" y="274638"/>
            <a:ext cx="10972800" cy="11430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3000" b="1"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3400" b="0" i="0" u="none" strike="noStrike" kern="0" cap="none" spc="0" normalizeH="0" baseline="0" noProof="0">
                <a:ln>
                  <a:noFill/>
                </a:ln>
                <a:solidFill>
                  <a:srgbClr val="14558F"/>
                </a:solidFill>
                <a:effectLst/>
                <a:uLnTx/>
                <a:uFillTx/>
                <a:latin typeface="+mj-lt"/>
                <a:ea typeface="Calibri"/>
                <a:cs typeface="Calibri"/>
                <a:sym typeface="Calibri"/>
              </a:rPr>
              <a:t>MWCNT Threshold Determination: </a:t>
            </a:r>
            <a:r>
              <a:rPr kumimoji="0" lang="en-US" sz="3400" b="1" i="0" u="none" strike="noStrike" kern="0" cap="none" spc="0" normalizeH="0" baseline="0" noProof="0">
                <a:ln>
                  <a:noFill/>
                </a:ln>
                <a:solidFill>
                  <a:srgbClr val="14558F"/>
                </a:solidFill>
                <a:effectLst/>
                <a:uLnTx/>
                <a:uFillTx/>
                <a:latin typeface="+mj-lt"/>
                <a:ea typeface="Calibri"/>
                <a:cs typeface="Calibri"/>
                <a:sym typeface="Calibri"/>
              </a:rPr>
              <a:t>Overview</a:t>
            </a:r>
            <a:endParaRPr kumimoji="0" lang="en-US" sz="3400" b="0" i="0" u="none" strike="noStrike" kern="0" cap="none" spc="0" normalizeH="0" baseline="0" noProof="0">
              <a:ln>
                <a:noFill/>
              </a:ln>
              <a:solidFill>
                <a:srgbClr val="14558F"/>
              </a:solidFill>
              <a:effectLst/>
              <a:uLnTx/>
              <a:uFillTx/>
              <a:latin typeface="+mj-lt"/>
              <a:ea typeface="Calibri"/>
              <a:cs typeface="Calibri"/>
              <a:sym typeface="Calibri"/>
            </a:endParaRPr>
          </a:p>
        </p:txBody>
      </p:sp>
      <p:sp>
        <p:nvSpPr>
          <p:cNvPr id="3" name="Rectangle 2">
            <a:extLst>
              <a:ext uri="{FF2B5EF4-FFF2-40B4-BE49-F238E27FC236}">
                <a16:creationId xmlns:a16="http://schemas.microsoft.com/office/drawing/2014/main" id="{6CF11C61-6246-D437-9637-9DA774DBCA97}"/>
              </a:ext>
            </a:extLst>
          </p:cNvPr>
          <p:cNvSpPr/>
          <p:nvPr/>
        </p:nvSpPr>
        <p:spPr>
          <a:xfrm>
            <a:off x="609600" y="1442502"/>
            <a:ext cx="3621742" cy="4351337"/>
          </a:xfrm>
          <a:prstGeom prst="rect">
            <a:avLst/>
          </a:prstGeom>
          <a:solidFill>
            <a:srgbClr val="AABBEE">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srgbClr val="000000"/>
                </a:solidFill>
                <a:effectLst/>
                <a:uLnTx/>
                <a:uFillTx/>
                <a:ea typeface="+mn-ea"/>
                <a:cs typeface="Calibri" panose="020F0502020204030204" pitchFamily="34" charset="0"/>
              </a:rPr>
              <a:t>“Upon recommendation of [TURI] and the [SAB], the council shall have the authority to lower the facility-reporting threshold on a higher hazard substance below [1,000 pounds]” – </a:t>
            </a:r>
            <a:r>
              <a:rPr kumimoji="0" lang="en-US" sz="2400" b="0" i="0" u="none" strike="noStrike" kern="1200" cap="none" spc="0" normalizeH="0" baseline="0" noProof="0">
                <a:ln>
                  <a:noFill/>
                </a:ln>
                <a:solidFill>
                  <a:srgbClr val="000000"/>
                </a:solidFill>
                <a:effectLst/>
                <a:uLnTx/>
                <a:uFillTx/>
                <a:ea typeface="+mn-ea"/>
                <a:cs typeface="Calibri" panose="020F0502020204030204" pitchFamily="34" charset="0"/>
              </a:rPr>
              <a:t>TURA Statute, Section 9A</a:t>
            </a:r>
          </a:p>
        </p:txBody>
      </p:sp>
      <p:sp>
        <p:nvSpPr>
          <p:cNvPr id="6" name="Rectangle: Rounded Corners 5">
            <a:extLst>
              <a:ext uri="{FF2B5EF4-FFF2-40B4-BE49-F238E27FC236}">
                <a16:creationId xmlns:a16="http://schemas.microsoft.com/office/drawing/2014/main" id="{C713E8F2-525D-F002-A1E5-445494EDF6F3}"/>
              </a:ext>
              <a:ext uri="{C183D7F6-B498-43B3-948B-1728B52AA6E4}">
                <adec:decorative xmlns:adec="http://schemas.microsoft.com/office/drawing/2017/decorative" val="1"/>
              </a:ext>
            </a:extLst>
          </p:cNvPr>
          <p:cNvSpPr/>
          <p:nvPr/>
        </p:nvSpPr>
        <p:spPr>
          <a:xfrm>
            <a:off x="4894946" y="1417638"/>
            <a:ext cx="6961094" cy="2237166"/>
          </a:xfrm>
          <a:prstGeom prst="roundRect">
            <a:avLst>
              <a:gd name="adj" fmla="val 10000"/>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7" name="Rectangle 6">
            <a:extLst>
              <a:ext uri="{FF2B5EF4-FFF2-40B4-BE49-F238E27FC236}">
                <a16:creationId xmlns:a16="http://schemas.microsoft.com/office/drawing/2014/main" id="{86564394-8C49-C480-7917-02A4B6158672}"/>
              </a:ext>
              <a:ext uri="{C183D7F6-B498-43B3-948B-1728B52AA6E4}">
                <adec:decorative xmlns:adec="http://schemas.microsoft.com/office/drawing/2017/decorative" val="1"/>
              </a:ext>
            </a:extLst>
          </p:cNvPr>
          <p:cNvSpPr/>
          <p:nvPr/>
        </p:nvSpPr>
        <p:spPr>
          <a:xfrm>
            <a:off x="5317989" y="2015116"/>
            <a:ext cx="1043227" cy="104220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9" name="Freeform: Shape 8" descr="Original petition requested 100-gram reporting threshold for CNTs and CNFs​&#10;&#10;Regular TURA reporting thresholds are 25,000 or 10,000 lbs.​">
            <a:extLst>
              <a:ext uri="{FF2B5EF4-FFF2-40B4-BE49-F238E27FC236}">
                <a16:creationId xmlns:a16="http://schemas.microsoft.com/office/drawing/2014/main" id="{F889F14C-55F6-776B-477B-C31C89C2CE15}"/>
              </a:ext>
            </a:extLst>
          </p:cNvPr>
          <p:cNvSpPr/>
          <p:nvPr/>
        </p:nvSpPr>
        <p:spPr>
          <a:xfrm>
            <a:off x="6631806" y="1587832"/>
            <a:ext cx="5101390" cy="1896777"/>
          </a:xfrm>
          <a:custGeom>
            <a:avLst/>
            <a:gdLst>
              <a:gd name="connsiteX0" fmla="*/ 0 w 4767153"/>
              <a:gd name="connsiteY0" fmla="*/ 0 h 1896777"/>
              <a:gd name="connsiteX1" fmla="*/ 4767153 w 4767153"/>
              <a:gd name="connsiteY1" fmla="*/ 0 h 1896777"/>
              <a:gd name="connsiteX2" fmla="*/ 4767153 w 4767153"/>
              <a:gd name="connsiteY2" fmla="*/ 1896777 h 1896777"/>
              <a:gd name="connsiteX3" fmla="*/ 0 w 4767153"/>
              <a:gd name="connsiteY3" fmla="*/ 1896777 h 1896777"/>
              <a:gd name="connsiteX4" fmla="*/ 0 w 4767153"/>
              <a:gd name="connsiteY4" fmla="*/ 0 h 1896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7153" h="1896777">
                <a:moveTo>
                  <a:pt x="0" y="0"/>
                </a:moveTo>
                <a:lnTo>
                  <a:pt x="4767153" y="0"/>
                </a:lnTo>
                <a:lnTo>
                  <a:pt x="4767153" y="1896777"/>
                </a:lnTo>
                <a:lnTo>
                  <a:pt x="0" y="189677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00742" tIns="200742" rIns="200742" bIns="200742" numCol="1" spcCol="1270" anchor="ctr" anchorCtr="0">
            <a:noAutofit/>
          </a:bodyPr>
          <a:lstStyle/>
          <a:p>
            <a:pPr marL="0" lvl="0" indent="0" algn="l" defTabSz="1066800">
              <a:lnSpc>
                <a:spcPct val="100000"/>
              </a:lnSpc>
              <a:spcBef>
                <a:spcPct val="0"/>
              </a:spcBef>
              <a:spcAft>
                <a:spcPct val="35000"/>
              </a:spcAft>
              <a:buNone/>
            </a:pPr>
            <a:r>
              <a:rPr lang="en-US" sz="2400" kern="1200">
                <a:solidFill>
                  <a:srgbClr val="000000"/>
                </a:solidFill>
                <a:cs typeface="Calibri" panose="020F0502020204030204" pitchFamily="34" charset="0"/>
              </a:rPr>
              <a:t>Original petition requested 100-gram reporting threshold for CNTs and CNFs</a:t>
            </a:r>
          </a:p>
          <a:p>
            <a:pPr marL="0" lvl="0" indent="0" algn="l" defTabSz="1066800">
              <a:lnSpc>
                <a:spcPct val="100000"/>
              </a:lnSpc>
              <a:spcBef>
                <a:spcPct val="0"/>
              </a:spcBef>
              <a:spcAft>
                <a:spcPct val="35000"/>
              </a:spcAft>
              <a:buNone/>
            </a:pPr>
            <a:r>
              <a:rPr lang="en-US" sz="2400" kern="1200">
                <a:solidFill>
                  <a:srgbClr val="000000"/>
                </a:solidFill>
                <a:cs typeface="Calibri" panose="020F0502020204030204" pitchFamily="34" charset="0"/>
                <a:sym typeface="Wingdings" pitchFamily="2" charset="2"/>
              </a:rPr>
              <a:t>R</a:t>
            </a:r>
            <a:r>
              <a:rPr lang="en-US" sz="2400" kern="1200">
                <a:solidFill>
                  <a:srgbClr val="000000"/>
                </a:solidFill>
                <a:cs typeface="Calibri" panose="020F0502020204030204" pitchFamily="34" charset="0"/>
              </a:rPr>
              <a:t>egular TURA reporting thresholds are 25,000 or 10,000 lbs.</a:t>
            </a:r>
          </a:p>
        </p:txBody>
      </p:sp>
      <p:sp>
        <p:nvSpPr>
          <p:cNvPr id="10" name="Rectangle: Rounded Corners 9">
            <a:extLst>
              <a:ext uri="{FF2B5EF4-FFF2-40B4-BE49-F238E27FC236}">
                <a16:creationId xmlns:a16="http://schemas.microsoft.com/office/drawing/2014/main" id="{34B96047-1C7C-531F-C2FC-A6FA799C9E9C}"/>
              </a:ext>
              <a:ext uri="{C183D7F6-B498-43B3-948B-1728B52AA6E4}">
                <adec:decorative xmlns:adec="http://schemas.microsoft.com/office/drawing/2017/decorative" val="1"/>
              </a:ext>
            </a:extLst>
          </p:cNvPr>
          <p:cNvSpPr/>
          <p:nvPr/>
        </p:nvSpPr>
        <p:spPr>
          <a:xfrm>
            <a:off x="4894946" y="4043887"/>
            <a:ext cx="6961094" cy="2024195"/>
          </a:xfrm>
          <a:prstGeom prst="roundRect">
            <a:avLst>
              <a:gd name="adj" fmla="val 10000"/>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1" name="Rectangle 10">
            <a:extLst>
              <a:ext uri="{FF2B5EF4-FFF2-40B4-BE49-F238E27FC236}">
                <a16:creationId xmlns:a16="http://schemas.microsoft.com/office/drawing/2014/main" id="{DEC821F8-D4B3-F661-8B5A-E80483A50A86}"/>
              </a:ext>
              <a:ext uri="{C183D7F6-B498-43B3-948B-1728B52AA6E4}">
                <adec:decorative xmlns:adec="http://schemas.microsoft.com/office/drawing/2017/decorative" val="1"/>
              </a:ext>
            </a:extLst>
          </p:cNvPr>
          <p:cNvSpPr/>
          <p:nvPr/>
        </p:nvSpPr>
        <p:spPr>
          <a:xfrm>
            <a:off x="5356088" y="4471171"/>
            <a:ext cx="1043227" cy="104220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91440" tIns="45720" rIns="91440" bIns="45720" anchor="t"/>
          <a:lstStyle/>
          <a:p>
            <a:endParaRPr lang="en-US"/>
          </a:p>
        </p:txBody>
      </p:sp>
      <p:sp>
        <p:nvSpPr>
          <p:cNvPr id="12" name="Freeform: Shape 11" descr="Higher Hazard Substances have a reporting threshold of 1,000 pounds​&#10;&#10;MWCNTs originally recommended by SAB to be listed as an HHS​">
            <a:extLst>
              <a:ext uri="{FF2B5EF4-FFF2-40B4-BE49-F238E27FC236}">
                <a16:creationId xmlns:a16="http://schemas.microsoft.com/office/drawing/2014/main" id="{42A9298F-DB8B-E692-59D5-9C016B11D2ED}"/>
              </a:ext>
            </a:extLst>
          </p:cNvPr>
          <p:cNvSpPr/>
          <p:nvPr/>
        </p:nvSpPr>
        <p:spPr>
          <a:xfrm>
            <a:off x="6631806" y="4107595"/>
            <a:ext cx="5224234" cy="1896777"/>
          </a:xfrm>
          <a:custGeom>
            <a:avLst/>
            <a:gdLst>
              <a:gd name="connsiteX0" fmla="*/ 0 w 4767153"/>
              <a:gd name="connsiteY0" fmla="*/ 0 h 1896777"/>
              <a:gd name="connsiteX1" fmla="*/ 4767153 w 4767153"/>
              <a:gd name="connsiteY1" fmla="*/ 0 h 1896777"/>
              <a:gd name="connsiteX2" fmla="*/ 4767153 w 4767153"/>
              <a:gd name="connsiteY2" fmla="*/ 1896777 h 1896777"/>
              <a:gd name="connsiteX3" fmla="*/ 0 w 4767153"/>
              <a:gd name="connsiteY3" fmla="*/ 1896777 h 1896777"/>
              <a:gd name="connsiteX4" fmla="*/ 0 w 4767153"/>
              <a:gd name="connsiteY4" fmla="*/ 0 h 1896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7153" h="1896777">
                <a:moveTo>
                  <a:pt x="0" y="0"/>
                </a:moveTo>
                <a:lnTo>
                  <a:pt x="4767153" y="0"/>
                </a:lnTo>
                <a:lnTo>
                  <a:pt x="4767153" y="1896777"/>
                </a:lnTo>
                <a:lnTo>
                  <a:pt x="0" y="189677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00742" tIns="200742" rIns="200742" bIns="200742" numCol="1" spcCol="1270" anchor="ctr" anchorCtr="0">
            <a:noAutofit/>
          </a:bodyPr>
          <a:lstStyle/>
          <a:p>
            <a:pPr marL="0" lvl="0" indent="0" algn="l" defTabSz="1066800">
              <a:lnSpc>
                <a:spcPct val="100000"/>
              </a:lnSpc>
              <a:spcBef>
                <a:spcPct val="0"/>
              </a:spcBef>
              <a:spcAft>
                <a:spcPct val="35000"/>
              </a:spcAft>
              <a:buNone/>
            </a:pPr>
            <a:r>
              <a:rPr lang="en-US" sz="2400" kern="1200">
                <a:solidFill>
                  <a:srgbClr val="000000"/>
                </a:solidFill>
                <a:cs typeface="Calibri" panose="020F0502020204030204" pitchFamily="34" charset="0"/>
              </a:rPr>
              <a:t>Higher Hazard Substances have a reporting threshold of 1,000 pounds</a:t>
            </a:r>
          </a:p>
          <a:p>
            <a:pPr marL="0" lvl="0" indent="0" algn="l" defTabSz="1066800">
              <a:lnSpc>
                <a:spcPct val="100000"/>
              </a:lnSpc>
              <a:spcBef>
                <a:spcPct val="0"/>
              </a:spcBef>
              <a:spcAft>
                <a:spcPct val="35000"/>
              </a:spcAft>
              <a:buNone/>
            </a:pPr>
            <a:r>
              <a:rPr lang="en-US" sz="2400" kern="1200">
                <a:solidFill>
                  <a:srgbClr val="000000"/>
                </a:solidFill>
                <a:cs typeface="Calibri" panose="020F0502020204030204" pitchFamily="34" charset="0"/>
              </a:rPr>
              <a:t>MWCNTs originally recommended by SAB to be listed as an HHS</a:t>
            </a:r>
          </a:p>
        </p:txBody>
      </p:sp>
    </p:spTree>
    <p:extLst>
      <p:ext uri="{BB962C8B-B14F-4D97-AF65-F5344CB8AC3E}">
        <p14:creationId xmlns:p14="http://schemas.microsoft.com/office/powerpoint/2010/main" val="1462221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248439C-8D73-9186-CCB7-3A08F9DC0328}"/>
              </a:ext>
            </a:extLst>
          </p:cNvPr>
          <p:cNvSpPr txBox="1">
            <a:spLocks noGrp="1"/>
          </p:cNvSpPr>
          <p:nvPr>
            <p:ph type="title"/>
          </p:nvPr>
        </p:nvSpPr>
        <p:spPr>
          <a:xfrm>
            <a:off x="609600" y="453958"/>
            <a:ext cx="10972800" cy="11430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3000" b="1"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3400" b="0" i="0" u="none" strike="noStrike" kern="0" cap="none" spc="0" normalizeH="0" baseline="0" noProof="0">
                <a:ln>
                  <a:noFill/>
                </a:ln>
                <a:solidFill>
                  <a:srgbClr val="14558F"/>
                </a:solidFill>
                <a:effectLst/>
                <a:uLnTx/>
                <a:uFillTx/>
                <a:latin typeface="+mj-lt"/>
                <a:ea typeface="Calibri"/>
                <a:cs typeface="Calibri"/>
                <a:sym typeface="Calibri"/>
              </a:rPr>
              <a:t>MWCNT Threshold Determination: </a:t>
            </a:r>
            <a:r>
              <a:rPr kumimoji="0" lang="en-US" sz="3400" b="1" i="0" u="none" strike="noStrike" kern="0" cap="none" spc="0" normalizeH="0" baseline="0" noProof="0">
                <a:ln>
                  <a:noFill/>
                </a:ln>
                <a:solidFill>
                  <a:srgbClr val="14558F"/>
                </a:solidFill>
                <a:effectLst/>
                <a:uLnTx/>
                <a:uFillTx/>
                <a:latin typeface="+mj-lt"/>
                <a:ea typeface="Calibri"/>
                <a:cs typeface="Calibri"/>
                <a:sym typeface="Calibri"/>
              </a:rPr>
              <a:t>Science Advisory Board (SAB) Recommendation</a:t>
            </a:r>
            <a:endParaRPr kumimoji="0" lang="en-US" sz="3400" b="0" i="0" u="none" strike="noStrike" kern="0" cap="none" spc="0" normalizeH="0" baseline="0" noProof="0">
              <a:ln>
                <a:noFill/>
              </a:ln>
              <a:solidFill>
                <a:srgbClr val="14558F"/>
              </a:solidFill>
              <a:effectLst/>
              <a:uLnTx/>
              <a:uFillTx/>
              <a:latin typeface="+mj-lt"/>
              <a:ea typeface="Calibri"/>
              <a:cs typeface="Calibri"/>
              <a:sym typeface="Calibri"/>
            </a:endParaRPr>
          </a:p>
        </p:txBody>
      </p:sp>
      <p:sp>
        <p:nvSpPr>
          <p:cNvPr id="9" name="Rectangle 8">
            <a:extLst>
              <a:ext uri="{FF2B5EF4-FFF2-40B4-BE49-F238E27FC236}">
                <a16:creationId xmlns:a16="http://schemas.microsoft.com/office/drawing/2014/main" id="{C09D88A5-78AB-29F8-7FBE-60D509A091F2}"/>
              </a:ext>
            </a:extLst>
          </p:cNvPr>
          <p:cNvSpPr/>
          <p:nvPr/>
        </p:nvSpPr>
        <p:spPr>
          <a:xfrm>
            <a:off x="901700" y="2374900"/>
            <a:ext cx="10680700" cy="3415218"/>
          </a:xfrm>
          <a:prstGeom prst="rect">
            <a:avLst/>
          </a:prstGeom>
          <a:solidFill>
            <a:srgbClr val="AABBEE">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marL="228600" marR="0" lvl="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srgbClr val="000000"/>
                </a:solidFill>
                <a:effectLst/>
                <a:uLnTx/>
                <a:uFillTx/>
                <a:ea typeface="+mn-ea"/>
                <a:cs typeface="Calibri" panose="020F0502020204030204" pitchFamily="34" charset="0"/>
              </a:rPr>
              <a:t>The SAB recommends lowering the reporting threshold for MWCNT below the 1,000-pound threshold because many companies handling these materials use less than 1,000 pounds per year. The SAB recognizes the carcinogenicity of MWCNT and our previous recommendation to designate MWCNT as a Higher Hazard substance.</a:t>
            </a:r>
          </a:p>
          <a:p>
            <a:pPr marL="228600" marR="0" lvl="0" algn="l"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a:ln>
                <a:noFill/>
              </a:ln>
              <a:solidFill>
                <a:srgbClr val="000000"/>
              </a:solidFill>
              <a:effectLst/>
              <a:uLnTx/>
              <a:uFillTx/>
              <a:ea typeface="+mn-ea"/>
              <a:cs typeface="Calibri" panose="020F0502020204030204" pitchFamily="34" charset="0"/>
            </a:endParaRPr>
          </a:p>
          <a:p>
            <a:pPr marL="228600" marR="0" lvl="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srgbClr val="000000"/>
                </a:solidFill>
                <a:effectLst/>
                <a:uLnTx/>
                <a:uFillTx/>
                <a:ea typeface="+mn-ea"/>
                <a:cs typeface="Calibri" panose="020F0502020204030204" pitchFamily="34" charset="0"/>
              </a:rPr>
              <a:t>The SAB notes that the exposure and potential associated hazard may be similar across the range of use volumes from grams to 1,000 lbs.</a:t>
            </a:r>
            <a:endParaRPr kumimoji="0" lang="en-US" sz="2400" b="0" i="1" u="none" strike="noStrike" kern="1200" cap="none" spc="0" normalizeH="0" baseline="0" noProof="0">
              <a:ln>
                <a:noFill/>
              </a:ln>
              <a:solidFill>
                <a:srgbClr val="FFFFFF"/>
              </a:solidFill>
              <a:effectLst/>
              <a:uLnTx/>
              <a:uFillTx/>
              <a:ea typeface="+mn-ea"/>
              <a:cs typeface="Calibri" panose="020F0502020204030204" pitchFamily="34" charset="0"/>
            </a:endParaRPr>
          </a:p>
        </p:txBody>
      </p:sp>
      <p:sp>
        <p:nvSpPr>
          <p:cNvPr id="6" name="Rectangle 5">
            <a:extLst>
              <a:ext uri="{FF2B5EF4-FFF2-40B4-BE49-F238E27FC236}">
                <a16:creationId xmlns:a16="http://schemas.microsoft.com/office/drawing/2014/main" id="{D43F9B22-A938-F4DF-57BB-9408F3733FD5}"/>
              </a:ext>
              <a:ext uri="{C183D7F6-B498-43B3-948B-1728B52AA6E4}">
                <adec:decorative xmlns:adec="http://schemas.microsoft.com/office/drawing/2017/decorative" val="1"/>
              </a:ext>
            </a:extLst>
          </p:cNvPr>
          <p:cNvSpPr/>
          <p:nvPr/>
        </p:nvSpPr>
        <p:spPr>
          <a:xfrm>
            <a:off x="265953" y="1596958"/>
            <a:ext cx="1326777" cy="1273041"/>
          </a:xfrm>
          <a:prstGeom prst="rect">
            <a:avLst/>
          </a:prstGeom>
          <a: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05654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61F04-91A7-44CE-D80B-596DE2F54137}"/>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F46602F2-587D-F484-45A3-47BEDF58DCAA}"/>
              </a:ext>
            </a:extLst>
          </p:cNvPr>
          <p:cNvSpPr txBox="1">
            <a:spLocks noGrp="1"/>
          </p:cNvSpPr>
          <p:nvPr>
            <p:ph type="title"/>
          </p:nvPr>
        </p:nvSpPr>
        <p:spPr>
          <a:xfrm>
            <a:off x="285997" y="380842"/>
            <a:ext cx="11620005" cy="11430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3000" b="1"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3300" b="0" i="0" u="none" strike="noStrike" cap="none">
                <a:solidFill>
                  <a:srgbClr val="314E90"/>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3400" b="0" i="0" u="none" strike="noStrike" kern="0" cap="none" spc="0" normalizeH="0" baseline="0" noProof="0">
                <a:ln>
                  <a:noFill/>
                </a:ln>
                <a:solidFill>
                  <a:srgbClr val="14558F"/>
                </a:solidFill>
                <a:effectLst/>
                <a:uLnTx/>
                <a:uFillTx/>
                <a:latin typeface="+mj-lt"/>
                <a:ea typeface="Calibri"/>
                <a:cs typeface="Calibri"/>
                <a:sym typeface="Calibri"/>
              </a:rPr>
              <a:t>MWCNT Threshold Determination: </a:t>
            </a:r>
            <a:r>
              <a:rPr kumimoji="0" lang="en-US" sz="3400" b="1" i="0" u="none" strike="noStrike" kern="0" cap="none" spc="0" normalizeH="0" baseline="0" noProof="0">
                <a:ln>
                  <a:noFill/>
                </a:ln>
                <a:solidFill>
                  <a:srgbClr val="14558F"/>
                </a:solidFill>
                <a:effectLst/>
                <a:uLnTx/>
                <a:uFillTx/>
                <a:latin typeface="+mj-lt"/>
                <a:ea typeface="Calibri"/>
                <a:cs typeface="Calibri"/>
                <a:sym typeface="Calibri"/>
              </a:rPr>
              <a:t>Policy Considerations</a:t>
            </a:r>
            <a:endParaRPr kumimoji="0" lang="en-US" sz="3400" b="0" i="0" u="none" strike="noStrike" kern="0" cap="none" spc="0" normalizeH="0" baseline="0" noProof="0">
              <a:ln>
                <a:noFill/>
              </a:ln>
              <a:solidFill>
                <a:srgbClr val="14558F"/>
              </a:solidFill>
              <a:effectLst/>
              <a:uLnTx/>
              <a:uFillTx/>
              <a:latin typeface="+mj-lt"/>
              <a:ea typeface="Calibri"/>
              <a:cs typeface="Calibri"/>
              <a:sym typeface="Calibri"/>
            </a:endParaRPr>
          </a:p>
        </p:txBody>
      </p:sp>
      <p:sp>
        <p:nvSpPr>
          <p:cNvPr id="15" name="Rectangle 14">
            <a:extLst>
              <a:ext uri="{FF2B5EF4-FFF2-40B4-BE49-F238E27FC236}">
                <a16:creationId xmlns:a16="http://schemas.microsoft.com/office/drawing/2014/main" id="{F898AACD-9A81-9CC7-E62D-F726D7D57B1F}"/>
              </a:ext>
            </a:extLst>
          </p:cNvPr>
          <p:cNvSpPr/>
          <p:nvPr/>
        </p:nvSpPr>
        <p:spPr>
          <a:xfrm>
            <a:off x="306632" y="1417638"/>
            <a:ext cx="11620005" cy="916585"/>
          </a:xfrm>
          <a:prstGeom prst="rect">
            <a:avLst/>
          </a:prstGeom>
          <a:solidFill>
            <a:srgbClr val="AABBEE">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a:ln>
                  <a:noFill/>
                </a:ln>
                <a:solidFill>
                  <a:srgbClr val="000000"/>
                </a:solidFill>
                <a:effectLst/>
                <a:uLnTx/>
                <a:uFillTx/>
                <a:ea typeface="+mn-ea"/>
                <a:cs typeface="Calibri" panose="020F0502020204030204" pitchFamily="34" charset="0"/>
              </a:rPr>
              <a:t>TURI agrees with the SAB recommendation to lower the MWCNT reporting threshold and suggests </a:t>
            </a:r>
            <a:r>
              <a:rPr kumimoji="0" lang="en-US" sz="2500" b="1" i="0" u="none" strike="noStrike" kern="1200" cap="none" spc="0" normalizeH="0" baseline="0" noProof="0">
                <a:ln>
                  <a:noFill/>
                </a:ln>
                <a:solidFill>
                  <a:srgbClr val="000000"/>
                </a:solidFill>
                <a:effectLst/>
                <a:uLnTx/>
                <a:uFillTx/>
                <a:ea typeface="+mn-ea"/>
                <a:cs typeface="Calibri" panose="020F0502020204030204" pitchFamily="34" charset="0"/>
              </a:rPr>
              <a:t>a one-pound threshold</a:t>
            </a:r>
            <a:r>
              <a:rPr kumimoji="0" lang="en-US" sz="2500" b="0" i="0" u="none" strike="noStrike" kern="1200" cap="none" spc="0" normalizeH="0" baseline="0" noProof="0">
                <a:ln>
                  <a:noFill/>
                </a:ln>
                <a:solidFill>
                  <a:srgbClr val="000000"/>
                </a:solidFill>
                <a:effectLst/>
                <a:uLnTx/>
                <a:uFillTx/>
                <a:ea typeface="+mn-ea"/>
                <a:cs typeface="Calibri" panose="020F0502020204030204" pitchFamily="34" charset="0"/>
              </a:rPr>
              <a:t>.</a:t>
            </a:r>
          </a:p>
        </p:txBody>
      </p:sp>
      <p:sp>
        <p:nvSpPr>
          <p:cNvPr id="7" name="Use Research">
            <a:extLst>
              <a:ext uri="{FF2B5EF4-FFF2-40B4-BE49-F238E27FC236}">
                <a16:creationId xmlns:a16="http://schemas.microsoft.com/office/drawing/2014/main" id="{470E60C1-02E9-BCC9-49ED-3D4FD766ACC5}"/>
              </a:ext>
            </a:extLst>
          </p:cNvPr>
          <p:cNvSpPr/>
          <p:nvPr/>
        </p:nvSpPr>
        <p:spPr>
          <a:xfrm>
            <a:off x="467050" y="2492644"/>
            <a:ext cx="3487485" cy="867148"/>
          </a:xfrm>
          <a:custGeom>
            <a:avLst/>
            <a:gdLst>
              <a:gd name="connsiteX0" fmla="*/ 0 w 3487485"/>
              <a:gd name="connsiteY0" fmla="*/ 0 h 867148"/>
              <a:gd name="connsiteX1" fmla="*/ 3487485 w 3487485"/>
              <a:gd name="connsiteY1" fmla="*/ 0 h 867148"/>
              <a:gd name="connsiteX2" fmla="*/ 3487485 w 3487485"/>
              <a:gd name="connsiteY2" fmla="*/ 867148 h 867148"/>
              <a:gd name="connsiteX3" fmla="*/ 0 w 3487485"/>
              <a:gd name="connsiteY3" fmla="*/ 867148 h 867148"/>
              <a:gd name="connsiteX4" fmla="*/ 0 w 3487485"/>
              <a:gd name="connsiteY4" fmla="*/ 0 h 86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7485" h="867148">
                <a:moveTo>
                  <a:pt x="0" y="0"/>
                </a:moveTo>
                <a:lnTo>
                  <a:pt x="3487485" y="0"/>
                </a:lnTo>
                <a:lnTo>
                  <a:pt x="3487485" y="867148"/>
                </a:lnTo>
                <a:lnTo>
                  <a:pt x="0" y="867148"/>
                </a:lnTo>
                <a:lnTo>
                  <a:pt x="0" y="0"/>
                </a:lnTo>
                <a:close/>
              </a:path>
            </a:pathLst>
          </a:custGeom>
          <a:solidFill>
            <a:srgbClr val="D5DDF7">
              <a:alpha val="50196"/>
            </a:srgb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a:solidFill>
                  <a:srgbClr val="000000"/>
                </a:solidFill>
                <a:cs typeface="Calibri" panose="020F0502020204030204" pitchFamily="34" charset="0"/>
              </a:rPr>
              <a:t>Use Research</a:t>
            </a:r>
          </a:p>
        </p:txBody>
      </p:sp>
      <p:sp>
        <p:nvSpPr>
          <p:cNvPr id="8" name="Freeform: Shape 7">
            <a:extLst>
              <a:ext uri="{FF2B5EF4-FFF2-40B4-BE49-F238E27FC236}">
                <a16:creationId xmlns:a16="http://schemas.microsoft.com/office/drawing/2014/main" id="{C482A653-2EA9-EF9E-33D4-C93112132362}"/>
              </a:ext>
            </a:extLst>
          </p:cNvPr>
          <p:cNvSpPr/>
          <p:nvPr/>
        </p:nvSpPr>
        <p:spPr>
          <a:xfrm>
            <a:off x="467050" y="3359794"/>
            <a:ext cx="3487485" cy="3117364"/>
          </a:xfrm>
          <a:custGeom>
            <a:avLst/>
            <a:gdLst>
              <a:gd name="connsiteX0" fmla="*/ 0 w 3487485"/>
              <a:gd name="connsiteY0" fmla="*/ 0 h 3483405"/>
              <a:gd name="connsiteX1" fmla="*/ 3487485 w 3487485"/>
              <a:gd name="connsiteY1" fmla="*/ 0 h 3483405"/>
              <a:gd name="connsiteX2" fmla="*/ 3487485 w 3487485"/>
              <a:gd name="connsiteY2" fmla="*/ 3483405 h 3483405"/>
              <a:gd name="connsiteX3" fmla="*/ 0 w 3487485"/>
              <a:gd name="connsiteY3" fmla="*/ 3483405 h 3483405"/>
              <a:gd name="connsiteX4" fmla="*/ 0 w 3487485"/>
              <a:gd name="connsiteY4" fmla="*/ 0 h 3483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7485" h="3483405">
                <a:moveTo>
                  <a:pt x="0" y="0"/>
                </a:moveTo>
                <a:lnTo>
                  <a:pt x="3487485" y="0"/>
                </a:lnTo>
                <a:lnTo>
                  <a:pt x="3487485" y="3483405"/>
                </a:lnTo>
                <a:lnTo>
                  <a:pt x="0" y="3483405"/>
                </a:lnTo>
                <a:lnTo>
                  <a:pt x="0" y="0"/>
                </a:lnTo>
                <a:close/>
              </a:path>
            </a:pathLst>
          </a:custGeom>
          <a:solidFill>
            <a:srgbClr val="D5DDF7">
              <a:alpha val="25098"/>
            </a:srgbClr>
          </a:solidFill>
          <a:ln>
            <a:solidFill>
              <a:srgbClr val="D8D8D8">
                <a:alpha val="0"/>
              </a:srgb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228600" lvl="1" indent="-228600" algn="l" defTabSz="1066800">
              <a:lnSpc>
                <a:spcPct val="90000"/>
              </a:lnSpc>
              <a:spcAft>
                <a:spcPts val="1400"/>
              </a:spcAft>
              <a:buChar char="•"/>
            </a:pPr>
            <a:r>
              <a:rPr lang="en-US" sz="2200" kern="1200">
                <a:solidFill>
                  <a:srgbClr val="000000"/>
                </a:solidFill>
                <a:cs typeface="Calibri" panose="020F0502020204030204" pitchFamily="34" charset="0"/>
              </a:rPr>
              <a:t>Suggested facilities use MWCNTs at quantities far below the 1,000-pound HHS threshold</a:t>
            </a:r>
            <a:endParaRPr lang="en-US">
              <a:cs typeface="Segoe UI"/>
            </a:endParaRPr>
          </a:p>
          <a:p>
            <a:pPr marL="228600" lvl="1" indent="-228600" algn="l" defTabSz="1066800">
              <a:lnSpc>
                <a:spcPct val="90000"/>
              </a:lnSpc>
              <a:spcBef>
                <a:spcPct val="0"/>
              </a:spcBef>
              <a:spcAft>
                <a:spcPct val="15000"/>
              </a:spcAft>
              <a:buChar char="•"/>
            </a:pPr>
            <a:r>
              <a:rPr lang="en-US" sz="2200" kern="1200">
                <a:solidFill>
                  <a:srgbClr val="000000"/>
                </a:solidFill>
                <a:cs typeface="Calibri" panose="020F0502020204030204" pitchFamily="34" charset="0"/>
              </a:rPr>
              <a:t>Global inventories, regulatory databases, market research, interviews</a:t>
            </a:r>
          </a:p>
        </p:txBody>
      </p:sp>
      <p:sp>
        <p:nvSpPr>
          <p:cNvPr id="10" name="Precedence">
            <a:extLst>
              <a:ext uri="{FF2B5EF4-FFF2-40B4-BE49-F238E27FC236}">
                <a16:creationId xmlns:a16="http://schemas.microsoft.com/office/drawing/2014/main" id="{B9473407-CC1E-F53B-1A30-6DA912C0BF65}"/>
              </a:ext>
            </a:extLst>
          </p:cNvPr>
          <p:cNvSpPr/>
          <p:nvPr/>
        </p:nvSpPr>
        <p:spPr>
          <a:xfrm>
            <a:off x="4442784" y="2492644"/>
            <a:ext cx="3487485" cy="867148"/>
          </a:xfrm>
          <a:custGeom>
            <a:avLst/>
            <a:gdLst>
              <a:gd name="connsiteX0" fmla="*/ 0 w 3487485"/>
              <a:gd name="connsiteY0" fmla="*/ 0 h 867148"/>
              <a:gd name="connsiteX1" fmla="*/ 3487485 w 3487485"/>
              <a:gd name="connsiteY1" fmla="*/ 0 h 867148"/>
              <a:gd name="connsiteX2" fmla="*/ 3487485 w 3487485"/>
              <a:gd name="connsiteY2" fmla="*/ 867148 h 867148"/>
              <a:gd name="connsiteX3" fmla="*/ 0 w 3487485"/>
              <a:gd name="connsiteY3" fmla="*/ 867148 h 867148"/>
              <a:gd name="connsiteX4" fmla="*/ 0 w 3487485"/>
              <a:gd name="connsiteY4" fmla="*/ 0 h 86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7485" h="867148">
                <a:moveTo>
                  <a:pt x="0" y="0"/>
                </a:moveTo>
                <a:lnTo>
                  <a:pt x="3487485" y="0"/>
                </a:lnTo>
                <a:lnTo>
                  <a:pt x="3487485" y="867148"/>
                </a:lnTo>
                <a:lnTo>
                  <a:pt x="0" y="867148"/>
                </a:lnTo>
                <a:lnTo>
                  <a:pt x="0" y="0"/>
                </a:lnTo>
                <a:close/>
              </a:path>
            </a:pathLst>
          </a:custGeom>
          <a:solidFill>
            <a:srgbClr val="D5DDF7">
              <a:alpha val="50196"/>
            </a:srgb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a:solidFill>
                  <a:srgbClr val="000000"/>
                </a:solidFill>
                <a:cs typeface="Calibri" panose="020F0502020204030204" pitchFamily="34" charset="0"/>
              </a:rPr>
              <a:t>Precedence</a:t>
            </a:r>
          </a:p>
        </p:txBody>
      </p:sp>
      <p:sp>
        <p:nvSpPr>
          <p:cNvPr id="11" name="Freeform: Shape 10">
            <a:extLst>
              <a:ext uri="{FF2B5EF4-FFF2-40B4-BE49-F238E27FC236}">
                <a16:creationId xmlns:a16="http://schemas.microsoft.com/office/drawing/2014/main" id="{5AF871FC-92E9-F0C9-F7E4-5BD87A5950F5}"/>
              </a:ext>
            </a:extLst>
          </p:cNvPr>
          <p:cNvSpPr/>
          <p:nvPr/>
        </p:nvSpPr>
        <p:spPr>
          <a:xfrm>
            <a:off x="4422149" y="3359794"/>
            <a:ext cx="3487485" cy="3117364"/>
          </a:xfrm>
          <a:custGeom>
            <a:avLst/>
            <a:gdLst>
              <a:gd name="connsiteX0" fmla="*/ 0 w 3487485"/>
              <a:gd name="connsiteY0" fmla="*/ 0 h 3483405"/>
              <a:gd name="connsiteX1" fmla="*/ 3487485 w 3487485"/>
              <a:gd name="connsiteY1" fmla="*/ 0 h 3483405"/>
              <a:gd name="connsiteX2" fmla="*/ 3487485 w 3487485"/>
              <a:gd name="connsiteY2" fmla="*/ 3483405 h 3483405"/>
              <a:gd name="connsiteX3" fmla="*/ 0 w 3487485"/>
              <a:gd name="connsiteY3" fmla="*/ 3483405 h 3483405"/>
              <a:gd name="connsiteX4" fmla="*/ 0 w 3487485"/>
              <a:gd name="connsiteY4" fmla="*/ 0 h 3483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7485" h="3483405">
                <a:moveTo>
                  <a:pt x="0" y="0"/>
                </a:moveTo>
                <a:lnTo>
                  <a:pt x="3487485" y="0"/>
                </a:lnTo>
                <a:lnTo>
                  <a:pt x="3487485" y="3483405"/>
                </a:lnTo>
                <a:lnTo>
                  <a:pt x="0" y="3483405"/>
                </a:lnTo>
                <a:lnTo>
                  <a:pt x="0" y="0"/>
                </a:lnTo>
                <a:close/>
              </a:path>
            </a:pathLst>
          </a:custGeom>
          <a:solidFill>
            <a:srgbClr val="D5DDF7">
              <a:alpha val="25098"/>
            </a:srgbClr>
          </a:solidFill>
          <a:ln>
            <a:solidFill>
              <a:srgbClr val="D8D8D8">
                <a:alpha val="0"/>
              </a:srgb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228600" lvl="1" indent="-228600" algn="l" defTabSz="1066800">
              <a:lnSpc>
                <a:spcPct val="90000"/>
              </a:lnSpc>
              <a:spcAft>
                <a:spcPts val="1400"/>
              </a:spcAft>
              <a:buChar char="•"/>
            </a:pPr>
            <a:r>
              <a:rPr lang="en-US" sz="2200" kern="1200">
                <a:solidFill>
                  <a:srgbClr val="000000"/>
                </a:solidFill>
                <a:cs typeface="Calibri" panose="020F0502020204030204" pitchFamily="34" charset="0"/>
              </a:rPr>
              <a:t>EPA rule on lower reporting thresholds for Persistent, Bioaccumulative, Toxic Substances.</a:t>
            </a:r>
            <a:endParaRPr lang="en-US"/>
          </a:p>
          <a:p>
            <a:pPr marL="228600" lvl="1" indent="-228600" algn="l" defTabSz="1066800">
              <a:lnSpc>
                <a:spcPct val="90000"/>
              </a:lnSpc>
              <a:spcBef>
                <a:spcPct val="0"/>
              </a:spcBef>
              <a:spcAft>
                <a:spcPct val="15000"/>
              </a:spcAft>
              <a:buChar char="•"/>
            </a:pPr>
            <a:r>
              <a:rPr lang="en-US" sz="2200" kern="1200">
                <a:solidFill>
                  <a:srgbClr val="000000"/>
                </a:solidFill>
                <a:cs typeface="Calibri" panose="020F0502020204030204" pitchFamily="34" charset="0"/>
              </a:rPr>
              <a:t>French and Belgian inventories with 100- gram mandatory reporting thresholds</a:t>
            </a:r>
          </a:p>
        </p:txBody>
      </p:sp>
      <p:sp>
        <p:nvSpPr>
          <p:cNvPr id="12" name="Capturing a Reasonable Portion of Users">
            <a:extLst>
              <a:ext uri="{FF2B5EF4-FFF2-40B4-BE49-F238E27FC236}">
                <a16:creationId xmlns:a16="http://schemas.microsoft.com/office/drawing/2014/main" id="{172AB686-5B77-2284-E204-8C2E1D9D2D6C}"/>
              </a:ext>
            </a:extLst>
          </p:cNvPr>
          <p:cNvSpPr/>
          <p:nvPr/>
        </p:nvSpPr>
        <p:spPr>
          <a:xfrm>
            <a:off x="8397883" y="2492644"/>
            <a:ext cx="3487485" cy="867148"/>
          </a:xfrm>
          <a:custGeom>
            <a:avLst/>
            <a:gdLst>
              <a:gd name="connsiteX0" fmla="*/ 0 w 3487485"/>
              <a:gd name="connsiteY0" fmla="*/ 0 h 867148"/>
              <a:gd name="connsiteX1" fmla="*/ 3487485 w 3487485"/>
              <a:gd name="connsiteY1" fmla="*/ 0 h 867148"/>
              <a:gd name="connsiteX2" fmla="*/ 3487485 w 3487485"/>
              <a:gd name="connsiteY2" fmla="*/ 867148 h 867148"/>
              <a:gd name="connsiteX3" fmla="*/ 0 w 3487485"/>
              <a:gd name="connsiteY3" fmla="*/ 867148 h 867148"/>
              <a:gd name="connsiteX4" fmla="*/ 0 w 3487485"/>
              <a:gd name="connsiteY4" fmla="*/ 0 h 867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7485" h="867148">
                <a:moveTo>
                  <a:pt x="0" y="0"/>
                </a:moveTo>
                <a:lnTo>
                  <a:pt x="3487485" y="0"/>
                </a:lnTo>
                <a:lnTo>
                  <a:pt x="3487485" y="867148"/>
                </a:lnTo>
                <a:lnTo>
                  <a:pt x="0" y="867148"/>
                </a:lnTo>
                <a:lnTo>
                  <a:pt x="0" y="0"/>
                </a:lnTo>
                <a:close/>
              </a:path>
            </a:pathLst>
          </a:custGeom>
          <a:solidFill>
            <a:srgbClr val="D5DDF7">
              <a:alpha val="50196"/>
            </a:srgb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200" kern="1200">
                <a:solidFill>
                  <a:srgbClr val="000000"/>
                </a:solidFill>
                <a:cs typeface="Calibri" panose="020F0502020204030204" pitchFamily="34" charset="0"/>
              </a:rPr>
              <a:t>Capturing a Reasonable Portion of Users</a:t>
            </a:r>
          </a:p>
        </p:txBody>
      </p:sp>
      <p:sp>
        <p:nvSpPr>
          <p:cNvPr id="13" name="Freeform: Shape 12">
            <a:extLst>
              <a:ext uri="{FF2B5EF4-FFF2-40B4-BE49-F238E27FC236}">
                <a16:creationId xmlns:a16="http://schemas.microsoft.com/office/drawing/2014/main" id="{FBA7D019-D605-C42C-E525-C9550281F713}"/>
              </a:ext>
            </a:extLst>
          </p:cNvPr>
          <p:cNvSpPr/>
          <p:nvPr/>
        </p:nvSpPr>
        <p:spPr>
          <a:xfrm>
            <a:off x="8397883" y="3359794"/>
            <a:ext cx="3487485" cy="3117364"/>
          </a:xfrm>
          <a:custGeom>
            <a:avLst/>
            <a:gdLst>
              <a:gd name="connsiteX0" fmla="*/ 0 w 3487485"/>
              <a:gd name="connsiteY0" fmla="*/ 0 h 3483405"/>
              <a:gd name="connsiteX1" fmla="*/ 3487485 w 3487485"/>
              <a:gd name="connsiteY1" fmla="*/ 0 h 3483405"/>
              <a:gd name="connsiteX2" fmla="*/ 3487485 w 3487485"/>
              <a:gd name="connsiteY2" fmla="*/ 3483405 h 3483405"/>
              <a:gd name="connsiteX3" fmla="*/ 0 w 3487485"/>
              <a:gd name="connsiteY3" fmla="*/ 3483405 h 3483405"/>
              <a:gd name="connsiteX4" fmla="*/ 0 w 3487485"/>
              <a:gd name="connsiteY4" fmla="*/ 0 h 3483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7485" h="3483405">
                <a:moveTo>
                  <a:pt x="0" y="0"/>
                </a:moveTo>
                <a:lnTo>
                  <a:pt x="3487485" y="0"/>
                </a:lnTo>
                <a:lnTo>
                  <a:pt x="3487485" y="3483405"/>
                </a:lnTo>
                <a:lnTo>
                  <a:pt x="0" y="3483405"/>
                </a:lnTo>
                <a:lnTo>
                  <a:pt x="0" y="0"/>
                </a:lnTo>
                <a:close/>
              </a:path>
            </a:pathLst>
          </a:custGeom>
          <a:solidFill>
            <a:srgbClr val="D5DDF7">
              <a:alpha val="25098"/>
            </a:srgbClr>
          </a:solidFill>
          <a:ln>
            <a:solidFill>
              <a:srgbClr val="D8D8D8">
                <a:alpha val="0"/>
              </a:srgb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28016" tIns="128016" rIns="170688" bIns="192024" numCol="1" spcCol="1270" anchor="t" anchorCtr="0">
            <a:noAutofit/>
          </a:bodyPr>
          <a:lstStyle/>
          <a:p>
            <a:pPr marL="228600" lvl="1" indent="-228600" algn="l" defTabSz="1066800">
              <a:lnSpc>
                <a:spcPct val="90000"/>
              </a:lnSpc>
              <a:spcAft>
                <a:spcPts val="1400"/>
              </a:spcAft>
              <a:buChar char="•"/>
            </a:pPr>
            <a:r>
              <a:rPr lang="en-US" sz="2200" kern="1200">
                <a:solidFill>
                  <a:srgbClr val="000000"/>
                </a:solidFill>
                <a:cs typeface="Calibri" panose="020F0502020204030204" pitchFamily="34" charset="0"/>
              </a:rPr>
              <a:t>Improved public access to information</a:t>
            </a:r>
            <a:endParaRPr lang="en-US"/>
          </a:p>
          <a:p>
            <a:pPr marL="228600" lvl="1" indent="-228600" algn="l" defTabSz="1066800">
              <a:lnSpc>
                <a:spcPct val="90000"/>
              </a:lnSpc>
              <a:spcBef>
                <a:spcPct val="0"/>
              </a:spcBef>
              <a:spcAft>
                <a:spcPct val="15000"/>
              </a:spcAft>
              <a:buChar char="•"/>
            </a:pPr>
            <a:r>
              <a:rPr lang="en-US" sz="2200" kern="1200">
                <a:solidFill>
                  <a:srgbClr val="000000"/>
                </a:solidFill>
                <a:cs typeface="Calibri" panose="020F0502020204030204" pitchFamily="34" charset="0"/>
              </a:rPr>
              <a:t>Accelerating TUR innovation and safer solutions</a:t>
            </a:r>
          </a:p>
        </p:txBody>
      </p:sp>
    </p:spTree>
    <p:extLst>
      <p:ext uri="{BB962C8B-B14F-4D97-AF65-F5344CB8AC3E}">
        <p14:creationId xmlns:p14="http://schemas.microsoft.com/office/powerpoint/2010/main" val="38847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79AE5-EFAC-D0EE-EF9E-AC57C865DE14}"/>
              </a:ext>
            </a:extLst>
          </p:cNvPr>
          <p:cNvSpPr>
            <a:spLocks noGrp="1"/>
          </p:cNvSpPr>
          <p:nvPr>
            <p:ph type="title"/>
          </p:nvPr>
        </p:nvSpPr>
        <p:spPr>
          <a:xfrm>
            <a:off x="94571" y="183237"/>
            <a:ext cx="4838755" cy="1143000"/>
          </a:xfrm>
        </p:spPr>
        <p:txBody>
          <a:bodyPr/>
          <a:lstStyle/>
          <a:p>
            <a:pPr algn="ctr"/>
            <a:r>
              <a:rPr lang="en-US" sz="3400"/>
              <a:t>Opportunities for TUR</a:t>
            </a:r>
          </a:p>
        </p:txBody>
      </p:sp>
      <p:sp>
        <p:nvSpPr>
          <p:cNvPr id="6" name="Rectangle 5">
            <a:extLst>
              <a:ext uri="{FF2B5EF4-FFF2-40B4-BE49-F238E27FC236}">
                <a16:creationId xmlns:a16="http://schemas.microsoft.com/office/drawing/2014/main" id="{ED59BB6C-EA85-7CCC-FAC2-19665DD3171A}"/>
              </a:ext>
            </a:extLst>
          </p:cNvPr>
          <p:cNvSpPr/>
          <p:nvPr/>
        </p:nvSpPr>
        <p:spPr>
          <a:xfrm>
            <a:off x="505092" y="1225676"/>
            <a:ext cx="3803734" cy="4785938"/>
          </a:xfrm>
          <a:prstGeom prst="rect">
            <a:avLst/>
          </a:prstGeom>
          <a:solidFill>
            <a:srgbClr val="AABBEE">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28" tIns="54864" rIns="109728" bIns="5486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ea typeface="Calibri" panose="020F0502020204030204" pitchFamily="34" charset="0"/>
                <a:cs typeface="Arial" panose="020B0604020202020204" pitchFamily="34" charset="0"/>
              </a:rPr>
              <a:t>Opportunities exist for continued research and development of alternatives, and safer by design strategies, which reduce negative impacts without sacrificing their properties and societal benefits</a:t>
            </a:r>
            <a:endParaRPr kumimoji="0" lang="en-US" sz="2800" b="0" i="0" u="none" strike="noStrike" kern="1200" cap="none" spc="0" normalizeH="0" baseline="0" noProof="0">
              <a:ln>
                <a:noFill/>
              </a:ln>
              <a:solidFill>
                <a:srgbClr val="000000"/>
              </a:solidFill>
              <a:effectLst/>
              <a:uLnTx/>
              <a:uFillTx/>
              <a:ea typeface="+mn-ea"/>
              <a:cs typeface="Calibri" panose="020F0502020204030204" pitchFamily="34" charset="0"/>
            </a:endParaRPr>
          </a:p>
        </p:txBody>
      </p:sp>
      <p:sp>
        <p:nvSpPr>
          <p:cNvPr id="4" name="Freeform: Shape 3">
            <a:extLst>
              <a:ext uri="{FF2B5EF4-FFF2-40B4-BE49-F238E27FC236}">
                <a16:creationId xmlns:a16="http://schemas.microsoft.com/office/drawing/2014/main" id="{DC3A5DA5-DA7B-06FE-BBAB-4D8C92FE9E1C}"/>
              </a:ext>
            </a:extLst>
          </p:cNvPr>
          <p:cNvSpPr/>
          <p:nvPr/>
        </p:nvSpPr>
        <p:spPr>
          <a:xfrm>
            <a:off x="4757588" y="1505886"/>
            <a:ext cx="3346006" cy="2007603"/>
          </a:xfrm>
          <a:custGeom>
            <a:avLst/>
            <a:gdLst>
              <a:gd name="connsiteX0" fmla="*/ 0 w 3346006"/>
              <a:gd name="connsiteY0" fmla="*/ 0 h 2007603"/>
              <a:gd name="connsiteX1" fmla="*/ 3346006 w 3346006"/>
              <a:gd name="connsiteY1" fmla="*/ 0 h 2007603"/>
              <a:gd name="connsiteX2" fmla="*/ 3346006 w 3346006"/>
              <a:gd name="connsiteY2" fmla="*/ 2007603 h 2007603"/>
              <a:gd name="connsiteX3" fmla="*/ 0 w 3346006"/>
              <a:gd name="connsiteY3" fmla="*/ 2007603 h 2007603"/>
              <a:gd name="connsiteX4" fmla="*/ 0 w 3346006"/>
              <a:gd name="connsiteY4" fmla="*/ 0 h 200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006" h="2007603">
                <a:moveTo>
                  <a:pt x="0" y="0"/>
                </a:moveTo>
                <a:lnTo>
                  <a:pt x="3346006" y="0"/>
                </a:lnTo>
                <a:lnTo>
                  <a:pt x="3346006" y="2007603"/>
                </a:lnTo>
                <a:lnTo>
                  <a:pt x="0" y="2007603"/>
                </a:lnTo>
                <a:lnTo>
                  <a:pt x="0" y="0"/>
                </a:lnTo>
                <a:close/>
              </a:path>
            </a:pathLst>
          </a:custGeom>
          <a:solidFill>
            <a:srgbClr val="D5DDF7">
              <a:alpha val="50196"/>
            </a:srgb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solidFill>
                  <a:srgbClr val="000000"/>
                </a:solidFill>
                <a:cs typeface="Calibri" panose="020F0502020204030204" pitchFamily="34" charset="0"/>
              </a:rPr>
              <a:t>Considering the need</a:t>
            </a:r>
          </a:p>
        </p:txBody>
      </p:sp>
      <p:sp>
        <p:nvSpPr>
          <p:cNvPr id="7" name="Freeform: Shape 6">
            <a:extLst>
              <a:ext uri="{FF2B5EF4-FFF2-40B4-BE49-F238E27FC236}">
                <a16:creationId xmlns:a16="http://schemas.microsoft.com/office/drawing/2014/main" id="{059660D0-98BC-7677-B234-D04309CF5529}"/>
              </a:ext>
            </a:extLst>
          </p:cNvPr>
          <p:cNvSpPr/>
          <p:nvPr/>
        </p:nvSpPr>
        <p:spPr>
          <a:xfrm>
            <a:off x="8438195" y="1505886"/>
            <a:ext cx="3346006" cy="2007603"/>
          </a:xfrm>
          <a:custGeom>
            <a:avLst/>
            <a:gdLst>
              <a:gd name="connsiteX0" fmla="*/ 0 w 3346006"/>
              <a:gd name="connsiteY0" fmla="*/ 0 h 2007603"/>
              <a:gd name="connsiteX1" fmla="*/ 3346006 w 3346006"/>
              <a:gd name="connsiteY1" fmla="*/ 0 h 2007603"/>
              <a:gd name="connsiteX2" fmla="*/ 3346006 w 3346006"/>
              <a:gd name="connsiteY2" fmla="*/ 2007603 h 2007603"/>
              <a:gd name="connsiteX3" fmla="*/ 0 w 3346006"/>
              <a:gd name="connsiteY3" fmla="*/ 2007603 h 2007603"/>
              <a:gd name="connsiteX4" fmla="*/ 0 w 3346006"/>
              <a:gd name="connsiteY4" fmla="*/ 0 h 200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006" h="2007603">
                <a:moveTo>
                  <a:pt x="0" y="0"/>
                </a:moveTo>
                <a:lnTo>
                  <a:pt x="3346006" y="0"/>
                </a:lnTo>
                <a:lnTo>
                  <a:pt x="3346006" y="2007603"/>
                </a:lnTo>
                <a:lnTo>
                  <a:pt x="0" y="2007603"/>
                </a:lnTo>
                <a:lnTo>
                  <a:pt x="0" y="0"/>
                </a:lnTo>
                <a:close/>
              </a:path>
            </a:pathLst>
          </a:custGeom>
          <a:solidFill>
            <a:srgbClr val="D5DDF7">
              <a:alpha val="50196"/>
            </a:srgb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solidFill>
                  <a:srgbClr val="000000"/>
                </a:solidFill>
                <a:cs typeface="Calibri" panose="020F0502020204030204" pitchFamily="34" charset="0"/>
              </a:rPr>
              <a:t>Alternatives to Carbon Nanomaterials</a:t>
            </a:r>
          </a:p>
        </p:txBody>
      </p:sp>
      <p:sp>
        <p:nvSpPr>
          <p:cNvPr id="9" name="Freeform: Shape 8">
            <a:extLst>
              <a:ext uri="{FF2B5EF4-FFF2-40B4-BE49-F238E27FC236}">
                <a16:creationId xmlns:a16="http://schemas.microsoft.com/office/drawing/2014/main" id="{ACBB8D38-F960-1915-2409-A702D203CF6F}"/>
              </a:ext>
            </a:extLst>
          </p:cNvPr>
          <p:cNvSpPr/>
          <p:nvPr/>
        </p:nvSpPr>
        <p:spPr>
          <a:xfrm>
            <a:off x="4757588" y="3848091"/>
            <a:ext cx="3346006" cy="2007603"/>
          </a:xfrm>
          <a:custGeom>
            <a:avLst/>
            <a:gdLst>
              <a:gd name="connsiteX0" fmla="*/ 0 w 3346006"/>
              <a:gd name="connsiteY0" fmla="*/ 0 h 2007603"/>
              <a:gd name="connsiteX1" fmla="*/ 3346006 w 3346006"/>
              <a:gd name="connsiteY1" fmla="*/ 0 h 2007603"/>
              <a:gd name="connsiteX2" fmla="*/ 3346006 w 3346006"/>
              <a:gd name="connsiteY2" fmla="*/ 2007603 h 2007603"/>
              <a:gd name="connsiteX3" fmla="*/ 0 w 3346006"/>
              <a:gd name="connsiteY3" fmla="*/ 2007603 h 2007603"/>
              <a:gd name="connsiteX4" fmla="*/ 0 w 3346006"/>
              <a:gd name="connsiteY4" fmla="*/ 0 h 200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006" h="2007603">
                <a:moveTo>
                  <a:pt x="0" y="0"/>
                </a:moveTo>
                <a:lnTo>
                  <a:pt x="3346006" y="0"/>
                </a:lnTo>
                <a:lnTo>
                  <a:pt x="3346006" y="2007603"/>
                </a:lnTo>
                <a:lnTo>
                  <a:pt x="0" y="2007603"/>
                </a:lnTo>
                <a:lnTo>
                  <a:pt x="0" y="0"/>
                </a:lnTo>
                <a:close/>
              </a:path>
            </a:pathLst>
          </a:custGeom>
          <a:solidFill>
            <a:srgbClr val="D5DDF7">
              <a:alpha val="50196"/>
            </a:srgb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solidFill>
                  <a:srgbClr val="000000"/>
                </a:solidFill>
                <a:cs typeface="Calibri" panose="020F0502020204030204" pitchFamily="34" charset="0"/>
              </a:rPr>
              <a:t>Safer by design CNTs and CNFs</a:t>
            </a:r>
          </a:p>
        </p:txBody>
      </p:sp>
      <p:sp>
        <p:nvSpPr>
          <p:cNvPr id="10" name="Freeform: Shape 9">
            <a:extLst>
              <a:ext uri="{FF2B5EF4-FFF2-40B4-BE49-F238E27FC236}">
                <a16:creationId xmlns:a16="http://schemas.microsoft.com/office/drawing/2014/main" id="{64D5CACD-D29E-E642-ECE0-244C7B73F390}"/>
              </a:ext>
            </a:extLst>
          </p:cNvPr>
          <p:cNvSpPr/>
          <p:nvPr/>
        </p:nvSpPr>
        <p:spPr>
          <a:xfrm>
            <a:off x="8438195" y="3848091"/>
            <a:ext cx="3346006" cy="2007603"/>
          </a:xfrm>
          <a:custGeom>
            <a:avLst/>
            <a:gdLst>
              <a:gd name="connsiteX0" fmla="*/ 0 w 3346006"/>
              <a:gd name="connsiteY0" fmla="*/ 0 h 2007603"/>
              <a:gd name="connsiteX1" fmla="*/ 3346006 w 3346006"/>
              <a:gd name="connsiteY1" fmla="*/ 0 h 2007603"/>
              <a:gd name="connsiteX2" fmla="*/ 3346006 w 3346006"/>
              <a:gd name="connsiteY2" fmla="*/ 2007603 h 2007603"/>
              <a:gd name="connsiteX3" fmla="*/ 0 w 3346006"/>
              <a:gd name="connsiteY3" fmla="*/ 2007603 h 2007603"/>
              <a:gd name="connsiteX4" fmla="*/ 0 w 3346006"/>
              <a:gd name="connsiteY4" fmla="*/ 0 h 2007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6006" h="2007603">
                <a:moveTo>
                  <a:pt x="0" y="0"/>
                </a:moveTo>
                <a:lnTo>
                  <a:pt x="3346006" y="0"/>
                </a:lnTo>
                <a:lnTo>
                  <a:pt x="3346006" y="2007603"/>
                </a:lnTo>
                <a:lnTo>
                  <a:pt x="0" y="2007603"/>
                </a:lnTo>
                <a:lnTo>
                  <a:pt x="0" y="0"/>
                </a:lnTo>
                <a:close/>
              </a:path>
            </a:pathLst>
          </a:custGeom>
          <a:solidFill>
            <a:srgbClr val="D5DDF7">
              <a:alpha val="50196"/>
            </a:srgb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solidFill>
                  <a:srgbClr val="000000"/>
                </a:solidFill>
                <a:cs typeface="Calibri" panose="020F0502020204030204" pitchFamily="34" charset="0"/>
              </a:rPr>
              <a:t>Safer manufacturing and product design</a:t>
            </a:r>
          </a:p>
        </p:txBody>
      </p:sp>
      <p:pic>
        <p:nvPicPr>
          <p:cNvPr id="8" name="Graphic 7">
            <a:extLst>
              <a:ext uri="{FF2B5EF4-FFF2-40B4-BE49-F238E27FC236}">
                <a16:creationId xmlns:a16="http://schemas.microsoft.com/office/drawing/2014/main" id="{809CCBD6-C98A-6ED2-3B10-3FEEECDDC64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76126" y="1048686"/>
            <a:ext cx="914400" cy="914400"/>
          </a:xfrm>
          <a:prstGeom prst="rect">
            <a:avLst/>
          </a:prstGeom>
        </p:spPr>
      </p:pic>
      <p:pic>
        <p:nvPicPr>
          <p:cNvPr id="12" name="Graphic 11">
            <a:extLst>
              <a:ext uri="{FF2B5EF4-FFF2-40B4-BE49-F238E27FC236}">
                <a16:creationId xmlns:a16="http://schemas.microsoft.com/office/drawing/2014/main" id="{F7B08E61-63F7-E62F-63FE-8098909EAC5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75499" y="1078271"/>
            <a:ext cx="914400" cy="914400"/>
          </a:xfrm>
          <a:prstGeom prst="rect">
            <a:avLst/>
          </a:prstGeom>
        </p:spPr>
      </p:pic>
      <p:pic>
        <p:nvPicPr>
          <p:cNvPr id="20" name="Graphic 19">
            <a:extLst>
              <a:ext uri="{FF2B5EF4-FFF2-40B4-BE49-F238E27FC236}">
                <a16:creationId xmlns:a16="http://schemas.microsoft.com/office/drawing/2014/main" id="{77D08F9D-11F4-4272-504D-F2C7CE20A0F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76126" y="3618645"/>
            <a:ext cx="914400" cy="914400"/>
          </a:xfrm>
          <a:prstGeom prst="rect">
            <a:avLst/>
          </a:prstGeom>
        </p:spPr>
      </p:pic>
      <p:pic>
        <p:nvPicPr>
          <p:cNvPr id="18" name="Graphic 17">
            <a:extLst>
              <a:ext uri="{FF2B5EF4-FFF2-40B4-BE49-F238E27FC236}">
                <a16:creationId xmlns:a16="http://schemas.microsoft.com/office/drawing/2014/main" id="{B25CB093-3FFD-A30E-599A-11D6380E9A3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70660" y="3390045"/>
            <a:ext cx="914400" cy="914400"/>
          </a:xfrm>
          <a:prstGeom prst="rect">
            <a:avLst/>
          </a:prstGeom>
        </p:spPr>
      </p:pic>
    </p:spTree>
    <p:extLst>
      <p:ext uri="{BB962C8B-B14F-4D97-AF65-F5344CB8AC3E}">
        <p14:creationId xmlns:p14="http://schemas.microsoft.com/office/powerpoint/2010/main" val="791303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2F4E9-62F3-5480-AC9A-972E494315EB}"/>
              </a:ext>
            </a:extLst>
          </p:cNvPr>
          <p:cNvSpPr>
            <a:spLocks noGrp="1"/>
          </p:cNvSpPr>
          <p:nvPr>
            <p:ph type="title"/>
          </p:nvPr>
        </p:nvSpPr>
        <p:spPr>
          <a:xfrm>
            <a:off x="609600" y="399805"/>
            <a:ext cx="10972800" cy="1143000"/>
          </a:xfrm>
        </p:spPr>
        <p:txBody>
          <a:bodyPr/>
          <a:lstStyle/>
          <a:p>
            <a:r>
              <a:rPr lang="en-US" sz="3400" b="0"/>
              <a:t>TURA Program Consideration of Carbon Nanotubes and Nanofibers: </a:t>
            </a:r>
            <a:r>
              <a:rPr lang="en-US" sz="3400"/>
              <a:t>Regulatory Review Approach</a:t>
            </a:r>
          </a:p>
        </p:txBody>
      </p:sp>
      <p:sp>
        <p:nvSpPr>
          <p:cNvPr id="4" name="Rectangle 3">
            <a:extLst>
              <a:ext uri="{FF2B5EF4-FFF2-40B4-BE49-F238E27FC236}">
                <a16:creationId xmlns:a16="http://schemas.microsoft.com/office/drawing/2014/main" id="{053884E3-CE52-BFF9-FDDA-1D4319D8DD9A}"/>
              </a:ext>
            </a:extLst>
          </p:cNvPr>
          <p:cNvSpPr/>
          <p:nvPr/>
        </p:nvSpPr>
        <p:spPr>
          <a:xfrm>
            <a:off x="1301374" y="1650185"/>
            <a:ext cx="9589252" cy="812752"/>
          </a:xfrm>
          <a:prstGeom prst="rect">
            <a:avLst/>
          </a:prstGeom>
          <a:solidFill>
            <a:srgbClr val="D5DD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097280" rtl="0" eaLnBrk="1" fontAlgn="auto" latinLnBrk="0" hangingPunct="1">
              <a:lnSpc>
                <a:spcPct val="100000"/>
              </a:lnSpc>
              <a:spcBef>
                <a:spcPts val="0"/>
              </a:spcBef>
              <a:spcAft>
                <a:spcPts val="0"/>
              </a:spcAft>
              <a:buClr>
                <a:srgbClr val="000000"/>
              </a:buClr>
              <a:buSzTx/>
              <a:buFontTx/>
              <a:buNone/>
              <a:tabLst/>
              <a:defRPr/>
            </a:pPr>
            <a:r>
              <a:rPr kumimoji="0" lang="en-US" sz="2400" b="1" i="0" u="none" strike="noStrike" kern="0" cap="none" spc="0" normalizeH="0" baseline="0" noProof="0">
                <a:ln>
                  <a:noFill/>
                </a:ln>
                <a:solidFill>
                  <a:srgbClr val="000000"/>
                </a:solidFill>
                <a:effectLst/>
                <a:uLnTx/>
                <a:uFillTx/>
                <a:ea typeface="+mn-ea"/>
                <a:cs typeface="Calibri" panose="020F0502020204030204" pitchFamily="34" charset="0"/>
                <a:sym typeface="Arial"/>
              </a:rPr>
              <a:t>Overview of regulations, official guidance and initiatives that cover carbon nanomaterials</a:t>
            </a:r>
          </a:p>
        </p:txBody>
      </p:sp>
      <p:sp>
        <p:nvSpPr>
          <p:cNvPr id="10" name="Freeform 9">
            <a:extLst>
              <a:ext uri="{FF2B5EF4-FFF2-40B4-BE49-F238E27FC236}">
                <a16:creationId xmlns:a16="http://schemas.microsoft.com/office/drawing/2014/main" id="{7023D63A-4D9F-81FD-20C6-B80D00FBBC37}"/>
              </a:ext>
            </a:extLst>
          </p:cNvPr>
          <p:cNvSpPr/>
          <p:nvPr/>
        </p:nvSpPr>
        <p:spPr>
          <a:xfrm>
            <a:off x="368137" y="2677695"/>
            <a:ext cx="3504589" cy="597332"/>
          </a:xfrm>
          <a:custGeom>
            <a:avLst/>
            <a:gdLst>
              <a:gd name="connsiteX0" fmla="*/ 0 w 3316421"/>
              <a:gd name="connsiteY0" fmla="*/ 0 h 604800"/>
              <a:gd name="connsiteX1" fmla="*/ 3316421 w 3316421"/>
              <a:gd name="connsiteY1" fmla="*/ 0 h 604800"/>
              <a:gd name="connsiteX2" fmla="*/ 3316421 w 3316421"/>
              <a:gd name="connsiteY2" fmla="*/ 604800 h 604800"/>
              <a:gd name="connsiteX3" fmla="*/ 0 w 3316421"/>
              <a:gd name="connsiteY3" fmla="*/ 604800 h 604800"/>
              <a:gd name="connsiteX4" fmla="*/ 0 w 3316421"/>
              <a:gd name="connsiteY4" fmla="*/ 0 h 6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6421" h="604800">
                <a:moveTo>
                  <a:pt x="0" y="0"/>
                </a:moveTo>
                <a:lnTo>
                  <a:pt x="3316421" y="0"/>
                </a:lnTo>
                <a:lnTo>
                  <a:pt x="3316421" y="604800"/>
                </a:lnTo>
                <a:lnTo>
                  <a:pt x="0" y="604800"/>
                </a:lnTo>
                <a:lnTo>
                  <a:pt x="0" y="0"/>
                </a:lnTo>
                <a:close/>
              </a:path>
            </a:pathLst>
          </a:custGeom>
          <a:solidFill>
            <a:srgbClr val="EAEEFB"/>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352" tIns="85344" rIns="149352" bIns="85344" numCol="1" spcCol="1270" anchor="ctr" anchorCtr="0">
            <a:noAutofit/>
          </a:bodyPr>
          <a:lstStyle/>
          <a:p>
            <a:pPr marL="0" marR="0" lvl="0" indent="0" algn="ctr" defTabSz="933413" rtl="0" eaLnBrk="1" fontAlgn="auto" latinLnBrk="0" hangingPunct="1">
              <a:lnSpc>
                <a:spcPct val="90000"/>
              </a:lnSpc>
              <a:spcBef>
                <a:spcPct val="0"/>
              </a:spcBef>
              <a:spcAft>
                <a:spcPct val="35000"/>
              </a:spcAft>
              <a:buClr>
                <a:srgbClr val="000000"/>
              </a:buClr>
              <a:buSzTx/>
              <a:buFontTx/>
              <a:buNone/>
              <a:tabLst/>
              <a:defRPr/>
            </a:pPr>
            <a:r>
              <a:rPr kumimoji="0" lang="en-US" sz="2400" b="1" i="0" u="none" strike="noStrike" kern="1200" cap="none" spc="0" normalizeH="0" baseline="0" noProof="0">
                <a:ln>
                  <a:noFill/>
                </a:ln>
                <a:solidFill>
                  <a:srgbClr val="000000"/>
                </a:solidFill>
                <a:effectLst/>
                <a:uLnTx/>
                <a:uFillTx/>
                <a:ea typeface="+mn-ea"/>
                <a:cs typeface="Calibri" panose="020F0502020204030204" pitchFamily="34" charset="0"/>
                <a:sym typeface="Arial"/>
              </a:rPr>
              <a:t>International</a:t>
            </a:r>
          </a:p>
        </p:txBody>
      </p:sp>
      <p:sp>
        <p:nvSpPr>
          <p:cNvPr id="11" name="Freeform 10">
            <a:extLst>
              <a:ext uri="{FF2B5EF4-FFF2-40B4-BE49-F238E27FC236}">
                <a16:creationId xmlns:a16="http://schemas.microsoft.com/office/drawing/2014/main" id="{BF6E19AC-C869-38BA-F35D-745CD2E06AA9}"/>
              </a:ext>
            </a:extLst>
          </p:cNvPr>
          <p:cNvSpPr/>
          <p:nvPr/>
        </p:nvSpPr>
        <p:spPr>
          <a:xfrm>
            <a:off x="368137" y="3275029"/>
            <a:ext cx="3504589" cy="3263743"/>
          </a:xfrm>
          <a:custGeom>
            <a:avLst/>
            <a:gdLst>
              <a:gd name="connsiteX0" fmla="*/ 0 w 3316421"/>
              <a:gd name="connsiteY0" fmla="*/ 0 h 2305800"/>
              <a:gd name="connsiteX1" fmla="*/ 3316421 w 3316421"/>
              <a:gd name="connsiteY1" fmla="*/ 0 h 2305800"/>
              <a:gd name="connsiteX2" fmla="*/ 3316421 w 3316421"/>
              <a:gd name="connsiteY2" fmla="*/ 2305800 h 2305800"/>
              <a:gd name="connsiteX3" fmla="*/ 0 w 3316421"/>
              <a:gd name="connsiteY3" fmla="*/ 2305800 h 2305800"/>
              <a:gd name="connsiteX4" fmla="*/ 0 w 3316421"/>
              <a:gd name="connsiteY4" fmla="*/ 0 h 230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6421" h="2305800">
                <a:moveTo>
                  <a:pt x="0" y="0"/>
                </a:moveTo>
                <a:lnTo>
                  <a:pt x="3316421" y="0"/>
                </a:lnTo>
                <a:lnTo>
                  <a:pt x="3316421" y="2305800"/>
                </a:lnTo>
                <a:lnTo>
                  <a:pt x="0" y="2305800"/>
                </a:lnTo>
                <a:lnTo>
                  <a:pt x="0" y="0"/>
                </a:lnTo>
                <a:close/>
              </a:path>
            </a:pathLst>
          </a:custGeom>
          <a:solidFill>
            <a:srgbClr val="F4F6FD"/>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12014" tIns="112014" rIns="149352" bIns="168022" numCol="1" spcCol="1270" anchor="t" anchorCtr="0">
            <a:noAutofit/>
          </a:bodyPr>
          <a:lstStyle/>
          <a:p>
            <a:pPr marL="227330" marR="0" lvl="1" indent="-227330" algn="l" defTabSz="933413" rtl="0" eaLnBrk="1" fontAlgn="auto" latinLnBrk="0" hangingPunct="1">
              <a:lnSpc>
                <a:spcPct val="90000"/>
              </a:lnSpc>
              <a:spcAft>
                <a:spcPts val="1400"/>
              </a:spcAft>
              <a:buClr>
                <a:srgbClr val="000000"/>
              </a:buClr>
              <a:buSzTx/>
              <a:buFont typeface="Arial"/>
              <a:buChar char="•"/>
              <a:tabLst/>
              <a:defRPr/>
            </a:pPr>
            <a:r>
              <a:rPr kumimoji="0" lang="en-US" sz="2200" b="0" i="0" u="none" strike="noStrike" kern="1200" cap="none" spc="0" normalizeH="0" baseline="0" noProof="0">
                <a:ln>
                  <a:noFill/>
                </a:ln>
                <a:solidFill>
                  <a:srgbClr val="000000"/>
                </a:solidFill>
                <a:effectLst/>
                <a:uLnTx/>
                <a:uFillTx/>
                <a:ea typeface="+mn-ea"/>
                <a:cs typeface="Calibri"/>
                <a:sym typeface="Arial"/>
              </a:rPr>
              <a:t>OECD - Strategic </a:t>
            </a:r>
            <a:r>
              <a:rPr kumimoji="0" lang="en-US" sz="2200" b="0" i="0" u="none" strike="noStrike" kern="1200" cap="none" spc="0" normalizeH="0" baseline="0" noProof="0" err="1">
                <a:ln>
                  <a:noFill/>
                </a:ln>
                <a:solidFill>
                  <a:srgbClr val="000000"/>
                </a:solidFill>
                <a:effectLst/>
                <a:uLnTx/>
                <a:uFillTx/>
                <a:ea typeface="+mn-ea"/>
                <a:cs typeface="Calibri"/>
                <a:sym typeface="Arial"/>
              </a:rPr>
              <a:t>Programme</a:t>
            </a:r>
            <a:r>
              <a:rPr kumimoji="0" lang="en-US" sz="2200" b="0" i="0" u="none" strike="noStrike" kern="1200" cap="none" spc="0" normalizeH="0" baseline="0" noProof="0">
                <a:ln>
                  <a:noFill/>
                </a:ln>
                <a:solidFill>
                  <a:srgbClr val="000000"/>
                </a:solidFill>
                <a:effectLst/>
                <a:uLnTx/>
                <a:uFillTx/>
                <a:ea typeface="+mn-ea"/>
                <a:cs typeface="Calibri"/>
                <a:sym typeface="Arial"/>
              </a:rPr>
              <a:t> on Safety Eval. &amp; Risk Assessment</a:t>
            </a:r>
            <a:endParaRPr lang="en-US" sz="2200" b="0" i="0" u="none" strike="noStrike" kern="0" cap="none" spc="0" normalizeH="0" baseline="0" noProof="0">
              <a:ln>
                <a:noFill/>
              </a:ln>
              <a:solidFill>
                <a:srgbClr val="3C6EB5">
                  <a:hueOff val="0"/>
                  <a:satOff val="0"/>
                  <a:lumOff val="0"/>
                  <a:alphaOff val="0"/>
                </a:srgbClr>
              </a:solidFill>
              <a:effectLst/>
              <a:uLnTx/>
              <a:uFillTx/>
              <a:cs typeface="Calibri"/>
            </a:endParaRPr>
          </a:p>
          <a:p>
            <a:pPr marL="227330" marR="0" lvl="1" indent="-227330" algn="l" defTabSz="933413" rtl="0" eaLnBrk="1" fontAlgn="auto" latinLnBrk="0" hangingPunct="1">
              <a:lnSpc>
                <a:spcPct val="90000"/>
              </a:lnSpc>
              <a:spcAft>
                <a:spcPts val="1400"/>
              </a:spcAft>
              <a:buClr>
                <a:srgbClr val="000000"/>
              </a:buClr>
              <a:buSzTx/>
              <a:buFont typeface="Arial"/>
              <a:buChar char="•"/>
              <a:tabLst/>
              <a:defRPr/>
            </a:pPr>
            <a:r>
              <a:rPr kumimoji="0" lang="en-US" sz="2200" b="0" i="0" u="none" strike="noStrike" kern="1200" cap="none" spc="0" normalizeH="0" baseline="0" noProof="0">
                <a:ln>
                  <a:noFill/>
                </a:ln>
                <a:solidFill>
                  <a:srgbClr val="000000"/>
                </a:solidFill>
                <a:effectLst/>
                <a:uLnTx/>
                <a:uFillTx/>
                <a:ea typeface="+mn-ea"/>
                <a:cs typeface="Calibri"/>
                <a:sym typeface="Arial"/>
              </a:rPr>
              <a:t>UN - SAICM/GFC Emerging Policy Issue / Issue of Concern </a:t>
            </a:r>
            <a:endParaRPr lang="en-US" sz="2200" b="0" i="0" u="none" strike="noStrike" kern="1200" cap="none" spc="0" normalizeH="0" baseline="0" noProof="0">
              <a:ln>
                <a:noFill/>
              </a:ln>
              <a:solidFill>
                <a:srgbClr val="000000"/>
              </a:solidFill>
              <a:effectLst/>
              <a:uLnTx/>
              <a:uFillTx/>
              <a:cs typeface="Calibri"/>
            </a:endParaRPr>
          </a:p>
          <a:p>
            <a:pPr marL="227838" marR="0" lvl="1" indent="-227838" algn="l" defTabSz="933413" rtl="0" eaLnBrk="1" fontAlgn="auto" latinLnBrk="0" hangingPunct="1">
              <a:lnSpc>
                <a:spcPct val="90000"/>
              </a:lnSpc>
              <a:spcBef>
                <a:spcPct val="0"/>
              </a:spcBef>
              <a:spcAft>
                <a:spcPct val="15000"/>
              </a:spcAft>
              <a:buClr>
                <a:srgbClr val="000000"/>
              </a:buClr>
              <a:buSzTx/>
              <a:buFont typeface="Arial"/>
              <a:buChar char="•"/>
              <a:tabLst/>
              <a:defRPr/>
            </a:pPr>
            <a:r>
              <a:rPr kumimoji="0" lang="en-US" sz="2200" b="0" i="0" u="none" strike="noStrike" kern="1200" cap="none" spc="0" normalizeH="0" baseline="0" noProof="0">
                <a:ln>
                  <a:noFill/>
                </a:ln>
                <a:solidFill>
                  <a:srgbClr val="000000"/>
                </a:solidFill>
                <a:effectLst/>
                <a:uLnTx/>
                <a:uFillTx/>
                <a:ea typeface="+mn-ea"/>
                <a:cs typeface="Calibri"/>
                <a:sym typeface="Arial"/>
              </a:rPr>
              <a:t>EU -  e.g. REACH, Cosmetics legislation; Nanoform Guidance</a:t>
            </a:r>
            <a:endParaRPr kumimoji="0" lang="en-US" sz="2200" b="0" i="0" u="none" strike="noStrike" kern="0" cap="none" spc="0" normalizeH="0" baseline="0" noProof="0">
              <a:ln>
                <a:noFill/>
              </a:ln>
              <a:solidFill>
                <a:srgbClr val="3C6EB5">
                  <a:hueOff val="0"/>
                  <a:satOff val="0"/>
                  <a:lumOff val="0"/>
                  <a:alphaOff val="0"/>
                </a:srgbClr>
              </a:solidFill>
              <a:effectLst/>
              <a:uLnTx/>
              <a:uFillTx/>
              <a:ea typeface="+mn-ea"/>
              <a:cs typeface="+mn-cs"/>
              <a:sym typeface="Arial"/>
            </a:endParaRPr>
          </a:p>
        </p:txBody>
      </p:sp>
      <p:sp>
        <p:nvSpPr>
          <p:cNvPr id="12" name="Freeform 11">
            <a:extLst>
              <a:ext uri="{FF2B5EF4-FFF2-40B4-BE49-F238E27FC236}">
                <a16:creationId xmlns:a16="http://schemas.microsoft.com/office/drawing/2014/main" id="{BC520616-76E3-DFFB-9B4F-8F7E1F97A27D}"/>
              </a:ext>
            </a:extLst>
          </p:cNvPr>
          <p:cNvSpPr/>
          <p:nvPr/>
        </p:nvSpPr>
        <p:spPr>
          <a:xfrm>
            <a:off x="4363369" y="2677698"/>
            <a:ext cx="3504589" cy="597331"/>
          </a:xfrm>
          <a:custGeom>
            <a:avLst/>
            <a:gdLst>
              <a:gd name="connsiteX0" fmla="*/ 0 w 3316421"/>
              <a:gd name="connsiteY0" fmla="*/ 0 h 604800"/>
              <a:gd name="connsiteX1" fmla="*/ 3316421 w 3316421"/>
              <a:gd name="connsiteY1" fmla="*/ 0 h 604800"/>
              <a:gd name="connsiteX2" fmla="*/ 3316421 w 3316421"/>
              <a:gd name="connsiteY2" fmla="*/ 604800 h 604800"/>
              <a:gd name="connsiteX3" fmla="*/ 0 w 3316421"/>
              <a:gd name="connsiteY3" fmla="*/ 604800 h 604800"/>
              <a:gd name="connsiteX4" fmla="*/ 0 w 3316421"/>
              <a:gd name="connsiteY4" fmla="*/ 0 h 6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6421" h="604800">
                <a:moveTo>
                  <a:pt x="0" y="0"/>
                </a:moveTo>
                <a:lnTo>
                  <a:pt x="3316421" y="0"/>
                </a:lnTo>
                <a:lnTo>
                  <a:pt x="3316421" y="604800"/>
                </a:lnTo>
                <a:lnTo>
                  <a:pt x="0" y="604800"/>
                </a:lnTo>
                <a:lnTo>
                  <a:pt x="0" y="0"/>
                </a:lnTo>
                <a:close/>
              </a:path>
            </a:pathLst>
          </a:custGeom>
          <a:solidFill>
            <a:srgbClr val="EAEEFB"/>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352" tIns="85344" rIns="149352" bIns="85344" numCol="1" spcCol="1270" anchor="ctr" anchorCtr="0">
            <a:noAutofit/>
          </a:bodyPr>
          <a:lstStyle/>
          <a:p>
            <a:pPr marL="0" marR="0" lvl="0" indent="0" algn="ctr" defTabSz="933413" rtl="0" eaLnBrk="1" fontAlgn="auto" latinLnBrk="0" hangingPunct="1">
              <a:lnSpc>
                <a:spcPct val="90000"/>
              </a:lnSpc>
              <a:spcBef>
                <a:spcPct val="0"/>
              </a:spcBef>
              <a:spcAft>
                <a:spcPct val="35000"/>
              </a:spcAft>
              <a:buClr>
                <a:srgbClr val="000000"/>
              </a:buClr>
              <a:buSzTx/>
              <a:buFontTx/>
              <a:buNone/>
              <a:tabLst/>
              <a:defRPr/>
            </a:pPr>
            <a:r>
              <a:rPr kumimoji="0" lang="en-US" sz="2400" b="1" i="0" u="none" strike="noStrike" kern="1200" cap="none" spc="0" normalizeH="0" baseline="0" noProof="0">
                <a:ln>
                  <a:noFill/>
                </a:ln>
                <a:solidFill>
                  <a:srgbClr val="000000"/>
                </a:solidFill>
                <a:effectLst/>
                <a:uLnTx/>
                <a:uFillTx/>
                <a:ea typeface="+mn-ea"/>
                <a:cs typeface="Calibri" panose="020F0502020204030204" pitchFamily="34" charset="0"/>
                <a:sym typeface="Arial"/>
              </a:rPr>
              <a:t>Federal</a:t>
            </a:r>
          </a:p>
        </p:txBody>
      </p:sp>
      <p:sp>
        <p:nvSpPr>
          <p:cNvPr id="13" name="Freeform 12">
            <a:extLst>
              <a:ext uri="{FF2B5EF4-FFF2-40B4-BE49-F238E27FC236}">
                <a16:creationId xmlns:a16="http://schemas.microsoft.com/office/drawing/2014/main" id="{617EFD0E-26BB-F5A9-C9AF-3A0D256410E5}"/>
              </a:ext>
            </a:extLst>
          </p:cNvPr>
          <p:cNvSpPr/>
          <p:nvPr/>
        </p:nvSpPr>
        <p:spPr>
          <a:xfrm>
            <a:off x="4363369" y="3275029"/>
            <a:ext cx="3504589" cy="3263743"/>
          </a:xfrm>
          <a:custGeom>
            <a:avLst/>
            <a:gdLst>
              <a:gd name="connsiteX0" fmla="*/ 0 w 3316421"/>
              <a:gd name="connsiteY0" fmla="*/ 0 h 2305800"/>
              <a:gd name="connsiteX1" fmla="*/ 3316421 w 3316421"/>
              <a:gd name="connsiteY1" fmla="*/ 0 h 2305800"/>
              <a:gd name="connsiteX2" fmla="*/ 3316421 w 3316421"/>
              <a:gd name="connsiteY2" fmla="*/ 2305800 h 2305800"/>
              <a:gd name="connsiteX3" fmla="*/ 0 w 3316421"/>
              <a:gd name="connsiteY3" fmla="*/ 2305800 h 2305800"/>
              <a:gd name="connsiteX4" fmla="*/ 0 w 3316421"/>
              <a:gd name="connsiteY4" fmla="*/ 0 h 230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6421" h="2305800">
                <a:moveTo>
                  <a:pt x="0" y="0"/>
                </a:moveTo>
                <a:lnTo>
                  <a:pt x="3316421" y="0"/>
                </a:lnTo>
                <a:lnTo>
                  <a:pt x="3316421" y="2305800"/>
                </a:lnTo>
                <a:lnTo>
                  <a:pt x="0" y="2305800"/>
                </a:lnTo>
                <a:lnTo>
                  <a:pt x="0" y="0"/>
                </a:lnTo>
                <a:close/>
              </a:path>
            </a:pathLst>
          </a:custGeom>
          <a:solidFill>
            <a:srgbClr val="F4F6FD">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12014" tIns="112014" rIns="149352" bIns="168022" numCol="1" spcCol="1270" anchor="t" anchorCtr="0">
            <a:noAutofit/>
          </a:bodyPr>
          <a:lstStyle/>
          <a:p>
            <a:pPr marL="227965" marR="0" lvl="1" indent="-227965" algn="l" defTabSz="933413" rtl="0" eaLnBrk="1" fontAlgn="auto" latinLnBrk="0" hangingPunct="1">
              <a:lnSpc>
                <a:spcPct val="90000"/>
              </a:lnSpc>
              <a:spcAft>
                <a:spcPts val="1400"/>
              </a:spcAft>
              <a:buClr>
                <a:srgbClr val="000000"/>
              </a:buClr>
              <a:buSzTx/>
              <a:buFont typeface="Arial"/>
              <a:buChar char="•"/>
              <a:tabLst/>
              <a:defRPr/>
            </a:pPr>
            <a:r>
              <a:rPr kumimoji="0" lang="en-US" sz="2200" b="0" i="0" u="none" strike="noStrike" kern="1200" cap="none" spc="0" normalizeH="0" baseline="0" noProof="0">
                <a:ln>
                  <a:noFill/>
                </a:ln>
                <a:solidFill>
                  <a:srgbClr val="000000"/>
                </a:solidFill>
                <a:effectLst/>
                <a:uLnTx/>
                <a:uFillTx/>
                <a:ea typeface="+mn-ea"/>
                <a:cs typeface="Calibri" panose="020F0502020204030204" pitchFamily="34" charset="0"/>
                <a:sym typeface="Arial"/>
              </a:rPr>
              <a:t>TSCA Section 5 (Premanufacturing Notices and Significant New Use Rules)</a:t>
            </a:r>
            <a:endParaRPr lang="en-US">
              <a:ea typeface="+mn-ea"/>
            </a:endParaRPr>
          </a:p>
          <a:p>
            <a:pPr marL="227965" marR="0" lvl="1" indent="-227965" algn="l" defTabSz="933413" rtl="0" eaLnBrk="1" fontAlgn="auto" latinLnBrk="0" hangingPunct="1">
              <a:lnSpc>
                <a:spcPct val="90000"/>
              </a:lnSpc>
              <a:spcAft>
                <a:spcPts val="1400"/>
              </a:spcAft>
              <a:buClr>
                <a:srgbClr val="000000"/>
              </a:buClr>
              <a:buSzTx/>
              <a:buFont typeface="Arial"/>
              <a:buChar char="•"/>
              <a:tabLst/>
              <a:defRPr/>
            </a:pPr>
            <a:r>
              <a:rPr kumimoji="0" lang="en-US" sz="2200" b="0" i="0" u="none" strike="noStrike" kern="1200" cap="none" spc="0" normalizeH="0" baseline="0" noProof="0">
                <a:ln>
                  <a:noFill/>
                </a:ln>
                <a:solidFill>
                  <a:srgbClr val="000000"/>
                </a:solidFill>
                <a:effectLst/>
                <a:uLnTx/>
                <a:uFillTx/>
                <a:ea typeface="+mn-ea"/>
                <a:cs typeface="Calibri" panose="020F0502020204030204" pitchFamily="34" charset="0"/>
                <a:sym typeface="Arial"/>
              </a:rPr>
              <a:t>EPA Recordkeeping Rule </a:t>
            </a:r>
            <a:endParaRPr lang="en-US" sz="2200" b="0" i="0" u="none" strike="noStrike" kern="1200" cap="none" spc="0" normalizeH="0" baseline="0" noProof="0">
              <a:ln>
                <a:noFill/>
              </a:ln>
              <a:solidFill>
                <a:srgbClr val="000000"/>
              </a:solidFill>
              <a:effectLst/>
              <a:uLnTx/>
              <a:uFillTx/>
              <a:cs typeface="Calibri" panose="020F0502020204030204" pitchFamily="34" charset="0"/>
            </a:endParaRPr>
          </a:p>
          <a:p>
            <a:pPr marL="228590" marR="0" lvl="1" indent="-228590" algn="l" defTabSz="933413" rtl="0" eaLnBrk="1" fontAlgn="auto" latinLnBrk="0" hangingPunct="1">
              <a:lnSpc>
                <a:spcPct val="90000"/>
              </a:lnSpc>
              <a:spcBef>
                <a:spcPct val="0"/>
              </a:spcBef>
              <a:spcAft>
                <a:spcPct val="15000"/>
              </a:spcAft>
              <a:buClr>
                <a:srgbClr val="000000"/>
              </a:buClr>
              <a:buSzTx/>
              <a:buFont typeface="Arial"/>
              <a:buChar char="•"/>
              <a:tabLst/>
              <a:defRPr/>
            </a:pPr>
            <a:r>
              <a:rPr kumimoji="0" lang="en-US" sz="2200" b="0" i="0" u="none" strike="noStrike" kern="1200" cap="none" spc="0" normalizeH="0" baseline="0" noProof="0">
                <a:ln>
                  <a:noFill/>
                </a:ln>
                <a:solidFill>
                  <a:srgbClr val="000000"/>
                </a:solidFill>
                <a:effectLst/>
                <a:uLnTx/>
                <a:uFillTx/>
                <a:ea typeface="+mn-ea"/>
                <a:cs typeface="Calibri" panose="020F0502020204030204" pitchFamily="34" charset="0"/>
                <a:sym typeface="Arial"/>
              </a:rPr>
              <a:t>NIOSH Recommended Exposure Limit</a:t>
            </a:r>
          </a:p>
        </p:txBody>
      </p:sp>
      <p:sp>
        <p:nvSpPr>
          <p:cNvPr id="14" name="Freeform 13">
            <a:extLst>
              <a:ext uri="{FF2B5EF4-FFF2-40B4-BE49-F238E27FC236}">
                <a16:creationId xmlns:a16="http://schemas.microsoft.com/office/drawing/2014/main" id="{11EBCAAC-D6D8-4E2E-8D24-CB0D4D0C3BF0}"/>
              </a:ext>
            </a:extLst>
          </p:cNvPr>
          <p:cNvSpPr/>
          <p:nvPr/>
        </p:nvSpPr>
        <p:spPr>
          <a:xfrm>
            <a:off x="8358602" y="2677695"/>
            <a:ext cx="3504589" cy="597334"/>
          </a:xfrm>
          <a:custGeom>
            <a:avLst/>
            <a:gdLst>
              <a:gd name="connsiteX0" fmla="*/ 0 w 3316421"/>
              <a:gd name="connsiteY0" fmla="*/ 0 h 604800"/>
              <a:gd name="connsiteX1" fmla="*/ 3316421 w 3316421"/>
              <a:gd name="connsiteY1" fmla="*/ 0 h 604800"/>
              <a:gd name="connsiteX2" fmla="*/ 3316421 w 3316421"/>
              <a:gd name="connsiteY2" fmla="*/ 604800 h 604800"/>
              <a:gd name="connsiteX3" fmla="*/ 0 w 3316421"/>
              <a:gd name="connsiteY3" fmla="*/ 604800 h 604800"/>
              <a:gd name="connsiteX4" fmla="*/ 0 w 3316421"/>
              <a:gd name="connsiteY4" fmla="*/ 0 h 6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6421" h="604800">
                <a:moveTo>
                  <a:pt x="0" y="0"/>
                </a:moveTo>
                <a:lnTo>
                  <a:pt x="3316421" y="0"/>
                </a:lnTo>
                <a:lnTo>
                  <a:pt x="3316421" y="604800"/>
                </a:lnTo>
                <a:lnTo>
                  <a:pt x="0" y="604800"/>
                </a:lnTo>
                <a:lnTo>
                  <a:pt x="0" y="0"/>
                </a:lnTo>
                <a:close/>
              </a:path>
            </a:pathLst>
          </a:custGeom>
          <a:solidFill>
            <a:srgbClr val="EAEEFB"/>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352" tIns="85344" rIns="149352" bIns="85344" numCol="1" spcCol="1270" anchor="ctr" anchorCtr="0">
            <a:noAutofit/>
          </a:bodyPr>
          <a:lstStyle/>
          <a:p>
            <a:pPr marL="0" marR="0" lvl="0" indent="0" algn="ctr" defTabSz="933413" rtl="0" eaLnBrk="1" fontAlgn="auto" latinLnBrk="0" hangingPunct="1">
              <a:lnSpc>
                <a:spcPct val="90000"/>
              </a:lnSpc>
              <a:spcBef>
                <a:spcPct val="0"/>
              </a:spcBef>
              <a:spcAft>
                <a:spcPct val="35000"/>
              </a:spcAft>
              <a:buClr>
                <a:srgbClr val="000000"/>
              </a:buClr>
              <a:buSzTx/>
              <a:buFontTx/>
              <a:buNone/>
              <a:tabLst/>
              <a:defRPr/>
            </a:pPr>
            <a:r>
              <a:rPr kumimoji="0" lang="en-US" sz="2400" b="1" i="0" u="none" strike="noStrike" kern="1200" cap="none" spc="0" normalizeH="0" baseline="0" noProof="0">
                <a:ln>
                  <a:noFill/>
                </a:ln>
                <a:solidFill>
                  <a:srgbClr val="000000"/>
                </a:solidFill>
                <a:effectLst/>
                <a:uLnTx/>
                <a:uFillTx/>
                <a:ea typeface="+mn-ea"/>
                <a:cs typeface="Calibri" panose="020F0502020204030204" pitchFamily="34" charset="0"/>
                <a:sym typeface="Arial"/>
              </a:rPr>
              <a:t>State and Local</a:t>
            </a:r>
          </a:p>
        </p:txBody>
      </p:sp>
      <p:sp>
        <p:nvSpPr>
          <p:cNvPr id="15" name="Freeform 14">
            <a:extLst>
              <a:ext uri="{FF2B5EF4-FFF2-40B4-BE49-F238E27FC236}">
                <a16:creationId xmlns:a16="http://schemas.microsoft.com/office/drawing/2014/main" id="{69AD3299-2144-EEA3-55A5-40C5D68FAE1D}"/>
              </a:ext>
            </a:extLst>
          </p:cNvPr>
          <p:cNvSpPr/>
          <p:nvPr/>
        </p:nvSpPr>
        <p:spPr>
          <a:xfrm>
            <a:off x="8358602" y="3275029"/>
            <a:ext cx="3504589" cy="3263743"/>
          </a:xfrm>
          <a:custGeom>
            <a:avLst/>
            <a:gdLst>
              <a:gd name="connsiteX0" fmla="*/ 0 w 3316421"/>
              <a:gd name="connsiteY0" fmla="*/ 0 h 2305800"/>
              <a:gd name="connsiteX1" fmla="*/ 3316421 w 3316421"/>
              <a:gd name="connsiteY1" fmla="*/ 0 h 2305800"/>
              <a:gd name="connsiteX2" fmla="*/ 3316421 w 3316421"/>
              <a:gd name="connsiteY2" fmla="*/ 2305800 h 2305800"/>
              <a:gd name="connsiteX3" fmla="*/ 0 w 3316421"/>
              <a:gd name="connsiteY3" fmla="*/ 2305800 h 2305800"/>
              <a:gd name="connsiteX4" fmla="*/ 0 w 3316421"/>
              <a:gd name="connsiteY4" fmla="*/ 0 h 230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6421" h="2305800">
                <a:moveTo>
                  <a:pt x="0" y="0"/>
                </a:moveTo>
                <a:lnTo>
                  <a:pt x="3316421" y="0"/>
                </a:lnTo>
                <a:lnTo>
                  <a:pt x="3316421" y="2305800"/>
                </a:lnTo>
                <a:lnTo>
                  <a:pt x="0" y="2305800"/>
                </a:lnTo>
                <a:lnTo>
                  <a:pt x="0" y="0"/>
                </a:lnTo>
                <a:close/>
              </a:path>
            </a:pathLst>
          </a:custGeom>
          <a:solidFill>
            <a:srgbClr val="F4F6FD">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12014" tIns="112014" rIns="149352" bIns="168022" numCol="1" spcCol="1270" anchor="t" anchorCtr="0">
            <a:noAutofit/>
          </a:bodyPr>
          <a:lstStyle/>
          <a:p>
            <a:pPr marL="227330" marR="0" lvl="1" indent="-227330" algn="l" defTabSz="933413" rtl="0" eaLnBrk="1" fontAlgn="auto" latinLnBrk="0" hangingPunct="1">
              <a:lnSpc>
                <a:spcPct val="90000"/>
              </a:lnSpc>
              <a:spcAft>
                <a:spcPts val="1400"/>
              </a:spcAft>
              <a:buClr>
                <a:srgbClr val="000000"/>
              </a:buClr>
              <a:buSzTx/>
              <a:buFont typeface="Arial"/>
              <a:buChar char="•"/>
              <a:tabLst/>
              <a:defRPr/>
            </a:pPr>
            <a:r>
              <a:rPr kumimoji="0" lang="en-US" sz="2200" b="0" i="0" u="none" strike="noStrike" kern="1200" cap="none" spc="0" normalizeH="0" baseline="0" noProof="0">
                <a:ln>
                  <a:noFill/>
                </a:ln>
                <a:solidFill>
                  <a:srgbClr val="000000"/>
                </a:solidFill>
                <a:effectLst/>
                <a:uLnTx/>
                <a:uFillTx/>
                <a:ea typeface="Calibri"/>
                <a:cs typeface="Calibri"/>
                <a:sym typeface="Arial"/>
              </a:rPr>
              <a:t>California DTSC Formal Request Letters</a:t>
            </a:r>
            <a:endParaRPr lang="en-US" sz="2200" b="0" i="0" u="none" strike="noStrike" kern="0" cap="none" spc="0" normalizeH="0" baseline="0" noProof="0">
              <a:ln>
                <a:noFill/>
              </a:ln>
              <a:solidFill>
                <a:srgbClr val="3C6EB5">
                  <a:hueOff val="0"/>
                  <a:satOff val="0"/>
                  <a:lumOff val="0"/>
                  <a:alphaOff val="0"/>
                </a:srgbClr>
              </a:solidFill>
              <a:effectLst/>
              <a:uLnTx/>
              <a:uFillTx/>
              <a:ea typeface="Calibri"/>
              <a:cs typeface="Calibri"/>
            </a:endParaRPr>
          </a:p>
          <a:p>
            <a:pPr marL="227838" marR="0" lvl="1" indent="-227838" algn="l" defTabSz="933413" rtl="0" eaLnBrk="1" fontAlgn="auto" latinLnBrk="0" hangingPunct="1">
              <a:lnSpc>
                <a:spcPct val="90000"/>
              </a:lnSpc>
              <a:spcBef>
                <a:spcPct val="0"/>
              </a:spcBef>
              <a:spcAft>
                <a:spcPct val="15000"/>
              </a:spcAft>
              <a:buClr>
                <a:srgbClr val="000000"/>
              </a:buClr>
              <a:buSzTx/>
              <a:buFont typeface="Arial"/>
              <a:buChar char="•"/>
              <a:tabLst/>
              <a:defRPr/>
            </a:pPr>
            <a:r>
              <a:rPr kumimoji="0" lang="en-US" sz="2200" b="0" i="0" u="none" strike="noStrike" kern="1200" cap="none" spc="0" normalizeH="0" baseline="0" noProof="0">
                <a:ln>
                  <a:noFill/>
                </a:ln>
                <a:solidFill>
                  <a:srgbClr val="000000"/>
                </a:solidFill>
                <a:effectLst/>
                <a:uLnTx/>
                <a:uFillTx/>
                <a:ea typeface="Calibri"/>
                <a:cs typeface="Calibri"/>
                <a:sym typeface="Arial"/>
              </a:rPr>
              <a:t>Cambridge nanotechnology committee and Berkeley, CA disclosure requirements</a:t>
            </a:r>
          </a:p>
        </p:txBody>
      </p:sp>
    </p:spTree>
    <p:extLst>
      <p:ext uri="{BB962C8B-B14F-4D97-AF65-F5344CB8AC3E}">
        <p14:creationId xmlns:p14="http://schemas.microsoft.com/office/powerpoint/2010/main" val="339943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A567D-C294-D019-CAD7-2BBCF73E2D4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E4AD8B3-59C7-E6F5-BFF5-B70B1F617E8B}"/>
              </a:ext>
            </a:extLst>
          </p:cNvPr>
          <p:cNvSpPr>
            <a:spLocks noGrp="1"/>
          </p:cNvSpPr>
          <p:nvPr>
            <p:ph type="title"/>
          </p:nvPr>
        </p:nvSpPr>
        <p:spPr>
          <a:xfrm>
            <a:off x="831850" y="2270178"/>
            <a:ext cx="10515600" cy="2086407"/>
          </a:xfrm>
        </p:spPr>
        <p:txBody>
          <a:bodyPr>
            <a:normAutofit/>
          </a:bodyPr>
          <a:lstStyle/>
          <a:p>
            <a:r>
              <a:rPr lang="en-US"/>
              <a:t>TURI Report:</a:t>
            </a:r>
            <a:br>
              <a:rPr lang="en-US"/>
            </a:br>
            <a:r>
              <a:rPr lang="en-US"/>
              <a:t>Enhancing Competitiveness</a:t>
            </a:r>
            <a:br>
              <a:rPr lang="en-US"/>
            </a:br>
            <a:r>
              <a:rPr lang="en-US"/>
              <a:t>through Toxics Use Reduction</a:t>
            </a:r>
          </a:p>
        </p:txBody>
      </p:sp>
    </p:spTree>
    <p:extLst>
      <p:ext uri="{BB962C8B-B14F-4D97-AF65-F5344CB8AC3E}">
        <p14:creationId xmlns:p14="http://schemas.microsoft.com/office/powerpoint/2010/main" val="2861407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7C560-E330-F179-1B74-6A04B75C0E5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827FEC0-2B8B-13FB-14D4-385BF01362AF}"/>
              </a:ext>
            </a:extLst>
          </p:cNvPr>
          <p:cNvSpPr>
            <a:spLocks noGrp="1"/>
          </p:cNvSpPr>
          <p:nvPr>
            <p:ph type="title"/>
          </p:nvPr>
        </p:nvSpPr>
        <p:spPr>
          <a:xfrm>
            <a:off x="838200" y="365125"/>
            <a:ext cx="10515600" cy="997480"/>
          </a:xfrm>
        </p:spPr>
        <p:txBody>
          <a:bodyPr/>
          <a:lstStyle/>
          <a:p>
            <a:r>
              <a:rPr lang="en-US"/>
              <a:t>Cost Effectiveness of Toxics Use Reduction</a:t>
            </a:r>
          </a:p>
        </p:txBody>
      </p:sp>
      <p:pic>
        <p:nvPicPr>
          <p:cNvPr id="31" name="Picture 30" descr="This image is the hierarchy of controls showing mitigation at the bottom, PPE, Process Modification, Substitution, ranging to Elimination at the top. See notes for full details.">
            <a:extLst>
              <a:ext uri="{FF2B5EF4-FFF2-40B4-BE49-F238E27FC236}">
                <a16:creationId xmlns:a16="http://schemas.microsoft.com/office/drawing/2014/main" id="{0760C918-B982-90E8-974D-CBE6A6225DA8}"/>
              </a:ext>
            </a:extLst>
          </p:cNvPr>
          <p:cNvPicPr>
            <a:picLocks noChangeAspect="1"/>
          </p:cNvPicPr>
          <p:nvPr/>
        </p:nvPicPr>
        <p:blipFill>
          <a:blip r:embed="rId3"/>
          <a:stretch>
            <a:fillRect/>
          </a:stretch>
        </p:blipFill>
        <p:spPr>
          <a:xfrm>
            <a:off x="159504" y="1415059"/>
            <a:ext cx="6271073" cy="4827372"/>
          </a:xfrm>
          <a:prstGeom prst="rect">
            <a:avLst/>
          </a:prstGeom>
        </p:spPr>
      </p:pic>
      <p:sp>
        <p:nvSpPr>
          <p:cNvPr id="30" name="Line Callout 2 (Accent Bar) 29">
            <a:extLst>
              <a:ext uri="{FF2B5EF4-FFF2-40B4-BE49-F238E27FC236}">
                <a16:creationId xmlns:a16="http://schemas.microsoft.com/office/drawing/2014/main" id="{1A9DE204-5D39-A7DA-0FEE-DDB15C8E3FAC}"/>
              </a:ext>
            </a:extLst>
          </p:cNvPr>
          <p:cNvSpPr/>
          <p:nvPr/>
        </p:nvSpPr>
        <p:spPr>
          <a:xfrm>
            <a:off x="6667214" y="1364402"/>
            <a:ext cx="2876550" cy="4827372"/>
          </a:xfrm>
          <a:prstGeom prst="accentCallout2">
            <a:avLst>
              <a:gd name="adj1" fmla="val 73164"/>
              <a:gd name="adj2" fmla="val -551"/>
              <a:gd name="adj3" fmla="val 99158"/>
              <a:gd name="adj4" fmla="val -22366"/>
              <a:gd name="adj5" fmla="val 99039"/>
              <a:gd name="adj6" fmla="val -65344"/>
            </a:avLst>
          </a:prstGeom>
          <a:noFill/>
          <a:ln>
            <a:solidFill>
              <a:srgbClr val="E2A5A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300"/>
              </a:spcAft>
            </a:pPr>
            <a:r>
              <a:rPr lang="en-US" sz="2400" b="1">
                <a:solidFill>
                  <a:schemeClr val="tx1"/>
                </a:solidFill>
                <a:ea typeface="Source Sans Pro" panose="020B0503030403020204" pitchFamily="34" charset="0"/>
              </a:rPr>
              <a:t>$21 billion </a:t>
            </a:r>
          </a:p>
          <a:p>
            <a:r>
              <a:rPr lang="en-US" sz="2000">
                <a:solidFill>
                  <a:schemeClr val="tx1"/>
                </a:solidFill>
                <a:ea typeface="Source Sans Pro Light" panose="020B0403030403020204" pitchFamily="34" charset="0"/>
              </a:rPr>
              <a:t>spent on pollution cleanup under EPA Superfund </a:t>
            </a:r>
          </a:p>
          <a:p>
            <a:pPr>
              <a:spcAft>
                <a:spcPts val="600"/>
              </a:spcAft>
            </a:pPr>
            <a:r>
              <a:rPr lang="en-US" sz="2000">
                <a:solidFill>
                  <a:schemeClr val="tx1"/>
                </a:solidFill>
                <a:ea typeface="Source Sans Pro Light" panose="020B0403030403020204" pitchFamily="34" charset="0"/>
              </a:rPr>
              <a:t>(1997–2017)</a:t>
            </a:r>
          </a:p>
          <a:p>
            <a:pPr>
              <a:spcAft>
                <a:spcPts val="300"/>
              </a:spcAft>
            </a:pPr>
            <a:r>
              <a:rPr lang="en-US" sz="2400" b="1">
                <a:solidFill>
                  <a:schemeClr val="tx1"/>
                </a:solidFill>
                <a:ea typeface="Source Sans Pro" panose="020B0503030403020204" pitchFamily="34" charset="0"/>
              </a:rPr>
              <a:t>$2.7 million</a:t>
            </a:r>
            <a:r>
              <a:rPr lang="en-US" sz="2400" b="1">
                <a:solidFill>
                  <a:schemeClr val="tx1"/>
                </a:solidFill>
                <a:ea typeface="Source Sans Pro Light" panose="020B0403030403020204" pitchFamily="34" charset="0"/>
              </a:rPr>
              <a:t>–</a:t>
            </a:r>
            <a:r>
              <a:rPr lang="en-US" sz="2400" b="1">
                <a:solidFill>
                  <a:schemeClr val="tx1"/>
                </a:solidFill>
                <a:ea typeface="Source Sans Pro" panose="020B0503030403020204" pitchFamily="34" charset="0"/>
              </a:rPr>
              <a:t>$18 million </a:t>
            </a:r>
          </a:p>
          <a:p>
            <a:r>
              <a:rPr lang="en-US" sz="2000">
                <a:solidFill>
                  <a:schemeClr val="tx1"/>
                </a:solidFill>
                <a:ea typeface="Source Sans Pro Light" panose="020B0403030403020204" pitchFamily="34" charset="0"/>
              </a:rPr>
              <a:t>to remove and destroy </a:t>
            </a:r>
          </a:p>
          <a:p>
            <a:r>
              <a:rPr lang="en-US" sz="2000">
                <a:solidFill>
                  <a:schemeClr val="tx1"/>
                </a:solidFill>
                <a:ea typeface="Source Sans Pro Light" panose="020B0403030403020204" pitchFamily="34" charset="0"/>
              </a:rPr>
              <a:t>1 pound of PFAS from </a:t>
            </a:r>
          </a:p>
          <a:p>
            <a:pPr>
              <a:spcAft>
                <a:spcPts val="600"/>
              </a:spcAft>
            </a:pPr>
            <a:r>
              <a:rPr lang="en-US" sz="2000">
                <a:solidFill>
                  <a:schemeClr val="tx1"/>
                </a:solidFill>
                <a:ea typeface="Source Sans Pro Light" panose="020B0403030403020204" pitchFamily="34" charset="0"/>
              </a:rPr>
              <a:t>municipal wastewater</a:t>
            </a:r>
          </a:p>
          <a:p>
            <a:pPr>
              <a:spcAft>
                <a:spcPts val="300"/>
              </a:spcAft>
            </a:pPr>
            <a:r>
              <a:rPr lang="en-US" sz="2400" b="1">
                <a:solidFill>
                  <a:schemeClr val="tx1"/>
                </a:solidFill>
                <a:ea typeface="Source Sans Pro" panose="020B0503030403020204" pitchFamily="34" charset="0"/>
              </a:rPr>
              <a:t>$900 million </a:t>
            </a:r>
          </a:p>
          <a:p>
            <a:r>
              <a:rPr lang="en-US" sz="2000">
                <a:solidFill>
                  <a:schemeClr val="tx1"/>
                </a:solidFill>
                <a:ea typeface="Source Sans Pro Light" panose="020B0403030403020204" pitchFamily="34" charset="0"/>
              </a:rPr>
              <a:t>spent on PFAS mitigation loans in Massachusetts </a:t>
            </a:r>
          </a:p>
          <a:p>
            <a:r>
              <a:rPr lang="en-US" sz="2000">
                <a:solidFill>
                  <a:schemeClr val="tx1"/>
                </a:solidFill>
                <a:ea typeface="Source Sans Pro Light" panose="020B0403030403020204" pitchFamily="34" charset="0"/>
              </a:rPr>
              <a:t>as of 2026</a:t>
            </a:r>
          </a:p>
        </p:txBody>
      </p:sp>
      <p:sp>
        <p:nvSpPr>
          <p:cNvPr id="14" name="Rectangle 13">
            <a:extLst>
              <a:ext uri="{FF2B5EF4-FFF2-40B4-BE49-F238E27FC236}">
                <a16:creationId xmlns:a16="http://schemas.microsoft.com/office/drawing/2014/main" id="{CAE40FA6-1AAE-FF5F-20E3-7FF114EB8200}"/>
              </a:ext>
            </a:extLst>
          </p:cNvPr>
          <p:cNvSpPr/>
          <p:nvPr/>
        </p:nvSpPr>
        <p:spPr>
          <a:xfrm>
            <a:off x="9543765" y="1193485"/>
            <a:ext cx="2488729" cy="2771328"/>
          </a:xfrm>
          <a:prstGeom prst="rect">
            <a:avLst/>
          </a:prstGeom>
          <a:solidFill>
            <a:srgbClr val="156082">
              <a:alpha val="952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731520" bIns="91440" rtlCol="0" anchor="ctr"/>
          <a:lstStyle/>
          <a:p>
            <a:pPr algn="ctr">
              <a:spcAft>
                <a:spcPts val="600"/>
              </a:spcAft>
            </a:pPr>
            <a:r>
              <a:rPr lang="en-US" sz="2800" b="1">
                <a:solidFill>
                  <a:schemeClr val="tx1"/>
                </a:solidFill>
                <a:ea typeface="Source Sans Pro SemiBold" panose="020B0603030403020204" pitchFamily="34" charset="0"/>
              </a:rPr>
              <a:t>$2.3 billion</a:t>
            </a:r>
          </a:p>
          <a:p>
            <a:pPr algn="ctr"/>
            <a:r>
              <a:rPr lang="en-US" sz="2000">
                <a:solidFill>
                  <a:schemeClr val="tx1"/>
                </a:solidFill>
                <a:ea typeface="Source Sans Pro Light" panose="020B0403030403020204" pitchFamily="34" charset="0"/>
              </a:rPr>
              <a:t>saved by businesses under EPA’s P2 program from </a:t>
            </a:r>
          </a:p>
          <a:p>
            <a:pPr algn="ctr"/>
            <a:r>
              <a:rPr lang="en-US" sz="2000">
                <a:solidFill>
                  <a:schemeClr val="tx1"/>
                </a:solidFill>
                <a:ea typeface="Source Sans Pro Light" panose="020B0403030403020204" pitchFamily="34" charset="0"/>
              </a:rPr>
              <a:t>2011 to 2022</a:t>
            </a:r>
          </a:p>
        </p:txBody>
      </p:sp>
      <p:pic>
        <p:nvPicPr>
          <p:cNvPr id="16" name="Graphic 15">
            <a:extLst>
              <a:ext uri="{FF2B5EF4-FFF2-40B4-BE49-F238E27FC236}">
                <a16:creationId xmlns:a16="http://schemas.microsoft.com/office/drawing/2014/main" id="{ABAC5A64-8703-C670-123C-662AF201391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30929" y="1202495"/>
            <a:ext cx="914400" cy="914400"/>
          </a:xfrm>
          <a:prstGeom prst="rect">
            <a:avLst/>
          </a:prstGeom>
        </p:spPr>
      </p:pic>
      <p:sp>
        <p:nvSpPr>
          <p:cNvPr id="18" name="Rectangle 17">
            <a:extLst>
              <a:ext uri="{FF2B5EF4-FFF2-40B4-BE49-F238E27FC236}">
                <a16:creationId xmlns:a16="http://schemas.microsoft.com/office/drawing/2014/main" id="{A8C6E6C4-A52E-F0B8-F13A-7C9FEF3906D6}"/>
              </a:ext>
            </a:extLst>
          </p:cNvPr>
          <p:cNvSpPr/>
          <p:nvPr/>
        </p:nvSpPr>
        <p:spPr>
          <a:xfrm>
            <a:off x="9543765" y="4094552"/>
            <a:ext cx="2488731" cy="2211522"/>
          </a:xfrm>
          <a:prstGeom prst="rect">
            <a:avLst/>
          </a:prstGeom>
          <a:solidFill>
            <a:srgbClr val="156082">
              <a:alpha val="952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3200" b="1">
                <a:solidFill>
                  <a:schemeClr val="tx1"/>
                </a:solidFill>
                <a:ea typeface="Source Sans Pro SemiBold" panose="020B0603030403020204" pitchFamily="34" charset="0"/>
              </a:rPr>
              <a:t>115%</a:t>
            </a:r>
          </a:p>
          <a:p>
            <a:pPr algn="ctr"/>
            <a:r>
              <a:rPr lang="en-US" sz="2000">
                <a:solidFill>
                  <a:schemeClr val="tx1"/>
                </a:solidFill>
                <a:ea typeface="Source Sans Pro Light" panose="020B0403030403020204" pitchFamily="34" charset="0"/>
              </a:rPr>
              <a:t>Annual savings generated </a:t>
            </a:r>
          </a:p>
          <a:p>
            <a:pPr algn="ctr"/>
            <a:r>
              <a:rPr lang="en-US" sz="2000">
                <a:solidFill>
                  <a:schemeClr val="tx1"/>
                </a:solidFill>
                <a:ea typeface="Source Sans Pro Light" panose="020B0403030403020204" pitchFamily="34" charset="0"/>
              </a:rPr>
              <a:t>relative to TURI grant funding (2017–2025)</a:t>
            </a:r>
          </a:p>
        </p:txBody>
      </p:sp>
    </p:spTree>
    <p:extLst>
      <p:ext uri="{BB962C8B-B14F-4D97-AF65-F5344CB8AC3E}">
        <p14:creationId xmlns:p14="http://schemas.microsoft.com/office/powerpoint/2010/main" val="2354279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B7028-EFE4-38A5-F640-FBDDEBC7D8BD}"/>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5EEFD5CC-FABA-4425-B755-6B76ACAF6637}"/>
              </a:ext>
            </a:extLst>
          </p:cNvPr>
          <p:cNvSpPr>
            <a:spLocks noGrp="1"/>
          </p:cNvSpPr>
          <p:nvPr>
            <p:ph type="title"/>
          </p:nvPr>
        </p:nvSpPr>
        <p:spPr>
          <a:xfrm>
            <a:off x="637788" y="411753"/>
            <a:ext cx="10515600" cy="761061"/>
          </a:xfrm>
        </p:spPr>
        <p:txBody>
          <a:bodyPr/>
          <a:lstStyle/>
          <a:p>
            <a:r>
              <a:rPr lang="en-US"/>
              <a:t>Competitive Advantage Gained Through TUR</a:t>
            </a:r>
          </a:p>
        </p:txBody>
      </p:sp>
      <p:pic>
        <p:nvPicPr>
          <p:cNvPr id="2" name="Graphic 20" descr="Exponential Graph with solid fill">
            <a:extLst>
              <a:ext uri="{FF2B5EF4-FFF2-40B4-BE49-F238E27FC236}">
                <a16:creationId xmlns:a16="http://schemas.microsoft.com/office/drawing/2014/main" id="{042EA420-0B53-731D-8A13-23614F50F9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3508" y="1432590"/>
            <a:ext cx="1005840" cy="1005840"/>
          </a:xfrm>
          <a:prstGeom prst="rect">
            <a:avLst/>
          </a:prstGeom>
        </p:spPr>
      </p:pic>
      <p:sp>
        <p:nvSpPr>
          <p:cNvPr id="6" name="Rectangle 5">
            <a:extLst>
              <a:ext uri="{FF2B5EF4-FFF2-40B4-BE49-F238E27FC236}">
                <a16:creationId xmlns:a16="http://schemas.microsoft.com/office/drawing/2014/main" id="{9511C863-DCC0-6C5E-AF3F-6DF471F4B032}"/>
              </a:ext>
            </a:extLst>
          </p:cNvPr>
          <p:cNvSpPr/>
          <p:nvPr/>
        </p:nvSpPr>
        <p:spPr>
          <a:xfrm>
            <a:off x="459323" y="1191610"/>
            <a:ext cx="11271403" cy="1533370"/>
          </a:xfrm>
          <a:prstGeom prst="rect">
            <a:avLst/>
          </a:prstGeom>
          <a:solidFill>
            <a:srgbClr val="4F154A">
              <a:alpha val="973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371600" rtlCol="0" anchor="ctr"/>
          <a:lstStyle/>
          <a:p>
            <a:pPr>
              <a:lnSpc>
                <a:spcPct val="115000"/>
              </a:lnSpc>
              <a:spcBef>
                <a:spcPts val="600"/>
              </a:spcBef>
            </a:pPr>
            <a:r>
              <a:rPr lang="en-US" sz="2400" b="1" kern="0">
                <a:solidFill>
                  <a:schemeClr val="tx1"/>
                </a:solidFill>
                <a:ea typeface="Source Sans Pro SemiBold" panose="020B0603030403020204" pitchFamily="34" charset="0"/>
              </a:rPr>
              <a:t>Improved Productivity</a:t>
            </a:r>
          </a:p>
          <a:p>
            <a:pPr>
              <a:lnSpc>
                <a:spcPct val="115000"/>
              </a:lnSpc>
              <a:spcBef>
                <a:spcPts val="600"/>
              </a:spcBef>
              <a:spcAft>
                <a:spcPts val="600"/>
              </a:spcAft>
            </a:pPr>
            <a:r>
              <a:rPr lang="en-US" sz="2000" kern="100">
                <a:solidFill>
                  <a:schemeClr val="tx1"/>
                </a:solidFill>
                <a:ea typeface="Source Sans Pro Light" panose="020B0403030403020204" pitchFamily="34" charset="0"/>
                <a:cs typeface="Arial" panose="020B0604020202020204" pitchFamily="34" charset="0"/>
              </a:rPr>
              <a:t>Eliminates process bottlenecks, reduces waste, and increases throughput—allowing companies to produce more with fewer resources. </a:t>
            </a:r>
          </a:p>
        </p:txBody>
      </p:sp>
      <p:pic>
        <p:nvPicPr>
          <p:cNvPr id="3" name="Graphic 26" descr="Ribbon with solid fill">
            <a:extLst>
              <a:ext uri="{FF2B5EF4-FFF2-40B4-BE49-F238E27FC236}">
                <a16:creationId xmlns:a16="http://schemas.microsoft.com/office/drawing/2014/main" id="{AB74EB85-033E-AF2C-1B70-D60B386D9B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5432" y="3173431"/>
            <a:ext cx="1005840" cy="1005840"/>
          </a:xfrm>
          <a:prstGeom prst="rect">
            <a:avLst/>
          </a:prstGeom>
        </p:spPr>
      </p:pic>
      <p:sp>
        <p:nvSpPr>
          <p:cNvPr id="5" name="Rectangle 4">
            <a:extLst>
              <a:ext uri="{FF2B5EF4-FFF2-40B4-BE49-F238E27FC236}">
                <a16:creationId xmlns:a16="http://schemas.microsoft.com/office/drawing/2014/main" id="{4B446E1A-2A03-102C-F947-ED3DEC28AA30}"/>
              </a:ext>
            </a:extLst>
          </p:cNvPr>
          <p:cNvSpPr/>
          <p:nvPr/>
        </p:nvSpPr>
        <p:spPr>
          <a:xfrm>
            <a:off x="459322" y="2965960"/>
            <a:ext cx="11271403" cy="1533370"/>
          </a:xfrm>
          <a:prstGeom prst="rect">
            <a:avLst/>
          </a:prstGeom>
          <a:solidFill>
            <a:srgbClr val="7F340E">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371600" rtlCol="0" anchor="ctr"/>
          <a:lstStyle/>
          <a:p>
            <a:pPr>
              <a:lnSpc>
                <a:spcPct val="115000"/>
              </a:lnSpc>
              <a:spcBef>
                <a:spcPts val="600"/>
              </a:spcBef>
            </a:pPr>
            <a:r>
              <a:rPr lang="en-US" sz="2400" b="1" kern="0">
                <a:solidFill>
                  <a:schemeClr val="tx1"/>
                </a:solidFill>
                <a:ea typeface="Source Sans Pro SemiBold" panose="020B0603030403020204" pitchFamily="34" charset="0"/>
              </a:rPr>
              <a:t>Stronger Market Position</a:t>
            </a:r>
          </a:p>
          <a:p>
            <a:pPr>
              <a:lnSpc>
                <a:spcPct val="115000"/>
              </a:lnSpc>
              <a:spcBef>
                <a:spcPts val="600"/>
              </a:spcBef>
              <a:spcAft>
                <a:spcPts val="600"/>
              </a:spcAft>
            </a:pPr>
            <a:r>
              <a:rPr lang="en-US" sz="2000" kern="100">
                <a:solidFill>
                  <a:schemeClr val="tx1"/>
                </a:solidFill>
                <a:ea typeface="Source Sans Pro Light" panose="020B0403030403020204" pitchFamily="34" charset="0"/>
                <a:cs typeface="Arial" panose="020B0604020202020204" pitchFamily="34" charset="0"/>
              </a:rPr>
              <a:t>Better prepares businesses for evolving regulations and customer expectations, reducing compliance costs and expanding market access.</a:t>
            </a:r>
          </a:p>
        </p:txBody>
      </p:sp>
      <p:pic>
        <p:nvPicPr>
          <p:cNvPr id="4" name="Graphic 28" descr="Gears with solid fill">
            <a:extLst>
              <a:ext uri="{FF2B5EF4-FFF2-40B4-BE49-F238E27FC236}">
                <a16:creationId xmlns:a16="http://schemas.microsoft.com/office/drawing/2014/main" id="{7A74AF7A-733E-1CF9-4C1D-C8FCE56B46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788" y="4924846"/>
            <a:ext cx="1097280" cy="1097280"/>
          </a:xfrm>
          <a:prstGeom prst="rect">
            <a:avLst/>
          </a:prstGeom>
        </p:spPr>
      </p:pic>
      <p:sp>
        <p:nvSpPr>
          <p:cNvPr id="7" name="Rectangle 6">
            <a:extLst>
              <a:ext uri="{FF2B5EF4-FFF2-40B4-BE49-F238E27FC236}">
                <a16:creationId xmlns:a16="http://schemas.microsoft.com/office/drawing/2014/main" id="{CE61507F-1A92-1FE0-C1A8-E9069ED6D41A}"/>
              </a:ext>
            </a:extLst>
          </p:cNvPr>
          <p:cNvSpPr/>
          <p:nvPr/>
        </p:nvSpPr>
        <p:spPr>
          <a:xfrm>
            <a:off x="460297" y="4706801"/>
            <a:ext cx="11270429" cy="1533370"/>
          </a:xfrm>
          <a:prstGeom prst="rect">
            <a:avLst/>
          </a:prstGeom>
          <a:solidFill>
            <a:srgbClr val="265317">
              <a:alpha val="973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371600" rtlCol="0" anchor="ctr"/>
          <a:lstStyle/>
          <a:p>
            <a:pPr>
              <a:lnSpc>
                <a:spcPct val="115000"/>
              </a:lnSpc>
              <a:spcBef>
                <a:spcPts val="600"/>
              </a:spcBef>
            </a:pPr>
            <a:r>
              <a:rPr lang="en-US" sz="2400" b="1" kern="0">
                <a:solidFill>
                  <a:schemeClr val="tx1"/>
                </a:solidFill>
                <a:ea typeface="Source Sans Pro SemiBold" panose="020B0603030403020204" pitchFamily="34" charset="0"/>
              </a:rPr>
              <a:t>Greater Resource Efficiency</a:t>
            </a:r>
          </a:p>
          <a:p>
            <a:pPr>
              <a:lnSpc>
                <a:spcPct val="115000"/>
              </a:lnSpc>
              <a:spcBef>
                <a:spcPts val="600"/>
              </a:spcBef>
              <a:spcAft>
                <a:spcPts val="600"/>
              </a:spcAft>
            </a:pPr>
            <a:r>
              <a:rPr lang="en-US" sz="2000" kern="100">
                <a:solidFill>
                  <a:schemeClr val="tx1"/>
                </a:solidFill>
                <a:ea typeface="Source Sans Pro Light" panose="020B0403030403020204" pitchFamily="34" charset="0"/>
                <a:cs typeface="Arial" panose="020B0604020202020204" pitchFamily="34" charset="0"/>
              </a:rPr>
              <a:t>Reduces use of chemicals, energy, and water along with lower costs associated with waste management, PPE, and pollution control equipment.</a:t>
            </a:r>
          </a:p>
        </p:txBody>
      </p:sp>
    </p:spTree>
    <p:extLst>
      <p:ext uri="{BB962C8B-B14F-4D97-AF65-F5344CB8AC3E}">
        <p14:creationId xmlns:p14="http://schemas.microsoft.com/office/powerpoint/2010/main" val="1857764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D911A34D-D9A7-006B-AB7D-38301DE594DC}"/>
              </a:ext>
            </a:extLst>
          </p:cNvPr>
          <p:cNvSpPr txBox="1">
            <a:spLocks noGrp="1"/>
          </p:cNvSpPr>
          <p:nvPr>
            <p:ph type="title" idx="4294967295"/>
          </p:nvPr>
        </p:nvSpPr>
        <p:spPr>
          <a:xfrm>
            <a:off x="200341" y="418583"/>
            <a:ext cx="11757585"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a:ln>
                  <a:noFill/>
                </a:ln>
                <a:effectLst/>
                <a:uLnTx/>
                <a:uFillTx/>
                <a:ea typeface="Source Sans Pro"/>
                <a:cs typeface="+mn-cs"/>
              </a:rPr>
              <a:t>Table 1: Massachusetts Companies Highlighted in this Report</a:t>
            </a:r>
          </a:p>
        </p:txBody>
      </p:sp>
      <p:graphicFrame>
        <p:nvGraphicFramePr>
          <p:cNvPr id="4" name="Table 3" descr="Table 1 shows the Massachusetts companies highlighted in the Competitiveness Report by company/sector, annual savings, toxics use reduction in pounds per year, and competitive advantages gained.">
            <a:extLst>
              <a:ext uri="{FF2B5EF4-FFF2-40B4-BE49-F238E27FC236}">
                <a16:creationId xmlns:a16="http://schemas.microsoft.com/office/drawing/2014/main" id="{6A2A8288-855D-CC87-08FD-182DDEF93625}"/>
              </a:ext>
            </a:extLst>
          </p:cNvPr>
          <p:cNvGraphicFramePr>
            <a:graphicFrameLocks/>
          </p:cNvGraphicFramePr>
          <p:nvPr>
            <p:extLst>
              <p:ext uri="{D42A27DB-BD31-4B8C-83A1-F6EECF244321}">
                <p14:modId xmlns:p14="http://schemas.microsoft.com/office/powerpoint/2010/main" val="2305445235"/>
              </p:ext>
            </p:extLst>
          </p:nvPr>
        </p:nvGraphicFramePr>
        <p:xfrm>
          <a:off x="60626" y="967793"/>
          <a:ext cx="12037017" cy="5666272"/>
        </p:xfrm>
        <a:graphic>
          <a:graphicData uri="http://schemas.openxmlformats.org/drawingml/2006/table">
            <a:tbl>
              <a:tblPr firstRow="1" firstCol="1" bandRow="1">
                <a:tableStyleId>{69012ECD-51FC-41F1-AA8D-1B2483CD663E}</a:tableStyleId>
              </a:tblPr>
              <a:tblGrid>
                <a:gridCol w="4326623">
                  <a:extLst>
                    <a:ext uri="{9D8B030D-6E8A-4147-A177-3AD203B41FA5}">
                      <a16:colId xmlns:a16="http://schemas.microsoft.com/office/drawing/2014/main" val="2245688393"/>
                    </a:ext>
                  </a:extLst>
                </a:gridCol>
                <a:gridCol w="1482290">
                  <a:extLst>
                    <a:ext uri="{9D8B030D-6E8A-4147-A177-3AD203B41FA5}">
                      <a16:colId xmlns:a16="http://schemas.microsoft.com/office/drawing/2014/main" val="1334180354"/>
                    </a:ext>
                  </a:extLst>
                </a:gridCol>
                <a:gridCol w="3033661">
                  <a:extLst>
                    <a:ext uri="{9D8B030D-6E8A-4147-A177-3AD203B41FA5}">
                      <a16:colId xmlns:a16="http://schemas.microsoft.com/office/drawing/2014/main" val="1060502192"/>
                    </a:ext>
                  </a:extLst>
                </a:gridCol>
                <a:gridCol w="3194443">
                  <a:extLst>
                    <a:ext uri="{9D8B030D-6E8A-4147-A177-3AD203B41FA5}">
                      <a16:colId xmlns:a16="http://schemas.microsoft.com/office/drawing/2014/main" val="954584232"/>
                    </a:ext>
                  </a:extLst>
                </a:gridCol>
              </a:tblGrid>
              <a:tr h="762504">
                <a:tc>
                  <a:txBody>
                    <a:bodyPr/>
                    <a:lstStyle/>
                    <a:p>
                      <a:pPr marL="0" marR="0" algn="l">
                        <a:lnSpc>
                          <a:spcPct val="115000"/>
                        </a:lnSpc>
                        <a:spcAft>
                          <a:spcPts val="200"/>
                        </a:spcAft>
                        <a:buNone/>
                      </a:pPr>
                      <a:r>
                        <a:rPr lang="en-US" sz="2000" b="1" i="0" kern="100">
                          <a:effectLst/>
                          <a:latin typeface="+mn-lt"/>
                          <a:ea typeface="Source Sans Pro SemiBold" panose="020B0603030403020204" pitchFamily="34" charset="0"/>
                        </a:rPr>
                        <a:t>Company (</a:t>
                      </a:r>
                      <a:r>
                        <a:rPr lang="en-US" sz="2000" b="1" i="0" kern="100">
                          <a:effectLst/>
                          <a:latin typeface="+mn-lt"/>
                          <a:ea typeface="Source Sans Pro SemiBold"/>
                        </a:rPr>
                        <a:t>sector)</a:t>
                      </a:r>
                      <a:r>
                        <a:rPr lang="en-US" sz="2000" b="1" i="0" strike="sngStrike" kern="100">
                          <a:effectLst/>
                          <a:latin typeface="+mn-lt"/>
                          <a:ea typeface="Source Sans Pro SemiBold"/>
                        </a:rPr>
                        <a:t> </a:t>
                      </a:r>
                      <a:endParaRPr lang="en-US" sz="2000" b="1" i="0" kern="100">
                        <a:effectLst/>
                        <a:latin typeface="+mn-lt"/>
                        <a:ea typeface="Source Sans Pro SemiBold"/>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ct val="115000"/>
                        </a:lnSpc>
                        <a:spcAft>
                          <a:spcPts val="800"/>
                        </a:spcAft>
                        <a:buNone/>
                      </a:pPr>
                      <a:r>
                        <a:rPr lang="en-US" sz="2000" b="1" i="0" kern="100">
                          <a:effectLst/>
                          <a:latin typeface="+mn-lt"/>
                          <a:ea typeface="Source Sans Pro SemiBold" panose="020B0603030403020204" pitchFamily="34" charset="0"/>
                          <a:cs typeface="Arial" panose="020B0604020202020204" pitchFamily="34" charset="0"/>
                        </a:rPr>
                        <a:t>Annual Savings</a:t>
                      </a: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ct val="115000"/>
                        </a:lnSpc>
                        <a:spcAft>
                          <a:spcPts val="0"/>
                        </a:spcAft>
                        <a:buNone/>
                      </a:pPr>
                      <a:r>
                        <a:rPr lang="en-US" sz="2000" b="1" i="0" kern="100">
                          <a:effectLst/>
                          <a:latin typeface="+mn-lt"/>
                          <a:ea typeface="Source Sans Pro SemiBold" panose="020B0603030403020204" pitchFamily="34" charset="0"/>
                        </a:rPr>
                        <a:t>Toxics Use Reduction</a:t>
                      </a:r>
                    </a:p>
                    <a:p>
                      <a:pPr marL="0" marR="0" algn="l">
                        <a:lnSpc>
                          <a:spcPct val="115000"/>
                        </a:lnSpc>
                        <a:spcAft>
                          <a:spcPts val="0"/>
                        </a:spcAft>
                        <a:buNone/>
                      </a:pPr>
                      <a:r>
                        <a:rPr lang="en-US" sz="2000" b="1" i="0" kern="100">
                          <a:effectLst/>
                          <a:latin typeface="+mn-lt"/>
                          <a:ea typeface="Source Sans Pro SemiBold" panose="020B0603030403020204" pitchFamily="34" charset="0"/>
                        </a:rPr>
                        <a:t>(lbs./year)</a:t>
                      </a:r>
                      <a:endParaRPr lang="en-US" sz="2000" b="1" i="0" kern="100">
                        <a:effectLst/>
                        <a:latin typeface="+mn-lt"/>
                        <a:ea typeface="Source Sans Pro SemiBold" panose="020B06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lnSpc>
                          <a:spcPct val="115000"/>
                        </a:lnSpc>
                        <a:spcAft>
                          <a:spcPts val="800"/>
                        </a:spcAft>
                        <a:buNone/>
                      </a:pPr>
                      <a:r>
                        <a:rPr lang="en-US" sz="2000" b="1" i="0" kern="100">
                          <a:effectLst/>
                          <a:latin typeface="+mn-lt"/>
                          <a:ea typeface="Source Sans Pro SemiBold" panose="020B0603030403020204" pitchFamily="34" charset="0"/>
                          <a:cs typeface="Arial" panose="020B0604020202020204" pitchFamily="34" charset="0"/>
                        </a:rPr>
                        <a:t>Competitive Advantages Gained</a:t>
                      </a: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15735816"/>
                  </a:ext>
                </a:extLst>
              </a:tr>
              <a:tr h="782837">
                <a:tc>
                  <a:txBody>
                    <a:bodyPr/>
                    <a:lstStyle/>
                    <a:p>
                      <a:pPr marL="0" marR="0">
                        <a:lnSpc>
                          <a:spcPct val="115000"/>
                        </a:lnSpc>
                        <a:spcAft>
                          <a:spcPts val="200"/>
                        </a:spcAft>
                        <a:buNone/>
                      </a:pPr>
                      <a:r>
                        <a:rPr lang="en-US" sz="2000" b="0" i="0" kern="100">
                          <a:solidFill>
                            <a:schemeClr val="tx1"/>
                          </a:solidFill>
                          <a:effectLst/>
                          <a:latin typeface="+mn-lt"/>
                          <a:ea typeface="Source Sans Pro Light" panose="020B0403030403020204" pitchFamily="34" charset="0"/>
                        </a:rPr>
                        <a:t>CD Aero </a:t>
                      </a:r>
                      <a:r>
                        <a:rPr lang="en-US" sz="2000" b="0" i="0" kern="100">
                          <a:solidFill>
                            <a:schemeClr val="tx1"/>
                          </a:solidFill>
                          <a:effectLst/>
                          <a:latin typeface="+mn-lt"/>
                          <a:ea typeface="Source Sans Pro Light"/>
                        </a:rPr>
                        <a:t>(electronics component manufacturing</a:t>
                      </a:r>
                      <a:r>
                        <a:rPr lang="en-US" sz="2000" b="0" i="0" u="none" kern="100">
                          <a:solidFill>
                            <a:schemeClr val="tx1"/>
                          </a:solidFill>
                          <a:effectLst/>
                          <a:latin typeface="+mn-lt"/>
                          <a:ea typeface="Source Sans Pro Light"/>
                        </a:rPr>
                        <a:t>)</a:t>
                      </a:r>
                      <a:endParaRPr lang="en-US" sz="2000" b="0" i="0" u="none" kern="100">
                        <a:solidFill>
                          <a:schemeClr val="tx1"/>
                        </a:solidFill>
                        <a:effectLst/>
                        <a:latin typeface="+mn-lt"/>
                        <a:ea typeface="Source Sans Pro Light"/>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r>
                        <a:rPr lang="en-US" sz="2000" b="0" i="0" kern="100">
                          <a:effectLst/>
                          <a:latin typeface="+mn-lt"/>
                          <a:ea typeface="Source Sans Pro Light" panose="020B0403030403020204" pitchFamily="34" charset="0"/>
                        </a:rPr>
                        <a:t>$46,450</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r>
                        <a:rPr lang="en-US" sz="2000" b="0" i="0" kern="100">
                          <a:effectLst/>
                          <a:latin typeface="+mn-lt"/>
                          <a:ea typeface="Source Sans Pro Light" panose="020B0403030403020204" pitchFamily="34" charset="0"/>
                        </a:rPr>
                        <a:t>5,600</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endParaRPr lang="en-US" sz="2000" kern="100">
                        <a:effectLst/>
                        <a:latin typeface="+mn-lt"/>
                        <a:ea typeface="Source Sans Pro" panose="020B0503030403020204" pitchFamily="34" charset="0"/>
                        <a:cs typeface="Arial" panose="020B0604020202020204" pitchFamily="34" charset="0"/>
                      </a:endParaRPr>
                    </a:p>
                  </a:txBody>
                  <a:tcPr marL="68580" marR="6858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48019126"/>
                  </a:ext>
                </a:extLst>
              </a:tr>
              <a:tr h="630336">
                <a:tc>
                  <a:txBody>
                    <a:bodyPr/>
                    <a:lstStyle/>
                    <a:p>
                      <a:pPr marL="0" marR="0">
                        <a:lnSpc>
                          <a:spcPct val="115000"/>
                        </a:lnSpc>
                        <a:spcAft>
                          <a:spcPts val="200"/>
                        </a:spcAft>
                        <a:buNone/>
                      </a:pPr>
                      <a:r>
                        <a:rPr lang="en-US" sz="2000" b="0" i="0" kern="100">
                          <a:effectLst/>
                          <a:latin typeface="+mn-lt"/>
                          <a:ea typeface="Source Sans Pro Light" panose="020B0403030403020204" pitchFamily="34" charset="0"/>
                        </a:rPr>
                        <a:t>Steel Art Co. (signage)</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r>
                        <a:rPr lang="en-US" sz="2000" b="0" i="0" kern="100">
                          <a:effectLst/>
                          <a:latin typeface="+mn-lt"/>
                          <a:ea typeface="Source Sans Pro Light" panose="020B0403030403020204" pitchFamily="34" charset="0"/>
                        </a:rPr>
                        <a:t>$52,275</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r>
                        <a:rPr lang="en-US" sz="2000" b="0" i="0" kern="100">
                          <a:effectLst/>
                          <a:latin typeface="+mn-lt"/>
                          <a:ea typeface="Source Sans Pro Light" panose="020B0403030403020204" pitchFamily="34" charset="0"/>
                        </a:rPr>
                        <a:t>6,020</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endParaRPr lang="en-US" sz="2000" kern="100">
                        <a:effectLst/>
                        <a:latin typeface="+mn-lt"/>
                        <a:ea typeface="Source Sans Pro" panose="020B0503030403020204" pitchFamily="34" charset="0"/>
                        <a:cs typeface="Arial" panose="020B0604020202020204" pitchFamily="34" charset="0"/>
                      </a:endParaRPr>
                    </a:p>
                  </a:txBody>
                  <a:tcPr marL="68580" marR="6858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673051403"/>
                  </a:ext>
                </a:extLst>
              </a:tr>
              <a:tr h="955671">
                <a:tc>
                  <a:txBody>
                    <a:bodyPr/>
                    <a:lstStyle/>
                    <a:p>
                      <a:pPr marL="0" marR="0">
                        <a:lnSpc>
                          <a:spcPct val="115000"/>
                        </a:lnSpc>
                        <a:spcAft>
                          <a:spcPts val="200"/>
                        </a:spcAft>
                        <a:buNone/>
                      </a:pPr>
                      <a:r>
                        <a:rPr lang="en-US" sz="2000" b="0" i="0" kern="100">
                          <a:effectLst/>
                          <a:latin typeface="+mn-lt"/>
                          <a:ea typeface="Source Sans Pro Light" panose="020B0403030403020204" pitchFamily="34" charset="0"/>
                        </a:rPr>
                        <a:t>Boyd (electronics component manufacturer)</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r>
                        <a:rPr lang="en-US" sz="2000" b="0" i="0" kern="100">
                          <a:effectLst/>
                          <a:latin typeface="+mn-lt"/>
                          <a:ea typeface="Source Sans Pro Light" panose="020B0403030403020204" pitchFamily="34" charset="0"/>
                        </a:rPr>
                        <a:t>$31,000</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r>
                        <a:rPr lang="en-US" sz="2000" b="0" i="0" kern="100">
                          <a:effectLst/>
                          <a:latin typeface="+mn-lt"/>
                          <a:ea typeface="Source Sans Pro Light" panose="020B0403030403020204" pitchFamily="34" charset="0"/>
                        </a:rPr>
                        <a:t>16,000</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endParaRPr lang="en-US" sz="2000" kern="100">
                        <a:effectLst/>
                        <a:latin typeface="+mn-lt"/>
                        <a:ea typeface="Source Sans Pro" panose="020B0503030403020204" pitchFamily="34" charset="0"/>
                        <a:cs typeface="Arial" panose="020B0604020202020204" pitchFamily="34" charset="0"/>
                      </a:endParaRPr>
                    </a:p>
                  </a:txBody>
                  <a:tcPr marL="68580" marR="6858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24420958"/>
                  </a:ext>
                </a:extLst>
              </a:tr>
              <a:tr h="630336">
                <a:tc>
                  <a:txBody>
                    <a:bodyPr/>
                    <a:lstStyle/>
                    <a:p>
                      <a:pPr marL="0" marR="0">
                        <a:lnSpc>
                          <a:spcPct val="115000"/>
                        </a:lnSpc>
                        <a:spcAft>
                          <a:spcPts val="200"/>
                        </a:spcAft>
                        <a:buNone/>
                      </a:pPr>
                      <a:r>
                        <a:rPr lang="en-US" sz="2000" b="0" i="0" kern="100">
                          <a:effectLst/>
                          <a:latin typeface="+mn-lt"/>
                          <a:ea typeface="Source Sans Pro Light" panose="020B0403030403020204" pitchFamily="34" charset="0"/>
                        </a:rPr>
                        <a:t>Umicore (industrial metals)</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r>
                        <a:rPr lang="en-US" sz="2000" b="0" i="0" kern="100">
                          <a:effectLst/>
                          <a:latin typeface="+mn-lt"/>
                          <a:ea typeface="Source Sans Pro Light" panose="020B0403030403020204" pitchFamily="34" charset="0"/>
                        </a:rPr>
                        <a:t>$24,461</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r>
                        <a:rPr lang="en-US" sz="2000" b="0" i="0" kern="100">
                          <a:effectLst/>
                          <a:latin typeface="+mn-lt"/>
                          <a:ea typeface="Source Sans Pro Light" panose="020B0403030403020204" pitchFamily="34" charset="0"/>
                        </a:rPr>
                        <a:t>2,000</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endParaRPr lang="en-US" sz="2000" kern="100">
                        <a:effectLst/>
                        <a:latin typeface="+mn-lt"/>
                        <a:ea typeface="Source Sans Pro" panose="020B0503030403020204" pitchFamily="34" charset="0"/>
                        <a:cs typeface="Arial" panose="020B0604020202020204" pitchFamily="34" charset="0"/>
                      </a:endParaRPr>
                    </a:p>
                  </a:txBody>
                  <a:tcPr marL="68580" marR="6858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935173979"/>
                  </a:ext>
                </a:extLst>
              </a:tr>
              <a:tr h="632465">
                <a:tc>
                  <a:txBody>
                    <a:bodyPr/>
                    <a:lstStyle/>
                    <a:p>
                      <a:pPr marL="0" marR="0">
                        <a:lnSpc>
                          <a:spcPct val="115000"/>
                        </a:lnSpc>
                        <a:spcAft>
                          <a:spcPts val="200"/>
                        </a:spcAft>
                        <a:buNone/>
                      </a:pPr>
                      <a:r>
                        <a:rPr lang="en-US" sz="2000" b="0" i="0" kern="100">
                          <a:effectLst/>
                          <a:latin typeface="+mn-lt"/>
                          <a:ea typeface="Source Sans Pro Light" panose="020B0403030403020204" pitchFamily="34" charset="0"/>
                        </a:rPr>
                        <a:t>New Method Plating (metal finishing)</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r>
                        <a:rPr lang="en-US" sz="2000" b="0" i="0" kern="100">
                          <a:effectLst/>
                          <a:latin typeface="+mn-lt"/>
                          <a:ea typeface="Source Sans Pro Light" panose="020B0403030403020204" pitchFamily="34" charset="0"/>
                        </a:rPr>
                        <a:t> $57,000</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r>
                        <a:rPr lang="en-US" sz="2000" b="0" i="0" kern="100">
                          <a:effectLst/>
                          <a:latin typeface="+mn-lt"/>
                          <a:ea typeface="Source Sans Pro Light" panose="020B0403030403020204" pitchFamily="34" charset="0"/>
                        </a:rPr>
                        <a:t>980 </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endParaRPr lang="en-US" sz="2000" kern="100">
                        <a:effectLst/>
                        <a:latin typeface="+mn-lt"/>
                        <a:ea typeface="Source Sans Pro" panose="020B0503030403020204" pitchFamily="34" charset="0"/>
                        <a:cs typeface="Arial" panose="020B0604020202020204" pitchFamily="34" charset="0"/>
                      </a:endParaRPr>
                    </a:p>
                  </a:txBody>
                  <a:tcPr marL="68580" marR="6858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72857976"/>
                  </a:ext>
                </a:extLst>
              </a:tr>
              <a:tr h="630336">
                <a:tc>
                  <a:txBody>
                    <a:bodyPr/>
                    <a:lstStyle/>
                    <a:p>
                      <a:pPr marL="0" marR="0">
                        <a:lnSpc>
                          <a:spcPct val="115000"/>
                        </a:lnSpc>
                        <a:spcAft>
                          <a:spcPts val="200"/>
                        </a:spcAft>
                        <a:buNone/>
                      </a:pPr>
                      <a:r>
                        <a:rPr lang="en-US" sz="2000" b="0" i="0" kern="100" err="1">
                          <a:effectLst/>
                          <a:latin typeface="+mn-lt"/>
                          <a:ea typeface="Source Sans Pro Light"/>
                        </a:rPr>
                        <a:t>Synventive</a:t>
                      </a:r>
                      <a:r>
                        <a:rPr lang="en-US" sz="2000" b="0" i="0" kern="100">
                          <a:effectLst/>
                          <a:latin typeface="+mn-lt"/>
                          <a:ea typeface="Source Sans Pro Light"/>
                        </a:rPr>
                        <a:t> </a:t>
                      </a:r>
                      <a:r>
                        <a:rPr lang="en-US" sz="2000" b="0" i="0" kern="100">
                          <a:effectLst/>
                          <a:latin typeface="+mn-lt"/>
                          <a:ea typeface="Source Sans Pro Light" panose="020B0403030403020204" pitchFamily="34" charset="0"/>
                        </a:rPr>
                        <a:t>(plastics)</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r>
                        <a:rPr lang="en-US" sz="2000" b="0" i="0" kern="100">
                          <a:effectLst/>
                          <a:latin typeface="+mn-lt"/>
                          <a:ea typeface="Source Sans Pro Light" panose="020B0403030403020204" pitchFamily="34" charset="0"/>
                        </a:rPr>
                        <a:t>$31,000</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r>
                        <a:rPr lang="en-US" sz="2000" b="0" i="0" kern="100">
                          <a:effectLst/>
                          <a:latin typeface="+mn-lt"/>
                          <a:ea typeface="Source Sans Pro Light" panose="020B0403030403020204" pitchFamily="34" charset="0"/>
                        </a:rPr>
                        <a:t>2,800</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endParaRPr lang="en-US" sz="2000" kern="100">
                        <a:effectLst/>
                        <a:latin typeface="+mn-lt"/>
                        <a:ea typeface="Source Sans Pro" panose="020B0503030403020204" pitchFamily="34" charset="0"/>
                        <a:cs typeface="Arial" panose="020B0604020202020204" pitchFamily="34" charset="0"/>
                      </a:endParaRPr>
                    </a:p>
                  </a:txBody>
                  <a:tcPr marL="68580" marR="6858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77522907"/>
                  </a:ext>
                </a:extLst>
              </a:tr>
              <a:tr h="641787">
                <a:tc>
                  <a:txBody>
                    <a:bodyPr/>
                    <a:lstStyle/>
                    <a:p>
                      <a:pPr marL="0" marR="0">
                        <a:lnSpc>
                          <a:spcPct val="115000"/>
                        </a:lnSpc>
                        <a:spcAft>
                          <a:spcPts val="200"/>
                        </a:spcAft>
                        <a:buNone/>
                      </a:pPr>
                      <a:r>
                        <a:rPr lang="en-US" sz="2000" b="0" i="0" kern="100">
                          <a:effectLst/>
                          <a:latin typeface="+mn-lt"/>
                          <a:ea typeface="Source Sans Pro Light" panose="020B0403030403020204" pitchFamily="34" charset="0"/>
                        </a:rPr>
                        <a:t>Vishay Sprague (semiconductors)</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r>
                        <a:rPr lang="en-US" sz="2000" b="0" i="0" kern="100">
                          <a:effectLst/>
                          <a:latin typeface="+mn-lt"/>
                          <a:ea typeface="Source Sans Pro Light" panose="020B0403030403020204" pitchFamily="34" charset="0"/>
                        </a:rPr>
                        <a:t>$8,750</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r>
                        <a:rPr lang="en-US" sz="2000" b="0" i="0" kern="100">
                          <a:effectLst/>
                          <a:latin typeface="+mn-lt"/>
                          <a:ea typeface="Source Sans Pro Light" panose="020B0403030403020204" pitchFamily="34" charset="0"/>
                        </a:rPr>
                        <a:t>1,700</a:t>
                      </a:r>
                      <a:endParaRPr lang="en-US" sz="2000" b="0" i="0" kern="100">
                        <a:effectLst/>
                        <a:latin typeface="+mn-lt"/>
                        <a:ea typeface="Source Sans Pro Light" panose="020B0403030403020204" pitchFamily="34" charset="0"/>
                        <a:cs typeface="Arial" panose="020B0604020202020204" pitchFamily="34" charset="0"/>
                      </a:endParaRPr>
                    </a:p>
                  </a:txBody>
                  <a:tcPr marL="68580" marR="6858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r">
                        <a:lnSpc>
                          <a:spcPct val="115000"/>
                        </a:lnSpc>
                        <a:spcAft>
                          <a:spcPts val="800"/>
                        </a:spcAft>
                        <a:buNone/>
                      </a:pPr>
                      <a:endParaRPr lang="en-US" sz="2000" kern="100">
                        <a:effectLst/>
                        <a:latin typeface="+mn-lt"/>
                        <a:ea typeface="Source Sans Pro" panose="020B0503030403020204" pitchFamily="34" charset="0"/>
                        <a:cs typeface="Arial" panose="020B0604020202020204" pitchFamily="34" charset="0"/>
                      </a:endParaRPr>
                    </a:p>
                  </a:txBody>
                  <a:tcPr marL="68580" marR="68580" marT="0" marB="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15583808"/>
                  </a:ext>
                </a:extLst>
              </a:tr>
            </a:tbl>
          </a:graphicData>
        </a:graphic>
      </p:graphicFrame>
      <p:pic>
        <p:nvPicPr>
          <p:cNvPr id="5" name="Graphic 20" descr="Improved productivity">
            <a:extLst>
              <a:ext uri="{FF2B5EF4-FFF2-40B4-BE49-F238E27FC236}">
                <a16:creationId xmlns:a16="http://schemas.microsoft.com/office/drawing/2014/main" id="{26B44ED8-FE22-E9E3-4943-5D40F1FCF9E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44603" y="1887776"/>
            <a:ext cx="436877" cy="471833"/>
          </a:xfrm>
          <a:prstGeom prst="rect">
            <a:avLst/>
          </a:prstGeom>
        </p:spPr>
      </p:pic>
      <p:pic>
        <p:nvPicPr>
          <p:cNvPr id="6" name="Graphic 26" descr="Stronger market position">
            <a:extLst>
              <a:ext uri="{FF2B5EF4-FFF2-40B4-BE49-F238E27FC236}">
                <a16:creationId xmlns:a16="http://schemas.microsoft.com/office/drawing/2014/main" id="{3D41FA6A-A294-F068-F0D6-A9194FD7DD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80030" y="1907036"/>
            <a:ext cx="423328" cy="457200"/>
          </a:xfrm>
          <a:prstGeom prst="rect">
            <a:avLst/>
          </a:prstGeom>
        </p:spPr>
      </p:pic>
      <p:pic>
        <p:nvPicPr>
          <p:cNvPr id="7" name="Graphic 26" descr="Stronger market position">
            <a:extLst>
              <a:ext uri="{FF2B5EF4-FFF2-40B4-BE49-F238E27FC236}">
                <a16:creationId xmlns:a16="http://schemas.microsoft.com/office/drawing/2014/main" id="{AE601F0F-273C-DBDA-EB7C-ECA25EFF5F4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55698" y="2612567"/>
            <a:ext cx="423328" cy="457200"/>
          </a:xfrm>
          <a:prstGeom prst="rect">
            <a:avLst/>
          </a:prstGeom>
        </p:spPr>
      </p:pic>
      <p:pic>
        <p:nvPicPr>
          <p:cNvPr id="8" name="Graphic 28" descr="Greater resource efficiency">
            <a:extLst>
              <a:ext uri="{FF2B5EF4-FFF2-40B4-BE49-F238E27FC236}">
                <a16:creationId xmlns:a16="http://schemas.microsoft.com/office/drawing/2014/main" id="{65F6EE7E-261E-45E3-E776-43F43D613E5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845691" y="2554898"/>
            <a:ext cx="507994" cy="548640"/>
          </a:xfrm>
          <a:prstGeom prst="rect">
            <a:avLst/>
          </a:prstGeom>
        </p:spPr>
      </p:pic>
      <p:pic>
        <p:nvPicPr>
          <p:cNvPr id="9" name="Graphic 20" descr="Improved productivity">
            <a:extLst>
              <a:ext uri="{FF2B5EF4-FFF2-40B4-BE49-F238E27FC236}">
                <a16:creationId xmlns:a16="http://schemas.microsoft.com/office/drawing/2014/main" id="{2413E900-B0C3-C021-57B8-30CE4615AB0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44603" y="3351895"/>
            <a:ext cx="436877" cy="471833"/>
          </a:xfrm>
          <a:prstGeom prst="rect">
            <a:avLst/>
          </a:prstGeom>
        </p:spPr>
      </p:pic>
      <p:pic>
        <p:nvPicPr>
          <p:cNvPr id="10" name="Graphic 26" descr="Stronger market position">
            <a:extLst>
              <a:ext uri="{FF2B5EF4-FFF2-40B4-BE49-F238E27FC236}">
                <a16:creationId xmlns:a16="http://schemas.microsoft.com/office/drawing/2014/main" id="{369D4ECF-9901-5696-F677-01AEE18CC23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42349" y="3403052"/>
            <a:ext cx="423328" cy="457200"/>
          </a:xfrm>
          <a:prstGeom prst="rect">
            <a:avLst/>
          </a:prstGeom>
        </p:spPr>
      </p:pic>
      <p:pic>
        <p:nvPicPr>
          <p:cNvPr id="11" name="Graphic 28" descr="Greater resource efficiency">
            <a:extLst>
              <a:ext uri="{FF2B5EF4-FFF2-40B4-BE49-F238E27FC236}">
                <a16:creationId xmlns:a16="http://schemas.microsoft.com/office/drawing/2014/main" id="{B4E78FFA-B4F6-6B48-520A-C583EE4231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81434" y="3321571"/>
            <a:ext cx="507994" cy="548640"/>
          </a:xfrm>
          <a:prstGeom prst="rect">
            <a:avLst/>
          </a:prstGeom>
        </p:spPr>
      </p:pic>
      <p:pic>
        <p:nvPicPr>
          <p:cNvPr id="12" name="Graphic 26" descr="Stronger market position">
            <a:extLst>
              <a:ext uri="{FF2B5EF4-FFF2-40B4-BE49-F238E27FC236}">
                <a16:creationId xmlns:a16="http://schemas.microsoft.com/office/drawing/2014/main" id="{0DF14471-3D57-9065-630B-0BA4C6D05F3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37697" y="4157228"/>
            <a:ext cx="423328" cy="457200"/>
          </a:xfrm>
          <a:prstGeom prst="rect">
            <a:avLst/>
          </a:prstGeom>
        </p:spPr>
      </p:pic>
      <p:pic>
        <p:nvPicPr>
          <p:cNvPr id="13" name="Graphic 28" descr="Greater resource efficiency">
            <a:extLst>
              <a:ext uri="{FF2B5EF4-FFF2-40B4-BE49-F238E27FC236}">
                <a16:creationId xmlns:a16="http://schemas.microsoft.com/office/drawing/2014/main" id="{FBB95C9B-EFB2-87AA-99C0-54FA2D8F6CF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99071" y="4094625"/>
            <a:ext cx="507994" cy="548640"/>
          </a:xfrm>
          <a:prstGeom prst="rect">
            <a:avLst/>
          </a:prstGeom>
        </p:spPr>
      </p:pic>
      <p:pic>
        <p:nvPicPr>
          <p:cNvPr id="14" name="Graphic 20" descr="Improved Productivity">
            <a:extLst>
              <a:ext uri="{FF2B5EF4-FFF2-40B4-BE49-F238E27FC236}">
                <a16:creationId xmlns:a16="http://schemas.microsoft.com/office/drawing/2014/main" id="{34817904-6488-1665-BEF2-993CE22BB8C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37828" y="4794973"/>
            <a:ext cx="436877" cy="471833"/>
          </a:xfrm>
          <a:prstGeom prst="rect">
            <a:avLst/>
          </a:prstGeom>
        </p:spPr>
      </p:pic>
      <p:pic>
        <p:nvPicPr>
          <p:cNvPr id="15" name="Graphic 26" descr="Stronger market position">
            <a:extLst>
              <a:ext uri="{FF2B5EF4-FFF2-40B4-BE49-F238E27FC236}">
                <a16:creationId xmlns:a16="http://schemas.microsoft.com/office/drawing/2014/main" id="{B6F4F57D-A0E4-9BA7-CB0C-272050B46AB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58106" y="4826843"/>
            <a:ext cx="423328" cy="457200"/>
          </a:xfrm>
          <a:prstGeom prst="rect">
            <a:avLst/>
          </a:prstGeom>
        </p:spPr>
      </p:pic>
      <p:pic>
        <p:nvPicPr>
          <p:cNvPr id="16" name="Graphic 28" descr="Greater resource efficiency">
            <a:extLst>
              <a:ext uri="{FF2B5EF4-FFF2-40B4-BE49-F238E27FC236}">
                <a16:creationId xmlns:a16="http://schemas.microsoft.com/office/drawing/2014/main" id="{6F2B42EA-A3DC-99D8-116B-F3406E16DF5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92937" y="4756570"/>
            <a:ext cx="507994" cy="548640"/>
          </a:xfrm>
          <a:prstGeom prst="rect">
            <a:avLst/>
          </a:prstGeom>
        </p:spPr>
      </p:pic>
      <p:pic>
        <p:nvPicPr>
          <p:cNvPr id="17" name="Graphic 26" descr="Stronger market position">
            <a:extLst>
              <a:ext uri="{FF2B5EF4-FFF2-40B4-BE49-F238E27FC236}">
                <a16:creationId xmlns:a16="http://schemas.microsoft.com/office/drawing/2014/main" id="{C7E6DCAA-4F0A-E21F-0543-523920473B3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58106" y="5489700"/>
            <a:ext cx="423328" cy="457200"/>
          </a:xfrm>
          <a:prstGeom prst="rect">
            <a:avLst/>
          </a:prstGeom>
        </p:spPr>
      </p:pic>
      <p:pic>
        <p:nvPicPr>
          <p:cNvPr id="18" name="Graphic 28" descr="Greater resource efficiency">
            <a:extLst>
              <a:ext uri="{FF2B5EF4-FFF2-40B4-BE49-F238E27FC236}">
                <a16:creationId xmlns:a16="http://schemas.microsoft.com/office/drawing/2014/main" id="{EC247315-E74D-3341-C450-46C74ECABC0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802847" y="5438080"/>
            <a:ext cx="507994" cy="548640"/>
          </a:xfrm>
          <a:prstGeom prst="rect">
            <a:avLst/>
          </a:prstGeom>
        </p:spPr>
      </p:pic>
      <p:pic>
        <p:nvPicPr>
          <p:cNvPr id="19" name="Graphic 26" descr="Stronger market position">
            <a:extLst>
              <a:ext uri="{FF2B5EF4-FFF2-40B4-BE49-F238E27FC236}">
                <a16:creationId xmlns:a16="http://schemas.microsoft.com/office/drawing/2014/main" id="{9C7CC5EA-1660-16AC-039C-5E42A49F7B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58106" y="6104150"/>
            <a:ext cx="423328" cy="457200"/>
          </a:xfrm>
          <a:prstGeom prst="rect">
            <a:avLst/>
          </a:prstGeom>
        </p:spPr>
      </p:pic>
      <p:pic>
        <p:nvPicPr>
          <p:cNvPr id="20" name="Graphic 28" descr="Greater resource efficiency">
            <a:extLst>
              <a:ext uri="{FF2B5EF4-FFF2-40B4-BE49-F238E27FC236}">
                <a16:creationId xmlns:a16="http://schemas.microsoft.com/office/drawing/2014/main" id="{060D9F7E-6FCC-9722-4DC1-8D4209B4C3C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845691" y="6012710"/>
            <a:ext cx="507994" cy="548640"/>
          </a:xfrm>
          <a:prstGeom prst="rect">
            <a:avLst/>
          </a:prstGeom>
        </p:spPr>
      </p:pic>
    </p:spTree>
    <p:extLst>
      <p:ext uri="{BB962C8B-B14F-4D97-AF65-F5344CB8AC3E}">
        <p14:creationId xmlns:p14="http://schemas.microsoft.com/office/powerpoint/2010/main" val="3356620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C184D-B833-613F-C4BF-1CA5D5985D03}"/>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03E5325-4B55-CF3A-14EB-6F8E4E8A921F}"/>
              </a:ext>
            </a:extLst>
          </p:cNvPr>
          <p:cNvSpPr>
            <a:spLocks noGrp="1"/>
          </p:cNvSpPr>
          <p:nvPr>
            <p:ph type="title"/>
          </p:nvPr>
        </p:nvSpPr>
        <p:spPr>
          <a:xfrm>
            <a:off x="77295" y="527208"/>
            <a:ext cx="4647105" cy="1005736"/>
          </a:xfrm>
        </p:spPr>
        <p:txBody>
          <a:bodyPr>
            <a:noAutofit/>
          </a:bodyPr>
          <a:lstStyle/>
          <a:p>
            <a:r>
              <a:rPr lang="en-US"/>
              <a:t>New Method Plating Case Study</a:t>
            </a:r>
          </a:p>
        </p:txBody>
      </p:sp>
      <p:sp>
        <p:nvSpPr>
          <p:cNvPr id="9" name="Rectangle 8">
            <a:extLst>
              <a:ext uri="{FF2B5EF4-FFF2-40B4-BE49-F238E27FC236}">
                <a16:creationId xmlns:a16="http://schemas.microsoft.com/office/drawing/2014/main" id="{66549865-D5DC-08F8-219C-E6E4D2C99C2F}"/>
              </a:ext>
            </a:extLst>
          </p:cNvPr>
          <p:cNvSpPr/>
          <p:nvPr/>
        </p:nvSpPr>
        <p:spPr>
          <a:xfrm>
            <a:off x="17675" y="1504216"/>
            <a:ext cx="4782149" cy="19944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rtlCol="0" anchor="t" anchorCtr="0"/>
          <a:lstStyle/>
          <a:p>
            <a:pPr>
              <a:lnSpc>
                <a:spcPct val="114000"/>
              </a:lnSpc>
            </a:pPr>
            <a:r>
              <a:rPr lang="en-US" sz="2000">
                <a:solidFill>
                  <a:schemeClr val="tx1"/>
                </a:solidFill>
                <a:ea typeface="Source Sans Pro" panose="020B0503030403020204" pitchFamily="34" charset="0"/>
              </a:rPr>
              <a:t>This small manufacturer in Worcester, MA leveraged a TURI grant to implement a safer chemical innovation that eliminated a</a:t>
            </a:r>
            <a:r>
              <a:rPr lang="en-US" sz="2000">
                <a:solidFill>
                  <a:schemeClr val="bg1"/>
                </a:solidFill>
                <a:ea typeface="Source Sans Pro" panose="020B0503030403020204" pitchFamily="34" charset="0"/>
              </a:rPr>
              <a:t> </a:t>
            </a:r>
            <a:r>
              <a:rPr lang="en-US" sz="2000">
                <a:solidFill>
                  <a:schemeClr val="tx1"/>
                </a:solidFill>
                <a:ea typeface="Source Sans Pro" panose="020B0503030403020204" pitchFamily="34" charset="0"/>
              </a:rPr>
              <a:t>carcinogen from their cleaning process</a:t>
            </a:r>
            <a:r>
              <a:rPr lang="en-US" sz="2000">
                <a:solidFill>
                  <a:schemeClr val="bg1"/>
                </a:solidFill>
                <a:ea typeface="Source Sans Pro" panose="020B0503030403020204" pitchFamily="34" charset="0"/>
              </a:rPr>
              <a:t>.</a:t>
            </a:r>
          </a:p>
        </p:txBody>
      </p:sp>
      <p:sp>
        <p:nvSpPr>
          <p:cNvPr id="3" name="Rectangle 2" descr="$57,000​&#10;&#10;Annual Cost Savings​">
            <a:extLst>
              <a:ext uri="{FF2B5EF4-FFF2-40B4-BE49-F238E27FC236}">
                <a16:creationId xmlns:a16="http://schemas.microsoft.com/office/drawing/2014/main" id="{7D88D043-0E8C-6423-86DE-98F2BA5AA743}"/>
              </a:ext>
            </a:extLst>
          </p:cNvPr>
          <p:cNvSpPr/>
          <p:nvPr/>
        </p:nvSpPr>
        <p:spPr>
          <a:xfrm>
            <a:off x="255032" y="3465576"/>
            <a:ext cx="3535089" cy="11500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lstStyle/>
          <a:p>
            <a:pPr algn="ctr">
              <a:spcAft>
                <a:spcPts val="600"/>
              </a:spcAft>
            </a:pPr>
            <a:r>
              <a:rPr lang="en-US" sz="3200" b="1">
                <a:solidFill>
                  <a:srgbClr val="2A6A89"/>
                </a:solidFill>
                <a:ea typeface="Source Sans Pro SemiBold" panose="020B0603030403020204" pitchFamily="34" charset="0"/>
              </a:rPr>
              <a:t>$57,000</a:t>
            </a:r>
          </a:p>
          <a:p>
            <a:pPr algn="ctr"/>
            <a:r>
              <a:rPr lang="en-US" sz="2000">
                <a:solidFill>
                  <a:schemeClr val="tx1"/>
                </a:solidFill>
                <a:ea typeface="Source Sans Pro Light" panose="020B0403030403020204" pitchFamily="34" charset="0"/>
              </a:rPr>
              <a:t>Annual cost savings</a:t>
            </a:r>
          </a:p>
        </p:txBody>
      </p:sp>
      <p:sp>
        <p:nvSpPr>
          <p:cNvPr id="2" name="Rectangle 1">
            <a:extLst>
              <a:ext uri="{FF2B5EF4-FFF2-40B4-BE49-F238E27FC236}">
                <a16:creationId xmlns:a16="http://schemas.microsoft.com/office/drawing/2014/main" id="{4D06C765-8D52-824B-23F8-79232FAC7064}"/>
              </a:ext>
            </a:extLst>
          </p:cNvPr>
          <p:cNvSpPr/>
          <p:nvPr/>
        </p:nvSpPr>
        <p:spPr>
          <a:xfrm>
            <a:off x="286139" y="4374775"/>
            <a:ext cx="1694059" cy="167469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lstStyle/>
          <a:p>
            <a:pPr algn="ctr">
              <a:spcAft>
                <a:spcPts val="600"/>
              </a:spcAft>
            </a:pPr>
            <a:r>
              <a:rPr lang="en-US" sz="3200" b="1">
                <a:solidFill>
                  <a:srgbClr val="2A6A89"/>
                </a:solidFill>
                <a:ea typeface="Source Sans Pro SemiBold" panose="020B0603030403020204" pitchFamily="34" charset="0"/>
              </a:rPr>
              <a:t>65%</a:t>
            </a:r>
          </a:p>
          <a:p>
            <a:pPr algn="ctr"/>
            <a:r>
              <a:rPr lang="en-US" sz="2000">
                <a:solidFill>
                  <a:schemeClr val="tx1"/>
                </a:solidFill>
                <a:ea typeface="Source Sans Pro Light" panose="020B0403030403020204" pitchFamily="34" charset="0"/>
              </a:rPr>
              <a:t>Reduction in energy use</a:t>
            </a:r>
          </a:p>
        </p:txBody>
      </p:sp>
      <p:sp>
        <p:nvSpPr>
          <p:cNvPr id="4" name="Rectangle 3">
            <a:extLst>
              <a:ext uri="{FF2B5EF4-FFF2-40B4-BE49-F238E27FC236}">
                <a16:creationId xmlns:a16="http://schemas.microsoft.com/office/drawing/2014/main" id="{2194D365-380E-CC0A-5F64-747E6A4A5411}"/>
              </a:ext>
            </a:extLst>
          </p:cNvPr>
          <p:cNvSpPr/>
          <p:nvPr/>
        </p:nvSpPr>
        <p:spPr>
          <a:xfrm>
            <a:off x="2171876" y="4392609"/>
            <a:ext cx="1737485" cy="167469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lstStyle/>
          <a:p>
            <a:pPr algn="ctr">
              <a:spcAft>
                <a:spcPts val="600"/>
              </a:spcAft>
            </a:pPr>
            <a:r>
              <a:rPr lang="en-US" sz="3200" b="1">
                <a:solidFill>
                  <a:srgbClr val="2A6A89"/>
                </a:solidFill>
                <a:ea typeface="Source Sans Pro SemiBold" panose="020B0603030403020204" pitchFamily="34" charset="0"/>
              </a:rPr>
              <a:t>1.5x</a:t>
            </a:r>
          </a:p>
          <a:p>
            <a:pPr algn="ctr"/>
            <a:r>
              <a:rPr lang="en-US" sz="2000">
                <a:solidFill>
                  <a:schemeClr val="tx1"/>
                </a:solidFill>
                <a:ea typeface="Source Sans Pro Light" panose="020B0403030403020204" pitchFamily="34" charset="0"/>
              </a:rPr>
              <a:t>Greater throughput</a:t>
            </a:r>
          </a:p>
        </p:txBody>
      </p:sp>
      <p:sp>
        <p:nvSpPr>
          <p:cNvPr id="22" name="TextBox 21">
            <a:hlinkClick r:id="rId3"/>
            <a:extLst>
              <a:ext uri="{FF2B5EF4-FFF2-40B4-BE49-F238E27FC236}">
                <a16:creationId xmlns:a16="http://schemas.microsoft.com/office/drawing/2014/main" id="{0363C8C4-0950-5DF0-7A3C-B3D8FB0D89E4}"/>
              </a:ext>
            </a:extLst>
          </p:cNvPr>
          <p:cNvSpPr txBox="1"/>
          <p:nvPr/>
        </p:nvSpPr>
        <p:spPr>
          <a:xfrm>
            <a:off x="77295" y="6130737"/>
            <a:ext cx="4619681" cy="400110"/>
          </a:xfrm>
          <a:prstGeom prst="rect">
            <a:avLst/>
          </a:prstGeom>
          <a:noFill/>
        </p:spPr>
        <p:txBody>
          <a:bodyPr wrap="square">
            <a:spAutoFit/>
          </a:bodyPr>
          <a:lstStyle/>
          <a:p>
            <a:pPr algn="ctr"/>
            <a:r>
              <a:rPr lang="en-US" sz="2000" i="1">
                <a:solidFill>
                  <a:srgbClr val="2A6A89"/>
                </a:solidFill>
                <a:ea typeface="Source Sans Pro" panose="020B0503030403020204" pitchFamily="34" charset="0"/>
                <a:hlinkClick r:id="rId3">
                  <a:extLst>
                    <a:ext uri="{A12FA001-AC4F-418D-AE19-62706E023703}">
                      <ahyp:hlinkClr xmlns:ahyp="http://schemas.microsoft.com/office/drawing/2018/hyperlinkcolor" val="tx"/>
                    </a:ext>
                  </a:extLst>
                </a:hlinkClick>
              </a:rPr>
              <a:t>New Method Plating - TURI Case Study</a:t>
            </a:r>
            <a:endParaRPr lang="en-US" sz="2000" i="1">
              <a:solidFill>
                <a:srgbClr val="2A6A89"/>
              </a:solidFill>
              <a:ea typeface="Source Sans Pro" panose="020B0503030403020204" pitchFamily="34" charset="0"/>
            </a:endParaRPr>
          </a:p>
        </p:txBody>
      </p:sp>
      <p:pic>
        <p:nvPicPr>
          <p:cNvPr id="18" name="Graphic 20">
            <a:extLst>
              <a:ext uri="{FF2B5EF4-FFF2-40B4-BE49-F238E27FC236}">
                <a16:creationId xmlns:a16="http://schemas.microsoft.com/office/drawing/2014/main" id="{3E8C060E-1819-4E7B-E8F6-5ECF48270AA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53573" y="1046280"/>
            <a:ext cx="728881" cy="728881"/>
          </a:xfrm>
          <a:prstGeom prst="rect">
            <a:avLst/>
          </a:prstGeom>
        </p:spPr>
      </p:pic>
      <p:sp>
        <p:nvSpPr>
          <p:cNvPr id="11" name="Rectangle 10">
            <a:extLst>
              <a:ext uri="{FF2B5EF4-FFF2-40B4-BE49-F238E27FC236}">
                <a16:creationId xmlns:a16="http://schemas.microsoft.com/office/drawing/2014/main" id="{CFB5E04D-DAEF-751E-FCB2-A372D463F640}"/>
              </a:ext>
            </a:extLst>
          </p:cNvPr>
          <p:cNvSpPr/>
          <p:nvPr/>
        </p:nvSpPr>
        <p:spPr>
          <a:xfrm>
            <a:off x="4934333" y="693118"/>
            <a:ext cx="7077524" cy="1543650"/>
          </a:xfrm>
          <a:prstGeom prst="rect">
            <a:avLst/>
          </a:prstGeom>
          <a:solidFill>
            <a:srgbClr val="4F154A">
              <a:alpha val="973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0" tIns="91440" bIns="91440" rtlCol="0" anchor="ctr"/>
          <a:lstStyle/>
          <a:p>
            <a:pPr>
              <a:lnSpc>
                <a:spcPct val="115000"/>
              </a:lnSpc>
              <a:spcBef>
                <a:spcPts val="300"/>
              </a:spcBef>
            </a:pPr>
            <a:r>
              <a:rPr lang="en-US" sz="2200" b="1" kern="0">
                <a:solidFill>
                  <a:schemeClr val="tx1"/>
                </a:solidFill>
                <a:ea typeface="Source Sans Pro SemiBold" panose="020B0603030403020204" pitchFamily="34" charset="0"/>
              </a:rPr>
              <a:t>Improved Productivity</a:t>
            </a:r>
          </a:p>
          <a:p>
            <a:pPr>
              <a:lnSpc>
                <a:spcPct val="115000"/>
              </a:lnSpc>
              <a:spcBef>
                <a:spcPts val="300"/>
              </a:spcBef>
            </a:pPr>
            <a:r>
              <a:rPr lang="en-US" sz="2200" kern="100">
                <a:solidFill>
                  <a:schemeClr val="tx1"/>
                </a:solidFill>
                <a:ea typeface="Source Sans Pro Light" panose="020B0403030403020204" pitchFamily="34" charset="0"/>
                <a:cs typeface="Arial" panose="020B0604020202020204" pitchFamily="34" charset="0"/>
              </a:rPr>
              <a:t>Increased throughput with reduced need for </a:t>
            </a:r>
          </a:p>
          <a:p>
            <a:pPr>
              <a:lnSpc>
                <a:spcPct val="115000"/>
              </a:lnSpc>
              <a:spcBef>
                <a:spcPts val="300"/>
              </a:spcBef>
            </a:pPr>
            <a:r>
              <a:rPr lang="en-US" sz="2200" kern="100">
                <a:solidFill>
                  <a:schemeClr val="tx1"/>
                </a:solidFill>
                <a:ea typeface="Source Sans Pro Light" panose="020B0403030403020204" pitchFamily="34" charset="0"/>
                <a:cs typeface="Arial" panose="020B0604020202020204" pitchFamily="34" charset="0"/>
              </a:rPr>
              <a:t>worker training and maintenance.</a:t>
            </a:r>
          </a:p>
        </p:txBody>
      </p:sp>
      <p:sp>
        <p:nvSpPr>
          <p:cNvPr id="12" name="Rectangle 11">
            <a:extLst>
              <a:ext uri="{FF2B5EF4-FFF2-40B4-BE49-F238E27FC236}">
                <a16:creationId xmlns:a16="http://schemas.microsoft.com/office/drawing/2014/main" id="{9736E6EC-EEA9-AD5A-745F-1B11E20FE527}"/>
              </a:ext>
            </a:extLst>
          </p:cNvPr>
          <p:cNvSpPr/>
          <p:nvPr/>
        </p:nvSpPr>
        <p:spPr>
          <a:xfrm>
            <a:off x="4934333" y="2363676"/>
            <a:ext cx="7077524" cy="2342405"/>
          </a:xfrm>
          <a:prstGeom prst="rect">
            <a:avLst/>
          </a:prstGeom>
          <a:solidFill>
            <a:srgbClr val="F3EAE7"/>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0" tIns="91440" bIns="91440" rtlCol="0" anchor="ctr"/>
          <a:lstStyle/>
          <a:p>
            <a:pPr>
              <a:lnSpc>
                <a:spcPct val="115000"/>
              </a:lnSpc>
              <a:spcBef>
                <a:spcPts val="300"/>
              </a:spcBef>
            </a:pPr>
            <a:r>
              <a:rPr lang="en-US" sz="2200" b="1" kern="0">
                <a:solidFill>
                  <a:schemeClr val="tx1"/>
                </a:solidFill>
                <a:ea typeface="Source Sans Pro SemiBold" panose="020B0603030403020204" pitchFamily="34" charset="0"/>
              </a:rPr>
              <a:t>Stronger Market Position</a:t>
            </a:r>
          </a:p>
          <a:p>
            <a:pPr>
              <a:lnSpc>
                <a:spcPct val="115000"/>
              </a:lnSpc>
              <a:spcBef>
                <a:spcPts val="300"/>
              </a:spcBef>
              <a:spcAft>
                <a:spcPts val="600"/>
              </a:spcAft>
            </a:pPr>
            <a:r>
              <a:rPr lang="en-US" sz="2200" kern="100">
                <a:solidFill>
                  <a:schemeClr val="tx1"/>
                </a:solidFill>
                <a:ea typeface="Source Sans Pro Light" panose="020B0403030403020204" pitchFamily="34" charset="0"/>
                <a:cs typeface="Arial" panose="020B0604020202020204" pitchFamily="34" charset="0"/>
              </a:rPr>
              <a:t>Avoided federal restrictions while strengthening supply chain relationships. Saved on costs related to workplace compliance and hazardous waste management.</a:t>
            </a:r>
          </a:p>
        </p:txBody>
      </p:sp>
      <p:pic>
        <p:nvPicPr>
          <p:cNvPr id="19" name="Graphic 26">
            <a:extLst>
              <a:ext uri="{FF2B5EF4-FFF2-40B4-BE49-F238E27FC236}">
                <a16:creationId xmlns:a16="http://schemas.microsoft.com/office/drawing/2014/main" id="{F28989EE-6BBC-2C40-68BC-FC444C4880C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37514" y="3162408"/>
            <a:ext cx="744940" cy="744940"/>
          </a:xfrm>
          <a:prstGeom prst="rect">
            <a:avLst/>
          </a:prstGeom>
        </p:spPr>
      </p:pic>
      <p:sp>
        <p:nvSpPr>
          <p:cNvPr id="15" name="Rectangle 14">
            <a:extLst>
              <a:ext uri="{FF2B5EF4-FFF2-40B4-BE49-F238E27FC236}">
                <a16:creationId xmlns:a16="http://schemas.microsoft.com/office/drawing/2014/main" id="{19889B5E-0E57-A3D9-DECA-0C0C05ADC74A}"/>
              </a:ext>
            </a:extLst>
          </p:cNvPr>
          <p:cNvSpPr/>
          <p:nvPr/>
        </p:nvSpPr>
        <p:spPr>
          <a:xfrm>
            <a:off x="4934333" y="4905666"/>
            <a:ext cx="7077524" cy="1625181"/>
          </a:xfrm>
          <a:prstGeom prst="rect">
            <a:avLst/>
          </a:prstGeom>
          <a:solidFill>
            <a:srgbClr val="EAEEE8"/>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0" tIns="91440" bIns="91440" rtlCol="0" anchor="ctr"/>
          <a:lstStyle/>
          <a:p>
            <a:pPr>
              <a:lnSpc>
                <a:spcPct val="115000"/>
              </a:lnSpc>
              <a:spcBef>
                <a:spcPts val="300"/>
              </a:spcBef>
            </a:pPr>
            <a:r>
              <a:rPr lang="en-US" sz="2400" b="1" kern="0">
                <a:solidFill>
                  <a:schemeClr val="tx1"/>
                </a:solidFill>
                <a:ea typeface="Source Sans Pro SemiBold" panose="020B0603030403020204" pitchFamily="34" charset="0"/>
              </a:rPr>
              <a:t>Resource Efficiency</a:t>
            </a:r>
          </a:p>
          <a:p>
            <a:pPr>
              <a:lnSpc>
                <a:spcPct val="115000"/>
              </a:lnSpc>
            </a:pPr>
            <a:r>
              <a:rPr lang="en-US" sz="2400" kern="100">
                <a:solidFill>
                  <a:schemeClr val="tx1"/>
                </a:solidFill>
                <a:ea typeface="Source Sans Pro Light" panose="020B0403030403020204" pitchFamily="34" charset="0"/>
                <a:cs typeface="Arial" panose="020B0604020202020204" pitchFamily="34" charset="0"/>
              </a:rPr>
              <a:t>Drastically reduced energy use while lowering chemical and PPE costs.</a:t>
            </a:r>
          </a:p>
        </p:txBody>
      </p:sp>
      <p:pic>
        <p:nvPicPr>
          <p:cNvPr id="20" name="Graphic 28">
            <a:extLst>
              <a:ext uri="{FF2B5EF4-FFF2-40B4-BE49-F238E27FC236}">
                <a16:creationId xmlns:a16="http://schemas.microsoft.com/office/drawing/2014/main" id="{DEB5AA45-8A66-BFA7-5353-46D931CA6B8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53573" y="5353815"/>
            <a:ext cx="728881" cy="728881"/>
          </a:xfrm>
          <a:prstGeom prst="rect">
            <a:avLst/>
          </a:prstGeom>
        </p:spPr>
      </p:pic>
    </p:spTree>
    <p:extLst>
      <p:ext uri="{BB962C8B-B14F-4D97-AF65-F5344CB8AC3E}">
        <p14:creationId xmlns:p14="http://schemas.microsoft.com/office/powerpoint/2010/main" val="1003966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2648E72-C7C0-9781-8821-52C48432A03B}"/>
              </a:ext>
            </a:extLst>
          </p:cNvPr>
          <p:cNvSpPr>
            <a:spLocks noGrp="1"/>
          </p:cNvSpPr>
          <p:nvPr>
            <p:ph type="title"/>
          </p:nvPr>
        </p:nvSpPr>
        <p:spPr>
          <a:xfrm>
            <a:off x="305131" y="408581"/>
            <a:ext cx="11526694" cy="761061"/>
          </a:xfrm>
        </p:spPr>
        <p:txBody>
          <a:bodyPr>
            <a:normAutofit fontScale="90000"/>
          </a:bodyPr>
          <a:lstStyle/>
          <a:p>
            <a:r>
              <a:rPr lang="en-US"/>
              <a:t>Improved Productivity through Toxics Use Reduction</a:t>
            </a:r>
          </a:p>
        </p:txBody>
      </p:sp>
      <p:sp>
        <p:nvSpPr>
          <p:cNvPr id="5" name="TextBox 4">
            <a:extLst>
              <a:ext uri="{FF2B5EF4-FFF2-40B4-BE49-F238E27FC236}">
                <a16:creationId xmlns:a16="http://schemas.microsoft.com/office/drawing/2014/main" id="{FB10DC2A-2D06-4A1D-F883-644CA22A59F6}"/>
              </a:ext>
            </a:extLst>
          </p:cNvPr>
          <p:cNvSpPr txBox="1"/>
          <p:nvPr/>
        </p:nvSpPr>
        <p:spPr>
          <a:xfrm>
            <a:off x="159935" y="1143050"/>
            <a:ext cx="4345969" cy="5670783"/>
          </a:xfrm>
          <a:prstGeom prst="rect">
            <a:avLst/>
          </a:prstGeom>
          <a:noFill/>
        </p:spPr>
        <p:txBody>
          <a:bodyPr wrap="square" rtlCol="0">
            <a:spAutoFit/>
          </a:bodyPr>
          <a:lstStyle/>
          <a:p>
            <a:pPr marL="342900" indent="-342900" fontAlgn="base">
              <a:spcAft>
                <a:spcPts val="900"/>
              </a:spcAft>
              <a:buFont typeface="Arial" panose="020B0604020202020204" pitchFamily="34" charset="0"/>
              <a:buChar char="•"/>
              <a:tabLst>
                <a:tab pos="457200" algn="l"/>
              </a:tabLst>
            </a:pPr>
            <a:r>
              <a:rPr lang="en-US" sz="2400" b="1">
                <a:solidFill>
                  <a:srgbClr val="000000"/>
                </a:solidFill>
                <a:ea typeface="Source Sans Pro SemiBold" panose="020B0603030403020204" pitchFamily="34" charset="0"/>
                <a:cs typeface="Helvetica Neue" panose="02000503000000020004" pitchFamily="2" charset="0"/>
              </a:rPr>
              <a:t>2.1 Increased Throughput</a:t>
            </a:r>
          </a:p>
          <a:p>
            <a:pPr marL="800100" lvl="1" indent="-342900" fontAlgn="base">
              <a:spcBef>
                <a:spcPts val="0"/>
              </a:spcBef>
              <a:spcAft>
                <a:spcPts val="900"/>
              </a:spcAft>
              <a:buFont typeface="Arial" panose="020B0604020202020204" pitchFamily="34" charset="0"/>
              <a:buChar char="•"/>
              <a:tabLst>
                <a:tab pos="457200" algn="l"/>
              </a:tabLst>
            </a:pPr>
            <a:r>
              <a:rPr lang="en-US" sz="2200">
                <a:ea typeface="Source Sans Pro" panose="020B0503030403020204" pitchFamily="34" charset="0"/>
                <a:cs typeface="Helvetica Neue" panose="02000503000000020004" pitchFamily="2" charset="0"/>
              </a:rPr>
              <a:t>Speeding up production cycles</a:t>
            </a:r>
          </a:p>
          <a:p>
            <a:pPr marL="800100" lvl="1" indent="-342900" fontAlgn="base">
              <a:spcBef>
                <a:spcPts val="0"/>
              </a:spcBef>
              <a:spcAft>
                <a:spcPts val="900"/>
              </a:spcAft>
              <a:buFont typeface="Arial" panose="020B0604020202020204" pitchFamily="34" charset="0"/>
              <a:buChar char="•"/>
              <a:tabLst>
                <a:tab pos="457200" algn="l"/>
              </a:tabLst>
            </a:pPr>
            <a:r>
              <a:rPr lang="en-US" sz="2200">
                <a:ea typeface="Source Sans Pro" panose="020B0503030403020204" pitchFamily="34" charset="0"/>
                <a:cs typeface="Helvetica Neue" panose="02000503000000020004" pitchFamily="2" charset="0"/>
              </a:rPr>
              <a:t>Reduced need for maintenance</a:t>
            </a:r>
          </a:p>
          <a:p>
            <a:pPr marL="800100" lvl="1" indent="-342900" fontAlgn="base">
              <a:spcBef>
                <a:spcPts val="0"/>
              </a:spcBef>
              <a:spcAft>
                <a:spcPts val="900"/>
              </a:spcAft>
              <a:buFont typeface="Arial" panose="020B0604020202020204" pitchFamily="34" charset="0"/>
              <a:buChar char="•"/>
              <a:tabLst>
                <a:tab pos="457200" algn="l"/>
              </a:tabLst>
            </a:pPr>
            <a:r>
              <a:rPr lang="en-US" sz="2200">
                <a:ea typeface="Source Sans Pro" panose="020B0503030403020204" pitchFamily="34" charset="0"/>
                <a:cs typeface="Helvetica Neue" panose="02000503000000020004" pitchFamily="2" charset="0"/>
              </a:rPr>
              <a:t>Eliminating process bottlenecks</a:t>
            </a:r>
          </a:p>
          <a:p>
            <a:pPr marL="342900" indent="-342900" fontAlgn="base">
              <a:spcBef>
                <a:spcPts val="0"/>
              </a:spcBef>
              <a:spcAft>
                <a:spcPts val="900"/>
              </a:spcAft>
              <a:buFont typeface="Arial" panose="020B0604020202020204" pitchFamily="34" charset="0"/>
              <a:buChar char="•"/>
              <a:tabLst>
                <a:tab pos="457200" algn="l"/>
              </a:tabLst>
            </a:pPr>
            <a:r>
              <a:rPr lang="en-US" sz="2400" b="1">
                <a:ea typeface="Source Sans Pro SemiBold" panose="020B0603030403020204" pitchFamily="34" charset="0"/>
                <a:cs typeface="Helvetica Neue" panose="02000503000000020004" pitchFamily="2" charset="0"/>
              </a:rPr>
              <a:t>2.2 Waste Reduction as a Measure of Productivity</a:t>
            </a:r>
          </a:p>
          <a:p>
            <a:pPr marL="800100" lvl="1" indent="-342900" fontAlgn="base">
              <a:spcBef>
                <a:spcPts val="0"/>
              </a:spcBef>
              <a:spcAft>
                <a:spcPts val="900"/>
              </a:spcAft>
              <a:buFont typeface="Arial" panose="020B0604020202020204" pitchFamily="34" charset="0"/>
              <a:buChar char="•"/>
              <a:tabLst>
                <a:tab pos="457200" algn="l"/>
              </a:tabLst>
            </a:pPr>
            <a:r>
              <a:rPr lang="en-US" sz="2200">
                <a:ea typeface="Source Sans Pro" panose="020B0503030403020204" pitchFamily="34" charset="0"/>
                <a:cs typeface="Helvetica Neue" panose="02000503000000020004" pitchFamily="2" charset="0"/>
              </a:rPr>
              <a:t>Producing more output with less waste</a:t>
            </a:r>
          </a:p>
          <a:p>
            <a:pPr marL="800100" lvl="1" indent="-342900" fontAlgn="base">
              <a:spcBef>
                <a:spcPts val="0"/>
              </a:spcBef>
              <a:spcAft>
                <a:spcPts val="900"/>
              </a:spcAft>
              <a:buFont typeface="Arial" panose="020B0604020202020204" pitchFamily="34" charset="0"/>
              <a:buChar char="•"/>
              <a:tabLst>
                <a:tab pos="457200" algn="l"/>
              </a:tabLst>
            </a:pPr>
            <a:r>
              <a:rPr lang="en-US" sz="2200">
                <a:ea typeface="Source Sans Pro" panose="020B0503030403020204" pitchFamily="34" charset="0"/>
                <a:cs typeface="Helvetica Neue" panose="02000503000000020004" pitchFamily="2" charset="0"/>
              </a:rPr>
              <a:t>Lower costs associated with waste handling</a:t>
            </a:r>
          </a:p>
          <a:p>
            <a:endParaRPr lang="es-419"/>
          </a:p>
        </p:txBody>
      </p:sp>
      <p:pic>
        <p:nvPicPr>
          <p:cNvPr id="7" name="Graphic 6">
            <a:extLst>
              <a:ext uri="{FF2B5EF4-FFF2-40B4-BE49-F238E27FC236}">
                <a16:creationId xmlns:a16="http://schemas.microsoft.com/office/drawing/2014/main" id="{6C076E88-8422-C675-22DF-1F1986D8F50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71643" y="1441118"/>
            <a:ext cx="1016728" cy="918083"/>
          </a:xfrm>
          <a:prstGeom prst="rect">
            <a:avLst/>
          </a:prstGeom>
        </p:spPr>
      </p:pic>
      <p:sp>
        <p:nvSpPr>
          <p:cNvPr id="8" name="Rectangle 7" descr="51% Increase​&#10;&#10;In production among TURA Filers from 2000 to 2023​">
            <a:extLst>
              <a:ext uri="{FF2B5EF4-FFF2-40B4-BE49-F238E27FC236}">
                <a16:creationId xmlns:a16="http://schemas.microsoft.com/office/drawing/2014/main" id="{6A25E105-BBC8-C9F1-F6CE-C8789E2E321E}"/>
              </a:ext>
            </a:extLst>
          </p:cNvPr>
          <p:cNvSpPr/>
          <p:nvPr/>
        </p:nvSpPr>
        <p:spPr>
          <a:xfrm>
            <a:off x="5562931" y="1251490"/>
            <a:ext cx="6041541" cy="1334601"/>
          </a:xfrm>
          <a:prstGeom prst="rect">
            <a:avLst/>
          </a:prstGeom>
          <a:solidFill>
            <a:srgbClr val="4E144A">
              <a:alpha val="1016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554480" tIns="91440" rIns="91440" bIns="91440" rtlCol="0" anchor="ctr"/>
          <a:lstStyle/>
          <a:p>
            <a:pPr>
              <a:spcAft>
                <a:spcPts val="300"/>
              </a:spcAft>
            </a:pPr>
            <a:r>
              <a:rPr lang="en-US" sz="3200" b="1">
                <a:solidFill>
                  <a:schemeClr val="tx1"/>
                </a:solidFill>
                <a:ea typeface="Source Sans Pro SemiBold"/>
              </a:rPr>
              <a:t>51% Increase </a:t>
            </a:r>
            <a:r>
              <a:rPr lang="en-US" sz="2000">
                <a:solidFill>
                  <a:schemeClr val="tx1"/>
                </a:solidFill>
                <a:ea typeface="Source Sans Pro Light"/>
              </a:rPr>
              <a:t>in production among TURA filers from 2000 to 2023</a:t>
            </a:r>
            <a:endParaRPr lang="en-US" sz="3200" b="1">
              <a:solidFill>
                <a:schemeClr val="tx1"/>
              </a:solidFill>
              <a:ea typeface="Source Sans Pro Light"/>
              <a:cs typeface="Segoe UI"/>
            </a:endParaRPr>
          </a:p>
        </p:txBody>
      </p:sp>
      <p:sp>
        <p:nvSpPr>
          <p:cNvPr id="9" name="TextBox 8">
            <a:extLst>
              <a:ext uri="{FF2B5EF4-FFF2-40B4-BE49-F238E27FC236}">
                <a16:creationId xmlns:a16="http://schemas.microsoft.com/office/drawing/2014/main" id="{DEB0D76F-BE6B-FCBB-BEC0-BEE0A13F40B1}"/>
              </a:ext>
            </a:extLst>
          </p:cNvPr>
          <p:cNvSpPr txBox="1"/>
          <p:nvPr/>
        </p:nvSpPr>
        <p:spPr>
          <a:xfrm>
            <a:off x="5310352" y="2724789"/>
            <a:ext cx="6172200" cy="830997"/>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a:ln>
                  <a:noFill/>
                </a:ln>
                <a:effectLst/>
                <a:uLnTx/>
                <a:uFillTx/>
                <a:ea typeface="Source Sans Pro"/>
              </a:rPr>
              <a:t>Reduction in Waste Generation Under TURA from 2000 to 2023</a:t>
            </a:r>
            <a:r>
              <a:rPr kumimoji="0" lang="en-US" sz="2400" u="none" strike="noStrike" kern="1200" cap="none" spc="0" normalizeH="0" baseline="30000" noProof="0">
                <a:ln>
                  <a:noFill/>
                </a:ln>
                <a:effectLst/>
                <a:uLnTx/>
                <a:uFillTx/>
                <a:ea typeface="Source Sans Pro"/>
              </a:rPr>
              <a:t>1</a:t>
            </a:r>
            <a:endParaRPr lang="en-US" sz="2400" u="none" strike="noStrike" kern="1200" cap="none" spc="0" normalizeH="0" baseline="0" noProof="0">
              <a:ln>
                <a:noFill/>
              </a:ln>
              <a:effectLst/>
              <a:uLnTx/>
              <a:uFillTx/>
              <a:ea typeface="Source Sans Pro"/>
              <a:cs typeface="Segoe UI"/>
            </a:endParaRPr>
          </a:p>
        </p:txBody>
      </p:sp>
      <p:graphicFrame>
        <p:nvGraphicFramePr>
          <p:cNvPr id="10" name="Chart 9" descr="A graph showing waste generated in millions of pounds on the y axis against the years 2000 to 2021 on the x axis. A line is shown with a trend going dowm from approximately 120 million pounds in 2000 to about 40 million pounds in 2021.">
            <a:extLst>
              <a:ext uri="{FF2B5EF4-FFF2-40B4-BE49-F238E27FC236}">
                <a16:creationId xmlns:a16="http://schemas.microsoft.com/office/drawing/2014/main" id="{7BBEC6A4-5AA3-728F-48B0-0A2F4FEAE902}"/>
              </a:ext>
            </a:extLst>
          </p:cNvPr>
          <p:cNvGraphicFramePr/>
          <p:nvPr>
            <p:extLst>
              <p:ext uri="{D42A27DB-BD31-4B8C-83A1-F6EECF244321}">
                <p14:modId xmlns:p14="http://schemas.microsoft.com/office/powerpoint/2010/main" val="2763950326"/>
              </p:ext>
            </p:extLst>
          </p:nvPr>
        </p:nvGraphicFramePr>
        <p:xfrm>
          <a:off x="4435688" y="3320560"/>
          <a:ext cx="7466354" cy="3279677"/>
        </p:xfrm>
        <a:graphic>
          <a:graphicData uri="http://schemas.openxmlformats.org/drawingml/2006/chart">
            <c:chart xmlns:c="http://schemas.openxmlformats.org/drawingml/2006/chart" xmlns:r="http://schemas.openxmlformats.org/officeDocument/2006/relationships" r:id="rId4"/>
          </a:graphicData>
        </a:graphic>
      </p:graphicFrame>
      <p:sp>
        <p:nvSpPr>
          <p:cNvPr id="11" name="Rectangle 10">
            <a:extLst>
              <a:ext uri="{FF2B5EF4-FFF2-40B4-BE49-F238E27FC236}">
                <a16:creationId xmlns:a16="http://schemas.microsoft.com/office/drawing/2014/main" id="{BCD051AF-AA28-2494-0C21-D5F0F17F439A}"/>
              </a:ext>
            </a:extLst>
          </p:cNvPr>
          <p:cNvSpPr>
            <a:spLocks/>
          </p:cNvSpPr>
          <p:nvPr/>
        </p:nvSpPr>
        <p:spPr>
          <a:xfrm>
            <a:off x="7907180" y="3760672"/>
            <a:ext cx="3910252" cy="900174"/>
          </a:xfrm>
          <a:prstGeom prst="rect">
            <a:avLst/>
          </a:prstGeom>
          <a:solidFill>
            <a:srgbClr val="4F154A">
              <a:alpha val="952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300"/>
              </a:spcAft>
            </a:pPr>
            <a:r>
              <a:rPr lang="en-US" sz="2800" b="1">
                <a:solidFill>
                  <a:schemeClr val="tx1"/>
                </a:solidFill>
                <a:ea typeface="Source Sans Pro SemiBold"/>
              </a:rPr>
              <a:t>3rd </a:t>
            </a:r>
            <a:r>
              <a:rPr lang="en-US" sz="2000">
                <a:solidFill>
                  <a:schemeClr val="tx1"/>
                </a:solidFill>
                <a:ea typeface="Source Sans Pro Light"/>
              </a:rPr>
              <a:t>among states in waste reduction since TURA’s adoption</a:t>
            </a:r>
            <a:endParaRPr lang="en-US" sz="3200" b="1">
              <a:solidFill>
                <a:schemeClr val="tx1"/>
              </a:solidFill>
              <a:ea typeface="Source Sans Pro Light"/>
              <a:cs typeface="Segoe UI"/>
            </a:endParaRPr>
          </a:p>
        </p:txBody>
      </p:sp>
      <p:sp>
        <p:nvSpPr>
          <p:cNvPr id="3" name="TextBox 2">
            <a:extLst>
              <a:ext uri="{FF2B5EF4-FFF2-40B4-BE49-F238E27FC236}">
                <a16:creationId xmlns:a16="http://schemas.microsoft.com/office/drawing/2014/main" id="{338CBBF6-B4BD-E8BB-9FA7-6B9FA4CB1B23}"/>
              </a:ext>
            </a:extLst>
          </p:cNvPr>
          <p:cNvSpPr txBox="1"/>
          <p:nvPr/>
        </p:nvSpPr>
        <p:spPr>
          <a:xfrm>
            <a:off x="3842989" y="6513850"/>
            <a:ext cx="8721969" cy="369332"/>
          </a:xfrm>
          <a:prstGeom prst="rect">
            <a:avLst/>
          </a:prstGeom>
          <a:noFill/>
        </p:spPr>
        <p:txBody>
          <a:bodyPr wrap="square">
            <a:spAutoFit/>
          </a:bodyPr>
          <a:lstStyle/>
          <a:p>
            <a:r>
              <a:rPr kumimoji="0" lang="en-US" u="none" strike="noStrike" kern="1200" cap="none" spc="0" normalizeH="0" baseline="30000" noProof="0">
                <a:ln>
                  <a:noFill/>
                </a:ln>
                <a:effectLst/>
                <a:uLnTx/>
                <a:uFillTx/>
                <a:ea typeface="Source Sans Pro"/>
              </a:rPr>
              <a:t>1 </a:t>
            </a:r>
            <a:r>
              <a:rPr kumimoji="0" lang="en-US" u="none" strike="noStrike" kern="1200" cap="none" spc="0" normalizeH="0" noProof="0">
                <a:ln>
                  <a:noFill/>
                </a:ln>
                <a:effectLst/>
                <a:uLnTx/>
                <a:uFillTx/>
                <a:ea typeface="Source Sans Pro"/>
              </a:rPr>
              <a:t>Among 2000 TURA Core Group. See TURA Information Releases for more details.</a:t>
            </a:r>
            <a:endParaRPr lang="en-US"/>
          </a:p>
        </p:txBody>
      </p:sp>
    </p:spTree>
    <p:extLst>
      <p:ext uri="{BB962C8B-B14F-4D97-AF65-F5344CB8AC3E}">
        <p14:creationId xmlns:p14="http://schemas.microsoft.com/office/powerpoint/2010/main" val="7858013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30830DE-A2B6-0152-DCA5-92193C25768F}"/>
              </a:ext>
            </a:extLst>
          </p:cNvPr>
          <p:cNvSpPr>
            <a:spLocks noGrp="1"/>
          </p:cNvSpPr>
          <p:nvPr>
            <p:ph type="title"/>
          </p:nvPr>
        </p:nvSpPr>
        <p:spPr>
          <a:xfrm>
            <a:off x="239360" y="293573"/>
            <a:ext cx="11757893" cy="997480"/>
          </a:xfrm>
        </p:spPr>
        <p:txBody>
          <a:bodyPr>
            <a:normAutofit fontScale="90000"/>
          </a:bodyPr>
          <a:lstStyle/>
          <a:p>
            <a:r>
              <a:rPr lang="en-US"/>
              <a:t>Stronger Market Position through Toxics Use Reduction</a:t>
            </a:r>
          </a:p>
        </p:txBody>
      </p:sp>
      <p:sp>
        <p:nvSpPr>
          <p:cNvPr id="7" name="Content Placeholder 17">
            <a:extLst>
              <a:ext uri="{FF2B5EF4-FFF2-40B4-BE49-F238E27FC236}">
                <a16:creationId xmlns:a16="http://schemas.microsoft.com/office/drawing/2014/main" id="{EC4C5D4D-356D-55CA-1CDC-105A2D6E2BAF}"/>
              </a:ext>
            </a:extLst>
          </p:cNvPr>
          <p:cNvSpPr>
            <a:spLocks noGrp="1"/>
          </p:cNvSpPr>
          <p:nvPr>
            <p:ph sz="half" idx="1"/>
          </p:nvPr>
        </p:nvSpPr>
        <p:spPr>
          <a:xfrm>
            <a:off x="230034" y="1265778"/>
            <a:ext cx="4020157" cy="5206878"/>
          </a:xfrm>
        </p:spPr>
        <p:txBody>
          <a:bodyPr vert="horz" lIns="91440" tIns="45720" rIns="91440" bIns="45720" rtlCol="0" anchor="t">
            <a:noAutofit/>
          </a:bodyPr>
          <a:lstStyle/>
          <a:p>
            <a:pPr algn="l" fontAlgn="base">
              <a:lnSpc>
                <a:spcPct val="100000"/>
              </a:lnSpc>
              <a:spcBef>
                <a:spcPts val="0"/>
              </a:spcBef>
              <a:spcAft>
                <a:spcPts val="900"/>
              </a:spcAft>
              <a:buFont typeface="Arial" panose="020B0604020202020204" pitchFamily="34" charset="0"/>
              <a:buChar char="•"/>
              <a:tabLst>
                <a:tab pos="457200" algn="l"/>
              </a:tabLst>
            </a:pPr>
            <a:r>
              <a:rPr lang="en-US" sz="2400" b="1">
                <a:ea typeface="Source Sans Pro SemiBold" panose="020B0603030403020204" pitchFamily="34" charset="0"/>
                <a:cs typeface="Helvetica Neue" panose="02000503000000020004" pitchFamily="2" charset="0"/>
              </a:rPr>
              <a:t>3.1 Meeting market expectations</a:t>
            </a:r>
          </a:p>
          <a:p>
            <a:pPr lvl="1" fontAlgn="base">
              <a:lnSpc>
                <a:spcPct val="100000"/>
              </a:lnSpc>
              <a:spcBef>
                <a:spcPts val="0"/>
              </a:spcBef>
              <a:spcAft>
                <a:spcPts val="900"/>
              </a:spcAft>
              <a:tabLst>
                <a:tab pos="457200" algn="l"/>
              </a:tabLst>
            </a:pPr>
            <a:r>
              <a:rPr lang="en-US" sz="2200">
                <a:ea typeface="Source Sans Pro" panose="020B0503030403020204" pitchFamily="34" charset="0"/>
                <a:cs typeface="Helvetica Neue" panose="02000503000000020004" pitchFamily="2" charset="0"/>
              </a:rPr>
              <a:t>Responding to customer and corporate demands</a:t>
            </a:r>
          </a:p>
          <a:p>
            <a:pPr lvl="1" fontAlgn="base">
              <a:lnSpc>
                <a:spcPct val="100000"/>
              </a:lnSpc>
              <a:spcBef>
                <a:spcPts val="0"/>
              </a:spcBef>
              <a:spcAft>
                <a:spcPts val="900"/>
              </a:spcAft>
              <a:tabLst>
                <a:tab pos="457200" algn="l"/>
              </a:tabLst>
            </a:pPr>
            <a:r>
              <a:rPr lang="en-US" sz="2200">
                <a:ea typeface="Source Sans Pro" panose="020B0503030403020204" pitchFamily="34" charset="0"/>
                <a:cs typeface="Helvetica Neue" panose="02000503000000020004" pitchFamily="2" charset="0"/>
              </a:rPr>
              <a:t>Expanding market access</a:t>
            </a:r>
          </a:p>
          <a:p>
            <a:pPr algn="l" fontAlgn="base">
              <a:lnSpc>
                <a:spcPct val="100000"/>
              </a:lnSpc>
              <a:spcBef>
                <a:spcPts val="0"/>
              </a:spcBef>
              <a:spcAft>
                <a:spcPts val="900"/>
              </a:spcAft>
              <a:buFont typeface="Arial" panose="020B0604020202020204" pitchFamily="34" charset="0"/>
              <a:buChar char="•"/>
              <a:tabLst>
                <a:tab pos="457200" algn="l"/>
              </a:tabLst>
            </a:pPr>
            <a:r>
              <a:rPr lang="en-US" sz="2400" b="1">
                <a:ea typeface="Source Sans Pro SemiBold" panose="020B0603030403020204" pitchFamily="34" charset="0"/>
                <a:cs typeface="Helvetica Neue" panose="02000503000000020004" pitchFamily="2" charset="0"/>
              </a:rPr>
              <a:t>3.2 Facilitating Supply Chain Collaboration</a:t>
            </a:r>
          </a:p>
          <a:p>
            <a:pPr lvl="1" fontAlgn="base">
              <a:lnSpc>
                <a:spcPct val="100000"/>
              </a:lnSpc>
              <a:spcBef>
                <a:spcPts val="0"/>
              </a:spcBef>
              <a:spcAft>
                <a:spcPts val="900"/>
              </a:spcAft>
              <a:tabLst>
                <a:tab pos="457200" algn="l"/>
              </a:tabLst>
            </a:pPr>
            <a:r>
              <a:rPr lang="en-US" sz="2200">
                <a:ea typeface="Source Sans Pro" panose="020B0503030403020204" pitchFamily="34" charset="0"/>
                <a:cs typeface="Helvetica Neue" panose="02000503000000020004" pitchFamily="2" charset="0"/>
              </a:rPr>
              <a:t>Bring together diverse supply chain actors</a:t>
            </a:r>
          </a:p>
          <a:p>
            <a:pPr lvl="1" fontAlgn="base">
              <a:lnSpc>
                <a:spcPct val="100000"/>
              </a:lnSpc>
              <a:spcBef>
                <a:spcPts val="0"/>
              </a:spcBef>
              <a:spcAft>
                <a:spcPts val="900"/>
              </a:spcAft>
              <a:tabLst>
                <a:tab pos="457200" algn="l"/>
              </a:tabLst>
            </a:pPr>
            <a:r>
              <a:rPr lang="en-US" sz="2200">
                <a:ea typeface="Source Sans Pro" panose="020B0503030403020204" pitchFamily="34" charset="0"/>
                <a:cs typeface="Helvetica Neue" panose="02000503000000020004" pitchFamily="2" charset="0"/>
              </a:rPr>
              <a:t>Enable small manufacturers to use safer chemicals</a:t>
            </a:r>
          </a:p>
        </p:txBody>
      </p:sp>
      <p:pic>
        <p:nvPicPr>
          <p:cNvPr id="19" name="Picture 18" descr="Transene Company, Incorporated Logo">
            <a:extLst>
              <a:ext uri="{FF2B5EF4-FFF2-40B4-BE49-F238E27FC236}">
                <a16:creationId xmlns:a16="http://schemas.microsoft.com/office/drawing/2014/main" id="{BDAA07F5-614B-5F02-10DF-F06AC8E52BC6}"/>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4807527" y="1196544"/>
            <a:ext cx="2171397" cy="542849"/>
          </a:xfrm>
          <a:prstGeom prst="rect">
            <a:avLst/>
          </a:prstGeom>
        </p:spPr>
      </p:pic>
      <p:sp>
        <p:nvSpPr>
          <p:cNvPr id="17" name="Content Placeholder 2">
            <a:extLst>
              <a:ext uri="{FF2B5EF4-FFF2-40B4-BE49-F238E27FC236}">
                <a16:creationId xmlns:a16="http://schemas.microsoft.com/office/drawing/2014/main" id="{75E25258-9452-6BEA-B868-141A8CD872FD}"/>
              </a:ext>
            </a:extLst>
          </p:cNvPr>
          <p:cNvSpPr txBox="1">
            <a:spLocks/>
          </p:cNvSpPr>
          <p:nvPr/>
        </p:nvSpPr>
        <p:spPr>
          <a:xfrm>
            <a:off x="4713890" y="1056336"/>
            <a:ext cx="7283364" cy="2682840"/>
          </a:xfrm>
          <a:prstGeom prst="rect">
            <a:avLst/>
          </a:prstGeom>
          <a:solidFill>
            <a:srgbClr val="80340E">
              <a:alpha val="10000"/>
            </a:srgbClr>
          </a:solidFill>
        </p:spPr>
        <p:txBody>
          <a:bodyPr vert="horz" lIns="91440" tIns="731520" rIns="91440" bIns="45720" rtlCol="0" anchor="ctr" anchorCtr="0">
            <a:noAutofit/>
          </a:bodyPr>
          <a:lst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lnSpc>
                <a:spcPct val="120000"/>
              </a:lnSpc>
              <a:spcBef>
                <a:spcPts val="250"/>
              </a:spcBef>
              <a:buNone/>
            </a:pPr>
            <a:r>
              <a:rPr lang="en-US" sz="2000" i="1">
                <a:ea typeface="Source Sans Pro" panose="020B0503030403020204" pitchFamily="34" charset="0"/>
              </a:rPr>
              <a:t>“This collaboration accelerated our ability to manufacture and sell safer etching products, which helps companies in the electronics supply chain meet new regulatory requirements and protect health and the environment.” </a:t>
            </a:r>
          </a:p>
          <a:p>
            <a:pPr marL="0" indent="0">
              <a:lnSpc>
                <a:spcPct val="120000"/>
              </a:lnSpc>
              <a:spcBef>
                <a:spcPts val="250"/>
              </a:spcBef>
              <a:buNone/>
            </a:pPr>
            <a:r>
              <a:rPr lang="en-US" sz="2000">
                <a:ea typeface="Source Sans Pro" panose="020B0503030403020204" pitchFamily="34" charset="0"/>
              </a:rPr>
              <a:t>— Christopher </a:t>
            </a:r>
            <a:r>
              <a:rPr lang="en-US" sz="2000" err="1">
                <a:ea typeface="Source Sans Pro" panose="020B0503030403020204" pitchFamily="34" charset="0"/>
              </a:rPr>
              <a:t>Christuk</a:t>
            </a:r>
            <a:r>
              <a:rPr lang="en-US" sz="2000">
                <a:ea typeface="Source Sans Pro" panose="020B0503030403020204" pitchFamily="34" charset="0"/>
              </a:rPr>
              <a:t>, President of </a:t>
            </a:r>
            <a:r>
              <a:rPr lang="en-US" sz="2000" err="1">
                <a:ea typeface="Source Sans Pro" panose="020B0503030403020204" pitchFamily="34" charset="0"/>
              </a:rPr>
              <a:t>Transene</a:t>
            </a:r>
            <a:r>
              <a:rPr lang="en-US" sz="2000">
                <a:ea typeface="Source Sans Pro" panose="020B0503030403020204" pitchFamily="34" charset="0"/>
              </a:rPr>
              <a:t> Company </a:t>
            </a:r>
          </a:p>
        </p:txBody>
      </p:sp>
      <p:pic>
        <p:nvPicPr>
          <p:cNvPr id="8" name="Picture 7" descr="United States Environmental Protection Agency Safer Choice logo, stating &quot;U.S. EPA Partner of the Year, 2024&quot;.">
            <a:extLst>
              <a:ext uri="{FF2B5EF4-FFF2-40B4-BE49-F238E27FC236}">
                <a16:creationId xmlns:a16="http://schemas.microsoft.com/office/drawing/2014/main" id="{8559D7BE-8385-2CB6-9D9A-3DFF608B35CB}"/>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4032180" y="4291651"/>
            <a:ext cx="960492" cy="1920983"/>
          </a:xfrm>
          <a:prstGeom prst="rect">
            <a:avLst/>
          </a:prstGeom>
        </p:spPr>
      </p:pic>
      <p:sp>
        <p:nvSpPr>
          <p:cNvPr id="9" name="Rectangle 8">
            <a:extLst>
              <a:ext uri="{FF2B5EF4-FFF2-40B4-BE49-F238E27FC236}">
                <a16:creationId xmlns:a16="http://schemas.microsoft.com/office/drawing/2014/main" id="{2112029D-1E2F-5BB0-B5E9-5F13E9C409F6}"/>
              </a:ext>
            </a:extLst>
          </p:cNvPr>
          <p:cNvSpPr/>
          <p:nvPr/>
        </p:nvSpPr>
        <p:spPr>
          <a:xfrm>
            <a:off x="5069598" y="4468567"/>
            <a:ext cx="1772084" cy="16909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600"/>
              </a:spcAft>
            </a:pPr>
            <a:r>
              <a:rPr lang="en-US" sz="3200" b="1">
                <a:solidFill>
                  <a:schemeClr val="tx1"/>
                </a:solidFill>
                <a:ea typeface="Source Sans Pro SemiBold" panose="020B0603030403020204" pitchFamily="34" charset="0"/>
              </a:rPr>
              <a:t>&gt;70</a:t>
            </a:r>
          </a:p>
          <a:p>
            <a:r>
              <a:rPr lang="en-US" sz="2000">
                <a:solidFill>
                  <a:schemeClr val="tx1"/>
                </a:solidFill>
                <a:ea typeface="Source Sans Pro" panose="020B0503030403020204" pitchFamily="34" charset="0"/>
              </a:rPr>
              <a:t>Products Certified by TURI as Safer Choice in 2024</a:t>
            </a:r>
          </a:p>
        </p:txBody>
      </p:sp>
      <p:grpSp>
        <p:nvGrpSpPr>
          <p:cNvPr id="11" name="Group 10" descr="Group of logos for three companies, Lockheed Martin, Boeing, and Raytheon Technologies, and the logo for the United States government National Aeronautics and Space Administration (NASA).">
            <a:extLst>
              <a:ext uri="{FF2B5EF4-FFF2-40B4-BE49-F238E27FC236}">
                <a16:creationId xmlns:a16="http://schemas.microsoft.com/office/drawing/2014/main" id="{F5858875-56AE-EE68-1608-4DB88AFD5425}"/>
              </a:ext>
            </a:extLst>
          </p:cNvPr>
          <p:cNvGrpSpPr/>
          <p:nvPr/>
        </p:nvGrpSpPr>
        <p:grpSpPr>
          <a:xfrm>
            <a:off x="6440930" y="4291651"/>
            <a:ext cx="1516800" cy="1920983"/>
            <a:chOff x="7062638" y="4300306"/>
            <a:chExt cx="1813516" cy="2294564"/>
          </a:xfrm>
        </p:grpSpPr>
        <p:pic>
          <p:nvPicPr>
            <p:cNvPr id="12" name="Picture 2">
              <a:extLst>
                <a:ext uri="{FF2B5EF4-FFF2-40B4-BE49-F238E27FC236}">
                  <a16:creationId xmlns:a16="http://schemas.microsoft.com/office/drawing/2014/main" id="{4651B993-0658-E8B5-7BD7-A1BD7FC8F62D}"/>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5874" y="5253975"/>
              <a:ext cx="766569" cy="64519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1B8E8552-CABC-A09B-DBAF-392B5C275E40}"/>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8254" y="4840286"/>
              <a:ext cx="1418677" cy="33090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a:extLst>
                <a:ext uri="{FF2B5EF4-FFF2-40B4-BE49-F238E27FC236}">
                  <a16:creationId xmlns:a16="http://schemas.microsoft.com/office/drawing/2014/main" id="{7813BD22-B25D-C400-C51C-26347C58806A}"/>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9564" y="6124138"/>
              <a:ext cx="1786590" cy="47073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31FA83C7-B31C-E307-32B7-19EFE13C623F}"/>
                </a:ext>
                <a:ext uri="{C183D7F6-B498-43B3-948B-1728B52AA6E4}">
                  <adec:decorative xmlns:adec="http://schemas.microsoft.com/office/drawing/2017/decorative" val="0"/>
                </a:ext>
              </a:extLst>
            </p:cNvPr>
            <p:cNvPicPr>
              <a:picLocks noChangeAspect="1"/>
            </p:cNvPicPr>
            <p:nvPr/>
          </p:nvPicPr>
          <p:blipFill>
            <a:blip r:embed="rId7"/>
            <a:stretch>
              <a:fillRect/>
            </a:stretch>
          </p:blipFill>
          <p:spPr>
            <a:xfrm>
              <a:off x="7062638" y="4300306"/>
              <a:ext cx="1749908" cy="422894"/>
            </a:xfrm>
            <a:prstGeom prst="rect">
              <a:avLst/>
            </a:prstGeom>
          </p:spPr>
        </p:pic>
      </p:grpSp>
      <p:pic>
        <p:nvPicPr>
          <p:cNvPr id="10" name="Picture 9" descr="Photo of Greg Morose (right) of TURI along with representatives from NASA and Raytheon, reviewing the samples of aluminum parts treated for corrosion resistance without use of hexavalent chromium. These samples are tested for long term performance at NASA's test beach in Florida.">
            <a:extLst>
              <a:ext uri="{FF2B5EF4-FFF2-40B4-BE49-F238E27FC236}">
                <a16:creationId xmlns:a16="http://schemas.microsoft.com/office/drawing/2014/main" id="{6E606149-6805-8438-AFE7-F136B3965ED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7831"/>
          <a:stretch>
            <a:fillRect/>
          </a:stretch>
        </p:blipFill>
        <p:spPr bwMode="auto">
          <a:xfrm>
            <a:off x="8052337" y="3985814"/>
            <a:ext cx="3909629" cy="248621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1713758C-F033-DACF-2046-0CABD6E06694}"/>
              </a:ext>
            </a:extLst>
          </p:cNvPr>
          <p:cNvSpPr txBox="1"/>
          <p:nvPr/>
        </p:nvSpPr>
        <p:spPr>
          <a:xfrm>
            <a:off x="7829119" y="6200525"/>
            <a:ext cx="4356063" cy="646331"/>
          </a:xfrm>
          <a:prstGeom prst="rect">
            <a:avLst/>
          </a:prstGeom>
          <a:solidFill>
            <a:schemeClr val="bg1"/>
          </a:solidFill>
        </p:spPr>
        <p:txBody>
          <a:bodyPr wrap="square">
            <a:spAutoFit/>
          </a:bodyPr>
          <a:lstStyle/>
          <a:p>
            <a:pPr algn="ctr"/>
            <a:r>
              <a:rPr lang="en-US" i="1">
                <a:ea typeface="Source Sans Pro" panose="020B0503030403020204" pitchFamily="34" charset="0"/>
              </a:rPr>
              <a:t>TURI Research Manager Greg Morose at NASA Safer Alternatives Testing Site</a:t>
            </a:r>
            <a:endParaRPr lang="en-US" sz="1600"/>
          </a:p>
        </p:txBody>
      </p:sp>
    </p:spTree>
    <p:extLst>
      <p:ext uri="{BB962C8B-B14F-4D97-AF65-F5344CB8AC3E}">
        <p14:creationId xmlns:p14="http://schemas.microsoft.com/office/powerpoint/2010/main" val="7223292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87FDE-EA0C-B00E-AC51-4A1E902ED8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9F5D25-D5DA-2692-1F65-24C1718E2C43}"/>
              </a:ext>
            </a:extLst>
          </p:cNvPr>
          <p:cNvSpPr>
            <a:spLocks noGrp="1"/>
          </p:cNvSpPr>
          <p:nvPr>
            <p:ph type="title" idx="4294967295"/>
          </p:nvPr>
        </p:nvSpPr>
        <p:spPr>
          <a:xfrm>
            <a:off x="266763" y="437275"/>
            <a:ext cx="11122629" cy="821885"/>
          </a:xfrm>
          <a:prstGeom prst="rect">
            <a:avLst/>
          </a:prstGeom>
          <a:no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100000"/>
              </a:lnSpc>
              <a:spcBef>
                <a:spcPts val="0"/>
              </a:spcBef>
              <a:spcAft>
                <a:spcPts val="300"/>
              </a:spcAft>
              <a:defRPr/>
            </a:pPr>
            <a:r>
              <a:rPr kumimoji="0" lang="en-US" strike="noStrike" kern="1200" cap="none" spc="0" normalizeH="0" noProof="0">
                <a:ln w="0"/>
                <a:solidFill>
                  <a:srgbClr val="14558F"/>
                </a:solidFill>
                <a:uLnTx/>
                <a:uFillTx/>
                <a:latin typeface="+mj-lt"/>
                <a:ea typeface="Source Sans Pro SemiBold"/>
              </a:rPr>
              <a:t>Stronger Market Position </a:t>
            </a:r>
            <a:r>
              <a:rPr kumimoji="0" lang="en-US" strike="noStrike" kern="1200" cap="none" spc="0" normalizeH="0" noProof="0">
                <a:ln w="0"/>
                <a:solidFill>
                  <a:srgbClr val="14558F"/>
                </a:solidFill>
                <a:uLnTx/>
                <a:uFillTx/>
                <a:latin typeface="+mj-lt"/>
                <a:ea typeface="Source Sans Pro"/>
              </a:rPr>
              <a:t>through TUR</a:t>
            </a:r>
            <a:endParaRPr lang="en-US" strike="noStrike" kern="1200" cap="none" normalizeH="0" noProof="0">
              <a:ln w="0"/>
              <a:solidFill>
                <a:srgbClr val="14558F"/>
              </a:solidFill>
              <a:uLnTx/>
              <a:uFillTx/>
              <a:latin typeface="+mj-lt"/>
              <a:ea typeface="Source Sans Pro" panose="020B0503030403020204" pitchFamily="34" charset="0"/>
            </a:endParaRPr>
          </a:p>
        </p:txBody>
      </p:sp>
      <p:sp>
        <p:nvSpPr>
          <p:cNvPr id="8" name="Content Placeholder 17">
            <a:extLst>
              <a:ext uri="{FF2B5EF4-FFF2-40B4-BE49-F238E27FC236}">
                <a16:creationId xmlns:a16="http://schemas.microsoft.com/office/drawing/2014/main" id="{25583648-CE45-86AB-4B34-9159AE7F64D2}"/>
              </a:ext>
            </a:extLst>
          </p:cNvPr>
          <p:cNvSpPr txBox="1">
            <a:spLocks/>
          </p:cNvSpPr>
          <p:nvPr/>
        </p:nvSpPr>
        <p:spPr>
          <a:xfrm>
            <a:off x="201448" y="1298511"/>
            <a:ext cx="3573395" cy="53014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lnSpc>
                <a:spcPct val="100000"/>
              </a:lnSpc>
              <a:spcBef>
                <a:spcPts val="0"/>
              </a:spcBef>
              <a:spcAft>
                <a:spcPts val="900"/>
              </a:spcAft>
              <a:tabLst>
                <a:tab pos="457200" algn="l"/>
              </a:tabLst>
            </a:pPr>
            <a:r>
              <a:rPr lang="en-US" sz="2400" b="1">
                <a:ea typeface="Source Sans Pro SemiBold" panose="020B0603030403020204" pitchFamily="34" charset="0"/>
                <a:cs typeface="Helvetica Neue" panose="02000503000000020004" pitchFamily="2" charset="0"/>
              </a:rPr>
              <a:t>3.3 Staying Ahead of Regulations</a:t>
            </a:r>
          </a:p>
          <a:p>
            <a:pPr lvl="1" fontAlgn="base">
              <a:lnSpc>
                <a:spcPct val="100000"/>
              </a:lnSpc>
              <a:spcBef>
                <a:spcPts val="0"/>
              </a:spcBef>
              <a:spcAft>
                <a:spcPts val="900"/>
              </a:spcAft>
              <a:tabLst>
                <a:tab pos="457200" algn="l"/>
              </a:tabLst>
            </a:pPr>
            <a:r>
              <a:rPr lang="en-US" sz="2000">
                <a:ea typeface="Source Sans Pro" panose="020B0503030403020204" pitchFamily="34" charset="0"/>
                <a:cs typeface="Helvetica Neue" panose="02000503000000020004" pitchFamily="2" charset="0"/>
              </a:rPr>
              <a:t>Proactively avoiding chemical prohibitions</a:t>
            </a:r>
          </a:p>
          <a:p>
            <a:pPr lvl="1" fontAlgn="base">
              <a:lnSpc>
                <a:spcPct val="100000"/>
              </a:lnSpc>
              <a:spcBef>
                <a:spcPts val="0"/>
              </a:spcBef>
              <a:spcAft>
                <a:spcPts val="900"/>
              </a:spcAft>
              <a:tabLst>
                <a:tab pos="457200" algn="l"/>
              </a:tabLst>
            </a:pPr>
            <a:r>
              <a:rPr lang="en-US" sz="2000">
                <a:ea typeface="Source Sans Pro" panose="020B0503030403020204" pitchFamily="34" charset="0"/>
                <a:cs typeface="Helvetica Neue" panose="02000503000000020004" pitchFamily="2" charset="0"/>
              </a:rPr>
              <a:t>Having substitutions in place ahead of competitors </a:t>
            </a:r>
          </a:p>
          <a:p>
            <a:pPr fontAlgn="base">
              <a:lnSpc>
                <a:spcPct val="100000"/>
              </a:lnSpc>
              <a:spcBef>
                <a:spcPts val="0"/>
              </a:spcBef>
              <a:spcAft>
                <a:spcPts val="900"/>
              </a:spcAft>
              <a:tabLst>
                <a:tab pos="457200" algn="l"/>
              </a:tabLst>
            </a:pPr>
            <a:r>
              <a:rPr lang="en-US" sz="2400" b="1">
                <a:ea typeface="Source Sans Pro SemiBold" panose="020B0603030403020204" pitchFamily="34" charset="0"/>
                <a:cs typeface="Helvetica Neue" panose="02000503000000020004" pitchFamily="2" charset="0"/>
              </a:rPr>
              <a:t>3.2 Lower Regulatory Costs</a:t>
            </a:r>
          </a:p>
          <a:p>
            <a:pPr lvl="1" fontAlgn="base">
              <a:lnSpc>
                <a:spcPct val="100000"/>
              </a:lnSpc>
              <a:spcBef>
                <a:spcPts val="0"/>
              </a:spcBef>
              <a:spcAft>
                <a:spcPts val="900"/>
              </a:spcAft>
              <a:tabLst>
                <a:tab pos="457200" algn="l"/>
              </a:tabLst>
            </a:pPr>
            <a:r>
              <a:rPr lang="en-US" sz="2000">
                <a:ea typeface="Source Sans Pro" panose="020B0503030403020204" pitchFamily="34" charset="0"/>
                <a:cs typeface="Helvetica Neue" panose="02000503000000020004" pitchFamily="2" charset="0"/>
              </a:rPr>
              <a:t>TURA fees and TUR planning</a:t>
            </a:r>
          </a:p>
          <a:p>
            <a:pPr lvl="1" fontAlgn="base">
              <a:lnSpc>
                <a:spcPct val="100000"/>
              </a:lnSpc>
              <a:spcBef>
                <a:spcPts val="0"/>
              </a:spcBef>
              <a:spcAft>
                <a:spcPts val="900"/>
              </a:spcAft>
              <a:tabLst>
                <a:tab pos="457200" algn="l"/>
              </a:tabLst>
            </a:pPr>
            <a:r>
              <a:rPr lang="en-US" sz="2000">
                <a:ea typeface="Source Sans Pro" panose="020B0503030403020204" pitchFamily="34" charset="0"/>
                <a:cs typeface="Helvetica Neue" panose="02000503000000020004" pitchFamily="2" charset="0"/>
              </a:rPr>
              <a:t>Avoiding workplace compliance costs</a:t>
            </a:r>
          </a:p>
          <a:p>
            <a:pPr marL="457200" lvl="1" indent="0" fontAlgn="base">
              <a:spcBef>
                <a:spcPts val="0"/>
              </a:spcBef>
              <a:spcAft>
                <a:spcPts val="600"/>
              </a:spcAft>
              <a:buFont typeface="Arial" panose="020B0604020202020204" pitchFamily="34" charset="0"/>
              <a:buNone/>
              <a:tabLst>
                <a:tab pos="457200" algn="l"/>
              </a:tabLst>
            </a:pPr>
            <a:endParaRPr lang="en-US">
              <a:latin typeface="Source Sans Pro" panose="020B0503030403020204" pitchFamily="34" charset="0"/>
              <a:ea typeface="Source Sans Pro" panose="020B0503030403020204" pitchFamily="34" charset="0"/>
              <a:cs typeface="Helvetica Neue" panose="02000503000000020004" pitchFamily="2" charset="0"/>
            </a:endParaRPr>
          </a:p>
        </p:txBody>
      </p:sp>
      <p:pic>
        <p:nvPicPr>
          <p:cNvPr id="12" name="Picture 11">
            <a:extLst>
              <a:ext uri="{FF2B5EF4-FFF2-40B4-BE49-F238E27FC236}">
                <a16:creationId xmlns:a16="http://schemas.microsoft.com/office/drawing/2014/main" id="{D60CC49B-4444-5E4F-C069-8DA25E0EC6C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67938" y="923169"/>
            <a:ext cx="2103120" cy="2103120"/>
          </a:xfrm>
          <a:prstGeom prst="rect">
            <a:avLst/>
          </a:prstGeom>
        </p:spPr>
      </p:pic>
      <p:sp>
        <p:nvSpPr>
          <p:cNvPr id="14" name="Rectangle 13">
            <a:extLst>
              <a:ext uri="{FF2B5EF4-FFF2-40B4-BE49-F238E27FC236}">
                <a16:creationId xmlns:a16="http://schemas.microsoft.com/office/drawing/2014/main" id="{792EB24B-3A41-021C-CFB7-065F5B4D5399}"/>
              </a:ext>
            </a:extLst>
          </p:cNvPr>
          <p:cNvSpPr/>
          <p:nvPr/>
        </p:nvSpPr>
        <p:spPr>
          <a:xfrm>
            <a:off x="5440712" y="1601606"/>
            <a:ext cx="1019900" cy="7155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ea typeface="Source Sans Pro SemiBold" panose="020B0603030403020204" pitchFamily="34" charset="0"/>
              </a:rPr>
              <a:t>82%</a:t>
            </a:r>
          </a:p>
        </p:txBody>
      </p:sp>
      <p:sp>
        <p:nvSpPr>
          <p:cNvPr id="13" name="Rectangle 12">
            <a:extLst>
              <a:ext uri="{FF2B5EF4-FFF2-40B4-BE49-F238E27FC236}">
                <a16:creationId xmlns:a16="http://schemas.microsoft.com/office/drawing/2014/main" id="{B329BF07-E8B6-C192-46E1-AD118690AF40}"/>
              </a:ext>
            </a:extLst>
          </p:cNvPr>
          <p:cNvSpPr/>
          <p:nvPr/>
        </p:nvSpPr>
        <p:spPr>
          <a:xfrm>
            <a:off x="4309302" y="2317175"/>
            <a:ext cx="3573395" cy="181739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solidFill>
                <a:ea typeface="Source Sans Pro" panose="020B0503030403020204" pitchFamily="34" charset="0"/>
              </a:rPr>
              <a:t>Think the government should take stronger action to reduce hazardous chemical exposure</a:t>
            </a:r>
          </a:p>
        </p:txBody>
      </p:sp>
      <p:sp>
        <p:nvSpPr>
          <p:cNvPr id="17" name="Rectangle 16">
            <a:extLst>
              <a:ext uri="{FF2B5EF4-FFF2-40B4-BE49-F238E27FC236}">
                <a16:creationId xmlns:a16="http://schemas.microsoft.com/office/drawing/2014/main" id="{9F247D8E-6CD0-CABD-AC09-72A33B8D0721}"/>
              </a:ext>
            </a:extLst>
          </p:cNvPr>
          <p:cNvSpPr/>
          <p:nvPr/>
        </p:nvSpPr>
        <p:spPr>
          <a:xfrm>
            <a:off x="8376018" y="1342779"/>
            <a:ext cx="3591679" cy="44516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solidFill>
                <a:ea typeface="Source Sans Pro" panose="020B0503030403020204" pitchFamily="34" charset="0"/>
              </a:rPr>
              <a:t>Trichloroethylene Users in MA</a:t>
            </a:r>
          </a:p>
        </p:txBody>
      </p:sp>
      <p:sp>
        <p:nvSpPr>
          <p:cNvPr id="18" name="Rectangle 17">
            <a:extLst>
              <a:ext uri="{FF2B5EF4-FFF2-40B4-BE49-F238E27FC236}">
                <a16:creationId xmlns:a16="http://schemas.microsoft.com/office/drawing/2014/main" id="{4551A65C-2F5C-6C5B-D489-3CC42B5013D5}"/>
              </a:ext>
            </a:extLst>
          </p:cNvPr>
          <p:cNvSpPr/>
          <p:nvPr/>
        </p:nvSpPr>
        <p:spPr>
          <a:xfrm>
            <a:off x="8347047" y="2061453"/>
            <a:ext cx="933505" cy="41623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solidFill>
                <a:ea typeface="Source Sans Pro" panose="020B0503030403020204" pitchFamily="34" charset="0"/>
              </a:rPr>
              <a:t>2008</a:t>
            </a:r>
          </a:p>
        </p:txBody>
      </p:sp>
      <p:sp>
        <p:nvSpPr>
          <p:cNvPr id="15" name="Rectangle 14">
            <a:extLst>
              <a:ext uri="{FF2B5EF4-FFF2-40B4-BE49-F238E27FC236}">
                <a16:creationId xmlns:a16="http://schemas.microsoft.com/office/drawing/2014/main" id="{CB5E455B-360E-9F48-8E14-5B59A2392B34}"/>
              </a:ext>
            </a:extLst>
          </p:cNvPr>
          <p:cNvSpPr/>
          <p:nvPr/>
        </p:nvSpPr>
        <p:spPr>
          <a:xfrm rot="16200000">
            <a:off x="9903932" y="1314391"/>
            <a:ext cx="589509" cy="1910363"/>
          </a:xfrm>
          <a:prstGeom prst="rect">
            <a:avLst/>
          </a:prstGeom>
          <a:solidFill>
            <a:srgbClr val="80340E"/>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lIns="137160" tIns="45720" rIns="91440" rtlCol="0" anchor="t" anchorCtr="1"/>
          <a:lstStyle/>
          <a:p>
            <a:pPr algn="ctr"/>
            <a:r>
              <a:rPr lang="en-US" sz="2400" b="1">
                <a:ea typeface="Source Sans Pro SemiBold" panose="020B0603030403020204" pitchFamily="34" charset="0"/>
              </a:rPr>
              <a:t>27</a:t>
            </a:r>
            <a:endParaRPr lang="en-US" sz="1600" b="1">
              <a:ea typeface="Source Sans Pro SemiBold" panose="020B0603030403020204" pitchFamily="34" charset="0"/>
            </a:endParaRPr>
          </a:p>
        </p:txBody>
      </p:sp>
      <p:sp>
        <p:nvSpPr>
          <p:cNvPr id="19" name="Rectangle 18">
            <a:extLst>
              <a:ext uri="{FF2B5EF4-FFF2-40B4-BE49-F238E27FC236}">
                <a16:creationId xmlns:a16="http://schemas.microsoft.com/office/drawing/2014/main" id="{6F44D07A-89EB-1FFA-EE6B-FE1F62FECA19}"/>
              </a:ext>
            </a:extLst>
          </p:cNvPr>
          <p:cNvSpPr/>
          <p:nvPr/>
        </p:nvSpPr>
        <p:spPr>
          <a:xfrm>
            <a:off x="8384096" y="2859262"/>
            <a:ext cx="859409" cy="3070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solidFill>
                <a:ea typeface="Source Sans Pro" panose="020B0503030403020204" pitchFamily="34" charset="0"/>
              </a:rPr>
              <a:t>2023</a:t>
            </a:r>
          </a:p>
        </p:txBody>
      </p:sp>
      <p:sp>
        <p:nvSpPr>
          <p:cNvPr id="16" name="Rectangle 15">
            <a:extLst>
              <a:ext uri="{FF2B5EF4-FFF2-40B4-BE49-F238E27FC236}">
                <a16:creationId xmlns:a16="http://schemas.microsoft.com/office/drawing/2014/main" id="{190EF12E-348D-9D2A-C9E6-E91412723AA2}"/>
              </a:ext>
            </a:extLst>
          </p:cNvPr>
          <p:cNvSpPr/>
          <p:nvPr/>
        </p:nvSpPr>
        <p:spPr>
          <a:xfrm rot="16200000">
            <a:off x="9250945" y="2775038"/>
            <a:ext cx="514449" cy="522219"/>
          </a:xfrm>
          <a:prstGeom prst="rect">
            <a:avLst/>
          </a:prstGeom>
          <a:solidFill>
            <a:srgbClr val="80340E">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lIns="137160" tIns="45720" rIns="91440" rtlCol="0" anchor="t" anchorCtr="1"/>
          <a:lstStyle/>
          <a:p>
            <a:pPr algn="ctr"/>
            <a:r>
              <a:rPr lang="en-US" sz="2400" b="1">
                <a:solidFill>
                  <a:schemeClr val="tx1"/>
                </a:solidFill>
                <a:ea typeface="Source Sans Pro SemiBold" panose="020B0603030403020204" pitchFamily="34" charset="0"/>
              </a:rPr>
              <a:t>6</a:t>
            </a:r>
          </a:p>
        </p:txBody>
      </p:sp>
      <p:pic>
        <p:nvPicPr>
          <p:cNvPr id="6" name="Picture 5" descr="Skin protection and respiratory protection graphic. See notes for full details.">
            <a:extLst>
              <a:ext uri="{FF2B5EF4-FFF2-40B4-BE49-F238E27FC236}">
                <a16:creationId xmlns:a16="http://schemas.microsoft.com/office/drawing/2014/main" id="{6A60D704-023C-C42D-7EAE-56BEA437BE51}"/>
              </a:ext>
            </a:extLst>
          </p:cNvPr>
          <p:cNvPicPr>
            <a:picLocks noChangeAspect="1"/>
          </p:cNvPicPr>
          <p:nvPr/>
        </p:nvPicPr>
        <p:blipFill>
          <a:blip r:embed="rId4"/>
          <a:srcRect l="9914" t="41960" r="8265" b="4131"/>
          <a:stretch>
            <a:fillRect/>
          </a:stretch>
        </p:blipFill>
        <p:spPr>
          <a:xfrm>
            <a:off x="4139131" y="3931514"/>
            <a:ext cx="7723696" cy="2860406"/>
          </a:xfrm>
          <a:prstGeom prst="rect">
            <a:avLst/>
          </a:prstGeom>
        </p:spPr>
      </p:pic>
    </p:spTree>
    <p:extLst>
      <p:ext uri="{BB962C8B-B14F-4D97-AF65-F5344CB8AC3E}">
        <p14:creationId xmlns:p14="http://schemas.microsoft.com/office/powerpoint/2010/main" val="27618724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5480B-8200-FDCC-CD94-1484DCE6742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F05085C-5CBF-E9AC-E1DE-969B237B5C8A}"/>
              </a:ext>
            </a:extLst>
          </p:cNvPr>
          <p:cNvSpPr>
            <a:spLocks noGrp="1"/>
          </p:cNvSpPr>
          <p:nvPr>
            <p:ph type="title" idx="4294967295"/>
          </p:nvPr>
        </p:nvSpPr>
        <p:spPr>
          <a:xfrm>
            <a:off x="181977" y="407752"/>
            <a:ext cx="11695892" cy="1073837"/>
          </a:xfrm>
          <a:prstGeom prst="rect">
            <a:avLst/>
          </a:prstGeom>
          <a:no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300"/>
              </a:spcAft>
              <a:buClrTx/>
              <a:buSzTx/>
              <a:buFontTx/>
              <a:buNone/>
              <a:tabLst/>
              <a:defRPr/>
            </a:pPr>
            <a:r>
              <a:rPr kumimoji="0" lang="en-US" i="0" u="none" strike="noStrike" kern="1200" cap="none" spc="0" normalizeH="0" baseline="0" noProof="0">
                <a:ln w="0"/>
                <a:solidFill>
                  <a:srgbClr val="14558F"/>
                </a:solidFill>
                <a:uLnTx/>
                <a:uFillTx/>
                <a:latin typeface="+mj-lt"/>
                <a:ea typeface="Source Sans Pro SemiBold" panose="020B0603030403020204" pitchFamily="34" charset="0"/>
                <a:cs typeface="+mn-cs"/>
              </a:rPr>
              <a:t>Greater Resource Efficiency </a:t>
            </a:r>
            <a:r>
              <a:rPr kumimoji="0" lang="en-US" i="0" u="none" strike="noStrike" kern="1200" cap="none" spc="0" normalizeH="0" baseline="0" noProof="0">
                <a:ln w="0"/>
                <a:solidFill>
                  <a:srgbClr val="14558F"/>
                </a:solidFill>
                <a:uLnTx/>
                <a:uFillTx/>
                <a:latin typeface="+mj-lt"/>
                <a:ea typeface="Source Sans Pro" panose="020B0503030403020204" pitchFamily="34" charset="0"/>
                <a:cs typeface="+mn-cs"/>
              </a:rPr>
              <a:t>through Toxics Use Reduction</a:t>
            </a:r>
          </a:p>
        </p:txBody>
      </p:sp>
      <p:sp>
        <p:nvSpPr>
          <p:cNvPr id="22" name="Content Placeholder 17">
            <a:extLst>
              <a:ext uri="{FF2B5EF4-FFF2-40B4-BE49-F238E27FC236}">
                <a16:creationId xmlns:a16="http://schemas.microsoft.com/office/drawing/2014/main" id="{AFDE4410-5B83-B3C6-BDF1-0F1D666D1589}"/>
              </a:ext>
            </a:extLst>
          </p:cNvPr>
          <p:cNvSpPr txBox="1">
            <a:spLocks/>
          </p:cNvSpPr>
          <p:nvPr/>
        </p:nvSpPr>
        <p:spPr>
          <a:xfrm>
            <a:off x="181977" y="1625662"/>
            <a:ext cx="4157251" cy="47564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lnSpc>
                <a:spcPct val="100000"/>
              </a:lnSpc>
              <a:spcBef>
                <a:spcPts val="0"/>
              </a:spcBef>
              <a:spcAft>
                <a:spcPts val="900"/>
              </a:spcAft>
              <a:tabLst>
                <a:tab pos="457200" algn="l"/>
              </a:tabLst>
            </a:pPr>
            <a:r>
              <a:rPr lang="en-US" sz="2400" b="1">
                <a:ea typeface="Source Sans Pro SemiBold" panose="020B0603030403020204" pitchFamily="34" charset="0"/>
                <a:cs typeface="Helvetica Neue" panose="02000503000000020004" pitchFamily="2" charset="0"/>
              </a:rPr>
              <a:t>4.1 Lower Water, Energy and Chemical Costs</a:t>
            </a:r>
          </a:p>
          <a:p>
            <a:pPr lvl="1" fontAlgn="base">
              <a:lnSpc>
                <a:spcPct val="100000"/>
              </a:lnSpc>
              <a:spcBef>
                <a:spcPts val="0"/>
              </a:spcBef>
              <a:spcAft>
                <a:spcPts val="600"/>
              </a:spcAft>
              <a:tabLst>
                <a:tab pos="457200" algn="l"/>
              </a:tabLst>
            </a:pPr>
            <a:r>
              <a:rPr lang="en-US" sz="2000">
                <a:ea typeface="Source Sans Pro" panose="020B0503030403020204" pitchFamily="34" charset="0"/>
                <a:cs typeface="Helvetica Neue" panose="02000503000000020004" pitchFamily="2" charset="0"/>
              </a:rPr>
              <a:t>Safer does not mean more expensive</a:t>
            </a:r>
          </a:p>
          <a:p>
            <a:pPr lvl="1" fontAlgn="base">
              <a:lnSpc>
                <a:spcPct val="100000"/>
              </a:lnSpc>
              <a:spcBef>
                <a:spcPts val="0"/>
              </a:spcBef>
              <a:spcAft>
                <a:spcPts val="600"/>
              </a:spcAft>
              <a:tabLst>
                <a:tab pos="457200" algn="l"/>
              </a:tabLst>
            </a:pPr>
            <a:r>
              <a:rPr lang="en-US" sz="2000">
                <a:ea typeface="Source Sans Pro" panose="020B0503030403020204" pitchFamily="34" charset="0"/>
                <a:cs typeface="Helvetica Neue" panose="02000503000000020004" pitchFamily="2" charset="0"/>
              </a:rPr>
              <a:t>Efficient equipment operating at lower temperature and pressure</a:t>
            </a:r>
          </a:p>
          <a:p>
            <a:pPr fontAlgn="base">
              <a:lnSpc>
                <a:spcPct val="100000"/>
              </a:lnSpc>
              <a:spcBef>
                <a:spcPts val="0"/>
              </a:spcBef>
              <a:spcAft>
                <a:spcPts val="600"/>
              </a:spcAft>
              <a:tabLst>
                <a:tab pos="457200" algn="l"/>
              </a:tabLst>
            </a:pPr>
            <a:r>
              <a:rPr lang="en-US" sz="2400" b="1">
                <a:ea typeface="Source Sans Pro SemiBold" panose="020B0603030403020204" pitchFamily="34" charset="0"/>
                <a:cs typeface="Helvetica Neue" panose="02000503000000020004" pitchFamily="2" charset="0"/>
              </a:rPr>
              <a:t>4.2 TUR Planning to Increase Resource Efficiency</a:t>
            </a:r>
          </a:p>
          <a:p>
            <a:pPr fontAlgn="base">
              <a:lnSpc>
                <a:spcPct val="100000"/>
              </a:lnSpc>
              <a:spcBef>
                <a:spcPts val="0"/>
              </a:spcBef>
              <a:spcAft>
                <a:spcPts val="600"/>
              </a:spcAft>
              <a:tabLst>
                <a:tab pos="457200" algn="l"/>
              </a:tabLst>
            </a:pPr>
            <a:r>
              <a:rPr lang="en-US" sz="2400" b="1">
                <a:ea typeface="Source Sans Pro SemiBold" panose="020B0603030403020204" pitchFamily="34" charset="0"/>
                <a:cs typeface="Helvetica Neue" panose="02000503000000020004" pitchFamily="2" charset="0"/>
              </a:rPr>
              <a:t>4.3 Personal Protective Equipment</a:t>
            </a:r>
          </a:p>
          <a:p>
            <a:pPr marL="457200" lvl="1" indent="0" fontAlgn="base">
              <a:spcBef>
                <a:spcPts val="0"/>
              </a:spcBef>
              <a:spcAft>
                <a:spcPts val="600"/>
              </a:spcAft>
              <a:buFont typeface="Arial" panose="020B0604020202020204" pitchFamily="34" charset="0"/>
              <a:buNone/>
              <a:tabLst>
                <a:tab pos="457200" algn="l"/>
              </a:tabLst>
            </a:pPr>
            <a:endParaRPr lang="en-US">
              <a:latin typeface="Source Sans Pro" panose="020B0503030403020204" pitchFamily="34" charset="0"/>
              <a:ea typeface="Source Sans Pro" panose="020B0503030403020204" pitchFamily="34" charset="0"/>
              <a:cs typeface="Helvetica Neue" panose="02000503000000020004" pitchFamily="2" charset="0"/>
            </a:endParaRPr>
          </a:p>
        </p:txBody>
      </p:sp>
      <p:pic>
        <p:nvPicPr>
          <p:cNvPr id="8" name="Picture 4" descr="Synventive molding solutions logo. Indicates Synventive is a business of BARNES.">
            <a:extLst>
              <a:ext uri="{FF2B5EF4-FFF2-40B4-BE49-F238E27FC236}">
                <a16:creationId xmlns:a16="http://schemas.microsoft.com/office/drawing/2014/main" id="{078B5F71-B1E0-4BA1-7102-CF9FB8F62A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2560" y="1950952"/>
            <a:ext cx="2300437" cy="78312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615BD949-5233-8BF3-1CFC-7CDF0EBB2BB5}"/>
              </a:ext>
            </a:extLst>
          </p:cNvPr>
          <p:cNvSpPr txBox="1">
            <a:spLocks/>
          </p:cNvSpPr>
          <p:nvPr/>
        </p:nvSpPr>
        <p:spPr>
          <a:xfrm>
            <a:off x="5064598" y="1625662"/>
            <a:ext cx="2718927" cy="4200751"/>
          </a:xfrm>
          <a:prstGeom prst="rect">
            <a:avLst/>
          </a:prstGeom>
          <a:solidFill>
            <a:srgbClr val="255317">
              <a:alpha val="10000"/>
            </a:srgbClr>
          </a:solidFill>
        </p:spPr>
        <p:txBody>
          <a:bodyPr vert="horz" lIns="91440" tIns="1463040" rIns="91440" bIns="91440" rtlCol="0">
            <a:noAutofit/>
          </a:bodyPr>
          <a:lst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marL="0" indent="0" algn="ctr">
              <a:lnSpc>
                <a:spcPct val="120000"/>
              </a:lnSpc>
              <a:buNone/>
            </a:pPr>
            <a:r>
              <a:rPr lang="en-US" sz="2000">
                <a:ea typeface="Source Sans Pro" panose="020B0503030403020204" pitchFamily="34" charset="0"/>
              </a:rPr>
              <a:t>Plastics, Peabody, MA</a:t>
            </a:r>
          </a:p>
          <a:p>
            <a:pPr marL="0" indent="0" algn="ctr">
              <a:lnSpc>
                <a:spcPct val="120000"/>
              </a:lnSpc>
              <a:buNone/>
            </a:pPr>
            <a:r>
              <a:rPr lang="en-US" sz="3200" b="1">
                <a:ea typeface="Source Sans Pro" panose="020B0503030403020204" pitchFamily="34" charset="0"/>
              </a:rPr>
              <a:t>$20,000</a:t>
            </a:r>
          </a:p>
          <a:p>
            <a:pPr marL="0" indent="0" algn="ctr">
              <a:lnSpc>
                <a:spcPct val="120000"/>
              </a:lnSpc>
              <a:spcBef>
                <a:spcPts val="300"/>
              </a:spcBef>
              <a:buNone/>
            </a:pPr>
            <a:r>
              <a:rPr lang="en-US" sz="2000">
                <a:ea typeface="Source Sans Pro Light" panose="020B0403030403020204" pitchFamily="34" charset="0"/>
              </a:rPr>
              <a:t>Annual Savings on Chemical Costs</a:t>
            </a:r>
          </a:p>
        </p:txBody>
      </p:sp>
      <p:pic>
        <p:nvPicPr>
          <p:cNvPr id="25" name="Picture 24" descr="Riverdale logo with the name in all capital letters and perpendicular lines in a cross shape before the name.">
            <a:extLst>
              <a:ext uri="{FF2B5EF4-FFF2-40B4-BE49-F238E27FC236}">
                <a16:creationId xmlns:a16="http://schemas.microsoft.com/office/drawing/2014/main" id="{14873B23-8A84-CE53-7F88-EA55885B445D}"/>
              </a:ext>
              <a:ext uri="{C183D7F6-B498-43B3-948B-1728B52AA6E4}">
                <adec:decorative xmlns:adec="http://schemas.microsoft.com/office/drawing/2017/decorative" val="0"/>
              </a:ext>
            </a:extLst>
          </p:cNvPr>
          <p:cNvPicPr>
            <a:picLocks noChangeAspect="1"/>
          </p:cNvPicPr>
          <p:nvPr/>
        </p:nvPicPr>
        <p:blipFill>
          <a:blip r:embed="rId4"/>
          <a:srcRect t="32196" b="28010"/>
          <a:stretch>
            <a:fillRect/>
          </a:stretch>
        </p:blipFill>
        <p:spPr>
          <a:xfrm>
            <a:off x="8397167" y="1786517"/>
            <a:ext cx="2131544" cy="848226"/>
          </a:xfrm>
          <a:prstGeom prst="rect">
            <a:avLst/>
          </a:prstGeom>
        </p:spPr>
      </p:pic>
      <p:sp>
        <p:nvSpPr>
          <p:cNvPr id="6" name="Rectangle 5">
            <a:extLst>
              <a:ext uri="{FF2B5EF4-FFF2-40B4-BE49-F238E27FC236}">
                <a16:creationId xmlns:a16="http://schemas.microsoft.com/office/drawing/2014/main" id="{9DA4E6C2-4254-02A8-D479-BD711C5B8D3D}"/>
              </a:ext>
              <a:ext uri="{C183D7F6-B498-43B3-948B-1728B52AA6E4}">
                <adec:decorative xmlns:adec="http://schemas.microsoft.com/office/drawing/2017/decorative" val="1"/>
              </a:ext>
            </a:extLst>
          </p:cNvPr>
          <p:cNvSpPr/>
          <p:nvPr/>
        </p:nvSpPr>
        <p:spPr>
          <a:xfrm>
            <a:off x="8129060" y="1646368"/>
            <a:ext cx="3573545" cy="4198180"/>
          </a:xfrm>
          <a:prstGeom prst="rect">
            <a:avLst/>
          </a:prstGeom>
          <a:solidFill>
            <a:srgbClr val="255317">
              <a:alpha val="1011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descr="$278,762​&#10;&#10;Annual Savings">
            <a:extLst>
              <a:ext uri="{FF2B5EF4-FFF2-40B4-BE49-F238E27FC236}">
                <a16:creationId xmlns:a16="http://schemas.microsoft.com/office/drawing/2014/main" id="{DFCCD0C5-3F36-9E9F-FF2B-A88A2F3DBE9B}"/>
              </a:ext>
            </a:extLst>
          </p:cNvPr>
          <p:cNvSpPr/>
          <p:nvPr/>
        </p:nvSpPr>
        <p:spPr>
          <a:xfrm>
            <a:off x="8456906" y="2551928"/>
            <a:ext cx="2238101" cy="10240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600"/>
              </a:spcAft>
            </a:pPr>
            <a:r>
              <a:rPr lang="en-US" sz="2800" b="1">
                <a:solidFill>
                  <a:schemeClr val="tx1"/>
                </a:solidFill>
                <a:ea typeface="Source Sans Pro SemiBold" panose="020B0603030403020204" pitchFamily="34" charset="0"/>
              </a:rPr>
              <a:t>$278,762</a:t>
            </a:r>
          </a:p>
          <a:p>
            <a:pPr>
              <a:spcAft>
                <a:spcPts val="600"/>
              </a:spcAft>
            </a:pPr>
            <a:r>
              <a:rPr lang="en-US" sz="2000">
                <a:solidFill>
                  <a:schemeClr val="tx1"/>
                </a:solidFill>
                <a:ea typeface="Source Sans Pro Light" panose="020B0403030403020204" pitchFamily="34" charset="0"/>
              </a:rPr>
              <a:t>Annual Savings</a:t>
            </a:r>
          </a:p>
        </p:txBody>
      </p:sp>
      <p:pic>
        <p:nvPicPr>
          <p:cNvPr id="26" name="Graphic 25">
            <a:extLst>
              <a:ext uri="{FF2B5EF4-FFF2-40B4-BE49-F238E27FC236}">
                <a16:creationId xmlns:a16="http://schemas.microsoft.com/office/drawing/2014/main" id="{A56E2D33-43D4-7B30-DB75-09D00335485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29060" y="3836170"/>
            <a:ext cx="457200" cy="457200"/>
          </a:xfrm>
          <a:prstGeom prst="rect">
            <a:avLst/>
          </a:prstGeom>
        </p:spPr>
      </p:pic>
      <p:sp>
        <p:nvSpPr>
          <p:cNvPr id="27" name="Rectangle 26" descr="923,100 Gallons​&#10;&#10;Annual Water Savings​">
            <a:extLst>
              <a:ext uri="{FF2B5EF4-FFF2-40B4-BE49-F238E27FC236}">
                <a16:creationId xmlns:a16="http://schemas.microsoft.com/office/drawing/2014/main" id="{865C49A0-8DAF-C611-8BA7-DF31B3590CA1}"/>
              </a:ext>
            </a:extLst>
          </p:cNvPr>
          <p:cNvSpPr/>
          <p:nvPr/>
        </p:nvSpPr>
        <p:spPr>
          <a:xfrm>
            <a:off x="8571389" y="3475270"/>
            <a:ext cx="3001968" cy="13037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600"/>
              </a:spcAft>
            </a:pPr>
            <a:r>
              <a:rPr lang="en-US" sz="2600" b="1">
                <a:solidFill>
                  <a:schemeClr val="tx1"/>
                </a:solidFill>
                <a:ea typeface="Source Sans Pro SemiBold" panose="020B0603030403020204" pitchFamily="34" charset="0"/>
              </a:rPr>
              <a:t>923,100 </a:t>
            </a:r>
            <a:r>
              <a:rPr lang="en-US" sz="2800" b="1">
                <a:solidFill>
                  <a:schemeClr val="tx1"/>
                </a:solidFill>
                <a:ea typeface="Source Sans Pro SemiBold" panose="020B0603030403020204" pitchFamily="34" charset="0"/>
              </a:rPr>
              <a:t>Gallons</a:t>
            </a:r>
            <a:endParaRPr lang="en-US" sz="2600" b="1">
              <a:solidFill>
                <a:schemeClr val="tx1"/>
              </a:solidFill>
              <a:ea typeface="Source Sans Pro SemiBold" panose="020B0603030403020204" pitchFamily="34" charset="0"/>
            </a:endParaRPr>
          </a:p>
          <a:p>
            <a:r>
              <a:rPr lang="en-US" sz="2000">
                <a:solidFill>
                  <a:schemeClr val="tx1"/>
                </a:solidFill>
                <a:ea typeface="Source Sans Pro Light" panose="020B0403030403020204" pitchFamily="34" charset="0"/>
              </a:rPr>
              <a:t>Annual Water Savings</a:t>
            </a:r>
          </a:p>
        </p:txBody>
      </p:sp>
      <p:pic>
        <p:nvPicPr>
          <p:cNvPr id="23" name="Graphic 22">
            <a:extLst>
              <a:ext uri="{FF2B5EF4-FFF2-40B4-BE49-F238E27FC236}">
                <a16:creationId xmlns:a16="http://schemas.microsoft.com/office/drawing/2014/main" id="{7D1D3176-F8FB-330C-B616-0025E6E12B6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68567" y="4957756"/>
            <a:ext cx="457200" cy="457200"/>
          </a:xfrm>
          <a:prstGeom prst="rect">
            <a:avLst/>
          </a:prstGeom>
        </p:spPr>
      </p:pic>
      <p:sp>
        <p:nvSpPr>
          <p:cNvPr id="14" name="Rectangle 13" descr="1.33 million kWh​&#10;&#10;Annual Electricity Savings​">
            <a:extLst>
              <a:ext uri="{FF2B5EF4-FFF2-40B4-BE49-F238E27FC236}">
                <a16:creationId xmlns:a16="http://schemas.microsoft.com/office/drawing/2014/main" id="{A0AC5B1D-C7B3-8C40-42CC-690C28DEFBC6}"/>
              </a:ext>
            </a:extLst>
          </p:cNvPr>
          <p:cNvSpPr/>
          <p:nvPr/>
        </p:nvSpPr>
        <p:spPr>
          <a:xfrm>
            <a:off x="8592845" y="4785714"/>
            <a:ext cx="3109760" cy="87631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600"/>
              </a:spcAft>
            </a:pPr>
            <a:r>
              <a:rPr lang="en-US" sz="2800" b="1">
                <a:solidFill>
                  <a:schemeClr val="tx1"/>
                </a:solidFill>
                <a:ea typeface="Source Sans Pro SemiBold" panose="020B0603030403020204" pitchFamily="34" charset="0"/>
              </a:rPr>
              <a:t>1.33 million kWh</a:t>
            </a:r>
          </a:p>
          <a:p>
            <a:r>
              <a:rPr lang="en-US" sz="2000">
                <a:solidFill>
                  <a:schemeClr val="tx1"/>
                </a:solidFill>
                <a:ea typeface="Source Sans Pro Light" panose="020B0403030403020204" pitchFamily="34" charset="0"/>
              </a:rPr>
              <a:t>Annual Electricity Savings</a:t>
            </a:r>
          </a:p>
        </p:txBody>
      </p:sp>
    </p:spTree>
    <p:extLst>
      <p:ext uri="{BB962C8B-B14F-4D97-AF65-F5344CB8AC3E}">
        <p14:creationId xmlns:p14="http://schemas.microsoft.com/office/powerpoint/2010/main" val="4090188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ECA92-B8F3-4A51-EC4C-0224C39FC6CB}"/>
              </a:ext>
            </a:extLst>
          </p:cNvPr>
          <p:cNvSpPr>
            <a:spLocks noGrp="1"/>
          </p:cNvSpPr>
          <p:nvPr>
            <p:ph type="title"/>
          </p:nvPr>
        </p:nvSpPr>
        <p:spPr/>
        <p:txBody>
          <a:bodyPr/>
          <a:lstStyle/>
          <a:p>
            <a:r>
              <a:rPr lang="en-US"/>
              <a:t>Input and Questions?</a:t>
            </a:r>
          </a:p>
        </p:txBody>
      </p:sp>
      <p:sp>
        <p:nvSpPr>
          <p:cNvPr id="3" name="Content Placeholder 2">
            <a:extLst>
              <a:ext uri="{FF2B5EF4-FFF2-40B4-BE49-F238E27FC236}">
                <a16:creationId xmlns:a16="http://schemas.microsoft.com/office/drawing/2014/main" id="{F14FC484-3C0C-4B11-F899-7A0880060F71}"/>
              </a:ext>
            </a:extLst>
          </p:cNvPr>
          <p:cNvSpPr>
            <a:spLocks noGrp="1"/>
          </p:cNvSpPr>
          <p:nvPr/>
        </p:nvSpPr>
        <p:spPr>
          <a:xfrm>
            <a:off x="838200" y="1690688"/>
            <a:ext cx="10515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0"/>
              </a:spcBef>
              <a:spcAft>
                <a:spcPts val="12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12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Opportunities and priorities for the TURA program to help more companies in Massachusetts to achieve these outcomes?</a:t>
            </a:r>
          </a:p>
          <a:p>
            <a:r>
              <a:rPr lang="en-US"/>
              <a:t>Additional opportunities for outreach?</a:t>
            </a:r>
          </a:p>
          <a:p>
            <a:pPr marL="0" indent="0">
              <a:buNone/>
            </a:pPr>
            <a:endParaRPr lang="en-US">
              <a:cs typeface="Segoe UI"/>
            </a:endParaRPr>
          </a:p>
        </p:txBody>
      </p:sp>
    </p:spTree>
    <p:extLst>
      <p:ext uri="{BB962C8B-B14F-4D97-AF65-F5344CB8AC3E}">
        <p14:creationId xmlns:p14="http://schemas.microsoft.com/office/powerpoint/2010/main" val="91541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C2EA1F-60F5-F920-3B0C-719E44F3297F}"/>
              </a:ext>
            </a:extLst>
          </p:cNvPr>
          <p:cNvSpPr txBox="1">
            <a:spLocks noGrp="1"/>
          </p:cNvSpPr>
          <p:nvPr>
            <p:ph type="title" idx="4294967295"/>
          </p:nvPr>
        </p:nvSpPr>
        <p:spPr>
          <a:xfrm>
            <a:off x="252500" y="475861"/>
            <a:ext cx="627950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srgbClr val="14558F"/>
                </a:solidFill>
                <a:effectLst/>
                <a:uLnTx/>
                <a:uFillTx/>
                <a:latin typeface="+mj-lt"/>
                <a:ea typeface="+mn-ea"/>
                <a:cs typeface="+mn-cs"/>
              </a:rPr>
              <a:t>TURI Contact Information</a:t>
            </a:r>
            <a:endParaRPr kumimoji="0" lang="es-419" b="0" i="0" u="none" strike="noStrike" kern="1200" cap="none" spc="0" normalizeH="0" baseline="0" noProof="0">
              <a:ln>
                <a:noFill/>
              </a:ln>
              <a:solidFill>
                <a:srgbClr val="14558F"/>
              </a:solidFill>
              <a:effectLst/>
              <a:uLnTx/>
              <a:uFillTx/>
              <a:latin typeface="+mj-lt"/>
              <a:ea typeface="+mn-ea"/>
              <a:cs typeface="+mn-cs"/>
            </a:endParaRPr>
          </a:p>
        </p:txBody>
      </p:sp>
      <p:pic>
        <p:nvPicPr>
          <p:cNvPr id="5" name="Picture 4" descr="Historic Building at UMass Lowell housing the Toxics Use Reduction Institute.">
            <a:extLst>
              <a:ext uri="{FF2B5EF4-FFF2-40B4-BE49-F238E27FC236}">
                <a16:creationId xmlns:a16="http://schemas.microsoft.com/office/drawing/2014/main" id="{0D66AB8D-F3CF-925E-50C2-1A8DF3BE6517}"/>
              </a:ext>
              <a:ext uri="{C183D7F6-B498-43B3-948B-1728B52AA6E4}">
                <adec:decorative xmlns:adec="http://schemas.microsoft.com/office/drawing/2017/decorative" val="0"/>
              </a:ext>
            </a:extLst>
          </p:cNvPr>
          <p:cNvPicPr>
            <a:picLocks noChangeAspect="1"/>
          </p:cNvPicPr>
          <p:nvPr/>
        </p:nvPicPr>
        <p:blipFill rotWithShape="1">
          <a:blip r:embed="rId3"/>
          <a:srcRect l="55859" t="3985"/>
          <a:stretch/>
        </p:blipFill>
        <p:spPr>
          <a:xfrm>
            <a:off x="252500" y="1206168"/>
            <a:ext cx="3214800" cy="5462217"/>
          </a:xfrm>
          <a:prstGeom prst="rect">
            <a:avLst/>
          </a:prstGeom>
        </p:spPr>
      </p:pic>
      <p:sp>
        <p:nvSpPr>
          <p:cNvPr id="7" name="TextBox 4">
            <a:extLst>
              <a:ext uri="{FF2B5EF4-FFF2-40B4-BE49-F238E27FC236}">
                <a16:creationId xmlns:a16="http://schemas.microsoft.com/office/drawing/2014/main" id="{C577E2C8-13AA-181D-2DAF-29D79BB0B71E}"/>
              </a:ext>
            </a:extLst>
          </p:cNvPr>
          <p:cNvSpPr txBox="1">
            <a:spLocks noChangeArrowheads="1"/>
          </p:cNvSpPr>
          <p:nvPr/>
        </p:nvSpPr>
        <p:spPr bwMode="auto">
          <a:xfrm>
            <a:off x="4240116" y="2488071"/>
            <a:ext cx="5964463" cy="4647426"/>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a:ln>
                  <a:noFill/>
                </a:ln>
                <a:solidFill>
                  <a:srgbClr val="416FB3"/>
                </a:solidFill>
                <a:effectLst/>
                <a:uLnTx/>
                <a:uFillTx/>
                <a:latin typeface="Source Sans Pro SemiBold" panose="020B0603030403020204" pitchFamily="34" charset="0"/>
                <a:ea typeface="Source Sans Pro SemiBold" panose="020B0603030403020204" pitchFamily="34" charset="0"/>
                <a:cs typeface="+mn-cs"/>
              </a:rPr>
              <a:t>Thank 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mn-lt"/>
                <a:ea typeface="Source Sans Pro" panose="020B0503030403020204" pitchFamily="34" charset="0"/>
                <a:cs typeface="+mn-cs"/>
              </a:rPr>
              <a:t>Colin Hannahan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mn-lt"/>
                <a:ea typeface="Source Sans Pro" panose="020B0503030403020204" pitchFamily="34" charset="0"/>
                <a:cs typeface="+mn-cs"/>
                <a:hlinkClick r:id="rId4"/>
              </a:rPr>
              <a:t>Colin_Hannahan@uml.edu</a:t>
            </a:r>
            <a:r>
              <a:rPr kumimoji="0" lang="en-US" sz="2800" b="0" i="0" u="none" strike="noStrike" kern="1200" cap="none" spc="0" normalizeH="0" baseline="0" noProof="0">
                <a:ln>
                  <a:noFill/>
                </a:ln>
                <a:solidFill>
                  <a:srgbClr val="000000"/>
                </a:solidFill>
                <a:effectLst/>
                <a:uLnTx/>
                <a:uFillTx/>
                <a:latin typeface="+mn-lt"/>
                <a:ea typeface="Source Sans Pro" panose="020B0503030403020204" pitchFamily="34"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mn-lt"/>
              <a:ea typeface="Source Sans Pro" panose="020B050303040302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156082"/>
                </a:solidFill>
                <a:effectLst/>
                <a:uLnTx/>
                <a:uFillTx/>
                <a:latin typeface="+mn-lt"/>
                <a:ea typeface="Source Sans Pro" panose="020B0503030403020204" pitchFamily="34" charset="0"/>
                <a:cs typeface="+mn-cs"/>
                <a:hlinkClick r:id="rId5">
                  <a:extLst>
                    <a:ext uri="{A12FA001-AC4F-418D-AE19-62706E023703}">
                      <ahyp:hlinkClr xmlns:ahyp="http://schemas.microsoft.com/office/drawing/2018/hyperlinkcolor" val="tx"/>
                    </a:ext>
                  </a:extLst>
                </a:hlinkClick>
              </a:rPr>
              <a:t>www.turi.org</a:t>
            </a:r>
            <a:endParaRPr kumimoji="0" lang="en-US" sz="2800" b="0" i="0" u="none" strike="noStrike" kern="1200" cap="none" spc="0" normalizeH="0" baseline="0" noProof="0">
              <a:ln>
                <a:noFill/>
              </a:ln>
              <a:solidFill>
                <a:srgbClr val="156082"/>
              </a:solidFill>
              <a:effectLst/>
              <a:uLnTx/>
              <a:uFillTx/>
              <a:latin typeface="+mn-lt"/>
              <a:ea typeface="Source Sans Pro" panose="020B050303040302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156082"/>
              </a:solidFill>
              <a:effectLst/>
              <a:uLnTx/>
              <a:uFillTx/>
              <a:latin typeface="+mn-lt"/>
              <a:ea typeface="Source Sans Pro" panose="020B050303040302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n-lt"/>
                <a:ea typeface="Source Sans Pro" panose="020B0503030403020204" pitchFamily="34" charset="0"/>
                <a:cs typeface="+mn-cs"/>
              </a:rPr>
              <a:t>Toxics Use Reduction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n-lt"/>
                <a:ea typeface="Source Sans Pro" panose="020B0503030403020204" pitchFamily="34" charset="0"/>
                <a:cs typeface="+mn-cs"/>
              </a:rPr>
              <a:t>University of Massachusetts Lowell</a:t>
            </a:r>
            <a:endParaRPr kumimoji="0" lang="en-US" sz="2800" b="0" i="0" u="none" strike="noStrike" kern="1200" cap="none" spc="0" normalizeH="0" baseline="0" noProof="0">
              <a:ln>
                <a:noFill/>
              </a:ln>
              <a:solidFill>
                <a:srgbClr val="156082"/>
              </a:solidFill>
              <a:effectLst/>
              <a:uLnTx/>
              <a:uFillTx/>
              <a:latin typeface="+mn-lt"/>
              <a:ea typeface="Source Sans Pro" panose="020B050303040302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ource Sans Pro" panose="020B0503030403020204" pitchFamily="34" charset="0"/>
              <a:ea typeface="Source Sans Pro" panose="020B0503030403020204" pitchFamily="34" charset="0"/>
              <a:cs typeface="+mn-cs"/>
            </a:endParaRPr>
          </a:p>
        </p:txBody>
      </p:sp>
      <p:pic>
        <p:nvPicPr>
          <p:cNvPr id="2" name="Picture 1" descr="Toxics Use Reduction Institute logo with the acronym TURI and the words UMass Lowell.">
            <a:extLst>
              <a:ext uri="{FF2B5EF4-FFF2-40B4-BE49-F238E27FC236}">
                <a16:creationId xmlns:a16="http://schemas.microsoft.com/office/drawing/2014/main" id="{972022F9-2E9C-C4EF-6472-97D6F6A68AC0}"/>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8512628" y="1122192"/>
            <a:ext cx="2979450" cy="1890088"/>
          </a:xfrm>
          <a:prstGeom prst="rect">
            <a:avLst/>
          </a:prstGeom>
        </p:spPr>
      </p:pic>
    </p:spTree>
    <p:extLst>
      <p:ext uri="{BB962C8B-B14F-4D97-AF65-F5344CB8AC3E}">
        <p14:creationId xmlns:p14="http://schemas.microsoft.com/office/powerpoint/2010/main" val="1959683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A2C13-4C97-9B1F-9731-8FDBD16C92A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A02BAEE-749C-8D96-A22B-AC18E7829824}"/>
              </a:ext>
            </a:extLst>
          </p:cNvPr>
          <p:cNvSpPr>
            <a:spLocks noGrp="1"/>
          </p:cNvSpPr>
          <p:nvPr>
            <p:ph type="title"/>
          </p:nvPr>
        </p:nvSpPr>
        <p:spPr/>
        <p:txBody>
          <a:bodyPr>
            <a:normAutofit/>
          </a:bodyPr>
          <a:lstStyle/>
          <a:p>
            <a:r>
              <a:rPr lang="en-US"/>
              <a:t>TURA Science Advisory Board Update</a:t>
            </a:r>
          </a:p>
        </p:txBody>
      </p:sp>
    </p:spTree>
    <p:extLst>
      <p:ext uri="{BB962C8B-B14F-4D97-AF65-F5344CB8AC3E}">
        <p14:creationId xmlns:p14="http://schemas.microsoft.com/office/powerpoint/2010/main" val="3649222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3BCE6-82DA-B7FE-116A-CA152C0603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E25E0A-1106-821E-2D93-DEAD7E1B9B79}"/>
              </a:ext>
            </a:extLst>
          </p:cNvPr>
          <p:cNvSpPr>
            <a:spLocks noGrp="1"/>
          </p:cNvSpPr>
          <p:nvPr>
            <p:ph type="title"/>
          </p:nvPr>
        </p:nvSpPr>
        <p:spPr/>
        <p:txBody>
          <a:bodyPr/>
          <a:lstStyle/>
          <a:p>
            <a:r>
              <a:rPr lang="en-US">
                <a:solidFill>
                  <a:schemeClr val="accent1"/>
                </a:solidFill>
              </a:rPr>
              <a:t>SAB items in queue</a:t>
            </a:r>
          </a:p>
        </p:txBody>
      </p:sp>
      <p:sp>
        <p:nvSpPr>
          <p:cNvPr id="3" name="Content Placeholder 2">
            <a:extLst>
              <a:ext uri="{FF2B5EF4-FFF2-40B4-BE49-F238E27FC236}">
                <a16:creationId xmlns:a16="http://schemas.microsoft.com/office/drawing/2014/main" id="{F14FC484-3C0C-4B11-F899-7A0880060F71}"/>
              </a:ext>
            </a:extLst>
          </p:cNvPr>
          <p:cNvSpPr>
            <a:spLocks noGrp="1"/>
          </p:cNvSpPr>
          <p:nvPr>
            <p:ph idx="1"/>
          </p:nvPr>
        </p:nvSpPr>
        <p:spPr>
          <a:xfrm>
            <a:off x="838200" y="1825625"/>
            <a:ext cx="11043138" cy="4351338"/>
          </a:xfrm>
        </p:spPr>
        <p:txBody>
          <a:bodyPr vert="horz" lIns="91440" tIns="45720" rIns="91440" bIns="45720" rtlCol="0" anchor="t">
            <a:normAutofit/>
          </a:bodyPr>
          <a:lstStyle/>
          <a:p>
            <a:endParaRPr lang="en-US"/>
          </a:p>
          <a:p>
            <a:pPr marL="0" indent="0">
              <a:buNone/>
            </a:pPr>
            <a:r>
              <a:rPr lang="en-US"/>
              <a:t>Carbon Nanotube and Fiber policy analysis</a:t>
            </a:r>
            <a:endParaRPr lang="en-US" sz="2100"/>
          </a:p>
          <a:p>
            <a:pPr marL="0" indent="0">
              <a:buNone/>
            </a:pPr>
            <a:r>
              <a:rPr lang="en-US"/>
              <a:t> (recommended by SAB 2022-2023)</a:t>
            </a:r>
            <a:endParaRPr lang="en-US" sz="2100">
              <a:cs typeface="Segoe UI"/>
            </a:endParaRPr>
          </a:p>
          <a:p>
            <a:pPr marL="0" indent="0">
              <a:buNone/>
            </a:pPr>
            <a:endParaRPr lang="en-US">
              <a:cs typeface="Segoe UI"/>
            </a:endParaRPr>
          </a:p>
          <a:p>
            <a:pPr marL="0" indent="0">
              <a:buNone/>
            </a:pPr>
            <a:r>
              <a:rPr lang="en-US">
                <a:cs typeface="Segoe UI"/>
              </a:rPr>
              <a:t>Aryl Phosphate Ester policy analysis</a:t>
            </a:r>
          </a:p>
          <a:p>
            <a:pPr marL="0" indent="0">
              <a:buNone/>
            </a:pPr>
            <a:r>
              <a:rPr lang="en-US">
                <a:cs typeface="Segoe UI"/>
              </a:rPr>
              <a:t>(recommended by SAB June 2025) </a:t>
            </a:r>
          </a:p>
          <a:p>
            <a:endParaRPr lang="en-US">
              <a:cs typeface="Segoe UI"/>
            </a:endParaRPr>
          </a:p>
          <a:p>
            <a:pPr marL="0" indent="0">
              <a:buNone/>
            </a:pPr>
            <a:endParaRPr lang="en-US">
              <a:cs typeface="Segoe UI"/>
            </a:endParaRPr>
          </a:p>
        </p:txBody>
      </p:sp>
    </p:spTree>
    <p:extLst>
      <p:ext uri="{BB962C8B-B14F-4D97-AF65-F5344CB8AC3E}">
        <p14:creationId xmlns:p14="http://schemas.microsoft.com/office/powerpoint/2010/main" val="17236145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9205C-E3D3-5E41-7B4A-B0B1B6C4E195}"/>
              </a:ext>
            </a:extLst>
          </p:cNvPr>
          <p:cNvSpPr>
            <a:spLocks noGrp="1"/>
          </p:cNvSpPr>
          <p:nvPr>
            <p:ph type="title"/>
          </p:nvPr>
        </p:nvSpPr>
        <p:spPr/>
        <p:txBody>
          <a:bodyPr/>
          <a:lstStyle/>
          <a:p>
            <a:r>
              <a:rPr lang="en-US">
                <a:solidFill>
                  <a:schemeClr val="accent1"/>
                </a:solidFill>
              </a:rPr>
              <a:t>SAB Update</a:t>
            </a:r>
          </a:p>
        </p:txBody>
      </p:sp>
      <p:sp>
        <p:nvSpPr>
          <p:cNvPr id="3" name="Content Placeholder 2">
            <a:extLst>
              <a:ext uri="{FF2B5EF4-FFF2-40B4-BE49-F238E27FC236}">
                <a16:creationId xmlns:a16="http://schemas.microsoft.com/office/drawing/2014/main" id="{3D2CA57E-C99B-31FE-24FB-230DFA787442}"/>
              </a:ext>
            </a:extLst>
          </p:cNvPr>
          <p:cNvSpPr>
            <a:spLocks noGrp="1"/>
          </p:cNvSpPr>
          <p:nvPr>
            <p:ph idx="1"/>
          </p:nvPr>
        </p:nvSpPr>
        <p:spPr/>
        <p:txBody>
          <a:bodyPr vert="horz" lIns="91440" tIns="45720" rIns="91440" bIns="45720" rtlCol="0" anchor="t">
            <a:normAutofit fontScale="85000" lnSpcReduction="20000"/>
          </a:bodyPr>
          <a:lstStyle/>
          <a:p>
            <a:endParaRPr lang="en-US" sz="3200"/>
          </a:p>
          <a:p>
            <a:r>
              <a:rPr lang="en-US" sz="3200"/>
              <a:t>Following issues with:</a:t>
            </a:r>
          </a:p>
          <a:p>
            <a:pPr lvl="1"/>
            <a:r>
              <a:rPr lang="en-US" sz="2800"/>
              <a:t>trans-</a:t>
            </a:r>
            <a:r>
              <a:rPr lang="en-US" sz="2800" err="1"/>
              <a:t>dichlorothethylene</a:t>
            </a:r>
            <a:r>
              <a:rPr lang="en-US" sz="2800"/>
              <a:t> (</a:t>
            </a:r>
            <a:r>
              <a:rPr lang="en-US" sz="2800" err="1"/>
              <a:t>tDCE</a:t>
            </a:r>
            <a:r>
              <a:rPr lang="en-US" sz="2800"/>
              <a:t>)</a:t>
            </a:r>
            <a:endParaRPr lang="en-US" sz="2800">
              <a:cs typeface="Segoe UI"/>
            </a:endParaRPr>
          </a:p>
          <a:p>
            <a:pPr lvl="1"/>
            <a:r>
              <a:rPr lang="en-US" sz="2800"/>
              <a:t>ultra short chain PFAS</a:t>
            </a:r>
          </a:p>
          <a:p>
            <a:pPr lvl="1"/>
            <a:r>
              <a:rPr lang="en-US" sz="2800"/>
              <a:t>crystalline silica</a:t>
            </a:r>
          </a:p>
          <a:p>
            <a:pPr lvl="1"/>
            <a:r>
              <a:rPr lang="en-US" sz="2800"/>
              <a:t>N methyl pyrrolidone (NMP)</a:t>
            </a:r>
            <a:endParaRPr lang="en-US" sz="2800">
              <a:cs typeface="Segoe UI"/>
            </a:endParaRPr>
          </a:p>
          <a:p>
            <a:endParaRPr lang="en-US" sz="3200">
              <a:cs typeface="Segoe UI"/>
            </a:endParaRPr>
          </a:p>
          <a:p>
            <a:r>
              <a:rPr lang="en-US" sz="3200">
                <a:cs typeface="Segoe UI"/>
              </a:rPr>
              <a:t>Currently working on reviewing the list of more hazardous chemicals for potential Higher Hazard Substances</a:t>
            </a:r>
          </a:p>
          <a:p>
            <a:endParaRPr lang="en-US" sz="3200">
              <a:cs typeface="Segoe UI"/>
            </a:endParaRPr>
          </a:p>
        </p:txBody>
      </p:sp>
    </p:spTree>
    <p:extLst>
      <p:ext uri="{BB962C8B-B14F-4D97-AF65-F5344CB8AC3E}">
        <p14:creationId xmlns:p14="http://schemas.microsoft.com/office/powerpoint/2010/main" val="15370778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F005C-EC50-DC71-959E-3395CA8E3B3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BCA057-FBBD-1C14-D5AB-C244D3357E05}"/>
              </a:ext>
            </a:extLst>
          </p:cNvPr>
          <p:cNvSpPr>
            <a:spLocks noGrp="1"/>
          </p:cNvSpPr>
          <p:nvPr>
            <p:ph type="title"/>
          </p:nvPr>
        </p:nvSpPr>
        <p:spPr/>
        <p:txBody>
          <a:bodyPr>
            <a:normAutofit/>
          </a:bodyPr>
          <a:lstStyle/>
          <a:p>
            <a:r>
              <a:rPr lang="en-US"/>
              <a:t>TURA Program Update</a:t>
            </a:r>
          </a:p>
        </p:txBody>
      </p:sp>
    </p:spTree>
    <p:extLst>
      <p:ext uri="{BB962C8B-B14F-4D97-AF65-F5344CB8AC3E}">
        <p14:creationId xmlns:p14="http://schemas.microsoft.com/office/powerpoint/2010/main" val="3285420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971CD8-2EFF-D8D5-77AF-A6F725D326E4}"/>
              </a:ext>
            </a:extLst>
          </p:cNvPr>
          <p:cNvSpPr>
            <a:spLocks noGrp="1"/>
          </p:cNvSpPr>
          <p:nvPr>
            <p:ph type="title"/>
          </p:nvPr>
        </p:nvSpPr>
        <p:spPr/>
        <p:txBody>
          <a:bodyPr/>
          <a:lstStyle/>
          <a:p>
            <a:r>
              <a:rPr lang="en-US"/>
              <a:t>Advisory Committee Public Health Advocacy Seat Open</a:t>
            </a:r>
          </a:p>
        </p:txBody>
      </p:sp>
      <p:sp>
        <p:nvSpPr>
          <p:cNvPr id="4" name="Content Placeholder 3">
            <a:extLst>
              <a:ext uri="{FF2B5EF4-FFF2-40B4-BE49-F238E27FC236}">
                <a16:creationId xmlns:a16="http://schemas.microsoft.com/office/drawing/2014/main" id="{DE453724-3182-494D-5253-785BD2D0D2B7}"/>
              </a:ext>
            </a:extLst>
          </p:cNvPr>
          <p:cNvSpPr>
            <a:spLocks noGrp="1"/>
          </p:cNvSpPr>
          <p:nvPr>
            <p:ph idx="1"/>
          </p:nvPr>
        </p:nvSpPr>
        <p:spPr/>
        <p:txBody>
          <a:bodyPr/>
          <a:lstStyle/>
          <a:p>
            <a:pPr>
              <a:buClr>
                <a:srgbClr val="000000"/>
              </a:buClr>
            </a:pPr>
            <a:r>
              <a:rPr lang="en-US">
                <a:solidFill>
                  <a:srgbClr val="000000"/>
                </a:solidFill>
              </a:rPr>
              <a:t>Recruitment ongoing for one of the Advisory Committee’s Public Health Advocacy seats</a:t>
            </a:r>
          </a:p>
          <a:p>
            <a:pPr>
              <a:buClr>
                <a:srgbClr val="000000"/>
              </a:buClr>
            </a:pPr>
            <a:r>
              <a:rPr lang="en-US">
                <a:solidFill>
                  <a:srgbClr val="000000"/>
                </a:solidFill>
              </a:rPr>
              <a:t>Please refer potential candidates to Tiffany Skogstrom</a:t>
            </a:r>
          </a:p>
          <a:p>
            <a:pPr>
              <a:buClr>
                <a:srgbClr val="000000"/>
              </a:buClr>
            </a:pPr>
            <a:r>
              <a:rPr lang="en-US">
                <a:hlinkClick r:id="rId3"/>
              </a:rPr>
              <a:t>Public Health Advocacy Seat Description</a:t>
            </a:r>
            <a:endParaRPr lang="en-US"/>
          </a:p>
        </p:txBody>
      </p:sp>
    </p:spTree>
    <p:extLst>
      <p:ext uri="{BB962C8B-B14F-4D97-AF65-F5344CB8AC3E}">
        <p14:creationId xmlns:p14="http://schemas.microsoft.com/office/powerpoint/2010/main" val="935206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9BFC2-422E-E37D-6DE2-A3610460FBF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D8D2E40-54AB-3C74-077F-4E78F7ECF09D}"/>
              </a:ext>
            </a:extLst>
          </p:cNvPr>
          <p:cNvSpPr>
            <a:spLocks noGrp="1"/>
          </p:cNvSpPr>
          <p:nvPr>
            <p:ph type="title"/>
          </p:nvPr>
        </p:nvSpPr>
        <p:spPr/>
        <p:txBody>
          <a:bodyPr/>
          <a:lstStyle/>
          <a:p>
            <a:r>
              <a:rPr lang="en-US"/>
              <a:t>TURA Program Improvements</a:t>
            </a:r>
          </a:p>
        </p:txBody>
      </p:sp>
      <p:sp>
        <p:nvSpPr>
          <p:cNvPr id="4" name="Content Placeholder 3">
            <a:extLst>
              <a:ext uri="{FF2B5EF4-FFF2-40B4-BE49-F238E27FC236}">
                <a16:creationId xmlns:a16="http://schemas.microsoft.com/office/drawing/2014/main" id="{1C13CC08-EE4B-647A-5221-7F1AEF9474CA}"/>
              </a:ext>
            </a:extLst>
          </p:cNvPr>
          <p:cNvSpPr>
            <a:spLocks noGrp="1"/>
          </p:cNvSpPr>
          <p:nvPr>
            <p:ph idx="1"/>
          </p:nvPr>
        </p:nvSpPr>
        <p:spPr/>
        <p:txBody>
          <a:bodyPr vert="horz" lIns="91440" tIns="45720" rIns="91440" bIns="45720" rtlCol="0" anchor="t">
            <a:noAutofit/>
          </a:bodyPr>
          <a:lstStyle/>
          <a:p>
            <a:pPr>
              <a:lnSpc>
                <a:spcPct val="100000"/>
              </a:lnSpc>
              <a:spcAft>
                <a:spcPts val="1200"/>
              </a:spcAft>
              <a:buClr>
                <a:srgbClr val="000000"/>
              </a:buClr>
            </a:pPr>
            <a:r>
              <a:rPr lang="en-US">
                <a:solidFill>
                  <a:srgbClr val="000000"/>
                </a:solidFill>
              </a:rPr>
              <a:t>Standardizing appointment process for Science Advisory Board members</a:t>
            </a:r>
          </a:p>
          <a:p>
            <a:pPr>
              <a:lnSpc>
                <a:spcPct val="100000"/>
              </a:lnSpc>
              <a:spcAft>
                <a:spcPts val="1200"/>
              </a:spcAft>
              <a:buClr>
                <a:srgbClr val="000000"/>
              </a:buClr>
            </a:pPr>
            <a:r>
              <a:rPr lang="en-US">
                <a:solidFill>
                  <a:srgbClr val="000000"/>
                </a:solidFill>
              </a:rPr>
              <a:t>Centralizing and publishing </a:t>
            </a:r>
            <a:r>
              <a:rPr lang="en-US">
                <a:solidFill>
                  <a:srgbClr val="000000"/>
                </a:solidFill>
                <a:hlinkClick r:id="rId3"/>
              </a:rPr>
              <a:t>information on past Council decisions</a:t>
            </a:r>
            <a:r>
              <a:rPr lang="en-US">
                <a:solidFill>
                  <a:srgbClr val="000000"/>
                </a:solidFill>
              </a:rPr>
              <a:t> for greater transparency</a:t>
            </a:r>
          </a:p>
          <a:p>
            <a:pPr>
              <a:lnSpc>
                <a:spcPct val="100000"/>
              </a:lnSpc>
              <a:spcAft>
                <a:spcPts val="1200"/>
              </a:spcAft>
              <a:buClr>
                <a:srgbClr val="000000"/>
              </a:buClr>
            </a:pPr>
            <a:r>
              <a:rPr lang="en-US">
                <a:solidFill>
                  <a:srgbClr val="000000"/>
                </a:solidFill>
              </a:rPr>
              <a:t>Reviewing and updating the TURA Decision-Making document for clarity and accessibility</a:t>
            </a:r>
          </a:p>
        </p:txBody>
      </p:sp>
    </p:spTree>
    <p:extLst>
      <p:ext uri="{BB962C8B-B14F-4D97-AF65-F5344CB8AC3E}">
        <p14:creationId xmlns:p14="http://schemas.microsoft.com/office/powerpoint/2010/main" val="39074953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B437C-84FE-A261-A15F-62FBC82FF3CF}"/>
              </a:ext>
            </a:extLst>
          </p:cNvPr>
          <p:cNvSpPr>
            <a:spLocks noGrp="1"/>
          </p:cNvSpPr>
          <p:nvPr>
            <p:ph type="title"/>
          </p:nvPr>
        </p:nvSpPr>
        <p:spPr>
          <a:xfrm>
            <a:off x="3265959" y="2766218"/>
            <a:ext cx="5469925" cy="1325563"/>
          </a:xfrm>
        </p:spPr>
        <p:txBody>
          <a:bodyPr/>
          <a:lstStyle/>
          <a:p>
            <a:r>
              <a:rPr lang="en-US">
                <a:solidFill>
                  <a:schemeClr val="accent1"/>
                </a:solidFill>
              </a:rPr>
              <a:t>OTA Program Update</a:t>
            </a:r>
          </a:p>
        </p:txBody>
      </p:sp>
    </p:spTree>
    <p:extLst>
      <p:ext uri="{BB962C8B-B14F-4D97-AF65-F5344CB8AC3E}">
        <p14:creationId xmlns:p14="http://schemas.microsoft.com/office/powerpoint/2010/main" val="32592733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47DC5-48F0-624E-16DA-B9F916FFBF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FBFF86-0588-90A5-04AD-8619A0440050}"/>
              </a:ext>
            </a:extLst>
          </p:cNvPr>
          <p:cNvSpPr>
            <a:spLocks noGrp="1"/>
          </p:cNvSpPr>
          <p:nvPr>
            <p:ph type="title"/>
          </p:nvPr>
        </p:nvSpPr>
        <p:spPr/>
        <p:txBody>
          <a:bodyPr/>
          <a:lstStyle/>
          <a:p>
            <a:r>
              <a:rPr lang="en-US"/>
              <a:t>OTA Internal Improvements</a:t>
            </a:r>
          </a:p>
        </p:txBody>
      </p:sp>
      <p:sp>
        <p:nvSpPr>
          <p:cNvPr id="3" name="Content Placeholder 2">
            <a:extLst>
              <a:ext uri="{FF2B5EF4-FFF2-40B4-BE49-F238E27FC236}">
                <a16:creationId xmlns:a16="http://schemas.microsoft.com/office/drawing/2014/main" id="{AA314219-79C1-E344-C5AF-33398E7D4A8D}"/>
              </a:ext>
            </a:extLst>
          </p:cNvPr>
          <p:cNvSpPr>
            <a:spLocks noGrp="1"/>
          </p:cNvSpPr>
          <p:nvPr>
            <p:ph idx="1"/>
          </p:nvPr>
        </p:nvSpPr>
        <p:spPr>
          <a:xfrm>
            <a:off x="838200" y="1590675"/>
            <a:ext cx="10515600" cy="4451351"/>
          </a:xfrm>
        </p:spPr>
        <p:txBody>
          <a:bodyPr/>
          <a:lstStyle/>
          <a:p>
            <a:pPr marL="0" indent="0">
              <a:buNone/>
            </a:pPr>
            <a:r>
              <a:rPr lang="en-US" sz="2400" b="1"/>
              <a:t>Developing a new records system</a:t>
            </a:r>
          </a:p>
          <a:p>
            <a:pPr lvl="1"/>
            <a:r>
              <a:rPr lang="en-US"/>
              <a:t>Capturing historical information about companies we’ve worked with</a:t>
            </a:r>
          </a:p>
          <a:p>
            <a:pPr lvl="1"/>
            <a:r>
              <a:rPr lang="en-US"/>
              <a:t>Conducting outreach campaigns to broaden our reach</a:t>
            </a:r>
          </a:p>
          <a:p>
            <a:pPr lvl="1"/>
            <a:r>
              <a:rPr lang="en-US"/>
              <a:t>Logging recommendations to companies and capturing data on OTA’s impact</a:t>
            </a:r>
          </a:p>
          <a:p>
            <a:pPr lvl="1"/>
            <a:r>
              <a:rPr lang="en-US"/>
              <a:t>Strengthening team collaboration and task management</a:t>
            </a:r>
          </a:p>
          <a:p>
            <a:pPr marL="0" indent="0">
              <a:buNone/>
            </a:pPr>
            <a:r>
              <a:rPr lang="en-US" sz="2400" b="1"/>
              <a:t>Ongoing strategic planning</a:t>
            </a:r>
          </a:p>
          <a:p>
            <a:pPr lvl="1"/>
            <a:r>
              <a:rPr lang="en-US"/>
              <a:t>Developing workplans for team priorities</a:t>
            </a:r>
          </a:p>
          <a:p>
            <a:pPr lvl="1"/>
            <a:r>
              <a:rPr lang="en-US"/>
              <a:t>Quarterly “mini staff retreats” to assess, reflect on, and improve our work</a:t>
            </a:r>
          </a:p>
        </p:txBody>
      </p:sp>
    </p:spTree>
    <p:extLst>
      <p:ext uri="{BB962C8B-B14F-4D97-AF65-F5344CB8AC3E}">
        <p14:creationId xmlns:p14="http://schemas.microsoft.com/office/powerpoint/2010/main" val="16864978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9C0F0-D586-912D-D812-1F458C963353}"/>
              </a:ext>
            </a:extLst>
          </p:cNvPr>
          <p:cNvSpPr>
            <a:spLocks noGrp="1"/>
          </p:cNvSpPr>
          <p:nvPr>
            <p:ph type="title"/>
          </p:nvPr>
        </p:nvSpPr>
        <p:spPr>
          <a:xfrm>
            <a:off x="723285" y="365126"/>
            <a:ext cx="10515600" cy="1325563"/>
          </a:xfrm>
        </p:spPr>
        <p:txBody>
          <a:bodyPr/>
          <a:lstStyle/>
          <a:p>
            <a:r>
              <a:rPr lang="en-US"/>
              <a:t>OTA Technical Assistance and Outreach</a:t>
            </a:r>
          </a:p>
        </p:txBody>
      </p:sp>
      <p:sp>
        <p:nvSpPr>
          <p:cNvPr id="3" name="Content Placeholder 2">
            <a:extLst>
              <a:ext uri="{FF2B5EF4-FFF2-40B4-BE49-F238E27FC236}">
                <a16:creationId xmlns:a16="http://schemas.microsoft.com/office/drawing/2014/main" id="{30C24D12-63AD-83D2-956C-93D4376A8305}"/>
              </a:ext>
            </a:extLst>
          </p:cNvPr>
          <p:cNvSpPr>
            <a:spLocks noGrp="1"/>
          </p:cNvSpPr>
          <p:nvPr>
            <p:ph idx="1"/>
          </p:nvPr>
        </p:nvSpPr>
        <p:spPr>
          <a:xfrm>
            <a:off x="723285" y="1381943"/>
            <a:ext cx="10515600" cy="5110931"/>
          </a:xfrm>
        </p:spPr>
        <p:txBody>
          <a:bodyPr/>
          <a:lstStyle/>
          <a:p>
            <a:pPr marL="0" indent="0">
              <a:buNone/>
            </a:pPr>
            <a:r>
              <a:rPr lang="en-US" sz="2400" b="1"/>
              <a:t>Since the last Administrative Council Meeting OTA staff have:</a:t>
            </a:r>
          </a:p>
          <a:p>
            <a:r>
              <a:rPr lang="en-US" sz="2400"/>
              <a:t>Conducted site visits at twelve companies</a:t>
            </a:r>
          </a:p>
          <a:p>
            <a:r>
              <a:rPr lang="en-US" sz="2400"/>
              <a:t>Connected with ten business/manufacturing incubator organizations </a:t>
            </a:r>
          </a:p>
          <a:p>
            <a:r>
              <a:rPr lang="en-US" sz="2400"/>
              <a:t>Attended, tabled, or presented at sixteen events to build relationships with Massachusetts businesses and other partners</a:t>
            </a:r>
          </a:p>
          <a:p>
            <a:pPr lvl="1"/>
            <a:r>
              <a:rPr lang="en-US"/>
              <a:t>Recent collaboration with </a:t>
            </a:r>
            <a:r>
              <a:rPr lang="en-US" err="1"/>
              <a:t>MassMEP</a:t>
            </a:r>
            <a:r>
              <a:rPr lang="en-US"/>
              <a:t> saved OTA $2000 on sponsorship rate (an 80 percent discount) for its ‘Manufacturing Your Future’ event.</a:t>
            </a:r>
          </a:p>
          <a:p>
            <a:pPr lvl="2"/>
            <a:r>
              <a:rPr lang="en-US" sz="2400"/>
              <a:t>Tabling at this event put OTA in front of hundreds of Massachusetts manufacturers</a:t>
            </a:r>
          </a:p>
          <a:p>
            <a:r>
              <a:rPr lang="en-US" sz="2400"/>
              <a:t>Served on the planning committee for the 2026 Science of PFAS conference</a:t>
            </a:r>
          </a:p>
          <a:p>
            <a:endParaRPr lang="en-US" sz="2400"/>
          </a:p>
        </p:txBody>
      </p:sp>
    </p:spTree>
    <p:extLst>
      <p:ext uri="{BB962C8B-B14F-4D97-AF65-F5344CB8AC3E}">
        <p14:creationId xmlns:p14="http://schemas.microsoft.com/office/powerpoint/2010/main" val="17635242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EFB7F-7AC4-2078-0233-4D648B60805F}"/>
              </a:ext>
            </a:extLst>
          </p:cNvPr>
          <p:cNvSpPr>
            <a:spLocks noGrp="1"/>
          </p:cNvSpPr>
          <p:nvPr>
            <p:ph type="title"/>
          </p:nvPr>
        </p:nvSpPr>
        <p:spPr/>
        <p:txBody>
          <a:bodyPr>
            <a:normAutofit/>
          </a:bodyPr>
          <a:lstStyle/>
          <a:p>
            <a:r>
              <a:rPr lang="en-US" sz="4000"/>
              <a:t>Chemical Safety and Climate Change</a:t>
            </a:r>
          </a:p>
        </p:txBody>
      </p:sp>
      <p:sp>
        <p:nvSpPr>
          <p:cNvPr id="3" name="Content Placeholder 2">
            <a:extLst>
              <a:ext uri="{FF2B5EF4-FFF2-40B4-BE49-F238E27FC236}">
                <a16:creationId xmlns:a16="http://schemas.microsoft.com/office/drawing/2014/main" id="{746947D4-E3AB-53D0-0340-23220FE0B630}"/>
              </a:ext>
            </a:extLst>
          </p:cNvPr>
          <p:cNvSpPr>
            <a:spLocks noGrp="1"/>
          </p:cNvSpPr>
          <p:nvPr>
            <p:ph idx="1"/>
          </p:nvPr>
        </p:nvSpPr>
        <p:spPr>
          <a:xfrm>
            <a:off x="757177" y="1408414"/>
            <a:ext cx="10515600" cy="5084461"/>
          </a:xfrm>
        </p:spPr>
        <p:txBody>
          <a:bodyPr/>
          <a:lstStyle/>
          <a:p>
            <a:pPr marL="0" indent="0">
              <a:buNone/>
            </a:pPr>
            <a:r>
              <a:rPr lang="en-US" b="1"/>
              <a:t>Building on the momentum from last year’s table-top exercises, OTA goals are:</a:t>
            </a:r>
          </a:p>
          <a:p>
            <a:pPr lvl="1"/>
            <a:r>
              <a:rPr lang="en-US"/>
              <a:t>Promoting OTA as a resource to help companies prepare for chemical safety related emergencies</a:t>
            </a:r>
          </a:p>
          <a:p>
            <a:pPr lvl="1"/>
            <a:r>
              <a:rPr lang="en-US"/>
              <a:t>Raising awareness of external regulatory requirements related to emergency preparedness and provide tools to help companies plan</a:t>
            </a:r>
          </a:p>
          <a:p>
            <a:pPr lvl="1"/>
            <a:r>
              <a:rPr lang="en-US"/>
              <a:t>Developing a targeted outreach campaign to companies covered under the federal Risk Management Plan (RMP) program</a:t>
            </a:r>
          </a:p>
          <a:p>
            <a:pPr lvl="1"/>
            <a:r>
              <a:rPr lang="en-US"/>
              <a:t>Updating resources on </a:t>
            </a:r>
            <a:r>
              <a:rPr lang="en-US">
                <a:hlinkClick r:id="rId3"/>
              </a:rPr>
              <a:t>OTA’s Chemical Safety and Climate webpage</a:t>
            </a:r>
            <a:r>
              <a:rPr lang="en-US"/>
              <a:t> and releasing an updated and digitally accessible </a:t>
            </a:r>
            <a:r>
              <a:rPr lang="en-US">
                <a:hlinkClick r:id="rId4"/>
              </a:rPr>
              <a:t>Chemical Safety and Climate Vulnerability mapping tool</a:t>
            </a:r>
            <a:endParaRPr lang="en-US"/>
          </a:p>
          <a:p>
            <a:pPr lvl="1"/>
            <a:endParaRPr lang="en-US"/>
          </a:p>
        </p:txBody>
      </p:sp>
    </p:spTree>
    <p:extLst>
      <p:ext uri="{BB962C8B-B14F-4D97-AF65-F5344CB8AC3E}">
        <p14:creationId xmlns:p14="http://schemas.microsoft.com/office/powerpoint/2010/main" val="11782847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0C6AA-22AB-BC87-5730-1F478DA8AB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34F771-B29F-33D3-4D27-E01A41122050}"/>
              </a:ext>
            </a:extLst>
          </p:cNvPr>
          <p:cNvSpPr>
            <a:spLocks noGrp="1"/>
          </p:cNvSpPr>
          <p:nvPr>
            <p:ph type="title"/>
          </p:nvPr>
        </p:nvSpPr>
        <p:spPr/>
        <p:txBody>
          <a:bodyPr/>
          <a:lstStyle/>
          <a:p>
            <a:r>
              <a:rPr lang="en-US"/>
              <a:t>OTA Spring Intern</a:t>
            </a:r>
          </a:p>
        </p:txBody>
      </p:sp>
      <p:sp>
        <p:nvSpPr>
          <p:cNvPr id="3" name="Content Placeholder 2">
            <a:extLst>
              <a:ext uri="{FF2B5EF4-FFF2-40B4-BE49-F238E27FC236}">
                <a16:creationId xmlns:a16="http://schemas.microsoft.com/office/drawing/2014/main" id="{5D6BB439-5EED-628A-867C-63D383B09321}"/>
              </a:ext>
            </a:extLst>
          </p:cNvPr>
          <p:cNvSpPr>
            <a:spLocks noGrp="1"/>
          </p:cNvSpPr>
          <p:nvPr>
            <p:ph idx="1"/>
          </p:nvPr>
        </p:nvSpPr>
        <p:spPr>
          <a:xfrm>
            <a:off x="838200" y="1467947"/>
            <a:ext cx="7481835" cy="5137817"/>
          </a:xfrm>
        </p:spPr>
        <p:txBody>
          <a:bodyPr/>
          <a:lstStyle/>
          <a:p>
            <a:r>
              <a:rPr lang="en-US"/>
              <a:t>Laura Reinoso-Graham, Spring 2026 Environmental Justice and Toxics Use Reduction Intern</a:t>
            </a:r>
          </a:p>
          <a:p>
            <a:r>
              <a:rPr lang="en-US"/>
              <a:t>Assisted with OTA’s environmental justice outreach</a:t>
            </a:r>
          </a:p>
          <a:p>
            <a:pPr lvl="1"/>
            <a:r>
              <a:rPr lang="en-US" sz="2800"/>
              <a:t>Developing website content</a:t>
            </a:r>
          </a:p>
          <a:p>
            <a:pPr lvl="1"/>
            <a:r>
              <a:rPr lang="en-US" sz="2800"/>
              <a:t>Updating GIS mapping tools</a:t>
            </a:r>
          </a:p>
          <a:p>
            <a:pPr lvl="1"/>
            <a:r>
              <a:rPr lang="en-US" sz="2800"/>
              <a:t>Supporting an outreach campaign promoting </a:t>
            </a:r>
            <a:r>
              <a:rPr lang="en-US" sz="2800">
                <a:hlinkClick r:id="rId3"/>
              </a:rPr>
              <a:t>OTA’s refreshed </a:t>
            </a:r>
            <a:r>
              <a:rPr lang="en-US" sz="2800" b="1">
                <a:hlinkClick r:id="rId3"/>
              </a:rPr>
              <a:t>Right From The Start Program</a:t>
            </a:r>
            <a:r>
              <a:rPr lang="en-US" sz="2800">
                <a:hlinkClick r:id="rId3"/>
              </a:rPr>
              <a:t> webpage</a:t>
            </a:r>
            <a:endParaRPr lang="en-US" sz="2800"/>
          </a:p>
        </p:txBody>
      </p:sp>
      <p:pic>
        <p:nvPicPr>
          <p:cNvPr id="4" name="Picture 3" descr="Picture of a young adult woman with long hair smiling at the camera.">
            <a:extLst>
              <a:ext uri="{FF2B5EF4-FFF2-40B4-BE49-F238E27FC236}">
                <a16:creationId xmlns:a16="http://schemas.microsoft.com/office/drawing/2014/main" id="{38124D65-CAF2-870D-A170-A03D501EAEA3}"/>
              </a:ext>
            </a:extLst>
          </p:cNvPr>
          <p:cNvPicPr>
            <a:picLocks noChangeAspect="1"/>
          </p:cNvPicPr>
          <p:nvPr/>
        </p:nvPicPr>
        <p:blipFill>
          <a:blip r:embed="rId4"/>
          <a:stretch>
            <a:fillRect/>
          </a:stretch>
        </p:blipFill>
        <p:spPr>
          <a:xfrm>
            <a:off x="8158025" y="1690687"/>
            <a:ext cx="2912817" cy="3881437"/>
          </a:xfrm>
          <a:prstGeom prst="rect">
            <a:avLst/>
          </a:prstGeom>
        </p:spPr>
      </p:pic>
    </p:spTree>
    <p:extLst>
      <p:ext uri="{BB962C8B-B14F-4D97-AF65-F5344CB8AC3E}">
        <p14:creationId xmlns:p14="http://schemas.microsoft.com/office/powerpoint/2010/main" val="4937093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38F44-DF2D-A43F-9F4E-AF037E54A4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7D61C8-6B54-DE9A-E2D3-91FC15AB1F69}"/>
              </a:ext>
            </a:extLst>
          </p:cNvPr>
          <p:cNvSpPr>
            <a:spLocks noGrp="1"/>
          </p:cNvSpPr>
          <p:nvPr>
            <p:ph type="title"/>
          </p:nvPr>
        </p:nvSpPr>
        <p:spPr>
          <a:xfrm>
            <a:off x="459129" y="365126"/>
            <a:ext cx="10515600" cy="896516"/>
          </a:xfrm>
        </p:spPr>
        <p:txBody>
          <a:bodyPr/>
          <a:lstStyle/>
          <a:p>
            <a:r>
              <a:rPr lang="en-US"/>
              <a:t>Environmental Justice (EJ)</a:t>
            </a:r>
          </a:p>
        </p:txBody>
      </p:sp>
      <p:sp>
        <p:nvSpPr>
          <p:cNvPr id="3" name="Content Placeholder 2">
            <a:extLst>
              <a:ext uri="{FF2B5EF4-FFF2-40B4-BE49-F238E27FC236}">
                <a16:creationId xmlns:a16="http://schemas.microsoft.com/office/drawing/2014/main" id="{EC3C8124-1C9C-C411-A073-662C4E44B1BB}"/>
              </a:ext>
            </a:extLst>
          </p:cNvPr>
          <p:cNvSpPr>
            <a:spLocks noGrp="1"/>
          </p:cNvSpPr>
          <p:nvPr>
            <p:ph idx="1"/>
          </p:nvPr>
        </p:nvSpPr>
        <p:spPr>
          <a:xfrm>
            <a:off x="459129" y="1261642"/>
            <a:ext cx="11273741" cy="5416950"/>
          </a:xfrm>
        </p:spPr>
        <p:txBody>
          <a:bodyPr/>
          <a:lstStyle/>
          <a:p>
            <a:r>
              <a:rPr lang="en-US"/>
              <a:t>Revitalization of OTA’s Right from the Start Program (RFTS)</a:t>
            </a:r>
          </a:p>
          <a:p>
            <a:pPr lvl="1"/>
            <a:r>
              <a:rPr lang="en-US"/>
              <a:t>New </a:t>
            </a:r>
            <a:r>
              <a:rPr lang="en-US">
                <a:hlinkClick r:id="rId3"/>
              </a:rPr>
              <a:t>RFTS website homepage </a:t>
            </a:r>
            <a:r>
              <a:rPr lang="en-US"/>
              <a:t>and </a:t>
            </a:r>
            <a:r>
              <a:rPr lang="en-US">
                <a:hlinkClick r:id="rId4"/>
              </a:rPr>
              <a:t>RFTS case studies</a:t>
            </a:r>
            <a:r>
              <a:rPr lang="en-US"/>
              <a:t> </a:t>
            </a:r>
          </a:p>
          <a:p>
            <a:pPr lvl="1"/>
            <a:r>
              <a:rPr lang="en-US"/>
              <a:t>Outreach materials featuring resources and new banner for events</a:t>
            </a:r>
          </a:p>
          <a:p>
            <a:pPr lvl="1"/>
            <a:r>
              <a:rPr lang="en-US"/>
              <a:t>Prioritizing new and expanding facilities with an EJ lens</a:t>
            </a:r>
          </a:p>
          <a:p>
            <a:r>
              <a:rPr lang="en-US"/>
              <a:t>Looking ahead to OTA EJ strategy and metrics update</a:t>
            </a:r>
          </a:p>
          <a:p>
            <a:pPr lvl="1"/>
            <a:r>
              <a:rPr lang="en-US"/>
              <a:t>Incorporating </a:t>
            </a:r>
            <a:r>
              <a:rPr lang="en-US">
                <a:hlinkClick r:id="rId5"/>
              </a:rPr>
              <a:t>updated interactive EJ maps available from EEA</a:t>
            </a:r>
            <a:r>
              <a:rPr lang="en-US"/>
              <a:t>, </a:t>
            </a:r>
            <a:r>
              <a:rPr lang="en-US">
                <a:hlinkClick r:id="rId6"/>
              </a:rPr>
              <a:t>new </a:t>
            </a:r>
            <a:r>
              <a:rPr lang="en-US" err="1">
                <a:hlinkClick r:id="rId6"/>
              </a:rPr>
              <a:t>MassEnviroScreen</a:t>
            </a:r>
            <a:r>
              <a:rPr lang="en-US">
                <a:hlinkClick r:id="rId6"/>
              </a:rPr>
              <a:t> Tool</a:t>
            </a:r>
            <a:r>
              <a:rPr lang="en-US"/>
              <a:t> and Burdened Area definition</a:t>
            </a:r>
          </a:p>
          <a:p>
            <a:r>
              <a:rPr lang="en-US"/>
              <a:t>Executive Office of Energy and Environmental Affairs (EEA) </a:t>
            </a:r>
            <a:r>
              <a:rPr lang="en-US">
                <a:hlinkClick r:id="rId7"/>
              </a:rPr>
              <a:t>Language Access Plan (LAP) Update</a:t>
            </a:r>
            <a:endParaRPr lang="en-US"/>
          </a:p>
          <a:p>
            <a:pPr lvl="1"/>
            <a:r>
              <a:rPr lang="en-US"/>
              <a:t>New topics include artificial intelligence and language translation, and meaningful access for people with disabilities</a:t>
            </a:r>
          </a:p>
          <a:p>
            <a:pPr lvl="1"/>
            <a:endParaRPr lang="en-US"/>
          </a:p>
          <a:p>
            <a:endParaRPr lang="en-US"/>
          </a:p>
        </p:txBody>
      </p:sp>
    </p:spTree>
    <p:extLst>
      <p:ext uri="{BB962C8B-B14F-4D97-AF65-F5344CB8AC3E}">
        <p14:creationId xmlns:p14="http://schemas.microsoft.com/office/powerpoint/2010/main" val="421462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F1CB3-0A4F-9AF2-6FE6-B5238C37A1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8F7DED-A28E-A489-3C9A-350F9943FE43}"/>
              </a:ext>
            </a:extLst>
          </p:cNvPr>
          <p:cNvSpPr>
            <a:spLocks noGrp="1"/>
          </p:cNvSpPr>
          <p:nvPr>
            <p:ph type="title"/>
          </p:nvPr>
        </p:nvSpPr>
        <p:spPr/>
        <p:txBody>
          <a:bodyPr/>
          <a:lstStyle/>
          <a:p>
            <a:r>
              <a:rPr lang="en-US"/>
              <a:t>OTA Communications</a:t>
            </a:r>
          </a:p>
        </p:txBody>
      </p:sp>
      <p:sp>
        <p:nvSpPr>
          <p:cNvPr id="3" name="Content Placeholder 2">
            <a:extLst>
              <a:ext uri="{FF2B5EF4-FFF2-40B4-BE49-F238E27FC236}">
                <a16:creationId xmlns:a16="http://schemas.microsoft.com/office/drawing/2014/main" id="{F5428961-0D88-A843-6108-3F25A2427FB7}"/>
              </a:ext>
            </a:extLst>
          </p:cNvPr>
          <p:cNvSpPr>
            <a:spLocks noGrp="1"/>
          </p:cNvSpPr>
          <p:nvPr>
            <p:ph idx="1"/>
          </p:nvPr>
        </p:nvSpPr>
        <p:spPr>
          <a:xfrm>
            <a:off x="566390" y="1565938"/>
            <a:ext cx="10515600" cy="530616"/>
          </a:xfrm>
        </p:spPr>
        <p:txBody>
          <a:bodyPr/>
          <a:lstStyle/>
          <a:p>
            <a:pPr marL="0" indent="0">
              <a:buNone/>
            </a:pPr>
            <a:r>
              <a:rPr lang="en-US"/>
              <a:t>In case you missed it: OTA’s last three newsletters</a:t>
            </a:r>
            <a:endParaRPr lang="en-US">
              <a:solidFill>
                <a:schemeClr val="bg1"/>
              </a:solidFill>
            </a:endParaRPr>
          </a:p>
        </p:txBody>
      </p:sp>
      <p:pic>
        <p:nvPicPr>
          <p:cNvPr id="11" name="Picture 10" descr="Screenshot of OTA Winter 2026 newsletter, with a featured article on PFAS Tracking and Reporting. A link to the full text is embedded in the image.">
            <a:hlinkClick r:id="rId3"/>
            <a:extLst>
              <a:ext uri="{FF2B5EF4-FFF2-40B4-BE49-F238E27FC236}">
                <a16:creationId xmlns:a16="http://schemas.microsoft.com/office/drawing/2014/main" id="{623978F3-AEB5-FEEE-1F5C-412128FE3991}"/>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566390" y="2279002"/>
            <a:ext cx="3416440" cy="2117962"/>
          </a:xfrm>
          <a:prstGeom prst="rect">
            <a:avLst/>
          </a:prstGeom>
          <a:effectLst>
            <a:outerShdw blurRad="63500" sx="101000" sy="101000" algn="ctr" rotWithShape="0">
              <a:prstClr val="black">
                <a:alpha val="20000"/>
              </a:prstClr>
            </a:outerShdw>
          </a:effectLst>
        </p:spPr>
      </p:pic>
      <p:pic>
        <p:nvPicPr>
          <p:cNvPr id="7" name="Picture 6" descr="Screenshot of OTA Spring 2026 newsletter, with a featured article on Upcoming TURA Reporting Trainings. A link to the full text is embedded in the image.">
            <a:hlinkClick r:id="rId5"/>
            <a:extLst>
              <a:ext uri="{FF2B5EF4-FFF2-40B4-BE49-F238E27FC236}">
                <a16:creationId xmlns:a16="http://schemas.microsoft.com/office/drawing/2014/main" id="{0E7AD142-4C94-AF1C-457F-67EB1A27BB38}"/>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4251875" y="2279002"/>
            <a:ext cx="3416440" cy="1907657"/>
          </a:xfrm>
          <a:prstGeom prst="rect">
            <a:avLst/>
          </a:prstGeom>
          <a:effectLst>
            <a:outerShdw blurRad="63500" sx="101000" sy="101000" algn="ctr" rotWithShape="0">
              <a:prstClr val="black">
                <a:alpha val="20000"/>
              </a:prstClr>
            </a:outerShdw>
          </a:effectLst>
        </p:spPr>
      </p:pic>
      <p:pic>
        <p:nvPicPr>
          <p:cNvPr id="5" name="Picture 4" descr="Screenshot of OTA Summer 2026 newsletter, with a featured article on Right From The Start: Greener Operations for New and Expanding Businesses. A link to the full text is embedded in the image.">
            <a:hlinkClick r:id="rId7"/>
            <a:extLst>
              <a:ext uri="{FF2B5EF4-FFF2-40B4-BE49-F238E27FC236}">
                <a16:creationId xmlns:a16="http://schemas.microsoft.com/office/drawing/2014/main" id="{21265634-5D80-E2FC-2DB3-6375566F6B4C}"/>
              </a:ext>
              <a:ext uri="{C183D7F6-B498-43B3-948B-1728B52AA6E4}">
                <adec:decorative xmlns:adec="http://schemas.microsoft.com/office/drawing/2017/decorative" val="0"/>
              </a:ext>
            </a:extLst>
          </p:cNvPr>
          <p:cNvPicPr>
            <a:picLocks noChangeAspect="1"/>
          </p:cNvPicPr>
          <p:nvPr/>
        </p:nvPicPr>
        <p:blipFill>
          <a:blip r:embed="rId8"/>
          <a:srcRect l="1036" t="569" r="1" b="40594"/>
          <a:stretch>
            <a:fillRect/>
          </a:stretch>
        </p:blipFill>
        <p:spPr>
          <a:xfrm>
            <a:off x="7937360" y="2279002"/>
            <a:ext cx="3416440" cy="2292709"/>
          </a:xfrm>
          <a:prstGeom prst="rect">
            <a:avLst/>
          </a:prstGeom>
          <a:effectLst>
            <a:outerShdw blurRad="63500" sx="101000" sy="101000" algn="ctr" rotWithShape="0">
              <a:prstClr val="black">
                <a:alpha val="20000"/>
              </a:prstClr>
            </a:outerShdw>
          </a:effectLst>
        </p:spPr>
      </p:pic>
      <p:sp>
        <p:nvSpPr>
          <p:cNvPr id="4" name="TextBox 3">
            <a:extLst>
              <a:ext uri="{FF2B5EF4-FFF2-40B4-BE49-F238E27FC236}">
                <a16:creationId xmlns:a16="http://schemas.microsoft.com/office/drawing/2014/main" id="{182F1FBE-D24E-770F-2ABE-3E2833E49E6F}"/>
              </a:ext>
            </a:extLst>
          </p:cNvPr>
          <p:cNvSpPr txBox="1"/>
          <p:nvPr/>
        </p:nvSpPr>
        <p:spPr>
          <a:xfrm>
            <a:off x="566390" y="4693865"/>
            <a:ext cx="10412361" cy="523220"/>
          </a:xfrm>
          <a:prstGeom prst="rect">
            <a:avLst/>
          </a:prstGeom>
          <a:noFill/>
        </p:spPr>
        <p:txBody>
          <a:bodyPr wrap="square" rtlCol="0">
            <a:spAutoFit/>
          </a:bodyPr>
          <a:lstStyle/>
          <a:p>
            <a:r>
              <a:rPr lang="en-US" sz="2800"/>
              <a:t>Are you following </a:t>
            </a:r>
            <a:r>
              <a:rPr lang="en-US" sz="2800">
                <a:hlinkClick r:id="rId9"/>
              </a:rPr>
              <a:t>OTA’s LinkedIn</a:t>
            </a:r>
            <a:r>
              <a:rPr lang="en-US" sz="2800"/>
              <a:t>?</a:t>
            </a:r>
          </a:p>
        </p:txBody>
      </p:sp>
      <p:pic>
        <p:nvPicPr>
          <p:cNvPr id="15" name="Picture 14" descr="Header for OTA's LinkedIn profile, featuring OTA's logo and the title &quot;Massachusetts Office of Technical Assistance (OTA): Free, confidential technical assistance with toxics reduction and resource conservation&quot;">
            <a:hlinkClick r:id="rId9"/>
            <a:extLst>
              <a:ext uri="{FF2B5EF4-FFF2-40B4-BE49-F238E27FC236}">
                <a16:creationId xmlns:a16="http://schemas.microsoft.com/office/drawing/2014/main" id="{508D2598-F296-95DD-6979-D4DAB8DC5517}"/>
              </a:ext>
            </a:extLst>
          </p:cNvPr>
          <p:cNvPicPr>
            <a:picLocks noChangeAspect="1"/>
          </p:cNvPicPr>
          <p:nvPr/>
        </p:nvPicPr>
        <p:blipFill>
          <a:blip r:embed="rId10"/>
          <a:srcRect t="31933"/>
          <a:stretch>
            <a:fillRect/>
          </a:stretch>
        </p:blipFill>
        <p:spPr>
          <a:xfrm>
            <a:off x="3435879" y="5513987"/>
            <a:ext cx="4734371" cy="1146111"/>
          </a:xfrm>
          <a:prstGeom prst="rect">
            <a:avLst/>
          </a:prstGeom>
          <a:effectLst>
            <a:outerShdw blurRad="63500" sx="101000" sy="101000" algn="ctr" rotWithShape="0">
              <a:prstClr val="black">
                <a:alpha val="20000"/>
              </a:prstClr>
            </a:outerShdw>
          </a:effectLst>
        </p:spPr>
      </p:pic>
    </p:spTree>
    <p:extLst>
      <p:ext uri="{BB962C8B-B14F-4D97-AF65-F5344CB8AC3E}">
        <p14:creationId xmlns:p14="http://schemas.microsoft.com/office/powerpoint/2010/main" val="30265151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D1993-D446-FB53-1391-0F89A93F83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4A5F2F-D46B-70FB-0033-9A392C320CAF}"/>
              </a:ext>
            </a:extLst>
          </p:cNvPr>
          <p:cNvSpPr>
            <a:spLocks noGrp="1"/>
          </p:cNvSpPr>
          <p:nvPr>
            <p:ph type="title"/>
          </p:nvPr>
        </p:nvSpPr>
        <p:spPr>
          <a:xfrm>
            <a:off x="3278659" y="2218638"/>
            <a:ext cx="5469925" cy="1325563"/>
          </a:xfrm>
        </p:spPr>
        <p:txBody>
          <a:bodyPr/>
          <a:lstStyle/>
          <a:p>
            <a:r>
              <a:rPr lang="en-US">
                <a:solidFill>
                  <a:schemeClr val="accent1"/>
                </a:solidFill>
              </a:rPr>
              <a:t>MassDEP </a:t>
            </a:r>
            <a:br>
              <a:rPr lang="en-US">
                <a:solidFill>
                  <a:schemeClr val="accent1"/>
                </a:solidFill>
              </a:rPr>
            </a:br>
            <a:r>
              <a:rPr lang="en-US">
                <a:solidFill>
                  <a:schemeClr val="accent1"/>
                </a:solidFill>
              </a:rPr>
              <a:t>Program Update</a:t>
            </a:r>
          </a:p>
        </p:txBody>
      </p:sp>
    </p:spTree>
    <p:extLst>
      <p:ext uri="{BB962C8B-B14F-4D97-AF65-F5344CB8AC3E}">
        <p14:creationId xmlns:p14="http://schemas.microsoft.com/office/powerpoint/2010/main" val="12290202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064CD-05FF-7808-93CE-8594FF220C1F}"/>
              </a:ext>
            </a:extLst>
          </p:cNvPr>
          <p:cNvSpPr>
            <a:spLocks noGrp="1"/>
          </p:cNvSpPr>
          <p:nvPr>
            <p:ph type="title"/>
          </p:nvPr>
        </p:nvSpPr>
        <p:spPr/>
        <p:txBody>
          <a:bodyPr>
            <a:normAutofit fontScale="90000"/>
          </a:bodyPr>
          <a:lstStyle/>
          <a:p>
            <a:r>
              <a:rPr lang="en-US" sz="3600" b="1">
                <a:hlinkClick r:id="rId3">
                  <a:extLst>
                    <a:ext uri="{A12FA001-AC4F-418D-AE19-62706E023703}">
                      <ahyp:hlinkClr xmlns:ahyp="http://schemas.microsoft.com/office/drawing/2018/hyperlinkcolor" val="tx"/>
                    </a:ext>
                  </a:extLst>
                </a:hlinkClick>
              </a:rPr>
              <a:t>RY2024 TURA Information Release</a:t>
            </a:r>
            <a:br>
              <a:rPr lang="en-US" sz="3600" b="1"/>
            </a:br>
            <a:r>
              <a:rPr lang="en-US" sz="3600" b="1"/>
              <a:t>Core Group Progress – Production Adjusted Total Use</a:t>
            </a:r>
          </a:p>
        </p:txBody>
      </p:sp>
      <p:graphicFrame>
        <p:nvGraphicFramePr>
          <p:cNvPr id="12" name="Chart 11" descr="Bar chart showing total use of toxic substances from 2007 to 2024, adjusted for changes in overall production value both with and without styrolution. There is a downward trend in total use when styrolution is included, just under 800 million pounds of chemicals were used in 2007 (without Styrolution this number drops to around 650 million pounds). In 2024, approximately 225 million pounds were used.">
            <a:extLst>
              <a:ext uri="{FF2B5EF4-FFF2-40B4-BE49-F238E27FC236}">
                <a16:creationId xmlns:a16="http://schemas.microsoft.com/office/drawing/2014/main" id="{C515828A-1121-BC43-BA2B-B3ECC5F67C39}"/>
              </a:ext>
            </a:extLst>
          </p:cNvPr>
          <p:cNvGraphicFramePr/>
          <p:nvPr>
            <p:extLst>
              <p:ext uri="{D42A27DB-BD31-4B8C-83A1-F6EECF244321}">
                <p14:modId xmlns:p14="http://schemas.microsoft.com/office/powerpoint/2010/main" val="883706244"/>
              </p:ext>
            </p:extLst>
          </p:nvPr>
        </p:nvGraphicFramePr>
        <p:xfrm>
          <a:off x="229569" y="1524001"/>
          <a:ext cx="11044984" cy="470306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121341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EF02B-CBBB-8D1B-19CE-6367434F0FC8}"/>
              </a:ext>
            </a:extLst>
          </p:cNvPr>
          <p:cNvSpPr>
            <a:spLocks noGrp="1"/>
          </p:cNvSpPr>
          <p:nvPr>
            <p:ph type="title"/>
          </p:nvPr>
        </p:nvSpPr>
        <p:spPr/>
        <p:txBody>
          <a:bodyPr>
            <a:normAutofit/>
          </a:bodyPr>
          <a:lstStyle/>
          <a:p>
            <a:r>
              <a:rPr lang="en-US" sz="3600" b="1"/>
              <a:t>RY2024 Enforcement</a:t>
            </a:r>
          </a:p>
        </p:txBody>
      </p:sp>
      <p:sp>
        <p:nvSpPr>
          <p:cNvPr id="3" name="Content Placeholder 2">
            <a:extLst>
              <a:ext uri="{FF2B5EF4-FFF2-40B4-BE49-F238E27FC236}">
                <a16:creationId xmlns:a16="http://schemas.microsoft.com/office/drawing/2014/main" id="{8A486E83-4597-D3DF-7F48-2459204208B4}"/>
              </a:ext>
            </a:extLst>
          </p:cNvPr>
          <p:cNvSpPr>
            <a:spLocks noGrp="1"/>
          </p:cNvSpPr>
          <p:nvPr>
            <p:ph idx="1"/>
          </p:nvPr>
        </p:nvSpPr>
        <p:spPr>
          <a:xfrm>
            <a:off x="564073" y="1690688"/>
            <a:ext cx="10515600" cy="4297680"/>
          </a:xfrm>
        </p:spPr>
        <p:txBody>
          <a:bodyPr/>
          <a:lstStyle/>
          <a:p>
            <a:pPr marL="0" indent="0">
              <a:buNone/>
            </a:pPr>
            <a:r>
              <a:rPr lang="en-US" sz="2400">
                <a:latin typeface="Segoe UI"/>
                <a:cs typeface="Segoe UI"/>
              </a:rPr>
              <a:t>MassDEP issued both Notices of Noncompliance (NON) and Reporting Penalty Assessment Notice (RPAN) enforcement tied to RY2024 Reports.</a:t>
            </a:r>
          </a:p>
          <a:p>
            <a:pPr lvl="1" indent="-182245"/>
            <a:r>
              <a:rPr lang="en-US">
                <a:latin typeface="Segoe UI"/>
                <a:cs typeface="Segoe UI"/>
              </a:rPr>
              <a:t>13 NONs for Failure to File a TURA Report</a:t>
            </a:r>
          </a:p>
          <a:p>
            <a:pPr lvl="1" indent="-182245"/>
            <a:r>
              <a:rPr lang="en-US">
                <a:latin typeface="Segoe UI"/>
                <a:cs typeface="Segoe UI"/>
              </a:rPr>
              <a:t>2 RPANs for Pattern of Noncompliance in failing to file a TURA Report</a:t>
            </a:r>
          </a:p>
          <a:p>
            <a:pPr lvl="1" indent="-182245"/>
            <a:r>
              <a:rPr lang="en-US">
                <a:latin typeface="Segoe UI"/>
                <a:cs typeface="Segoe UI"/>
              </a:rPr>
              <a:t>7 NONs for Failure to Respond to QA/QC Outreach</a:t>
            </a:r>
          </a:p>
          <a:p>
            <a:pPr lvl="1" indent="-182245"/>
            <a:r>
              <a:rPr lang="en-US">
                <a:latin typeface="Segoe UI"/>
                <a:cs typeface="Segoe UI"/>
              </a:rPr>
              <a:t>2 NONs for Incorrect Reporting of a Chemical</a:t>
            </a:r>
          </a:p>
          <a:p>
            <a:pPr lvl="1" indent="-182245"/>
            <a:r>
              <a:rPr lang="en-US">
                <a:latin typeface="Segoe UI"/>
                <a:cs typeface="Segoe UI"/>
              </a:rPr>
              <a:t>1 NON resulted from a Plan Desk Audit and follow-up Inspection</a:t>
            </a:r>
          </a:p>
          <a:p>
            <a:pPr lvl="1" indent="-182245"/>
            <a:r>
              <a:rPr lang="en-US">
                <a:latin typeface="Segoe UI"/>
                <a:cs typeface="Segoe UI"/>
              </a:rPr>
              <a:t>3 NON’s for TUR Planners</a:t>
            </a:r>
          </a:p>
          <a:p>
            <a:pPr marL="274320" lvl="1" indent="0">
              <a:buNone/>
            </a:pPr>
            <a:endParaRPr lang="en-US" sz="2800"/>
          </a:p>
        </p:txBody>
      </p:sp>
      <p:pic>
        <p:nvPicPr>
          <p:cNvPr id="5" name="Picture 4" descr="MassDEP logo, white leaf on a green background">
            <a:extLst>
              <a:ext uri="{FF2B5EF4-FFF2-40B4-BE49-F238E27FC236}">
                <a16:creationId xmlns:a16="http://schemas.microsoft.com/office/drawing/2014/main" id="{433FA05C-B510-A04B-603E-D5F6D1C3E7DB}"/>
              </a:ext>
            </a:extLst>
          </p:cNvPr>
          <p:cNvPicPr>
            <a:picLocks noChangeAspect="1"/>
          </p:cNvPicPr>
          <p:nvPr/>
        </p:nvPicPr>
        <p:blipFill>
          <a:blip r:embed="rId3"/>
          <a:stretch>
            <a:fillRect/>
          </a:stretch>
        </p:blipFill>
        <p:spPr>
          <a:xfrm>
            <a:off x="10302821" y="431855"/>
            <a:ext cx="1553705" cy="2004882"/>
          </a:xfrm>
          <a:prstGeom prst="rect">
            <a:avLst/>
          </a:prstGeom>
        </p:spPr>
      </p:pic>
    </p:spTree>
    <p:extLst>
      <p:ext uri="{BB962C8B-B14F-4D97-AF65-F5344CB8AC3E}">
        <p14:creationId xmlns:p14="http://schemas.microsoft.com/office/powerpoint/2010/main" val="39343385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2F0C4-CFFA-312E-5693-A94BF2480DF6}"/>
              </a:ext>
            </a:extLst>
          </p:cNvPr>
          <p:cNvSpPr>
            <a:spLocks noGrp="1"/>
          </p:cNvSpPr>
          <p:nvPr>
            <p:ph type="title"/>
          </p:nvPr>
        </p:nvSpPr>
        <p:spPr/>
        <p:txBody>
          <a:bodyPr>
            <a:normAutofit/>
          </a:bodyPr>
          <a:lstStyle/>
          <a:p>
            <a:r>
              <a:rPr lang="en-US" sz="3600" b="1" kern="0" spc="0">
                <a:ea typeface="Calibri"/>
                <a:cs typeface="Calibri"/>
                <a:sym typeface="Calibri"/>
              </a:rPr>
              <a:t>Reporting</a:t>
            </a:r>
            <a:r>
              <a:rPr lang="en-US" sz="3600" b="1" kern="0" spc="0">
                <a:ea typeface="Calibri"/>
                <a:cs typeface="Calibri"/>
              </a:rPr>
              <a:t> Year 2025</a:t>
            </a:r>
          </a:p>
        </p:txBody>
      </p:sp>
      <p:sp>
        <p:nvSpPr>
          <p:cNvPr id="3" name="Content Placeholder 2">
            <a:extLst>
              <a:ext uri="{FF2B5EF4-FFF2-40B4-BE49-F238E27FC236}">
                <a16:creationId xmlns:a16="http://schemas.microsoft.com/office/drawing/2014/main" id="{3F3B3370-E34F-1660-A568-019AB03EF0B2}"/>
              </a:ext>
            </a:extLst>
          </p:cNvPr>
          <p:cNvSpPr>
            <a:spLocks noGrp="1"/>
          </p:cNvSpPr>
          <p:nvPr>
            <p:ph idx="1"/>
          </p:nvPr>
        </p:nvSpPr>
        <p:spPr>
          <a:xfrm>
            <a:off x="609600" y="1906783"/>
            <a:ext cx="10972800" cy="4498280"/>
          </a:xfrm>
        </p:spPr>
        <p:txBody>
          <a:bodyPr/>
          <a:lstStyle/>
          <a:p>
            <a:pPr marL="800100" lvl="1" indent="-342900">
              <a:spcBef>
                <a:spcPts val="0"/>
              </a:spcBef>
              <a:buClr>
                <a:srgbClr val="000000"/>
              </a:buClr>
              <a:buFont typeface="Arial" panose="020B0604020202020204" pitchFamily="34" charset="0"/>
              <a:buChar char="•"/>
            </a:pPr>
            <a:r>
              <a:rPr lang="en-US">
                <a:solidFill>
                  <a:srgbClr val="000000"/>
                </a:solidFill>
                <a:cs typeface="Segoe UI"/>
              </a:rPr>
              <a:t>RY2025 was a Planning Year. </a:t>
            </a:r>
          </a:p>
          <a:p>
            <a:pPr marL="800100" lvl="1" indent="-342900">
              <a:spcBef>
                <a:spcPts val="0"/>
              </a:spcBef>
              <a:buClr>
                <a:srgbClr val="000000"/>
              </a:buClr>
            </a:pPr>
            <a:r>
              <a:rPr lang="en-US">
                <a:solidFill>
                  <a:srgbClr val="000000"/>
                </a:solidFill>
                <a:cs typeface="Segoe UI"/>
              </a:rPr>
              <a:t>MassDEP staff co-presented at the April 2026 TUR Planner Conference on Process Flow Diagram common errors.</a:t>
            </a:r>
          </a:p>
          <a:p>
            <a:pPr marL="800100" lvl="1" indent="-342900">
              <a:spcBef>
                <a:spcPts val="0"/>
              </a:spcBef>
              <a:buClr>
                <a:srgbClr val="000000"/>
              </a:buClr>
            </a:pPr>
            <a:r>
              <a:rPr lang="en-US">
                <a:solidFill>
                  <a:srgbClr val="000000"/>
                </a:solidFill>
                <a:cs typeface="Segoe UI"/>
              </a:rPr>
              <a:t>MassDEP hosted 4 statewide in-person Reporting and Planning Trainings in collaboration with TURI and OTA in May 2026.</a:t>
            </a:r>
          </a:p>
          <a:p>
            <a:pPr marL="800100" lvl="1" indent="-342900">
              <a:spcBef>
                <a:spcPts val="0"/>
              </a:spcBef>
              <a:buClr>
                <a:srgbClr val="000000"/>
              </a:buClr>
            </a:pPr>
            <a:r>
              <a:rPr lang="en-US">
                <a:solidFill>
                  <a:srgbClr val="000000"/>
                </a:solidFill>
                <a:cs typeface="Segoe UI"/>
              </a:rPr>
              <a:t>Reporting deadline was July 1,</a:t>
            </a:r>
            <a:r>
              <a:rPr lang="en-US" baseline="30000">
                <a:solidFill>
                  <a:srgbClr val="000000"/>
                </a:solidFill>
                <a:cs typeface="Segoe UI"/>
              </a:rPr>
              <a:t> </a:t>
            </a:r>
            <a:r>
              <a:rPr lang="en-US">
                <a:solidFill>
                  <a:srgbClr val="000000"/>
                </a:solidFill>
                <a:cs typeface="Segoe UI"/>
              </a:rPr>
              <a:t>2026.</a:t>
            </a:r>
          </a:p>
          <a:p>
            <a:pPr marL="800100" lvl="1" indent="-342900">
              <a:spcBef>
                <a:spcPts val="0"/>
              </a:spcBef>
              <a:buClr>
                <a:srgbClr val="000000"/>
              </a:buClr>
            </a:pPr>
            <a:r>
              <a:rPr lang="en-US">
                <a:solidFill>
                  <a:srgbClr val="000000"/>
                </a:solidFill>
              </a:rPr>
              <a:t>Program has begun pre-enforcement outreach to filers.</a:t>
            </a:r>
          </a:p>
          <a:p>
            <a:pPr marL="800100" lvl="1" indent="-342900">
              <a:spcBef>
                <a:spcPts val="0"/>
              </a:spcBef>
              <a:buClr>
                <a:srgbClr val="000000"/>
              </a:buClr>
              <a:buFont typeface="Arial" panose="020B0604020202020204" pitchFamily="34" charset="0"/>
              <a:buChar char="•"/>
            </a:pPr>
            <a:r>
              <a:rPr lang="en-US">
                <a:solidFill>
                  <a:srgbClr val="000000"/>
                </a:solidFill>
              </a:rPr>
              <a:t>Anticipate sending out bills for this year in late October.</a:t>
            </a:r>
          </a:p>
          <a:p>
            <a:pPr marL="342900" lvl="1" indent="-342900">
              <a:spcBef>
                <a:spcPts val="0"/>
              </a:spcBef>
              <a:buClr>
                <a:srgbClr val="72A642"/>
              </a:buClr>
              <a:buChar char="•"/>
            </a:pPr>
            <a:endParaRPr lang="en-US">
              <a:solidFill>
                <a:srgbClr val="000000"/>
              </a:solidFill>
            </a:endParaRPr>
          </a:p>
          <a:p>
            <a:pPr marL="274320" lvl="1" indent="-274320">
              <a:lnSpc>
                <a:spcPts val="3690"/>
              </a:lnSpc>
              <a:spcBef>
                <a:spcPts val="0"/>
              </a:spcBef>
              <a:buClr>
                <a:srgbClr val="72A642"/>
              </a:buClr>
            </a:pPr>
            <a:endParaRPr lang="en-US">
              <a:solidFill>
                <a:srgbClr val="000000"/>
              </a:solidFill>
            </a:endParaRPr>
          </a:p>
        </p:txBody>
      </p:sp>
      <p:pic>
        <p:nvPicPr>
          <p:cNvPr id="5" name="Picture 4" descr="MassDEP logo, white leaf on a green background">
            <a:extLst>
              <a:ext uri="{FF2B5EF4-FFF2-40B4-BE49-F238E27FC236}">
                <a16:creationId xmlns:a16="http://schemas.microsoft.com/office/drawing/2014/main" id="{8A767312-B562-0CC6-9D73-E20951F45ABD}"/>
              </a:ext>
            </a:extLst>
          </p:cNvPr>
          <p:cNvPicPr>
            <a:picLocks noChangeAspect="1"/>
          </p:cNvPicPr>
          <p:nvPr/>
        </p:nvPicPr>
        <p:blipFill>
          <a:blip r:embed="rId3"/>
          <a:stretch>
            <a:fillRect/>
          </a:stretch>
        </p:blipFill>
        <p:spPr>
          <a:xfrm>
            <a:off x="10028695" y="452937"/>
            <a:ext cx="1504549" cy="1941451"/>
          </a:xfrm>
          <a:prstGeom prst="rect">
            <a:avLst/>
          </a:prstGeom>
        </p:spPr>
      </p:pic>
    </p:spTree>
    <p:extLst>
      <p:ext uri="{BB962C8B-B14F-4D97-AF65-F5344CB8AC3E}">
        <p14:creationId xmlns:p14="http://schemas.microsoft.com/office/powerpoint/2010/main" val="9179539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498A-5F3F-C149-4D64-73A2882B6CB8}"/>
              </a:ext>
            </a:extLst>
          </p:cNvPr>
          <p:cNvSpPr>
            <a:spLocks noGrp="1"/>
          </p:cNvSpPr>
          <p:nvPr>
            <p:ph type="title"/>
          </p:nvPr>
        </p:nvSpPr>
        <p:spPr/>
        <p:txBody>
          <a:bodyPr>
            <a:normAutofit/>
          </a:bodyPr>
          <a:lstStyle/>
          <a:p>
            <a:r>
              <a:rPr lang="en-US" sz="3600" b="1"/>
              <a:t>FY2026 TURA Billing</a:t>
            </a:r>
          </a:p>
        </p:txBody>
      </p:sp>
      <p:sp>
        <p:nvSpPr>
          <p:cNvPr id="3" name="Content Placeholder 2">
            <a:extLst>
              <a:ext uri="{FF2B5EF4-FFF2-40B4-BE49-F238E27FC236}">
                <a16:creationId xmlns:a16="http://schemas.microsoft.com/office/drawing/2014/main" id="{273A435F-BEE6-FEEF-248B-044D1845A1F1}"/>
              </a:ext>
            </a:extLst>
          </p:cNvPr>
          <p:cNvSpPr>
            <a:spLocks noGrp="1"/>
          </p:cNvSpPr>
          <p:nvPr>
            <p:ph idx="1"/>
          </p:nvPr>
        </p:nvSpPr>
        <p:spPr>
          <a:xfrm>
            <a:off x="609600" y="1152144"/>
            <a:ext cx="10972800" cy="5504688"/>
          </a:xfrm>
        </p:spPr>
        <p:txBody>
          <a:bodyPr vert="horz" lIns="91440" tIns="45720" rIns="91440" bIns="45720" rtlCol="0">
            <a:noAutofit/>
          </a:bodyPr>
          <a:lstStyle/>
          <a:p>
            <a:pPr lvl="1"/>
            <a:endParaRPr lang="en-US" sz="2800">
              <a:latin typeface="Aptos" panose="020B0004020202020204" pitchFamily="34" charset="0"/>
            </a:endParaRPr>
          </a:p>
          <a:p>
            <a:pPr marL="457200" lvl="1" indent="0">
              <a:buNone/>
            </a:pPr>
            <a:r>
              <a:rPr lang="en-US" sz="3600"/>
              <a:t>In FY2026, TURA brought in:</a:t>
            </a:r>
            <a:endParaRPr lang="en-US"/>
          </a:p>
          <a:p>
            <a:pPr marL="457200" lvl="1" indent="0">
              <a:buNone/>
            </a:pPr>
            <a:endParaRPr lang="en-US">
              <a:cs typeface="Segoe UI"/>
            </a:endParaRPr>
          </a:p>
          <a:p>
            <a:pPr lvl="1"/>
            <a:r>
              <a:rPr lang="en-US" sz="3600"/>
              <a:t>$2,543,750 </a:t>
            </a:r>
            <a:r>
              <a:rPr lang="en-US" sz="3600">
                <a:cs typeface="Segoe UI"/>
              </a:rPr>
              <a:t>Annual Compliance Fees</a:t>
            </a:r>
            <a:endParaRPr lang="en-US">
              <a:cs typeface="Segoe UI"/>
            </a:endParaRPr>
          </a:p>
          <a:p>
            <a:pPr lvl="1"/>
            <a:r>
              <a:rPr lang="en-US" sz="3600">
                <a:cs typeface="Segoe UI"/>
              </a:rPr>
              <a:t>$17,675 TURA Planner Fees</a:t>
            </a:r>
            <a:endParaRPr lang="en-US">
              <a:cs typeface="Segoe UI"/>
            </a:endParaRPr>
          </a:p>
        </p:txBody>
      </p:sp>
      <p:pic>
        <p:nvPicPr>
          <p:cNvPr id="7" name="Picture 6" descr="MassDEP logo, white leaf on a green background">
            <a:extLst>
              <a:ext uri="{FF2B5EF4-FFF2-40B4-BE49-F238E27FC236}">
                <a16:creationId xmlns:a16="http://schemas.microsoft.com/office/drawing/2014/main" id="{9D0DE250-0830-FDA1-845A-A97EE7779844}"/>
              </a:ext>
            </a:extLst>
          </p:cNvPr>
          <p:cNvPicPr>
            <a:picLocks noChangeAspect="1"/>
          </p:cNvPicPr>
          <p:nvPr/>
        </p:nvPicPr>
        <p:blipFill>
          <a:blip r:embed="rId3"/>
          <a:stretch>
            <a:fillRect/>
          </a:stretch>
        </p:blipFill>
        <p:spPr>
          <a:xfrm>
            <a:off x="10028695" y="402953"/>
            <a:ext cx="1553705" cy="2004882"/>
          </a:xfrm>
          <a:prstGeom prst="rect">
            <a:avLst/>
          </a:prstGeom>
        </p:spPr>
      </p:pic>
    </p:spTree>
    <p:extLst>
      <p:ext uri="{BB962C8B-B14F-4D97-AF65-F5344CB8AC3E}">
        <p14:creationId xmlns:p14="http://schemas.microsoft.com/office/powerpoint/2010/main" val="11834598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1C24A-8D1B-68E3-F245-4D2FA40AE2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BFDBD2-FCAC-56FF-11A2-1754BB5F989B}"/>
              </a:ext>
            </a:extLst>
          </p:cNvPr>
          <p:cNvSpPr>
            <a:spLocks noGrp="1"/>
          </p:cNvSpPr>
          <p:nvPr>
            <p:ph type="title"/>
          </p:nvPr>
        </p:nvSpPr>
        <p:spPr/>
        <p:txBody>
          <a:bodyPr vert="horz" lIns="91440" tIns="45720" rIns="91440" bIns="45720" rtlCol="0" anchor="ctr">
            <a:normAutofit/>
          </a:bodyPr>
          <a:lstStyle/>
          <a:p>
            <a:r>
              <a:rPr lang="en-US" sz="3200" b="1" kern="0" spc="0">
                <a:ea typeface="Calibri"/>
                <a:cs typeface="Calibri"/>
              </a:rPr>
              <a:t>TUR Planner Certifications/Recertifications</a:t>
            </a:r>
          </a:p>
        </p:txBody>
      </p:sp>
      <p:sp>
        <p:nvSpPr>
          <p:cNvPr id="3" name="Content Placeholder 2">
            <a:extLst>
              <a:ext uri="{FF2B5EF4-FFF2-40B4-BE49-F238E27FC236}">
                <a16:creationId xmlns:a16="http://schemas.microsoft.com/office/drawing/2014/main" id="{50824575-5DD2-80B2-98B1-6B79F5D24808}"/>
              </a:ext>
            </a:extLst>
          </p:cNvPr>
          <p:cNvSpPr>
            <a:spLocks noGrp="1"/>
          </p:cNvSpPr>
          <p:nvPr>
            <p:ph idx="1"/>
          </p:nvPr>
        </p:nvSpPr>
        <p:spPr>
          <a:xfrm>
            <a:off x="609600" y="2327045"/>
            <a:ext cx="11015932" cy="3597836"/>
          </a:xfrm>
        </p:spPr>
        <p:txBody>
          <a:bodyPr/>
          <a:lstStyle/>
          <a:p>
            <a:pPr marL="342900" indent="-342900">
              <a:lnSpc>
                <a:spcPts val="4230"/>
              </a:lnSpc>
              <a:spcBef>
                <a:spcPts val="0"/>
              </a:spcBef>
              <a:buClr>
                <a:srgbClr val="000000"/>
              </a:buClr>
            </a:pPr>
            <a:r>
              <a:rPr lang="en-US">
                <a:solidFill>
                  <a:srgbClr val="000000"/>
                </a:solidFill>
                <a:cs typeface="Segoe UI"/>
              </a:rPr>
              <a:t>Since November 2025, the TURA Program has approved </a:t>
            </a:r>
            <a:r>
              <a:rPr lang="en-US" b="1">
                <a:solidFill>
                  <a:srgbClr val="000000"/>
                </a:solidFill>
                <a:cs typeface="Segoe UI"/>
              </a:rPr>
              <a:t>43</a:t>
            </a:r>
            <a:r>
              <a:rPr lang="en-US">
                <a:solidFill>
                  <a:srgbClr val="000000"/>
                </a:solidFill>
                <a:cs typeface="Segoe UI"/>
              </a:rPr>
              <a:t> General Practice Planners and </a:t>
            </a:r>
            <a:r>
              <a:rPr lang="en-US" b="1">
                <a:solidFill>
                  <a:srgbClr val="000000"/>
                </a:solidFill>
                <a:cs typeface="Segoe UI"/>
              </a:rPr>
              <a:t>24</a:t>
            </a:r>
            <a:r>
              <a:rPr lang="en-US">
                <a:solidFill>
                  <a:srgbClr val="000000"/>
                </a:solidFill>
                <a:cs typeface="Segoe UI"/>
              </a:rPr>
              <a:t> Limited Practice Planners</a:t>
            </a:r>
          </a:p>
          <a:p>
            <a:pPr marL="617855" lvl="1" indent="-342900">
              <a:lnSpc>
                <a:spcPts val="4230"/>
              </a:lnSpc>
              <a:spcBef>
                <a:spcPts val="0"/>
              </a:spcBef>
              <a:buClr>
                <a:srgbClr val="000000"/>
              </a:buClr>
            </a:pPr>
            <a:r>
              <a:rPr lang="en-US" sz="2800" i="1">
                <a:solidFill>
                  <a:srgbClr val="000000"/>
                </a:solidFill>
                <a:cs typeface="Segoe UI"/>
              </a:rPr>
              <a:t>Of these approvals, </a:t>
            </a:r>
            <a:r>
              <a:rPr lang="en-US" sz="2800" b="1" i="1">
                <a:solidFill>
                  <a:srgbClr val="000000"/>
                </a:solidFill>
                <a:cs typeface="Segoe UI"/>
              </a:rPr>
              <a:t>4</a:t>
            </a:r>
            <a:r>
              <a:rPr lang="en-US" sz="2800" i="1">
                <a:solidFill>
                  <a:srgbClr val="000000"/>
                </a:solidFill>
                <a:cs typeface="Segoe UI"/>
              </a:rPr>
              <a:t> were </a:t>
            </a:r>
            <a:r>
              <a:rPr lang="en-US" sz="2800" b="1" i="1">
                <a:solidFill>
                  <a:srgbClr val="000000"/>
                </a:solidFill>
                <a:cs typeface="Segoe UI"/>
              </a:rPr>
              <a:t>new</a:t>
            </a:r>
            <a:r>
              <a:rPr lang="en-US" sz="2800" i="1">
                <a:solidFill>
                  <a:srgbClr val="000000"/>
                </a:solidFill>
                <a:cs typeface="Segoe UI"/>
              </a:rPr>
              <a:t> General Practice Planners and </a:t>
            </a:r>
            <a:r>
              <a:rPr lang="en-US" sz="2800" b="1" i="1">
                <a:solidFill>
                  <a:srgbClr val="000000"/>
                </a:solidFill>
                <a:cs typeface="Segoe UI"/>
              </a:rPr>
              <a:t>11 </a:t>
            </a:r>
            <a:r>
              <a:rPr lang="en-US" sz="2800" i="1">
                <a:solidFill>
                  <a:srgbClr val="000000"/>
                </a:solidFill>
                <a:cs typeface="Segoe UI"/>
              </a:rPr>
              <a:t>were </a:t>
            </a:r>
            <a:r>
              <a:rPr lang="en-US" sz="2800" b="1" i="1">
                <a:solidFill>
                  <a:srgbClr val="000000"/>
                </a:solidFill>
                <a:cs typeface="Segoe UI"/>
              </a:rPr>
              <a:t>new</a:t>
            </a:r>
            <a:r>
              <a:rPr lang="en-US" sz="2800" i="1">
                <a:solidFill>
                  <a:srgbClr val="000000"/>
                </a:solidFill>
                <a:cs typeface="Segoe UI"/>
              </a:rPr>
              <a:t> Limited Practice Planners</a:t>
            </a:r>
          </a:p>
          <a:p>
            <a:pPr marL="342900" indent="-342900">
              <a:lnSpc>
                <a:spcPts val="4230"/>
              </a:lnSpc>
              <a:spcBef>
                <a:spcPts val="0"/>
              </a:spcBef>
              <a:buClr>
                <a:srgbClr val="000000"/>
              </a:buClr>
            </a:pPr>
            <a:r>
              <a:rPr lang="en-US">
                <a:solidFill>
                  <a:srgbClr val="000000"/>
                </a:solidFill>
                <a:cs typeface="Segoe UI"/>
              </a:rPr>
              <a:t>There are currently </a:t>
            </a:r>
            <a:r>
              <a:rPr lang="en-US" b="1">
                <a:solidFill>
                  <a:srgbClr val="000000"/>
                </a:solidFill>
                <a:cs typeface="Segoe UI"/>
              </a:rPr>
              <a:t>119</a:t>
            </a:r>
            <a:r>
              <a:rPr lang="en-US">
                <a:solidFill>
                  <a:srgbClr val="000000"/>
                </a:solidFill>
                <a:cs typeface="Segoe UI"/>
              </a:rPr>
              <a:t> active certified Toxics use Reduction Planners, </a:t>
            </a:r>
            <a:r>
              <a:rPr lang="en-US" b="1">
                <a:solidFill>
                  <a:srgbClr val="000000"/>
                </a:solidFill>
                <a:cs typeface="Segoe UI"/>
              </a:rPr>
              <a:t>74</a:t>
            </a:r>
            <a:r>
              <a:rPr lang="en-US">
                <a:solidFill>
                  <a:srgbClr val="000000"/>
                </a:solidFill>
                <a:cs typeface="Segoe UI"/>
              </a:rPr>
              <a:t> General Practice and </a:t>
            </a:r>
            <a:r>
              <a:rPr lang="en-US" b="1">
                <a:solidFill>
                  <a:srgbClr val="000000"/>
                </a:solidFill>
                <a:cs typeface="Segoe UI"/>
              </a:rPr>
              <a:t>45</a:t>
            </a:r>
            <a:r>
              <a:rPr lang="en-US">
                <a:solidFill>
                  <a:srgbClr val="000000"/>
                </a:solidFill>
                <a:cs typeface="Segoe UI"/>
              </a:rPr>
              <a:t> Limited Practice</a:t>
            </a:r>
            <a:endParaRPr lang="en-US">
              <a:solidFill>
                <a:srgbClr val="000000"/>
              </a:solidFill>
            </a:endParaRPr>
          </a:p>
          <a:p>
            <a:pPr marL="617855" lvl="1" indent="-342900">
              <a:lnSpc>
                <a:spcPts val="4230"/>
              </a:lnSpc>
              <a:spcBef>
                <a:spcPts val="0"/>
              </a:spcBef>
              <a:buClr>
                <a:srgbClr val="000000"/>
              </a:buClr>
            </a:pPr>
            <a:endParaRPr lang="en-US" sz="3100">
              <a:solidFill>
                <a:srgbClr val="000000"/>
              </a:solidFill>
            </a:endParaRPr>
          </a:p>
          <a:p>
            <a:pPr marL="617855" lvl="1" indent="-342900">
              <a:lnSpc>
                <a:spcPts val="4230"/>
              </a:lnSpc>
              <a:spcBef>
                <a:spcPts val="0"/>
              </a:spcBef>
              <a:buClr>
                <a:srgbClr val="000000"/>
              </a:buClr>
            </a:pPr>
            <a:endParaRPr lang="en-US" sz="2400">
              <a:solidFill>
                <a:srgbClr val="000000"/>
              </a:solidFill>
            </a:endParaRPr>
          </a:p>
        </p:txBody>
      </p:sp>
      <p:pic>
        <p:nvPicPr>
          <p:cNvPr id="5" name="Picture 4" descr="MassDEP logo, white leaf on a green background">
            <a:extLst>
              <a:ext uri="{FF2B5EF4-FFF2-40B4-BE49-F238E27FC236}">
                <a16:creationId xmlns:a16="http://schemas.microsoft.com/office/drawing/2014/main" id="{7D1854DF-E835-FCAF-AACC-BB1509358E09}"/>
              </a:ext>
            </a:extLst>
          </p:cNvPr>
          <p:cNvPicPr>
            <a:picLocks noChangeAspect="1"/>
          </p:cNvPicPr>
          <p:nvPr/>
        </p:nvPicPr>
        <p:blipFill>
          <a:blip r:embed="rId3"/>
          <a:stretch>
            <a:fillRect/>
          </a:stretch>
        </p:blipFill>
        <p:spPr>
          <a:xfrm>
            <a:off x="10028695" y="402953"/>
            <a:ext cx="1553705" cy="2004882"/>
          </a:xfrm>
          <a:prstGeom prst="rect">
            <a:avLst/>
          </a:prstGeom>
        </p:spPr>
      </p:pic>
    </p:spTree>
    <p:extLst>
      <p:ext uri="{BB962C8B-B14F-4D97-AF65-F5344CB8AC3E}">
        <p14:creationId xmlns:p14="http://schemas.microsoft.com/office/powerpoint/2010/main" val="32656044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DB850-65A5-EF9D-844A-FD5E789205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5E6E3B-FB26-1071-BFC8-AB207F305B56}"/>
              </a:ext>
            </a:extLst>
          </p:cNvPr>
          <p:cNvSpPr>
            <a:spLocks noGrp="1"/>
          </p:cNvSpPr>
          <p:nvPr>
            <p:ph type="title"/>
          </p:nvPr>
        </p:nvSpPr>
        <p:spPr/>
        <p:txBody>
          <a:bodyPr vert="horz" lIns="91440" tIns="45720" rIns="91440" bIns="45720" rtlCol="0" anchor="ctr">
            <a:normAutofit/>
          </a:bodyPr>
          <a:lstStyle/>
          <a:p>
            <a:r>
              <a:rPr lang="en-US" sz="3600" b="1" kern="0" spc="0">
                <a:ea typeface="Calibri"/>
                <a:cs typeface="Calibri"/>
              </a:rPr>
              <a:t>TURA Program Projects</a:t>
            </a:r>
          </a:p>
        </p:txBody>
      </p:sp>
      <p:sp>
        <p:nvSpPr>
          <p:cNvPr id="3" name="Content Placeholder 2">
            <a:extLst>
              <a:ext uri="{FF2B5EF4-FFF2-40B4-BE49-F238E27FC236}">
                <a16:creationId xmlns:a16="http://schemas.microsoft.com/office/drawing/2014/main" id="{7108AEDA-8603-4CC4-5F1C-747DD523BA69}"/>
              </a:ext>
            </a:extLst>
          </p:cNvPr>
          <p:cNvSpPr>
            <a:spLocks noGrp="1"/>
          </p:cNvSpPr>
          <p:nvPr>
            <p:ph idx="1"/>
          </p:nvPr>
        </p:nvSpPr>
        <p:spPr>
          <a:xfrm>
            <a:off x="609600" y="2240782"/>
            <a:ext cx="10972800" cy="3885382"/>
          </a:xfrm>
        </p:spPr>
        <p:txBody>
          <a:bodyPr/>
          <a:lstStyle/>
          <a:p>
            <a:pPr marL="342900" indent="-342900">
              <a:lnSpc>
                <a:spcPts val="4230"/>
              </a:lnSpc>
              <a:spcBef>
                <a:spcPts val="0"/>
              </a:spcBef>
              <a:buClr>
                <a:srgbClr val="000000"/>
              </a:buClr>
            </a:pPr>
            <a:r>
              <a:rPr lang="en-US" sz="2800">
                <a:solidFill>
                  <a:srgbClr val="000000"/>
                </a:solidFill>
                <a:latin typeface="Segoe UI"/>
                <a:cs typeface="Segoe UI"/>
              </a:rPr>
              <a:t>MassDEP staff have continued outreach project aimed at identifying new filers subject to TURA reporting.</a:t>
            </a:r>
          </a:p>
          <a:p>
            <a:pPr marL="342900" indent="-342900">
              <a:lnSpc>
                <a:spcPts val="4230"/>
              </a:lnSpc>
              <a:spcBef>
                <a:spcPts val="0"/>
              </a:spcBef>
              <a:buClr>
                <a:srgbClr val="000000"/>
              </a:buClr>
            </a:pPr>
            <a:r>
              <a:rPr lang="en-US" sz="2800">
                <a:latin typeface="Segoe UI"/>
                <a:cs typeface="Segoe UI"/>
              </a:rPr>
              <a:t>MassDEP staff have updated our webpages and guidance documents to adhere with the Commonwealth’s new accessibility standards.</a:t>
            </a:r>
            <a:endParaRPr lang="en-US" sz="2800">
              <a:solidFill>
                <a:srgbClr val="000000"/>
              </a:solidFill>
              <a:latin typeface="Segoe UI"/>
              <a:cs typeface="Segoe UI"/>
            </a:endParaRPr>
          </a:p>
        </p:txBody>
      </p:sp>
      <p:pic>
        <p:nvPicPr>
          <p:cNvPr id="5" name="Picture 4" descr="MassDEP logo, white leaf on a green background">
            <a:extLst>
              <a:ext uri="{FF2B5EF4-FFF2-40B4-BE49-F238E27FC236}">
                <a16:creationId xmlns:a16="http://schemas.microsoft.com/office/drawing/2014/main" id="{CAE8DF73-137B-DCE9-DC55-2A79C83AB5CA}"/>
              </a:ext>
            </a:extLst>
          </p:cNvPr>
          <p:cNvPicPr>
            <a:picLocks noChangeAspect="1"/>
          </p:cNvPicPr>
          <p:nvPr/>
        </p:nvPicPr>
        <p:blipFill>
          <a:blip r:embed="rId3"/>
          <a:stretch>
            <a:fillRect/>
          </a:stretch>
        </p:blipFill>
        <p:spPr>
          <a:xfrm>
            <a:off x="10028695" y="402953"/>
            <a:ext cx="1553705" cy="2004882"/>
          </a:xfrm>
          <a:prstGeom prst="rect">
            <a:avLst/>
          </a:prstGeom>
        </p:spPr>
      </p:pic>
    </p:spTree>
    <p:extLst>
      <p:ext uri="{BB962C8B-B14F-4D97-AF65-F5344CB8AC3E}">
        <p14:creationId xmlns:p14="http://schemas.microsoft.com/office/powerpoint/2010/main" val="33965065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F0C7F-ED9B-AE28-CA4B-580A05DE84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2EB380-83EC-382F-F596-3F19E3C030B3}"/>
              </a:ext>
            </a:extLst>
          </p:cNvPr>
          <p:cNvSpPr>
            <a:spLocks noGrp="1"/>
          </p:cNvSpPr>
          <p:nvPr>
            <p:ph type="title"/>
          </p:nvPr>
        </p:nvSpPr>
        <p:spPr>
          <a:xfrm>
            <a:off x="3278659" y="2218638"/>
            <a:ext cx="5469925" cy="1325563"/>
          </a:xfrm>
        </p:spPr>
        <p:txBody>
          <a:bodyPr/>
          <a:lstStyle/>
          <a:p>
            <a:r>
              <a:rPr lang="en-US">
                <a:solidFill>
                  <a:schemeClr val="accent1"/>
                </a:solidFill>
              </a:rPr>
              <a:t>TURI Program Update</a:t>
            </a:r>
          </a:p>
        </p:txBody>
      </p:sp>
    </p:spTree>
    <p:extLst>
      <p:ext uri="{BB962C8B-B14F-4D97-AF65-F5344CB8AC3E}">
        <p14:creationId xmlns:p14="http://schemas.microsoft.com/office/powerpoint/2010/main" val="19280305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2F9C2-7B72-DEA7-1C31-9C0040D07D26}"/>
              </a:ext>
            </a:extLst>
          </p:cNvPr>
          <p:cNvSpPr>
            <a:spLocks noGrp="1"/>
          </p:cNvSpPr>
          <p:nvPr>
            <p:ph type="title"/>
          </p:nvPr>
        </p:nvSpPr>
        <p:spPr>
          <a:xfrm>
            <a:off x="793662" y="386930"/>
            <a:ext cx="10066122" cy="1298448"/>
          </a:xfrm>
        </p:spPr>
        <p:txBody>
          <a:bodyPr anchor="b">
            <a:normAutofit/>
          </a:bodyPr>
          <a:lstStyle/>
          <a:p>
            <a:r>
              <a:rPr lang="en-US" sz="4000">
                <a:solidFill>
                  <a:srgbClr val="215E99"/>
                </a:solidFill>
              </a:rPr>
              <a:t>TURI Director Search</a:t>
            </a:r>
          </a:p>
        </p:txBody>
      </p:sp>
      <p:sp>
        <p:nvSpPr>
          <p:cNvPr id="3" name="Content Placeholder 2">
            <a:extLst>
              <a:ext uri="{FF2B5EF4-FFF2-40B4-BE49-F238E27FC236}">
                <a16:creationId xmlns:a16="http://schemas.microsoft.com/office/drawing/2014/main" id="{EA1596CA-3C4A-A52A-CA99-D72CDE5DCD98}"/>
              </a:ext>
            </a:extLst>
          </p:cNvPr>
          <p:cNvSpPr>
            <a:spLocks noGrp="1"/>
          </p:cNvSpPr>
          <p:nvPr>
            <p:ph idx="1"/>
          </p:nvPr>
        </p:nvSpPr>
        <p:spPr>
          <a:xfrm>
            <a:off x="793661" y="1987304"/>
            <a:ext cx="10605731" cy="3639450"/>
          </a:xfrm>
        </p:spPr>
        <p:txBody>
          <a:bodyPr vert="horz" lIns="91440" tIns="45720" rIns="91440" bIns="45720" rtlCol="0" anchor="ctr">
            <a:normAutofit fontScale="92500"/>
          </a:bodyPr>
          <a:lstStyle/>
          <a:p>
            <a:pPr>
              <a:spcAft>
                <a:spcPts val="1200"/>
              </a:spcAft>
            </a:pPr>
            <a:r>
              <a:rPr lang="en-US"/>
              <a:t>The Toxics Use Reduction Institute (TURI) at UMass Lowell is seeking a new director </a:t>
            </a:r>
          </a:p>
          <a:p>
            <a:pPr>
              <a:spcAft>
                <a:spcPts val="1200"/>
              </a:spcAft>
            </a:pPr>
            <a:r>
              <a:rPr lang="en-US"/>
              <a:t>The search process has begun</a:t>
            </a:r>
          </a:p>
          <a:p>
            <a:r>
              <a:rPr lang="en-US"/>
              <a:t>We're looking to broaden our outreach to find the right candidate</a:t>
            </a:r>
          </a:p>
          <a:p>
            <a:pPr lvl="1">
              <a:spcBef>
                <a:spcPts val="1000"/>
              </a:spcBef>
              <a:spcAft>
                <a:spcPts val="600"/>
              </a:spcAft>
            </a:pPr>
            <a:r>
              <a:rPr lang="en-US" sz="2800" b="1" i="1">
                <a:solidFill>
                  <a:schemeClr val="tx2">
                    <a:lumMod val="76000"/>
                    <a:lumOff val="24000"/>
                  </a:schemeClr>
                </a:solidFill>
              </a:rPr>
              <a:t>Please </a:t>
            </a:r>
            <a:r>
              <a:rPr lang="en-US" sz="2800" b="1" i="1">
                <a:solidFill>
                  <a:schemeClr val="tx2">
                    <a:lumMod val="76000"/>
                    <a:lumOff val="24000"/>
                  </a:schemeClr>
                </a:solidFill>
                <a:hlinkClick r:id="rId2">
                  <a:extLst>
                    <a:ext uri="{A12FA001-AC4F-418D-AE19-62706E023703}">
                      <ahyp:hlinkClr xmlns:ahyp="http://schemas.microsoft.com/office/drawing/2018/hyperlinkcolor" val="tx"/>
                    </a:ext>
                  </a:extLst>
                </a:hlinkClick>
              </a:rPr>
              <a:t>share with your various professional networks</a:t>
            </a:r>
            <a:endParaRPr lang="en-US" sz="2800">
              <a:solidFill>
                <a:schemeClr val="tx2">
                  <a:lumMod val="76000"/>
                  <a:lumOff val="24000"/>
                </a:schemeClr>
              </a:solidFill>
            </a:endParaRPr>
          </a:p>
          <a:p>
            <a:pPr>
              <a:spcBef>
                <a:spcPts val="1600"/>
              </a:spcBef>
            </a:pPr>
            <a:r>
              <a:rPr lang="en-US"/>
              <a:t>Our goal is to onboard the new director before the end of 2026</a:t>
            </a:r>
          </a:p>
        </p:txBody>
      </p:sp>
    </p:spTree>
    <p:extLst>
      <p:ext uri="{BB962C8B-B14F-4D97-AF65-F5344CB8AC3E}">
        <p14:creationId xmlns:p14="http://schemas.microsoft.com/office/powerpoint/2010/main" val="28293802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AD8C9-8AA7-C45B-6E15-74E60CBB01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008663-DA6D-3274-62C9-608A61491E09}"/>
              </a:ext>
            </a:extLst>
          </p:cNvPr>
          <p:cNvSpPr>
            <a:spLocks noGrp="1"/>
          </p:cNvSpPr>
          <p:nvPr>
            <p:ph type="title"/>
          </p:nvPr>
        </p:nvSpPr>
        <p:spPr/>
        <p:txBody>
          <a:bodyPr wrap="square" anchor="ctr">
            <a:normAutofit/>
          </a:bodyPr>
          <a:lstStyle/>
          <a:p>
            <a:r>
              <a:rPr lang="en-US">
                <a:solidFill>
                  <a:schemeClr val="accent1"/>
                </a:solidFill>
              </a:rPr>
              <a:t>Training Events</a:t>
            </a:r>
          </a:p>
        </p:txBody>
      </p:sp>
      <p:sp>
        <p:nvSpPr>
          <p:cNvPr id="4" name="Content Placeholder 3">
            <a:extLst>
              <a:ext uri="{FF2B5EF4-FFF2-40B4-BE49-F238E27FC236}">
                <a16:creationId xmlns:a16="http://schemas.microsoft.com/office/drawing/2014/main" id="{1CC7AA19-03EA-5260-B636-2F6520F0AFD1}"/>
              </a:ext>
            </a:extLst>
          </p:cNvPr>
          <p:cNvSpPr>
            <a:spLocks noGrp="1"/>
          </p:cNvSpPr>
          <p:nvPr>
            <p:ph sz="quarter" idx="10"/>
          </p:nvPr>
        </p:nvSpPr>
        <p:spPr/>
        <p:txBody>
          <a:bodyPr vert="horz" lIns="91440" tIns="45720" rIns="91440" bIns="45720" rtlCol="0" anchor="t">
            <a:normAutofit/>
          </a:bodyPr>
          <a:lstStyle/>
          <a:p>
            <a:r>
              <a:rPr lang="en-US"/>
              <a:t>TUR Planner certification course: online sessions began August 18; in person classes begins September 29.</a:t>
            </a:r>
          </a:p>
          <a:p>
            <a:r>
              <a:rPr lang="en-US"/>
              <a:t>A demonstration of Pfizer's sustainability efforts was held June 23</a:t>
            </a:r>
            <a:r>
              <a:rPr lang="en-US" baseline="30000"/>
              <a:t>rd</a:t>
            </a:r>
            <a:endParaRPr lang="en-US">
              <a:cs typeface="Segoe UI"/>
            </a:endParaRPr>
          </a:p>
          <a:p>
            <a:r>
              <a:rPr lang="en-US"/>
              <a:t>Fall TUR Conference will be held November 17,18,19. Registration will be out next month.</a:t>
            </a:r>
            <a:endParaRPr lang="en-US">
              <a:cs typeface="Segoe UI"/>
            </a:endParaRPr>
          </a:p>
          <a:p>
            <a:r>
              <a:rPr lang="en-US"/>
              <a:t>TURA EMS Course will be held in January.</a:t>
            </a:r>
            <a:endParaRPr lang="en-US">
              <a:cs typeface="Segoe UI"/>
            </a:endParaRPr>
          </a:p>
          <a:p>
            <a:r>
              <a:rPr lang="en-US">
                <a:hlinkClick r:id="rId3"/>
              </a:rPr>
              <a:t>Beyond the SDS course</a:t>
            </a:r>
            <a:r>
              <a:rPr lang="en-US"/>
              <a:t> is available online/can be taken anytime.</a:t>
            </a:r>
            <a:endParaRPr lang="en-US">
              <a:cs typeface="Segoe UI"/>
            </a:endParaRPr>
          </a:p>
          <a:p>
            <a:endParaRPr lang="en-US">
              <a:cs typeface="Segoe UI"/>
            </a:endParaRPr>
          </a:p>
        </p:txBody>
      </p:sp>
    </p:spTree>
    <p:extLst>
      <p:ext uri="{BB962C8B-B14F-4D97-AF65-F5344CB8AC3E}">
        <p14:creationId xmlns:p14="http://schemas.microsoft.com/office/powerpoint/2010/main" val="3826713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7B084-0BA9-BAA1-A76B-0A30FFEE4C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AC418E-B6DC-024B-3E08-2D777B62853B}"/>
              </a:ext>
            </a:extLst>
          </p:cNvPr>
          <p:cNvSpPr>
            <a:spLocks noGrp="1"/>
          </p:cNvSpPr>
          <p:nvPr>
            <p:ph type="title"/>
          </p:nvPr>
        </p:nvSpPr>
        <p:spPr>
          <a:xfrm>
            <a:off x="609600" y="338772"/>
            <a:ext cx="10972800" cy="1143000"/>
          </a:xfrm>
        </p:spPr>
        <p:txBody>
          <a:bodyPr wrap="square" anchor="ctr">
            <a:normAutofit/>
          </a:bodyPr>
          <a:lstStyle/>
          <a:p>
            <a:r>
              <a:rPr lang="en-US">
                <a:solidFill>
                  <a:schemeClr val="accent1"/>
                </a:solidFill>
              </a:rPr>
              <a:t>TURI Lab</a:t>
            </a:r>
          </a:p>
        </p:txBody>
      </p:sp>
      <p:sp>
        <p:nvSpPr>
          <p:cNvPr id="4" name="Content Placeholder 3">
            <a:extLst>
              <a:ext uri="{FF2B5EF4-FFF2-40B4-BE49-F238E27FC236}">
                <a16:creationId xmlns:a16="http://schemas.microsoft.com/office/drawing/2014/main" id="{8F5E427F-7B9B-ED68-9E39-7EA379438702}"/>
              </a:ext>
            </a:extLst>
          </p:cNvPr>
          <p:cNvSpPr>
            <a:spLocks noGrp="1"/>
          </p:cNvSpPr>
          <p:nvPr>
            <p:ph sz="quarter" idx="10"/>
          </p:nvPr>
        </p:nvSpPr>
        <p:spPr/>
        <p:txBody>
          <a:bodyPr vert="horz" lIns="91440" tIns="45720" rIns="91440" bIns="45720" rtlCol="0" anchor="t">
            <a:noAutofit/>
          </a:bodyPr>
          <a:lstStyle/>
          <a:p>
            <a:r>
              <a:rPr lang="en-US"/>
              <a:t>Currently working with 7 companies, to replace various toxic solvents: trans-dichloroethylene(</a:t>
            </a:r>
            <a:r>
              <a:rPr lang="en-US" err="1"/>
              <a:t>tDCE</a:t>
            </a:r>
            <a:r>
              <a:rPr lang="en-US"/>
              <a:t>)/</a:t>
            </a:r>
            <a:r>
              <a:rPr lang="en-US" err="1"/>
              <a:t>hydrofluoroether</a:t>
            </a:r>
            <a:r>
              <a:rPr lang="en-US"/>
              <a:t> (HFE) blends, n Propyl Bromide (</a:t>
            </a:r>
            <a:r>
              <a:rPr lang="en-US" err="1"/>
              <a:t>nPB</a:t>
            </a:r>
            <a:r>
              <a:rPr lang="en-US"/>
              <a:t>), Hexane, methyl ethyl ketone(MEK), N methyl pyrrolidone (NMP)</a:t>
            </a:r>
          </a:p>
          <a:p>
            <a:endParaRPr lang="en-US"/>
          </a:p>
          <a:p>
            <a:r>
              <a:rPr lang="en-US"/>
              <a:t>Working with a company to replace an ineffective aqueous cleaner</a:t>
            </a:r>
          </a:p>
          <a:p>
            <a:endParaRPr lang="en-US"/>
          </a:p>
          <a:p>
            <a:r>
              <a:rPr lang="en-US"/>
              <a:t>Ongoing craft beverage work includes partnerships with ME, NH, UMass Boston, CT, RI, MD and NC</a:t>
            </a:r>
          </a:p>
          <a:p>
            <a:endParaRPr lang="en-US">
              <a:cs typeface="Segoe UI"/>
            </a:endParaRPr>
          </a:p>
        </p:txBody>
      </p:sp>
      <p:cxnSp>
        <p:nvCxnSpPr>
          <p:cNvPr id="5" name="Straight Connector 4">
            <a:extLst>
              <a:ext uri="{FF2B5EF4-FFF2-40B4-BE49-F238E27FC236}">
                <a16:creationId xmlns:a16="http://schemas.microsoft.com/office/drawing/2014/main" id="{1EB7146D-6072-2A97-81C8-470609A395F8}"/>
              </a:ext>
              <a:ext uri="{C183D7F6-B498-43B3-948B-1728B52AA6E4}">
                <adec:decorative xmlns:adec="http://schemas.microsoft.com/office/drawing/2017/decorative" val="1"/>
              </a:ext>
            </a:extLst>
          </p:cNvPr>
          <p:cNvCxnSpPr/>
          <p:nvPr/>
        </p:nvCxnSpPr>
        <p:spPr>
          <a:xfrm>
            <a:off x="699558" y="3730706"/>
            <a:ext cx="1079182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8A56D310-CA25-41F8-D06C-E24A771B7EFA}"/>
              </a:ext>
              <a:ext uri="{C183D7F6-B498-43B3-948B-1728B52AA6E4}">
                <adec:decorative xmlns:adec="http://schemas.microsoft.com/office/drawing/2017/decorative" val="1"/>
              </a:ext>
            </a:extLst>
          </p:cNvPr>
          <p:cNvCxnSpPr>
            <a:cxnSpLocks/>
          </p:cNvCxnSpPr>
          <p:nvPr/>
        </p:nvCxnSpPr>
        <p:spPr>
          <a:xfrm>
            <a:off x="699557" y="5216443"/>
            <a:ext cx="10791825"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539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00A44-863D-B18D-CDF5-07E74639B379}"/>
              </a:ext>
            </a:extLst>
          </p:cNvPr>
          <p:cNvSpPr>
            <a:spLocks noGrp="1"/>
          </p:cNvSpPr>
          <p:nvPr>
            <p:ph type="title"/>
          </p:nvPr>
        </p:nvSpPr>
        <p:spPr>
          <a:xfrm>
            <a:off x="827617" y="365125"/>
            <a:ext cx="10526183" cy="1039813"/>
          </a:xfrm>
        </p:spPr>
        <p:txBody>
          <a:bodyPr anchor="b">
            <a:normAutofit/>
          </a:bodyPr>
          <a:lstStyle/>
          <a:p>
            <a:r>
              <a:rPr lang="en-US">
                <a:solidFill>
                  <a:schemeClr val="accent1"/>
                </a:solidFill>
              </a:rPr>
              <a:t>EPA Grant: </a:t>
            </a:r>
            <a:r>
              <a:rPr lang="en-US"/>
              <a:t>TURI Vacuum Degreasing Hub</a:t>
            </a:r>
          </a:p>
        </p:txBody>
      </p:sp>
      <p:sp>
        <p:nvSpPr>
          <p:cNvPr id="3" name="Content Placeholder 2">
            <a:extLst>
              <a:ext uri="{FF2B5EF4-FFF2-40B4-BE49-F238E27FC236}">
                <a16:creationId xmlns:a16="http://schemas.microsoft.com/office/drawing/2014/main" id="{022A8906-8DDF-66B6-B23C-8BA1B935CFB3}"/>
              </a:ext>
            </a:extLst>
          </p:cNvPr>
          <p:cNvSpPr>
            <a:spLocks noGrp="1"/>
          </p:cNvSpPr>
          <p:nvPr>
            <p:ph idx="1"/>
          </p:nvPr>
        </p:nvSpPr>
        <p:spPr>
          <a:xfrm>
            <a:off x="3050116" y="1603375"/>
            <a:ext cx="8610600" cy="5007504"/>
          </a:xfrm>
        </p:spPr>
        <p:txBody>
          <a:bodyPr vert="horz" lIns="91440" tIns="45720" rIns="91440" bIns="45720" rtlCol="0" anchor="t">
            <a:normAutofit lnSpcReduction="10000"/>
          </a:bodyPr>
          <a:lstStyle/>
          <a:p>
            <a:pPr>
              <a:spcAft>
                <a:spcPts val="1000"/>
              </a:spcAft>
            </a:pPr>
            <a:r>
              <a:rPr lang="en-US" sz="2800"/>
              <a:t>Equipment </a:t>
            </a:r>
            <a:r>
              <a:rPr lang="en-US"/>
              <a:t>is being</a:t>
            </a:r>
            <a:r>
              <a:rPr lang="en-US" sz="2800"/>
              <a:t> manufactured and will arrive in December. </a:t>
            </a:r>
            <a:endParaRPr lang="en-US"/>
          </a:p>
          <a:p>
            <a:pPr>
              <a:spcAft>
                <a:spcPts val="1000"/>
              </a:spcAft>
            </a:pPr>
            <a:r>
              <a:rPr lang="en-US" sz="2800"/>
              <a:t>Lab is conducting benchtop </a:t>
            </a:r>
            <a:r>
              <a:rPr lang="en-US"/>
              <a:t>vacuum vapor degreaser</a:t>
            </a:r>
            <a:r>
              <a:rPr lang="en-US" sz="2800"/>
              <a:t> testing on ~15 soils from past TCE projects.</a:t>
            </a:r>
            <a:endParaRPr lang="en-US" sz="2800">
              <a:cs typeface="Segoe UI"/>
            </a:endParaRPr>
          </a:p>
          <a:p>
            <a:pPr>
              <a:spcAft>
                <a:spcPts val="1000"/>
              </a:spcAft>
            </a:pPr>
            <a:r>
              <a:rPr lang="en-US" sz="2800"/>
              <a:t>In addition, students are testing the same soils and solvents using room temperature immersion cleaning. </a:t>
            </a:r>
            <a:endParaRPr lang="en-US" sz="2800">
              <a:cs typeface="Segoe UI"/>
            </a:endParaRPr>
          </a:p>
          <a:p>
            <a:pPr>
              <a:spcAft>
                <a:spcPts val="1000"/>
              </a:spcAft>
            </a:pPr>
            <a:r>
              <a:rPr lang="en-US" sz="2800"/>
              <a:t>Creating a performance profile for Dow and Kyzen </a:t>
            </a:r>
            <a:r>
              <a:rPr lang="en-US"/>
              <a:t>modified</a:t>
            </a:r>
            <a:r>
              <a:rPr lang="en-US" sz="2800"/>
              <a:t> alcohol </a:t>
            </a:r>
            <a:r>
              <a:rPr lang="en-US"/>
              <a:t>products and</a:t>
            </a:r>
            <a:r>
              <a:rPr lang="en-US" sz="2800"/>
              <a:t> Kyzen's hydrocarbon option. </a:t>
            </a:r>
            <a:endParaRPr lang="en-US" sz="2800">
              <a:cs typeface="Segoe UI"/>
            </a:endParaRPr>
          </a:p>
        </p:txBody>
      </p:sp>
      <p:pic>
        <p:nvPicPr>
          <p:cNvPr id="4" name="Picture 3">
            <a:extLst>
              <a:ext uri="{FF2B5EF4-FFF2-40B4-BE49-F238E27FC236}">
                <a16:creationId xmlns:a16="http://schemas.microsoft.com/office/drawing/2014/main" id="{7B8D4042-C635-7479-FAC9-E305CB087436}"/>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l="14598" r="18806"/>
          <a:stretch>
            <a:fillRect/>
          </a:stretch>
        </p:blipFill>
        <p:spPr bwMode="auto">
          <a:xfrm>
            <a:off x="827618" y="2910948"/>
            <a:ext cx="1868430" cy="1872719"/>
          </a:xfrm>
          <a:prstGeom prst="rect">
            <a:avLst/>
          </a:prstGeom>
          <a:noFill/>
          <a:ln>
            <a:noFill/>
          </a:ln>
        </p:spPr>
      </p:pic>
    </p:spTree>
    <p:extLst>
      <p:ext uri="{BB962C8B-B14F-4D97-AF65-F5344CB8AC3E}">
        <p14:creationId xmlns:p14="http://schemas.microsoft.com/office/powerpoint/2010/main" val="1599992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B0C97-5660-F447-922C-D423A2AB55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5B6F95-1B12-013E-9D8D-949A9F64F165}"/>
              </a:ext>
            </a:extLst>
          </p:cNvPr>
          <p:cNvSpPr>
            <a:spLocks noGrp="1"/>
          </p:cNvSpPr>
          <p:nvPr>
            <p:ph type="title"/>
          </p:nvPr>
        </p:nvSpPr>
        <p:spPr/>
        <p:txBody>
          <a:bodyPr wrap="square" anchor="ctr">
            <a:normAutofit/>
          </a:bodyPr>
          <a:lstStyle/>
          <a:p>
            <a:r>
              <a:rPr lang="en-US">
                <a:solidFill>
                  <a:schemeClr val="accent1"/>
                </a:solidFill>
              </a:rPr>
              <a:t>Academic Research Grants</a:t>
            </a:r>
          </a:p>
        </p:txBody>
      </p:sp>
      <p:sp>
        <p:nvSpPr>
          <p:cNvPr id="4" name="Content Placeholder 3">
            <a:extLst>
              <a:ext uri="{FF2B5EF4-FFF2-40B4-BE49-F238E27FC236}">
                <a16:creationId xmlns:a16="http://schemas.microsoft.com/office/drawing/2014/main" id="{176398EE-CE85-E3E0-6CCC-0263FCDB6490}"/>
              </a:ext>
            </a:extLst>
          </p:cNvPr>
          <p:cNvSpPr>
            <a:spLocks noGrp="1"/>
          </p:cNvSpPr>
          <p:nvPr>
            <p:ph sz="quarter" idx="10"/>
          </p:nvPr>
        </p:nvSpPr>
        <p:spPr>
          <a:xfrm>
            <a:off x="609600" y="1423332"/>
            <a:ext cx="10972800" cy="5162693"/>
          </a:xfrm>
        </p:spPr>
        <p:txBody>
          <a:bodyPr vert="horz" lIns="91440" tIns="45720" rIns="91440" bIns="45720" rtlCol="0" anchor="t">
            <a:noAutofit/>
          </a:bodyPr>
          <a:lstStyle/>
          <a:p>
            <a:r>
              <a:rPr lang="en-US" b="1"/>
              <a:t>Reducing Toxic Solvent Use in Solid Phase Peptide Synthesis and Chromatographic Purification </a:t>
            </a:r>
            <a:r>
              <a:rPr lang="en-US"/>
              <a:t>seeks to identify safer alternatives to hazardous solvents such as Dichloromethane (DCM), acetonitrile (ACN), and trifluoroacetic acid (TFA). </a:t>
            </a:r>
            <a:r>
              <a:rPr lang="en-US" i="1"/>
              <a:t>Michael Ross (Department of Chemistry). Industry partner: Waters Corp. </a:t>
            </a:r>
          </a:p>
          <a:p>
            <a:endParaRPr lang="en-US"/>
          </a:p>
          <a:p>
            <a:r>
              <a:rPr lang="en-US" b="1"/>
              <a:t>Safer Flame-Retardant Coatings for Nylon 6,6 Fabrics </a:t>
            </a:r>
            <a:r>
              <a:rPr lang="en-US"/>
              <a:t>aims to replace hazardous incumbent chemistries, including formaldehyde resins and brominated flame retardants like </a:t>
            </a:r>
            <a:r>
              <a:rPr lang="en-US" err="1"/>
              <a:t>decabromodiphenyl</a:t>
            </a:r>
            <a:r>
              <a:rPr lang="en-US"/>
              <a:t> ether (</a:t>
            </a:r>
            <a:r>
              <a:rPr lang="en-US" err="1"/>
              <a:t>decaBDE</a:t>
            </a:r>
            <a:r>
              <a:rPr lang="en-US"/>
              <a:t>). </a:t>
            </a:r>
            <a:r>
              <a:rPr lang="en-US" i="1"/>
              <a:t>Ramaswamy Nagarajan (Plastics Engineering). Industry Partner: Brittany Global</a:t>
            </a:r>
            <a:endParaRPr lang="en-US" i="1">
              <a:cs typeface="Segoe UI"/>
            </a:endParaRPr>
          </a:p>
          <a:p>
            <a:endParaRPr lang="en-US">
              <a:cs typeface="Segoe UI"/>
            </a:endParaRPr>
          </a:p>
        </p:txBody>
      </p:sp>
      <p:cxnSp>
        <p:nvCxnSpPr>
          <p:cNvPr id="5" name="Straight Connector 4">
            <a:extLst>
              <a:ext uri="{FF2B5EF4-FFF2-40B4-BE49-F238E27FC236}">
                <a16:creationId xmlns:a16="http://schemas.microsoft.com/office/drawing/2014/main" id="{FCEE61C7-CE8A-35CF-5DE6-6E0F527EBE35}"/>
              </a:ext>
              <a:ext uri="{C183D7F6-B498-43B3-948B-1728B52AA6E4}">
                <adec:decorative xmlns:adec="http://schemas.microsoft.com/office/drawing/2017/decorative" val="1"/>
              </a:ext>
            </a:extLst>
          </p:cNvPr>
          <p:cNvCxnSpPr/>
          <p:nvPr/>
        </p:nvCxnSpPr>
        <p:spPr>
          <a:xfrm>
            <a:off x="604308" y="3979333"/>
            <a:ext cx="10791825"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6957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2EE70-6EC0-ECC0-EC20-64BA558060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46585D-1C1D-A399-8BC3-7D56AB880671}"/>
              </a:ext>
            </a:extLst>
          </p:cNvPr>
          <p:cNvSpPr>
            <a:spLocks noGrp="1"/>
          </p:cNvSpPr>
          <p:nvPr>
            <p:ph type="title"/>
          </p:nvPr>
        </p:nvSpPr>
        <p:spPr>
          <a:xfrm>
            <a:off x="838200" y="675085"/>
            <a:ext cx="10515600" cy="705642"/>
          </a:xfrm>
          <a:noFill/>
        </p:spPr>
        <p:txBody>
          <a:bodyPr wrap="square" rtlCol="0">
            <a:spAutoFit/>
          </a:bodyPr>
          <a:lstStyle/>
          <a:p>
            <a:pPr>
              <a:buClr>
                <a:srgbClr val="000000"/>
              </a:buClr>
            </a:pPr>
            <a:r>
              <a:rPr lang="en-US"/>
              <a:t> </a:t>
            </a:r>
            <a:r>
              <a:rPr lang="en-US">
                <a:solidFill>
                  <a:schemeClr val="accent1"/>
                </a:solidFill>
              </a:rPr>
              <a:t>Industry and Community Grants</a:t>
            </a:r>
          </a:p>
        </p:txBody>
      </p:sp>
      <p:sp>
        <p:nvSpPr>
          <p:cNvPr id="7" name="Content Placeholder 6">
            <a:extLst>
              <a:ext uri="{FF2B5EF4-FFF2-40B4-BE49-F238E27FC236}">
                <a16:creationId xmlns:a16="http://schemas.microsoft.com/office/drawing/2014/main" id="{EDD42A80-412B-EC16-5829-C6DFF4E5C17D}"/>
              </a:ext>
            </a:extLst>
          </p:cNvPr>
          <p:cNvSpPr>
            <a:spLocks noGrp="1"/>
          </p:cNvSpPr>
          <p:nvPr>
            <p:ph idx="1"/>
          </p:nvPr>
        </p:nvSpPr>
        <p:spPr/>
        <p:txBody>
          <a:bodyPr vert="horz" lIns="91440" tIns="45720" rIns="91440" bIns="45720" rtlCol="0" anchor="t">
            <a:normAutofit/>
          </a:bodyPr>
          <a:lstStyle/>
          <a:p>
            <a:pPr>
              <a:spcAft>
                <a:spcPts val="1200"/>
              </a:spcAft>
            </a:pPr>
            <a:r>
              <a:rPr lang="en-US" sz="3200"/>
              <a:t>Historically, TURI offers grants annually to support implementation of toxics use reduction at manufacturing facilities and in communities.</a:t>
            </a:r>
            <a:endParaRPr lang="en-US" sz="2400">
              <a:cs typeface="Segoe UI"/>
            </a:endParaRPr>
          </a:p>
          <a:p>
            <a:r>
              <a:rPr lang="en-US" sz="3200"/>
              <a:t>These grants are intended to not only support the grantees, but also to disseminate their success to encourage broader acceptance and adoption of TUR.</a:t>
            </a:r>
            <a:endParaRPr lang="en-US" sz="2400">
              <a:cs typeface="Segoe UI"/>
            </a:endParaRPr>
          </a:p>
          <a:p>
            <a:r>
              <a:rPr lang="en-US" sz="3200"/>
              <a:t>This year TURI's budget is too limited to support either Industry or Community grants.</a:t>
            </a:r>
            <a:endParaRPr lang="en-US" sz="3200">
              <a:cs typeface="Segoe UI"/>
            </a:endParaRPr>
          </a:p>
        </p:txBody>
      </p:sp>
    </p:spTree>
    <p:extLst>
      <p:ext uri="{BB962C8B-B14F-4D97-AF65-F5344CB8AC3E}">
        <p14:creationId xmlns:p14="http://schemas.microsoft.com/office/powerpoint/2010/main" val="473306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E52BB-7AFD-9FC1-29FC-132E2AA5B4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C52A54-1D54-50D7-B09B-602ECC2F1390}"/>
              </a:ext>
            </a:extLst>
          </p:cNvPr>
          <p:cNvSpPr>
            <a:spLocks noGrp="1"/>
          </p:cNvSpPr>
          <p:nvPr>
            <p:ph type="title"/>
          </p:nvPr>
        </p:nvSpPr>
        <p:spPr>
          <a:xfrm>
            <a:off x="359019" y="252390"/>
            <a:ext cx="10515600" cy="1325563"/>
          </a:xfrm>
        </p:spPr>
        <p:txBody>
          <a:bodyPr/>
          <a:lstStyle/>
          <a:p>
            <a:r>
              <a:rPr lang="en-US"/>
              <a:t>TURI Communications</a:t>
            </a:r>
          </a:p>
        </p:txBody>
      </p:sp>
      <p:sp>
        <p:nvSpPr>
          <p:cNvPr id="3" name="Content Placeholder 2">
            <a:extLst>
              <a:ext uri="{FF2B5EF4-FFF2-40B4-BE49-F238E27FC236}">
                <a16:creationId xmlns:a16="http://schemas.microsoft.com/office/drawing/2014/main" id="{ADF5CA02-061F-D12D-306B-43700D4E4136}"/>
              </a:ext>
            </a:extLst>
          </p:cNvPr>
          <p:cNvSpPr>
            <a:spLocks noGrp="1"/>
          </p:cNvSpPr>
          <p:nvPr>
            <p:ph idx="1"/>
          </p:nvPr>
        </p:nvSpPr>
        <p:spPr>
          <a:xfrm>
            <a:off x="1754780" y="1413503"/>
            <a:ext cx="4935416" cy="530616"/>
          </a:xfrm>
        </p:spPr>
        <p:txBody>
          <a:bodyPr vert="horz" lIns="91440" tIns="45720" rIns="91440" bIns="45720" rtlCol="0" anchor="t">
            <a:noAutofit/>
          </a:bodyPr>
          <a:lstStyle/>
          <a:p>
            <a:pPr marL="0" indent="0">
              <a:buNone/>
            </a:pPr>
            <a:r>
              <a:rPr lang="en-US"/>
              <a:t>TURI’s Newsletter &amp; </a:t>
            </a:r>
            <a:r>
              <a:rPr lang="en-US" err="1"/>
              <a:t>Greenlist</a:t>
            </a:r>
            <a:r>
              <a:rPr lang="en-US"/>
              <a:t> </a:t>
            </a:r>
            <a:endParaRPr lang="en-US">
              <a:solidFill>
                <a:schemeClr val="bg1"/>
              </a:solidFill>
            </a:endParaRPr>
          </a:p>
        </p:txBody>
      </p:sp>
      <p:pic>
        <p:nvPicPr>
          <p:cNvPr id="6" name="Picture 5" descr="Screenshot of the TURI newsletter with a title featured that says, &quot;UMass Lowell research teams awarded TURI grants to advance safer industrial chemistries&quot;.">
            <a:extLst>
              <a:ext uri="{FF2B5EF4-FFF2-40B4-BE49-F238E27FC236}">
                <a16:creationId xmlns:a16="http://schemas.microsoft.com/office/drawing/2014/main" id="{F48D40B6-2A34-B3EF-9BDE-C18CCBDBC566}"/>
              </a:ext>
            </a:extLst>
          </p:cNvPr>
          <p:cNvPicPr>
            <a:picLocks noChangeAspect="1"/>
          </p:cNvPicPr>
          <p:nvPr/>
        </p:nvPicPr>
        <p:blipFill>
          <a:blip r:embed="rId3"/>
          <a:stretch>
            <a:fillRect/>
          </a:stretch>
        </p:blipFill>
        <p:spPr>
          <a:xfrm>
            <a:off x="567103" y="2096965"/>
            <a:ext cx="4727332" cy="4340470"/>
          </a:xfrm>
          <a:prstGeom prst="rect">
            <a:avLst/>
          </a:prstGeom>
        </p:spPr>
      </p:pic>
      <p:pic>
        <p:nvPicPr>
          <p:cNvPr id="8" name="Picture 7" descr="Screenshot of TURI's Greenlist, with a printed list of featured titles and the words &quot;Greenlist: What We're Reading&quot;. The actual list of titles is not legible in this screenshot.">
            <a:extLst>
              <a:ext uri="{FF2B5EF4-FFF2-40B4-BE49-F238E27FC236}">
                <a16:creationId xmlns:a16="http://schemas.microsoft.com/office/drawing/2014/main" id="{90380D64-E9DA-41E8-663E-5F893F04FE6B}"/>
              </a:ext>
            </a:extLst>
          </p:cNvPr>
          <p:cNvPicPr>
            <a:picLocks noChangeAspect="1"/>
          </p:cNvPicPr>
          <p:nvPr/>
        </p:nvPicPr>
        <p:blipFill>
          <a:blip r:embed="rId4"/>
          <a:stretch>
            <a:fillRect/>
          </a:stretch>
        </p:blipFill>
        <p:spPr>
          <a:xfrm>
            <a:off x="6690196" y="668664"/>
            <a:ext cx="4567604" cy="3407752"/>
          </a:xfrm>
          <a:prstGeom prst="rect">
            <a:avLst/>
          </a:prstGeom>
        </p:spPr>
      </p:pic>
      <p:sp>
        <p:nvSpPr>
          <p:cNvPr id="4" name="TextBox 3">
            <a:extLst>
              <a:ext uri="{FF2B5EF4-FFF2-40B4-BE49-F238E27FC236}">
                <a16:creationId xmlns:a16="http://schemas.microsoft.com/office/drawing/2014/main" id="{A2A07CA4-5600-E8F8-BF8E-9722CE38821A}"/>
              </a:ext>
            </a:extLst>
          </p:cNvPr>
          <p:cNvSpPr txBox="1"/>
          <p:nvPr/>
        </p:nvSpPr>
        <p:spPr>
          <a:xfrm>
            <a:off x="6096000" y="4285528"/>
            <a:ext cx="2733746" cy="523220"/>
          </a:xfrm>
          <a:prstGeom prst="rect">
            <a:avLst/>
          </a:prstGeom>
          <a:noFill/>
        </p:spPr>
        <p:txBody>
          <a:bodyPr wrap="square" lIns="91440" tIns="45720" rIns="91440" bIns="45720" rtlCol="0" anchor="t">
            <a:spAutoFit/>
          </a:bodyPr>
          <a:lstStyle/>
          <a:p>
            <a:r>
              <a:rPr lang="en-US" sz="2800">
                <a:cs typeface="Segoe UI"/>
                <a:hlinkClick r:id="rId5"/>
              </a:rPr>
              <a:t>TURI's LinkedIn</a:t>
            </a:r>
            <a:endParaRPr lang="en-US" sz="2800">
              <a:cs typeface="Segoe UI"/>
            </a:endParaRPr>
          </a:p>
        </p:txBody>
      </p:sp>
      <p:pic>
        <p:nvPicPr>
          <p:cNvPr id="10" name="Picture 9" descr="Screenshot taken from TURI's LinkedIn page. On the image it says, &quot;Toxics Use Reduction Institute, Helping businesses adopt safer chemicals and prevent pollution for more that 30 years&quot;.">
            <a:extLst>
              <a:ext uri="{FF2B5EF4-FFF2-40B4-BE49-F238E27FC236}">
                <a16:creationId xmlns:a16="http://schemas.microsoft.com/office/drawing/2014/main" id="{FDF54633-6CEA-F547-EFB4-60EDF6858685}"/>
              </a:ext>
            </a:extLst>
          </p:cNvPr>
          <p:cNvPicPr>
            <a:picLocks noChangeAspect="1"/>
          </p:cNvPicPr>
          <p:nvPr/>
        </p:nvPicPr>
        <p:blipFill>
          <a:blip r:embed="rId6"/>
          <a:srcRect r="233" b="24903"/>
          <a:stretch>
            <a:fillRect/>
          </a:stretch>
        </p:blipFill>
        <p:spPr>
          <a:xfrm>
            <a:off x="6798986" y="4808748"/>
            <a:ext cx="4350024" cy="1994576"/>
          </a:xfrm>
          <a:prstGeom prst="rect">
            <a:avLst/>
          </a:prstGeom>
        </p:spPr>
      </p:pic>
    </p:spTree>
    <p:extLst>
      <p:ext uri="{BB962C8B-B14F-4D97-AF65-F5344CB8AC3E}">
        <p14:creationId xmlns:p14="http://schemas.microsoft.com/office/powerpoint/2010/main" val="3238815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0C720-87CE-A9F3-D77F-128590EB9F20}"/>
              </a:ext>
            </a:extLst>
          </p:cNvPr>
          <p:cNvSpPr>
            <a:spLocks noGrp="1"/>
          </p:cNvSpPr>
          <p:nvPr>
            <p:ph type="title"/>
          </p:nvPr>
        </p:nvSpPr>
        <p:spPr>
          <a:xfrm>
            <a:off x="838200" y="365125"/>
            <a:ext cx="10515600" cy="1023709"/>
          </a:xfrm>
        </p:spPr>
        <p:txBody>
          <a:bodyPr/>
          <a:lstStyle/>
          <a:p>
            <a:r>
              <a:rPr lang="en-US"/>
              <a:t>Contact us any time!</a:t>
            </a:r>
          </a:p>
        </p:txBody>
      </p:sp>
      <p:sp>
        <p:nvSpPr>
          <p:cNvPr id="3" name="Content Placeholder 2">
            <a:extLst>
              <a:ext uri="{FF2B5EF4-FFF2-40B4-BE49-F238E27FC236}">
                <a16:creationId xmlns:a16="http://schemas.microsoft.com/office/drawing/2014/main" id="{E995DF29-1BD3-9970-D283-E962760E4523}"/>
              </a:ext>
            </a:extLst>
          </p:cNvPr>
          <p:cNvSpPr>
            <a:spLocks noGrp="1"/>
          </p:cNvSpPr>
          <p:nvPr>
            <p:ph idx="1"/>
          </p:nvPr>
        </p:nvSpPr>
        <p:spPr>
          <a:xfrm>
            <a:off x="2707169" y="1378899"/>
            <a:ext cx="9278354" cy="5307035"/>
          </a:xfrm>
        </p:spPr>
        <p:txBody>
          <a:bodyPr>
            <a:noAutofit/>
          </a:bodyPr>
          <a:lstStyle/>
          <a:p>
            <a:pPr marL="0" lvl="0" indent="0">
              <a:spcAft>
                <a:spcPts val="600"/>
              </a:spcAft>
              <a:buNone/>
            </a:pPr>
            <a:r>
              <a:rPr lang="en-US" sz="2000">
                <a:cs typeface="Calibri" panose="020F0502020204030204" pitchFamily="34" charset="0"/>
              </a:rPr>
              <a:t>Toxics Use Reduction Institute</a:t>
            </a:r>
          </a:p>
          <a:p>
            <a:pPr marL="0" lvl="0" indent="0">
              <a:spcAft>
                <a:spcPts val="600"/>
              </a:spcAft>
              <a:buNone/>
            </a:pPr>
            <a:r>
              <a:rPr lang="en-US" sz="2000">
                <a:cs typeface="Calibri" panose="020F0502020204030204" pitchFamily="34" charset="0"/>
              </a:rPr>
              <a:t>Heather Tenney </a:t>
            </a:r>
            <a:r>
              <a:rPr lang="en-US" sz="2000">
                <a:cs typeface="Calibri" panose="020F0502020204030204" pitchFamily="34" charset="0"/>
                <a:hlinkClick r:id="rId3"/>
              </a:rPr>
              <a:t>heather@turi.org</a:t>
            </a:r>
            <a:endParaRPr lang="en-US" sz="2000">
              <a:cs typeface="Calibri" panose="020F0502020204030204" pitchFamily="34" charset="0"/>
            </a:endParaRPr>
          </a:p>
          <a:p>
            <a:pPr marL="0" indent="0">
              <a:spcAft>
                <a:spcPts val="600"/>
              </a:spcAft>
              <a:buNone/>
            </a:pPr>
            <a:r>
              <a:rPr lang="en-US" sz="2000">
                <a:cs typeface="Calibri" panose="020F0502020204030204" pitchFamily="34" charset="0"/>
              </a:rPr>
              <a:t>General inquiry: </a:t>
            </a:r>
            <a:r>
              <a:rPr lang="en-US" sz="2000">
                <a:cs typeface="Calibri" panose="020F0502020204030204" pitchFamily="34" charset="0"/>
                <a:hlinkClick r:id="rId4"/>
              </a:rPr>
              <a:t>info@turi.org</a:t>
            </a:r>
          </a:p>
          <a:p>
            <a:pPr marL="0" indent="0">
              <a:spcAft>
                <a:spcPts val="600"/>
              </a:spcAft>
              <a:buNone/>
            </a:pPr>
            <a:r>
              <a:rPr lang="en-US" sz="2000">
                <a:cs typeface="Calibri" panose="020F0502020204030204" pitchFamily="34" charset="0"/>
                <a:hlinkClick r:id="rId5"/>
              </a:rPr>
              <a:t>TURI Team contact information</a:t>
            </a:r>
            <a:endParaRPr lang="en-US" sz="2000">
              <a:cs typeface="Calibri" panose="020F0502020204030204" pitchFamily="34" charset="0"/>
            </a:endParaRPr>
          </a:p>
          <a:p>
            <a:pPr marL="0" indent="0">
              <a:buNone/>
            </a:pPr>
            <a:endParaRPr lang="en-US" sz="800">
              <a:cs typeface="Calibri" panose="020F0502020204030204" pitchFamily="34" charset="0"/>
            </a:endParaRPr>
          </a:p>
          <a:p>
            <a:pPr marL="0" lvl="0" indent="0">
              <a:spcAft>
                <a:spcPts val="600"/>
              </a:spcAft>
              <a:buNone/>
            </a:pPr>
            <a:r>
              <a:rPr lang="en-US" sz="2000">
                <a:cs typeface="Calibri" panose="020F0502020204030204" pitchFamily="34" charset="0"/>
              </a:rPr>
              <a:t>Massachusetts Office of Technical Assistance</a:t>
            </a:r>
          </a:p>
          <a:p>
            <a:pPr marL="0" lvl="0" indent="0">
              <a:spcAft>
                <a:spcPts val="600"/>
              </a:spcAft>
              <a:buNone/>
            </a:pPr>
            <a:r>
              <a:rPr lang="en-US" sz="2000">
                <a:cs typeface="Calibri" panose="020F0502020204030204" pitchFamily="34" charset="0"/>
              </a:rPr>
              <a:t>Tiffany Skogstrom </a:t>
            </a:r>
            <a:r>
              <a:rPr lang="en-US" sz="2000">
                <a:cs typeface="Calibri" panose="020F0502020204030204" pitchFamily="34" charset="0"/>
                <a:hlinkClick r:id="rId6"/>
              </a:rPr>
              <a:t>tiffany.skogstrom@mass.gov</a:t>
            </a:r>
            <a:endParaRPr lang="en-US" sz="2000">
              <a:cs typeface="Calibri" panose="020F0502020204030204" pitchFamily="34" charset="0"/>
            </a:endParaRPr>
          </a:p>
          <a:p>
            <a:pPr marL="0" indent="0">
              <a:spcAft>
                <a:spcPts val="600"/>
              </a:spcAft>
              <a:buNone/>
            </a:pPr>
            <a:r>
              <a:rPr lang="en-US" sz="2000" i="1">
                <a:cs typeface="Calibri" panose="020F0502020204030204" pitchFamily="34" charset="0"/>
              </a:rPr>
              <a:t>Also contact Tiffany for Administrative Council and Advisory Committee questions</a:t>
            </a:r>
          </a:p>
          <a:p>
            <a:pPr marL="0" lvl="0" indent="0">
              <a:spcAft>
                <a:spcPts val="600"/>
              </a:spcAft>
              <a:buNone/>
            </a:pPr>
            <a:r>
              <a:rPr lang="en-US" sz="2000">
                <a:cs typeface="Calibri" panose="020F0502020204030204" pitchFamily="34" charset="0"/>
                <a:hlinkClick r:id="rId7"/>
              </a:rPr>
              <a:t>OTA Staff Contact Information</a:t>
            </a:r>
            <a:endParaRPr lang="en-US" sz="2000">
              <a:cs typeface="Calibri" panose="020F0502020204030204" pitchFamily="34" charset="0"/>
            </a:endParaRPr>
          </a:p>
          <a:p>
            <a:pPr marL="0" lvl="0" indent="0">
              <a:buNone/>
            </a:pPr>
            <a:endParaRPr lang="en-US" sz="800">
              <a:cs typeface="Calibri" panose="020F0502020204030204" pitchFamily="34" charset="0"/>
            </a:endParaRPr>
          </a:p>
          <a:p>
            <a:pPr marL="0" indent="0">
              <a:spcAft>
                <a:spcPts val="600"/>
              </a:spcAft>
              <a:buNone/>
              <a:defRPr/>
            </a:pPr>
            <a:r>
              <a:rPr lang="en-US" sz="2000">
                <a:cs typeface="Calibri" panose="020F0502020204030204" pitchFamily="34" charset="0"/>
              </a:rPr>
              <a:t>Massachusetts Department of Environmental Protection </a:t>
            </a:r>
          </a:p>
          <a:p>
            <a:pPr marL="0" indent="0">
              <a:spcAft>
                <a:spcPts val="600"/>
              </a:spcAft>
              <a:buNone/>
              <a:defRPr/>
            </a:pPr>
            <a:r>
              <a:rPr lang="en-US" sz="2000">
                <a:cs typeface="Calibri" panose="020F0502020204030204" pitchFamily="34" charset="0"/>
              </a:rPr>
              <a:t>Lynn Cain </a:t>
            </a:r>
            <a:r>
              <a:rPr lang="en-US" sz="2000">
                <a:cs typeface="Calibri" panose="020F0502020204030204" pitchFamily="34" charset="0"/>
                <a:hlinkClick r:id="rId8"/>
              </a:rPr>
              <a:t>lynn.cain@mass.gov</a:t>
            </a:r>
            <a:endParaRPr lang="en-US" sz="2000">
              <a:ea typeface="Calibri"/>
              <a:cs typeface="Calibri" panose="020F0502020204030204" pitchFamily="34" charset="0"/>
            </a:endParaRPr>
          </a:p>
          <a:p>
            <a:pPr marL="0" indent="0">
              <a:spcAft>
                <a:spcPts val="600"/>
              </a:spcAft>
              <a:buNone/>
              <a:defRPr/>
            </a:pPr>
            <a:r>
              <a:rPr lang="en-US" sz="2000">
                <a:cs typeface="Calibri" panose="020F0502020204030204" pitchFamily="34" charset="0"/>
              </a:rPr>
              <a:t>Compliance and Enforcement: Rebecca Dolan </a:t>
            </a:r>
            <a:r>
              <a:rPr lang="en-US" sz="2000">
                <a:cs typeface="Calibri" panose="020F0502020204030204" pitchFamily="34" charset="0"/>
                <a:hlinkClick r:id="rId9"/>
              </a:rPr>
              <a:t>rebecca.g.dolan@mass.gov</a:t>
            </a:r>
            <a:endParaRPr lang="en-US" sz="2000">
              <a:ea typeface="Calibri"/>
              <a:cs typeface="Calibri" panose="020F0502020204030204" pitchFamily="34" charset="0"/>
              <a:hlinkClick r:id="rId9"/>
            </a:endParaRPr>
          </a:p>
          <a:p>
            <a:pPr marL="0" indent="0">
              <a:spcAft>
                <a:spcPts val="600"/>
              </a:spcAft>
              <a:buNone/>
              <a:defRPr/>
            </a:pPr>
            <a:r>
              <a:rPr lang="en-US" sz="2000">
                <a:ea typeface="Calibri"/>
                <a:cs typeface="Calibri" panose="020F0502020204030204" pitchFamily="34" charset="0"/>
              </a:rPr>
              <a:t>Toxics Use Reduction Planner Certifications: Leoni Desai </a:t>
            </a:r>
            <a:r>
              <a:rPr lang="en-US" sz="2000">
                <a:ea typeface="Calibri"/>
                <a:cs typeface="Calibri" panose="020F0502020204030204" pitchFamily="34" charset="0"/>
                <a:hlinkClick r:id="rId10"/>
              </a:rPr>
              <a:t>leoni.desai@mass.gov</a:t>
            </a:r>
            <a:endParaRPr lang="en-US" sz="2000">
              <a:cs typeface="Calibri" panose="020F0502020204030204" pitchFamily="34" charset="0"/>
            </a:endParaRPr>
          </a:p>
        </p:txBody>
      </p:sp>
      <p:pic>
        <p:nvPicPr>
          <p:cNvPr id="9" name="Picture 8">
            <a:extLst>
              <a:ext uri="{FF2B5EF4-FFF2-40B4-BE49-F238E27FC236}">
                <a16:creationId xmlns:a16="http://schemas.microsoft.com/office/drawing/2014/main" id="{88BF9CA9-A15A-D715-129B-F966E0439ACB}"/>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693680" y="1573060"/>
            <a:ext cx="1776858" cy="1023709"/>
          </a:xfrm>
          <a:prstGeom prst="rect">
            <a:avLst/>
          </a:prstGeom>
        </p:spPr>
      </p:pic>
      <p:pic>
        <p:nvPicPr>
          <p:cNvPr id="5" name="Picture 4">
            <a:extLst>
              <a:ext uri="{FF2B5EF4-FFF2-40B4-BE49-F238E27FC236}">
                <a16:creationId xmlns:a16="http://schemas.microsoft.com/office/drawing/2014/main" id="{EA5EE566-9B95-0383-57B1-777A3D66A283}"/>
              </a:ext>
              <a:ext uri="{C183D7F6-B498-43B3-948B-1728B52AA6E4}">
                <adec:decorative xmlns:adec="http://schemas.microsoft.com/office/drawing/2017/decorative" val="1"/>
              </a:ext>
            </a:extLst>
          </p:cNvPr>
          <p:cNvPicPr>
            <a:picLocks noChangeAspect="1"/>
          </p:cNvPicPr>
          <p:nvPr/>
        </p:nvPicPr>
        <p:blipFill>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96055" y="3319030"/>
            <a:ext cx="1772111" cy="947634"/>
          </a:xfrm>
          <a:prstGeom prst="rect">
            <a:avLst/>
          </a:prstGeom>
        </p:spPr>
      </p:pic>
      <p:pic>
        <p:nvPicPr>
          <p:cNvPr id="7" name="Picture 6">
            <a:extLst>
              <a:ext uri="{FF2B5EF4-FFF2-40B4-BE49-F238E27FC236}">
                <a16:creationId xmlns:a16="http://schemas.microsoft.com/office/drawing/2014/main" id="{0F7FF30A-D229-CA96-480A-6CDE57CDD695}"/>
              </a:ext>
              <a:ext uri="{C183D7F6-B498-43B3-948B-1728B52AA6E4}">
                <adec:decorative xmlns:adec="http://schemas.microsoft.com/office/drawing/2017/decorative" val="1"/>
              </a:ext>
            </a:extLst>
          </p:cNvPr>
          <p:cNvPicPr>
            <a:picLocks noChangeAspect="1"/>
          </p:cNvPicPr>
          <p:nvPr/>
        </p:nvPicPr>
        <p:blipFill>
          <a:blip r:embed="rId13">
            <a:clrChange>
              <a:clrFrom>
                <a:srgbClr val="FFFFFF"/>
              </a:clrFrom>
              <a:clrTo>
                <a:srgbClr val="FFFFFF">
                  <a:alpha val="0"/>
                </a:srgbClr>
              </a:clrTo>
            </a:clrChange>
          </a:blip>
          <a:stretch>
            <a:fillRect/>
          </a:stretch>
        </p:blipFill>
        <p:spPr>
          <a:xfrm>
            <a:off x="994894" y="4988925"/>
            <a:ext cx="1174434" cy="1503950"/>
          </a:xfrm>
          <a:prstGeom prst="rect">
            <a:avLst/>
          </a:prstGeom>
        </p:spPr>
      </p:pic>
    </p:spTree>
    <p:extLst>
      <p:ext uri="{BB962C8B-B14F-4D97-AF65-F5344CB8AC3E}">
        <p14:creationId xmlns:p14="http://schemas.microsoft.com/office/powerpoint/2010/main" val="3974776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1928D-FEB5-8641-A5A5-8F255925C0A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4D67DF8-058C-1D1E-43DD-78C0A4B2A3D6}"/>
              </a:ext>
            </a:extLst>
          </p:cNvPr>
          <p:cNvSpPr>
            <a:spLocks noGrp="1"/>
          </p:cNvSpPr>
          <p:nvPr>
            <p:ph type="title"/>
          </p:nvPr>
        </p:nvSpPr>
        <p:spPr>
          <a:xfrm>
            <a:off x="831850" y="1709739"/>
            <a:ext cx="10515600" cy="1719262"/>
          </a:xfrm>
        </p:spPr>
        <p:txBody>
          <a:bodyPr>
            <a:normAutofit/>
          </a:bodyPr>
          <a:lstStyle/>
          <a:p>
            <a:r>
              <a:rPr lang="en-US"/>
              <a:t>Adjourn</a:t>
            </a:r>
          </a:p>
        </p:txBody>
      </p:sp>
      <p:sp>
        <p:nvSpPr>
          <p:cNvPr id="2" name="Text Placeholder 6">
            <a:extLst>
              <a:ext uri="{FF2B5EF4-FFF2-40B4-BE49-F238E27FC236}">
                <a16:creationId xmlns:a16="http://schemas.microsoft.com/office/drawing/2014/main" id="{CD8440C9-18C6-7C82-08A6-9106AD67506C}"/>
              </a:ext>
            </a:extLst>
          </p:cNvPr>
          <p:cNvSpPr>
            <a:spLocks noGrp="1"/>
          </p:cNvSpPr>
          <p:nvPr>
            <p:ph type="body" idx="1"/>
          </p:nvPr>
        </p:nvSpPr>
        <p:spPr>
          <a:xfrm>
            <a:off x="831850" y="3638551"/>
            <a:ext cx="10515600" cy="2451100"/>
          </a:xfrm>
        </p:spPr>
        <p:txBody>
          <a:bodyPr vert="horz" lIns="91440" tIns="45720" rIns="91440" bIns="45720" rtlCol="0">
            <a:normAutofit/>
          </a:bodyPr>
          <a:lstStyle/>
          <a:p>
            <a:r>
              <a:rPr lang="en-US" sz="2400"/>
              <a:t>Direct all questions to TURA Executive Director</a:t>
            </a:r>
          </a:p>
          <a:p>
            <a:r>
              <a:rPr lang="en-US" sz="2400">
                <a:latin typeface="Montserrat"/>
              </a:rPr>
              <a:t>Tiffany Skogstrom: </a:t>
            </a:r>
            <a:r>
              <a:rPr lang="en-US" sz="2400">
                <a:latin typeface="Montserrat"/>
                <a:hlinkClick r:id="rId3"/>
              </a:rPr>
              <a:t>tiffany.skogstrom@mass.gov</a:t>
            </a:r>
            <a:endParaRPr lang="en-US" sz="2400">
              <a:latin typeface="Montserrat"/>
            </a:endParaRPr>
          </a:p>
          <a:p>
            <a:endParaRPr lang="en-US" sz="2400"/>
          </a:p>
          <a:p>
            <a:r>
              <a:rPr lang="en-US" sz="2400">
                <a:latin typeface="Montserrat"/>
              </a:rPr>
              <a:t>Next TURA Administrative Council meeting: 10:30am – 12pm, Friday, December 4, 2026</a:t>
            </a:r>
            <a:endParaRPr lang="en-US" sz="2400"/>
          </a:p>
        </p:txBody>
      </p:sp>
    </p:spTree>
    <p:extLst>
      <p:ext uri="{BB962C8B-B14F-4D97-AF65-F5344CB8AC3E}">
        <p14:creationId xmlns:p14="http://schemas.microsoft.com/office/powerpoint/2010/main" val="2210443109"/>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E2841"/>
      </a:dk2>
      <a:lt2>
        <a:srgbClr val="E8E8E8"/>
      </a:lt2>
      <a:accent1>
        <a:srgbClr val="14558F"/>
      </a:accent1>
      <a:accent2>
        <a:srgbClr val="388557"/>
      </a:accent2>
      <a:accent3>
        <a:srgbClr val="9CC2AB"/>
      </a:accent3>
      <a:accent4>
        <a:srgbClr val="5F8CB4"/>
      </a:accent4>
      <a:accent5>
        <a:srgbClr val="E8EEF4"/>
      </a:accent5>
      <a:accent6>
        <a:srgbClr val="CDE1D5"/>
      </a:accent6>
      <a:hlink>
        <a:srgbClr val="0869CA"/>
      </a:hlink>
      <a:folHlink>
        <a:srgbClr val="7A59CB"/>
      </a:folHlink>
    </a:clrScheme>
    <a:fontScheme name="Custom 2">
      <a:majorFont>
        <a:latin typeface="Montserrat Medium"/>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3A749918850C428F733EC2743BFC07" ma:contentTypeVersion="14" ma:contentTypeDescription="Create a new document." ma:contentTypeScope="" ma:versionID="573d4afce82a3af1d8199528b8b037ce">
  <xsd:schema xmlns:xsd="http://www.w3.org/2001/XMLSchema" xmlns:xs="http://www.w3.org/2001/XMLSchema" xmlns:p="http://schemas.microsoft.com/office/2006/metadata/properties" xmlns:ns2="f4187fe2-4a4e-4850-9101-7525ed0c5a67" xmlns:ns3="280aa3b4-9b0d-49ad-962b-fb0f41bd377d" targetNamespace="http://schemas.microsoft.com/office/2006/metadata/properties" ma:root="true" ma:fieldsID="f1ef1cb4ec4e09dabb4bb596991c2386" ns2:_="" ns3:_="">
    <xsd:import namespace="f4187fe2-4a4e-4850-9101-7525ed0c5a67"/>
    <xsd:import namespace="280aa3b4-9b0d-49ad-962b-fb0f41bd377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Not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187fe2-4a4e-4850-9101-7525ed0c5a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Notes" ma:index="12" nillable="true" ma:displayName="Notes" ma:format="Dropdown" ma:internalName="Notes">
      <xsd:simpleType>
        <xsd:restriction base="dms:Text">
          <xsd:maxLength value="255"/>
        </xsd:restrictio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80aa3b4-9b0d-49ad-962b-fb0f41bd377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9b9bd102-7430-4373-8887-da9c2c5fff7f}" ma:internalName="TaxCatchAll" ma:showField="CatchAllData" ma:web="280aa3b4-9b0d-49ad-962b-fb0f41bd37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4187fe2-4a4e-4850-9101-7525ed0c5a67">
      <Terms xmlns="http://schemas.microsoft.com/office/infopath/2007/PartnerControls"/>
    </lcf76f155ced4ddcb4097134ff3c332f>
    <TaxCatchAll xmlns="280aa3b4-9b0d-49ad-962b-fb0f41bd377d" xsi:nil="true"/>
    <Notes xmlns="f4187fe2-4a4e-4850-9101-7525ed0c5a6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70FA4E6-8DF0-4201-B855-0121E213FC3C}">
  <ds:schemaRefs>
    <ds:schemaRef ds:uri="280aa3b4-9b0d-49ad-962b-fb0f41bd377d"/>
    <ds:schemaRef ds:uri="f4187fe2-4a4e-4850-9101-7525ed0c5a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5B1FB71-84C2-4FCA-8909-2820F5630A8C}">
  <ds:schemaRefs>
    <ds:schemaRef ds:uri="280aa3b4-9b0d-49ad-962b-fb0f41bd377d"/>
    <ds:schemaRef ds:uri="f4187fe2-4a4e-4850-9101-7525ed0c5a6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E995B2D-D314-4C90-89B5-CA02E3E0105C}">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1</TotalTime>
  <Words>4308</Words>
  <Application>Microsoft Office PowerPoint</Application>
  <PresentationFormat>Widescreen</PresentationFormat>
  <Paragraphs>533</Paragraphs>
  <Slides>63</Slides>
  <Notes>53</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63</vt:i4>
      </vt:variant>
    </vt:vector>
  </HeadingPairs>
  <TitlesOfParts>
    <vt:vector size="76" baseType="lpstr">
      <vt:lpstr>Aptos</vt:lpstr>
      <vt:lpstr>Arial</vt:lpstr>
      <vt:lpstr>Book Antiqua</vt:lpstr>
      <vt:lpstr>Calibri</vt:lpstr>
      <vt:lpstr>Montserrat</vt:lpstr>
      <vt:lpstr>Montserrat Medium</vt:lpstr>
      <vt:lpstr>Montserrat SemiBold</vt:lpstr>
      <vt:lpstr>Noto Sans</vt:lpstr>
      <vt:lpstr>Segoe UI</vt:lpstr>
      <vt:lpstr>Source Sans Pro</vt:lpstr>
      <vt:lpstr>Source Sans Pro Light</vt:lpstr>
      <vt:lpstr>Source Sans Pro SemiBold</vt:lpstr>
      <vt:lpstr>Office Theme</vt:lpstr>
      <vt:lpstr>Meeting of the TURA Administrative Council</vt:lpstr>
      <vt:lpstr>Format for Questions and Discussion</vt:lpstr>
      <vt:lpstr>How to Ask Questions</vt:lpstr>
      <vt:lpstr>Agenda</vt:lpstr>
      <vt:lpstr>Welcome and Introductions</vt:lpstr>
      <vt:lpstr>Vote: Approval of November 14, 2025 Meeting Minutes</vt:lpstr>
      <vt:lpstr>Quarterly Meeting Schedule</vt:lpstr>
      <vt:lpstr>2026 Toxics Release Inventory (TRI) Addition</vt:lpstr>
      <vt:lpstr>Vote: Amending the TURA List to Add Single 2026 PFAS Toxics Release Inventory Addition</vt:lpstr>
      <vt:lpstr>Carbon Nanotube and Carbon Nanofiber Policy Analysis Presentation</vt:lpstr>
      <vt:lpstr>TURA Program Consideration of Carbon Nanotubes and Nanofibers: Decision-making Steps for Additions to TURA List </vt:lpstr>
      <vt:lpstr>TURA Program Consideration of Carbon Nanotubes and Nanofibers: Petition</vt:lpstr>
      <vt:lpstr>TURA Program Consideration of Carbon Nanotubes and Nanofibers: Recommendation from the TURA Science Advisory Board (SAB)</vt:lpstr>
      <vt:lpstr>CNT/CNF Hazards focused on by SAB </vt:lpstr>
      <vt:lpstr>Key Studies Reviewed during SAB Discussions</vt:lpstr>
      <vt:lpstr>TURA Program Consideration of Carbon Nanotubes and Nanofibers: Potential Use in Massachusetts</vt:lpstr>
      <vt:lpstr>TURA Program Consideration of Carbon Nanotubes and Nanofibers: Potential Users in Massachusetts</vt:lpstr>
      <vt:lpstr>MWCNT Threshold Determination: Overview</vt:lpstr>
      <vt:lpstr>MWCNT Threshold Determination: Science Advisory Board (SAB) Recommendation</vt:lpstr>
      <vt:lpstr>MWCNT Threshold Determination: Policy Considerations</vt:lpstr>
      <vt:lpstr>Opportunities for TUR</vt:lpstr>
      <vt:lpstr>TURA Program Consideration of Carbon Nanotubes and Nanofibers: Regulatory Review Approach</vt:lpstr>
      <vt:lpstr>TURI Report: Enhancing Competitiveness through Toxics Use Reduction</vt:lpstr>
      <vt:lpstr>Cost Effectiveness of Toxics Use Reduction</vt:lpstr>
      <vt:lpstr>Competitive Advantage Gained Through TUR</vt:lpstr>
      <vt:lpstr>Table 1: Massachusetts Companies Highlighted in this Report</vt:lpstr>
      <vt:lpstr>New Method Plating Case Study</vt:lpstr>
      <vt:lpstr>Improved Productivity through Toxics Use Reduction</vt:lpstr>
      <vt:lpstr>Stronger Market Position through Toxics Use Reduction</vt:lpstr>
      <vt:lpstr>Stronger Market Position through TUR</vt:lpstr>
      <vt:lpstr>Greater Resource Efficiency through Toxics Use Reduction</vt:lpstr>
      <vt:lpstr>Input and Questions?</vt:lpstr>
      <vt:lpstr>TURI Contact Information</vt:lpstr>
      <vt:lpstr>TURA Science Advisory Board Update</vt:lpstr>
      <vt:lpstr>SAB items in queue</vt:lpstr>
      <vt:lpstr>SAB Update</vt:lpstr>
      <vt:lpstr>TURA Program Update</vt:lpstr>
      <vt:lpstr>Advisory Committee Public Health Advocacy Seat Open</vt:lpstr>
      <vt:lpstr>TURA Program Improvements</vt:lpstr>
      <vt:lpstr>OTA Program Update</vt:lpstr>
      <vt:lpstr>OTA Internal Improvements</vt:lpstr>
      <vt:lpstr>OTA Technical Assistance and Outreach</vt:lpstr>
      <vt:lpstr>Chemical Safety and Climate Change</vt:lpstr>
      <vt:lpstr>OTA Spring Intern</vt:lpstr>
      <vt:lpstr>Environmental Justice (EJ)</vt:lpstr>
      <vt:lpstr>OTA Communications</vt:lpstr>
      <vt:lpstr>MassDEP  Program Update</vt:lpstr>
      <vt:lpstr>RY2024 TURA Information Release Core Group Progress – Production Adjusted Total Use</vt:lpstr>
      <vt:lpstr>RY2024 Enforcement</vt:lpstr>
      <vt:lpstr>Reporting Year 2025</vt:lpstr>
      <vt:lpstr>FY2026 TURA Billing</vt:lpstr>
      <vt:lpstr>TUR Planner Certifications/Recertifications</vt:lpstr>
      <vt:lpstr>TURA Program Projects</vt:lpstr>
      <vt:lpstr>TURI Program Update</vt:lpstr>
      <vt:lpstr>TURI Director Search</vt:lpstr>
      <vt:lpstr>Training Events</vt:lpstr>
      <vt:lpstr>TURI Lab</vt:lpstr>
      <vt:lpstr>EPA Grant: TURI Vacuum Degreasing Hub</vt:lpstr>
      <vt:lpstr>Academic Research Grants</vt:lpstr>
      <vt:lpstr> Industry and Community Grants</vt:lpstr>
      <vt:lpstr>TURI Communications</vt:lpstr>
      <vt:lpstr>Contact us any time!</vt:lpstr>
      <vt:lpstr>Adjourn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Foley, Caredwen (EEA)</dc:creator>
  <cp:lastModifiedBy>Foley, Caredwen (EEA)</cp:lastModifiedBy>
  <cp:revision>1</cp:revision>
  <dcterms:created xsi:type="dcterms:W3CDTF">2026-03-19T17:44:02Z</dcterms:created>
  <dcterms:modified xsi:type="dcterms:W3CDTF">2026-09-09T14:54:28Z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0x010100F63A749918850C428F733EC2743BFC07</vt:lpwstr>
  </property>
</Properties>
</file>