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32"/>
  </p:notesMasterIdLst>
  <p:handoutMasterIdLst>
    <p:handoutMasterId r:id="rId33"/>
  </p:handoutMasterIdLst>
  <p:sldIdLst>
    <p:sldId id="256" r:id="rId5"/>
    <p:sldId id="266" r:id="rId6"/>
    <p:sldId id="257" r:id="rId7"/>
    <p:sldId id="267" r:id="rId8"/>
    <p:sldId id="268" r:id="rId9"/>
    <p:sldId id="269" r:id="rId10"/>
    <p:sldId id="275" r:id="rId11"/>
    <p:sldId id="270" r:id="rId12"/>
    <p:sldId id="272" r:id="rId13"/>
    <p:sldId id="271" r:id="rId14"/>
    <p:sldId id="273" r:id="rId15"/>
    <p:sldId id="285" r:id="rId16"/>
    <p:sldId id="284" r:id="rId17"/>
    <p:sldId id="295" r:id="rId18"/>
    <p:sldId id="296" r:id="rId19"/>
    <p:sldId id="274" r:id="rId20"/>
    <p:sldId id="297" r:id="rId21"/>
    <p:sldId id="289" r:id="rId22"/>
    <p:sldId id="298" r:id="rId23"/>
    <p:sldId id="288" r:id="rId24"/>
    <p:sldId id="278" r:id="rId25"/>
    <p:sldId id="279" r:id="rId26"/>
    <p:sldId id="276" r:id="rId27"/>
    <p:sldId id="280" r:id="rId28"/>
    <p:sldId id="299" r:id="rId29"/>
    <p:sldId id="294" r:id="rId30"/>
    <p:sldId id="29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5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0486" autoAdjust="0"/>
  </p:normalViewPr>
  <p:slideViewPr>
    <p:cSldViewPr snapToGrid="0">
      <p:cViewPr varScale="1">
        <p:scale>
          <a:sx n="24" d="100"/>
          <a:sy n="24" d="100"/>
        </p:scale>
        <p:origin x="2204" y="2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kechi, Lilia (OHA)" userId="604035e6-ee81-4ed7-b4fc-3d5318ef43a1" providerId="ADAL" clId="{0B336A8F-C9E2-4F5D-A13C-7D4DA60CD1FB}"/>
    <pc:docChg chg="custSel modSld">
      <pc:chgData name="Melikechi, Lilia (OHA)" userId="604035e6-ee81-4ed7-b4fc-3d5318ef43a1" providerId="ADAL" clId="{0B336A8F-C9E2-4F5D-A13C-7D4DA60CD1FB}" dt="2024-04-19T17:37:29.415" v="23" actId="20577"/>
      <pc:docMkLst>
        <pc:docMk/>
      </pc:docMkLst>
      <pc:sldChg chg="modNotesTx">
        <pc:chgData name="Melikechi, Lilia (OHA)" userId="604035e6-ee81-4ed7-b4fc-3d5318ef43a1" providerId="ADAL" clId="{0B336A8F-C9E2-4F5D-A13C-7D4DA60CD1FB}" dt="2024-04-19T17:37:29.415" v="23" actId="20577"/>
        <pc:sldMkLst>
          <pc:docMk/>
          <pc:sldMk cId="2004542660" sldId="266"/>
        </pc:sldMkLst>
      </pc:sldChg>
      <pc:sldChg chg="modSp mod">
        <pc:chgData name="Melikechi, Lilia (OHA)" userId="604035e6-ee81-4ed7-b4fc-3d5318ef43a1" providerId="ADAL" clId="{0B336A8F-C9E2-4F5D-A13C-7D4DA60CD1FB}" dt="2024-04-19T17:37:06.169" v="22" actId="179"/>
        <pc:sldMkLst>
          <pc:docMk/>
          <pc:sldMk cId="4087136702" sldId="270"/>
        </pc:sldMkLst>
        <pc:spChg chg="mod">
          <ac:chgData name="Melikechi, Lilia (OHA)" userId="604035e6-ee81-4ed7-b4fc-3d5318ef43a1" providerId="ADAL" clId="{0B336A8F-C9E2-4F5D-A13C-7D4DA60CD1FB}" dt="2024-04-19T17:37:06.169" v="22" actId="179"/>
          <ac:spMkLst>
            <pc:docMk/>
            <pc:sldMk cId="4087136702" sldId="270"/>
            <ac:spMk id="2" creationId="{069F1251-3C67-2B77-3E9A-DC439F097383}"/>
          </ac:spMkLst>
        </pc:spChg>
      </pc:sldChg>
      <pc:sldChg chg="modSp mod">
        <pc:chgData name="Melikechi, Lilia (OHA)" userId="604035e6-ee81-4ed7-b4fc-3d5318ef43a1" providerId="ADAL" clId="{0B336A8F-C9E2-4F5D-A13C-7D4DA60CD1FB}" dt="2024-04-19T17:36:52.332" v="12" actId="207"/>
        <pc:sldMkLst>
          <pc:docMk/>
          <pc:sldMk cId="3548513096" sldId="299"/>
        </pc:sldMkLst>
        <pc:spChg chg="mod">
          <ac:chgData name="Melikechi, Lilia (OHA)" userId="604035e6-ee81-4ed7-b4fc-3d5318ef43a1" providerId="ADAL" clId="{0B336A8F-C9E2-4F5D-A13C-7D4DA60CD1FB}" dt="2024-04-19T17:36:52.332" v="12" actId="207"/>
          <ac:spMkLst>
            <pc:docMk/>
            <pc:sldMk cId="3548513096" sldId="299"/>
            <ac:spMk id="2" creationId="{069F1251-3C67-2B77-3E9A-DC439F09738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5B66E5-15AA-4745-8A67-3CE257BEE3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AC844A45-21B3-834A-A491-E4E4B9DC117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C039FDB-18A0-074D-8BA3-A4C3DE896A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6D13E5-4CEC-3A4A-8E5D-AFCEE7512EEC}" type="slidenum">
              <a:t>‹#›</a:t>
            </a:fld>
            <a:endParaRPr lang="en-US"/>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4/19/2024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a:t>
            </a:fld>
            <a:endParaRPr lang="en-US"/>
          </a:p>
        </p:txBody>
      </p:sp>
    </p:spTree>
    <p:extLst>
      <p:ext uri="{BB962C8B-B14F-4D97-AF65-F5344CB8AC3E}">
        <p14:creationId xmlns:p14="http://schemas.microsoft.com/office/powerpoint/2010/main" val="39770395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hyperlink" Target="../mass.gov/MOD" TargetMode="External"/><Relationship Id="rId5" Type="http://schemas.openxmlformats.org/officeDocument/2006/relationships/image" Target="../media/image7.svg"/><Relationship Id="rId10" Type="http://schemas.openxmlformats.org/officeDocument/2006/relationships/hyperlink" Target="mailto:MOD-Info@mass.gov" TargetMode="External"/><Relationship Id="rId4" Type="http://schemas.openxmlformats.org/officeDocument/2006/relationships/image" Target="../media/image6.png"/><Relationship Id="rId9" Type="http://schemas.openxmlformats.org/officeDocument/2006/relationships/image" Target="../media/image11.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66393" y="1289083"/>
            <a:ext cx="5491571" cy="1514019"/>
          </a:xfrm>
          <a:prstGeom prst="rect">
            <a:avLst/>
          </a:prstGeom>
        </p:spPr>
        <p:txBody>
          <a:bodyPr lIns="0" tIns="0" rIns="0" bIns="0" anchor="t">
            <a:noAutofit/>
          </a:bodyPr>
          <a:lstStyle>
            <a:lvl1pPr algn="l">
              <a:defRPr sz="4000" b="1" i="0" spc="100" baseline="0">
                <a:solidFill>
                  <a:schemeClr val="bg1"/>
                </a:solidFill>
                <a:latin typeface="+mj-lt"/>
              </a:defRPr>
            </a:lvl1pPr>
          </a:lstStyle>
          <a:p>
            <a:r>
              <a:rPr lang="en-US"/>
              <a:t>Title</a:t>
            </a:r>
          </a:p>
        </p:txBody>
      </p:sp>
      <p:sp>
        <p:nvSpPr>
          <p:cNvPr id="18" name="Text Placeholder 29">
            <a:extLst>
              <a:ext uri="{FF2B5EF4-FFF2-40B4-BE49-F238E27FC236}">
                <a16:creationId xmlns:a16="http://schemas.microsoft.com/office/drawing/2014/main" id="{276A9CD7-E675-3048-86D3-3546A2F6B456}"/>
              </a:ext>
            </a:extLst>
          </p:cNvPr>
          <p:cNvSpPr>
            <a:spLocks noGrp="1"/>
          </p:cNvSpPr>
          <p:nvPr userDrawn="1">
            <p:ph type="body" sz="quarter" idx="11" hasCustomPrompt="1"/>
          </p:nvPr>
        </p:nvSpPr>
        <p:spPr>
          <a:xfrm>
            <a:off x="6366394" y="3922693"/>
            <a:ext cx="5491570" cy="953337"/>
          </a:xfrm>
        </p:spPr>
        <p:txBody>
          <a:bodyPr lIns="0" tIns="0" rIns="0" bIns="0">
            <a:noAutofit/>
          </a:bodyPr>
          <a:lstStyle>
            <a:lvl1pPr marL="0" indent="0">
              <a:buNone/>
              <a:defRPr sz="2400" b="0" i="0">
                <a:solidFill>
                  <a:schemeClr val="tx2"/>
                </a:solidFill>
                <a:latin typeface="+mn-lt"/>
              </a:defRPr>
            </a:lvl1pPr>
            <a:lvl2pPr>
              <a:defRPr sz="4000"/>
            </a:lvl2pPr>
            <a:lvl3pPr>
              <a:defRPr sz="4000"/>
            </a:lvl3pPr>
            <a:lvl4pPr>
              <a:defRPr sz="4000"/>
            </a:lvl4pPr>
            <a:lvl5pPr>
              <a:defRPr sz="4000"/>
            </a:lvl5pPr>
          </a:lstStyle>
          <a:p>
            <a:pPr lvl="0"/>
            <a:r>
              <a:rPr lang="en-US"/>
              <a:t>Subtitle or presenters</a:t>
            </a:r>
          </a:p>
          <a:p>
            <a:pPr lvl="0"/>
            <a:r>
              <a:rPr lang="en-US"/>
              <a:t>Date</a:t>
            </a:r>
          </a:p>
        </p:txBody>
      </p:sp>
      <p:sp>
        <p:nvSpPr>
          <p:cNvPr id="14" name="Picture Placeholder 13">
            <a:extLst>
              <a:ext uri="{FF2B5EF4-FFF2-40B4-BE49-F238E27FC236}">
                <a16:creationId xmlns:a16="http://schemas.microsoft.com/office/drawing/2014/main" id="{D5D096C0-0976-55C7-9344-36A2C86E5EBB}"/>
              </a:ext>
            </a:extLst>
          </p:cNvPr>
          <p:cNvSpPr>
            <a:spLocks noGrp="1"/>
          </p:cNvSpPr>
          <p:nvPr>
            <p:ph type="pic" sz="quarter" idx="12"/>
          </p:nvPr>
        </p:nvSpPr>
        <p:spPr>
          <a:xfrm>
            <a:off x="0" y="0"/>
            <a:ext cx="5916668" cy="6858000"/>
          </a:xfrm>
          <a:custGeom>
            <a:avLst/>
            <a:gdLst>
              <a:gd name="connsiteX0" fmla="*/ 0 w 5916668"/>
              <a:gd name="connsiteY0" fmla="*/ 0 h 6858000"/>
              <a:gd name="connsiteX1" fmla="*/ 5916668 w 5916668"/>
              <a:gd name="connsiteY1" fmla="*/ 0 h 6858000"/>
              <a:gd name="connsiteX2" fmla="*/ 5911412 w 5916668"/>
              <a:gd name="connsiteY2" fmla="*/ 242818 h 6858000"/>
              <a:gd name="connsiteX3" fmla="*/ 4769465 w 5916668"/>
              <a:gd name="connsiteY3" fmla="*/ 6543094 h 6858000"/>
              <a:gd name="connsiteX4" fmla="*/ 4886000 w 5916668"/>
              <a:gd name="connsiteY4" fmla="*/ 6858000 h 6858000"/>
              <a:gd name="connsiteX5" fmla="*/ 0 w 591666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6668" h="6858000">
                <a:moveTo>
                  <a:pt x="0" y="0"/>
                </a:moveTo>
                <a:lnTo>
                  <a:pt x="5916668" y="0"/>
                </a:lnTo>
                <a:lnTo>
                  <a:pt x="5911412" y="242818"/>
                </a:lnTo>
                <a:cubicBezTo>
                  <a:pt x="5776969" y="3294613"/>
                  <a:pt x="3710183" y="3491299"/>
                  <a:pt x="4769465" y="6543094"/>
                </a:cubicBezTo>
                <a:lnTo>
                  <a:pt x="4886000" y="6858000"/>
                </a:lnTo>
                <a:lnTo>
                  <a:pt x="0" y="6858000"/>
                </a:lnTo>
                <a:close/>
              </a:path>
            </a:pathLst>
          </a:custGeom>
        </p:spPr>
        <p:txBody>
          <a:bodyPr wrap="square">
            <a:noAutofit/>
          </a:bodyPr>
          <a:lstStyle/>
          <a:p>
            <a:r>
              <a:rPr lang="en-US"/>
              <a:t>Click icon to add picture</a:t>
            </a:r>
          </a:p>
        </p:txBody>
      </p:sp>
      <p:sp>
        <p:nvSpPr>
          <p:cNvPr id="15" name="Flowchart: Document 14">
            <a:extLst>
              <a:ext uri="{FF2B5EF4-FFF2-40B4-BE49-F238E27FC236}">
                <a16:creationId xmlns:a16="http://schemas.microsoft.com/office/drawing/2014/main" id="{81B2AA82-09DA-AE37-B8C1-E6F404FE7E9D}"/>
              </a:ext>
              <a:ext uri="{C183D7F6-B498-43B3-948B-1728B52AA6E4}">
                <adec:decorative xmlns:adec="http://schemas.microsoft.com/office/drawing/2017/decorative" val="1"/>
              </a:ext>
            </a:extLst>
          </p:cNvPr>
          <p:cNvSpPr/>
          <p:nvPr userDrawn="1"/>
        </p:nvSpPr>
        <p:spPr>
          <a:xfrm rot="16200000" flipV="1">
            <a:off x="4815354" y="-518644"/>
            <a:ext cx="6930092" cy="7823200"/>
          </a:xfrm>
          <a:prstGeom prst="flowChartDocumen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66393" y="3356909"/>
            <a:ext cx="2133600" cy="3992"/>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pic>
        <p:nvPicPr>
          <p:cNvPr id="3" name="Picture 2" descr="MOD blue logo with a sunrise inside of the &quot;O.&quot; Massachusetts Office on Disability spelled out below in white text.">
            <a:extLst>
              <a:ext uri="{FF2B5EF4-FFF2-40B4-BE49-F238E27FC236}">
                <a16:creationId xmlns:a16="http://schemas.microsoft.com/office/drawing/2014/main" id="{8EF5FB3B-58AE-2979-3F44-D7F4FB9AA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7054" y="5688959"/>
            <a:ext cx="1706903" cy="737145"/>
          </a:xfrm>
          <a:prstGeom prst="rect">
            <a:avLst/>
          </a:prstGeom>
        </p:spPr>
      </p:pic>
    </p:spTree>
    <p:extLst>
      <p:ext uri="{BB962C8B-B14F-4D97-AF65-F5344CB8AC3E}">
        <p14:creationId xmlns:p14="http://schemas.microsoft.com/office/powerpoint/2010/main" val="202710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10287000"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952500" y="2209800"/>
            <a:ext cx="10287000" cy="2593109"/>
          </a:xfrm>
        </p:spPr>
        <p:txBody>
          <a:bodyPr/>
          <a:lstStyle/>
          <a:p>
            <a:r>
              <a:rPr lang="en-US"/>
              <a:t>Click icon to add table</a:t>
            </a:r>
          </a:p>
        </p:txBody>
      </p:sp>
      <p:sp>
        <p:nvSpPr>
          <p:cNvPr id="2" name="Rectangle 1">
            <a:extLst>
              <a:ext uri="{FF2B5EF4-FFF2-40B4-BE49-F238E27FC236}">
                <a16:creationId xmlns:a16="http://schemas.microsoft.com/office/drawing/2014/main" id="{D36460D3-11E0-A9D5-4FCA-3D057BA1DA65}"/>
              </a:ext>
              <a:ext uri="{C183D7F6-B498-43B3-948B-1728B52AA6E4}">
                <adec:decorative xmlns:adec="http://schemas.microsoft.com/office/drawing/2017/decorative" val="1"/>
              </a:ext>
            </a:extLst>
          </p:cNvPr>
          <p:cNvSpPr/>
          <p:nvPr userDrawn="1"/>
        </p:nvSpPr>
        <p:spPr>
          <a:xfrm rot="5400000">
            <a:off x="-3153570" y="3153566"/>
            <a:ext cx="6858000" cy="550863"/>
          </a:xfrm>
          <a:prstGeom prst="rect">
            <a:avLst/>
          </a:prstGeom>
          <a:solidFill>
            <a:srgbClr val="145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131073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E8FBFD7-F9B2-0849-1BC9-FA7A958A1DA9}"/>
              </a:ext>
              <a:ext uri="{C183D7F6-B498-43B3-948B-1728B52AA6E4}">
                <adec:decorative xmlns:adec="http://schemas.microsoft.com/office/drawing/2017/decorative" val="1"/>
              </a:ext>
            </a:extLst>
          </p:cNvPr>
          <p:cNvGrpSpPr/>
          <p:nvPr userDrawn="1"/>
        </p:nvGrpSpPr>
        <p:grpSpPr>
          <a:xfrm>
            <a:off x="6932498" y="-572902"/>
            <a:ext cx="5259502" cy="5832404"/>
            <a:chOff x="6932498" y="-572902"/>
            <a:chExt cx="5259502" cy="5832404"/>
          </a:xfrm>
        </p:grpSpPr>
        <p:sp>
          <p:nvSpPr>
            <p:cNvPr id="8" name="Diagonal Stripe 7">
              <a:extLst>
                <a:ext uri="{FF2B5EF4-FFF2-40B4-BE49-F238E27FC236}">
                  <a16:creationId xmlns:a16="http://schemas.microsoft.com/office/drawing/2014/main" id="{0C81CFE3-E55C-8681-57D1-C2EFEE79B446}"/>
                </a:ext>
              </a:extLst>
            </p:cNvPr>
            <p:cNvSpPr/>
            <p:nvPr userDrawn="1"/>
          </p:nvSpPr>
          <p:spPr>
            <a:xfrm rot="16200000" flipH="1" flipV="1">
              <a:off x="6932498" y="0"/>
              <a:ext cx="5259502" cy="5259502"/>
            </a:xfrm>
            <a:prstGeom prst="diagStripe">
              <a:avLst/>
            </a:prstGeom>
            <a:solidFill>
              <a:srgbClr val="1455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descr="Shape, circle&#10;&#10;Description automatically generated">
              <a:extLst>
                <a:ext uri="{FF2B5EF4-FFF2-40B4-BE49-F238E27FC236}">
                  <a16:creationId xmlns:a16="http://schemas.microsoft.com/office/drawing/2014/main" id="{BA982E31-9983-2F4B-2332-27EE1F9AFD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3501766" flipV="1">
              <a:off x="7638796" y="1002594"/>
              <a:ext cx="5010751" cy="1859760"/>
            </a:xfrm>
            <a:prstGeom prst="rect">
              <a:avLst/>
            </a:prstGeom>
          </p:spPr>
        </p:pic>
      </p:grpSp>
      <p:sp>
        <p:nvSpPr>
          <p:cNvPr id="10" name="TextBox 9">
            <a:extLst>
              <a:ext uri="{FF2B5EF4-FFF2-40B4-BE49-F238E27FC236}">
                <a16:creationId xmlns:a16="http://schemas.microsoft.com/office/drawing/2014/main" id="{E902327D-DBD4-7A4E-ABF2-A946A559A8AD}"/>
              </a:ext>
            </a:extLst>
          </p:cNvPr>
          <p:cNvSpPr txBox="1"/>
          <p:nvPr userDrawn="1"/>
        </p:nvSpPr>
        <p:spPr>
          <a:xfrm>
            <a:off x="699948" y="548291"/>
            <a:ext cx="1589372" cy="3170099"/>
          </a:xfrm>
          <a:prstGeom prst="rect">
            <a:avLst/>
          </a:prstGeom>
          <a:noFill/>
        </p:spPr>
        <p:txBody>
          <a:bodyPr wrap="square" rtlCol="0">
            <a:spAutoFit/>
          </a:bodyPr>
          <a:lstStyle/>
          <a:p>
            <a:r>
              <a:rPr lang="en-US" sz="20000" b="1">
                <a:solidFill>
                  <a:schemeClr val="bg1"/>
                </a:solidFill>
              </a:rPr>
              <a:t>“</a:t>
            </a:r>
          </a:p>
        </p:txBody>
      </p:sp>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2" y="2476500"/>
            <a:ext cx="7132320" cy="3289971"/>
          </a:xfrm>
          <a:prstGeom prst="rect">
            <a:avLst/>
          </a:prstGeom>
          <a:ln>
            <a:noFill/>
          </a:ln>
        </p:spPr>
        <p:txBody>
          <a:bodyPr lIns="0" tIns="0" rIns="0" bIns="0" anchor="t" anchorCtr="0">
            <a:normAutofit/>
          </a:bodyPr>
          <a:lstStyle>
            <a:lvl1pPr>
              <a:lnSpc>
                <a:spcPct val="100000"/>
              </a:lnSpc>
              <a:defRPr sz="2800" b="0" i="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4478292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560">
          <p15:clr>
            <a:srgbClr val="FBAE40"/>
          </p15:clr>
        </p15:guide>
        <p15:guide id="8" orient="horz" pos="1752" userDrawn="1">
          <p15:clr>
            <a:srgbClr val="FBAE40"/>
          </p15:clr>
        </p15:guide>
        <p15:guide id="9" orient="horz" pos="124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Images">
    <p:bg>
      <p:bgPr>
        <a:solidFill>
          <a:schemeClr val="tx1"/>
        </a:solidFill>
        <a:effectLst/>
      </p:bgPr>
    </p:bg>
    <p:spTree>
      <p:nvGrpSpPr>
        <p:cNvPr id="1" name=""/>
        <p:cNvGrpSpPr/>
        <p:nvPr/>
      </p:nvGrpSpPr>
      <p:grpSpPr>
        <a:xfrm>
          <a:off x="0" y="0"/>
          <a:ext cx="0" cy="0"/>
          <a:chOff x="0" y="0"/>
          <a:chExt cx="0" cy="0"/>
        </a:xfrm>
      </p:grpSpPr>
      <p:sp>
        <p:nvSpPr>
          <p:cNvPr id="61" name="Title 1">
            <a:extLst>
              <a:ext uri="{FF2B5EF4-FFF2-40B4-BE49-F238E27FC236}">
                <a16:creationId xmlns:a16="http://schemas.microsoft.com/office/drawing/2014/main" id="{E2F20AFE-B282-5146-B0D6-F2FC1B6D303E}"/>
              </a:ext>
            </a:extLst>
          </p:cNvPr>
          <p:cNvSpPr>
            <a:spLocks noGrp="1"/>
          </p:cNvSpPr>
          <p:nvPr userDrawn="1">
            <p:ph type="title"/>
          </p:nvPr>
        </p:nvSpPr>
        <p:spPr>
          <a:xfrm>
            <a:off x="964022" y="879063"/>
            <a:ext cx="10264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p>
        </p:txBody>
      </p:sp>
      <p:sp>
        <p:nvSpPr>
          <p:cNvPr id="38" name="Picture Placeholder 25">
            <a:extLst>
              <a:ext uri="{FF2B5EF4-FFF2-40B4-BE49-F238E27FC236}">
                <a16:creationId xmlns:a16="http://schemas.microsoft.com/office/drawing/2014/main" id="{2274C164-503B-E746-A155-849A9BC2406E}"/>
              </a:ext>
            </a:extLst>
          </p:cNvPr>
          <p:cNvSpPr>
            <a:spLocks noGrp="1"/>
          </p:cNvSpPr>
          <p:nvPr userDrawn="1">
            <p:ph type="pic" sz="quarter" idx="18"/>
          </p:nvPr>
        </p:nvSpPr>
        <p:spPr>
          <a:xfrm>
            <a:off x="954268" y="2572883"/>
            <a:ext cx="2118245" cy="2037217"/>
          </a:xfrm>
          <a:prstGeom prst="rect">
            <a:avLst/>
          </a:prstGeom>
        </p:spPr>
        <p:txBody>
          <a:bodyPr/>
          <a:lstStyle/>
          <a:p>
            <a:r>
              <a:rPr lang="en-US"/>
              <a:t>Click icon to add picture</a:t>
            </a:r>
          </a:p>
        </p:txBody>
      </p:sp>
      <p:sp>
        <p:nvSpPr>
          <p:cNvPr id="73" name="Text Placeholder 29">
            <a:extLst>
              <a:ext uri="{FF2B5EF4-FFF2-40B4-BE49-F238E27FC236}">
                <a16:creationId xmlns:a16="http://schemas.microsoft.com/office/drawing/2014/main" id="{2F3D441E-DFB1-084B-8192-C6CBECCA40B9}"/>
              </a:ext>
            </a:extLst>
          </p:cNvPr>
          <p:cNvSpPr>
            <a:spLocks noGrp="1"/>
          </p:cNvSpPr>
          <p:nvPr userDrawn="1">
            <p:ph type="body" sz="quarter" idx="11"/>
          </p:nvPr>
        </p:nvSpPr>
        <p:spPr>
          <a:xfrm>
            <a:off x="952500" y="4986745"/>
            <a:ext cx="2133600"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2" name="Text Placeholder 29">
            <a:extLst>
              <a:ext uri="{FF2B5EF4-FFF2-40B4-BE49-F238E27FC236}">
                <a16:creationId xmlns:a16="http://schemas.microsoft.com/office/drawing/2014/main" id="{0D824BDD-2D23-C943-8FE9-60B7B23B5ECD}"/>
              </a:ext>
            </a:extLst>
          </p:cNvPr>
          <p:cNvSpPr>
            <a:spLocks noGrp="1"/>
          </p:cNvSpPr>
          <p:nvPr userDrawn="1">
            <p:ph type="body" sz="quarter" idx="12"/>
          </p:nvPr>
        </p:nvSpPr>
        <p:spPr>
          <a:xfrm>
            <a:off x="952500" y="5393169"/>
            <a:ext cx="2133600" cy="369332"/>
          </a:xfrm>
        </p:spPr>
        <p:txBody>
          <a:bodyPr lIns="0" tIns="0" rIns="0" bIns="0">
            <a:noAutofit/>
          </a:bodyPr>
          <a:lstStyle>
            <a:lvl1pPr marL="0" indent="0">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63" name="Picture Placeholder 25">
            <a:extLst>
              <a:ext uri="{FF2B5EF4-FFF2-40B4-BE49-F238E27FC236}">
                <a16:creationId xmlns:a16="http://schemas.microsoft.com/office/drawing/2014/main" id="{AF1B5ED8-33F6-FB44-AA92-F0D227BB310C}"/>
              </a:ext>
            </a:extLst>
          </p:cNvPr>
          <p:cNvSpPr>
            <a:spLocks noGrp="1"/>
          </p:cNvSpPr>
          <p:nvPr userDrawn="1">
            <p:ph type="pic" sz="quarter" idx="24"/>
          </p:nvPr>
        </p:nvSpPr>
        <p:spPr>
          <a:xfrm>
            <a:off x="3658280" y="2572883"/>
            <a:ext cx="2118245" cy="2037217"/>
          </a:xfrm>
          <a:prstGeom prst="rect">
            <a:avLst/>
          </a:prstGeom>
        </p:spPr>
        <p:txBody>
          <a:bodyPr/>
          <a:lstStyle/>
          <a:p>
            <a:r>
              <a:rPr lang="en-US"/>
              <a:t>Click icon to add picture</a:t>
            </a:r>
          </a:p>
        </p:txBody>
      </p:sp>
      <p:sp>
        <p:nvSpPr>
          <p:cNvPr id="75" name="Text Placeholder 29">
            <a:extLst>
              <a:ext uri="{FF2B5EF4-FFF2-40B4-BE49-F238E27FC236}">
                <a16:creationId xmlns:a16="http://schemas.microsoft.com/office/drawing/2014/main" id="{63C1927C-E23B-204E-9F3A-2A67D2BF702C}"/>
              </a:ext>
            </a:extLst>
          </p:cNvPr>
          <p:cNvSpPr>
            <a:spLocks noGrp="1"/>
          </p:cNvSpPr>
          <p:nvPr userDrawn="1">
            <p:ph type="body" sz="quarter" idx="15"/>
          </p:nvPr>
        </p:nvSpPr>
        <p:spPr>
          <a:xfrm>
            <a:off x="3663042" y="4986745"/>
            <a:ext cx="2128157"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4" name="Text Placeholder 29">
            <a:extLst>
              <a:ext uri="{FF2B5EF4-FFF2-40B4-BE49-F238E27FC236}">
                <a16:creationId xmlns:a16="http://schemas.microsoft.com/office/drawing/2014/main" id="{25797825-E7AE-2C41-A965-E6F0D70D9747}"/>
              </a:ext>
            </a:extLst>
          </p:cNvPr>
          <p:cNvSpPr>
            <a:spLocks noGrp="1"/>
          </p:cNvSpPr>
          <p:nvPr userDrawn="1">
            <p:ph type="body" sz="quarter" idx="13"/>
          </p:nvPr>
        </p:nvSpPr>
        <p:spPr>
          <a:xfrm>
            <a:off x="3663042" y="5393169"/>
            <a:ext cx="2128157" cy="369332"/>
          </a:xfrm>
        </p:spPr>
        <p:txBody>
          <a:bodyPr lIns="0" tIns="0" rIns="0" bIns="0">
            <a:noAutofit/>
          </a:bodyPr>
          <a:lstStyle>
            <a:lvl1pPr marL="0" indent="0">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66" name="Picture Placeholder 25">
            <a:extLst>
              <a:ext uri="{FF2B5EF4-FFF2-40B4-BE49-F238E27FC236}">
                <a16:creationId xmlns:a16="http://schemas.microsoft.com/office/drawing/2014/main" id="{2D21D633-C51E-E94E-BAE3-96F52F76E496}"/>
              </a:ext>
            </a:extLst>
          </p:cNvPr>
          <p:cNvSpPr>
            <a:spLocks noGrp="1"/>
          </p:cNvSpPr>
          <p:nvPr userDrawn="1">
            <p:ph type="pic" sz="quarter" idx="27"/>
          </p:nvPr>
        </p:nvSpPr>
        <p:spPr>
          <a:xfrm>
            <a:off x="6362292" y="2572883"/>
            <a:ext cx="2118245" cy="2037217"/>
          </a:xfrm>
          <a:prstGeom prst="rect">
            <a:avLst/>
          </a:prstGeom>
        </p:spPr>
        <p:txBody>
          <a:bodyPr/>
          <a:lstStyle/>
          <a:p>
            <a:r>
              <a:rPr lang="en-US"/>
              <a:t>Click icon to add picture</a:t>
            </a:r>
          </a:p>
        </p:txBody>
      </p:sp>
      <p:sp>
        <p:nvSpPr>
          <p:cNvPr id="77" name="Text Placeholder 29">
            <a:extLst>
              <a:ext uri="{FF2B5EF4-FFF2-40B4-BE49-F238E27FC236}">
                <a16:creationId xmlns:a16="http://schemas.microsoft.com/office/drawing/2014/main" id="{C9FEF82E-4E9C-8343-9D36-C4A00D7137CC}"/>
              </a:ext>
            </a:extLst>
          </p:cNvPr>
          <p:cNvSpPr>
            <a:spLocks noGrp="1"/>
          </p:cNvSpPr>
          <p:nvPr userDrawn="1">
            <p:ph type="body" sz="quarter" idx="31"/>
          </p:nvPr>
        </p:nvSpPr>
        <p:spPr>
          <a:xfrm>
            <a:off x="6367054" y="4986745"/>
            <a:ext cx="2129245"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6" name="Text Placeholder 29">
            <a:extLst>
              <a:ext uri="{FF2B5EF4-FFF2-40B4-BE49-F238E27FC236}">
                <a16:creationId xmlns:a16="http://schemas.microsoft.com/office/drawing/2014/main" id="{EC81F0F5-C204-7248-A336-A655814A8A34}"/>
              </a:ext>
            </a:extLst>
          </p:cNvPr>
          <p:cNvSpPr>
            <a:spLocks noGrp="1"/>
          </p:cNvSpPr>
          <p:nvPr userDrawn="1">
            <p:ph type="body" sz="quarter" idx="16"/>
          </p:nvPr>
        </p:nvSpPr>
        <p:spPr>
          <a:xfrm>
            <a:off x="6367054" y="5393169"/>
            <a:ext cx="2129245" cy="369332"/>
          </a:xfrm>
        </p:spPr>
        <p:txBody>
          <a:bodyPr lIns="0" tIns="0" rIns="0" bIns="0">
            <a:noAutofit/>
          </a:bodyPr>
          <a:lstStyle>
            <a:lvl1pPr marL="0" indent="0">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69" name="Picture Placeholder 25">
            <a:extLst>
              <a:ext uri="{FF2B5EF4-FFF2-40B4-BE49-F238E27FC236}">
                <a16:creationId xmlns:a16="http://schemas.microsoft.com/office/drawing/2014/main" id="{639EFA5A-9C69-DF4D-81B7-FA1F8CCCF934}"/>
              </a:ext>
            </a:extLst>
          </p:cNvPr>
          <p:cNvSpPr>
            <a:spLocks noGrp="1"/>
          </p:cNvSpPr>
          <p:nvPr userDrawn="1">
            <p:ph type="pic" sz="quarter" idx="30"/>
          </p:nvPr>
        </p:nvSpPr>
        <p:spPr>
          <a:xfrm>
            <a:off x="9110254" y="2572883"/>
            <a:ext cx="2118245" cy="2037217"/>
          </a:xfrm>
          <a:prstGeom prst="rect">
            <a:avLst/>
          </a:prstGeom>
        </p:spPr>
        <p:txBody>
          <a:bodyPr/>
          <a:lstStyle/>
          <a:p>
            <a:r>
              <a:rPr lang="en-US"/>
              <a:t>Click icon to add picture</a:t>
            </a:r>
          </a:p>
        </p:txBody>
      </p:sp>
      <p:sp>
        <p:nvSpPr>
          <p:cNvPr id="79" name="Text Placeholder 29">
            <a:extLst>
              <a:ext uri="{FF2B5EF4-FFF2-40B4-BE49-F238E27FC236}">
                <a16:creationId xmlns:a16="http://schemas.microsoft.com/office/drawing/2014/main" id="{5F6C1E52-E2B6-5F45-A863-5BB35ABAFCD6}"/>
              </a:ext>
            </a:extLst>
          </p:cNvPr>
          <p:cNvSpPr>
            <a:spLocks noGrp="1"/>
          </p:cNvSpPr>
          <p:nvPr userDrawn="1">
            <p:ph type="body" sz="quarter" idx="21"/>
          </p:nvPr>
        </p:nvSpPr>
        <p:spPr>
          <a:xfrm>
            <a:off x="9110254" y="4986745"/>
            <a:ext cx="2129245"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8" name="Text Placeholder 29">
            <a:extLst>
              <a:ext uri="{FF2B5EF4-FFF2-40B4-BE49-F238E27FC236}">
                <a16:creationId xmlns:a16="http://schemas.microsoft.com/office/drawing/2014/main" id="{F8AF6664-A005-7A42-9AEF-C5AA5603E49D}"/>
              </a:ext>
            </a:extLst>
          </p:cNvPr>
          <p:cNvSpPr>
            <a:spLocks noGrp="1"/>
          </p:cNvSpPr>
          <p:nvPr userDrawn="1">
            <p:ph type="body" sz="quarter" idx="19"/>
          </p:nvPr>
        </p:nvSpPr>
        <p:spPr>
          <a:xfrm>
            <a:off x="9110254" y="5393169"/>
            <a:ext cx="2129245" cy="369332"/>
          </a:xfrm>
        </p:spPr>
        <p:txBody>
          <a:bodyPr lIns="0" tIns="0" rIns="0" bIns="0">
            <a:noAutofit/>
          </a:bodyPr>
          <a:lstStyle>
            <a:lvl1pPr marL="0" indent="0">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 name="Rectangle 1">
            <a:extLst>
              <a:ext uri="{FF2B5EF4-FFF2-40B4-BE49-F238E27FC236}">
                <a16:creationId xmlns:a16="http://schemas.microsoft.com/office/drawing/2014/main" id="{BA0C6EA7-0A1A-E322-F666-109016490610}"/>
              </a:ext>
              <a:ext uri="{C183D7F6-B498-43B3-948B-1728B52AA6E4}">
                <adec:decorative xmlns:adec="http://schemas.microsoft.com/office/drawing/2017/decorative" val="1"/>
              </a:ext>
            </a:extLst>
          </p:cNvPr>
          <p:cNvSpPr/>
          <p:nvPr userDrawn="1"/>
        </p:nvSpPr>
        <p:spPr>
          <a:xfrm rot="5400000">
            <a:off x="-3153569" y="3153567"/>
            <a:ext cx="6858000" cy="5508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F777D2F0-DE3F-8343-B97A-E7FA440532FD}"/>
              </a:ext>
              <a:ext uri="{C183D7F6-B498-43B3-948B-1728B52AA6E4}">
                <adec:decorative xmlns:adec="http://schemas.microsoft.com/office/drawing/2017/decorative" val="1"/>
              </a:ext>
            </a:extLst>
          </p:cNvPr>
          <p:cNvCxnSpPr>
            <a:cxnSpLocks/>
          </p:cNvCxnSpPr>
          <p:nvPr userDrawn="1"/>
        </p:nvCxnSpPr>
        <p:spPr>
          <a:xfrm>
            <a:off x="952500" y="1939108"/>
            <a:ext cx="2133600" cy="0"/>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963624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304" userDrawn="1">
          <p15:clr>
            <a:srgbClr val="FBAE40"/>
          </p15:clr>
        </p15:guide>
        <p15:guide id="4" pos="4008" userDrawn="1">
          <p15:clr>
            <a:srgbClr val="FBAE40"/>
          </p15:clr>
        </p15:guide>
        <p15:guide id="5" pos="1944" userDrawn="1">
          <p15:clr>
            <a:srgbClr val="FBAE40"/>
          </p15:clr>
        </p15:guide>
        <p15:guide id="6" pos="3648" userDrawn="1">
          <p15:clr>
            <a:srgbClr val="FBAE40"/>
          </p15:clr>
        </p15:guide>
        <p15:guide id="7" orient="horz" pos="1392" userDrawn="1">
          <p15:clr>
            <a:srgbClr val="FBAE40"/>
          </p15:clr>
        </p15:guide>
        <p15:guide id="8" orient="horz" pos="552" userDrawn="1">
          <p15:clr>
            <a:srgbClr val="FBAE40"/>
          </p15:clr>
        </p15:guide>
        <p15:guide id="9" orient="horz" pos="1224" userDrawn="1">
          <p15:clr>
            <a:srgbClr val="FBAE40"/>
          </p15:clr>
        </p15:guide>
        <p15:guide id="10" pos="5352" userDrawn="1">
          <p15:clr>
            <a:srgbClr val="FBAE40"/>
          </p15:clr>
        </p15:guide>
        <p15:guide id="11" pos="5736" userDrawn="1">
          <p15:clr>
            <a:srgbClr val="FBAE40"/>
          </p15:clr>
        </p15:guide>
        <p15:guide id="12" orient="horz" pos="2904" userDrawn="1">
          <p15:clr>
            <a:srgbClr val="FBAE40"/>
          </p15:clr>
        </p15:guide>
        <p15:guide id="13" orient="horz" pos="160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tx1"/>
        </a:solidFill>
        <a:effectLst/>
      </p:bgPr>
    </p:bg>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46EEE005-F78A-9D4F-B159-964376C387DD}"/>
              </a:ext>
            </a:extLst>
          </p:cNvPr>
          <p:cNvSpPr>
            <a:spLocks noGrp="1"/>
          </p:cNvSpPr>
          <p:nvPr>
            <p:ph type="title"/>
          </p:nvPr>
        </p:nvSpPr>
        <p:spPr>
          <a:xfrm>
            <a:off x="964023" y="879063"/>
            <a:ext cx="10366072"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p>
        </p:txBody>
      </p:sp>
      <p:pic>
        <p:nvPicPr>
          <p:cNvPr id="4" name="Picture 3" descr="Horizontal timeline with 4 branches">
            <a:extLst>
              <a:ext uri="{FF2B5EF4-FFF2-40B4-BE49-F238E27FC236}">
                <a16:creationId xmlns:a16="http://schemas.microsoft.com/office/drawing/2014/main" id="{97C91480-21C5-8C6E-6934-FB19CB672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4023" y="2206360"/>
            <a:ext cx="10366072" cy="3604988"/>
          </a:xfrm>
          <a:prstGeom prst="rect">
            <a:avLst/>
          </a:prstGeom>
        </p:spPr>
      </p:pic>
      <p:sp>
        <p:nvSpPr>
          <p:cNvPr id="97" name="Text Placeholder 29">
            <a:extLst>
              <a:ext uri="{FF2B5EF4-FFF2-40B4-BE49-F238E27FC236}">
                <a16:creationId xmlns:a16="http://schemas.microsoft.com/office/drawing/2014/main" id="{64FFD994-BD97-ED49-8607-286ECBB1CDA3}"/>
              </a:ext>
            </a:extLst>
          </p:cNvPr>
          <p:cNvSpPr>
            <a:spLocks noGrp="1"/>
          </p:cNvSpPr>
          <p:nvPr>
            <p:ph type="body" sz="quarter" idx="11"/>
          </p:nvPr>
        </p:nvSpPr>
        <p:spPr>
          <a:xfrm>
            <a:off x="1296955" y="2568686"/>
            <a:ext cx="2133600" cy="205837"/>
          </a:xfrm>
          <a:ln>
            <a:noFill/>
          </a:ln>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96" name="Text Placeholder 29">
            <a:extLst>
              <a:ext uri="{FF2B5EF4-FFF2-40B4-BE49-F238E27FC236}">
                <a16:creationId xmlns:a16="http://schemas.microsoft.com/office/drawing/2014/main" id="{FC61536F-8EA7-5A48-AF76-8B0E251BD8CB}"/>
              </a:ext>
            </a:extLst>
          </p:cNvPr>
          <p:cNvSpPr>
            <a:spLocks noGrp="1"/>
          </p:cNvSpPr>
          <p:nvPr>
            <p:ph type="body" sz="quarter" idx="12"/>
          </p:nvPr>
        </p:nvSpPr>
        <p:spPr>
          <a:xfrm>
            <a:off x="1296955" y="2934856"/>
            <a:ext cx="2133600" cy="369332"/>
          </a:xfrm>
          <a:ln>
            <a:noFill/>
          </a:ln>
        </p:spPr>
        <p:txBody>
          <a:bodyPr lIns="0" tIns="0" rIns="0" bIns="0">
            <a:noAutofit/>
          </a:bodyPr>
          <a:lstStyle>
            <a:lvl1pPr marL="0" indent="0">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3" name="Text Placeholder 29">
            <a:extLst>
              <a:ext uri="{FF2B5EF4-FFF2-40B4-BE49-F238E27FC236}">
                <a16:creationId xmlns:a16="http://schemas.microsoft.com/office/drawing/2014/main" id="{334A3589-641F-F547-891B-149579153B75}"/>
              </a:ext>
            </a:extLst>
          </p:cNvPr>
          <p:cNvSpPr>
            <a:spLocks noGrp="1"/>
          </p:cNvSpPr>
          <p:nvPr>
            <p:ph type="body" sz="quarter" idx="31"/>
          </p:nvPr>
        </p:nvSpPr>
        <p:spPr>
          <a:xfrm>
            <a:off x="3897799"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a:spcBef>
                <a:spcPts val="400"/>
              </a:spcBef>
              <a:buNone/>
            </a:pPr>
            <a:r>
              <a:rPr lang="en-US"/>
              <a:t>Click to edit Master text styles</a:t>
            </a:r>
          </a:p>
        </p:txBody>
      </p:sp>
      <p:sp>
        <p:nvSpPr>
          <p:cNvPr id="102" name="Text Placeholder 29">
            <a:extLst>
              <a:ext uri="{FF2B5EF4-FFF2-40B4-BE49-F238E27FC236}">
                <a16:creationId xmlns:a16="http://schemas.microsoft.com/office/drawing/2014/main" id="{D1ADE805-BFBC-ED47-B9CB-6CB2FF02E868}"/>
              </a:ext>
            </a:extLst>
          </p:cNvPr>
          <p:cNvSpPr>
            <a:spLocks noGrp="1"/>
          </p:cNvSpPr>
          <p:nvPr>
            <p:ph type="body" sz="quarter" idx="30"/>
          </p:nvPr>
        </p:nvSpPr>
        <p:spPr>
          <a:xfrm>
            <a:off x="3897799" y="5087328"/>
            <a:ext cx="2133600" cy="369332"/>
          </a:xfrm>
          <a:ln>
            <a:noFill/>
          </a:ln>
        </p:spPr>
        <p:txBody>
          <a:bodyPr lIns="0" tIns="0" rIns="0" bIns="0">
            <a:noAutofit/>
          </a:bodyPr>
          <a:lstStyle>
            <a:lvl1pPr marL="0" indent="0">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9" name="Text Placeholder 29">
            <a:extLst>
              <a:ext uri="{FF2B5EF4-FFF2-40B4-BE49-F238E27FC236}">
                <a16:creationId xmlns:a16="http://schemas.microsoft.com/office/drawing/2014/main" id="{D6C49F6F-AF28-8942-8442-8F54A1DC388B}"/>
              </a:ext>
            </a:extLst>
          </p:cNvPr>
          <p:cNvSpPr>
            <a:spLocks noGrp="1"/>
          </p:cNvSpPr>
          <p:nvPr>
            <p:ph type="body" sz="quarter" idx="35"/>
          </p:nvPr>
        </p:nvSpPr>
        <p:spPr>
          <a:xfrm>
            <a:off x="6438143" y="2568686"/>
            <a:ext cx="2133600" cy="205837"/>
          </a:xfrm>
          <a:ln>
            <a:noFill/>
          </a:ln>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108" name="Text Placeholder 29">
            <a:extLst>
              <a:ext uri="{FF2B5EF4-FFF2-40B4-BE49-F238E27FC236}">
                <a16:creationId xmlns:a16="http://schemas.microsoft.com/office/drawing/2014/main" id="{8357CA0F-1A55-B145-8305-562F0DF22543}"/>
              </a:ext>
            </a:extLst>
          </p:cNvPr>
          <p:cNvSpPr>
            <a:spLocks noGrp="1"/>
          </p:cNvSpPr>
          <p:nvPr>
            <p:ph type="body" sz="quarter" idx="34"/>
          </p:nvPr>
        </p:nvSpPr>
        <p:spPr>
          <a:xfrm>
            <a:off x="6438143" y="2934856"/>
            <a:ext cx="2133600" cy="369332"/>
          </a:xfrm>
          <a:ln>
            <a:noFill/>
          </a:ln>
        </p:spPr>
        <p:txBody>
          <a:bodyPr lIns="0" tIns="0" rIns="0" bIns="0">
            <a:noAutofit/>
          </a:bodyPr>
          <a:lstStyle>
            <a:lvl1pPr marL="0" indent="0">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7" name="Text Placeholder 29">
            <a:extLst>
              <a:ext uri="{FF2B5EF4-FFF2-40B4-BE49-F238E27FC236}">
                <a16:creationId xmlns:a16="http://schemas.microsoft.com/office/drawing/2014/main" id="{F35AA15D-DBAD-9840-8764-A5B6D486A234}"/>
              </a:ext>
            </a:extLst>
          </p:cNvPr>
          <p:cNvSpPr>
            <a:spLocks noGrp="1"/>
          </p:cNvSpPr>
          <p:nvPr>
            <p:ph type="body" sz="quarter" idx="33"/>
          </p:nvPr>
        </p:nvSpPr>
        <p:spPr>
          <a:xfrm>
            <a:off x="9001711"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a:spcBef>
                <a:spcPts val="400"/>
              </a:spcBef>
              <a:buNone/>
            </a:pPr>
            <a:r>
              <a:rPr lang="en-US"/>
              <a:t>Click to edit Master text styles</a:t>
            </a:r>
          </a:p>
        </p:txBody>
      </p:sp>
      <p:sp>
        <p:nvSpPr>
          <p:cNvPr id="106" name="Text Placeholder 29">
            <a:extLst>
              <a:ext uri="{FF2B5EF4-FFF2-40B4-BE49-F238E27FC236}">
                <a16:creationId xmlns:a16="http://schemas.microsoft.com/office/drawing/2014/main" id="{A63F8454-D12E-A641-ABD0-8977D3F5EC05}"/>
              </a:ext>
            </a:extLst>
          </p:cNvPr>
          <p:cNvSpPr>
            <a:spLocks noGrp="1"/>
          </p:cNvSpPr>
          <p:nvPr>
            <p:ph type="body" sz="quarter" idx="32"/>
          </p:nvPr>
        </p:nvSpPr>
        <p:spPr>
          <a:xfrm>
            <a:off x="9001711" y="5087328"/>
            <a:ext cx="2133600" cy="369332"/>
          </a:xfrm>
          <a:ln>
            <a:noFill/>
          </a:ln>
        </p:spPr>
        <p:txBody>
          <a:bodyPr lIns="0" tIns="0" rIns="0" bIns="0">
            <a:noAutofit/>
          </a:bodyPr>
          <a:lstStyle>
            <a:lvl1pPr marL="0" indent="0">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Tree>
    <p:extLst>
      <p:ext uri="{BB962C8B-B14F-4D97-AF65-F5344CB8AC3E}">
        <p14:creationId xmlns:p14="http://schemas.microsoft.com/office/powerpoint/2010/main" val="29861552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3768" userDrawn="1">
          <p15:clr>
            <a:srgbClr val="FBAE40"/>
          </p15:clr>
        </p15:guide>
        <p15:guide id="9" orient="horz" pos="552" userDrawn="1">
          <p15:clr>
            <a:srgbClr val="FBAE40"/>
          </p15:clr>
        </p15:guide>
        <p15:guide id="10" orient="horz" pos="1512" userDrawn="1">
          <p15:clr>
            <a:srgbClr val="FBAE40"/>
          </p15:clr>
        </p15:guide>
        <p15:guide id="11" orient="horz" pos="283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10163506"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p>
        </p:txBody>
      </p: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64023" y="2300984"/>
            <a:ext cx="4827178" cy="404216"/>
          </a:xfrm>
          <a:prstGeom prst="rect">
            <a:avLst/>
          </a:prstGeom>
        </p:spPr>
        <p:txBody>
          <a:bodyPr lIns="0" tIns="0" rIns="0" bIns="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64023" y="2799146"/>
            <a:ext cx="4827178"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5" name="Text Placeholder 2">
            <a:extLst>
              <a:ext uri="{FF2B5EF4-FFF2-40B4-BE49-F238E27FC236}">
                <a16:creationId xmlns:a16="http://schemas.microsoft.com/office/drawing/2014/main" id="{3A0EE708-F36B-444B-9A8B-D48D69535E45}"/>
              </a:ext>
            </a:extLst>
          </p:cNvPr>
          <p:cNvSpPr>
            <a:spLocks noGrp="1"/>
          </p:cNvSpPr>
          <p:nvPr>
            <p:ph type="body" idx="10"/>
          </p:nvPr>
        </p:nvSpPr>
        <p:spPr>
          <a:xfrm>
            <a:off x="6362700" y="2300984"/>
            <a:ext cx="4764829" cy="404216"/>
          </a:xfrm>
          <a:prstGeom prst="rect">
            <a:avLst/>
          </a:prstGeom>
        </p:spPr>
        <p:txBody>
          <a:bodyPr lIns="0" tIns="0" rIns="0" bIns="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8" name="Content Placeholder 3">
            <a:extLst>
              <a:ext uri="{FF2B5EF4-FFF2-40B4-BE49-F238E27FC236}">
                <a16:creationId xmlns:a16="http://schemas.microsoft.com/office/drawing/2014/main" id="{E40D4044-0F7B-0647-BAB5-16B23EBD9ECD}"/>
              </a:ext>
            </a:extLst>
          </p:cNvPr>
          <p:cNvSpPr>
            <a:spLocks noGrp="1"/>
          </p:cNvSpPr>
          <p:nvPr>
            <p:ph sz="half" idx="13"/>
          </p:nvPr>
        </p:nvSpPr>
        <p:spPr>
          <a:xfrm>
            <a:off x="6362700" y="2799146"/>
            <a:ext cx="4756241"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cxnSp>
        <p:nvCxnSpPr>
          <p:cNvPr id="15" name="Straight Connector 14">
            <a:extLst>
              <a:ext uri="{FF2B5EF4-FFF2-40B4-BE49-F238E27FC236}">
                <a16:creationId xmlns:a16="http://schemas.microsoft.com/office/drawing/2014/main" id="{ED51C063-0222-064B-8A2E-485FE9EAC10D}"/>
              </a:ext>
              <a:ext uri="{C183D7F6-B498-43B3-948B-1728B52AA6E4}">
                <adec:decorative xmlns:adec="http://schemas.microsoft.com/office/drawing/2017/decorative" val="1"/>
              </a:ext>
            </a:extLst>
          </p:cNvPr>
          <p:cNvCxnSpPr>
            <a:cxnSpLocks/>
          </p:cNvCxnSpPr>
          <p:nvPr userDrawn="1"/>
        </p:nvCxnSpPr>
        <p:spPr>
          <a:xfrm>
            <a:off x="63627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3D7682DF-A205-37B5-4253-E6712654D03A}"/>
              </a:ext>
              <a:ext uri="{C183D7F6-B498-43B3-948B-1728B52AA6E4}">
                <adec:decorative xmlns:adec="http://schemas.microsoft.com/office/drawing/2017/decorative" val="1"/>
              </a:ext>
            </a:extLst>
          </p:cNvPr>
          <p:cNvSpPr/>
          <p:nvPr userDrawn="1"/>
        </p:nvSpPr>
        <p:spPr>
          <a:xfrm rot="5400000">
            <a:off x="-3153574" y="3153567"/>
            <a:ext cx="6858005" cy="550863"/>
          </a:xfrm>
          <a:prstGeom prst="rect">
            <a:avLst/>
          </a:prstGeom>
          <a:solidFill>
            <a:srgbClr val="145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474AFA97-E321-DB57-AF77-5C7997D35DF4}"/>
              </a:ext>
              <a:ext uri="{C183D7F6-B498-43B3-948B-1728B52AA6E4}">
                <adec:decorative xmlns:adec="http://schemas.microsoft.com/office/drawing/2017/decorative" val="1"/>
              </a:ext>
            </a:extLst>
          </p:cNvPr>
          <p:cNvCxnSpPr>
            <a:cxnSpLocks/>
          </p:cNvCxnSpPr>
          <p:nvPr userDrawn="1"/>
        </p:nvCxnSpPr>
        <p:spPr>
          <a:xfrm>
            <a:off x="964023"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504253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912255"/>
            <a:ext cx="10212703" cy="577671"/>
          </a:xfrm>
          <a:prstGeom prst="rect">
            <a:avLst/>
          </a:prstGeom>
        </p:spPr>
        <p:txBody>
          <a:bodyPr lIns="0" tIns="0" rIns="0" bIns="0" anchor="b" anchorCtr="0">
            <a:normAutofit/>
          </a:bodyPr>
          <a:lstStyle>
            <a:lvl1pPr>
              <a:defRPr sz="4400" b="1" i="0">
                <a:latin typeface="+mj-lt"/>
              </a:defRPr>
            </a:lvl1pPr>
          </a:lstStyle>
          <a:p>
            <a:r>
              <a:rPr lang="en-US"/>
              <a:t>Click to edit Master title style</a:t>
            </a:r>
          </a:p>
        </p:txBody>
      </p: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52500"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52500" y="2799146"/>
            <a:ext cx="3036477"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0" name="Text Placeholder 2">
            <a:extLst>
              <a:ext uri="{FF2B5EF4-FFF2-40B4-BE49-F238E27FC236}">
                <a16:creationId xmlns:a16="http://schemas.microsoft.com/office/drawing/2014/main" id="{057DFE0A-61D9-1B48-8196-EA94D04685DD}"/>
              </a:ext>
            </a:extLst>
          </p:cNvPr>
          <p:cNvSpPr>
            <a:spLocks noGrp="1"/>
          </p:cNvSpPr>
          <p:nvPr>
            <p:ph type="body" idx="10"/>
          </p:nvPr>
        </p:nvSpPr>
        <p:spPr>
          <a:xfrm>
            <a:off x="4569372"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1" name="Content Placeholder 3">
            <a:extLst>
              <a:ext uri="{FF2B5EF4-FFF2-40B4-BE49-F238E27FC236}">
                <a16:creationId xmlns:a16="http://schemas.microsoft.com/office/drawing/2014/main" id="{C946754A-F105-644E-99A4-DC80B9944243}"/>
              </a:ext>
            </a:extLst>
          </p:cNvPr>
          <p:cNvSpPr>
            <a:spLocks noGrp="1"/>
          </p:cNvSpPr>
          <p:nvPr>
            <p:ph sz="half" idx="11"/>
          </p:nvPr>
        </p:nvSpPr>
        <p:spPr>
          <a:xfrm>
            <a:off x="4569372" y="2799146"/>
            <a:ext cx="3050628"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2" name="Text Placeholder 2">
            <a:extLst>
              <a:ext uri="{FF2B5EF4-FFF2-40B4-BE49-F238E27FC236}">
                <a16:creationId xmlns:a16="http://schemas.microsoft.com/office/drawing/2014/main" id="{368648FC-FC9A-5645-8F0C-390FFFAE180D}"/>
              </a:ext>
            </a:extLst>
          </p:cNvPr>
          <p:cNvSpPr>
            <a:spLocks noGrp="1"/>
          </p:cNvSpPr>
          <p:nvPr>
            <p:ph type="body" idx="12"/>
          </p:nvPr>
        </p:nvSpPr>
        <p:spPr>
          <a:xfrm>
            <a:off x="8187017"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4" name="Content Placeholder 3">
            <a:extLst>
              <a:ext uri="{FF2B5EF4-FFF2-40B4-BE49-F238E27FC236}">
                <a16:creationId xmlns:a16="http://schemas.microsoft.com/office/drawing/2014/main" id="{BBB849DC-B114-D145-9879-4FE0688BF57E}"/>
              </a:ext>
            </a:extLst>
          </p:cNvPr>
          <p:cNvSpPr>
            <a:spLocks noGrp="1"/>
          </p:cNvSpPr>
          <p:nvPr>
            <p:ph sz="half" idx="13"/>
          </p:nvPr>
        </p:nvSpPr>
        <p:spPr>
          <a:xfrm>
            <a:off x="8187017" y="2799146"/>
            <a:ext cx="3036477"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cxnSp>
        <p:nvCxnSpPr>
          <p:cNvPr id="26" name="Straight Connector 25">
            <a:extLst>
              <a:ext uri="{FF2B5EF4-FFF2-40B4-BE49-F238E27FC236}">
                <a16:creationId xmlns:a16="http://schemas.microsoft.com/office/drawing/2014/main" id="{9F0C4CE5-5F02-B143-8FD1-1B235D270DAC}"/>
              </a:ext>
              <a:ext uri="{C183D7F6-B498-43B3-948B-1728B52AA6E4}">
                <adec:decorative xmlns:adec="http://schemas.microsoft.com/office/drawing/2017/decorative" val="1"/>
              </a:ext>
            </a:extLst>
          </p:cNvPr>
          <p:cNvCxnSpPr>
            <a:cxnSpLocks/>
          </p:cNvCxnSpPr>
          <p:nvPr userDrawn="1"/>
        </p:nvCxnSpPr>
        <p:spPr>
          <a:xfrm>
            <a:off x="4569372"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289A8C14-DB28-F34E-8098-168D4C75AF23}"/>
              </a:ext>
              <a:ext uri="{C183D7F6-B498-43B3-948B-1728B52AA6E4}">
                <adec:decorative xmlns:adec="http://schemas.microsoft.com/office/drawing/2017/decorative" val="1"/>
              </a:ext>
            </a:extLst>
          </p:cNvPr>
          <p:cNvCxnSpPr>
            <a:cxnSpLocks/>
          </p:cNvCxnSpPr>
          <p:nvPr userDrawn="1"/>
        </p:nvCxnSpPr>
        <p:spPr>
          <a:xfrm>
            <a:off x="8187017"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2" name="Straight Connector 1">
            <a:extLst>
              <a:ext uri="{FF2B5EF4-FFF2-40B4-BE49-F238E27FC236}">
                <a16:creationId xmlns:a16="http://schemas.microsoft.com/office/drawing/2014/main" id="{7CB0E84F-6C70-237D-DEB6-C88A163759F9}"/>
              </a:ext>
              <a:ext uri="{C183D7F6-B498-43B3-948B-1728B52AA6E4}">
                <adec:decorative xmlns:adec="http://schemas.microsoft.com/office/drawing/2017/decorative" val="1"/>
              </a:ext>
            </a:extLst>
          </p:cNvPr>
          <p:cNvCxnSpPr>
            <a:cxnSpLocks/>
          </p:cNvCxnSpPr>
          <p:nvPr userDrawn="1"/>
        </p:nvCxnSpPr>
        <p:spPr>
          <a:xfrm>
            <a:off x="971550" y="1935116"/>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7AE1C2E0-1F9A-5A00-60B7-87C8840E28A6}"/>
              </a:ext>
              <a:ext uri="{C183D7F6-B498-43B3-948B-1728B52AA6E4}">
                <adec:decorative xmlns:adec="http://schemas.microsoft.com/office/drawing/2017/decorative" val="1"/>
              </a:ext>
            </a:extLst>
          </p:cNvPr>
          <p:cNvSpPr/>
          <p:nvPr userDrawn="1"/>
        </p:nvSpPr>
        <p:spPr>
          <a:xfrm rot="5400000">
            <a:off x="-3153572" y="3153565"/>
            <a:ext cx="6858000" cy="550863"/>
          </a:xfrm>
          <a:prstGeom prst="rect">
            <a:avLst/>
          </a:prstGeom>
          <a:solidFill>
            <a:srgbClr val="145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4741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520" userDrawn="1">
          <p15:clr>
            <a:srgbClr val="FBAE40"/>
          </p15:clr>
        </p15:guide>
        <p15:guide id="4" pos="5160" userDrawn="1">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4800" userDrawn="1">
          <p15:clr>
            <a:srgbClr val="FBAE40"/>
          </p15:clr>
        </p15:guide>
        <p15:guide id="11" pos="2880" userDrawn="1">
          <p15:clr>
            <a:srgbClr val="FBAE40"/>
          </p15:clr>
        </p15:guide>
        <p15:guide id="12" orient="horz" pos="175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umn">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912255"/>
            <a:ext cx="10212703" cy="577671"/>
          </a:xfrm>
          <a:prstGeom prst="rect">
            <a:avLst/>
          </a:prstGeom>
        </p:spPr>
        <p:txBody>
          <a:bodyPr lIns="0" tIns="0" rIns="0" bIns="0" anchor="b" anchorCtr="0">
            <a:normAutofit/>
          </a:bodyPr>
          <a:lstStyle>
            <a:lvl1pPr>
              <a:defRPr sz="4400" b="1" i="0">
                <a:latin typeface="+mj-lt"/>
              </a:defRPr>
            </a:lvl1pPr>
          </a:lstStyle>
          <a:p>
            <a:r>
              <a:rPr lang="en-US"/>
              <a:t>Click to edit Master title style</a:t>
            </a:r>
          </a:p>
        </p:txBody>
      </p:sp>
      <p:cxnSp>
        <p:nvCxnSpPr>
          <p:cNvPr id="33" name="Straight Connector 32">
            <a:extLst>
              <a:ext uri="{FF2B5EF4-FFF2-40B4-BE49-F238E27FC236}">
                <a16:creationId xmlns:a16="http://schemas.microsoft.com/office/drawing/2014/main" id="{51DEB652-BD6A-BD41-B85E-704D2C41A1C4}"/>
              </a:ext>
              <a:ext uri="{C183D7F6-B498-43B3-948B-1728B52AA6E4}">
                <adec:decorative xmlns:adec="http://schemas.microsoft.com/office/drawing/2017/decorative" val="1"/>
              </a:ext>
            </a:extLst>
          </p:cNvPr>
          <p:cNvCxnSpPr>
            <a:cxnSpLocks/>
          </p:cNvCxnSpPr>
          <p:nvPr userDrawn="1"/>
        </p:nvCxnSpPr>
        <p:spPr>
          <a:xfrm>
            <a:off x="971549" y="1944121"/>
            <a:ext cx="1371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52501" y="2300156"/>
            <a:ext cx="1879600" cy="216837"/>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52500" y="2799146"/>
            <a:ext cx="1879601"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cxnSp>
        <p:nvCxnSpPr>
          <p:cNvPr id="9" name="Straight Connector 8">
            <a:extLst>
              <a:ext uri="{FF2B5EF4-FFF2-40B4-BE49-F238E27FC236}">
                <a16:creationId xmlns:a16="http://schemas.microsoft.com/office/drawing/2014/main" id="{BE006764-41C5-EC28-4286-BCAA214C6C85}"/>
              </a:ext>
              <a:ext uri="{C183D7F6-B498-43B3-948B-1728B52AA6E4}">
                <adec:decorative xmlns:adec="http://schemas.microsoft.com/office/drawing/2017/decorative" val="1"/>
              </a:ext>
            </a:extLst>
          </p:cNvPr>
          <p:cNvCxnSpPr>
            <a:cxnSpLocks/>
          </p:cNvCxnSpPr>
          <p:nvPr userDrawn="1"/>
        </p:nvCxnSpPr>
        <p:spPr>
          <a:xfrm>
            <a:off x="3509197" y="1956098"/>
            <a:ext cx="1371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0E912E12-75C8-2417-6839-AEC7D5223E97}"/>
              </a:ext>
              <a:ext uri="{C183D7F6-B498-43B3-948B-1728B52AA6E4}">
                <adec:decorative xmlns:adec="http://schemas.microsoft.com/office/drawing/2017/decorative" val="1"/>
              </a:ext>
            </a:extLst>
          </p:cNvPr>
          <p:cNvCxnSpPr>
            <a:cxnSpLocks/>
          </p:cNvCxnSpPr>
          <p:nvPr userDrawn="1"/>
        </p:nvCxnSpPr>
        <p:spPr>
          <a:xfrm>
            <a:off x="6094686" y="1952106"/>
            <a:ext cx="1371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DE9FF608-90C1-F966-CF2A-B6C5ED81140C}"/>
              </a:ext>
              <a:ext uri="{C183D7F6-B498-43B3-948B-1728B52AA6E4}">
                <adec:decorative xmlns:adec="http://schemas.microsoft.com/office/drawing/2017/decorative" val="1"/>
              </a:ext>
            </a:extLst>
          </p:cNvPr>
          <p:cNvCxnSpPr>
            <a:cxnSpLocks/>
          </p:cNvCxnSpPr>
          <p:nvPr userDrawn="1"/>
        </p:nvCxnSpPr>
        <p:spPr>
          <a:xfrm>
            <a:off x="8632333" y="1948114"/>
            <a:ext cx="1371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30" name="Text Placeholder 2">
            <a:extLst>
              <a:ext uri="{FF2B5EF4-FFF2-40B4-BE49-F238E27FC236}">
                <a16:creationId xmlns:a16="http://schemas.microsoft.com/office/drawing/2014/main" id="{B8BD3E4E-598C-2E6E-8269-AACE00B8FA21}"/>
              </a:ext>
            </a:extLst>
          </p:cNvPr>
          <p:cNvSpPr>
            <a:spLocks noGrp="1"/>
          </p:cNvSpPr>
          <p:nvPr>
            <p:ph type="body" idx="10"/>
          </p:nvPr>
        </p:nvSpPr>
        <p:spPr>
          <a:xfrm>
            <a:off x="3509198" y="2300156"/>
            <a:ext cx="1879600" cy="216837"/>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31" name="Content Placeholder 3">
            <a:extLst>
              <a:ext uri="{FF2B5EF4-FFF2-40B4-BE49-F238E27FC236}">
                <a16:creationId xmlns:a16="http://schemas.microsoft.com/office/drawing/2014/main" id="{F7C0E7C2-6BEA-01C2-92FD-3E4EC4650784}"/>
              </a:ext>
            </a:extLst>
          </p:cNvPr>
          <p:cNvSpPr>
            <a:spLocks noGrp="1"/>
          </p:cNvSpPr>
          <p:nvPr>
            <p:ph sz="half" idx="11"/>
          </p:nvPr>
        </p:nvSpPr>
        <p:spPr>
          <a:xfrm>
            <a:off x="3509197" y="2799146"/>
            <a:ext cx="1879601"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34" name="Text Placeholder 2">
            <a:extLst>
              <a:ext uri="{FF2B5EF4-FFF2-40B4-BE49-F238E27FC236}">
                <a16:creationId xmlns:a16="http://schemas.microsoft.com/office/drawing/2014/main" id="{04C67126-EFB8-143D-13FF-9810E1D91F28}"/>
              </a:ext>
            </a:extLst>
          </p:cNvPr>
          <p:cNvSpPr>
            <a:spLocks noGrp="1"/>
          </p:cNvSpPr>
          <p:nvPr>
            <p:ph type="body" idx="12"/>
          </p:nvPr>
        </p:nvSpPr>
        <p:spPr>
          <a:xfrm>
            <a:off x="6065895" y="2300156"/>
            <a:ext cx="1879600" cy="216837"/>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35" name="Content Placeholder 3">
            <a:extLst>
              <a:ext uri="{FF2B5EF4-FFF2-40B4-BE49-F238E27FC236}">
                <a16:creationId xmlns:a16="http://schemas.microsoft.com/office/drawing/2014/main" id="{8968383E-8770-C5BF-FAEE-D5044FDAE38F}"/>
              </a:ext>
            </a:extLst>
          </p:cNvPr>
          <p:cNvSpPr>
            <a:spLocks noGrp="1"/>
          </p:cNvSpPr>
          <p:nvPr>
            <p:ph sz="half" idx="13"/>
          </p:nvPr>
        </p:nvSpPr>
        <p:spPr>
          <a:xfrm>
            <a:off x="6065894" y="2799146"/>
            <a:ext cx="1879601"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36" name="Text Placeholder 2">
            <a:extLst>
              <a:ext uri="{FF2B5EF4-FFF2-40B4-BE49-F238E27FC236}">
                <a16:creationId xmlns:a16="http://schemas.microsoft.com/office/drawing/2014/main" id="{FBAFC892-8568-0BDC-B2AB-F0E636E960A0}"/>
              </a:ext>
            </a:extLst>
          </p:cNvPr>
          <p:cNvSpPr>
            <a:spLocks noGrp="1"/>
          </p:cNvSpPr>
          <p:nvPr>
            <p:ph type="body" idx="14"/>
          </p:nvPr>
        </p:nvSpPr>
        <p:spPr>
          <a:xfrm>
            <a:off x="8632334" y="2300156"/>
            <a:ext cx="1879600" cy="216837"/>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37" name="Content Placeholder 3">
            <a:extLst>
              <a:ext uri="{FF2B5EF4-FFF2-40B4-BE49-F238E27FC236}">
                <a16:creationId xmlns:a16="http://schemas.microsoft.com/office/drawing/2014/main" id="{EB232727-7113-29FA-6153-CF2E25506F78}"/>
              </a:ext>
            </a:extLst>
          </p:cNvPr>
          <p:cNvSpPr>
            <a:spLocks noGrp="1"/>
          </p:cNvSpPr>
          <p:nvPr>
            <p:ph sz="half" idx="15"/>
          </p:nvPr>
        </p:nvSpPr>
        <p:spPr>
          <a:xfrm>
            <a:off x="8632333" y="2799146"/>
            <a:ext cx="1879601"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38" name="Rectangle 37">
            <a:extLst>
              <a:ext uri="{FF2B5EF4-FFF2-40B4-BE49-F238E27FC236}">
                <a16:creationId xmlns:a16="http://schemas.microsoft.com/office/drawing/2014/main" id="{69DEAE0E-3F0E-29FA-A3EF-BA45B3B83D8B}"/>
              </a:ext>
              <a:ext uri="{C183D7F6-B498-43B3-948B-1728B52AA6E4}">
                <adec:decorative xmlns:adec="http://schemas.microsoft.com/office/drawing/2017/decorative" val="1"/>
              </a:ext>
            </a:extLst>
          </p:cNvPr>
          <p:cNvSpPr/>
          <p:nvPr userDrawn="1"/>
        </p:nvSpPr>
        <p:spPr>
          <a:xfrm rot="5400000">
            <a:off x="-3153570" y="3153566"/>
            <a:ext cx="6858000" cy="550863"/>
          </a:xfrm>
          <a:prstGeom prst="rect">
            <a:avLst/>
          </a:prstGeom>
          <a:solidFill>
            <a:srgbClr val="145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79487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520" userDrawn="1">
          <p15:clr>
            <a:srgbClr val="FBAE40"/>
          </p15:clr>
        </p15:guide>
        <p15:guide id="4" pos="5160" userDrawn="1">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4800" userDrawn="1">
          <p15:clr>
            <a:srgbClr val="FBAE40"/>
          </p15:clr>
        </p15:guide>
        <p15:guide id="11" pos="2880" userDrawn="1">
          <p15:clr>
            <a:srgbClr val="FBAE40"/>
          </p15:clr>
        </p15:guide>
        <p15:guide id="12" orient="horz" pos="175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mmary ">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10274324"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p>
        </p:txBody>
      </p:sp>
      <p:cxnSp>
        <p:nvCxnSpPr>
          <p:cNvPr id="33" name="Straight Connector 32">
            <a:extLst>
              <a:ext uri="{FF2B5EF4-FFF2-40B4-BE49-F238E27FC236}">
                <a16:creationId xmlns:a16="http://schemas.microsoft.com/office/drawing/2014/main" id="{51DEB652-BD6A-BD41-B85E-704D2C41A1C4}"/>
              </a:ext>
              <a:ext uri="{C183D7F6-B498-43B3-948B-1728B52AA6E4}">
                <adec:decorative xmlns:adec="http://schemas.microsoft.com/office/drawing/2017/decorative" val="1"/>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4" name="Text Placeholder 3">
            <a:extLst>
              <a:ext uri="{FF2B5EF4-FFF2-40B4-BE49-F238E27FC236}">
                <a16:creationId xmlns:a16="http://schemas.microsoft.com/office/drawing/2014/main" id="{FF85D552-3AFC-4D21-A944-9D41E128A96E}"/>
              </a:ext>
            </a:extLst>
          </p:cNvPr>
          <p:cNvSpPr>
            <a:spLocks noGrp="1"/>
          </p:cNvSpPr>
          <p:nvPr>
            <p:ph type="body" sz="quarter" idx="12"/>
          </p:nvPr>
        </p:nvSpPr>
        <p:spPr>
          <a:xfrm>
            <a:off x="952500" y="2286000"/>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3" name="Text Placeholder 2">
            <a:extLst>
              <a:ext uri="{FF2B5EF4-FFF2-40B4-BE49-F238E27FC236}">
                <a16:creationId xmlns:a16="http://schemas.microsoft.com/office/drawing/2014/main" id="{0DA8C895-11B9-EA40-B0F8-0F4FE9881512}"/>
              </a:ext>
            </a:extLst>
          </p:cNvPr>
          <p:cNvSpPr>
            <a:spLocks noGrp="1"/>
          </p:cNvSpPr>
          <p:nvPr>
            <p:ph type="body" sz="quarter" idx="10"/>
          </p:nvPr>
        </p:nvSpPr>
        <p:spPr>
          <a:xfrm>
            <a:off x="952500" y="2656904"/>
            <a:ext cx="4838700" cy="574318"/>
          </a:xfrm>
        </p:spPr>
        <p:txBody>
          <a:bodyPr>
            <a:noAutofit/>
          </a:bodyPr>
          <a:lstStyle>
            <a:lvl1pPr marL="0" indent="0">
              <a:buNone/>
              <a:defRPr sz="1600">
                <a:latin typeface="+mn-lt"/>
              </a:defRPr>
            </a:lvl1pPr>
          </a:lstStyle>
          <a:p>
            <a:pPr lvl="0"/>
            <a:r>
              <a:rPr lang="en-US"/>
              <a:t>Click to edit Master text styles</a:t>
            </a:r>
          </a:p>
        </p:txBody>
      </p:sp>
      <p:sp>
        <p:nvSpPr>
          <p:cNvPr id="22" name="Text Placeholder 3">
            <a:extLst>
              <a:ext uri="{FF2B5EF4-FFF2-40B4-BE49-F238E27FC236}">
                <a16:creationId xmlns:a16="http://schemas.microsoft.com/office/drawing/2014/main" id="{EE50320A-D017-45C6-9986-94BC43911E98}"/>
              </a:ext>
            </a:extLst>
          </p:cNvPr>
          <p:cNvSpPr>
            <a:spLocks noGrp="1"/>
          </p:cNvSpPr>
          <p:nvPr>
            <p:ph type="body" sz="quarter" idx="14"/>
          </p:nvPr>
        </p:nvSpPr>
        <p:spPr>
          <a:xfrm>
            <a:off x="953655" y="3470942"/>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1" name="Text Placeholder 2">
            <a:extLst>
              <a:ext uri="{FF2B5EF4-FFF2-40B4-BE49-F238E27FC236}">
                <a16:creationId xmlns:a16="http://schemas.microsoft.com/office/drawing/2014/main" id="{BE8C2EDB-9C70-49A2-865C-E5CD77D3E741}"/>
              </a:ext>
            </a:extLst>
          </p:cNvPr>
          <p:cNvSpPr>
            <a:spLocks noGrp="1"/>
          </p:cNvSpPr>
          <p:nvPr>
            <p:ph type="body" sz="quarter" idx="13"/>
          </p:nvPr>
        </p:nvSpPr>
        <p:spPr>
          <a:xfrm>
            <a:off x="953655" y="3841846"/>
            <a:ext cx="4838700" cy="636754"/>
          </a:xfrm>
        </p:spPr>
        <p:txBody>
          <a:bodyPr>
            <a:noAutofit/>
          </a:bodyPr>
          <a:lstStyle>
            <a:lvl1pPr marL="0" indent="0">
              <a:buNone/>
              <a:defRPr sz="1600">
                <a:latin typeface="+mn-lt"/>
              </a:defRPr>
            </a:lvl1pPr>
          </a:lstStyle>
          <a:p>
            <a:pPr lvl="0"/>
            <a:r>
              <a:rPr lang="en-US"/>
              <a:t>Click to edit Master text styles</a:t>
            </a:r>
          </a:p>
        </p:txBody>
      </p:sp>
      <p:sp>
        <p:nvSpPr>
          <p:cNvPr id="24" name="Text Placeholder 3">
            <a:extLst>
              <a:ext uri="{FF2B5EF4-FFF2-40B4-BE49-F238E27FC236}">
                <a16:creationId xmlns:a16="http://schemas.microsoft.com/office/drawing/2014/main" id="{1F528150-326B-4BB3-AC38-7FC805DB6BA7}"/>
              </a:ext>
            </a:extLst>
          </p:cNvPr>
          <p:cNvSpPr>
            <a:spLocks noGrp="1"/>
          </p:cNvSpPr>
          <p:nvPr>
            <p:ph type="body" sz="quarter" idx="16"/>
          </p:nvPr>
        </p:nvSpPr>
        <p:spPr>
          <a:xfrm>
            <a:off x="952500" y="4646997"/>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3" name="Text Placeholder 2">
            <a:extLst>
              <a:ext uri="{FF2B5EF4-FFF2-40B4-BE49-F238E27FC236}">
                <a16:creationId xmlns:a16="http://schemas.microsoft.com/office/drawing/2014/main" id="{673EB498-F5D2-4E15-990A-2AFA4A377CBB}"/>
              </a:ext>
            </a:extLst>
          </p:cNvPr>
          <p:cNvSpPr>
            <a:spLocks noGrp="1"/>
          </p:cNvSpPr>
          <p:nvPr>
            <p:ph type="body" sz="quarter" idx="15"/>
          </p:nvPr>
        </p:nvSpPr>
        <p:spPr>
          <a:xfrm>
            <a:off x="952500" y="5017901"/>
            <a:ext cx="4838700" cy="908340"/>
          </a:xfrm>
        </p:spPr>
        <p:txBody>
          <a:bodyPr>
            <a:noAutofit/>
          </a:bodyPr>
          <a:lstStyle>
            <a:lvl1pPr marL="0" indent="0">
              <a:buNone/>
              <a:defRPr sz="1600">
                <a:latin typeface="+mn-lt"/>
              </a:defRPr>
            </a:lvl1pPr>
          </a:lstStyle>
          <a:p>
            <a:pPr lvl="0"/>
            <a:r>
              <a:rPr lang="en-US"/>
              <a:t>Click to edit Master text styles</a:t>
            </a:r>
          </a:p>
        </p:txBody>
      </p:sp>
      <p:sp>
        <p:nvSpPr>
          <p:cNvPr id="26" name="Text Placeholder 3">
            <a:extLst>
              <a:ext uri="{FF2B5EF4-FFF2-40B4-BE49-F238E27FC236}">
                <a16:creationId xmlns:a16="http://schemas.microsoft.com/office/drawing/2014/main" id="{29E4D063-8666-4D7A-B8C8-2B9383F798E0}"/>
              </a:ext>
            </a:extLst>
          </p:cNvPr>
          <p:cNvSpPr>
            <a:spLocks noGrp="1"/>
          </p:cNvSpPr>
          <p:nvPr>
            <p:ph type="body" sz="quarter" idx="18"/>
          </p:nvPr>
        </p:nvSpPr>
        <p:spPr>
          <a:xfrm>
            <a:off x="6399647" y="2286000"/>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5" name="Text Placeholder 2">
            <a:extLst>
              <a:ext uri="{FF2B5EF4-FFF2-40B4-BE49-F238E27FC236}">
                <a16:creationId xmlns:a16="http://schemas.microsoft.com/office/drawing/2014/main" id="{20EBEFF7-AECA-409B-9ACC-A63A168283BE}"/>
              </a:ext>
            </a:extLst>
          </p:cNvPr>
          <p:cNvSpPr>
            <a:spLocks noGrp="1"/>
          </p:cNvSpPr>
          <p:nvPr>
            <p:ph type="body" sz="quarter" idx="17"/>
          </p:nvPr>
        </p:nvSpPr>
        <p:spPr>
          <a:xfrm>
            <a:off x="6399647" y="2656904"/>
            <a:ext cx="4838700" cy="574318"/>
          </a:xfrm>
        </p:spPr>
        <p:txBody>
          <a:bodyPr>
            <a:noAutofit/>
          </a:bodyPr>
          <a:lstStyle>
            <a:lvl1pPr marL="0" indent="0">
              <a:buNone/>
              <a:defRPr sz="1600">
                <a:latin typeface="+mn-lt"/>
              </a:defRPr>
            </a:lvl1pPr>
          </a:lstStyle>
          <a:p>
            <a:pPr lvl="0"/>
            <a:r>
              <a:rPr lang="en-US"/>
              <a:t>Click to edit Master text styles</a:t>
            </a:r>
          </a:p>
        </p:txBody>
      </p:sp>
      <p:sp>
        <p:nvSpPr>
          <p:cNvPr id="28" name="Text Placeholder 3">
            <a:extLst>
              <a:ext uri="{FF2B5EF4-FFF2-40B4-BE49-F238E27FC236}">
                <a16:creationId xmlns:a16="http://schemas.microsoft.com/office/drawing/2014/main" id="{2CF285B7-A950-4326-A4D5-F5D542D2D65B}"/>
              </a:ext>
            </a:extLst>
          </p:cNvPr>
          <p:cNvSpPr>
            <a:spLocks noGrp="1"/>
          </p:cNvSpPr>
          <p:nvPr>
            <p:ph type="body" sz="quarter" idx="20"/>
          </p:nvPr>
        </p:nvSpPr>
        <p:spPr>
          <a:xfrm>
            <a:off x="6399647" y="3470942"/>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7" name="Text Placeholder 2">
            <a:extLst>
              <a:ext uri="{FF2B5EF4-FFF2-40B4-BE49-F238E27FC236}">
                <a16:creationId xmlns:a16="http://schemas.microsoft.com/office/drawing/2014/main" id="{4717B7CD-A4F9-444E-82B9-8914CB574887}"/>
              </a:ext>
            </a:extLst>
          </p:cNvPr>
          <p:cNvSpPr>
            <a:spLocks noGrp="1"/>
          </p:cNvSpPr>
          <p:nvPr>
            <p:ph type="body" sz="quarter" idx="19"/>
          </p:nvPr>
        </p:nvSpPr>
        <p:spPr>
          <a:xfrm>
            <a:off x="6399647" y="3841846"/>
            <a:ext cx="4838700" cy="908340"/>
          </a:xfrm>
        </p:spPr>
        <p:txBody>
          <a:bodyPr>
            <a:noAutofit/>
          </a:bodyPr>
          <a:lstStyle>
            <a:lvl1pPr marL="0" indent="0">
              <a:buNone/>
              <a:defRPr sz="1600">
                <a:latin typeface="+mn-lt"/>
              </a:defRPr>
            </a:lvl1pPr>
          </a:lstStyle>
          <a:p>
            <a:pPr lvl="0"/>
            <a:r>
              <a:rPr lang="en-US"/>
              <a:t>Click to edit Master text styles</a:t>
            </a:r>
          </a:p>
        </p:txBody>
      </p:sp>
      <p:sp>
        <p:nvSpPr>
          <p:cNvPr id="2" name="Rectangle 1">
            <a:extLst>
              <a:ext uri="{FF2B5EF4-FFF2-40B4-BE49-F238E27FC236}">
                <a16:creationId xmlns:a16="http://schemas.microsoft.com/office/drawing/2014/main" id="{F7CB6781-8708-742B-06A5-858793E179DA}"/>
              </a:ext>
              <a:ext uri="{C183D7F6-B498-43B3-948B-1728B52AA6E4}">
                <adec:decorative xmlns:adec="http://schemas.microsoft.com/office/drawing/2017/decorative" val="1"/>
              </a:ext>
            </a:extLst>
          </p:cNvPr>
          <p:cNvSpPr/>
          <p:nvPr userDrawn="1"/>
        </p:nvSpPr>
        <p:spPr>
          <a:xfrm rot="5400000">
            <a:off x="-3153572" y="3153564"/>
            <a:ext cx="6858000" cy="5508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0135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act MOD">
    <p:bg>
      <p:bgPr>
        <a:solidFill>
          <a:schemeClr val="tx1"/>
        </a:solidFill>
        <a:effectLst/>
      </p:bgPr>
    </p:bg>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6C1E4B62-FFD2-F064-7EFB-FCB33F01B660}"/>
              </a:ext>
              <a:ext uri="{C183D7F6-B498-43B3-948B-1728B52AA6E4}">
                <adec:decorative xmlns:adec="http://schemas.microsoft.com/office/drawing/2017/decorative" val="1"/>
              </a:ext>
            </a:extLst>
          </p:cNvPr>
          <p:cNvSpPr/>
          <p:nvPr userDrawn="1"/>
        </p:nvSpPr>
        <p:spPr>
          <a:xfrm rot="5400000">
            <a:off x="4977363" y="-371474"/>
            <a:ext cx="6858003" cy="7600951"/>
          </a:xfrm>
          <a:prstGeom prst="flowChartDocumen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AB5C3BF3-A164-DD48-BD02-4587489DA105}"/>
              </a:ext>
              <a:ext uri="{C183D7F6-B498-43B3-948B-1728B52AA6E4}">
                <adec:decorative xmlns:adec="http://schemas.microsoft.com/office/drawing/2017/decorative" val="1"/>
              </a:ext>
            </a:extLst>
          </p:cNvPr>
          <p:cNvCxnSpPr>
            <a:cxnSpLocks/>
          </p:cNvCxnSpPr>
          <p:nvPr userDrawn="1"/>
        </p:nvCxnSpPr>
        <p:spPr>
          <a:xfrm>
            <a:off x="6096000" y="2217703"/>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6" name="Title 1">
            <a:extLst>
              <a:ext uri="{FF2B5EF4-FFF2-40B4-BE49-F238E27FC236}">
                <a16:creationId xmlns:a16="http://schemas.microsoft.com/office/drawing/2014/main" id="{E29321F6-59C5-6E4C-A846-6AD00848A444}"/>
              </a:ext>
            </a:extLst>
          </p:cNvPr>
          <p:cNvSpPr>
            <a:spLocks noGrp="1"/>
          </p:cNvSpPr>
          <p:nvPr userDrawn="1">
            <p:ph type="title"/>
          </p:nvPr>
        </p:nvSpPr>
        <p:spPr>
          <a:xfrm>
            <a:off x="6096000" y="1289084"/>
            <a:ext cx="4903377" cy="610863"/>
          </a:xfrm>
          <a:prstGeom prst="rect">
            <a:avLst/>
          </a:prstGeom>
        </p:spPr>
        <p:txBody>
          <a:bodyPr lIns="0" tIns="0" rIns="0" bIns="0" anchor="t" anchorCtr="0">
            <a:normAutofit/>
          </a:bodyPr>
          <a:lstStyle>
            <a:lvl1pPr>
              <a:defRPr sz="4400" b="1" i="0">
                <a:latin typeface="+mj-lt"/>
              </a:defRPr>
            </a:lvl1pPr>
          </a:lstStyle>
          <a:p>
            <a:r>
              <a:rPr lang="en-US"/>
              <a:t>Click to edit Master title style</a:t>
            </a:r>
          </a:p>
        </p:txBody>
      </p:sp>
      <p:grpSp>
        <p:nvGrpSpPr>
          <p:cNvPr id="3" name="Group 2">
            <a:extLst>
              <a:ext uri="{FF2B5EF4-FFF2-40B4-BE49-F238E27FC236}">
                <a16:creationId xmlns:a16="http://schemas.microsoft.com/office/drawing/2014/main" id="{D3828829-5323-9801-811A-288FD37E6DC2}"/>
              </a:ext>
              <a:ext uri="{C183D7F6-B498-43B3-948B-1728B52AA6E4}">
                <adec:decorative xmlns:adec="http://schemas.microsoft.com/office/drawing/2017/decorative" val="1"/>
              </a:ext>
            </a:extLst>
          </p:cNvPr>
          <p:cNvGrpSpPr/>
          <p:nvPr userDrawn="1"/>
        </p:nvGrpSpPr>
        <p:grpSpPr>
          <a:xfrm>
            <a:off x="6094307" y="2715505"/>
            <a:ext cx="365760" cy="1997219"/>
            <a:chOff x="6094307" y="2715505"/>
            <a:chExt cx="365760" cy="1997219"/>
          </a:xfrm>
        </p:grpSpPr>
        <p:pic>
          <p:nvPicPr>
            <p:cNvPr id="21" name="Graphic 20" descr="Internet with solid fill">
              <a:extLst>
                <a:ext uri="{FF2B5EF4-FFF2-40B4-BE49-F238E27FC236}">
                  <a16:creationId xmlns:a16="http://schemas.microsoft.com/office/drawing/2014/main" id="{E68E73CC-D5FC-AF97-DD09-F256845ABEB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4307" y="3762067"/>
              <a:ext cx="365760" cy="365760"/>
            </a:xfrm>
            <a:prstGeom prst="rect">
              <a:avLst/>
            </a:prstGeom>
          </p:spPr>
        </p:pic>
        <p:pic>
          <p:nvPicPr>
            <p:cNvPr id="15" name="Graphic 14" descr="Envelope with solid fill">
              <a:extLst>
                <a:ext uri="{FF2B5EF4-FFF2-40B4-BE49-F238E27FC236}">
                  <a16:creationId xmlns:a16="http://schemas.microsoft.com/office/drawing/2014/main" id="{101CC5FA-4A26-C648-F311-AA289181FC3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00" y="2715505"/>
              <a:ext cx="364067" cy="364067"/>
            </a:xfrm>
            <a:prstGeom prst="rect">
              <a:avLst/>
            </a:prstGeom>
          </p:spPr>
        </p:pic>
        <p:pic>
          <p:nvPicPr>
            <p:cNvPr id="19" name="Graphic 18" descr="Receiver with solid fill">
              <a:extLst>
                <a:ext uri="{FF2B5EF4-FFF2-40B4-BE49-F238E27FC236}">
                  <a16:creationId xmlns:a16="http://schemas.microsoft.com/office/drawing/2014/main" id="{3AD3B9F7-51AA-B3E1-ADFD-051390C44CA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4307" y="3221021"/>
              <a:ext cx="365760" cy="365760"/>
            </a:xfrm>
            <a:prstGeom prst="rect">
              <a:avLst/>
            </a:prstGeom>
          </p:spPr>
        </p:pic>
        <p:pic>
          <p:nvPicPr>
            <p:cNvPr id="25" name="Graphic 24" descr="Building with solid fill">
              <a:extLst>
                <a:ext uri="{FF2B5EF4-FFF2-40B4-BE49-F238E27FC236}">
                  <a16:creationId xmlns:a16="http://schemas.microsoft.com/office/drawing/2014/main" id="{5CEEA3F8-1BA6-81DA-80B4-4AF0EBC8C46D}"/>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52837" y="4438404"/>
              <a:ext cx="274320" cy="274320"/>
            </a:xfrm>
            <a:prstGeom prst="rect">
              <a:avLst/>
            </a:prstGeom>
          </p:spPr>
        </p:pic>
      </p:grpSp>
      <p:sp>
        <p:nvSpPr>
          <p:cNvPr id="28" name="TextBox 27">
            <a:extLst>
              <a:ext uri="{FF2B5EF4-FFF2-40B4-BE49-F238E27FC236}">
                <a16:creationId xmlns:a16="http://schemas.microsoft.com/office/drawing/2014/main" id="{D427F1F8-708E-AB8D-C451-B641D1E71544}"/>
              </a:ext>
            </a:extLst>
          </p:cNvPr>
          <p:cNvSpPr txBox="1"/>
          <p:nvPr userDrawn="1"/>
        </p:nvSpPr>
        <p:spPr>
          <a:xfrm>
            <a:off x="6512160" y="2642064"/>
            <a:ext cx="3155482" cy="461665"/>
          </a:xfrm>
          <a:prstGeom prst="rect">
            <a:avLst/>
          </a:prstGeom>
          <a:noFill/>
        </p:spPr>
        <p:txBody>
          <a:bodyPr wrap="square" rtlCol="0">
            <a:spAutoFit/>
          </a:bodyPr>
          <a:lstStyle/>
          <a:p>
            <a:r>
              <a:rPr lang="en-US" sz="2400">
                <a:hlinkClick r:id="rId10"/>
              </a:rPr>
              <a:t>MOD-Info@mass.gov</a:t>
            </a:r>
            <a:r>
              <a:rPr lang="en-US" sz="2400"/>
              <a:t> </a:t>
            </a:r>
          </a:p>
        </p:txBody>
      </p:sp>
      <p:sp>
        <p:nvSpPr>
          <p:cNvPr id="29" name="TextBox 28">
            <a:extLst>
              <a:ext uri="{FF2B5EF4-FFF2-40B4-BE49-F238E27FC236}">
                <a16:creationId xmlns:a16="http://schemas.microsoft.com/office/drawing/2014/main" id="{76AF7E5A-EA35-A79C-D45B-6BF410F85F9A}"/>
              </a:ext>
            </a:extLst>
          </p:cNvPr>
          <p:cNvSpPr txBox="1"/>
          <p:nvPr userDrawn="1"/>
        </p:nvSpPr>
        <p:spPr>
          <a:xfrm>
            <a:off x="6512160" y="3175536"/>
            <a:ext cx="3155482" cy="461665"/>
          </a:xfrm>
          <a:prstGeom prst="rect">
            <a:avLst/>
          </a:prstGeom>
          <a:noFill/>
        </p:spPr>
        <p:txBody>
          <a:bodyPr wrap="square" rtlCol="0">
            <a:spAutoFit/>
          </a:bodyPr>
          <a:lstStyle/>
          <a:p>
            <a:r>
              <a:rPr lang="en-US" sz="2400">
                <a:solidFill>
                  <a:schemeClr val="bg1"/>
                </a:solidFill>
              </a:rPr>
              <a:t>617-727-7440</a:t>
            </a:r>
          </a:p>
        </p:txBody>
      </p:sp>
      <p:sp>
        <p:nvSpPr>
          <p:cNvPr id="30" name="TextBox 29">
            <a:extLst>
              <a:ext uri="{FF2B5EF4-FFF2-40B4-BE49-F238E27FC236}">
                <a16:creationId xmlns:a16="http://schemas.microsoft.com/office/drawing/2014/main" id="{8048C6F5-7A78-13D7-F368-5E7C6D5A9B0E}"/>
              </a:ext>
            </a:extLst>
          </p:cNvPr>
          <p:cNvSpPr txBox="1"/>
          <p:nvPr userDrawn="1"/>
        </p:nvSpPr>
        <p:spPr>
          <a:xfrm>
            <a:off x="6512160" y="3714115"/>
            <a:ext cx="3155482" cy="461665"/>
          </a:xfrm>
          <a:prstGeom prst="rect">
            <a:avLst/>
          </a:prstGeom>
          <a:noFill/>
        </p:spPr>
        <p:txBody>
          <a:bodyPr wrap="square" rtlCol="0">
            <a:spAutoFit/>
          </a:bodyPr>
          <a:lstStyle/>
          <a:p>
            <a:r>
              <a:rPr lang="en-US" sz="2400">
                <a:solidFill>
                  <a:schemeClr val="bg1"/>
                </a:solidFill>
                <a:hlinkClick r:id="rId11" action="ppaction://hlinkfile"/>
              </a:rPr>
              <a:t>mass.gov/MOD</a:t>
            </a:r>
            <a:r>
              <a:rPr lang="en-US" sz="2400">
                <a:solidFill>
                  <a:schemeClr val="bg1"/>
                </a:solidFill>
              </a:rPr>
              <a:t> </a:t>
            </a:r>
          </a:p>
        </p:txBody>
      </p:sp>
      <p:sp>
        <p:nvSpPr>
          <p:cNvPr id="31" name="TextBox 30">
            <a:extLst>
              <a:ext uri="{FF2B5EF4-FFF2-40B4-BE49-F238E27FC236}">
                <a16:creationId xmlns:a16="http://schemas.microsoft.com/office/drawing/2014/main" id="{D5FE30BB-DFDA-A352-B609-B695B43D5EAC}"/>
              </a:ext>
            </a:extLst>
          </p:cNvPr>
          <p:cNvSpPr txBox="1"/>
          <p:nvPr userDrawn="1"/>
        </p:nvSpPr>
        <p:spPr>
          <a:xfrm>
            <a:off x="6495153" y="4301235"/>
            <a:ext cx="3155482" cy="1200329"/>
          </a:xfrm>
          <a:prstGeom prst="rect">
            <a:avLst/>
          </a:prstGeom>
          <a:noFill/>
        </p:spPr>
        <p:txBody>
          <a:bodyPr wrap="square" rtlCol="0">
            <a:spAutoFit/>
          </a:bodyPr>
          <a:lstStyle/>
          <a:p>
            <a:r>
              <a:rPr lang="en-US" sz="2400">
                <a:solidFill>
                  <a:schemeClr val="bg1"/>
                </a:solidFill>
              </a:rPr>
              <a:t>1 Ashburton Place</a:t>
            </a:r>
          </a:p>
          <a:p>
            <a:r>
              <a:rPr lang="en-US" sz="2400">
                <a:solidFill>
                  <a:schemeClr val="bg1"/>
                </a:solidFill>
              </a:rPr>
              <a:t>Room 1305</a:t>
            </a:r>
          </a:p>
          <a:p>
            <a:r>
              <a:rPr lang="en-US" sz="2400">
                <a:solidFill>
                  <a:schemeClr val="bg1"/>
                </a:solidFill>
              </a:rPr>
              <a:t>Boston, MA 02108</a:t>
            </a:r>
          </a:p>
        </p:txBody>
      </p:sp>
      <p:sp>
        <p:nvSpPr>
          <p:cNvPr id="2" name="Picture Placeholder 7">
            <a:extLst>
              <a:ext uri="{FF2B5EF4-FFF2-40B4-BE49-F238E27FC236}">
                <a16:creationId xmlns:a16="http://schemas.microsoft.com/office/drawing/2014/main" id="{C21424D8-49EB-8535-6765-65BF4944A6D3}"/>
              </a:ext>
            </a:extLst>
          </p:cNvPr>
          <p:cNvSpPr>
            <a:spLocks noGrp="1"/>
          </p:cNvSpPr>
          <p:nvPr>
            <p:ph type="pic" sz="quarter" idx="11"/>
          </p:nvPr>
        </p:nvSpPr>
        <p:spPr>
          <a:xfrm>
            <a:off x="0" y="0"/>
            <a:ext cx="6122154" cy="6858000"/>
          </a:xfrm>
          <a:custGeom>
            <a:avLst/>
            <a:gdLst>
              <a:gd name="connsiteX0" fmla="*/ 0 w 6122154"/>
              <a:gd name="connsiteY0" fmla="*/ 0 h 6858000"/>
              <a:gd name="connsiteX1" fmla="*/ 5119251 w 6122154"/>
              <a:gd name="connsiteY1" fmla="*/ 0 h 6858000"/>
              <a:gd name="connsiteX2" fmla="*/ 6115531 w 6122154"/>
              <a:gd name="connsiteY2" fmla="*/ 6546371 h 6858000"/>
              <a:gd name="connsiteX3" fmla="*/ 6122154 w 6122154"/>
              <a:gd name="connsiteY3" fmla="*/ 6858000 h 6858000"/>
              <a:gd name="connsiteX4" fmla="*/ 0 w 612215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154" h="6858000">
                <a:moveTo>
                  <a:pt x="0" y="0"/>
                </a:moveTo>
                <a:lnTo>
                  <a:pt x="5119251" y="0"/>
                </a:lnTo>
                <a:cubicBezTo>
                  <a:pt x="3840879" y="3321845"/>
                  <a:pt x="5980553" y="3425653"/>
                  <a:pt x="6115531" y="6546371"/>
                </a:cubicBezTo>
                <a:lnTo>
                  <a:pt x="6122154" y="6858000"/>
                </a:lnTo>
                <a:lnTo>
                  <a:pt x="0" y="6858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999130720"/>
      </p:ext>
    </p:extLst>
  </p:cSld>
  <p:clrMapOvr>
    <a:masterClrMapping/>
  </p:clrMapOvr>
  <p:hf sldNum="0" hdr="0" ftr="0" dt="0"/>
  <p:extLst>
    <p:ext uri="{DCECCB84-F9BA-43D5-87BE-67443E8EF086}">
      <p15:sldGuideLst xmlns:p15="http://schemas.microsoft.com/office/powerpoint/2012/main">
        <p15:guide id="1" pos="6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MOD - Blank">
    <p:bg>
      <p:bgPr>
        <a:solidFill>
          <a:schemeClr val="tx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52452987-A4DA-2854-FBE5-E50B99C7FD1C}"/>
              </a:ext>
              <a:ext uri="{C183D7F6-B498-43B3-948B-1728B52AA6E4}">
                <adec:decorative xmlns:adec="http://schemas.microsoft.com/office/drawing/2017/decorative" val="1"/>
              </a:ext>
            </a:extLst>
          </p:cNvPr>
          <p:cNvSpPr>
            <a:spLocks/>
          </p:cNvSpPr>
          <p:nvPr userDrawn="1"/>
        </p:nvSpPr>
        <p:spPr>
          <a:xfrm rot="5400000">
            <a:off x="4988217" y="-371474"/>
            <a:ext cx="6858003" cy="7600951"/>
          </a:xfrm>
          <a:prstGeom prst="flowChartDocumen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AB5C3BF3-A164-DD48-BD02-4587489DA105}"/>
              </a:ext>
              <a:ext uri="{C183D7F6-B498-43B3-948B-1728B52AA6E4}">
                <adec:decorative xmlns:adec="http://schemas.microsoft.com/office/drawing/2017/decorative" val="1"/>
              </a:ext>
            </a:extLst>
          </p:cNvPr>
          <p:cNvCxnSpPr>
            <a:cxnSpLocks/>
          </p:cNvCxnSpPr>
          <p:nvPr userDrawn="1"/>
        </p:nvCxnSpPr>
        <p:spPr>
          <a:xfrm>
            <a:off x="6096000" y="2217703"/>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6" name="Title 1">
            <a:extLst>
              <a:ext uri="{FF2B5EF4-FFF2-40B4-BE49-F238E27FC236}">
                <a16:creationId xmlns:a16="http://schemas.microsoft.com/office/drawing/2014/main" id="{E29321F6-59C5-6E4C-A846-6AD00848A444}"/>
              </a:ext>
            </a:extLst>
          </p:cNvPr>
          <p:cNvSpPr>
            <a:spLocks noGrp="1"/>
          </p:cNvSpPr>
          <p:nvPr userDrawn="1">
            <p:ph type="title"/>
          </p:nvPr>
        </p:nvSpPr>
        <p:spPr>
          <a:xfrm>
            <a:off x="6096000" y="1289084"/>
            <a:ext cx="4903377" cy="610863"/>
          </a:xfrm>
          <a:prstGeom prst="rect">
            <a:avLst/>
          </a:prstGeom>
        </p:spPr>
        <p:txBody>
          <a:bodyPr lIns="0" tIns="0" rIns="0" bIns="0" anchor="t" anchorCtr="0">
            <a:normAutofit/>
          </a:bodyPr>
          <a:lstStyle>
            <a:lvl1pPr>
              <a:defRPr sz="4400" b="1" i="0">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12877CCE-8BC2-BA3F-DCA3-FCE4D86EE4F8}"/>
              </a:ext>
            </a:extLst>
          </p:cNvPr>
          <p:cNvSpPr>
            <a:spLocks noGrp="1"/>
          </p:cNvSpPr>
          <p:nvPr userDrawn="1">
            <p:ph type="body" sz="quarter" idx="10"/>
          </p:nvPr>
        </p:nvSpPr>
        <p:spPr>
          <a:xfrm>
            <a:off x="6096000" y="2540000"/>
            <a:ext cx="4903788" cy="2887663"/>
          </a:xfrm>
        </p:spPr>
        <p:txBody>
          <a:bodyPr>
            <a:norm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9EB9C648-5080-DA85-27B4-0C0CF45C10E0}"/>
              </a:ext>
            </a:extLst>
          </p:cNvPr>
          <p:cNvSpPr>
            <a:spLocks noGrp="1"/>
          </p:cNvSpPr>
          <p:nvPr>
            <p:ph type="pic" sz="quarter" idx="11"/>
          </p:nvPr>
        </p:nvSpPr>
        <p:spPr>
          <a:xfrm>
            <a:off x="0" y="0"/>
            <a:ext cx="6122154" cy="6858000"/>
          </a:xfrm>
          <a:custGeom>
            <a:avLst/>
            <a:gdLst>
              <a:gd name="connsiteX0" fmla="*/ 0 w 6122154"/>
              <a:gd name="connsiteY0" fmla="*/ 0 h 6858000"/>
              <a:gd name="connsiteX1" fmla="*/ 5119251 w 6122154"/>
              <a:gd name="connsiteY1" fmla="*/ 0 h 6858000"/>
              <a:gd name="connsiteX2" fmla="*/ 6115531 w 6122154"/>
              <a:gd name="connsiteY2" fmla="*/ 6546371 h 6858000"/>
              <a:gd name="connsiteX3" fmla="*/ 6122154 w 6122154"/>
              <a:gd name="connsiteY3" fmla="*/ 6858000 h 6858000"/>
              <a:gd name="connsiteX4" fmla="*/ 0 w 612215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154" h="6858000">
                <a:moveTo>
                  <a:pt x="0" y="0"/>
                </a:moveTo>
                <a:lnTo>
                  <a:pt x="5119251" y="0"/>
                </a:lnTo>
                <a:cubicBezTo>
                  <a:pt x="3840879" y="3321845"/>
                  <a:pt x="5980553" y="3425653"/>
                  <a:pt x="6115531" y="6546371"/>
                </a:cubicBezTo>
                <a:lnTo>
                  <a:pt x="6122154" y="6858000"/>
                </a:lnTo>
                <a:lnTo>
                  <a:pt x="0" y="6858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92696868"/>
      </p:ext>
    </p:extLst>
  </p:cSld>
  <p:clrMapOvr>
    <a:masterClrMapping/>
  </p:clrMapOvr>
  <p:hf sldNum="0" hdr="0" ftr="0" dt="0"/>
  <p:extLst>
    <p:ext uri="{DCECCB84-F9BA-43D5-87BE-67443E8EF086}">
      <p15:sldGuideLst xmlns:p15="http://schemas.microsoft.com/office/powerpoint/2012/main">
        <p15:guide id="1" pos="6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rizontal Banner -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9F93F26-ED5C-E74E-BFBD-E3054DC1B9C1}"/>
              </a:ext>
            </a:extLst>
          </p:cNvPr>
          <p:cNvSpPr>
            <a:spLocks noGrp="1"/>
          </p:cNvSpPr>
          <p:nvPr userDrawn="1">
            <p:ph type="title"/>
          </p:nvPr>
        </p:nvSpPr>
        <p:spPr>
          <a:xfrm>
            <a:off x="989648" y="978028"/>
            <a:ext cx="10212703" cy="610863"/>
          </a:xfrm>
          <a:prstGeom prst="rect">
            <a:avLst/>
          </a:prstGeom>
        </p:spPr>
        <p:txBody>
          <a:bodyPr lIns="0" tIns="0" rIns="0" bIns="0" anchor="b" anchorCtr="0">
            <a:normAutofit/>
          </a:bodyPr>
          <a:lstStyle>
            <a:lvl1pPr>
              <a:defRPr sz="4000" b="1" i="0" spc="50" baseline="0">
                <a:latin typeface="+mj-lt"/>
              </a:defRPr>
            </a:lvl1pPr>
          </a:lstStyle>
          <a:p>
            <a:r>
              <a:rPr lang="en-US"/>
              <a:t>Click to edit Master title style</a:t>
            </a:r>
          </a:p>
        </p:txBody>
      </p:sp>
      <p:sp>
        <p:nvSpPr>
          <p:cNvPr id="14" name="Text Placeholder 29">
            <a:extLst>
              <a:ext uri="{FF2B5EF4-FFF2-40B4-BE49-F238E27FC236}">
                <a16:creationId xmlns:a16="http://schemas.microsoft.com/office/drawing/2014/main" id="{58AAB058-5FFC-9E4E-AD2E-FB1B4EE51025}"/>
              </a:ext>
            </a:extLst>
          </p:cNvPr>
          <p:cNvSpPr>
            <a:spLocks noGrp="1"/>
          </p:cNvSpPr>
          <p:nvPr userDrawn="1">
            <p:ph type="body" sz="quarter" idx="13"/>
          </p:nvPr>
        </p:nvSpPr>
        <p:spPr>
          <a:xfrm>
            <a:off x="989647" y="1737216"/>
            <a:ext cx="10212702" cy="3961620"/>
          </a:xfrm>
        </p:spPr>
        <p:txBody>
          <a:bodyPr lIns="0" tIns="0" rIns="0" bIns="0">
            <a:noAutofit/>
          </a:bodyPr>
          <a:lstStyle>
            <a:lvl1pPr marL="342900" indent="-342900">
              <a:lnSpc>
                <a:spcPct val="100000"/>
              </a:lnSpc>
              <a:buFont typeface="Arial" panose="020B0604020202020204" pitchFamily="34" charset="0"/>
              <a:buChar char="•"/>
              <a:defRPr sz="2800" b="0" i="0">
                <a:solidFill>
                  <a:schemeClr val="bg1"/>
                </a:solidFill>
                <a:latin typeface="+mn-lt"/>
              </a:defRPr>
            </a:lvl1pPr>
            <a:lvl2pPr>
              <a:defRPr sz="24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6" name="Straight Connector 25">
            <a:extLst>
              <a:ext uri="{FF2B5EF4-FFF2-40B4-BE49-F238E27FC236}">
                <a16:creationId xmlns:a16="http://schemas.microsoft.com/office/drawing/2014/main" id="{C402C0D4-D9C4-F547-B996-38177302A3DC}"/>
              </a:ext>
              <a:ext uri="{C183D7F6-B498-43B3-948B-1728B52AA6E4}">
                <adec:decorative xmlns:adec="http://schemas.microsoft.com/office/drawing/2017/decorative" val="1"/>
              </a:ext>
            </a:extLst>
          </p:cNvPr>
          <p:cNvCxnSpPr>
            <a:cxnSpLocks/>
          </p:cNvCxnSpPr>
          <p:nvPr userDrawn="1"/>
        </p:nvCxnSpPr>
        <p:spPr>
          <a:xfrm>
            <a:off x="971550" y="6129185"/>
            <a:ext cx="2133600" cy="3992"/>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CEFEA549-4114-D52D-4A3D-7F46B4C0C5C6}"/>
              </a:ext>
              <a:ext uri="{C183D7F6-B498-43B3-948B-1728B52AA6E4}">
                <adec:decorative xmlns:adec="http://schemas.microsoft.com/office/drawing/2017/decorative" val="1"/>
              </a:ext>
            </a:extLst>
          </p:cNvPr>
          <p:cNvSpPr/>
          <p:nvPr userDrawn="1"/>
        </p:nvSpPr>
        <p:spPr>
          <a:xfrm>
            <a:off x="0" y="0"/>
            <a:ext cx="12192000" cy="550863"/>
          </a:xfrm>
          <a:prstGeom prst="rect">
            <a:avLst/>
          </a:prstGeom>
          <a:solidFill>
            <a:srgbClr val="145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306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Horizontal Banner -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9F93F26-ED5C-E74E-BFBD-E3054DC1B9C1}"/>
              </a:ext>
            </a:extLst>
          </p:cNvPr>
          <p:cNvSpPr>
            <a:spLocks noGrp="1"/>
          </p:cNvSpPr>
          <p:nvPr userDrawn="1">
            <p:ph type="title"/>
          </p:nvPr>
        </p:nvSpPr>
        <p:spPr>
          <a:xfrm>
            <a:off x="989648" y="978028"/>
            <a:ext cx="10212703" cy="610863"/>
          </a:xfrm>
          <a:prstGeom prst="rect">
            <a:avLst/>
          </a:prstGeom>
        </p:spPr>
        <p:txBody>
          <a:bodyPr lIns="0" tIns="0" rIns="0" bIns="0" anchor="b" anchorCtr="0">
            <a:normAutofit/>
          </a:bodyPr>
          <a:lstStyle>
            <a:lvl1pPr>
              <a:defRPr sz="4000" b="1" i="0" spc="50" baseline="0">
                <a:latin typeface="+mj-lt"/>
              </a:defRPr>
            </a:lvl1pPr>
          </a:lstStyle>
          <a:p>
            <a:r>
              <a:rPr lang="en-US"/>
              <a:t>Click to edit Master title style</a:t>
            </a:r>
          </a:p>
        </p:txBody>
      </p:sp>
      <p:sp>
        <p:nvSpPr>
          <p:cNvPr id="14" name="Text Placeholder 29">
            <a:extLst>
              <a:ext uri="{FF2B5EF4-FFF2-40B4-BE49-F238E27FC236}">
                <a16:creationId xmlns:a16="http://schemas.microsoft.com/office/drawing/2014/main" id="{58AAB058-5FFC-9E4E-AD2E-FB1B4EE51025}"/>
              </a:ext>
            </a:extLst>
          </p:cNvPr>
          <p:cNvSpPr>
            <a:spLocks noGrp="1"/>
          </p:cNvSpPr>
          <p:nvPr userDrawn="1">
            <p:ph type="body" sz="quarter" idx="13"/>
          </p:nvPr>
        </p:nvSpPr>
        <p:spPr>
          <a:xfrm>
            <a:off x="989647" y="1737216"/>
            <a:ext cx="10212702" cy="3961620"/>
          </a:xfrm>
        </p:spPr>
        <p:txBody>
          <a:bodyPr lIns="0" tIns="0" rIns="0" bIns="0">
            <a:noAutofit/>
          </a:bodyPr>
          <a:lstStyle>
            <a:lvl1pPr marL="342900" indent="-342900">
              <a:lnSpc>
                <a:spcPct val="100000"/>
              </a:lnSpc>
              <a:buFont typeface="Arial" panose="020B0604020202020204" pitchFamily="34" charset="0"/>
              <a:buChar char="•"/>
              <a:defRPr sz="2800" b="0" i="0">
                <a:solidFill>
                  <a:schemeClr val="bg1"/>
                </a:solidFill>
                <a:latin typeface="+mn-lt"/>
              </a:defRPr>
            </a:lvl1pPr>
            <a:lvl2pPr>
              <a:defRPr sz="24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6" name="Straight Connector 25">
            <a:extLst>
              <a:ext uri="{FF2B5EF4-FFF2-40B4-BE49-F238E27FC236}">
                <a16:creationId xmlns:a16="http://schemas.microsoft.com/office/drawing/2014/main" id="{C402C0D4-D9C4-F547-B996-38177302A3DC}"/>
              </a:ext>
              <a:ext uri="{C183D7F6-B498-43B3-948B-1728B52AA6E4}">
                <adec:decorative xmlns:adec="http://schemas.microsoft.com/office/drawing/2017/decorative" val="1"/>
              </a:ext>
            </a:extLst>
          </p:cNvPr>
          <p:cNvCxnSpPr>
            <a:cxnSpLocks/>
          </p:cNvCxnSpPr>
          <p:nvPr userDrawn="1"/>
        </p:nvCxnSpPr>
        <p:spPr>
          <a:xfrm>
            <a:off x="971550" y="6129185"/>
            <a:ext cx="2133600" cy="3992"/>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CEFEA549-4114-D52D-4A3D-7F46B4C0C5C6}"/>
              </a:ext>
              <a:ext uri="{C183D7F6-B498-43B3-948B-1728B52AA6E4}">
                <adec:decorative xmlns:adec="http://schemas.microsoft.com/office/drawing/2017/decorative" val="1"/>
              </a:ext>
            </a:extLst>
          </p:cNvPr>
          <p:cNvSpPr/>
          <p:nvPr userDrawn="1"/>
        </p:nvSpPr>
        <p:spPr>
          <a:xfrm>
            <a:off x="0" y="0"/>
            <a:ext cx="12192000" cy="5508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7738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Horizontal Banner -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9F93F26-ED5C-E74E-BFBD-E3054DC1B9C1}"/>
              </a:ext>
            </a:extLst>
          </p:cNvPr>
          <p:cNvSpPr>
            <a:spLocks noGrp="1"/>
          </p:cNvSpPr>
          <p:nvPr userDrawn="1">
            <p:ph type="title"/>
          </p:nvPr>
        </p:nvSpPr>
        <p:spPr>
          <a:xfrm>
            <a:off x="989648" y="978028"/>
            <a:ext cx="10212703" cy="610863"/>
          </a:xfrm>
          <a:prstGeom prst="rect">
            <a:avLst/>
          </a:prstGeom>
        </p:spPr>
        <p:txBody>
          <a:bodyPr lIns="0" tIns="0" rIns="0" bIns="0" anchor="b" anchorCtr="0">
            <a:normAutofit/>
          </a:bodyPr>
          <a:lstStyle>
            <a:lvl1pPr>
              <a:defRPr sz="4000" b="1" i="0" spc="50" baseline="0">
                <a:latin typeface="+mj-lt"/>
              </a:defRPr>
            </a:lvl1pPr>
          </a:lstStyle>
          <a:p>
            <a:r>
              <a:rPr lang="en-US"/>
              <a:t>Click to edit Master title style</a:t>
            </a:r>
          </a:p>
        </p:txBody>
      </p:sp>
      <p:sp>
        <p:nvSpPr>
          <p:cNvPr id="14" name="Text Placeholder 29">
            <a:extLst>
              <a:ext uri="{FF2B5EF4-FFF2-40B4-BE49-F238E27FC236}">
                <a16:creationId xmlns:a16="http://schemas.microsoft.com/office/drawing/2014/main" id="{58AAB058-5FFC-9E4E-AD2E-FB1B4EE51025}"/>
              </a:ext>
            </a:extLst>
          </p:cNvPr>
          <p:cNvSpPr>
            <a:spLocks noGrp="1"/>
          </p:cNvSpPr>
          <p:nvPr userDrawn="1">
            <p:ph type="body" sz="quarter" idx="13"/>
          </p:nvPr>
        </p:nvSpPr>
        <p:spPr>
          <a:xfrm>
            <a:off x="989647" y="1737216"/>
            <a:ext cx="10212702" cy="3961620"/>
          </a:xfrm>
        </p:spPr>
        <p:txBody>
          <a:bodyPr lIns="0" tIns="0" rIns="0" bIns="0">
            <a:noAutofit/>
          </a:bodyPr>
          <a:lstStyle>
            <a:lvl1pPr marL="342900" indent="-342900">
              <a:lnSpc>
                <a:spcPct val="100000"/>
              </a:lnSpc>
              <a:buFont typeface="Arial" panose="020B0604020202020204" pitchFamily="34" charset="0"/>
              <a:buChar char="•"/>
              <a:defRPr sz="2800" b="0" i="0">
                <a:solidFill>
                  <a:schemeClr val="bg1"/>
                </a:solidFill>
                <a:latin typeface="+mn-lt"/>
              </a:defRPr>
            </a:lvl1pPr>
            <a:lvl2pPr>
              <a:defRPr sz="24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6" name="Straight Connector 25">
            <a:extLst>
              <a:ext uri="{FF2B5EF4-FFF2-40B4-BE49-F238E27FC236}">
                <a16:creationId xmlns:a16="http://schemas.microsoft.com/office/drawing/2014/main" id="{C402C0D4-D9C4-F547-B996-38177302A3DC}"/>
              </a:ext>
              <a:ext uri="{C183D7F6-B498-43B3-948B-1728B52AA6E4}">
                <adec:decorative xmlns:adec="http://schemas.microsoft.com/office/drawing/2017/decorative" val="1"/>
              </a:ext>
            </a:extLst>
          </p:cNvPr>
          <p:cNvCxnSpPr>
            <a:cxnSpLocks/>
          </p:cNvCxnSpPr>
          <p:nvPr userDrawn="1"/>
        </p:nvCxnSpPr>
        <p:spPr>
          <a:xfrm>
            <a:off x="971550" y="6129185"/>
            <a:ext cx="2133600" cy="3992"/>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CEFEA549-4114-D52D-4A3D-7F46B4C0C5C6}"/>
              </a:ext>
              <a:ext uri="{C183D7F6-B498-43B3-948B-1728B52AA6E4}">
                <adec:decorative xmlns:adec="http://schemas.microsoft.com/office/drawing/2017/decorative" val="1"/>
              </a:ext>
            </a:extLst>
          </p:cNvPr>
          <p:cNvSpPr/>
          <p:nvPr userDrawn="1"/>
        </p:nvSpPr>
        <p:spPr>
          <a:xfrm>
            <a:off x="0" y="0"/>
            <a:ext cx="12192000" cy="5508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2268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Horizontal Banner -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9F93F26-ED5C-E74E-BFBD-E3054DC1B9C1}"/>
              </a:ext>
            </a:extLst>
          </p:cNvPr>
          <p:cNvSpPr>
            <a:spLocks noGrp="1"/>
          </p:cNvSpPr>
          <p:nvPr userDrawn="1">
            <p:ph type="title"/>
          </p:nvPr>
        </p:nvSpPr>
        <p:spPr>
          <a:xfrm>
            <a:off x="989648" y="978028"/>
            <a:ext cx="10212703" cy="610863"/>
          </a:xfrm>
          <a:prstGeom prst="rect">
            <a:avLst/>
          </a:prstGeom>
        </p:spPr>
        <p:txBody>
          <a:bodyPr lIns="0" tIns="0" rIns="0" bIns="0" anchor="b" anchorCtr="0">
            <a:normAutofit/>
          </a:bodyPr>
          <a:lstStyle>
            <a:lvl1pPr>
              <a:defRPr sz="4000" b="1" i="0" spc="50" baseline="0">
                <a:latin typeface="+mj-lt"/>
              </a:defRPr>
            </a:lvl1pPr>
          </a:lstStyle>
          <a:p>
            <a:r>
              <a:rPr lang="en-US"/>
              <a:t>Click to edit Master title style</a:t>
            </a:r>
          </a:p>
        </p:txBody>
      </p:sp>
      <p:sp>
        <p:nvSpPr>
          <p:cNvPr id="14" name="Text Placeholder 29">
            <a:extLst>
              <a:ext uri="{FF2B5EF4-FFF2-40B4-BE49-F238E27FC236}">
                <a16:creationId xmlns:a16="http://schemas.microsoft.com/office/drawing/2014/main" id="{58AAB058-5FFC-9E4E-AD2E-FB1B4EE51025}"/>
              </a:ext>
            </a:extLst>
          </p:cNvPr>
          <p:cNvSpPr>
            <a:spLocks noGrp="1"/>
          </p:cNvSpPr>
          <p:nvPr userDrawn="1">
            <p:ph type="body" sz="quarter" idx="13"/>
          </p:nvPr>
        </p:nvSpPr>
        <p:spPr>
          <a:xfrm>
            <a:off x="989647" y="1737216"/>
            <a:ext cx="10212702" cy="3961620"/>
          </a:xfrm>
        </p:spPr>
        <p:txBody>
          <a:bodyPr lIns="0" tIns="0" rIns="0" bIns="0">
            <a:noAutofit/>
          </a:bodyPr>
          <a:lstStyle>
            <a:lvl1pPr marL="342900" indent="-342900">
              <a:lnSpc>
                <a:spcPct val="100000"/>
              </a:lnSpc>
              <a:buFont typeface="Arial" panose="020B0604020202020204" pitchFamily="34" charset="0"/>
              <a:buChar char="•"/>
              <a:defRPr sz="2800" b="0" i="0">
                <a:solidFill>
                  <a:schemeClr val="bg1"/>
                </a:solidFill>
                <a:latin typeface="+mn-lt"/>
              </a:defRPr>
            </a:lvl1pPr>
            <a:lvl2pPr>
              <a:defRPr sz="24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6" name="Straight Connector 25">
            <a:extLst>
              <a:ext uri="{FF2B5EF4-FFF2-40B4-BE49-F238E27FC236}">
                <a16:creationId xmlns:a16="http://schemas.microsoft.com/office/drawing/2014/main" id="{C402C0D4-D9C4-F547-B996-38177302A3DC}"/>
              </a:ext>
              <a:ext uri="{C183D7F6-B498-43B3-948B-1728B52AA6E4}">
                <adec:decorative xmlns:adec="http://schemas.microsoft.com/office/drawing/2017/decorative" val="1"/>
              </a:ext>
            </a:extLst>
          </p:cNvPr>
          <p:cNvCxnSpPr>
            <a:cxnSpLocks/>
          </p:cNvCxnSpPr>
          <p:nvPr userDrawn="1"/>
        </p:nvCxnSpPr>
        <p:spPr>
          <a:xfrm>
            <a:off x="971550" y="6129185"/>
            <a:ext cx="2133600" cy="3992"/>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CEFEA549-4114-D52D-4A3D-7F46B4C0C5C6}"/>
              </a:ext>
              <a:ext uri="{C183D7F6-B498-43B3-948B-1728B52AA6E4}">
                <adec:decorative xmlns:adec="http://schemas.microsoft.com/office/drawing/2017/decorative" val="1"/>
              </a:ext>
            </a:extLst>
          </p:cNvPr>
          <p:cNvSpPr/>
          <p:nvPr userDrawn="1"/>
        </p:nvSpPr>
        <p:spPr>
          <a:xfrm>
            <a:off x="0" y="0"/>
            <a:ext cx="12192000" cy="5508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3425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Horizontal Banner -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9F93F26-ED5C-E74E-BFBD-E3054DC1B9C1}"/>
              </a:ext>
            </a:extLst>
          </p:cNvPr>
          <p:cNvSpPr>
            <a:spLocks noGrp="1"/>
          </p:cNvSpPr>
          <p:nvPr userDrawn="1">
            <p:ph type="title"/>
          </p:nvPr>
        </p:nvSpPr>
        <p:spPr>
          <a:xfrm>
            <a:off x="989648" y="978028"/>
            <a:ext cx="10212703" cy="610863"/>
          </a:xfrm>
          <a:prstGeom prst="rect">
            <a:avLst/>
          </a:prstGeom>
        </p:spPr>
        <p:txBody>
          <a:bodyPr lIns="0" tIns="0" rIns="0" bIns="0" anchor="b" anchorCtr="0">
            <a:normAutofit/>
          </a:bodyPr>
          <a:lstStyle>
            <a:lvl1pPr>
              <a:defRPr sz="4000" b="1" i="0" spc="50" baseline="0">
                <a:latin typeface="+mj-lt"/>
              </a:defRPr>
            </a:lvl1pPr>
          </a:lstStyle>
          <a:p>
            <a:r>
              <a:rPr lang="en-US"/>
              <a:t>Click to edit Master title style</a:t>
            </a:r>
          </a:p>
        </p:txBody>
      </p:sp>
      <p:sp>
        <p:nvSpPr>
          <p:cNvPr id="14" name="Text Placeholder 29">
            <a:extLst>
              <a:ext uri="{FF2B5EF4-FFF2-40B4-BE49-F238E27FC236}">
                <a16:creationId xmlns:a16="http://schemas.microsoft.com/office/drawing/2014/main" id="{58AAB058-5FFC-9E4E-AD2E-FB1B4EE51025}"/>
              </a:ext>
            </a:extLst>
          </p:cNvPr>
          <p:cNvSpPr>
            <a:spLocks noGrp="1"/>
          </p:cNvSpPr>
          <p:nvPr userDrawn="1">
            <p:ph type="body" sz="quarter" idx="13"/>
          </p:nvPr>
        </p:nvSpPr>
        <p:spPr>
          <a:xfrm>
            <a:off x="989647" y="1737216"/>
            <a:ext cx="10212702" cy="3961620"/>
          </a:xfrm>
        </p:spPr>
        <p:txBody>
          <a:bodyPr lIns="0" tIns="0" rIns="0" bIns="0">
            <a:noAutofit/>
          </a:bodyPr>
          <a:lstStyle>
            <a:lvl1pPr marL="342900" indent="-342900">
              <a:lnSpc>
                <a:spcPct val="100000"/>
              </a:lnSpc>
              <a:buFont typeface="Arial" panose="020B0604020202020204" pitchFamily="34" charset="0"/>
              <a:buChar char="•"/>
              <a:defRPr sz="2800" b="0" i="0">
                <a:solidFill>
                  <a:schemeClr val="bg1"/>
                </a:solidFill>
                <a:latin typeface="+mn-lt"/>
              </a:defRPr>
            </a:lvl1pPr>
            <a:lvl2pPr>
              <a:defRPr sz="24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6" name="Straight Connector 25">
            <a:extLst>
              <a:ext uri="{FF2B5EF4-FFF2-40B4-BE49-F238E27FC236}">
                <a16:creationId xmlns:a16="http://schemas.microsoft.com/office/drawing/2014/main" id="{C402C0D4-D9C4-F547-B996-38177302A3DC}"/>
              </a:ext>
              <a:ext uri="{C183D7F6-B498-43B3-948B-1728B52AA6E4}">
                <adec:decorative xmlns:adec="http://schemas.microsoft.com/office/drawing/2017/decorative" val="1"/>
              </a:ext>
            </a:extLst>
          </p:cNvPr>
          <p:cNvCxnSpPr>
            <a:cxnSpLocks/>
          </p:cNvCxnSpPr>
          <p:nvPr userDrawn="1"/>
        </p:nvCxnSpPr>
        <p:spPr>
          <a:xfrm>
            <a:off x="971550" y="6129185"/>
            <a:ext cx="2133600" cy="3992"/>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CEFEA549-4114-D52D-4A3D-7F46B4C0C5C6}"/>
              </a:ext>
              <a:ext uri="{C183D7F6-B498-43B3-948B-1728B52AA6E4}">
                <adec:decorative xmlns:adec="http://schemas.microsoft.com/office/drawing/2017/decorative" val="1"/>
              </a:ext>
            </a:extLst>
          </p:cNvPr>
          <p:cNvSpPr/>
          <p:nvPr userDrawn="1"/>
        </p:nvSpPr>
        <p:spPr>
          <a:xfrm>
            <a:off x="0" y="-29818"/>
            <a:ext cx="12192000" cy="5508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3761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List and Imag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anchor="b" anchorCtr="0">
            <a:noAutofit/>
          </a:bodyPr>
          <a:lstStyle>
            <a:lvl1pPr>
              <a:defRPr sz="3500" b="1" i="0">
                <a:latin typeface="+mj-lt"/>
              </a:defRPr>
            </a:lvl1pPr>
          </a:lstStyle>
          <a:p>
            <a:r>
              <a:rPr lang="en-US"/>
              <a:t>Click to edit Master title style</a:t>
            </a:r>
          </a:p>
        </p:txBody>
      </p:sp>
      <p:cxnSp>
        <p:nvCxnSpPr>
          <p:cNvPr id="17" name="Straight Connector 16">
            <a:extLst>
              <a:ext uri="{FF2B5EF4-FFF2-40B4-BE49-F238E27FC236}">
                <a16:creationId xmlns:a16="http://schemas.microsoft.com/office/drawing/2014/main" id="{1D23F761-57FC-3649-AE84-0C3EF95EF561}"/>
              </a:ext>
              <a:ext uri="{C183D7F6-B498-43B3-948B-1728B52AA6E4}">
                <adec:decorative xmlns:adec="http://schemas.microsoft.com/office/drawing/2017/decorative" val="1"/>
              </a:ext>
            </a:extLst>
          </p:cNvPr>
          <p:cNvCxnSpPr>
            <a:cxnSpLocks/>
          </p:cNvCxnSpPr>
          <p:nvPr userDrawn="1"/>
        </p:nvCxnSpPr>
        <p:spPr>
          <a:xfrm>
            <a:off x="952500" y="1939108"/>
            <a:ext cx="2133600" cy="3992"/>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E66F2BC9-2F8A-1543-9AFD-9BAB0E75B31C}"/>
              </a:ext>
              <a:ext uri="{C183D7F6-B498-43B3-948B-1728B52AA6E4}">
                <adec:decorative xmlns:adec="http://schemas.microsoft.com/office/drawing/2017/decorative" val="1"/>
              </a:ext>
            </a:extLst>
          </p:cNvPr>
          <p:cNvSpPr>
            <a:spLocks noGrp="1"/>
          </p:cNvSpPr>
          <p:nvPr>
            <p:ph type="body" sz="quarter" idx="11"/>
          </p:nvPr>
        </p:nvSpPr>
        <p:spPr>
          <a:xfrm>
            <a:off x="952500" y="2191126"/>
            <a:ext cx="4572001" cy="2795232"/>
          </a:xfrm>
        </p:spPr>
        <p:txBody>
          <a:bodyPr lIns="0" tIns="0" rIns="0" bIns="0">
            <a:noAutofit/>
          </a:bodyPr>
          <a:lstStyle>
            <a:lvl1pPr marL="0" indent="0">
              <a:lnSpc>
                <a:spcPct val="100000"/>
              </a:lnSpc>
              <a:buNone/>
              <a:defRPr sz="2800" b="0" i="0">
                <a:solidFill>
                  <a:schemeClr val="bg1"/>
                </a:solidFill>
                <a:latin typeface="+mn-lt"/>
              </a:defRPr>
            </a:lvl1pPr>
            <a:lvl2pPr>
              <a:defRPr sz="2400"/>
            </a:lvl2pPr>
            <a:lvl3pPr>
              <a:defRPr sz="2000"/>
            </a:lvl3pPr>
            <a:lvl4pPr>
              <a:defRPr sz="1800"/>
            </a:lvl4pPr>
            <a:lvl5pPr>
              <a:defRPr sz="1800"/>
            </a:lvl5pPr>
            <a:lvl6pPr>
              <a:defRPr sz="1800"/>
            </a:lvl6pPr>
            <a:lvl7pPr>
              <a:defRPr sz="4600"/>
            </a:lvl7pPr>
            <a:lvl8pPr>
              <a:defRPr sz="400"/>
            </a:lvl8pPr>
            <a:lvl9pPr>
              <a:defRPr sz="46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Arial" panose="020B0604020202020204"/>
                <a:ea typeface="+mn-ea"/>
                <a:cs typeface="+mn-cs"/>
              </a:rPr>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Arial" panose="020B0604020202020204"/>
                <a:ea typeface="+mn-ea"/>
                <a:cs typeface="+mn-cs"/>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Arial" panose="020B0604020202020204"/>
                <a:ea typeface="+mn-ea"/>
                <a:cs typeface="+mn-cs"/>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Arial" panose="020B0604020202020204"/>
                <a:ea typeface="+mn-ea"/>
                <a:cs typeface="+mn-cs"/>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Arial" panose="020B0604020202020204"/>
                <a:ea typeface="+mn-ea"/>
                <a:cs typeface="+mn-cs"/>
              </a:rPr>
              <a:t>Fifth level</a:t>
            </a: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 name="Picture Placeholder 2">
            <a:extLst>
              <a:ext uri="{FF2B5EF4-FFF2-40B4-BE49-F238E27FC236}">
                <a16:creationId xmlns:a16="http://schemas.microsoft.com/office/drawing/2014/main" id="{C9FD46C2-1828-A2D0-BC37-5D654FB7DC7A}"/>
              </a:ext>
            </a:extLst>
          </p:cNvPr>
          <p:cNvSpPr>
            <a:spLocks noGrp="1"/>
          </p:cNvSpPr>
          <p:nvPr>
            <p:ph type="pic" sz="quarter" idx="12"/>
          </p:nvPr>
        </p:nvSpPr>
        <p:spPr>
          <a:xfrm>
            <a:off x="6096000" y="10318"/>
            <a:ext cx="6115050" cy="6837363"/>
          </a:xfrm>
        </p:spPr>
        <p:txBody>
          <a:bodyPr/>
          <a:lstStyle/>
          <a:p>
            <a:r>
              <a:rPr lang="en-US"/>
              <a:t>Click icon to add picture</a:t>
            </a:r>
          </a:p>
        </p:txBody>
      </p:sp>
    </p:spTree>
    <p:extLst>
      <p:ext uri="{BB962C8B-B14F-4D97-AF65-F5344CB8AC3E}">
        <p14:creationId xmlns:p14="http://schemas.microsoft.com/office/powerpoint/2010/main" val="3073769527"/>
      </p:ext>
    </p:extLst>
  </p:cSld>
  <p:clrMapOvr>
    <a:masterClrMapping/>
  </p:clrMapOvr>
  <p:extLst>
    <p:ext uri="{DCECCB84-F9BA-43D5-87BE-67443E8EF086}">
      <p15:sldGuideLst xmlns:p15="http://schemas.microsoft.com/office/powerpoint/2012/main">
        <p15:guide id="1" pos="600">
          <p15:clr>
            <a:srgbClr val="FBAE40"/>
          </p15:clr>
        </p15:guide>
        <p15:guide id="6" pos="3480" userDrawn="1">
          <p15:clr>
            <a:srgbClr val="FBAE40"/>
          </p15:clr>
        </p15:guide>
        <p15:guide id="7" orient="horz" pos="1440" userDrawn="1">
          <p15:clr>
            <a:srgbClr val="FBAE40"/>
          </p15:clr>
        </p15:guide>
        <p15:guide id="9" orient="horz" pos="1224" userDrawn="1">
          <p15:clr>
            <a:srgbClr val="FBAE40"/>
          </p15:clr>
        </p15:guide>
        <p15:guide id="10" orient="horz" pos="55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Intro">
    <p:bg>
      <p:bgPr>
        <a:solidFill>
          <a:schemeClr val="tx1"/>
        </a:solidFill>
        <a:effectLst/>
      </p:bgPr>
    </p:bg>
    <p:spTree>
      <p:nvGrpSpPr>
        <p:cNvPr id="1" name=""/>
        <p:cNvGrpSpPr/>
        <p:nvPr/>
      </p:nvGrpSpPr>
      <p:grpSpPr>
        <a:xfrm>
          <a:off x="0" y="0"/>
          <a:ext cx="0" cy="0"/>
          <a:chOff x="0" y="0"/>
          <a:chExt cx="0" cy="0"/>
        </a:xfrm>
      </p:grpSpPr>
      <p:sp>
        <p:nvSpPr>
          <p:cNvPr id="18" name="Flowchart: Document 17">
            <a:extLst>
              <a:ext uri="{FF2B5EF4-FFF2-40B4-BE49-F238E27FC236}">
                <a16:creationId xmlns:a16="http://schemas.microsoft.com/office/drawing/2014/main" id="{38299172-1F0D-F488-C69D-90EE9ADF24F6}"/>
              </a:ext>
              <a:ext uri="{C183D7F6-B498-43B3-948B-1728B52AA6E4}">
                <adec:decorative xmlns:adec="http://schemas.microsoft.com/office/drawing/2017/decorative" val="1"/>
              </a:ext>
            </a:extLst>
          </p:cNvPr>
          <p:cNvSpPr/>
          <p:nvPr userDrawn="1"/>
        </p:nvSpPr>
        <p:spPr>
          <a:xfrm rot="16200000" flipV="1">
            <a:off x="5192003" y="383298"/>
            <a:ext cx="7383294" cy="6616699"/>
          </a:xfrm>
          <a:prstGeom prst="flowChartDocumen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4BE3A3D6-A0AD-C84D-8B2A-743F5F95432E}"/>
              </a:ext>
              <a:ext uri="{C183D7F6-B498-43B3-948B-1728B52AA6E4}">
                <adec:decorative xmlns:adec="http://schemas.microsoft.com/office/drawing/2017/decorative" val="1"/>
              </a:ext>
            </a:extLst>
          </p:cNvPr>
          <p:cNvCxnSpPr>
            <a:cxnSpLocks/>
          </p:cNvCxnSpPr>
          <p:nvPr userDrawn="1"/>
        </p:nvCxnSpPr>
        <p:spPr>
          <a:xfrm>
            <a:off x="7154722" y="4115882"/>
            <a:ext cx="2133600" cy="3992"/>
          </a:xfrm>
          <a:prstGeom prst="line">
            <a:avLst/>
          </a:prstGeom>
          <a:ln w="101600">
            <a:solidFill>
              <a:schemeClr val="accent3"/>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37A17C24-80EE-D4D3-F252-7B6D08F4D3E9}"/>
              </a:ext>
            </a:extLst>
          </p:cNvPr>
          <p:cNvSpPr>
            <a:spLocks noGrp="1"/>
          </p:cNvSpPr>
          <p:nvPr userDrawn="1">
            <p:ph type="title"/>
          </p:nvPr>
        </p:nvSpPr>
        <p:spPr>
          <a:xfrm>
            <a:off x="7154721" y="2968779"/>
            <a:ext cx="4414979" cy="610863"/>
          </a:xfrm>
          <a:prstGeom prst="rect">
            <a:avLst/>
          </a:prstGeom>
        </p:spPr>
        <p:txBody>
          <a:bodyPr lIns="0" tIns="0" rIns="0" bIns="0" anchor="b" anchorCtr="0">
            <a:normAutofit/>
          </a:bodyPr>
          <a:lstStyle>
            <a:lvl1pPr>
              <a:defRPr sz="4100" b="1" i="0" baseline="0">
                <a:solidFill>
                  <a:schemeClr val="tx1"/>
                </a:solidFill>
                <a:latin typeface="+mj-lt"/>
              </a:defRPr>
            </a:lvl1pPr>
          </a:lstStyle>
          <a:p>
            <a:r>
              <a:rPr lang="en-US"/>
              <a:t>Click to edit Master title style</a:t>
            </a:r>
          </a:p>
        </p:txBody>
      </p:sp>
      <p:sp>
        <p:nvSpPr>
          <p:cNvPr id="3" name="Text Placeholder 3">
            <a:extLst>
              <a:ext uri="{FF2B5EF4-FFF2-40B4-BE49-F238E27FC236}">
                <a16:creationId xmlns:a16="http://schemas.microsoft.com/office/drawing/2014/main" id="{0251FAF2-DF11-5701-A50C-0D4E4BE68D6E}"/>
              </a:ext>
            </a:extLst>
          </p:cNvPr>
          <p:cNvSpPr>
            <a:spLocks noGrp="1"/>
          </p:cNvSpPr>
          <p:nvPr userDrawn="1">
            <p:ph type="body" sz="quarter" idx="10" hasCustomPrompt="1"/>
          </p:nvPr>
        </p:nvSpPr>
        <p:spPr>
          <a:xfrm>
            <a:off x="7154863" y="4508684"/>
            <a:ext cx="4414837" cy="611188"/>
          </a:xfrm>
        </p:spPr>
        <p:txBody>
          <a:bodyPr>
            <a:noAutofit/>
          </a:bodyPr>
          <a:lstStyle>
            <a:lvl1pPr marL="0" indent="0">
              <a:buNone/>
              <a:defRPr sz="2800" b="1">
                <a:solidFill>
                  <a:schemeClr val="tx1"/>
                </a:solidFill>
                <a:latin typeface="+mn-lt"/>
              </a:defRPr>
            </a:lvl1pPr>
            <a:lvl2pPr>
              <a:defRPr sz="2800">
                <a:latin typeface="+mj-lt"/>
              </a:defRPr>
            </a:lvl2pPr>
            <a:lvl3pPr>
              <a:defRPr sz="2800">
                <a:latin typeface="+mj-lt"/>
              </a:defRPr>
            </a:lvl3pPr>
            <a:lvl4pPr>
              <a:defRPr sz="2800">
                <a:latin typeface="+mj-lt"/>
              </a:defRPr>
            </a:lvl4pPr>
            <a:lvl5pPr>
              <a:defRPr sz="2800">
                <a:latin typeface="+mj-lt"/>
              </a:defRPr>
            </a:lvl5pPr>
          </a:lstStyle>
          <a:p>
            <a:pPr lvl="0"/>
            <a:r>
              <a:rPr lang="en-US" sz="2800"/>
              <a:t>Click to edit subtitle</a:t>
            </a:r>
            <a:endParaRPr lang="en-US"/>
          </a:p>
        </p:txBody>
      </p:sp>
      <p:sp>
        <p:nvSpPr>
          <p:cNvPr id="17" name="Picture Placeholder 16">
            <a:extLst>
              <a:ext uri="{FF2B5EF4-FFF2-40B4-BE49-F238E27FC236}">
                <a16:creationId xmlns:a16="http://schemas.microsoft.com/office/drawing/2014/main" id="{E77C2E35-5332-4C44-D673-A573D279D90D}"/>
              </a:ext>
            </a:extLst>
          </p:cNvPr>
          <p:cNvSpPr>
            <a:spLocks noGrp="1"/>
          </p:cNvSpPr>
          <p:nvPr>
            <p:ph type="pic" sz="quarter" idx="11"/>
          </p:nvPr>
        </p:nvSpPr>
        <p:spPr>
          <a:xfrm>
            <a:off x="0" y="0"/>
            <a:ext cx="12192000" cy="6858000"/>
          </a:xfrm>
          <a:custGeom>
            <a:avLst/>
            <a:gdLst>
              <a:gd name="connsiteX0" fmla="*/ 12191999 w 12192000"/>
              <a:gd name="connsiteY0" fmla="*/ 0 h 6858000"/>
              <a:gd name="connsiteX1" fmla="*/ 12192000 w 12192000"/>
              <a:gd name="connsiteY1" fmla="*/ 0 h 6858000"/>
              <a:gd name="connsiteX2" fmla="*/ 12192000 w 12192000"/>
              <a:gd name="connsiteY2" fmla="*/ 6858000 h 6858000"/>
              <a:gd name="connsiteX3" fmla="*/ 12192000 w 12192000"/>
              <a:gd name="connsiteY3" fmla="*/ 6858000 h 6858000"/>
              <a:gd name="connsiteX4" fmla="*/ 0 w 12192000"/>
              <a:gd name="connsiteY4" fmla="*/ 0 h 6858000"/>
              <a:gd name="connsiteX5" fmla="*/ 6979013 w 12192000"/>
              <a:gd name="connsiteY5" fmla="*/ 0 h 6858000"/>
              <a:gd name="connsiteX6" fmla="*/ 6975242 w 12192000"/>
              <a:gd name="connsiteY6" fmla="*/ 223496 h 6858000"/>
              <a:gd name="connsiteX7" fmla="*/ 5947235 w 12192000"/>
              <a:gd name="connsiteY7" fmla="*/ 6620564 h 6858000"/>
              <a:gd name="connsiteX8" fmla="*/ 6007107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12191999" y="0"/>
                </a:moveTo>
                <a:lnTo>
                  <a:pt x="12192000" y="0"/>
                </a:lnTo>
                <a:lnTo>
                  <a:pt x="12192000" y="6858000"/>
                </a:lnTo>
                <a:lnTo>
                  <a:pt x="12192000" y="6858000"/>
                </a:lnTo>
                <a:close/>
                <a:moveTo>
                  <a:pt x="0" y="0"/>
                </a:moveTo>
                <a:lnTo>
                  <a:pt x="6979013" y="0"/>
                </a:lnTo>
                <a:lnTo>
                  <a:pt x="6975242" y="223496"/>
                </a:lnTo>
                <a:cubicBezTo>
                  <a:pt x="6867293" y="3366489"/>
                  <a:pt x="5259528" y="3667066"/>
                  <a:pt x="5947235" y="6620564"/>
                </a:cubicBezTo>
                <a:lnTo>
                  <a:pt x="6007107" y="6858000"/>
                </a:lnTo>
                <a:lnTo>
                  <a:pt x="0" y="6858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520071869"/>
      </p:ext>
    </p:extLst>
  </p:cSld>
  <p:clrMapOvr>
    <a:masterClrMapping/>
  </p:clrMapOvr>
  <p:hf sldNum="0" hdr="0" ftr="0" dt="0"/>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52500" y="820354"/>
            <a:ext cx="10352810"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p>
        </p:txBody>
      </p:sp>
      <p:sp>
        <p:nvSpPr>
          <p:cNvPr id="6" name="Chart Placeholder 5">
            <a:extLst>
              <a:ext uri="{FF2B5EF4-FFF2-40B4-BE49-F238E27FC236}">
                <a16:creationId xmlns:a16="http://schemas.microsoft.com/office/drawing/2014/main" id="{75992517-0394-6B43-B15D-2A86A34512F3}"/>
              </a:ext>
            </a:extLst>
          </p:cNvPr>
          <p:cNvSpPr>
            <a:spLocks noGrp="1"/>
          </p:cNvSpPr>
          <p:nvPr>
            <p:ph type="chart" sz="quarter" idx="10"/>
          </p:nvPr>
        </p:nvSpPr>
        <p:spPr>
          <a:xfrm>
            <a:off x="952500" y="1939108"/>
            <a:ext cx="10352810" cy="4110702"/>
          </a:xfrm>
        </p:spPr>
        <p:txBody>
          <a:bodyPr/>
          <a:lstStyle>
            <a:lvl1pPr>
              <a:defRPr>
                <a:solidFill>
                  <a:schemeClr val="tx1"/>
                </a:solidFill>
              </a:defRPr>
            </a:lvl1pPr>
          </a:lstStyle>
          <a:p>
            <a:r>
              <a:rPr lang="en-US"/>
              <a:t>Click icon to add chart</a:t>
            </a:r>
          </a:p>
        </p:txBody>
      </p:sp>
      <p:sp>
        <p:nvSpPr>
          <p:cNvPr id="2" name="Rectangle 1">
            <a:extLst>
              <a:ext uri="{FF2B5EF4-FFF2-40B4-BE49-F238E27FC236}">
                <a16:creationId xmlns:a16="http://schemas.microsoft.com/office/drawing/2014/main" id="{D4FBD5A7-DC02-4BFC-6B39-6CF4A1F66DE0}"/>
              </a:ext>
              <a:ext uri="{C183D7F6-B498-43B3-948B-1728B52AA6E4}">
                <adec:decorative xmlns:adec="http://schemas.microsoft.com/office/drawing/2017/decorative" val="1"/>
              </a:ext>
            </a:extLst>
          </p:cNvPr>
          <p:cNvSpPr/>
          <p:nvPr userDrawn="1"/>
        </p:nvSpPr>
        <p:spPr>
          <a:xfrm rot="5400000">
            <a:off x="-3153570" y="3153566"/>
            <a:ext cx="6858000" cy="550863"/>
          </a:xfrm>
          <a:prstGeom prst="rect">
            <a:avLst/>
          </a:prstGeom>
          <a:solidFill>
            <a:srgbClr val="145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862895"/>
      </p:ext>
    </p:extLst>
  </p:cSld>
  <p:clrMapOvr>
    <a:masterClrMapping/>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1392" userDrawn="1">
          <p15:clr>
            <a:srgbClr val="FBAE40"/>
          </p15:clr>
        </p15:guide>
        <p15:guide id="10" orient="horz" pos="55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952500" y="344805"/>
            <a:ext cx="104013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97155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B4F2FD87-ADB3-066A-6B53-643B3A82B539}"/>
              </a:ext>
              <a:ext uri="{C183D7F6-B498-43B3-948B-1728B52AA6E4}">
                <adec:decorative xmlns:adec="http://schemas.microsoft.com/office/drawing/2017/decorative" val="1"/>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895090" y="6129185"/>
            <a:ext cx="940277" cy="406069"/>
          </a:xfrm>
          <a:prstGeom prst="rect">
            <a:avLst/>
          </a:prstGeom>
        </p:spPr>
      </p:pic>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659" r:id="rId1"/>
    <p:sldLayoutId id="2147483693" r:id="rId2"/>
    <p:sldLayoutId id="2147483732" r:id="rId3"/>
    <p:sldLayoutId id="2147483733" r:id="rId4"/>
    <p:sldLayoutId id="2147483734" r:id="rId5"/>
    <p:sldLayoutId id="2147483735" r:id="rId6"/>
    <p:sldLayoutId id="2147483671" r:id="rId7"/>
    <p:sldLayoutId id="2147483698" r:id="rId8"/>
    <p:sldLayoutId id="2147483673" r:id="rId9"/>
    <p:sldLayoutId id="2147483684" r:id="rId10"/>
    <p:sldLayoutId id="2147483675" r:id="rId11"/>
    <p:sldLayoutId id="2147483676" r:id="rId12"/>
    <p:sldLayoutId id="2147483677" r:id="rId13"/>
    <p:sldLayoutId id="2147483685" r:id="rId14"/>
    <p:sldLayoutId id="2147483697" r:id="rId15"/>
    <p:sldLayoutId id="2147483688" r:id="rId16"/>
    <p:sldLayoutId id="2147483692" r:id="rId17"/>
    <p:sldLayoutId id="2147483682" r:id="rId18"/>
    <p:sldLayoutId id="2147483731" r:id="rId19"/>
  </p:sldLayoutIdLst>
  <p:hf hdr="0"/>
  <p:txStyles>
    <p:titleStyle>
      <a:lvl1pPr algn="l" defTabSz="914400" rtl="0" eaLnBrk="1" latinLnBrk="0" hangingPunct="1">
        <a:lnSpc>
          <a:spcPct val="90000"/>
        </a:lnSpc>
        <a:spcBef>
          <a:spcPct val="0"/>
        </a:spcBef>
        <a:buNone/>
        <a:defRPr sz="35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mass.gov/orgs/massachusetts-office-on-disability/events?_page=1" TargetMode="External"/><Relationship Id="rId2" Type="http://schemas.openxmlformats.org/officeDocument/2006/relationships/hyperlink" Target="https://www.adaactionguide.org/" TargetMode="Externa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hyperlink" Target="https://www.mass.gov/aab-rules-and-regulation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hyperlink" Target="../mass.gov/best-practices-program"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mailto:mod-communications@mass.gov" TargetMode="External"/><Relationship Id="rId2" Type="http://schemas.openxmlformats.org/officeDocument/2006/relationships/hyperlink" Target="https://www.mass.gov/commissions-on-disability"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mass.gov/orgs/massachusetts-office-on-disability" TargetMode="Externa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hyperlink" Target="https://www.mass.gov/best-practices-program"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EB29A-6119-134E-A555-0A5C2E3BF55E}"/>
              </a:ext>
            </a:extLst>
          </p:cNvPr>
          <p:cNvSpPr>
            <a:spLocks noGrp="1"/>
          </p:cNvSpPr>
          <p:nvPr>
            <p:ph type="ctrTitle"/>
          </p:nvPr>
        </p:nvSpPr>
        <p:spPr/>
        <p:txBody>
          <a:bodyPr/>
          <a:lstStyle/>
          <a:p>
            <a:r>
              <a:rPr lang="en-US"/>
              <a:t>Municipal </a:t>
            </a:r>
            <a:br>
              <a:rPr lang="en-US"/>
            </a:br>
            <a:r>
              <a:rPr lang="en-US"/>
              <a:t>ADA Improvement Grant Program</a:t>
            </a:r>
          </a:p>
        </p:txBody>
      </p:sp>
      <p:sp>
        <p:nvSpPr>
          <p:cNvPr id="3" name="Text Placeholder 2">
            <a:extLst>
              <a:ext uri="{FF2B5EF4-FFF2-40B4-BE49-F238E27FC236}">
                <a16:creationId xmlns:a16="http://schemas.microsoft.com/office/drawing/2014/main" id="{19CB3F23-5753-2504-FD77-64A635515C1A}"/>
              </a:ext>
            </a:extLst>
          </p:cNvPr>
          <p:cNvSpPr>
            <a:spLocks noGrp="1"/>
          </p:cNvSpPr>
          <p:nvPr>
            <p:ph type="body" sz="quarter" idx="11"/>
          </p:nvPr>
        </p:nvSpPr>
        <p:spPr/>
        <p:txBody>
          <a:bodyPr/>
          <a:lstStyle/>
          <a:p>
            <a:r>
              <a:rPr lang="en-US" dirty="0"/>
              <a:t>April 11, 2024</a:t>
            </a:r>
          </a:p>
          <a:p>
            <a:r>
              <a:rPr lang="en-US" dirty="0"/>
              <a:t>Presented by:</a:t>
            </a:r>
          </a:p>
          <a:p>
            <a:r>
              <a:rPr lang="en-US" dirty="0"/>
              <a:t>Evan George, Grant Compliance Coordinator</a:t>
            </a:r>
          </a:p>
        </p:txBody>
      </p:sp>
      <p:pic>
        <p:nvPicPr>
          <p:cNvPr id="12" name="Picture Placeholder 11" descr="Wheelchair lift attached to stairs on the inside of a brick building">
            <a:extLst>
              <a:ext uri="{FF2B5EF4-FFF2-40B4-BE49-F238E27FC236}">
                <a16:creationId xmlns:a16="http://schemas.microsoft.com/office/drawing/2014/main" id="{3536BE5B-AB3D-5A81-09D4-15F02B090A7C}"/>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38068" r="1822" b="132"/>
          <a:stretch/>
        </p:blipFill>
        <p:spPr>
          <a:xfrm>
            <a:off x="0" y="0"/>
            <a:ext cx="5916668" cy="6858000"/>
          </a:xfrm>
        </p:spPr>
      </p:pic>
    </p:spTree>
    <p:extLst>
      <p:ext uri="{BB962C8B-B14F-4D97-AF65-F5344CB8AC3E}">
        <p14:creationId xmlns:p14="http://schemas.microsoft.com/office/powerpoint/2010/main" val="1588247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9B044-C0EF-F671-93EA-B0D09E50FBA7}"/>
              </a:ext>
            </a:extLst>
          </p:cNvPr>
          <p:cNvSpPr>
            <a:spLocks noGrp="1"/>
          </p:cNvSpPr>
          <p:nvPr>
            <p:ph type="title"/>
          </p:nvPr>
        </p:nvSpPr>
        <p:spPr/>
        <p:txBody>
          <a:bodyPr/>
          <a:lstStyle/>
          <a:p>
            <a:r>
              <a:rPr lang="en-US" dirty="0"/>
              <a:t>FY24 Grant metrics</a:t>
            </a:r>
          </a:p>
        </p:txBody>
      </p:sp>
      <p:sp>
        <p:nvSpPr>
          <p:cNvPr id="3" name="Text Placeholder 2">
            <a:extLst>
              <a:ext uri="{FF2B5EF4-FFF2-40B4-BE49-F238E27FC236}">
                <a16:creationId xmlns:a16="http://schemas.microsoft.com/office/drawing/2014/main" id="{EF481C0E-54D3-62B2-5F5F-940AEF05FA02}"/>
              </a:ext>
            </a:extLst>
          </p:cNvPr>
          <p:cNvSpPr>
            <a:spLocks noGrp="1"/>
          </p:cNvSpPr>
          <p:nvPr>
            <p:ph type="body" sz="quarter" idx="11"/>
          </p:nvPr>
        </p:nvSpPr>
        <p:spPr/>
        <p:txBody>
          <a:bodyPr/>
          <a:lstStyle/>
          <a:p>
            <a:r>
              <a:rPr lang="en-US" dirty="0"/>
              <a:t>Applications Received: 118</a:t>
            </a:r>
          </a:p>
          <a:p>
            <a:r>
              <a:rPr lang="en-US" dirty="0"/>
              <a:t>Applications Approved: 62</a:t>
            </a:r>
          </a:p>
          <a:p>
            <a:endParaRPr lang="en-US" dirty="0"/>
          </a:p>
          <a:p>
            <a:r>
              <a:rPr lang="en-US" dirty="0"/>
              <a:t>Total Amount Requested: $11.7 million</a:t>
            </a:r>
          </a:p>
          <a:p>
            <a:r>
              <a:rPr lang="en-US" dirty="0"/>
              <a:t>Total Amount Rewarded: $3.9 million</a:t>
            </a:r>
          </a:p>
        </p:txBody>
      </p:sp>
      <p:pic>
        <p:nvPicPr>
          <p:cNvPr id="6" name="Picture Placeholder 5" descr="Close up of stacks of paper held together with binder clips">
            <a:extLst>
              <a:ext uri="{FF2B5EF4-FFF2-40B4-BE49-F238E27FC236}">
                <a16:creationId xmlns:a16="http://schemas.microsoft.com/office/drawing/2014/main" id="{AF7A413C-DC31-3F7E-38FA-DF9F2C188AE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0188" r="20188"/>
          <a:stretch>
            <a:fillRect/>
          </a:stretch>
        </p:blipFill>
        <p:spPr/>
      </p:pic>
    </p:spTree>
    <p:extLst>
      <p:ext uri="{BB962C8B-B14F-4D97-AF65-F5344CB8AC3E}">
        <p14:creationId xmlns:p14="http://schemas.microsoft.com/office/powerpoint/2010/main" val="3881090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20684-01A1-9390-2EFC-607ED8FEF95C}"/>
              </a:ext>
            </a:extLst>
          </p:cNvPr>
          <p:cNvSpPr>
            <a:spLocks noGrp="1"/>
          </p:cNvSpPr>
          <p:nvPr>
            <p:ph type="title"/>
          </p:nvPr>
        </p:nvSpPr>
        <p:spPr/>
        <p:txBody>
          <a:bodyPr>
            <a:normAutofit fontScale="90000"/>
          </a:bodyPr>
          <a:lstStyle/>
          <a:p>
            <a:r>
              <a:rPr lang="en-US"/>
              <a:t>Planning grants</a:t>
            </a:r>
          </a:p>
        </p:txBody>
      </p:sp>
      <p:sp>
        <p:nvSpPr>
          <p:cNvPr id="3" name="Text Placeholder 2">
            <a:extLst>
              <a:ext uri="{FF2B5EF4-FFF2-40B4-BE49-F238E27FC236}">
                <a16:creationId xmlns:a16="http://schemas.microsoft.com/office/drawing/2014/main" id="{218FE4DF-00EB-96C2-E47A-1119EBF1A2EF}"/>
              </a:ext>
            </a:extLst>
          </p:cNvPr>
          <p:cNvSpPr>
            <a:spLocks noGrp="1"/>
          </p:cNvSpPr>
          <p:nvPr>
            <p:ph type="body" sz="quarter" idx="10"/>
          </p:nvPr>
        </p:nvSpPr>
        <p:spPr/>
        <p:txBody>
          <a:bodyPr/>
          <a:lstStyle/>
          <a:p>
            <a:r>
              <a:rPr lang="en-US"/>
              <a:t>Creating or updating ADA Self-Evaluation or Transition Plans</a:t>
            </a:r>
          </a:p>
        </p:txBody>
      </p:sp>
      <p:pic>
        <p:nvPicPr>
          <p:cNvPr id="6" name="Picture Placeholder 5" descr="A young light-skinned woman with curly black hair wearing a suit jacket sits at an office desk talking with a young light-skinned man holding papers. ">
            <a:extLst>
              <a:ext uri="{FF2B5EF4-FFF2-40B4-BE49-F238E27FC236}">
                <a16:creationId xmlns:a16="http://schemas.microsoft.com/office/drawing/2014/main" id="{1F82FD20-9E50-E660-6D0F-18002642720F}"/>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4668" t="22705" r="-60078" b="22705"/>
          <a:stretch/>
        </p:blipFill>
        <p:spPr>
          <a:xfrm>
            <a:off x="0" y="0"/>
            <a:ext cx="12192000" cy="6858000"/>
          </a:xfrm>
        </p:spPr>
      </p:pic>
    </p:spTree>
    <p:extLst>
      <p:ext uri="{BB962C8B-B14F-4D97-AF65-F5344CB8AC3E}">
        <p14:creationId xmlns:p14="http://schemas.microsoft.com/office/powerpoint/2010/main" val="61888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E8E06-8E1B-0968-7476-865ECF48D128}"/>
              </a:ext>
            </a:extLst>
          </p:cNvPr>
          <p:cNvSpPr>
            <a:spLocks noGrp="1"/>
          </p:cNvSpPr>
          <p:nvPr>
            <p:ph type="title"/>
          </p:nvPr>
        </p:nvSpPr>
        <p:spPr/>
        <p:txBody>
          <a:bodyPr>
            <a:noAutofit/>
          </a:bodyPr>
          <a:lstStyle/>
          <a:p>
            <a:r>
              <a:rPr lang="en-US" sz="3200"/>
              <a:t>Planning grants: Required documentation</a:t>
            </a:r>
          </a:p>
        </p:txBody>
      </p:sp>
      <p:sp>
        <p:nvSpPr>
          <p:cNvPr id="3" name="Text Placeholder 2">
            <a:extLst>
              <a:ext uri="{FF2B5EF4-FFF2-40B4-BE49-F238E27FC236}">
                <a16:creationId xmlns:a16="http://schemas.microsoft.com/office/drawing/2014/main" id="{E0CAF51C-AAF3-6E1F-5352-1165AF00F148}"/>
              </a:ext>
            </a:extLst>
          </p:cNvPr>
          <p:cNvSpPr>
            <a:spLocks noGrp="1"/>
          </p:cNvSpPr>
          <p:nvPr>
            <p:ph type="body" sz="quarter" idx="13"/>
          </p:nvPr>
        </p:nvSpPr>
        <p:spPr/>
        <p:txBody>
          <a:bodyPr/>
          <a:lstStyle/>
          <a:p>
            <a:r>
              <a:rPr lang="en-US"/>
              <a:t>Planning grants </a:t>
            </a:r>
            <a:r>
              <a:rPr lang="en-US">
                <a:ea typeface="+mn-lt"/>
                <a:cs typeface="+mn-lt"/>
              </a:rPr>
              <a:t>require the following supporting documentation at the time of application submission:</a:t>
            </a:r>
            <a:endParaRPr lang="en-US"/>
          </a:p>
          <a:p>
            <a:pPr lvl="1"/>
            <a:r>
              <a:rPr lang="en-US"/>
              <a:t>Designation of a Responsible Employee (ADA Coordinator)</a:t>
            </a:r>
          </a:p>
          <a:p>
            <a:pPr lvl="1"/>
            <a:r>
              <a:rPr lang="en-US"/>
              <a:t>Notice of Non-Discrimination and proof of posting</a:t>
            </a:r>
          </a:p>
          <a:p>
            <a:pPr lvl="1"/>
            <a:r>
              <a:rPr lang="en-US"/>
              <a:t>An ADA Grievance Procedure</a:t>
            </a:r>
          </a:p>
          <a:p>
            <a:r>
              <a:rPr lang="en-US"/>
              <a:t>Must be part of Community Compact Cabinet (CCC)</a:t>
            </a:r>
          </a:p>
          <a:p>
            <a:endParaRPr lang="en-US"/>
          </a:p>
        </p:txBody>
      </p:sp>
    </p:spTree>
    <p:extLst>
      <p:ext uri="{BB962C8B-B14F-4D97-AF65-F5344CB8AC3E}">
        <p14:creationId xmlns:p14="http://schemas.microsoft.com/office/powerpoint/2010/main" val="745415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9191-C95D-D88B-1CA2-C2A46671AF64}"/>
              </a:ext>
            </a:extLst>
          </p:cNvPr>
          <p:cNvSpPr>
            <a:spLocks noGrp="1"/>
          </p:cNvSpPr>
          <p:nvPr>
            <p:ph type="title"/>
          </p:nvPr>
        </p:nvSpPr>
        <p:spPr/>
        <p:txBody>
          <a:bodyPr/>
          <a:lstStyle/>
          <a:p>
            <a:r>
              <a:rPr lang="en-US"/>
              <a:t>Resources: </a:t>
            </a:r>
            <a:br>
              <a:rPr lang="en-US"/>
            </a:br>
            <a:r>
              <a:rPr lang="en-US"/>
              <a:t>Title II compliance</a:t>
            </a:r>
          </a:p>
        </p:txBody>
      </p:sp>
      <p:sp>
        <p:nvSpPr>
          <p:cNvPr id="3" name="Text Placeholder 2">
            <a:extLst>
              <a:ext uri="{FF2B5EF4-FFF2-40B4-BE49-F238E27FC236}">
                <a16:creationId xmlns:a16="http://schemas.microsoft.com/office/drawing/2014/main" id="{194E77A8-3BDD-22B1-CE3F-82419362C995}"/>
              </a:ext>
            </a:extLst>
          </p:cNvPr>
          <p:cNvSpPr>
            <a:spLocks noGrp="1"/>
          </p:cNvSpPr>
          <p:nvPr>
            <p:ph type="body" sz="quarter" idx="11"/>
          </p:nvPr>
        </p:nvSpPr>
        <p:spPr/>
        <p:txBody>
          <a:bodyPr/>
          <a:lstStyle/>
          <a:p>
            <a:pPr marL="457200" indent="-457200">
              <a:buFont typeface="Arial" panose="020B0604020202020204" pitchFamily="34" charset="0"/>
              <a:buChar char="•"/>
            </a:pPr>
            <a:r>
              <a:rPr lang="en-US" dirty="0">
                <a:hlinkClick r:id="rId2"/>
              </a:rPr>
              <a:t>ADAActionGuide.org</a:t>
            </a:r>
            <a:endParaRPr lang="en-US" dirty="0"/>
          </a:p>
          <a:p>
            <a:pPr marL="1143000" lvl="1" indent="-457200"/>
            <a:r>
              <a:rPr lang="en-US" dirty="0"/>
              <a:t>Documents, forms, how to create a grievance procedure, etc.</a:t>
            </a:r>
          </a:p>
          <a:p>
            <a:pPr marL="457200" indent="-457200">
              <a:buFont typeface="Arial" panose="020B0604020202020204" pitchFamily="34" charset="0"/>
              <a:buChar char="•"/>
            </a:pPr>
            <a:r>
              <a:rPr lang="en-US" dirty="0">
                <a:hlinkClick r:id="rId3"/>
              </a:rPr>
              <a:t>mass.gov/MOD</a:t>
            </a: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hlinkClick r:id="rId4"/>
              </a:rPr>
              <a:t>https://www.mass.gov/aab-rules-and-regulations</a:t>
            </a:r>
            <a:r>
              <a:rPr lang="en-US" dirty="0"/>
              <a:t> </a:t>
            </a:r>
          </a:p>
          <a:p>
            <a:pPr marL="457200" indent="-457200">
              <a:buFont typeface="Arial" panose="020B0604020202020204" pitchFamily="34" charset="0"/>
              <a:buChar char="•"/>
            </a:pPr>
            <a:endParaRPr lang="en-US" dirty="0"/>
          </a:p>
        </p:txBody>
      </p:sp>
      <p:pic>
        <p:nvPicPr>
          <p:cNvPr id="6" name="Picture Placeholder 5" descr="Screenshot from ADA Action Guide webpage. Text reads:&#10;Step 1 - Start Implementation&#10;Step 2 - Appoint an ADA Coordinator&#10;Step 3 - Provide Public Notice&#10;Step 4 - Adopt a Grievance Procedure&#10;Step 5 - Conduct a Self-Evaluation&#10;Step 6 - Develop a Transition Plan&#10;Step 7 - Create an Action Plan&#10;Self-Evaluation Forms&#10;Sample Documents">
            <a:extLst>
              <a:ext uri="{FF2B5EF4-FFF2-40B4-BE49-F238E27FC236}">
                <a16:creationId xmlns:a16="http://schemas.microsoft.com/office/drawing/2014/main" id="{062E0F2C-FB7D-2B27-7E7A-179F0BC5F8BE}"/>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5022" r="5022"/>
          <a:stretch>
            <a:fillRect/>
          </a:stretch>
        </p:blipFill>
        <p:spPr>
          <a:xfrm>
            <a:off x="6096000" y="0"/>
            <a:ext cx="6115050" cy="6837363"/>
          </a:xfrm>
        </p:spPr>
      </p:pic>
    </p:spTree>
    <p:extLst>
      <p:ext uri="{BB962C8B-B14F-4D97-AF65-F5344CB8AC3E}">
        <p14:creationId xmlns:p14="http://schemas.microsoft.com/office/powerpoint/2010/main" val="1713196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DE24C-576F-8686-BE12-4B7ED90512B2}"/>
              </a:ext>
            </a:extLst>
          </p:cNvPr>
          <p:cNvSpPr>
            <a:spLocks noGrp="1"/>
          </p:cNvSpPr>
          <p:nvPr>
            <p:ph type="title"/>
          </p:nvPr>
        </p:nvSpPr>
        <p:spPr/>
        <p:txBody>
          <a:bodyPr/>
          <a:lstStyle/>
          <a:p>
            <a:r>
              <a:rPr lang="en-US"/>
              <a:t>Planning grant application</a:t>
            </a:r>
          </a:p>
        </p:txBody>
      </p:sp>
      <p:pic>
        <p:nvPicPr>
          <p:cNvPr id="8" name="Content Placeholder 7" descr="First page of municipal planning grant application">
            <a:extLst>
              <a:ext uri="{FF2B5EF4-FFF2-40B4-BE49-F238E27FC236}">
                <a16:creationId xmlns:a16="http://schemas.microsoft.com/office/drawing/2014/main" id="{A293D1CB-97E2-7179-B3C7-BF529ABB08F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0106" y="0"/>
            <a:ext cx="5886892" cy="6815674"/>
          </a:xfrm>
        </p:spPr>
      </p:pic>
      <p:pic>
        <p:nvPicPr>
          <p:cNvPr id="11" name="Content Placeholder 10" descr="Last page of municipal planning grant application">
            <a:extLst>
              <a:ext uri="{FF2B5EF4-FFF2-40B4-BE49-F238E27FC236}">
                <a16:creationId xmlns:a16="http://schemas.microsoft.com/office/drawing/2014/main" id="{EC6425EC-F3CE-1DE8-AFF8-AFB08AFBE845}"/>
              </a:ext>
            </a:extLst>
          </p:cNvPr>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6616998" y="0"/>
            <a:ext cx="5575002" cy="7214711"/>
          </a:xfrm>
        </p:spPr>
      </p:pic>
    </p:spTree>
    <p:extLst>
      <p:ext uri="{BB962C8B-B14F-4D97-AF65-F5344CB8AC3E}">
        <p14:creationId xmlns:p14="http://schemas.microsoft.com/office/powerpoint/2010/main" val="1892507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B7F4C-CB4F-3A02-245E-E43C6384DAB8}"/>
              </a:ext>
            </a:extLst>
          </p:cNvPr>
          <p:cNvSpPr>
            <a:spLocks noGrp="1"/>
          </p:cNvSpPr>
          <p:nvPr>
            <p:ph type="title"/>
          </p:nvPr>
        </p:nvSpPr>
        <p:spPr/>
        <p:txBody>
          <a:bodyPr>
            <a:normAutofit/>
          </a:bodyPr>
          <a:lstStyle/>
          <a:p>
            <a:r>
              <a:rPr lang="en-US" sz="3200"/>
              <a:t>Former planning grants</a:t>
            </a:r>
          </a:p>
        </p:txBody>
      </p:sp>
      <p:pic>
        <p:nvPicPr>
          <p:cNvPr id="4" name="Picture 3" descr="Page from Canton's ADA Self-Evaluation. Headings read: Section 5 - Overview of Findings and Recommendations and Policies and Procedures">
            <a:extLst>
              <a:ext uri="{FF2B5EF4-FFF2-40B4-BE49-F238E27FC236}">
                <a16:creationId xmlns:a16="http://schemas.microsoft.com/office/drawing/2014/main" id="{EC021414-3DE7-C581-708E-736B29BD01DE}"/>
              </a:ext>
            </a:extLst>
          </p:cNvPr>
          <p:cNvPicPr>
            <a:picLocks noChangeAspect="1"/>
          </p:cNvPicPr>
          <p:nvPr/>
        </p:nvPicPr>
        <p:blipFill>
          <a:blip r:embed="rId2"/>
          <a:stretch>
            <a:fillRect/>
          </a:stretch>
        </p:blipFill>
        <p:spPr>
          <a:xfrm>
            <a:off x="853374" y="1766691"/>
            <a:ext cx="4707559" cy="6062247"/>
          </a:xfrm>
          <a:prstGeom prst="rect">
            <a:avLst/>
          </a:prstGeom>
        </p:spPr>
      </p:pic>
      <p:pic>
        <p:nvPicPr>
          <p:cNvPr id="6" name="Picture 5" descr="Screenshot of a Self-Evaluation of Pulaski Park. Includes an image of a gazebo with a concrete path leading up to it. Heading reads Pulaski Park Accessibility Assessment, with a table that includes columns for: General Description of Obstacle, 2020 ADAAG, MAAR 521 CMR, Type of Action to be Taken, and Cost Estimate">
            <a:extLst>
              <a:ext uri="{FF2B5EF4-FFF2-40B4-BE49-F238E27FC236}">
                <a16:creationId xmlns:a16="http://schemas.microsoft.com/office/drawing/2014/main" id="{4643337D-DD62-3BDB-146B-238EDD932DEC}"/>
              </a:ext>
            </a:extLst>
          </p:cNvPr>
          <p:cNvPicPr>
            <a:picLocks noChangeAspect="1"/>
          </p:cNvPicPr>
          <p:nvPr/>
        </p:nvPicPr>
        <p:blipFill>
          <a:blip r:embed="rId3"/>
          <a:stretch>
            <a:fillRect/>
          </a:stretch>
        </p:blipFill>
        <p:spPr>
          <a:xfrm>
            <a:off x="6500785" y="-101600"/>
            <a:ext cx="5691215" cy="7409511"/>
          </a:xfrm>
          <a:prstGeom prst="rect">
            <a:avLst/>
          </a:prstGeom>
        </p:spPr>
      </p:pic>
    </p:spTree>
    <p:extLst>
      <p:ext uri="{BB962C8B-B14F-4D97-AF65-F5344CB8AC3E}">
        <p14:creationId xmlns:p14="http://schemas.microsoft.com/office/powerpoint/2010/main" val="3137933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2CD34-72A2-89EF-46E2-D5B88BA03701}"/>
              </a:ext>
            </a:extLst>
          </p:cNvPr>
          <p:cNvSpPr>
            <a:spLocks noGrp="1"/>
          </p:cNvSpPr>
          <p:nvPr>
            <p:ph type="title"/>
          </p:nvPr>
        </p:nvSpPr>
        <p:spPr/>
        <p:txBody>
          <a:bodyPr/>
          <a:lstStyle/>
          <a:p>
            <a:r>
              <a:rPr lang="en-US"/>
              <a:t>Project grants</a:t>
            </a:r>
          </a:p>
        </p:txBody>
      </p:sp>
      <p:sp>
        <p:nvSpPr>
          <p:cNvPr id="3" name="Text Placeholder 2">
            <a:extLst>
              <a:ext uri="{FF2B5EF4-FFF2-40B4-BE49-F238E27FC236}">
                <a16:creationId xmlns:a16="http://schemas.microsoft.com/office/drawing/2014/main" id="{0A372F9F-2226-0842-F64C-EFE12C05ABD9}"/>
              </a:ext>
            </a:extLst>
          </p:cNvPr>
          <p:cNvSpPr>
            <a:spLocks noGrp="1"/>
          </p:cNvSpPr>
          <p:nvPr>
            <p:ph type="body" sz="quarter" idx="10"/>
          </p:nvPr>
        </p:nvSpPr>
        <p:spPr/>
        <p:txBody>
          <a:bodyPr/>
          <a:lstStyle/>
          <a:p>
            <a:r>
              <a:rPr lang="en-US"/>
              <a:t>Removing architectural and communication barriers at municipal facilities</a:t>
            </a:r>
          </a:p>
        </p:txBody>
      </p:sp>
      <p:pic>
        <p:nvPicPr>
          <p:cNvPr id="12" name="Picture Placeholder 11" descr="In a sunny park in a mulch clearing of vibrant green trees there is a playground with turquoise, purple, pink, and yellow equipment and structures. The playground has a wide ramp that continues into a path on the playground structure. ">
            <a:extLst>
              <a:ext uri="{FF2B5EF4-FFF2-40B4-BE49-F238E27FC236}">
                <a16:creationId xmlns:a16="http://schemas.microsoft.com/office/drawing/2014/main" id="{F5163E08-8C03-A54B-F9AB-4188FF420910}"/>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2143" r="-12143"/>
          <a:stretch/>
        </p:blipFill>
        <p:spPr>
          <a:xfrm>
            <a:off x="0" y="0"/>
            <a:ext cx="12192000" cy="6858000"/>
          </a:xfrm>
        </p:spPr>
      </p:pic>
    </p:spTree>
    <p:extLst>
      <p:ext uri="{BB962C8B-B14F-4D97-AF65-F5344CB8AC3E}">
        <p14:creationId xmlns:p14="http://schemas.microsoft.com/office/powerpoint/2010/main" val="4133898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9182-95EC-D88E-2D4E-6575CFBC8BF6}"/>
              </a:ext>
            </a:extLst>
          </p:cNvPr>
          <p:cNvSpPr>
            <a:spLocks noGrp="1"/>
          </p:cNvSpPr>
          <p:nvPr>
            <p:ph type="title"/>
          </p:nvPr>
        </p:nvSpPr>
        <p:spPr/>
        <p:txBody>
          <a:bodyPr>
            <a:normAutofit fontScale="90000"/>
          </a:bodyPr>
          <a:lstStyle/>
          <a:p>
            <a:r>
              <a:rPr lang="en-US" sz="3600"/>
              <a:t>Project grants: Required documentation</a:t>
            </a:r>
          </a:p>
        </p:txBody>
      </p:sp>
      <p:sp>
        <p:nvSpPr>
          <p:cNvPr id="3" name="Text Placeholder 2">
            <a:extLst>
              <a:ext uri="{FF2B5EF4-FFF2-40B4-BE49-F238E27FC236}">
                <a16:creationId xmlns:a16="http://schemas.microsoft.com/office/drawing/2014/main" id="{6D80982B-BF65-E351-AD0F-E426A566198A}"/>
              </a:ext>
            </a:extLst>
          </p:cNvPr>
          <p:cNvSpPr>
            <a:spLocks noGrp="1"/>
          </p:cNvSpPr>
          <p:nvPr>
            <p:ph type="body" sz="quarter" idx="13"/>
          </p:nvPr>
        </p:nvSpPr>
        <p:spPr/>
        <p:txBody>
          <a:bodyPr/>
          <a:lstStyle/>
          <a:p>
            <a:pPr marL="457200" indent="-457200">
              <a:buFont typeface="Arial" panose="020B0604020202020204" pitchFamily="34" charset="0"/>
              <a:buChar char="•"/>
            </a:pPr>
            <a:r>
              <a:rPr lang="en-US"/>
              <a:t>Same as planning grant, plus:</a:t>
            </a:r>
          </a:p>
          <a:p>
            <a:pPr marL="1143000" lvl="1" indent="-457200"/>
            <a:r>
              <a:rPr lang="en-US"/>
              <a:t>Self-Evaluation Plan</a:t>
            </a:r>
          </a:p>
          <a:p>
            <a:pPr marL="1143000" lvl="1" indent="-457200"/>
            <a:r>
              <a:rPr lang="en-US"/>
              <a:t>Transition Plan</a:t>
            </a:r>
          </a:p>
        </p:txBody>
      </p:sp>
    </p:spTree>
    <p:extLst>
      <p:ext uri="{BB962C8B-B14F-4D97-AF65-F5344CB8AC3E}">
        <p14:creationId xmlns:p14="http://schemas.microsoft.com/office/powerpoint/2010/main" val="4066378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ED0C3-8062-0C87-F60C-9D4A1ABC4E97}"/>
              </a:ext>
            </a:extLst>
          </p:cNvPr>
          <p:cNvSpPr>
            <a:spLocks noGrp="1"/>
          </p:cNvSpPr>
          <p:nvPr>
            <p:ph type="title"/>
          </p:nvPr>
        </p:nvSpPr>
        <p:spPr/>
        <p:txBody>
          <a:bodyPr>
            <a:normAutofit/>
          </a:bodyPr>
          <a:lstStyle/>
          <a:p>
            <a:r>
              <a:rPr lang="en-US" sz="2800"/>
              <a:t>Project grant application</a:t>
            </a:r>
          </a:p>
        </p:txBody>
      </p:sp>
      <p:pic>
        <p:nvPicPr>
          <p:cNvPr id="5" name="Picture 4" descr="Page 1 of project grant application">
            <a:extLst>
              <a:ext uri="{FF2B5EF4-FFF2-40B4-BE49-F238E27FC236}">
                <a16:creationId xmlns:a16="http://schemas.microsoft.com/office/drawing/2014/main" id="{326F9C57-235B-FA2A-4C9E-17576B846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364941" cy="6858000"/>
          </a:xfrm>
          <a:prstGeom prst="rect">
            <a:avLst/>
          </a:prstGeom>
        </p:spPr>
      </p:pic>
      <p:pic>
        <p:nvPicPr>
          <p:cNvPr id="7" name="Picture 6" descr="Page 2 of project grant application">
            <a:extLst>
              <a:ext uri="{FF2B5EF4-FFF2-40B4-BE49-F238E27FC236}">
                <a16:creationId xmlns:a16="http://schemas.microsoft.com/office/drawing/2014/main" id="{38B0F47D-8DA8-2CF0-D5AC-9168EC298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940" y="0"/>
            <a:ext cx="5827060" cy="6858000"/>
          </a:xfrm>
          <a:prstGeom prst="rect">
            <a:avLst/>
          </a:prstGeom>
        </p:spPr>
      </p:pic>
    </p:spTree>
    <p:extLst>
      <p:ext uri="{BB962C8B-B14F-4D97-AF65-F5344CB8AC3E}">
        <p14:creationId xmlns:p14="http://schemas.microsoft.com/office/powerpoint/2010/main" val="4288425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69521-0BE7-43C0-03C4-AFC98BFB391C}"/>
              </a:ext>
            </a:extLst>
          </p:cNvPr>
          <p:cNvSpPr>
            <a:spLocks noGrp="1"/>
          </p:cNvSpPr>
          <p:nvPr>
            <p:ph type="title"/>
          </p:nvPr>
        </p:nvSpPr>
        <p:spPr/>
        <p:txBody>
          <a:bodyPr/>
          <a:lstStyle/>
          <a:p>
            <a:r>
              <a:rPr lang="en-US"/>
              <a:t>Former project grants</a:t>
            </a:r>
          </a:p>
        </p:txBody>
      </p:sp>
      <p:pic>
        <p:nvPicPr>
          <p:cNvPr id="4" name="Picture 3" descr="Accessible traffic intersection and crosswalk">
            <a:extLst>
              <a:ext uri="{FF2B5EF4-FFF2-40B4-BE49-F238E27FC236}">
                <a16:creationId xmlns:a16="http://schemas.microsoft.com/office/drawing/2014/main" id="{B9474663-D3DB-151A-3CAD-8EE5D5D74A2F}"/>
              </a:ext>
            </a:extLst>
          </p:cNvPr>
          <p:cNvPicPr>
            <a:picLocks noChangeAspect="1"/>
          </p:cNvPicPr>
          <p:nvPr/>
        </p:nvPicPr>
        <p:blipFill>
          <a:blip r:embed="rId2"/>
          <a:stretch>
            <a:fillRect/>
          </a:stretch>
        </p:blipFill>
        <p:spPr>
          <a:xfrm>
            <a:off x="1632718" y="1905513"/>
            <a:ext cx="2979683" cy="2234109"/>
          </a:xfrm>
          <a:prstGeom prst="rect">
            <a:avLst/>
          </a:prstGeom>
        </p:spPr>
      </p:pic>
      <p:pic>
        <p:nvPicPr>
          <p:cNvPr id="5" name="Picture 4" descr="Accessible ramp, hand rail, and benches outside of the Framingham library">
            <a:extLst>
              <a:ext uri="{FF2B5EF4-FFF2-40B4-BE49-F238E27FC236}">
                <a16:creationId xmlns:a16="http://schemas.microsoft.com/office/drawing/2014/main" id="{5211827C-6555-CE99-1959-AEEB6B5E31D1}"/>
              </a:ext>
            </a:extLst>
          </p:cNvPr>
          <p:cNvPicPr>
            <a:picLocks noChangeAspect="1"/>
          </p:cNvPicPr>
          <p:nvPr/>
        </p:nvPicPr>
        <p:blipFill>
          <a:blip r:embed="rId3"/>
          <a:stretch>
            <a:fillRect/>
          </a:stretch>
        </p:blipFill>
        <p:spPr>
          <a:xfrm>
            <a:off x="4698184" y="1591846"/>
            <a:ext cx="2861441" cy="2861441"/>
          </a:xfrm>
          <a:prstGeom prst="rect">
            <a:avLst/>
          </a:prstGeom>
        </p:spPr>
      </p:pic>
      <p:pic>
        <p:nvPicPr>
          <p:cNvPr id="6" name="Picture 5" descr="Table with two computers and chairs">
            <a:extLst>
              <a:ext uri="{FF2B5EF4-FFF2-40B4-BE49-F238E27FC236}">
                <a16:creationId xmlns:a16="http://schemas.microsoft.com/office/drawing/2014/main" id="{BF63559E-991F-AF9D-6D98-B7A213DC9EF6}"/>
              </a:ext>
            </a:extLst>
          </p:cNvPr>
          <p:cNvPicPr>
            <a:picLocks noChangeAspect="1"/>
          </p:cNvPicPr>
          <p:nvPr/>
        </p:nvPicPr>
        <p:blipFill>
          <a:blip r:embed="rId4"/>
          <a:stretch>
            <a:fillRect/>
          </a:stretch>
        </p:blipFill>
        <p:spPr>
          <a:xfrm>
            <a:off x="7682735" y="1951498"/>
            <a:ext cx="2861441" cy="2146081"/>
          </a:xfrm>
          <a:prstGeom prst="rect">
            <a:avLst/>
          </a:prstGeom>
        </p:spPr>
      </p:pic>
      <p:pic>
        <p:nvPicPr>
          <p:cNvPr id="7" name="Picture 6" descr="Accessible bathroom door and button in the Malden Senior Community Center">
            <a:extLst>
              <a:ext uri="{FF2B5EF4-FFF2-40B4-BE49-F238E27FC236}">
                <a16:creationId xmlns:a16="http://schemas.microsoft.com/office/drawing/2014/main" id="{F810ED31-7A62-4448-D28B-613226E16EF7}"/>
              </a:ext>
            </a:extLst>
          </p:cNvPr>
          <p:cNvPicPr>
            <a:picLocks noChangeAspect="1"/>
          </p:cNvPicPr>
          <p:nvPr/>
        </p:nvPicPr>
        <p:blipFill>
          <a:blip r:embed="rId5"/>
          <a:stretch>
            <a:fillRect/>
          </a:stretch>
        </p:blipFill>
        <p:spPr>
          <a:xfrm>
            <a:off x="2204217" y="4225674"/>
            <a:ext cx="1659321" cy="2218998"/>
          </a:xfrm>
          <a:prstGeom prst="rect">
            <a:avLst/>
          </a:prstGeom>
        </p:spPr>
      </p:pic>
      <p:pic>
        <p:nvPicPr>
          <p:cNvPr id="9" name="Picture 13" descr="Eight audio devices in their charging port on a wooden table. There is a box next to the equipment that shows the brand &quot;William Sound&quot; all one word. Some unrelated blue wires hang in the background.">
            <a:extLst>
              <a:ext uri="{FF2B5EF4-FFF2-40B4-BE49-F238E27FC236}">
                <a16:creationId xmlns:a16="http://schemas.microsoft.com/office/drawing/2014/main" id="{23E529C7-BA6A-6F6D-D90E-E1B2F0C7C5FC}"/>
              </a:ext>
            </a:extLst>
          </p:cNvPr>
          <p:cNvPicPr>
            <a:picLocks noChangeAspect="1"/>
          </p:cNvPicPr>
          <p:nvPr/>
        </p:nvPicPr>
        <p:blipFill>
          <a:blip r:embed="rId6"/>
          <a:stretch>
            <a:fillRect/>
          </a:stretch>
        </p:blipFill>
        <p:spPr>
          <a:xfrm>
            <a:off x="4830160" y="4411465"/>
            <a:ext cx="2457450" cy="1847415"/>
          </a:xfrm>
          <a:prstGeom prst="rect">
            <a:avLst/>
          </a:prstGeom>
        </p:spPr>
      </p:pic>
      <p:pic>
        <p:nvPicPr>
          <p:cNvPr id="8" name="Picture 9" descr="Wheelchair lift next to stairs with a hand rail on the left side. Photo is taken from below. In the background there is a bulletin board and the words &quot;Welcome&quot; in big letters above.">
            <a:extLst>
              <a:ext uri="{FF2B5EF4-FFF2-40B4-BE49-F238E27FC236}">
                <a16:creationId xmlns:a16="http://schemas.microsoft.com/office/drawing/2014/main" id="{DC6F0877-BBAB-5C5E-A4A5-A712C59E6A64}"/>
              </a:ext>
            </a:extLst>
          </p:cNvPr>
          <p:cNvPicPr>
            <a:picLocks noChangeAspect="1"/>
          </p:cNvPicPr>
          <p:nvPr/>
        </p:nvPicPr>
        <p:blipFill>
          <a:blip r:embed="rId7"/>
          <a:stretch>
            <a:fillRect/>
          </a:stretch>
        </p:blipFill>
        <p:spPr>
          <a:xfrm>
            <a:off x="8254233" y="4139622"/>
            <a:ext cx="1733550" cy="2305050"/>
          </a:xfrm>
          <a:prstGeom prst="rect">
            <a:avLst/>
          </a:prstGeom>
        </p:spPr>
      </p:pic>
    </p:spTree>
    <p:extLst>
      <p:ext uri="{BB962C8B-B14F-4D97-AF65-F5344CB8AC3E}">
        <p14:creationId xmlns:p14="http://schemas.microsoft.com/office/powerpoint/2010/main" val="1747209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58D71-825E-F29B-CADB-87DBF4EE77BD}"/>
              </a:ext>
            </a:extLst>
          </p:cNvPr>
          <p:cNvSpPr>
            <a:spLocks noGrp="1"/>
          </p:cNvSpPr>
          <p:nvPr>
            <p:ph type="title"/>
          </p:nvPr>
        </p:nvSpPr>
        <p:spPr/>
        <p:txBody>
          <a:bodyPr/>
          <a:lstStyle/>
          <a:p>
            <a:r>
              <a:rPr lang="en-US"/>
              <a:t>Massachusetts Office on Disability</a:t>
            </a:r>
          </a:p>
        </p:txBody>
      </p:sp>
      <p:sp>
        <p:nvSpPr>
          <p:cNvPr id="3" name="Text Placeholder 2">
            <a:extLst>
              <a:ext uri="{FF2B5EF4-FFF2-40B4-BE49-F238E27FC236}">
                <a16:creationId xmlns:a16="http://schemas.microsoft.com/office/drawing/2014/main" id="{7BF54791-7D45-EC86-D868-D5DC04955541}"/>
              </a:ext>
            </a:extLst>
          </p:cNvPr>
          <p:cNvSpPr>
            <a:spLocks noGrp="1"/>
          </p:cNvSpPr>
          <p:nvPr>
            <p:ph type="body" sz="quarter" idx="11"/>
          </p:nvPr>
        </p:nvSpPr>
        <p:spPr/>
        <p:txBody>
          <a:bodyPr/>
          <a:lstStyle/>
          <a:p>
            <a:r>
              <a:rPr lang="en-US" sz="2000" b="1"/>
              <a:t>The Massachusetts Office on Disability (MOD) provides information, guidance, and training on disability-related civil rights and obligations. </a:t>
            </a:r>
          </a:p>
          <a:p>
            <a:r>
              <a:rPr lang="en-US" sz="2000"/>
              <a:t>We help people with disabilities understand their rights and opportunities to improve access. </a:t>
            </a:r>
          </a:p>
          <a:p>
            <a:r>
              <a:rPr lang="en-US" sz="2000"/>
              <a:t>We also help cities, towns, places that serve the public, and state government agencies understand their accessibility obligations.</a:t>
            </a:r>
          </a:p>
        </p:txBody>
      </p:sp>
      <p:pic>
        <p:nvPicPr>
          <p:cNvPr id="6" name="Picture Placeholder 5" descr="Group photo of MOD staff">
            <a:extLst>
              <a:ext uri="{FF2B5EF4-FFF2-40B4-BE49-F238E27FC236}">
                <a16:creationId xmlns:a16="http://schemas.microsoft.com/office/drawing/2014/main" id="{437A2D4B-EF42-47F0-629F-D4F4B96C219D}"/>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5473" t="2119" r="35960" b="10566"/>
          <a:stretch/>
        </p:blipFill>
        <p:spPr>
          <a:xfrm>
            <a:off x="6095999" y="0"/>
            <a:ext cx="6133507" cy="6858000"/>
          </a:xfrm>
        </p:spPr>
      </p:pic>
    </p:spTree>
    <p:extLst>
      <p:ext uri="{BB962C8B-B14F-4D97-AF65-F5344CB8AC3E}">
        <p14:creationId xmlns:p14="http://schemas.microsoft.com/office/powerpoint/2010/main" val="2004542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E8D2D-034B-D7EB-F480-C22523902718}"/>
              </a:ext>
            </a:extLst>
          </p:cNvPr>
          <p:cNvSpPr>
            <a:spLocks noGrp="1"/>
          </p:cNvSpPr>
          <p:nvPr>
            <p:ph type="title"/>
          </p:nvPr>
        </p:nvSpPr>
        <p:spPr/>
        <p:txBody>
          <a:bodyPr/>
          <a:lstStyle/>
          <a:p>
            <a:r>
              <a:rPr lang="en-US"/>
              <a:t>Submission tips</a:t>
            </a:r>
          </a:p>
        </p:txBody>
      </p:sp>
      <p:sp>
        <p:nvSpPr>
          <p:cNvPr id="3" name="Text Placeholder 2">
            <a:extLst>
              <a:ext uri="{FF2B5EF4-FFF2-40B4-BE49-F238E27FC236}">
                <a16:creationId xmlns:a16="http://schemas.microsoft.com/office/drawing/2014/main" id="{E6486530-53FC-3F74-A64B-033979F13736}"/>
              </a:ext>
            </a:extLst>
          </p:cNvPr>
          <p:cNvSpPr>
            <a:spLocks noGrp="1"/>
          </p:cNvSpPr>
          <p:nvPr>
            <p:ph type="body" sz="quarter" idx="13"/>
          </p:nvPr>
        </p:nvSpPr>
        <p:spPr/>
        <p:txBody>
          <a:bodyPr/>
          <a:lstStyle/>
          <a:p>
            <a:r>
              <a:rPr lang="en-US"/>
              <a:t>Once you click “Submit”, </a:t>
            </a:r>
            <a:r>
              <a:rPr lang="en-US" b="1"/>
              <a:t>do not exit the page</a:t>
            </a:r>
            <a:r>
              <a:rPr lang="en-US"/>
              <a:t> prior to receiving the application submission confirmation pop-up.</a:t>
            </a:r>
          </a:p>
          <a:p>
            <a:r>
              <a:rPr lang="en-US"/>
              <a:t>You will receive an email within 15 minutes confirming your application submission was received. Do not reply to the email. If you received both the confirmation screen and email, your application was successfully completed. </a:t>
            </a:r>
          </a:p>
          <a:p>
            <a:r>
              <a:rPr lang="en-US"/>
              <a:t>If you did NOT receive a confirmation email or see the appropriate screens mentioned above, your submission was unsuccessful, and you will need to resubmit. </a:t>
            </a:r>
          </a:p>
          <a:p>
            <a:endParaRPr lang="en-US"/>
          </a:p>
        </p:txBody>
      </p:sp>
    </p:spTree>
    <p:extLst>
      <p:ext uri="{BB962C8B-B14F-4D97-AF65-F5344CB8AC3E}">
        <p14:creationId xmlns:p14="http://schemas.microsoft.com/office/powerpoint/2010/main" val="3620084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6B457-3D49-5812-7AED-CCA7F470109B}"/>
              </a:ext>
            </a:extLst>
          </p:cNvPr>
          <p:cNvSpPr>
            <a:spLocks noGrp="1"/>
          </p:cNvSpPr>
          <p:nvPr>
            <p:ph type="title"/>
          </p:nvPr>
        </p:nvSpPr>
        <p:spPr/>
        <p:txBody>
          <a:bodyPr>
            <a:normAutofit fontScale="90000"/>
          </a:bodyPr>
          <a:lstStyle/>
          <a:p>
            <a:r>
              <a:rPr lang="en-US"/>
              <a:t>Tips to improve your score</a:t>
            </a:r>
          </a:p>
        </p:txBody>
      </p:sp>
      <p:sp>
        <p:nvSpPr>
          <p:cNvPr id="3" name="Text Placeholder 2">
            <a:extLst>
              <a:ext uri="{FF2B5EF4-FFF2-40B4-BE49-F238E27FC236}">
                <a16:creationId xmlns:a16="http://schemas.microsoft.com/office/drawing/2014/main" id="{E300E0E9-AC92-9B9D-DDCC-EE13E8D7EFE9}"/>
              </a:ext>
            </a:extLst>
          </p:cNvPr>
          <p:cNvSpPr>
            <a:spLocks noGrp="1"/>
          </p:cNvSpPr>
          <p:nvPr>
            <p:ph type="body" sz="quarter" idx="10"/>
          </p:nvPr>
        </p:nvSpPr>
        <p:spPr/>
        <p:txBody>
          <a:bodyPr/>
          <a:lstStyle/>
          <a:p>
            <a:endParaRPr lang="en-US"/>
          </a:p>
        </p:txBody>
      </p:sp>
      <p:pic>
        <p:nvPicPr>
          <p:cNvPr id="14" name="Picture Placeholder 13" descr="A young woman with dark hair with a young man standing behind her writes on sticky notes on a board.">
            <a:extLst>
              <a:ext uri="{FF2B5EF4-FFF2-40B4-BE49-F238E27FC236}">
                <a16:creationId xmlns:a16="http://schemas.microsoft.com/office/drawing/2014/main" id="{60EFD73B-17C7-8371-270F-DDAD086E1852}"/>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7926" t="7809" r="-27926" b="7809"/>
          <a:stretch/>
        </p:blipFill>
        <p:spPr>
          <a:xfrm>
            <a:off x="0" y="0"/>
            <a:ext cx="12192000" cy="6858000"/>
          </a:xfrm>
        </p:spPr>
      </p:pic>
    </p:spTree>
    <p:extLst>
      <p:ext uri="{BB962C8B-B14F-4D97-AF65-F5344CB8AC3E}">
        <p14:creationId xmlns:p14="http://schemas.microsoft.com/office/powerpoint/2010/main" val="3021720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0EEAC-40CC-C186-3E6F-0D62DE2052F8}"/>
              </a:ext>
            </a:extLst>
          </p:cNvPr>
          <p:cNvSpPr>
            <a:spLocks noGrp="1"/>
          </p:cNvSpPr>
          <p:nvPr>
            <p:ph type="title"/>
          </p:nvPr>
        </p:nvSpPr>
        <p:spPr/>
        <p:txBody>
          <a:bodyPr>
            <a:normAutofit fontScale="90000"/>
          </a:bodyPr>
          <a:lstStyle/>
          <a:p>
            <a:r>
              <a:rPr lang="en-US"/>
              <a:t>Top 3 tips to improve your score</a:t>
            </a:r>
          </a:p>
        </p:txBody>
      </p:sp>
      <p:sp>
        <p:nvSpPr>
          <p:cNvPr id="3" name="Text Placeholder 2">
            <a:extLst>
              <a:ext uri="{FF2B5EF4-FFF2-40B4-BE49-F238E27FC236}">
                <a16:creationId xmlns:a16="http://schemas.microsoft.com/office/drawing/2014/main" id="{B381330D-AF0A-C069-6D81-056D5B5B3CFB}"/>
              </a:ext>
            </a:extLst>
          </p:cNvPr>
          <p:cNvSpPr>
            <a:spLocks noGrp="1"/>
          </p:cNvSpPr>
          <p:nvPr>
            <p:ph type="body" idx="1"/>
          </p:nvPr>
        </p:nvSpPr>
        <p:spPr/>
        <p:txBody>
          <a:bodyPr>
            <a:noAutofit/>
          </a:bodyPr>
          <a:lstStyle/>
          <a:p>
            <a:pPr marL="857250" indent="-857250">
              <a:buFont typeface="Wingdings" panose="05000000000000000000" pitchFamily="2" charset="2"/>
              <a:buChar char="ü"/>
            </a:pPr>
            <a:r>
              <a:rPr lang="en-US" sz="7000"/>
              <a:t>1</a:t>
            </a:r>
          </a:p>
        </p:txBody>
      </p:sp>
      <p:sp>
        <p:nvSpPr>
          <p:cNvPr id="4" name="Content Placeholder 3">
            <a:extLst>
              <a:ext uri="{FF2B5EF4-FFF2-40B4-BE49-F238E27FC236}">
                <a16:creationId xmlns:a16="http://schemas.microsoft.com/office/drawing/2014/main" id="{EF2F6888-8206-47D7-ED9B-5C5EA4A09E8E}"/>
              </a:ext>
            </a:extLst>
          </p:cNvPr>
          <p:cNvSpPr>
            <a:spLocks noGrp="1"/>
          </p:cNvSpPr>
          <p:nvPr>
            <p:ph sz="half" idx="2"/>
          </p:nvPr>
        </p:nvSpPr>
        <p:spPr>
          <a:xfrm>
            <a:off x="952499" y="3429000"/>
            <a:ext cx="3036477" cy="1942138"/>
          </a:xfrm>
        </p:spPr>
        <p:txBody>
          <a:bodyPr>
            <a:normAutofit/>
          </a:bodyPr>
          <a:lstStyle/>
          <a:p>
            <a:pPr marL="0" indent="0">
              <a:buNone/>
            </a:pPr>
            <a:r>
              <a:rPr lang="en-US" sz="2400"/>
              <a:t>Submit multiple project grants</a:t>
            </a:r>
          </a:p>
        </p:txBody>
      </p:sp>
      <p:sp>
        <p:nvSpPr>
          <p:cNvPr id="5" name="Text Placeholder 4">
            <a:extLst>
              <a:ext uri="{FF2B5EF4-FFF2-40B4-BE49-F238E27FC236}">
                <a16:creationId xmlns:a16="http://schemas.microsoft.com/office/drawing/2014/main" id="{F1D9C808-D133-EC2A-9543-3EA873D7ED3B}"/>
              </a:ext>
            </a:extLst>
          </p:cNvPr>
          <p:cNvSpPr>
            <a:spLocks noGrp="1"/>
          </p:cNvSpPr>
          <p:nvPr>
            <p:ph type="body" idx="10"/>
          </p:nvPr>
        </p:nvSpPr>
        <p:spPr/>
        <p:txBody>
          <a:bodyPr>
            <a:noAutofit/>
          </a:bodyPr>
          <a:lstStyle/>
          <a:p>
            <a:pPr marL="857250" indent="-857250">
              <a:buFont typeface="Wingdings" panose="05000000000000000000" pitchFamily="2" charset="2"/>
              <a:buChar char="q"/>
            </a:pPr>
            <a:r>
              <a:rPr lang="en-US" sz="7000"/>
              <a:t>2</a:t>
            </a:r>
          </a:p>
        </p:txBody>
      </p:sp>
      <p:sp>
        <p:nvSpPr>
          <p:cNvPr id="6" name="Content Placeholder 5">
            <a:extLst>
              <a:ext uri="{FF2B5EF4-FFF2-40B4-BE49-F238E27FC236}">
                <a16:creationId xmlns:a16="http://schemas.microsoft.com/office/drawing/2014/main" id="{244B230A-5197-A423-C9A3-82E8750A9924}"/>
              </a:ext>
            </a:extLst>
          </p:cNvPr>
          <p:cNvSpPr>
            <a:spLocks noGrp="1"/>
          </p:cNvSpPr>
          <p:nvPr>
            <p:ph sz="half" idx="11"/>
          </p:nvPr>
        </p:nvSpPr>
        <p:spPr>
          <a:xfrm>
            <a:off x="4570686" y="3429000"/>
            <a:ext cx="3050628" cy="1942138"/>
          </a:xfrm>
        </p:spPr>
        <p:txBody>
          <a:bodyPr>
            <a:normAutofit/>
          </a:bodyPr>
          <a:lstStyle/>
          <a:p>
            <a:pPr marL="0" indent="0">
              <a:buNone/>
            </a:pPr>
            <a:r>
              <a:rPr lang="en-US" sz="2400"/>
              <a:t>CCC: Public accessibility best practice</a:t>
            </a:r>
          </a:p>
        </p:txBody>
      </p:sp>
      <p:sp>
        <p:nvSpPr>
          <p:cNvPr id="7" name="Text Placeholder 6">
            <a:extLst>
              <a:ext uri="{FF2B5EF4-FFF2-40B4-BE49-F238E27FC236}">
                <a16:creationId xmlns:a16="http://schemas.microsoft.com/office/drawing/2014/main" id="{DB522D55-E3E1-1B29-20E6-91A6E5E8B236}"/>
              </a:ext>
            </a:extLst>
          </p:cNvPr>
          <p:cNvSpPr>
            <a:spLocks noGrp="1"/>
          </p:cNvSpPr>
          <p:nvPr>
            <p:ph type="body" idx="12"/>
          </p:nvPr>
        </p:nvSpPr>
        <p:spPr/>
        <p:txBody>
          <a:bodyPr>
            <a:noAutofit/>
          </a:bodyPr>
          <a:lstStyle/>
          <a:p>
            <a:pPr marL="857250" indent="-857250">
              <a:buFont typeface="Wingdings" panose="05000000000000000000" pitchFamily="2" charset="2"/>
              <a:buChar char="q"/>
            </a:pPr>
            <a:r>
              <a:rPr lang="en-US" sz="7000"/>
              <a:t>3</a:t>
            </a:r>
          </a:p>
        </p:txBody>
      </p:sp>
      <p:sp>
        <p:nvSpPr>
          <p:cNvPr id="8" name="Content Placeholder 7">
            <a:extLst>
              <a:ext uri="{FF2B5EF4-FFF2-40B4-BE49-F238E27FC236}">
                <a16:creationId xmlns:a16="http://schemas.microsoft.com/office/drawing/2014/main" id="{96DBDD7F-4068-C431-BFD6-3F6E5E99B13B}"/>
              </a:ext>
            </a:extLst>
          </p:cNvPr>
          <p:cNvSpPr>
            <a:spLocks noGrp="1"/>
          </p:cNvSpPr>
          <p:nvPr>
            <p:ph sz="half" idx="13"/>
          </p:nvPr>
        </p:nvSpPr>
        <p:spPr>
          <a:xfrm>
            <a:off x="8203024" y="3429000"/>
            <a:ext cx="3036477" cy="1942138"/>
          </a:xfrm>
        </p:spPr>
        <p:txBody>
          <a:bodyPr>
            <a:normAutofit/>
          </a:bodyPr>
          <a:lstStyle/>
          <a:p>
            <a:pPr marL="0" indent="0">
              <a:buNone/>
            </a:pPr>
            <a:r>
              <a:rPr lang="en-US" sz="2400"/>
              <a:t>Establish a Commission on Disability</a:t>
            </a:r>
          </a:p>
        </p:txBody>
      </p:sp>
    </p:spTree>
    <p:extLst>
      <p:ext uri="{BB962C8B-B14F-4D97-AF65-F5344CB8AC3E}">
        <p14:creationId xmlns:p14="http://schemas.microsoft.com/office/powerpoint/2010/main" val="3693824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4F92-8C58-22A2-8715-A78406802340}"/>
              </a:ext>
            </a:extLst>
          </p:cNvPr>
          <p:cNvSpPr>
            <a:spLocks noGrp="1"/>
          </p:cNvSpPr>
          <p:nvPr>
            <p:ph type="title"/>
          </p:nvPr>
        </p:nvSpPr>
        <p:spPr/>
        <p:txBody>
          <a:bodyPr/>
          <a:lstStyle/>
          <a:p>
            <a:r>
              <a:rPr lang="en-US"/>
              <a:t>Community Compact Cabinet (CCC)</a:t>
            </a:r>
          </a:p>
        </p:txBody>
      </p:sp>
      <p:sp>
        <p:nvSpPr>
          <p:cNvPr id="3" name="Text Placeholder 2">
            <a:extLst>
              <a:ext uri="{FF2B5EF4-FFF2-40B4-BE49-F238E27FC236}">
                <a16:creationId xmlns:a16="http://schemas.microsoft.com/office/drawing/2014/main" id="{E0313F51-F28F-3747-3F82-320B0D39879C}"/>
              </a:ext>
            </a:extLst>
          </p:cNvPr>
          <p:cNvSpPr>
            <a:spLocks noGrp="1"/>
          </p:cNvSpPr>
          <p:nvPr>
            <p:ph type="body" sz="quarter" idx="13"/>
          </p:nvPr>
        </p:nvSpPr>
        <p:spPr/>
        <p:txBody>
          <a:bodyPr/>
          <a:lstStyle/>
          <a:p>
            <a:r>
              <a:rPr lang="en-US">
                <a:hlinkClick r:id="rId2"/>
              </a:rPr>
              <a:t>mass.gov/best-practices-program</a:t>
            </a:r>
            <a:endParaRPr lang="en-US"/>
          </a:p>
          <a:p>
            <a:r>
              <a:rPr lang="en-US"/>
              <a:t>Voluntary, mutual agreement entered into between the Healey-Driscoll Administration and individual cities and towns of the Commonwealth</a:t>
            </a:r>
          </a:p>
          <a:p>
            <a:r>
              <a:rPr lang="en-US"/>
              <a:t>Option to select </a:t>
            </a:r>
            <a:r>
              <a:rPr lang="en-US" b="1"/>
              <a:t>Public Accessibility Best Practice</a:t>
            </a:r>
          </a:p>
        </p:txBody>
      </p:sp>
    </p:spTree>
    <p:extLst>
      <p:ext uri="{BB962C8B-B14F-4D97-AF65-F5344CB8AC3E}">
        <p14:creationId xmlns:p14="http://schemas.microsoft.com/office/powerpoint/2010/main" val="1520527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D6DF-F25D-7A3D-D18C-4DB7F63F6E25}"/>
              </a:ext>
            </a:extLst>
          </p:cNvPr>
          <p:cNvSpPr>
            <a:spLocks noGrp="1"/>
          </p:cNvSpPr>
          <p:nvPr>
            <p:ph type="title"/>
          </p:nvPr>
        </p:nvSpPr>
        <p:spPr>
          <a:xfrm>
            <a:off x="989648" y="978028"/>
            <a:ext cx="10212703" cy="1295272"/>
          </a:xfrm>
        </p:spPr>
        <p:txBody>
          <a:bodyPr anchor="t">
            <a:noAutofit/>
          </a:bodyPr>
          <a:lstStyle/>
          <a:p>
            <a:r>
              <a:rPr lang="en-US" sz="3600"/>
              <a:t>Resources for </a:t>
            </a:r>
            <a:br>
              <a:rPr lang="en-US" sz="3600"/>
            </a:br>
            <a:r>
              <a:rPr lang="en-US" sz="3600"/>
              <a:t>Commissions on Disability (CODs)</a:t>
            </a:r>
          </a:p>
        </p:txBody>
      </p:sp>
      <p:sp>
        <p:nvSpPr>
          <p:cNvPr id="3" name="Text Placeholder 2">
            <a:extLst>
              <a:ext uri="{FF2B5EF4-FFF2-40B4-BE49-F238E27FC236}">
                <a16:creationId xmlns:a16="http://schemas.microsoft.com/office/drawing/2014/main" id="{7CE45298-F82F-D7D0-6DEB-6040AEBAB39C}"/>
              </a:ext>
            </a:extLst>
          </p:cNvPr>
          <p:cNvSpPr>
            <a:spLocks noGrp="1"/>
          </p:cNvSpPr>
          <p:nvPr>
            <p:ph type="body" sz="quarter" idx="13"/>
          </p:nvPr>
        </p:nvSpPr>
        <p:spPr>
          <a:xfrm>
            <a:off x="989647" y="2273300"/>
            <a:ext cx="10212702" cy="3425536"/>
          </a:xfrm>
        </p:spPr>
        <p:txBody>
          <a:bodyPr/>
          <a:lstStyle/>
          <a:p>
            <a:r>
              <a:rPr lang="en-US" dirty="0">
                <a:hlinkClick r:id="rId2"/>
              </a:rPr>
              <a:t>mass.gov/MOD/COD</a:t>
            </a:r>
            <a:endParaRPr lang="en-US" dirty="0"/>
          </a:p>
          <a:p>
            <a:r>
              <a:rPr lang="en-US" dirty="0"/>
              <a:t>Email </a:t>
            </a:r>
            <a:r>
              <a:rPr lang="en-US" dirty="0">
                <a:hlinkClick r:id="rId3"/>
              </a:rPr>
              <a:t>mod-communications@mass.gov</a:t>
            </a:r>
            <a:r>
              <a:rPr lang="en-US" dirty="0"/>
              <a:t> to update your COD contact info with MOD</a:t>
            </a:r>
          </a:p>
        </p:txBody>
      </p:sp>
    </p:spTree>
    <p:extLst>
      <p:ext uri="{BB962C8B-B14F-4D97-AF65-F5344CB8AC3E}">
        <p14:creationId xmlns:p14="http://schemas.microsoft.com/office/powerpoint/2010/main" val="3329969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F1251-3C67-2B77-3E9A-DC439F097383}"/>
              </a:ext>
            </a:extLst>
          </p:cNvPr>
          <p:cNvSpPr>
            <a:spLocks noGrp="1"/>
          </p:cNvSpPr>
          <p:nvPr>
            <p:ph type="title"/>
          </p:nvPr>
        </p:nvSpPr>
        <p:spPr/>
        <p:txBody>
          <a:bodyPr>
            <a:normAutofit fontScale="90000"/>
          </a:bodyPr>
          <a:lstStyle/>
          <a:p>
            <a:r>
              <a:rPr lang="en-US" dirty="0"/>
              <a:t>Important dates: FY25 grant</a:t>
            </a:r>
            <a:r>
              <a:rPr lang="en-US" dirty="0">
                <a:solidFill>
                  <a:schemeClr val="tx1"/>
                </a:solidFill>
              </a:rPr>
              <a:t> 2 of 2</a:t>
            </a:r>
          </a:p>
        </p:txBody>
      </p:sp>
      <p:sp>
        <p:nvSpPr>
          <p:cNvPr id="3" name="Text Placeholder 2">
            <a:extLst>
              <a:ext uri="{FF2B5EF4-FFF2-40B4-BE49-F238E27FC236}">
                <a16:creationId xmlns:a16="http://schemas.microsoft.com/office/drawing/2014/main" id="{0806FEE5-ADB1-1DDB-831A-C8CF3A5B4C53}"/>
              </a:ext>
            </a:extLst>
          </p:cNvPr>
          <p:cNvSpPr>
            <a:spLocks noGrp="1"/>
          </p:cNvSpPr>
          <p:nvPr>
            <p:ph type="body" sz="quarter" idx="11"/>
          </p:nvPr>
        </p:nvSpPr>
        <p:spPr>
          <a:xfrm>
            <a:off x="1296955" y="2568686"/>
            <a:ext cx="2600844" cy="366170"/>
          </a:xfrm>
        </p:spPr>
        <p:txBody>
          <a:bodyPr/>
          <a:lstStyle/>
          <a:p>
            <a:r>
              <a:rPr lang="en-US" dirty="0"/>
              <a:t>May 1 – June 14, 2024</a:t>
            </a:r>
          </a:p>
        </p:txBody>
      </p:sp>
      <p:sp>
        <p:nvSpPr>
          <p:cNvPr id="4" name="Text Placeholder 3">
            <a:extLst>
              <a:ext uri="{FF2B5EF4-FFF2-40B4-BE49-F238E27FC236}">
                <a16:creationId xmlns:a16="http://schemas.microsoft.com/office/drawing/2014/main" id="{14F8A720-54A2-5D75-06F7-191FA98259AA}"/>
              </a:ext>
            </a:extLst>
          </p:cNvPr>
          <p:cNvSpPr>
            <a:spLocks noGrp="1"/>
          </p:cNvSpPr>
          <p:nvPr>
            <p:ph type="body" sz="quarter" idx="12"/>
          </p:nvPr>
        </p:nvSpPr>
        <p:spPr>
          <a:xfrm>
            <a:off x="1296955" y="3244334"/>
            <a:ext cx="2133600" cy="369332"/>
          </a:xfrm>
        </p:spPr>
        <p:txBody>
          <a:bodyPr/>
          <a:lstStyle/>
          <a:p>
            <a:r>
              <a:rPr lang="en-US"/>
              <a:t>Online application open</a:t>
            </a:r>
          </a:p>
        </p:txBody>
      </p:sp>
      <p:sp>
        <p:nvSpPr>
          <p:cNvPr id="5" name="Text Placeholder 4">
            <a:extLst>
              <a:ext uri="{FF2B5EF4-FFF2-40B4-BE49-F238E27FC236}">
                <a16:creationId xmlns:a16="http://schemas.microsoft.com/office/drawing/2014/main" id="{48BF549F-9E64-EE98-DA2A-70EED8E37474}"/>
              </a:ext>
            </a:extLst>
          </p:cNvPr>
          <p:cNvSpPr>
            <a:spLocks noGrp="1"/>
          </p:cNvSpPr>
          <p:nvPr>
            <p:ph type="body" sz="quarter" idx="31"/>
          </p:nvPr>
        </p:nvSpPr>
        <p:spPr>
          <a:xfrm>
            <a:off x="3897799" y="4496071"/>
            <a:ext cx="2133600" cy="205837"/>
          </a:xfrm>
        </p:spPr>
        <p:txBody>
          <a:bodyPr/>
          <a:lstStyle/>
          <a:p>
            <a:r>
              <a:rPr lang="en-US" dirty="0"/>
              <a:t>July - August 2024</a:t>
            </a:r>
          </a:p>
        </p:txBody>
      </p:sp>
      <p:sp>
        <p:nvSpPr>
          <p:cNvPr id="6" name="Text Placeholder 5">
            <a:extLst>
              <a:ext uri="{FF2B5EF4-FFF2-40B4-BE49-F238E27FC236}">
                <a16:creationId xmlns:a16="http://schemas.microsoft.com/office/drawing/2014/main" id="{310672FB-30BE-89AD-CA9B-F63AD59AF823}"/>
              </a:ext>
            </a:extLst>
          </p:cNvPr>
          <p:cNvSpPr>
            <a:spLocks noGrp="1"/>
          </p:cNvSpPr>
          <p:nvPr>
            <p:ph type="body" sz="quarter" idx="30"/>
          </p:nvPr>
        </p:nvSpPr>
        <p:spPr>
          <a:xfrm>
            <a:off x="3897799" y="5087328"/>
            <a:ext cx="3188802" cy="369332"/>
          </a:xfrm>
        </p:spPr>
        <p:txBody>
          <a:bodyPr/>
          <a:lstStyle/>
          <a:p>
            <a:r>
              <a:rPr lang="en-US" dirty="0"/>
              <a:t>Review process begins:</a:t>
            </a:r>
          </a:p>
          <a:p>
            <a:r>
              <a:rPr lang="en-US" dirty="0"/>
              <a:t>Grant Selection Committee</a:t>
            </a:r>
          </a:p>
        </p:txBody>
      </p:sp>
      <p:sp>
        <p:nvSpPr>
          <p:cNvPr id="7" name="Text Placeholder 6">
            <a:extLst>
              <a:ext uri="{FF2B5EF4-FFF2-40B4-BE49-F238E27FC236}">
                <a16:creationId xmlns:a16="http://schemas.microsoft.com/office/drawing/2014/main" id="{048B4669-D825-B8C5-BD08-27DAE6F68DFE}"/>
              </a:ext>
            </a:extLst>
          </p:cNvPr>
          <p:cNvSpPr>
            <a:spLocks noGrp="1"/>
          </p:cNvSpPr>
          <p:nvPr>
            <p:ph type="body" sz="quarter" idx="35"/>
          </p:nvPr>
        </p:nvSpPr>
        <p:spPr>
          <a:xfrm>
            <a:off x="6438142" y="2568686"/>
            <a:ext cx="3480557" cy="366170"/>
          </a:xfrm>
        </p:spPr>
        <p:txBody>
          <a:bodyPr/>
          <a:lstStyle/>
          <a:p>
            <a:r>
              <a:rPr lang="en-US" dirty="0"/>
              <a:t>Fall 2024</a:t>
            </a:r>
          </a:p>
        </p:txBody>
      </p:sp>
      <p:sp>
        <p:nvSpPr>
          <p:cNvPr id="8" name="Text Placeholder 7">
            <a:extLst>
              <a:ext uri="{FF2B5EF4-FFF2-40B4-BE49-F238E27FC236}">
                <a16:creationId xmlns:a16="http://schemas.microsoft.com/office/drawing/2014/main" id="{190D5DA5-BFF8-7F63-D06F-DFD24BB1535D}"/>
              </a:ext>
            </a:extLst>
          </p:cNvPr>
          <p:cNvSpPr>
            <a:spLocks noGrp="1"/>
          </p:cNvSpPr>
          <p:nvPr>
            <p:ph type="body" sz="quarter" idx="34"/>
          </p:nvPr>
        </p:nvSpPr>
        <p:spPr>
          <a:xfrm>
            <a:off x="6438143" y="2934856"/>
            <a:ext cx="3480556" cy="366170"/>
          </a:xfrm>
        </p:spPr>
        <p:txBody>
          <a:bodyPr/>
          <a:lstStyle/>
          <a:p>
            <a:r>
              <a:rPr lang="en-US" dirty="0"/>
              <a:t>Executive Office of Administration and Finance</a:t>
            </a:r>
          </a:p>
        </p:txBody>
      </p:sp>
      <p:sp>
        <p:nvSpPr>
          <p:cNvPr id="9" name="Text Placeholder 8">
            <a:extLst>
              <a:ext uri="{FF2B5EF4-FFF2-40B4-BE49-F238E27FC236}">
                <a16:creationId xmlns:a16="http://schemas.microsoft.com/office/drawing/2014/main" id="{1B56E5DB-42C2-7406-8339-EC5C1AAD1E8E}"/>
              </a:ext>
            </a:extLst>
          </p:cNvPr>
          <p:cNvSpPr>
            <a:spLocks noGrp="1"/>
          </p:cNvSpPr>
          <p:nvPr>
            <p:ph type="body" sz="quarter" idx="33"/>
          </p:nvPr>
        </p:nvSpPr>
        <p:spPr/>
        <p:txBody>
          <a:bodyPr/>
          <a:lstStyle/>
          <a:p>
            <a:r>
              <a:rPr lang="en-US" dirty="0"/>
              <a:t>Late Fall 2024</a:t>
            </a:r>
          </a:p>
        </p:txBody>
      </p:sp>
      <p:sp>
        <p:nvSpPr>
          <p:cNvPr id="10" name="Text Placeholder 9">
            <a:extLst>
              <a:ext uri="{FF2B5EF4-FFF2-40B4-BE49-F238E27FC236}">
                <a16:creationId xmlns:a16="http://schemas.microsoft.com/office/drawing/2014/main" id="{C2B187B5-37C3-62B0-0F53-D92A535C1501}"/>
              </a:ext>
            </a:extLst>
          </p:cNvPr>
          <p:cNvSpPr>
            <a:spLocks noGrp="1"/>
          </p:cNvSpPr>
          <p:nvPr>
            <p:ph type="body" sz="quarter" idx="32"/>
          </p:nvPr>
        </p:nvSpPr>
        <p:spPr/>
        <p:txBody>
          <a:bodyPr/>
          <a:lstStyle/>
          <a:p>
            <a:r>
              <a:rPr lang="en-US" dirty="0"/>
              <a:t>FY24 Grant contracts issued to awarded communities</a:t>
            </a:r>
          </a:p>
        </p:txBody>
      </p:sp>
    </p:spTree>
    <p:extLst>
      <p:ext uri="{BB962C8B-B14F-4D97-AF65-F5344CB8AC3E}">
        <p14:creationId xmlns:p14="http://schemas.microsoft.com/office/powerpoint/2010/main" val="3548513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35B3A-997B-F9D7-BC08-0009D60B3A89}"/>
              </a:ext>
            </a:extLst>
          </p:cNvPr>
          <p:cNvSpPr>
            <a:spLocks noGrp="1"/>
          </p:cNvSpPr>
          <p:nvPr>
            <p:ph type="title"/>
          </p:nvPr>
        </p:nvSpPr>
        <p:spPr/>
        <p:txBody>
          <a:bodyPr/>
          <a:lstStyle/>
          <a:p>
            <a:r>
              <a:rPr lang="en-US"/>
              <a:t>Contact MOD</a:t>
            </a:r>
          </a:p>
        </p:txBody>
      </p:sp>
      <p:sp>
        <p:nvSpPr>
          <p:cNvPr id="3" name="Text Placeholder 2">
            <a:extLst>
              <a:ext uri="{FF2B5EF4-FFF2-40B4-BE49-F238E27FC236}">
                <a16:creationId xmlns:a16="http://schemas.microsoft.com/office/drawing/2014/main" id="{750348D6-137C-7616-49A0-5714089B471E}"/>
              </a:ext>
            </a:extLst>
          </p:cNvPr>
          <p:cNvSpPr>
            <a:spLocks noGrp="1"/>
          </p:cNvSpPr>
          <p:nvPr>
            <p:ph type="body" sz="quarter" idx="10"/>
          </p:nvPr>
        </p:nvSpPr>
        <p:spPr/>
        <p:txBody>
          <a:bodyPr>
            <a:normAutofit/>
          </a:bodyPr>
          <a:lstStyle/>
          <a:p>
            <a:r>
              <a:rPr lang="en-US" dirty="0"/>
              <a:t>Evan George​</a:t>
            </a:r>
          </a:p>
          <a:p>
            <a:r>
              <a:rPr lang="en-US" dirty="0"/>
              <a:t>Grant Compliance Coordinator​</a:t>
            </a:r>
          </a:p>
          <a:p>
            <a:r>
              <a:rPr lang="en-US" dirty="0"/>
              <a:t>Office: 617-727-7440 ext. 27313</a:t>
            </a:r>
          </a:p>
          <a:p>
            <a:r>
              <a:rPr lang="en-US" dirty="0"/>
              <a:t>Cell: 857-248-7924​</a:t>
            </a:r>
          </a:p>
          <a:p>
            <a:r>
              <a:rPr lang="en-US" dirty="0"/>
              <a:t>Email: Evan.George@mass.gov​</a:t>
            </a:r>
          </a:p>
          <a:p>
            <a:r>
              <a:rPr lang="en-US" dirty="0"/>
              <a:t>Website: </a:t>
            </a:r>
            <a:r>
              <a:rPr lang="en-US" dirty="0">
                <a:hlinkClick r:id="rId2"/>
              </a:rPr>
              <a:t>mass.gov/MOD</a:t>
            </a:r>
            <a:endParaRPr lang="en-US" dirty="0"/>
          </a:p>
        </p:txBody>
      </p:sp>
      <p:pic>
        <p:nvPicPr>
          <p:cNvPr id="6" name="Picture Placeholder 5" descr="A Black woman using a power wheelchair is sitting at a corner office desk. She is wearing a black and white striped shirt with a black scarf. She is holding a highlighter in her right hand and a desk phone in her right hand, held up to her ear. She has a big smile on her face. The desk is filled with paper files and a desktop computer.">
            <a:extLst>
              <a:ext uri="{FF2B5EF4-FFF2-40B4-BE49-F238E27FC236}">
                <a16:creationId xmlns:a16="http://schemas.microsoft.com/office/drawing/2014/main" id="{5463F21A-BAF0-FC4D-E238-8BA9121905B3}"/>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35375" r="5119"/>
          <a:stretch/>
        </p:blipFill>
        <p:spPr>
          <a:xfrm>
            <a:off x="0" y="0"/>
            <a:ext cx="6122154" cy="6858000"/>
          </a:xfrm>
        </p:spPr>
      </p:pic>
    </p:spTree>
    <p:extLst>
      <p:ext uri="{BB962C8B-B14F-4D97-AF65-F5344CB8AC3E}">
        <p14:creationId xmlns:p14="http://schemas.microsoft.com/office/powerpoint/2010/main" val="1244123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81985-F88C-EB8F-016E-6067CCEC022E}"/>
              </a:ext>
            </a:extLst>
          </p:cNvPr>
          <p:cNvSpPr>
            <a:spLocks noGrp="1"/>
          </p:cNvSpPr>
          <p:nvPr>
            <p:ph type="title"/>
          </p:nvPr>
        </p:nvSpPr>
        <p:spPr/>
        <p:txBody>
          <a:bodyPr/>
          <a:lstStyle/>
          <a:p>
            <a:r>
              <a:rPr lang="en-US"/>
              <a:t>Q&amp;A</a:t>
            </a:r>
          </a:p>
        </p:txBody>
      </p:sp>
      <p:sp>
        <p:nvSpPr>
          <p:cNvPr id="3" name="Text Placeholder 2">
            <a:extLst>
              <a:ext uri="{FF2B5EF4-FFF2-40B4-BE49-F238E27FC236}">
                <a16:creationId xmlns:a16="http://schemas.microsoft.com/office/drawing/2014/main" id="{7BB93513-47FB-660E-DD3C-A4F7EFEF96CB}"/>
              </a:ext>
            </a:extLst>
          </p:cNvPr>
          <p:cNvSpPr>
            <a:spLocks noGrp="1"/>
          </p:cNvSpPr>
          <p:nvPr>
            <p:ph type="body" sz="quarter" idx="10"/>
          </p:nvPr>
        </p:nvSpPr>
        <p:spPr/>
        <p:txBody>
          <a:bodyPr/>
          <a:lstStyle/>
          <a:p>
            <a:endParaRPr lang="en-US"/>
          </a:p>
        </p:txBody>
      </p:sp>
      <p:pic>
        <p:nvPicPr>
          <p:cNvPr id="6" name="Picture Placeholder 5" descr="An aerial photograph of downtown Salem, Massachusetts">
            <a:extLst>
              <a:ext uri="{FF2B5EF4-FFF2-40B4-BE49-F238E27FC236}">
                <a16:creationId xmlns:a16="http://schemas.microsoft.com/office/drawing/2014/main" id="{6EC1C5FC-E0ED-F336-460C-FA5475D3A9E7}"/>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6436" t="14193" r="-16436" b="10807"/>
          <a:stretch/>
        </p:blipFill>
        <p:spPr>
          <a:xfrm>
            <a:off x="0" y="0"/>
            <a:ext cx="12192000" cy="6858000"/>
          </a:xfrm>
        </p:spPr>
      </p:pic>
    </p:spTree>
    <p:extLst>
      <p:ext uri="{BB962C8B-B14F-4D97-AF65-F5344CB8AC3E}">
        <p14:creationId xmlns:p14="http://schemas.microsoft.com/office/powerpoint/2010/main" val="3972545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0F6D1-90C2-76B0-4CFB-0D0CCC70D08B}"/>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D7C650CE-D746-39D6-61E9-7FE86BB053EB}"/>
              </a:ext>
            </a:extLst>
          </p:cNvPr>
          <p:cNvSpPr>
            <a:spLocks noGrp="1"/>
          </p:cNvSpPr>
          <p:nvPr>
            <p:ph type="body" sz="quarter" idx="13"/>
          </p:nvPr>
        </p:nvSpPr>
        <p:spPr/>
        <p:txBody>
          <a:bodyPr/>
          <a:lstStyle/>
          <a:p>
            <a:r>
              <a:rPr lang="en-US"/>
              <a:t>Grant Overview</a:t>
            </a:r>
          </a:p>
          <a:p>
            <a:r>
              <a:rPr lang="en-US"/>
              <a:t>Planning grants</a:t>
            </a:r>
          </a:p>
          <a:p>
            <a:r>
              <a:rPr lang="en-US"/>
              <a:t>Project grants</a:t>
            </a:r>
          </a:p>
          <a:p>
            <a:r>
              <a:rPr lang="en-US"/>
              <a:t>Tips to improve your score</a:t>
            </a:r>
          </a:p>
          <a:p>
            <a:r>
              <a:rPr lang="en-US"/>
              <a:t>Q&amp;A </a:t>
            </a:r>
          </a:p>
        </p:txBody>
      </p:sp>
    </p:spTree>
    <p:extLst>
      <p:ext uri="{BB962C8B-B14F-4D97-AF65-F5344CB8AC3E}">
        <p14:creationId xmlns:p14="http://schemas.microsoft.com/office/powerpoint/2010/main" val="3139400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6B738-4778-9F45-CB57-4FFEC75B750A}"/>
              </a:ext>
            </a:extLst>
          </p:cNvPr>
          <p:cNvSpPr>
            <a:spLocks noGrp="1"/>
          </p:cNvSpPr>
          <p:nvPr>
            <p:ph type="title"/>
          </p:nvPr>
        </p:nvSpPr>
        <p:spPr/>
        <p:txBody>
          <a:bodyPr/>
          <a:lstStyle/>
          <a:p>
            <a:r>
              <a:rPr lang="en-US"/>
              <a:t>Overview</a:t>
            </a:r>
          </a:p>
        </p:txBody>
      </p:sp>
      <p:sp>
        <p:nvSpPr>
          <p:cNvPr id="3" name="Text Placeholder 2">
            <a:extLst>
              <a:ext uri="{FF2B5EF4-FFF2-40B4-BE49-F238E27FC236}">
                <a16:creationId xmlns:a16="http://schemas.microsoft.com/office/drawing/2014/main" id="{A8530232-A8C7-9FE5-1010-EB9C9D11B67A}"/>
              </a:ext>
            </a:extLst>
          </p:cNvPr>
          <p:cNvSpPr>
            <a:spLocks noGrp="1"/>
          </p:cNvSpPr>
          <p:nvPr>
            <p:ph type="body" sz="quarter" idx="10"/>
          </p:nvPr>
        </p:nvSpPr>
        <p:spPr/>
        <p:txBody>
          <a:bodyPr/>
          <a:lstStyle/>
          <a:p>
            <a:r>
              <a:rPr lang="en-US"/>
              <a:t>Municipal ADA Improvement Grant Program</a:t>
            </a:r>
          </a:p>
        </p:txBody>
      </p:sp>
      <p:pic>
        <p:nvPicPr>
          <p:cNvPr id="6" name="Picture Placeholder 5" descr="On a sunny day in Minute Man National Historic Park in Concord, several trees are changing to show yellow and orange leaves, and the statue is green from oxidation on the copper.">
            <a:extLst>
              <a:ext uri="{FF2B5EF4-FFF2-40B4-BE49-F238E27FC236}">
                <a16:creationId xmlns:a16="http://schemas.microsoft.com/office/drawing/2014/main" id="{C88088D7-AA93-3191-1245-3BF607EC953D}"/>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1146" t="5959" r="-11146" b="9667"/>
          <a:stretch/>
        </p:blipFill>
        <p:spPr>
          <a:xfrm>
            <a:off x="0" y="0"/>
            <a:ext cx="12192000" cy="6858000"/>
          </a:xfrm>
        </p:spPr>
      </p:pic>
    </p:spTree>
    <p:extLst>
      <p:ext uri="{BB962C8B-B14F-4D97-AF65-F5344CB8AC3E}">
        <p14:creationId xmlns:p14="http://schemas.microsoft.com/office/powerpoint/2010/main" val="3788811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6A1D9-DF11-3990-AD73-A07EB17AC6E9}"/>
              </a:ext>
            </a:extLst>
          </p:cNvPr>
          <p:cNvSpPr>
            <a:spLocks noGrp="1"/>
          </p:cNvSpPr>
          <p:nvPr>
            <p:ph type="title"/>
          </p:nvPr>
        </p:nvSpPr>
        <p:spPr/>
        <p:txBody>
          <a:bodyPr>
            <a:normAutofit fontScale="90000"/>
          </a:bodyPr>
          <a:lstStyle/>
          <a:p>
            <a:r>
              <a:rPr lang="en-US"/>
              <a:t>What is the ADA Improvement Grant?</a:t>
            </a:r>
          </a:p>
        </p:txBody>
      </p:sp>
      <p:sp>
        <p:nvSpPr>
          <p:cNvPr id="3" name="Text Placeholder 2">
            <a:extLst>
              <a:ext uri="{FF2B5EF4-FFF2-40B4-BE49-F238E27FC236}">
                <a16:creationId xmlns:a16="http://schemas.microsoft.com/office/drawing/2014/main" id="{304F34EC-90F7-05B4-5956-BBEA8D6309FF}"/>
              </a:ext>
            </a:extLst>
          </p:cNvPr>
          <p:cNvSpPr>
            <a:spLocks noGrp="1"/>
          </p:cNvSpPr>
          <p:nvPr>
            <p:ph type="body" sz="quarter" idx="13"/>
          </p:nvPr>
        </p:nvSpPr>
        <p:spPr/>
        <p:txBody>
          <a:bodyPr/>
          <a:lstStyle/>
          <a:p>
            <a:r>
              <a:rPr lang="en-US" b="1"/>
              <a:t>Reimbursement </a:t>
            </a:r>
            <a:r>
              <a:rPr lang="en-US" b="1" dirty="0"/>
              <a:t>funding </a:t>
            </a:r>
            <a:r>
              <a:rPr lang="en-US" dirty="0"/>
              <a:t>to municipalities for: </a:t>
            </a:r>
          </a:p>
          <a:p>
            <a:pPr marL="914400" lvl="1" indent="-457200">
              <a:buFont typeface="+mj-lt"/>
              <a:buAutoNum type="arabicPeriod"/>
            </a:pPr>
            <a:r>
              <a:rPr lang="en-US" dirty="0"/>
              <a:t>City-wide accessibility </a:t>
            </a:r>
            <a:r>
              <a:rPr lang="en-US" b="1" dirty="0"/>
              <a:t>planning</a:t>
            </a:r>
            <a:r>
              <a:rPr lang="en-US" dirty="0"/>
              <a:t> (ADA Self-Evaluation and/or Transition Plans) or </a:t>
            </a:r>
          </a:p>
          <a:p>
            <a:pPr marL="914400" lvl="1" indent="-457200">
              <a:buFont typeface="+mj-lt"/>
              <a:buAutoNum type="arabicPeriod"/>
            </a:pPr>
            <a:r>
              <a:rPr lang="en-US" dirty="0"/>
              <a:t>Individual </a:t>
            </a:r>
            <a:r>
              <a:rPr lang="en-US" b="1" dirty="0"/>
              <a:t>projects</a:t>
            </a:r>
            <a:r>
              <a:rPr lang="en-US" dirty="0"/>
              <a:t> to remove architectural or communication barriers</a:t>
            </a:r>
          </a:p>
        </p:txBody>
      </p:sp>
    </p:spTree>
    <p:extLst>
      <p:ext uri="{BB962C8B-B14F-4D97-AF65-F5344CB8AC3E}">
        <p14:creationId xmlns:p14="http://schemas.microsoft.com/office/powerpoint/2010/main" val="1925477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9E0DA-ECD2-AAE8-9D44-644893FAB28E}"/>
              </a:ext>
            </a:extLst>
          </p:cNvPr>
          <p:cNvSpPr>
            <a:spLocks noGrp="1"/>
          </p:cNvSpPr>
          <p:nvPr>
            <p:ph type="title"/>
          </p:nvPr>
        </p:nvSpPr>
        <p:spPr/>
        <p:txBody>
          <a:bodyPr/>
          <a:lstStyle/>
          <a:p>
            <a:r>
              <a:rPr lang="en-US"/>
              <a:t>Eligibility</a:t>
            </a:r>
          </a:p>
        </p:txBody>
      </p:sp>
      <p:sp>
        <p:nvSpPr>
          <p:cNvPr id="3" name="Text Placeholder 2">
            <a:extLst>
              <a:ext uri="{FF2B5EF4-FFF2-40B4-BE49-F238E27FC236}">
                <a16:creationId xmlns:a16="http://schemas.microsoft.com/office/drawing/2014/main" id="{BC7D372A-6601-A70C-5D82-2F27197822CE}"/>
              </a:ext>
            </a:extLst>
          </p:cNvPr>
          <p:cNvSpPr>
            <a:spLocks noGrp="1"/>
          </p:cNvSpPr>
          <p:nvPr>
            <p:ph type="body" sz="quarter" idx="13"/>
          </p:nvPr>
        </p:nvSpPr>
        <p:spPr/>
        <p:txBody>
          <a:bodyPr/>
          <a:lstStyle/>
          <a:p>
            <a:r>
              <a:rPr lang="en-US"/>
              <a:t>Eligible: </a:t>
            </a:r>
          </a:p>
          <a:p>
            <a:pPr lvl="1"/>
            <a:r>
              <a:rPr lang="en-US"/>
              <a:t>Massachusetts municipalities</a:t>
            </a:r>
          </a:p>
          <a:p>
            <a:pPr lvl="1"/>
            <a:r>
              <a:rPr lang="en-US"/>
              <a:t>Municipally owned properties</a:t>
            </a:r>
          </a:p>
          <a:p>
            <a:r>
              <a:rPr lang="en-US"/>
              <a:t>Not eligible:</a:t>
            </a:r>
          </a:p>
          <a:p>
            <a:pPr lvl="1"/>
            <a:r>
              <a:rPr lang="en-US"/>
              <a:t>Private businesses, private property, non-profit organizations, private homes, or other non-municipal properties</a:t>
            </a:r>
          </a:p>
          <a:p>
            <a:pPr lvl="1"/>
            <a:r>
              <a:rPr lang="en-US"/>
              <a:t>Items such as, but not limited to: design plans, feasibility studies, and applicant salaries</a:t>
            </a:r>
          </a:p>
          <a:p>
            <a:endParaRPr lang="en-US"/>
          </a:p>
        </p:txBody>
      </p:sp>
    </p:spTree>
    <p:extLst>
      <p:ext uri="{BB962C8B-B14F-4D97-AF65-F5344CB8AC3E}">
        <p14:creationId xmlns:p14="http://schemas.microsoft.com/office/powerpoint/2010/main" val="3611085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3626-900B-D788-4640-84D34A0CB53A}"/>
              </a:ext>
            </a:extLst>
          </p:cNvPr>
          <p:cNvSpPr>
            <a:spLocks noGrp="1"/>
          </p:cNvSpPr>
          <p:nvPr>
            <p:ph type="title"/>
          </p:nvPr>
        </p:nvSpPr>
        <p:spPr/>
        <p:txBody>
          <a:bodyPr/>
          <a:lstStyle/>
          <a:p>
            <a:r>
              <a:rPr lang="en-US"/>
              <a:t>Program overview</a:t>
            </a:r>
          </a:p>
        </p:txBody>
      </p:sp>
      <p:sp>
        <p:nvSpPr>
          <p:cNvPr id="3" name="Text Placeholder 2">
            <a:extLst>
              <a:ext uri="{FF2B5EF4-FFF2-40B4-BE49-F238E27FC236}">
                <a16:creationId xmlns:a16="http://schemas.microsoft.com/office/drawing/2014/main" id="{480137C2-A9C8-1460-AF95-E67144849621}"/>
              </a:ext>
            </a:extLst>
          </p:cNvPr>
          <p:cNvSpPr>
            <a:spLocks noGrp="1"/>
          </p:cNvSpPr>
          <p:nvPr>
            <p:ph type="body" sz="quarter" idx="13"/>
          </p:nvPr>
        </p:nvSpPr>
        <p:spPr/>
        <p:txBody>
          <a:bodyPr/>
          <a:lstStyle/>
          <a:p>
            <a:r>
              <a:rPr lang="en-US" dirty="0"/>
              <a:t>Maximum Grant Award: $250,000</a:t>
            </a:r>
          </a:p>
          <a:p>
            <a:r>
              <a:rPr lang="en-US" dirty="0"/>
              <a:t>Grants can (but do not have to be) matching</a:t>
            </a:r>
          </a:p>
          <a:p>
            <a:r>
              <a:rPr lang="en-US" dirty="0"/>
              <a:t>Can be applied by any employee</a:t>
            </a:r>
          </a:p>
          <a:p>
            <a:r>
              <a:rPr lang="en-US" dirty="0"/>
              <a:t>Invoices must be dated after contract is signed and before June 30</a:t>
            </a:r>
            <a:r>
              <a:rPr lang="en-US" baseline="30000" dirty="0"/>
              <a:t>th</a:t>
            </a:r>
            <a:r>
              <a:rPr lang="en-US" dirty="0"/>
              <a:t>, 2025</a:t>
            </a:r>
          </a:p>
          <a:p>
            <a:r>
              <a:rPr lang="en-US" dirty="0"/>
              <a:t>Be a member (or in process) of the </a:t>
            </a:r>
            <a:r>
              <a:rPr lang="en-US" dirty="0">
                <a:hlinkClick r:id="rId2"/>
              </a:rPr>
              <a:t>Community Compact Cabinet</a:t>
            </a:r>
            <a:r>
              <a:rPr lang="en-US" dirty="0"/>
              <a:t> (CCC)</a:t>
            </a:r>
          </a:p>
        </p:txBody>
      </p:sp>
    </p:spTree>
    <p:extLst>
      <p:ext uri="{BB962C8B-B14F-4D97-AF65-F5344CB8AC3E}">
        <p14:creationId xmlns:p14="http://schemas.microsoft.com/office/powerpoint/2010/main" val="3039523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F1251-3C67-2B77-3E9A-DC439F097383}"/>
              </a:ext>
            </a:extLst>
          </p:cNvPr>
          <p:cNvSpPr>
            <a:spLocks noGrp="1"/>
          </p:cNvSpPr>
          <p:nvPr>
            <p:ph type="title"/>
          </p:nvPr>
        </p:nvSpPr>
        <p:spPr/>
        <p:txBody>
          <a:bodyPr>
            <a:normAutofit fontScale="90000"/>
          </a:bodyPr>
          <a:lstStyle/>
          <a:p>
            <a:pPr>
              <a:tabLst>
                <a:tab pos="3090863" algn="l"/>
              </a:tabLst>
            </a:pPr>
            <a:r>
              <a:rPr lang="en-US" dirty="0"/>
              <a:t>Important dates: FY25 grant </a:t>
            </a:r>
            <a:r>
              <a:rPr lang="en-US" dirty="0">
                <a:solidFill>
                  <a:schemeClr val="tx1"/>
                </a:solidFill>
              </a:rPr>
              <a:t>1 of 2</a:t>
            </a:r>
          </a:p>
        </p:txBody>
      </p:sp>
      <p:sp>
        <p:nvSpPr>
          <p:cNvPr id="3" name="Text Placeholder 2">
            <a:extLst>
              <a:ext uri="{FF2B5EF4-FFF2-40B4-BE49-F238E27FC236}">
                <a16:creationId xmlns:a16="http://schemas.microsoft.com/office/drawing/2014/main" id="{0806FEE5-ADB1-1DDB-831A-C8CF3A5B4C53}"/>
              </a:ext>
            </a:extLst>
          </p:cNvPr>
          <p:cNvSpPr>
            <a:spLocks noGrp="1"/>
          </p:cNvSpPr>
          <p:nvPr>
            <p:ph type="body" sz="quarter" idx="11"/>
          </p:nvPr>
        </p:nvSpPr>
        <p:spPr>
          <a:xfrm>
            <a:off x="1296955" y="2568686"/>
            <a:ext cx="2600844" cy="366170"/>
          </a:xfrm>
        </p:spPr>
        <p:txBody>
          <a:bodyPr/>
          <a:lstStyle/>
          <a:p>
            <a:r>
              <a:rPr lang="en-US" dirty="0"/>
              <a:t>May 1 – June 14, 2024</a:t>
            </a:r>
          </a:p>
        </p:txBody>
      </p:sp>
      <p:sp>
        <p:nvSpPr>
          <p:cNvPr id="4" name="Text Placeholder 3">
            <a:extLst>
              <a:ext uri="{FF2B5EF4-FFF2-40B4-BE49-F238E27FC236}">
                <a16:creationId xmlns:a16="http://schemas.microsoft.com/office/drawing/2014/main" id="{14F8A720-54A2-5D75-06F7-191FA98259AA}"/>
              </a:ext>
            </a:extLst>
          </p:cNvPr>
          <p:cNvSpPr>
            <a:spLocks noGrp="1"/>
          </p:cNvSpPr>
          <p:nvPr>
            <p:ph type="body" sz="quarter" idx="12"/>
          </p:nvPr>
        </p:nvSpPr>
        <p:spPr>
          <a:xfrm>
            <a:off x="1296955" y="3244334"/>
            <a:ext cx="2133600" cy="369332"/>
          </a:xfrm>
        </p:spPr>
        <p:txBody>
          <a:bodyPr/>
          <a:lstStyle/>
          <a:p>
            <a:r>
              <a:rPr lang="en-US"/>
              <a:t>Online application open</a:t>
            </a:r>
          </a:p>
        </p:txBody>
      </p:sp>
      <p:sp>
        <p:nvSpPr>
          <p:cNvPr id="5" name="Text Placeholder 4">
            <a:extLst>
              <a:ext uri="{FF2B5EF4-FFF2-40B4-BE49-F238E27FC236}">
                <a16:creationId xmlns:a16="http://schemas.microsoft.com/office/drawing/2014/main" id="{48BF549F-9E64-EE98-DA2A-70EED8E37474}"/>
              </a:ext>
            </a:extLst>
          </p:cNvPr>
          <p:cNvSpPr>
            <a:spLocks noGrp="1"/>
          </p:cNvSpPr>
          <p:nvPr>
            <p:ph type="body" sz="quarter" idx="31"/>
          </p:nvPr>
        </p:nvSpPr>
        <p:spPr>
          <a:xfrm>
            <a:off x="3897799" y="4496071"/>
            <a:ext cx="2133600" cy="205837"/>
          </a:xfrm>
        </p:spPr>
        <p:txBody>
          <a:bodyPr/>
          <a:lstStyle/>
          <a:p>
            <a:r>
              <a:rPr lang="en-US" dirty="0"/>
              <a:t>July - August 2024</a:t>
            </a:r>
          </a:p>
        </p:txBody>
      </p:sp>
      <p:sp>
        <p:nvSpPr>
          <p:cNvPr id="6" name="Text Placeholder 5">
            <a:extLst>
              <a:ext uri="{FF2B5EF4-FFF2-40B4-BE49-F238E27FC236}">
                <a16:creationId xmlns:a16="http://schemas.microsoft.com/office/drawing/2014/main" id="{310672FB-30BE-89AD-CA9B-F63AD59AF823}"/>
              </a:ext>
            </a:extLst>
          </p:cNvPr>
          <p:cNvSpPr>
            <a:spLocks noGrp="1"/>
          </p:cNvSpPr>
          <p:nvPr>
            <p:ph type="body" sz="quarter" idx="30"/>
          </p:nvPr>
        </p:nvSpPr>
        <p:spPr>
          <a:xfrm>
            <a:off x="3897799" y="5087328"/>
            <a:ext cx="3188802" cy="369332"/>
          </a:xfrm>
        </p:spPr>
        <p:txBody>
          <a:bodyPr/>
          <a:lstStyle/>
          <a:p>
            <a:r>
              <a:rPr lang="en-US" dirty="0"/>
              <a:t>Review process begins:</a:t>
            </a:r>
          </a:p>
          <a:p>
            <a:r>
              <a:rPr lang="en-US" dirty="0"/>
              <a:t>Grant Selection Committee</a:t>
            </a:r>
          </a:p>
        </p:txBody>
      </p:sp>
      <p:sp>
        <p:nvSpPr>
          <p:cNvPr id="7" name="Text Placeholder 6">
            <a:extLst>
              <a:ext uri="{FF2B5EF4-FFF2-40B4-BE49-F238E27FC236}">
                <a16:creationId xmlns:a16="http://schemas.microsoft.com/office/drawing/2014/main" id="{048B4669-D825-B8C5-BD08-27DAE6F68DFE}"/>
              </a:ext>
            </a:extLst>
          </p:cNvPr>
          <p:cNvSpPr>
            <a:spLocks noGrp="1"/>
          </p:cNvSpPr>
          <p:nvPr>
            <p:ph type="body" sz="quarter" idx="35"/>
          </p:nvPr>
        </p:nvSpPr>
        <p:spPr>
          <a:xfrm>
            <a:off x="6438142" y="2568686"/>
            <a:ext cx="3480557" cy="366170"/>
          </a:xfrm>
        </p:spPr>
        <p:txBody>
          <a:bodyPr/>
          <a:lstStyle/>
          <a:p>
            <a:r>
              <a:rPr lang="en-US" dirty="0"/>
              <a:t>Fall 2024</a:t>
            </a:r>
          </a:p>
        </p:txBody>
      </p:sp>
      <p:sp>
        <p:nvSpPr>
          <p:cNvPr id="8" name="Text Placeholder 7">
            <a:extLst>
              <a:ext uri="{FF2B5EF4-FFF2-40B4-BE49-F238E27FC236}">
                <a16:creationId xmlns:a16="http://schemas.microsoft.com/office/drawing/2014/main" id="{190D5DA5-BFF8-7F63-D06F-DFD24BB1535D}"/>
              </a:ext>
            </a:extLst>
          </p:cNvPr>
          <p:cNvSpPr>
            <a:spLocks noGrp="1"/>
          </p:cNvSpPr>
          <p:nvPr>
            <p:ph type="body" sz="quarter" idx="34"/>
          </p:nvPr>
        </p:nvSpPr>
        <p:spPr>
          <a:xfrm>
            <a:off x="6438143" y="2934856"/>
            <a:ext cx="3480556" cy="366170"/>
          </a:xfrm>
        </p:spPr>
        <p:txBody>
          <a:bodyPr/>
          <a:lstStyle/>
          <a:p>
            <a:r>
              <a:rPr lang="en-US" dirty="0"/>
              <a:t>Executive Office of Administration and Finance</a:t>
            </a:r>
          </a:p>
        </p:txBody>
      </p:sp>
      <p:sp>
        <p:nvSpPr>
          <p:cNvPr id="9" name="Text Placeholder 8">
            <a:extLst>
              <a:ext uri="{FF2B5EF4-FFF2-40B4-BE49-F238E27FC236}">
                <a16:creationId xmlns:a16="http://schemas.microsoft.com/office/drawing/2014/main" id="{1B56E5DB-42C2-7406-8339-EC5C1AAD1E8E}"/>
              </a:ext>
            </a:extLst>
          </p:cNvPr>
          <p:cNvSpPr>
            <a:spLocks noGrp="1"/>
          </p:cNvSpPr>
          <p:nvPr>
            <p:ph type="body" sz="quarter" idx="33"/>
          </p:nvPr>
        </p:nvSpPr>
        <p:spPr/>
        <p:txBody>
          <a:bodyPr/>
          <a:lstStyle/>
          <a:p>
            <a:r>
              <a:rPr lang="en-US" dirty="0"/>
              <a:t>Late Fall 2024</a:t>
            </a:r>
          </a:p>
        </p:txBody>
      </p:sp>
      <p:sp>
        <p:nvSpPr>
          <p:cNvPr id="10" name="Text Placeholder 9">
            <a:extLst>
              <a:ext uri="{FF2B5EF4-FFF2-40B4-BE49-F238E27FC236}">
                <a16:creationId xmlns:a16="http://schemas.microsoft.com/office/drawing/2014/main" id="{C2B187B5-37C3-62B0-0F53-D92A535C1501}"/>
              </a:ext>
            </a:extLst>
          </p:cNvPr>
          <p:cNvSpPr>
            <a:spLocks noGrp="1"/>
          </p:cNvSpPr>
          <p:nvPr>
            <p:ph type="body" sz="quarter" idx="32"/>
          </p:nvPr>
        </p:nvSpPr>
        <p:spPr/>
        <p:txBody>
          <a:bodyPr/>
          <a:lstStyle/>
          <a:p>
            <a:r>
              <a:rPr lang="en-US" dirty="0"/>
              <a:t>FY24 Grant contracts issued to awarded communities</a:t>
            </a:r>
          </a:p>
        </p:txBody>
      </p:sp>
    </p:spTree>
    <p:extLst>
      <p:ext uri="{BB962C8B-B14F-4D97-AF65-F5344CB8AC3E}">
        <p14:creationId xmlns:p14="http://schemas.microsoft.com/office/powerpoint/2010/main" val="4087136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38A05-3B2E-E2CF-2B63-E780E3D7CC2C}"/>
              </a:ext>
            </a:extLst>
          </p:cNvPr>
          <p:cNvSpPr>
            <a:spLocks noGrp="1"/>
          </p:cNvSpPr>
          <p:nvPr>
            <p:ph type="title"/>
          </p:nvPr>
        </p:nvSpPr>
        <p:spPr/>
        <p:txBody>
          <a:bodyPr/>
          <a:lstStyle/>
          <a:p>
            <a:r>
              <a:rPr lang="en-US"/>
              <a:t>Types of grants</a:t>
            </a:r>
          </a:p>
        </p:txBody>
      </p:sp>
      <p:sp>
        <p:nvSpPr>
          <p:cNvPr id="3" name="Text Placeholder 2">
            <a:extLst>
              <a:ext uri="{FF2B5EF4-FFF2-40B4-BE49-F238E27FC236}">
                <a16:creationId xmlns:a16="http://schemas.microsoft.com/office/drawing/2014/main" id="{6BC4087D-C7B5-DF1A-9D6B-CB73D8F856D0}"/>
              </a:ext>
            </a:extLst>
          </p:cNvPr>
          <p:cNvSpPr>
            <a:spLocks noGrp="1"/>
          </p:cNvSpPr>
          <p:nvPr>
            <p:ph type="body" idx="1"/>
          </p:nvPr>
        </p:nvSpPr>
        <p:spPr/>
        <p:txBody>
          <a:bodyPr/>
          <a:lstStyle/>
          <a:p>
            <a:r>
              <a:rPr lang="en-US"/>
              <a:t>Planning grants</a:t>
            </a:r>
          </a:p>
        </p:txBody>
      </p:sp>
      <p:sp>
        <p:nvSpPr>
          <p:cNvPr id="4" name="Content Placeholder 3">
            <a:extLst>
              <a:ext uri="{FF2B5EF4-FFF2-40B4-BE49-F238E27FC236}">
                <a16:creationId xmlns:a16="http://schemas.microsoft.com/office/drawing/2014/main" id="{0C3ECFD2-1087-E02B-4CFE-5E64BCDE4AA3}"/>
              </a:ext>
            </a:extLst>
          </p:cNvPr>
          <p:cNvSpPr>
            <a:spLocks noGrp="1"/>
          </p:cNvSpPr>
          <p:nvPr>
            <p:ph sz="half" idx="2"/>
          </p:nvPr>
        </p:nvSpPr>
        <p:spPr/>
        <p:txBody>
          <a:bodyPr/>
          <a:lstStyle/>
          <a:p>
            <a:r>
              <a:rPr lang="en-US"/>
              <a:t>These grants are for updating or creating a Self-Evaluation and/or Transition Plan as required under the Administrative Requirements of Title II of the ADA</a:t>
            </a:r>
          </a:p>
        </p:txBody>
      </p:sp>
      <p:sp>
        <p:nvSpPr>
          <p:cNvPr id="5" name="Text Placeholder 4">
            <a:extLst>
              <a:ext uri="{FF2B5EF4-FFF2-40B4-BE49-F238E27FC236}">
                <a16:creationId xmlns:a16="http://schemas.microsoft.com/office/drawing/2014/main" id="{D3987F0D-3BF2-E345-CDA6-34BFBFC2D942}"/>
              </a:ext>
            </a:extLst>
          </p:cNvPr>
          <p:cNvSpPr>
            <a:spLocks noGrp="1"/>
          </p:cNvSpPr>
          <p:nvPr>
            <p:ph type="body" idx="10"/>
          </p:nvPr>
        </p:nvSpPr>
        <p:spPr/>
        <p:txBody>
          <a:bodyPr/>
          <a:lstStyle/>
          <a:p>
            <a:r>
              <a:rPr lang="en-US"/>
              <a:t>Project grants</a:t>
            </a:r>
          </a:p>
        </p:txBody>
      </p:sp>
      <p:sp>
        <p:nvSpPr>
          <p:cNvPr id="6" name="Content Placeholder 5">
            <a:extLst>
              <a:ext uri="{FF2B5EF4-FFF2-40B4-BE49-F238E27FC236}">
                <a16:creationId xmlns:a16="http://schemas.microsoft.com/office/drawing/2014/main" id="{B434F604-8568-91DA-F624-8366F4FC93F1}"/>
              </a:ext>
            </a:extLst>
          </p:cNvPr>
          <p:cNvSpPr>
            <a:spLocks noGrp="1"/>
          </p:cNvSpPr>
          <p:nvPr>
            <p:ph sz="half" idx="13"/>
          </p:nvPr>
        </p:nvSpPr>
        <p:spPr/>
        <p:txBody>
          <a:bodyPr>
            <a:normAutofit/>
          </a:bodyPr>
          <a:lstStyle/>
          <a:p>
            <a:r>
              <a:rPr lang="en-US"/>
              <a:t>These grants are for removal of architectural or communication barriers or physical/communication access improvements</a:t>
            </a:r>
          </a:p>
          <a:p>
            <a:r>
              <a:rPr lang="en-US"/>
              <a:t>Only municipal properties or municipally owned facilities are eligible</a:t>
            </a:r>
          </a:p>
        </p:txBody>
      </p:sp>
    </p:spTree>
    <p:extLst>
      <p:ext uri="{BB962C8B-B14F-4D97-AF65-F5344CB8AC3E}">
        <p14:creationId xmlns:p14="http://schemas.microsoft.com/office/powerpoint/2010/main" val="2819352444"/>
      </p:ext>
    </p:extLst>
  </p:cSld>
  <p:clrMapOvr>
    <a:masterClrMapping/>
  </p:clrMapOvr>
</p:sld>
</file>

<file path=ppt/theme/theme1.xml><?xml version="1.0" encoding="utf-8"?>
<a:theme xmlns:a="http://schemas.openxmlformats.org/drawingml/2006/main" name="Theme1">
  <a:themeElements>
    <a:clrScheme name="Custom 14">
      <a:dk1>
        <a:sysClr val="windowText" lastClr="000000"/>
      </a:dk1>
      <a:lt1>
        <a:sysClr val="window" lastClr="FFFFFF"/>
      </a:lt1>
      <a:dk2>
        <a:srgbClr val="8AAAC7"/>
      </a:dk2>
      <a:lt2>
        <a:srgbClr val="388557"/>
      </a:lt2>
      <a:accent1>
        <a:srgbClr val="388557"/>
      </a:accent1>
      <a:accent2>
        <a:srgbClr val="680A1D"/>
      </a:accent2>
      <a:accent3>
        <a:srgbClr val="FFC000"/>
      </a:accent3>
      <a:accent4>
        <a:srgbClr val="FFC000"/>
      </a:accent4>
      <a:accent5>
        <a:srgbClr val="5B9BD5"/>
      </a:accent5>
      <a:accent6>
        <a:srgbClr val="70AD47"/>
      </a:accent6>
      <a:hlink>
        <a:srgbClr val="14558F"/>
      </a:hlink>
      <a:folHlink>
        <a:srgbClr val="70707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E94F81E0-CE8B-4540-B92A-C99BCE41FBA9}" vid="{0F9496B1-9A02-4ED2-8E3D-F25CDC8009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fbcbd3d-b0ac-4a27-a90b-5a8cc5af7b6a" xsi:nil="true"/>
    <lcf76f155ced4ddcb4097134ff3c332f xmlns="37e2494f-4c60-42bb-b138-373d8d62bafa">
      <Terms xmlns="http://schemas.microsoft.com/office/infopath/2007/PartnerControls"/>
    </lcf76f155ced4ddcb4097134ff3c332f>
    <MediaLengthInSeconds xmlns="37e2494f-4c60-42bb-b138-373d8d62bafa" xsi:nil="true"/>
    <SharedWithUsers xmlns="7fbcbd3d-b0ac-4a27-a90b-5a8cc5af7b6a">
      <UserInfo>
        <DisplayName>George, Evan (OHA)</DisplayName>
        <AccountId>41</AccountId>
        <AccountType/>
      </UserInfo>
      <UserInfo>
        <DisplayName>Melikechi, Lilia (OHA)</DisplayName>
        <AccountId>21</AccountId>
        <AccountType/>
      </UserInfo>
      <UserInfo>
        <DisplayName>Noonan, William M. (OHA)</DisplayName>
        <AccountId>770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00F91051FBCE949B93D265AE81361D4" ma:contentTypeVersion="16" ma:contentTypeDescription="Create a new document." ma:contentTypeScope="" ma:versionID="be1a9d473ecd7fddf5bf089998243d65">
  <xsd:schema xmlns:xsd="http://www.w3.org/2001/XMLSchema" xmlns:xs="http://www.w3.org/2001/XMLSchema" xmlns:p="http://schemas.microsoft.com/office/2006/metadata/properties" xmlns:ns2="37e2494f-4c60-42bb-b138-373d8d62bafa" xmlns:ns3="7fbcbd3d-b0ac-4a27-a90b-5a8cc5af7b6a" targetNamespace="http://schemas.microsoft.com/office/2006/metadata/properties" ma:root="true" ma:fieldsID="f04f107606770452962fbee35d3ee234" ns2:_="" ns3:_="">
    <xsd:import namespace="37e2494f-4c60-42bb-b138-373d8d62bafa"/>
    <xsd:import namespace="7fbcbd3d-b0ac-4a27-a90b-5a8cc5af7b6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e2494f-4c60-42bb-b138-373d8d62ba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fbcbd3d-b0ac-4a27-a90b-5a8cc5af7b6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0b4e46e-6590-4fd8-8db2-abce2714ebc5}" ma:internalName="TaxCatchAll" ma:showField="CatchAllData" ma:web="7fbcbd3d-b0ac-4a27-a90b-5a8cc5af7b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EC1AB0-9704-404D-B6D3-819D938AC55B}">
  <ds:schemaRefs>
    <ds:schemaRef ds:uri="16c05727-aa75-4e4a-9b5f-8a80a1165891"/>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fbcbd3d-b0ac-4a27-a90b-5a8cc5af7b6a"/>
    <ds:schemaRef ds:uri="37e2494f-4c60-42bb-b138-373d8d62bafa"/>
  </ds:schemaRefs>
</ds:datastoreItem>
</file>

<file path=customXml/itemProps2.xml><?xml version="1.0" encoding="utf-8"?>
<ds:datastoreItem xmlns:ds="http://schemas.openxmlformats.org/officeDocument/2006/customXml" ds:itemID="{1D20B6E4-879E-4E6C-BDE7-261540CD3765}">
  <ds:schemaRefs>
    <ds:schemaRef ds:uri="http://schemas.microsoft.com/sharepoint/v3/contenttype/forms"/>
  </ds:schemaRefs>
</ds:datastoreItem>
</file>

<file path=customXml/itemProps3.xml><?xml version="1.0" encoding="utf-8"?>
<ds:datastoreItem xmlns:ds="http://schemas.openxmlformats.org/officeDocument/2006/customXml" ds:itemID="{4BE28395-F059-41B2-B43B-88FFB4D8B1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e2494f-4c60-42bb-b138-373d8d62bafa"/>
    <ds:schemaRef ds:uri="7fbcbd3d-b0ac-4a27-a90b-5a8cc5af7b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 PPT Template</Template>
  <TotalTime>38</TotalTime>
  <Words>770</Words>
  <Application>Microsoft Office PowerPoint</Application>
  <PresentationFormat>Widescreen</PresentationFormat>
  <Paragraphs>117</Paragraphs>
  <Slides>27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Arial Black</vt:lpstr>
      <vt:lpstr>Calibri</vt:lpstr>
      <vt:lpstr>Wingdings</vt:lpstr>
      <vt:lpstr>Theme1</vt:lpstr>
      <vt:lpstr>Municipal  ADA Improvement Grant Program</vt:lpstr>
      <vt:lpstr>Massachusetts Office on Disability</vt:lpstr>
      <vt:lpstr>Agenda</vt:lpstr>
      <vt:lpstr>Overview</vt:lpstr>
      <vt:lpstr>What is the ADA Improvement Grant?</vt:lpstr>
      <vt:lpstr>Eligibility</vt:lpstr>
      <vt:lpstr>Program overview</vt:lpstr>
      <vt:lpstr>Important dates: FY25 grant 1 of 2</vt:lpstr>
      <vt:lpstr>Types of grants</vt:lpstr>
      <vt:lpstr>FY24 Grant metrics</vt:lpstr>
      <vt:lpstr>Planning grants</vt:lpstr>
      <vt:lpstr>Planning grants: Required documentation</vt:lpstr>
      <vt:lpstr>Resources:  Title II compliance</vt:lpstr>
      <vt:lpstr>Planning grant application</vt:lpstr>
      <vt:lpstr>Former planning grants</vt:lpstr>
      <vt:lpstr>Project grants</vt:lpstr>
      <vt:lpstr>Project grants: Required documentation</vt:lpstr>
      <vt:lpstr>Project grant application</vt:lpstr>
      <vt:lpstr>Former project grants</vt:lpstr>
      <vt:lpstr>Submission tips</vt:lpstr>
      <vt:lpstr>Tips to improve your score</vt:lpstr>
      <vt:lpstr>Top 3 tips to improve your score</vt:lpstr>
      <vt:lpstr>Community Compact Cabinet (CCC)</vt:lpstr>
      <vt:lpstr>Resources for  Commissions on Disability (CODs)</vt:lpstr>
      <vt:lpstr>Important dates: FY25 grant 2 of 2</vt:lpstr>
      <vt:lpstr>Contact MOD</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Municipal  ADA Improvement Grant Program</dc:title>
  <dc:creator>Melikechi, Lilia (OHA)</dc:creator>
  <cp:lastModifiedBy>Melikechi, Lilia (OHA)</cp:lastModifiedBy>
  <cp:revision>2</cp:revision>
  <dcterms:created xsi:type="dcterms:W3CDTF">2023-08-04T18:33:49Z</dcterms:created>
  <dcterms:modified xsi:type="dcterms:W3CDTF">2024-04-19T17:37:32Z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0x010100500F91051FBCE949B93D265AE81361D4</vt:lpwstr>
  </property>
  <property fmtid="{D5CDD505-2E9C-101B-9397-08002B2CF9AE}" pid="3" name="Order">
    <vt:lpwstr>462500.000000000</vt:lpwstr>
  </property>
  <property fmtid="{D5CDD505-2E9C-101B-9397-08002B2CF9AE}" pid="4" name="MediaServiceImageTags">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{"FileActivityType":"9","FileActivityTimeStamp":"2024-03-08T15:00:43.697Z","FileActivityUsersOnPage":[{"DisplayName":"Melikechi, Lilia (OHA)","Id":"lilia.melikechi@mass.gov"},{"DisplayName":"George, Evan (OHA)","Id":"evan.george@mass.gov"},{"DisplayName":"Melikechi, Lilia (OHA)","Id":"lilia.melikechi@mass.gov"}],"FileActivityNavigationId":null}</vt:lpwstr>
  </property>
  <property fmtid="{D5CDD505-2E9C-101B-9397-08002B2CF9AE}" pid="8" name="TriggerFlowInfo">
    <vt:lpwstr/>
  </property>
</Properties>
</file>