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1" r:id="rId2"/>
    <p:sldMasterId id="2147483673" r:id="rId3"/>
    <p:sldMasterId id="2147483696" r:id="rId4"/>
  </p:sldMasterIdLst>
  <p:notesMasterIdLst>
    <p:notesMasterId r:id="rId25"/>
  </p:notesMasterIdLst>
  <p:handoutMasterIdLst>
    <p:handoutMasterId r:id="rId26"/>
  </p:handoutMasterIdLst>
  <p:sldIdLst>
    <p:sldId id="375" r:id="rId5"/>
    <p:sldId id="2145706923" r:id="rId6"/>
    <p:sldId id="2145706916" r:id="rId7"/>
    <p:sldId id="2145706902" r:id="rId8"/>
    <p:sldId id="2145706900" r:id="rId9"/>
    <p:sldId id="2145706894" r:id="rId10"/>
    <p:sldId id="275" r:id="rId11"/>
    <p:sldId id="276" r:id="rId12"/>
    <p:sldId id="277" r:id="rId13"/>
    <p:sldId id="2145706890" r:id="rId14"/>
    <p:sldId id="2145706934" r:id="rId15"/>
    <p:sldId id="2145706892" r:id="rId16"/>
    <p:sldId id="2145706910" r:id="rId17"/>
    <p:sldId id="2145706911" r:id="rId18"/>
    <p:sldId id="2145706909" r:id="rId19"/>
    <p:sldId id="2145706932" r:id="rId20"/>
    <p:sldId id="2145706933" r:id="rId21"/>
    <p:sldId id="300" r:id="rId22"/>
    <p:sldId id="2145706885" r:id="rId23"/>
    <p:sldId id="2145706906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6BB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2" autoAdjust="0"/>
    <p:restoredTop sz="75479" autoAdjust="0"/>
  </p:normalViewPr>
  <p:slideViewPr>
    <p:cSldViewPr snapToGrid="0" snapToObjects="1">
      <p:cViewPr varScale="1">
        <p:scale>
          <a:sx n="52" d="100"/>
          <a:sy n="52" d="100"/>
        </p:scale>
        <p:origin x="91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452"/>
    </p:cViewPr>
  </p:sorterViewPr>
  <p:notesViewPr>
    <p:cSldViewPr snapToGrid="0" snapToObjects="1">
      <p:cViewPr varScale="1">
        <p:scale>
          <a:sx n="68" d="100"/>
          <a:sy n="68" d="100"/>
        </p:scale>
        <p:origin x="-330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EE6C5-4F47-4445-8BCE-B8BE9FB65D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8D0D6-5496-4D9E-81CA-3E43FBC8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so-SO" b="0" i="0" u="none" baseline="0" dirty="0"/>
              <a:t>Casriyeynta </a:t>
            </a:r>
            <a:r>
              <a:rPr lang="en-US" b="0" i="0" u="none" baseline="0" dirty="0" err="1"/>
              <a:t>muhiimka</a:t>
            </a:r>
            <a:r>
              <a:rPr lang="en-US" b="0" i="0" u="none" baseline="0" dirty="0"/>
              <a:t> ah </a:t>
            </a:r>
            <a:r>
              <a:rPr lang="so-SO" b="0" i="0" u="none" baseline="0" dirty="0"/>
              <a:t>laga soo bilaabo nooci la soo dhaafay (taariikhda </a:t>
            </a:r>
            <a:r>
              <a:rPr lang="en-US" b="0" i="0" u="none" baseline="0" dirty="0">
                <a:solidFill>
                  <a:srgbClr val="FF0000"/>
                </a:solidFill>
              </a:rPr>
              <a:t>1/6</a:t>
            </a:r>
            <a:r>
              <a:rPr lang="so-SO" b="0" i="0" u="none" baseline="0" dirty="0"/>
              <a:t>):</a:t>
            </a:r>
            <a:r>
              <a:rPr lang="en-US" sz="1200" u="sng" kern="1200" baseline="0" dirty="0">
                <a:solidFill>
                  <a:srgbClr val="92D050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800" b="0" i="0" u="none" baseline="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Macluumaadka</a:t>
            </a:r>
            <a:r>
              <a:rPr lang="en-US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cusboonaysiiyay</a:t>
            </a:r>
            <a:r>
              <a:rPr lang="en-US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US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saabsan</a:t>
            </a:r>
            <a:r>
              <a:rPr lang="en-US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ui</a:t>
            </a:r>
            <a:r>
              <a:rPr lang="en-US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qalmida</a:t>
            </a:r>
            <a:r>
              <a:rPr lang="en-US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xoojiyaha</a:t>
            </a:r>
            <a:r>
              <a:rPr lang="en-US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dadkaqaatay</a:t>
            </a:r>
            <a:r>
              <a:rPr lang="en-US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tallaalka</a:t>
            </a:r>
            <a:r>
              <a:rPr lang="en-US" sz="12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Moderna (</a:t>
            </a:r>
            <a:r>
              <a:rPr lang="en-US" sz="120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US" sz="1200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17)</a:t>
            </a:r>
            <a:endParaRPr lang="en-US" sz="12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54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Hadii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ilmahaagu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yeesho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xasaasiyad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aad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kadib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marka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laga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talaalo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COVID-19,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bixiyaha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ayaa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siin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kara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daryeel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hadlaya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adeegyada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caafimaad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degdega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ah,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loo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baahdo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baseline="0" dirty="0">
              <a:solidFill>
                <a:srgbClr val="0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Waydii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bixiyaha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daryeelka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caafimaad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ee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ilmahaaga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wixii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talo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ah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ee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isticmaalka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dawooyinka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kaar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jabiyayaasha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ah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ee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aan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ahayn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asbiriin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iyo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talaabooyinka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kale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ee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aad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qaadi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karto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kadib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marka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ilmahaaga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talaalo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Guud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ahaan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asbiriinta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laguma</a:t>
            </a:r>
            <a:r>
              <a:rPr lang="en-US" b="1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taliyo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loo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isticmaalo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caruurta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iyo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kurayga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yar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18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sano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jirka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Saarida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maro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qabaw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oo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qoyan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meesha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iska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muda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ayaa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dejin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karta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10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23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Inkasta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fursad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yar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in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keeni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karo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xasaasiyad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daran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timaadaa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dhawr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daqiiqo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ilaa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saacad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kadib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marka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qaato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200" baseline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Calaamadaha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xasaasiyada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waxaa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kamid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noqon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Neefsiga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adkaata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wajiga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iyo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cunaha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ah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Hiiraag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jidhka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Dawakhaad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iyo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wareeg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Hadii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ilmahaagu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xasaasiyad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bixiyihiisa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sheegi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inuu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joogo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waxoogaa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loola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xaaladiisa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8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Isha</a:t>
            </a:r>
            <a:r>
              <a:rPr lang="en-US" dirty="0"/>
              <a:t>:  https://www.cdc.gov/coronavirus/2019-ncov/vaccines/faq-children.html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5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Talaaladu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nidaamkeena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difaaca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dagaalamo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fayraska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gaarka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shaqeeyaan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nidaamka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difaaca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jidhka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dabiiciga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ilaaliyaan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xanuunka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u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sameeyaan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COVID-19 ma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dhax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galo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nukuleeska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unuga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meesha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jiro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DNA-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geenu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Tani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dhigan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tahay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aanu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marna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gelin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DNA-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geena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aanu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sina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badali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karin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Dhamaadka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nidaamka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jidhkeenu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ilaalinayaa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caabuqa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mustaqbalka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nidaamka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samaynta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antiboodhiga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weeye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inaga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ilaaliya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qaadno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caabuqa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hadii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fayrasku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jidhkeena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https://www.cdc.gov/coronavirus/2019-ncov/vaccines/facts.html)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3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0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Qoraalada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saabsan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Omicron (source:  https://www.cdc.gov/coronavirus/2019-ncov/variants/about-variants.html) </a:t>
            </a:r>
          </a:p>
          <a:p>
            <a:pPr marL="0" marR="0" lvl="0" inden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Cadaymaha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waxay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muujinayaan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dadka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wada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qaatay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talaalka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qaata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Omicron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ay u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gudbin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karaan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fayraska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dadka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Xaalada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degdega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ah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ee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dhawaan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jirtay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ee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nooca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Omicron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waxay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muujinaysaa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muhiimiyada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talaalka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iyo</a:t>
            </a:r>
            <a:r>
              <a:rPr lang="en-US" b="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xoojinta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7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Waxa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aad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dooran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kartaa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nooca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talaalka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xoojinta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ah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aad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doonayso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Dadka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qaar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ayaa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doona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noocii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ay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markii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hore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qaateen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dadka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qaar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kale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ayaa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doona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talaalka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xoojinta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kale.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Saamaynta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caafimaad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darada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talaalka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xoojinta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danbaysaa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waxay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lamid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tahay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talaalka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labaad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Waxa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weli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laguu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arki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karaa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inaad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qaadatay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talaalka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hadii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aanad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qaadan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talaalka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xoojinta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ah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41414"/>
                </a:solidFill>
                <a:effectLst/>
                <a:latin typeface="Noto Sans VF"/>
              </a:rPr>
              <a:t>Waxa</a:t>
            </a:r>
            <a:r>
              <a:rPr lang="en-US" b="0" i="0" baseline="0" dirty="0">
                <a:solidFill>
                  <a:srgbClr val="141414"/>
                </a:solidFill>
                <a:effectLst/>
                <a:latin typeface="Noto Sans VF"/>
              </a:rPr>
              <a:t> </a:t>
            </a:r>
            <a:r>
              <a:rPr lang="en-US" b="0" i="0" baseline="0" dirty="0" err="1">
                <a:solidFill>
                  <a:srgbClr val="141414"/>
                </a:solidFill>
                <a:effectLst/>
                <a:latin typeface="Noto Sans VF"/>
              </a:rPr>
              <a:t>aad</a:t>
            </a:r>
            <a:r>
              <a:rPr lang="en-US" b="0" i="0" baseline="0" dirty="0">
                <a:solidFill>
                  <a:srgbClr val="141414"/>
                </a:solidFill>
                <a:effectLst/>
                <a:latin typeface="Noto Sans VF"/>
              </a:rPr>
              <a:t> </a:t>
            </a:r>
            <a:r>
              <a:rPr lang="en-US" b="0" i="0" baseline="0" dirty="0" err="1">
                <a:solidFill>
                  <a:srgbClr val="141414"/>
                </a:solidFill>
                <a:effectLst/>
                <a:latin typeface="Noto Sans VF"/>
              </a:rPr>
              <a:t>isku</a:t>
            </a:r>
            <a:r>
              <a:rPr lang="en-US" b="0" i="0" baseline="0" dirty="0">
                <a:solidFill>
                  <a:srgbClr val="141414"/>
                </a:solidFill>
                <a:effectLst/>
                <a:latin typeface="Noto Sans VF"/>
              </a:rPr>
              <a:t> mar </a:t>
            </a:r>
            <a:r>
              <a:rPr lang="en-US" b="0" i="0" baseline="0" dirty="0" err="1">
                <a:solidFill>
                  <a:srgbClr val="141414"/>
                </a:solidFill>
                <a:effectLst/>
                <a:latin typeface="Noto Sans VF"/>
              </a:rPr>
              <a:t>ama</a:t>
            </a:r>
            <a:r>
              <a:rPr lang="en-US" b="0" i="0" baseline="0" dirty="0">
                <a:solidFill>
                  <a:srgbClr val="141414"/>
                </a:solidFill>
                <a:effectLst/>
                <a:latin typeface="Noto Sans VF"/>
              </a:rPr>
              <a:t> </a:t>
            </a:r>
            <a:r>
              <a:rPr lang="en-US" b="0" i="0" baseline="0" dirty="0" err="1">
                <a:solidFill>
                  <a:srgbClr val="141414"/>
                </a:solidFill>
                <a:effectLst/>
                <a:latin typeface="Noto Sans VF"/>
              </a:rPr>
              <a:t>wakhti</a:t>
            </a:r>
            <a:r>
              <a:rPr lang="en-US" b="0" i="0" baseline="0" dirty="0">
                <a:solidFill>
                  <a:srgbClr val="141414"/>
                </a:solidFill>
                <a:effectLst/>
                <a:latin typeface="Noto Sans VF"/>
              </a:rPr>
              <a:t> </a:t>
            </a:r>
            <a:r>
              <a:rPr lang="en-US" b="0" i="0" baseline="0" dirty="0" err="1">
                <a:solidFill>
                  <a:srgbClr val="141414"/>
                </a:solidFill>
                <a:effectLst/>
                <a:latin typeface="Noto Sans VF"/>
              </a:rPr>
              <a:t>isku</a:t>
            </a:r>
            <a:r>
              <a:rPr lang="en-US" b="0" i="0" baseline="0" dirty="0">
                <a:solidFill>
                  <a:srgbClr val="141414"/>
                </a:solidFill>
                <a:effectLst/>
                <a:latin typeface="Noto Sans VF"/>
              </a:rPr>
              <a:t> </a:t>
            </a:r>
            <a:r>
              <a:rPr lang="en-US" b="0" i="0" baseline="0" dirty="0" err="1">
                <a:solidFill>
                  <a:srgbClr val="141414"/>
                </a:solidFill>
                <a:effectLst/>
                <a:latin typeface="Noto Sans VF"/>
              </a:rPr>
              <a:t>dhaw</a:t>
            </a:r>
            <a:r>
              <a:rPr lang="en-US" b="0" i="0" baseline="0" dirty="0">
                <a:solidFill>
                  <a:srgbClr val="141414"/>
                </a:solidFill>
                <a:effectLst/>
                <a:latin typeface="Noto Sans VF"/>
              </a:rPr>
              <a:t> </a:t>
            </a:r>
            <a:r>
              <a:rPr lang="en-US" b="0" i="0" baseline="0" dirty="0" err="1">
                <a:solidFill>
                  <a:srgbClr val="141414"/>
                </a:solidFill>
                <a:effectLst/>
                <a:latin typeface="Noto Sans VF"/>
              </a:rPr>
              <a:t>wada</a:t>
            </a:r>
            <a:r>
              <a:rPr lang="en-US" b="0" i="0" baseline="0" dirty="0">
                <a:solidFill>
                  <a:srgbClr val="141414"/>
                </a:solidFill>
                <a:effectLst/>
                <a:latin typeface="Noto Sans VF"/>
              </a:rPr>
              <a:t> </a:t>
            </a:r>
            <a:r>
              <a:rPr lang="en-US" b="0" i="0" baseline="0" dirty="0" err="1">
                <a:solidFill>
                  <a:srgbClr val="141414"/>
                </a:solidFill>
                <a:effectLst/>
                <a:latin typeface="Noto Sans VF"/>
              </a:rPr>
              <a:t>qaadan</a:t>
            </a:r>
            <a:r>
              <a:rPr lang="en-US" b="0" i="0" baseline="0" dirty="0">
                <a:solidFill>
                  <a:srgbClr val="141414"/>
                </a:solidFill>
                <a:effectLst/>
                <a:latin typeface="Noto Sans VF"/>
              </a:rPr>
              <a:t> </a:t>
            </a:r>
            <a:r>
              <a:rPr lang="en-US" b="0" i="0" baseline="0" dirty="0" err="1">
                <a:solidFill>
                  <a:srgbClr val="141414"/>
                </a:solidFill>
                <a:effectLst/>
                <a:latin typeface="Noto Sans VF"/>
              </a:rPr>
              <a:t>kartaa</a:t>
            </a:r>
            <a:r>
              <a:rPr lang="en-US" b="0" i="0" baseline="0" dirty="0">
                <a:solidFill>
                  <a:srgbClr val="141414"/>
                </a:solidFill>
                <a:effectLst/>
                <a:latin typeface="Noto Sans VF"/>
              </a:rPr>
              <a:t> </a:t>
            </a:r>
            <a:r>
              <a:rPr lang="en-US" b="0" i="0" baseline="0" dirty="0" err="1">
                <a:solidFill>
                  <a:srgbClr val="141414"/>
                </a:solidFill>
                <a:effectLst/>
                <a:latin typeface="Noto Sans VF"/>
              </a:rPr>
              <a:t>talaalka</a:t>
            </a:r>
            <a:r>
              <a:rPr lang="en-US" b="0" i="0" baseline="0" dirty="0">
                <a:solidFill>
                  <a:srgbClr val="141414"/>
                </a:solidFill>
                <a:effectLst/>
                <a:latin typeface="Noto Sans VF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talaalo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kale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sida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hargabka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Uma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baahnid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aqoonsi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caymiska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caafimaadka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lagaagama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baahna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inaad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tusto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kaadhka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baseline="0" dirty="0" err="1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200" b="0" i="0" baseline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b="0" i="0" dirty="0">
                <a:solidFill>
                  <a:srgbClr val="141414"/>
                </a:solidFill>
                <a:effectLst/>
                <a:latin typeface="Noto Sans VF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Wixii</a:t>
            </a:r>
            <a:r>
              <a:rPr lang="en-US" baseline="0" dirty="0"/>
              <a:t> </a:t>
            </a:r>
            <a:r>
              <a:rPr lang="en-US" baseline="0" dirty="0" err="1"/>
              <a:t>jawaabaha</a:t>
            </a:r>
            <a:r>
              <a:rPr lang="en-US" baseline="0" dirty="0"/>
              <a:t> </a:t>
            </a:r>
            <a:r>
              <a:rPr lang="en-US" baseline="0" dirty="0" err="1"/>
              <a:t>su’aalaha</a:t>
            </a:r>
            <a:r>
              <a:rPr lang="en-US" baseline="0" dirty="0"/>
              <a:t> </a:t>
            </a:r>
            <a:r>
              <a:rPr lang="en-US" baseline="0" dirty="0" err="1"/>
              <a:t>caamka</a:t>
            </a:r>
            <a:r>
              <a:rPr lang="en-US" baseline="0" dirty="0"/>
              <a:t> ah </a:t>
            </a:r>
            <a:r>
              <a:rPr lang="en-US" baseline="0" dirty="0" err="1"/>
              <a:t>ee</a:t>
            </a:r>
            <a:r>
              <a:rPr lang="en-US" baseline="0" dirty="0"/>
              <a:t> la </a:t>
            </a:r>
            <a:r>
              <a:rPr lang="en-US" baseline="0" dirty="0" err="1"/>
              <a:t>iswaydiiyo</a:t>
            </a:r>
            <a:r>
              <a:rPr lang="en-US" baseline="0" dirty="0"/>
              <a:t> </a:t>
            </a:r>
            <a:r>
              <a:rPr lang="en-US" baseline="0" dirty="0" err="1"/>
              <a:t>ee</a:t>
            </a:r>
            <a:r>
              <a:rPr lang="en-US" baseline="0" dirty="0"/>
              <a:t> </a:t>
            </a:r>
            <a:r>
              <a:rPr lang="en-US" baseline="0" dirty="0" err="1"/>
              <a:t>ku</a:t>
            </a:r>
            <a:r>
              <a:rPr lang="en-US" baseline="0" dirty="0"/>
              <a:t> </a:t>
            </a:r>
            <a:r>
              <a:rPr lang="en-US" baseline="0" dirty="0" err="1"/>
              <a:t>saabsan</a:t>
            </a:r>
            <a:r>
              <a:rPr lang="en-US" baseline="0" dirty="0"/>
              <a:t> </a:t>
            </a:r>
            <a:r>
              <a:rPr lang="en-US" baseline="0" dirty="0" err="1"/>
              <a:t>talaalka</a:t>
            </a:r>
            <a:r>
              <a:rPr lang="en-US" baseline="0" dirty="0"/>
              <a:t> </a:t>
            </a:r>
            <a:r>
              <a:rPr lang="en-US" baseline="0" dirty="0" err="1"/>
              <a:t>xoojinta</a:t>
            </a:r>
            <a:r>
              <a:rPr lang="en-US" baseline="0" dirty="0"/>
              <a:t> ah, </a:t>
            </a:r>
            <a:r>
              <a:rPr lang="en-US" baseline="0" dirty="0" err="1"/>
              <a:t>booqo</a:t>
            </a:r>
            <a:r>
              <a:rPr lang="en-US" dirty="0"/>
              <a:t>: </a:t>
            </a:r>
            <a:r>
              <a:rPr lang="en-US" b="1" dirty="0"/>
              <a:t>https://www.mass.gov/info-details/covid-19-booster-frequently-asked-questions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8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Qaabkani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khuseeyaa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xoojinta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kale.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Khadka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Khayraadka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Jadwalku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haysan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luuqadood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Waakiilada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balanta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websaytyada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shacabka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Saacadaha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shaqeeyaan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Isniin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Khamiis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8:30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subaxnimo</a:t>
            </a:r>
            <a:r>
              <a:rPr lang="en-US" sz="12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a typeface="Calibri" panose="020F0502020204030204" pitchFamily="34" charset="0"/>
                <a:cs typeface="Times New Roman" panose="02020603050405020304" pitchFamily="18" charset="0"/>
              </a:rPr>
              <a:t>ilaa</a:t>
            </a:r>
            <a:r>
              <a:rPr lang="en-US" sz="12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 8:00 </a:t>
            </a:r>
            <a:r>
              <a:rPr lang="en-US" sz="1200" baseline="0" dirty="0" err="1">
                <a:ea typeface="Calibri" panose="020F0502020204030204" pitchFamily="34" charset="0"/>
                <a:cs typeface="Times New Roman" panose="02020603050405020304" pitchFamily="18" charset="0"/>
              </a:rPr>
              <a:t>habeenimo</a:t>
            </a:r>
            <a:endParaRPr lang="en-US" sz="1200" baseline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Tx/>
              <a:buChar char="-"/>
            </a:pPr>
            <a:r>
              <a:rPr lang="en-US" sz="1200" baseline="0" dirty="0" err="1">
                <a:ea typeface="Calibri" panose="020F0502020204030204" pitchFamily="34" charset="0"/>
                <a:cs typeface="Times New Roman" panose="02020603050405020304" pitchFamily="18" charset="0"/>
              </a:rPr>
              <a:t>Jimce</a:t>
            </a:r>
            <a:r>
              <a:rPr lang="en-US" sz="12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baseline="0" dirty="0" err="1">
                <a:ea typeface="Calibri" panose="020F0502020204030204" pitchFamily="34" charset="0"/>
                <a:cs typeface="Times New Roman" panose="02020603050405020304" pitchFamily="18" charset="0"/>
              </a:rPr>
              <a:t>Axad</a:t>
            </a:r>
            <a:r>
              <a:rPr lang="en-US" sz="12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 8:30 </a:t>
            </a:r>
            <a:r>
              <a:rPr lang="en-US" sz="1200" baseline="0" dirty="0" err="1">
                <a:ea typeface="Calibri" panose="020F0502020204030204" pitchFamily="34" charset="0"/>
                <a:cs typeface="Times New Roman" panose="02020603050405020304" pitchFamily="18" charset="0"/>
              </a:rPr>
              <a:t>subaxnimo</a:t>
            </a:r>
            <a:r>
              <a:rPr lang="en-US" sz="12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>
                <a:ea typeface="Calibri" panose="020F0502020204030204" pitchFamily="34" charset="0"/>
                <a:cs typeface="Times New Roman" panose="02020603050405020304" pitchFamily="18" charset="0"/>
              </a:rPr>
              <a:t>ilaa</a:t>
            </a:r>
            <a:r>
              <a:rPr lang="en-US" sz="12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 5:00 </a:t>
            </a:r>
            <a:r>
              <a:rPr lang="en-US" sz="1200" baseline="0" dirty="0" err="1">
                <a:ea typeface="Calibri" panose="020F0502020204030204" pitchFamily="34" charset="0"/>
                <a:cs typeface="Times New Roman" panose="02020603050405020304" pitchFamily="18" charset="0"/>
              </a:rPr>
              <a:t>galabnimo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A723-8E7C-466C-9B48-1A29138547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98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Caymiska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caafimadka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ay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jiran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Medicare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Medicaid)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bixiyaan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kharashka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bixinta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Usoo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qaado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kaadhkaaga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caymiska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leedahay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Shirkadaada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caymiska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ayaa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lagu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dalici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doonaa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adiga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kharash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lagaama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qaadayo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Bixiyayaasha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daryeelka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caafimaadka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sidoo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kale ay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heli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karaan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lacagta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dawlada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federalka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ay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siiyeen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soo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galaytiga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waraaqaha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haysan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5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0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Isha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: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en-US" dirty="0"/>
              <a:t>https://www.cdc.gov/vaccines/hcp/conversations/understanding-vacc-work.html </a:t>
            </a:r>
          </a:p>
          <a:p>
            <a:endParaRPr lang="en-US" dirty="0"/>
          </a:p>
          <a:p>
            <a:r>
              <a:rPr lang="en-US" dirty="0"/>
              <a:t>https://www.cdc.gov/vaccines/vpd/vpd-vac-basics.html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Isha: </a:t>
            </a:r>
            <a:r>
              <a:rPr lang="en-US" dirty="0"/>
              <a:t>https://www.cdc.gov/coronavirus/2019-ncov/vaccines/recommendations/children-teens.html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6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Pfizer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loo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ogolaaday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jirka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wixii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ka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wayn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buuxda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loogu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ansixiyay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jirka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wixii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ka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wayn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u="none" dirty="0">
              <a:solidFill>
                <a:srgbClr val="0080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u="none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Maxay</a:t>
            </a:r>
            <a:r>
              <a:rPr lang="en-US" sz="1800" b="1" u="none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u="none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</a:t>
            </a:r>
            <a:r>
              <a:rPr lang="en-US" sz="1800" b="1" u="none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u="none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dhigan</a:t>
            </a:r>
            <a:r>
              <a:rPr lang="en-US" sz="1800" b="1" u="none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u="none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tahay</a:t>
            </a:r>
            <a:r>
              <a:rPr lang="en-US" sz="1800" b="1" u="none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1800" b="1" u="none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talaalka</a:t>
            </a:r>
            <a:r>
              <a:rPr lang="en-US" sz="1800" b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COVID-19 </a:t>
            </a:r>
            <a:r>
              <a:rPr lang="en-US" sz="1800" b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</a:t>
            </a:r>
            <a:r>
              <a:rPr lang="en-US" sz="1800" b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Pfizer ay </a:t>
            </a:r>
            <a:r>
              <a:rPr lang="en-US" sz="1800" b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ansixisay</a:t>
            </a:r>
            <a:r>
              <a:rPr lang="en-US" sz="1800" b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FDA?</a:t>
            </a:r>
            <a:r>
              <a:rPr lang="en-US" sz="1800" u="none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u="non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8/23/21, FDA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ansixisay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talaalkii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kowaad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COVID-19.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loo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yaqaanay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Pfizer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waxaana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loo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suuqgayn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doonaa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Comirnaty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-mir’-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-tee),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waxaanu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kahor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tagi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doonaa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jirka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wixii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wayn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Comirnaty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weeye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talaalkii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Pfizer.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Pfizer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sidoo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kale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weli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jiraa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ogolaanshaha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isticmaalka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xaalada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degdeg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(EUA)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jirka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ilaa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jirka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sadexaad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qaar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di9faaca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jidhkoodu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hooseeyo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eego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EUA,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ansixiinta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FDA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baahan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tahay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macluumaad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badan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amaanka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ah,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saarida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oolnimada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dheer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wakhti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waxaana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kamid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macluumaadka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nolosha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caadiga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Ansixinta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buuxda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FDA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dhigan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tahay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iminka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Comirnaty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leeyahay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ansixin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lamid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talaalada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kale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joogtada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loogu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isticmaalo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Maraykanka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joonista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jadeecada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hablo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baasta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dabayshyada</a:t>
            </a:r>
            <a:r>
              <a:rPr lang="en-US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COVID19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Pfizer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weeye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talaalkii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kowaad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heley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ogolaanshaha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xaalada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degdega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ah,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taasina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sababta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keentey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inuu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noqdo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kii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ugu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horeeyay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macluumaad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filan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loo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ansixiyo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buuxda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Tani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waxba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sheegeyso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amaanka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oolnimada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Johnson &amp; Johnson.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b="1" dirty="0"/>
              <a:t>Waa </a:t>
            </a:r>
            <a:r>
              <a:rPr lang="en-US" b="1" dirty="0" err="1"/>
              <a:t>maxay</a:t>
            </a:r>
            <a:r>
              <a:rPr lang="en-US" b="1" baseline="0" dirty="0"/>
              <a:t> </a:t>
            </a:r>
            <a:r>
              <a:rPr lang="en-US" b="1" baseline="0" dirty="0" err="1"/>
              <a:t>Ogolaanshaha</a:t>
            </a:r>
            <a:r>
              <a:rPr lang="en-US" b="1" baseline="0" dirty="0"/>
              <a:t> </a:t>
            </a:r>
            <a:r>
              <a:rPr lang="en-US" b="1" baseline="0" dirty="0" err="1"/>
              <a:t>Isticmaalka</a:t>
            </a:r>
            <a:r>
              <a:rPr lang="en-US" b="1" baseline="0" dirty="0"/>
              <a:t> </a:t>
            </a:r>
            <a:r>
              <a:rPr lang="en-US" b="1" baseline="0" dirty="0" err="1"/>
              <a:t>Xaalada</a:t>
            </a:r>
            <a:r>
              <a:rPr lang="en-US" b="1" baseline="0" dirty="0"/>
              <a:t> </a:t>
            </a:r>
            <a:r>
              <a:rPr lang="en-US" b="1" baseline="0" dirty="0" err="1"/>
              <a:t>Degdega</a:t>
            </a:r>
            <a:r>
              <a:rPr lang="en-US" b="1" baseline="0" dirty="0"/>
              <a:t> ah (EUA)?</a:t>
            </a:r>
            <a:endParaRPr lang="en-US" b="1" dirty="0"/>
          </a:p>
          <a:p>
            <a:r>
              <a:rPr lang="en-US" dirty="0"/>
              <a:t>FDA-da </a:t>
            </a:r>
            <a:r>
              <a:rPr lang="en-US" dirty="0" err="1"/>
              <a:t>Maraykanka</a:t>
            </a:r>
            <a:r>
              <a:rPr lang="en-US" dirty="0"/>
              <a:t> </a:t>
            </a:r>
            <a:r>
              <a:rPr lang="en-US" dirty="0" err="1"/>
              <a:t>waxa</a:t>
            </a:r>
            <a:r>
              <a:rPr lang="en-US" dirty="0"/>
              <a:t> ay u </a:t>
            </a:r>
            <a:r>
              <a:rPr lang="en-US" dirty="0" err="1"/>
              <a:t>ogolaatay</a:t>
            </a:r>
            <a:r>
              <a:rPr lang="en-US" dirty="0"/>
              <a:t> </a:t>
            </a:r>
            <a:r>
              <a:rPr lang="en-US" dirty="0" err="1"/>
              <a:t>talaalada</a:t>
            </a:r>
            <a:r>
              <a:rPr lang="en-US" dirty="0"/>
              <a:t> COVID-19</a:t>
            </a:r>
            <a:r>
              <a:rPr lang="en-US" baseline="0" dirty="0"/>
              <a:t> </a:t>
            </a:r>
            <a:r>
              <a:rPr lang="en-US" baseline="0" dirty="0" err="1"/>
              <a:t>ee</a:t>
            </a:r>
            <a:r>
              <a:rPr lang="en-US" baseline="0" dirty="0"/>
              <a:t> </a:t>
            </a:r>
            <a:r>
              <a:rPr lang="en-US" dirty="0"/>
              <a:t>Pfizer, </a:t>
            </a:r>
            <a:r>
              <a:rPr lang="en-US" dirty="0" err="1"/>
              <a:t>Moderna</a:t>
            </a:r>
            <a:r>
              <a:rPr lang="en-US" dirty="0"/>
              <a:t>, </a:t>
            </a:r>
            <a:r>
              <a:rPr lang="en-US" dirty="0" err="1"/>
              <a:t>iyo</a:t>
            </a:r>
            <a:r>
              <a:rPr lang="en-US" dirty="0"/>
              <a:t> Janssen COVID-19 in loo </a:t>
            </a:r>
            <a:r>
              <a:rPr lang="en-US" dirty="0" err="1"/>
              <a:t>isticmaalo</a:t>
            </a:r>
            <a:r>
              <a:rPr lang="en-US" baseline="0" dirty="0"/>
              <a:t> </a:t>
            </a:r>
            <a:r>
              <a:rPr lang="en-US" baseline="0" dirty="0" err="1"/>
              <a:t>xaalada</a:t>
            </a:r>
            <a:r>
              <a:rPr lang="en-US" baseline="0" dirty="0"/>
              <a:t> </a:t>
            </a:r>
            <a:r>
              <a:rPr lang="en-US" baseline="0" dirty="0" err="1"/>
              <a:t>degdeg</a:t>
            </a:r>
            <a:r>
              <a:rPr lang="en-US" baseline="0" dirty="0"/>
              <a:t> ah </a:t>
            </a:r>
            <a:r>
              <a:rPr lang="en-US" baseline="0" dirty="0" err="1"/>
              <a:t>oo</a:t>
            </a:r>
            <a:r>
              <a:rPr lang="en-US" baseline="0" dirty="0"/>
              <a:t> loo </a:t>
            </a:r>
            <a:r>
              <a:rPr lang="en-US" baseline="0" dirty="0" err="1"/>
              <a:t>yaqaan</a:t>
            </a:r>
            <a:r>
              <a:rPr lang="en-US" baseline="0" dirty="0"/>
              <a:t> EUA. EUA </a:t>
            </a:r>
            <a:r>
              <a:rPr lang="en-US" baseline="0" dirty="0" err="1"/>
              <a:t>waxaa</a:t>
            </a:r>
            <a:r>
              <a:rPr lang="en-US" baseline="0" dirty="0"/>
              <a:t> </a:t>
            </a:r>
            <a:r>
              <a:rPr lang="en-US" baseline="0" dirty="0" err="1"/>
              <a:t>taageera</a:t>
            </a:r>
            <a:r>
              <a:rPr lang="en-US" baseline="0" dirty="0"/>
              <a:t> </a:t>
            </a:r>
            <a:r>
              <a:rPr lang="en-US" baseline="0" dirty="0" err="1"/>
              <a:t>Wasaarada</a:t>
            </a:r>
            <a:r>
              <a:rPr lang="en-US" baseline="0" dirty="0"/>
              <a:t> </a:t>
            </a:r>
            <a:r>
              <a:rPr lang="en-US" baseline="0" dirty="0" err="1"/>
              <a:t>Caafimaadka</a:t>
            </a:r>
            <a:r>
              <a:rPr lang="en-US" baseline="0" dirty="0"/>
              <a:t> </a:t>
            </a:r>
            <a:r>
              <a:rPr lang="en-US" baseline="0" dirty="0" err="1"/>
              <a:t>iyo</a:t>
            </a:r>
            <a:r>
              <a:rPr lang="en-US" baseline="0" dirty="0"/>
              <a:t> </a:t>
            </a:r>
            <a:r>
              <a:rPr lang="en-US" baseline="0" dirty="0" err="1"/>
              <a:t>Adeegyada</a:t>
            </a:r>
            <a:r>
              <a:rPr lang="en-US" baseline="0" dirty="0"/>
              <a:t> </a:t>
            </a:r>
            <a:r>
              <a:rPr lang="en-US" baseline="0" dirty="0" err="1"/>
              <a:t>Bilaa</a:t>
            </a:r>
            <a:r>
              <a:rPr lang="en-US" baseline="0" dirty="0"/>
              <a:t> </a:t>
            </a:r>
            <a:r>
              <a:rPr lang="en-US" baseline="0" dirty="0" err="1"/>
              <a:t>Aadankla</a:t>
            </a:r>
            <a:r>
              <a:rPr lang="en-US" baseline="0" dirty="0"/>
              <a:t> (HHS) </a:t>
            </a:r>
            <a:r>
              <a:rPr lang="en-US" baseline="0" dirty="0" err="1"/>
              <a:t>oo</a:t>
            </a:r>
            <a:r>
              <a:rPr lang="en-US" baseline="0" dirty="0"/>
              <a:t> </a:t>
            </a:r>
            <a:r>
              <a:rPr lang="en-US" baseline="0" dirty="0" err="1"/>
              <a:t>ku</a:t>
            </a:r>
            <a:r>
              <a:rPr lang="en-US" baseline="0" dirty="0"/>
              <a:t> </a:t>
            </a:r>
            <a:r>
              <a:rPr lang="en-US" baseline="0" dirty="0" err="1"/>
              <a:t>bayaamiyay</a:t>
            </a:r>
            <a:r>
              <a:rPr lang="en-US" baseline="0" dirty="0"/>
              <a:t> in </a:t>
            </a:r>
            <a:r>
              <a:rPr lang="en-US" baseline="0" dirty="0" err="1"/>
              <a:t>xaalada</a:t>
            </a:r>
            <a:r>
              <a:rPr lang="en-US" baseline="0" dirty="0"/>
              <a:t> </a:t>
            </a:r>
            <a:r>
              <a:rPr lang="en-US" baseline="0" dirty="0" err="1"/>
              <a:t>jirtaa</a:t>
            </a:r>
            <a:r>
              <a:rPr lang="en-US" baseline="0" dirty="0"/>
              <a:t> ay </a:t>
            </a:r>
            <a:r>
              <a:rPr lang="en-US" baseline="0" dirty="0" err="1"/>
              <a:t>cudurdaar</a:t>
            </a:r>
            <a:r>
              <a:rPr lang="en-US" baseline="0" dirty="0"/>
              <a:t> u </a:t>
            </a:r>
            <a:r>
              <a:rPr lang="en-US" baseline="0" dirty="0" err="1"/>
              <a:t>noqonayso</a:t>
            </a:r>
            <a:r>
              <a:rPr lang="en-US" baseline="0" dirty="0"/>
              <a:t> </a:t>
            </a:r>
            <a:r>
              <a:rPr lang="en-US" baseline="0" dirty="0" err="1"/>
              <a:t>isticmaalka</a:t>
            </a:r>
            <a:r>
              <a:rPr lang="en-US" baseline="0" dirty="0"/>
              <a:t> </a:t>
            </a:r>
            <a:r>
              <a:rPr lang="en-US" baseline="0" dirty="0" err="1"/>
              <a:t>xaalada</a:t>
            </a:r>
            <a:r>
              <a:rPr lang="en-US" baseline="0" dirty="0"/>
              <a:t> </a:t>
            </a:r>
            <a:r>
              <a:rPr lang="en-US" baseline="0" dirty="0" err="1"/>
              <a:t>degdega</a:t>
            </a:r>
            <a:r>
              <a:rPr lang="en-US" baseline="0" dirty="0"/>
              <a:t> ah </a:t>
            </a:r>
            <a:r>
              <a:rPr lang="en-US" baseline="0" dirty="0" err="1"/>
              <a:t>ee</a:t>
            </a:r>
            <a:r>
              <a:rPr lang="en-US" baseline="0" dirty="0"/>
              <a:t> </a:t>
            </a:r>
            <a:r>
              <a:rPr lang="en-US" baseline="0" dirty="0" err="1"/>
              <a:t>dawo</a:t>
            </a:r>
            <a:r>
              <a:rPr lang="en-US" baseline="0" dirty="0"/>
              <a:t> </a:t>
            </a:r>
            <a:r>
              <a:rPr lang="en-US" baseline="0" dirty="0" err="1"/>
              <a:t>inta</a:t>
            </a:r>
            <a:r>
              <a:rPr lang="en-US" baseline="0" dirty="0"/>
              <a:t> </a:t>
            </a:r>
            <a:r>
              <a:rPr lang="en-US" baseline="0" dirty="0" err="1"/>
              <a:t>lagu</a:t>
            </a:r>
            <a:r>
              <a:rPr lang="en-US" baseline="0" dirty="0"/>
              <a:t> </a:t>
            </a:r>
            <a:r>
              <a:rPr lang="en-US" baseline="0" dirty="0" err="1"/>
              <a:t>jiro</a:t>
            </a:r>
            <a:r>
              <a:rPr lang="en-US" baseline="0" dirty="0"/>
              <a:t> </a:t>
            </a:r>
            <a:r>
              <a:rPr lang="en-US" baseline="0" dirty="0" err="1"/>
              <a:t>safmarka</a:t>
            </a:r>
            <a:r>
              <a:rPr lang="en-US" baseline="0" dirty="0"/>
              <a:t> COVID-19</a:t>
            </a:r>
            <a:r>
              <a:rPr lang="en-US" dirty="0"/>
              <a:t>.</a:t>
            </a:r>
          </a:p>
          <a:p>
            <a:r>
              <a:rPr lang="en-US" dirty="0"/>
              <a:t>FDA</a:t>
            </a:r>
            <a:r>
              <a:rPr lang="en-US" baseline="0" dirty="0"/>
              <a:t> </a:t>
            </a:r>
            <a:r>
              <a:rPr lang="en-US" baseline="0" dirty="0" err="1"/>
              <a:t>waxay</a:t>
            </a:r>
            <a:r>
              <a:rPr lang="en-US" baseline="0" dirty="0"/>
              <a:t> </a:t>
            </a:r>
            <a:r>
              <a:rPr lang="en-US" baseline="0" dirty="0" err="1"/>
              <a:t>soo</a:t>
            </a:r>
            <a:r>
              <a:rPr lang="en-US" baseline="0" dirty="0"/>
              <a:t> </a:t>
            </a:r>
            <a:r>
              <a:rPr lang="en-US" baseline="0" dirty="0" err="1"/>
              <a:t>saari</a:t>
            </a:r>
            <a:r>
              <a:rPr lang="en-US" baseline="0" dirty="0"/>
              <a:t> </a:t>
            </a:r>
            <a:r>
              <a:rPr lang="en-US" baseline="0" dirty="0" err="1"/>
              <a:t>kartaa</a:t>
            </a:r>
            <a:r>
              <a:rPr lang="en-US" baseline="0" dirty="0"/>
              <a:t> EUA </a:t>
            </a:r>
            <a:r>
              <a:rPr lang="en-US" baseline="0" dirty="0" err="1"/>
              <a:t>xaaladaha</a:t>
            </a:r>
            <a:r>
              <a:rPr lang="en-US" baseline="0" dirty="0"/>
              <a:t> </a:t>
            </a:r>
            <a:r>
              <a:rPr lang="en-US" baseline="0" dirty="0" err="1"/>
              <a:t>qaar</a:t>
            </a:r>
            <a:r>
              <a:rPr lang="en-US" baseline="0" dirty="0"/>
              <a:t> </a:t>
            </a:r>
            <a:r>
              <a:rPr lang="en-US" baseline="0" dirty="0" err="1"/>
              <a:t>buuxiya</a:t>
            </a:r>
            <a:r>
              <a:rPr lang="en-US" baseline="0" dirty="0"/>
              <a:t> </a:t>
            </a:r>
            <a:r>
              <a:rPr lang="en-US" baseline="0" dirty="0" err="1"/>
              <a:t>shuruudaha</a:t>
            </a:r>
            <a:r>
              <a:rPr lang="en-US" baseline="0" dirty="0"/>
              <a:t> </a:t>
            </a:r>
            <a:r>
              <a:rPr lang="en-US" baseline="0" dirty="0" err="1"/>
              <a:t>qaar</a:t>
            </a:r>
            <a:r>
              <a:rPr lang="en-US" baseline="0" dirty="0"/>
              <a:t>, </a:t>
            </a:r>
            <a:r>
              <a:rPr lang="en-US" baseline="0" dirty="0" err="1"/>
              <a:t>taas</a:t>
            </a:r>
            <a:r>
              <a:rPr lang="en-US" baseline="0" dirty="0"/>
              <a:t> </a:t>
            </a:r>
            <a:r>
              <a:rPr lang="en-US" baseline="0" dirty="0" err="1"/>
              <a:t>oo</a:t>
            </a:r>
            <a:r>
              <a:rPr lang="en-US" baseline="0" dirty="0"/>
              <a:t> ay </a:t>
            </a:r>
            <a:r>
              <a:rPr lang="en-US" baseline="0" dirty="0" err="1"/>
              <a:t>kamid</a:t>
            </a:r>
            <a:r>
              <a:rPr lang="en-US" baseline="0" dirty="0"/>
              <a:t> </a:t>
            </a:r>
            <a:r>
              <a:rPr lang="en-US" baseline="0" dirty="0" err="1"/>
              <a:t>tahay</a:t>
            </a:r>
            <a:r>
              <a:rPr lang="en-US" baseline="0" dirty="0"/>
              <a:t> </a:t>
            </a:r>
            <a:r>
              <a:rPr lang="en-US" baseline="0" dirty="0" err="1"/>
              <a:t>inayna</a:t>
            </a:r>
            <a:r>
              <a:rPr lang="en-US" baseline="0" dirty="0"/>
              <a:t> </a:t>
            </a:r>
            <a:r>
              <a:rPr lang="en-US" baseline="0" dirty="0" err="1"/>
              <a:t>jirin</a:t>
            </a:r>
            <a:r>
              <a:rPr lang="en-US" baseline="0" dirty="0"/>
              <a:t> wax kale </a:t>
            </a:r>
            <a:r>
              <a:rPr lang="en-US" baseline="0" dirty="0" err="1"/>
              <a:t>oo</a:t>
            </a:r>
            <a:r>
              <a:rPr lang="en-US" baseline="0" dirty="0"/>
              <a:t> la </a:t>
            </a:r>
            <a:r>
              <a:rPr lang="en-US" baseline="0" dirty="0" err="1"/>
              <a:t>qaadan</a:t>
            </a:r>
            <a:r>
              <a:rPr lang="en-US" baseline="0" dirty="0"/>
              <a:t> </a:t>
            </a:r>
            <a:r>
              <a:rPr lang="en-US" baseline="0" dirty="0" err="1"/>
              <a:t>karo</a:t>
            </a:r>
            <a:r>
              <a:rPr lang="en-US" baseline="0" dirty="0"/>
              <a:t>, la </a:t>
            </a:r>
            <a:r>
              <a:rPr lang="en-US" baseline="0" dirty="0" err="1"/>
              <a:t>ansixiyay</a:t>
            </a:r>
            <a:r>
              <a:rPr lang="en-US" baseline="0" dirty="0"/>
              <a:t> </a:t>
            </a:r>
            <a:r>
              <a:rPr lang="en-US" baseline="0" dirty="0" err="1"/>
              <a:t>ama</a:t>
            </a:r>
            <a:r>
              <a:rPr lang="en-US" baseline="0" dirty="0"/>
              <a:t> la </a:t>
            </a:r>
            <a:r>
              <a:rPr lang="en-US" baseline="0" dirty="0" err="1"/>
              <a:t>heli</a:t>
            </a:r>
            <a:r>
              <a:rPr lang="en-US" baseline="0" dirty="0"/>
              <a:t> </a:t>
            </a:r>
            <a:r>
              <a:rPr lang="en-US" baseline="0" dirty="0" err="1"/>
              <a:t>karo</a:t>
            </a:r>
            <a:r>
              <a:rPr lang="en-US" baseline="0" dirty="0"/>
              <a:t>. FDA </a:t>
            </a:r>
            <a:r>
              <a:rPr lang="en-US" baseline="0" dirty="0" err="1"/>
              <a:t>waxay</a:t>
            </a:r>
            <a:r>
              <a:rPr lang="en-US" baseline="0" dirty="0"/>
              <a:t> </a:t>
            </a:r>
            <a:r>
              <a:rPr lang="en-US" baseline="0" dirty="0" err="1"/>
              <a:t>sidoo</a:t>
            </a:r>
            <a:r>
              <a:rPr lang="en-US" baseline="0" dirty="0"/>
              <a:t> kale </a:t>
            </a:r>
            <a:r>
              <a:rPr lang="en-US" baseline="0" dirty="0" err="1"/>
              <a:t>go’aamisaa</a:t>
            </a:r>
            <a:r>
              <a:rPr lang="en-US" baseline="0" dirty="0"/>
              <a:t> in </a:t>
            </a:r>
            <a:r>
              <a:rPr lang="en-US" baseline="0" dirty="0" err="1"/>
              <a:t>macluumaadka</a:t>
            </a:r>
            <a:r>
              <a:rPr lang="en-US" baseline="0" dirty="0"/>
              <a:t> </a:t>
            </a:r>
            <a:r>
              <a:rPr lang="en-US" baseline="0" dirty="0" err="1"/>
              <a:t>sayniska</a:t>
            </a:r>
            <a:r>
              <a:rPr lang="en-US" baseline="0" dirty="0"/>
              <a:t> </a:t>
            </a:r>
            <a:r>
              <a:rPr lang="en-US" baseline="0" dirty="0" err="1"/>
              <a:t>ee</a:t>
            </a:r>
            <a:r>
              <a:rPr lang="en-US" baseline="0" dirty="0"/>
              <a:t> la </a:t>
            </a:r>
            <a:r>
              <a:rPr lang="en-US" baseline="0" dirty="0" err="1"/>
              <a:t>heli</a:t>
            </a:r>
            <a:r>
              <a:rPr lang="en-US" baseline="0" dirty="0"/>
              <a:t> </a:t>
            </a:r>
            <a:r>
              <a:rPr lang="en-US" baseline="0" dirty="0" err="1"/>
              <a:t>karo</a:t>
            </a:r>
            <a:r>
              <a:rPr lang="en-US" baseline="0" dirty="0"/>
              <a:t> </a:t>
            </a:r>
            <a:r>
              <a:rPr lang="en-US" baseline="0" dirty="0" err="1"/>
              <a:t>uu</a:t>
            </a:r>
            <a:r>
              <a:rPr lang="en-US" baseline="0" dirty="0"/>
              <a:t> </a:t>
            </a:r>
            <a:r>
              <a:rPr lang="en-US" baseline="0" dirty="0" err="1"/>
              <a:t>muujinayo</a:t>
            </a:r>
            <a:r>
              <a:rPr lang="en-US" baseline="0" dirty="0"/>
              <a:t> i</a:t>
            </a:r>
            <a:r>
              <a:rPr lang="en-US" dirty="0"/>
              <a:t>n </a:t>
            </a:r>
            <a:r>
              <a:rPr lang="en-US" dirty="0" err="1"/>
              <a:t>shaygu</a:t>
            </a:r>
            <a:r>
              <a:rPr lang="en-US" dirty="0"/>
              <a:t> </a:t>
            </a:r>
            <a:r>
              <a:rPr lang="en-US" dirty="0" err="1"/>
              <a:t>uu</a:t>
            </a:r>
            <a:r>
              <a:rPr lang="en-US" dirty="0"/>
              <a:t> wax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tari</a:t>
            </a:r>
            <a:r>
              <a:rPr lang="en-US" dirty="0"/>
              <a:t> </a:t>
            </a:r>
            <a:r>
              <a:rPr lang="en-US" dirty="0" err="1"/>
              <a:t>karo</a:t>
            </a:r>
            <a:r>
              <a:rPr lang="en-US" dirty="0"/>
              <a:t> </a:t>
            </a:r>
            <a:r>
              <a:rPr lang="en-US" dirty="0" err="1"/>
              <a:t>kahortaga</a:t>
            </a:r>
            <a:r>
              <a:rPr lang="en-US" dirty="0"/>
              <a:t> COVID-19</a:t>
            </a:r>
            <a:r>
              <a:rPr lang="en-US" baseline="0" dirty="0"/>
              <a:t> </a:t>
            </a:r>
            <a:r>
              <a:rPr lang="en-US" baseline="0" dirty="0" err="1"/>
              <a:t>inta</a:t>
            </a:r>
            <a:r>
              <a:rPr lang="en-US" baseline="0" dirty="0"/>
              <a:t> </a:t>
            </a:r>
            <a:r>
              <a:rPr lang="en-US" baseline="0" dirty="0" err="1"/>
              <a:t>lagu</a:t>
            </a:r>
            <a:r>
              <a:rPr lang="en-US" baseline="0" dirty="0"/>
              <a:t> </a:t>
            </a:r>
            <a:r>
              <a:rPr lang="en-US" baseline="0" dirty="0" err="1"/>
              <a:t>jiro</a:t>
            </a:r>
            <a:r>
              <a:rPr lang="en-US" baseline="0" dirty="0"/>
              <a:t> </a:t>
            </a:r>
            <a:r>
              <a:rPr lang="en-US" baseline="0" dirty="0" err="1"/>
              <a:t>safmarka</a:t>
            </a:r>
            <a:r>
              <a:rPr lang="en-US" baseline="0" dirty="0"/>
              <a:t> </a:t>
            </a:r>
            <a:r>
              <a:rPr lang="en-US" baseline="0" dirty="0" err="1"/>
              <a:t>iyo</a:t>
            </a:r>
            <a:r>
              <a:rPr lang="en-US" baseline="0" dirty="0"/>
              <a:t> in </a:t>
            </a:r>
            <a:r>
              <a:rPr lang="en-US" baseline="0" dirty="0" err="1"/>
              <a:t>faa’idada</a:t>
            </a:r>
            <a:r>
              <a:rPr lang="en-US" baseline="0" dirty="0"/>
              <a:t> la </a:t>
            </a:r>
            <a:r>
              <a:rPr lang="en-US" baseline="0" dirty="0" err="1"/>
              <a:t>ogyahay</a:t>
            </a:r>
            <a:r>
              <a:rPr lang="en-US" baseline="0" dirty="0"/>
              <a:t> </a:t>
            </a:r>
            <a:r>
              <a:rPr lang="en-US" baseline="0" dirty="0" err="1"/>
              <a:t>ee</a:t>
            </a:r>
            <a:r>
              <a:rPr lang="en-US" baseline="0" dirty="0"/>
              <a:t> </a:t>
            </a:r>
            <a:r>
              <a:rPr lang="en-US" baseline="0" dirty="0" err="1"/>
              <a:t>ka</a:t>
            </a:r>
            <a:r>
              <a:rPr lang="en-US" baseline="0" dirty="0"/>
              <a:t> </a:t>
            </a:r>
            <a:r>
              <a:rPr lang="en-US" baseline="0" dirty="0" err="1"/>
              <a:t>iman</a:t>
            </a:r>
            <a:r>
              <a:rPr lang="en-US" baseline="0" dirty="0"/>
              <a:t> </a:t>
            </a:r>
            <a:r>
              <a:rPr lang="en-US" baseline="0" dirty="0" err="1"/>
              <a:t>karta</a:t>
            </a:r>
            <a:r>
              <a:rPr lang="en-US" baseline="0" dirty="0"/>
              <a:t> </a:t>
            </a:r>
            <a:r>
              <a:rPr lang="en-US" baseline="0" dirty="0" err="1"/>
              <a:t>shaygu</a:t>
            </a:r>
            <a:r>
              <a:rPr lang="en-US" baseline="0" dirty="0"/>
              <a:t> ay </a:t>
            </a:r>
            <a:r>
              <a:rPr lang="en-US" baseline="0" dirty="0" err="1"/>
              <a:t>ka</a:t>
            </a:r>
            <a:r>
              <a:rPr lang="en-US" baseline="0" dirty="0"/>
              <a:t> </a:t>
            </a:r>
            <a:r>
              <a:rPr lang="en-US" baseline="0" dirty="0" err="1"/>
              <a:t>badan</a:t>
            </a:r>
            <a:r>
              <a:rPr lang="en-US" baseline="0" dirty="0"/>
              <a:t> </a:t>
            </a:r>
            <a:r>
              <a:rPr lang="en-US" baseline="0" dirty="0" err="1"/>
              <a:t>tahay</a:t>
            </a:r>
            <a:r>
              <a:rPr lang="en-US" baseline="0" dirty="0"/>
              <a:t> </a:t>
            </a:r>
            <a:r>
              <a:rPr lang="en-US" baseline="0" dirty="0" err="1"/>
              <a:t>khataraha</a:t>
            </a:r>
            <a:r>
              <a:rPr lang="en-US" baseline="0" dirty="0"/>
              <a:t>. </a:t>
            </a:r>
            <a:r>
              <a:rPr lang="en-US" baseline="0" dirty="0" err="1"/>
              <a:t>Dhamaan</a:t>
            </a:r>
            <a:r>
              <a:rPr lang="en-US" baseline="0" dirty="0"/>
              <a:t> </a:t>
            </a:r>
            <a:r>
              <a:rPr lang="en-US" baseline="0" dirty="0" err="1"/>
              <a:t>shuruudahan</a:t>
            </a:r>
            <a:r>
              <a:rPr lang="en-US" baseline="0" dirty="0"/>
              <a:t> </a:t>
            </a:r>
            <a:r>
              <a:rPr lang="en-US" baseline="0" dirty="0" err="1"/>
              <a:t>waa</a:t>
            </a:r>
            <a:r>
              <a:rPr lang="en-US" baseline="0" dirty="0"/>
              <a:t> in la </a:t>
            </a:r>
            <a:r>
              <a:rPr lang="en-US" baseline="0" dirty="0" err="1"/>
              <a:t>buuxiyaa</a:t>
            </a:r>
            <a:r>
              <a:rPr lang="en-US" baseline="0" dirty="0"/>
              <a:t>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loogu</a:t>
            </a:r>
            <a:r>
              <a:rPr lang="en-US" baseline="0" dirty="0"/>
              <a:t> </a:t>
            </a:r>
            <a:r>
              <a:rPr lang="en-US" baseline="0" dirty="0" err="1"/>
              <a:t>ogolaado</a:t>
            </a:r>
            <a:r>
              <a:rPr lang="en-US" baseline="0" dirty="0"/>
              <a:t> </a:t>
            </a:r>
            <a:r>
              <a:rPr lang="en-US" baseline="0" dirty="0" err="1"/>
              <a:t>isticmaalka</a:t>
            </a:r>
            <a:r>
              <a:rPr lang="en-US" baseline="0" dirty="0"/>
              <a:t> shay </a:t>
            </a:r>
            <a:r>
              <a:rPr lang="en-US" baseline="0" dirty="0" err="1"/>
              <a:t>inta</a:t>
            </a:r>
            <a:r>
              <a:rPr lang="en-US" baseline="0" dirty="0"/>
              <a:t> </a:t>
            </a:r>
            <a:r>
              <a:rPr lang="en-US" baseline="0" dirty="0" err="1"/>
              <a:t>lagu</a:t>
            </a:r>
            <a:r>
              <a:rPr lang="en-US" baseline="0" dirty="0"/>
              <a:t> </a:t>
            </a:r>
            <a:r>
              <a:rPr lang="en-US" baseline="0" dirty="0" err="1"/>
              <a:t>jiro</a:t>
            </a:r>
            <a:r>
              <a:rPr lang="en-US" baseline="0" dirty="0"/>
              <a:t> </a:t>
            </a:r>
            <a:r>
              <a:rPr lang="en-US" baseline="0" dirty="0" err="1"/>
              <a:t>mudada</a:t>
            </a:r>
            <a:r>
              <a:rPr lang="en-US" baseline="0" dirty="0"/>
              <a:t> </a:t>
            </a:r>
            <a:r>
              <a:rPr lang="en-US" baseline="0" dirty="0" err="1"/>
              <a:t>safmarka</a:t>
            </a:r>
            <a:r>
              <a:rPr lang="en-US" baseline="0" dirty="0"/>
              <a:t> COVID-19.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None/>
            </a:pPr>
            <a:r>
              <a:rPr lang="en-US" sz="1800" u="none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Pfizer </a:t>
            </a:r>
            <a:r>
              <a:rPr lang="en-US" sz="1800" u="none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waxtarkiisu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badan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90%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kahortaga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caruurta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jir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ilaa</a:t>
            </a:r>
            <a:r>
              <a:rPr lang="en-US" sz="18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18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jir</a:t>
            </a:r>
            <a:r>
              <a:rPr lang="en-US" sz="1800" u="none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1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8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fahansanahay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muhiimiyada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daacad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noqdo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amaanka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samaynta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talaalka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bulshooyinka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saamaynta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yeeshay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sadbursiga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caafimaad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in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ogaado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talaalku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tijaabo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dawooyinku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saarin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qaab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shaybaadh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saarida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muhiiim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–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xadi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kasta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inuu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noqdaa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sareeyo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kale,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tijaabo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caafimaad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xaqiijiyo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amaankiisa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 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Isha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https://www.cdc.gov/coronavirus/2019-ncov/vaccines/safety.html 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11" name="Google Shape;411;p8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79ce8b2f6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79ce8b2f6a_0_5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Amaanka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mudnaanta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kowaad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socodka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amaanka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ayaa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ahaa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kuwii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ugu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sareeyay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dhamaystiran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taariikhda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Maraykanka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28" name="Google Shape;428;g79ce8b2f6a_0_5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8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Talaalka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loosoo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dhakhso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dhamaan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talaabooyinka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amaanka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raacay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talaalkan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sameeyo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dhamaan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talaalada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kale.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Shirkadaha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talaalka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dhakhso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sameeyay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maadaama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Aanu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marka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hore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haysanay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macluumaad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muhiim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ah: </a:t>
            </a:r>
            <a:r>
              <a:rPr lang="en-US" sz="1200" b="0" i="0" dirty="0" err="1">
                <a:latin typeface="Calibri" panose="020F0502020204030204" pitchFamily="34" charset="0"/>
                <a:cs typeface="Calibri" panose="020F0502020204030204" pitchFamily="34" charset="0"/>
              </a:rPr>
              <a:t>Fayraska</a:t>
            </a:r>
            <a:r>
              <a:rPr lang="en-US" sz="1200" b="0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kamid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qoyska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korona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fayras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mudo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dheer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lagu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waday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daraasad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Khabiiradu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ogaadeen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macluumaad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muhiim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saabsan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safmarada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kale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korona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fayras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caawiyay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inay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sameeyaan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COVID-19,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markaa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kamaysoo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bilaabin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kow</a:t>
            </a:r>
            <a:r>
              <a:rPr lang="en-US" sz="120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sz="1200" u="none" baseline="0" dirty="0">
              <a:solidFill>
                <a:srgbClr val="0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Dawladaha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ayaa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maalgeliyay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daraasada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200" b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Maraykanka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dawladaha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kale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ayaa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maalgeliyay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lacago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badan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taageerida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shaqada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shirkadaha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kala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shaqeeyeen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shirkado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kale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sidoo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kale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caawiyeen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daraasadu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inay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dhakhso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200" b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socoto</a:t>
            </a:r>
            <a:r>
              <a:rPr lang="en-US" sz="1200" b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sz="1200" b="0" u="none" baseline="0" dirty="0">
              <a:solidFill>
                <a:srgbClr val="00808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Kumaanaan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ruux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ayaa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qayb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galay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daraasada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1200" b="1" i="1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Daraasada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(loo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yaqaan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Tijaabada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Caafimaadka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ayaa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sameeyay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xaqiijiyo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amaan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waxku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ool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Tobanaan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kunoo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ruux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ayaa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qayb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galay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daraasadaha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markaa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shirkada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wakhti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kagama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lumin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doon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doonista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lagu</a:t>
            </a:r>
            <a:r>
              <a:rPr lang="en-US" sz="1200" b="0" i="0" u="none" baseline="0" dirty="0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baseline="0" dirty="0" err="1">
                <a:solidFill>
                  <a:srgbClr val="008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tijaabinayo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saarka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sameeyay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intii</a:t>
            </a:r>
            <a:r>
              <a:rPr lang="en-US" sz="1200" b="1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1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waday</a:t>
            </a:r>
            <a:r>
              <a:rPr lang="en-US" sz="1200" b="1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daraasada</a:t>
            </a:r>
            <a:r>
              <a:rPr lang="en-US" sz="1200" b="1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amaanka</a:t>
            </a:r>
            <a:r>
              <a:rPr lang="en-US" sz="1200" b="1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Shirkadaha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talaalku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bilaabeen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saaraan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talaalka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wakhtiga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waday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daraasada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socotay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xaqiijiyo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amaankiisa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oolnimadiisa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dhigan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diyaar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markii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qaybinayay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markii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ansixiyay</a:t>
            </a:r>
            <a:endParaRPr dirty="0"/>
          </a:p>
        </p:txBody>
      </p:sp>
      <p:sp>
        <p:nvSpPr>
          <p:cNvPr id="442" name="Google Shape;442;p8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tags" Target="../tags/tag27.xml"/><Relationship Id="rId11" Type="http://schemas.openxmlformats.org/officeDocument/2006/relationships/image" Target="../media/image8.emf"/><Relationship Id="rId5" Type="http://schemas.openxmlformats.org/officeDocument/2006/relationships/tags" Target="../tags/tag2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tags" Target="../tags/tag34.xml"/><Relationship Id="rId11" Type="http://schemas.openxmlformats.org/officeDocument/2006/relationships/image" Target="../media/image8.emf"/><Relationship Id="rId5" Type="http://schemas.openxmlformats.org/officeDocument/2006/relationships/tags" Target="../tags/tag33.xml"/><Relationship Id="rId10" Type="http://schemas.openxmlformats.org/officeDocument/2006/relationships/oleObject" Target="../embeddings/oleObject3.bin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7.emf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oleObject" Target="../embeddings/oleObject4.bin"/><Relationship Id="rId2" Type="http://schemas.openxmlformats.org/officeDocument/2006/relationships/tags" Target="../tags/tag37.xml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5.vml"/><Relationship Id="rId6" Type="http://schemas.openxmlformats.org/officeDocument/2006/relationships/tags" Target="../tags/tag50.xml"/><Relationship Id="rId11" Type="http://schemas.openxmlformats.org/officeDocument/2006/relationships/image" Target="../media/image8.emf"/><Relationship Id="rId5" Type="http://schemas.openxmlformats.org/officeDocument/2006/relationships/tags" Target="../tags/tag49.xml"/><Relationship Id="rId10" Type="http://schemas.openxmlformats.org/officeDocument/2006/relationships/oleObject" Target="../embeddings/oleObject5.bin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tags" Target="../tags/tag57.xml"/><Relationship Id="rId11" Type="http://schemas.openxmlformats.org/officeDocument/2006/relationships/image" Target="../media/image8.emf"/><Relationship Id="rId5" Type="http://schemas.openxmlformats.org/officeDocument/2006/relationships/tags" Target="../tags/tag56.xml"/><Relationship Id="rId10" Type="http://schemas.openxmlformats.org/officeDocument/2006/relationships/oleObject" Target="../embeddings/oleObject6.bin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7.vml"/><Relationship Id="rId6" Type="http://schemas.openxmlformats.org/officeDocument/2006/relationships/tags" Target="../tags/tag64.xml"/><Relationship Id="rId11" Type="http://schemas.openxmlformats.org/officeDocument/2006/relationships/image" Target="../media/image8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7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8.emf"/><Relationship Id="rId2" Type="http://schemas.openxmlformats.org/officeDocument/2006/relationships/tags" Target="../tags/tag67.xml"/><Relationship Id="rId1" Type="http://schemas.openxmlformats.org/officeDocument/2006/relationships/vmlDrawing" Target="../drawings/vmlDrawing8.vml"/><Relationship Id="rId6" Type="http://schemas.openxmlformats.org/officeDocument/2006/relationships/tags" Target="../tags/tag71.xml"/><Relationship Id="rId11" Type="http://schemas.openxmlformats.org/officeDocument/2006/relationships/oleObject" Target="../embeddings/oleObject8.bin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9.emf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oleObject" Target="../embeddings/oleObject9.bin"/><Relationship Id="rId2" Type="http://schemas.openxmlformats.org/officeDocument/2006/relationships/tags" Target="../tags/tag75.xml"/><Relationship Id="rId1" Type="http://schemas.openxmlformats.org/officeDocument/2006/relationships/vmlDrawing" Target="../drawings/vmlDrawing9.vml"/><Relationship Id="rId6" Type="http://schemas.openxmlformats.org/officeDocument/2006/relationships/tags" Target="../tags/tag7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9.emf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8.emf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oleObject" Target="../embeddings/oleObject11.bin"/><Relationship Id="rId2" Type="http://schemas.openxmlformats.org/officeDocument/2006/relationships/tags" Target="../tags/tag9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8.emf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9.emf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24.xml"/><Relationship Id="rId11" Type="http://schemas.openxmlformats.org/officeDocument/2006/relationships/image" Target="../media/image7.emf"/><Relationship Id="rId5" Type="http://schemas.openxmlformats.org/officeDocument/2006/relationships/tags" Target="../tags/tag123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12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8.emf"/><Relationship Id="rId2" Type="http://schemas.openxmlformats.org/officeDocument/2006/relationships/tags" Target="../tags/tag1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150th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21" y="15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642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8B53-90FF-4B4A-8E39-998C0E15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DCD7-FE2E-4ED5-91E3-FCACD0BA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FDC17-09CF-4151-9D91-24370668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33274-C746-4730-B550-5ABDCA93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B407E-36DF-4E17-9DE8-1A9557FA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0E4E-288D-4844-BD96-1CB09ACB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D781-AD92-424A-89CA-AE7512FD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8A40A-BCF2-45E9-ABE8-52F81B2D6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643A1-836C-4217-A9CC-92209A32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21261-AC99-4E20-84F9-63B0CBB0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5C488-2E7E-4366-966A-2E974780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EFD3-1EF5-467C-9F9A-F992F961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9032D-29D7-4055-A58D-32C818DD3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F5B48-B437-4764-8A20-C06E433B3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23693-01E2-4A43-B18A-708C72CBC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201AE-B22B-4125-9B7A-9D75D47FA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D42B9-52C6-4FFE-AEEB-A6A7FE0B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43F02-4FAB-4B2E-B1D2-5B657AD1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52434-DD28-4162-81DD-6EA67C19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BF78-FBCC-45C7-B31D-E4F3C07C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67FBE-FC23-4D8D-AC8F-998044EE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FBE9F-CC87-4F2D-AFB2-A783706E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1D058-1BD7-4174-AA50-5FFF83D1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2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542A7-C082-4CFA-AA73-33681F1C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DB6BD-DBA1-4A80-907B-D03CAEEF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BF653-3E4E-4CF4-B628-394E9B46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BED2-26AE-47E3-A613-5EDD32E3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DF38-40D7-48E2-9014-1D9E59C5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7AB12-3217-4BD1-8A6F-22EA4D41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93CD9-85FC-4B00-AD61-AB97952B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7B67F-56C9-4D00-9465-4F3E2123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0BB0B-2BA9-4E97-A244-DF9A3155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1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3323-0A85-4290-A635-1BC59E83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57170-E62F-48B7-9469-4F788733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10CCC-7279-4D26-A26D-A12C43444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7469-F7C0-43A5-BB85-C848BFB0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B19B1-55E2-41A7-A28D-00D5C231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C9747-F606-42BA-BDB0-CA8D4D02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621C0-39E0-44C2-9A9F-9437DEB0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9E6C2-ABFA-4F8B-8826-13D6CD5BF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34CD8-47B7-43D7-AA30-992C5358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69878-CBF5-4254-9CF4-B90DDE31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C78-9714-478D-A579-3DBA4110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1A757-A595-43FF-B487-0A2487E64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2295D-F814-474C-82A9-746845867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A2CB6-F237-4D9D-934A-7A86B3A5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BAD40-2D77-4D91-ACF1-97A11C17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05F6-F9C5-43F0-9868-4C6F658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4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2" y="233425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9F2487-C04B-4E89-A85F-F145412FF7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9F2487-C04B-4E89-A85F-F145412FF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956CE3-D200-4AF9-99E3-3BD7CEED13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EC187452-EF26-4A49-8688-4231C110BE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49486" y="2406303"/>
            <a:ext cx="9983836" cy="52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id="{352FE74A-18F1-4E97-9130-944A69675F9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9485" y="4539678"/>
            <a:ext cx="998146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D5DF6FA-4E98-4564-8E2E-E3C01BE738E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49485" y="3611491"/>
            <a:ext cx="9981467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id="{C75C7875-9F5B-4F8C-8843-0F48FA31017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7924801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“This deck does not constitute legal, medical, accounting, tax, or other regulated advice, such as professional advice normally provided by licensed or certified practitioners.”</a:t>
            </a: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0B8B8608-922F-4E1E-AED3-C353CE19888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2896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9F2487-C04B-4E89-A85F-F145412FF7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9F2487-C04B-4E89-A85F-F145412FF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956CE3-D200-4AF9-99E3-3BD7CEED13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EC187452-EF26-4A49-8688-4231C110BE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49486" y="2406303"/>
            <a:ext cx="9983836" cy="52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id="{352FE74A-18F1-4E97-9130-944A69675F9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9485" y="4539678"/>
            <a:ext cx="998146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D5DF6FA-4E98-4564-8E2E-E3C01BE738E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49485" y="3611491"/>
            <a:ext cx="9981467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id="{C75C7875-9F5B-4F8C-8843-0F48FA31017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7924801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“This deck does not constitute legal, medical, accounting, tax, or other regulated advice, such as professional advice normally provided by licensed or certified practitioners.”</a:t>
            </a: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0B8B8608-922F-4E1E-AED3-C353CE19888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CONFIDENTIAL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E43528-CD26-468A-9D6D-59D3816B67D2}"/>
              </a:ext>
            </a:extLst>
          </p:cNvPr>
          <p:cNvSpPr txBox="1"/>
          <p:nvPr userDrawn="1"/>
        </p:nvSpPr>
        <p:spPr>
          <a:xfrm>
            <a:off x="11394019" y="6435725"/>
            <a:ext cx="278341" cy="152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fld id="{32AC5E49-6859-42BA-BBE8-CE1F53348EC2}" type="slidenum">
              <a:rPr lang="en-US" sz="1000" b="0" i="0" baseline="0" smtClean="0"/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3811798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975D1B44-661B-4F7B-B8A0-9C458417D60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306E269-83F5-4510-A180-109E926BB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think-cell Slide" r:id="rId12" imgW="572" imgH="588" progId="TCLayout.ActiveDocument.1">
                  <p:embed/>
                </p:oleObj>
              </mc:Choice>
              <mc:Fallback>
                <p:oleObj name="think-cell Slide" r:id="rId12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306E269-83F5-4510-A180-109E926BB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6743208-2407-42A5-AA96-0B30899A9CB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3. Subtitle">
            <a:extLst>
              <a:ext uri="{FF2B5EF4-FFF2-40B4-BE49-F238E27FC236}">
                <a16:creationId xmlns:a16="http://schemas.microsoft.com/office/drawing/2014/main" id="{EE021D34-D41C-4EE9-A72D-F8D1E4D6942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25929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6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2. Slide Title">
            <a:extLst>
              <a:ext uri="{FF2B5EF4-FFF2-40B4-BE49-F238E27FC236}">
                <a16:creationId xmlns:a16="http://schemas.microsoft.com/office/drawing/2014/main" id="{2A02F3DA-248E-4A50-B54D-BAD18BAB325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3736"/>
            <a:ext cx="11082528" cy="33855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3D1A1691-03F4-4B0C-8CAB-F8163BA5487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2D9802C1-17F2-4D5F-804F-01991074A31F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DDE7FD00-47B4-4101-9C87-415DAC08A938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Documenttype">
            <a:extLst>
              <a:ext uri="{FF2B5EF4-FFF2-40B4-BE49-F238E27FC236}">
                <a16:creationId xmlns:a16="http://schemas.microsoft.com/office/drawing/2014/main" id="{335AEFB6-D0FB-42BD-A7D9-B038003F9038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273267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B2D7514F-25FA-4E78-87EA-9310B63155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B2D7514F-25FA-4E78-87EA-9310B6315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A22841F1-1D64-4B85-BE8E-90E9A69032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34B9D0F-511D-4CA0-B397-BC4944905EF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A8B4F948-0FE2-4D04-9E39-993C069D179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CB91F29-3E8E-4E50-9B98-43F571F5A08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EEB17CCB-26D9-483F-95BA-B527BFDD8A81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06565"/>
            <a:ext cx="3813048" cy="677108"/>
          </a:xfrm>
        </p:spPr>
        <p:txBody>
          <a:bodyPr anchor="t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id="{0ABC9AF6-5160-4451-8ECE-0567926D2BD3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03327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F2127110-9E20-4E63-ACC1-B73E30E4EF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F2127110-9E20-4E63-ACC1-B73E30E4E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EFDF5F6E-91B7-43FD-B50F-BF43CDA9D08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372AF80-95E2-4967-843F-6B78079F3DA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B107E86E-11CB-41EA-8315-43579BB9C69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6C43D9FF-C745-43A0-B707-D5AB591FB4E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544AA57B-050A-470F-B9D0-A7EB19B84B12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3090450"/>
            <a:ext cx="5065776" cy="677108"/>
          </a:xfr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id="{D5D9F919-7521-44EA-9A91-4EC8F5D22109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9426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6E78EB6-BD2E-4D6E-862A-ED6E403B39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6E78EB6-BD2E-4D6E-862A-ED6E403B3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BAE6BAF-DF7E-4BB6-8200-BAE77C25D7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FE1FF87-A5BB-4972-8F6E-73AA93FD3E6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27C40733-AAB6-4B1C-9ABF-846569264BB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438FBD4B-CFE7-4BEF-A65B-0A0DFEA034F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4AEBFE-694A-4920-8CC4-377AC0DC09A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4919246"/>
            <a:ext cx="11082528" cy="338554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id="{4F0D16F9-FC38-440D-888F-B825EE88DEB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115716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22EA9AE-E627-47C3-91DC-8CA9CDA2B2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22EA9AE-E627-47C3-91DC-8CA9CDA2B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A21939BA-D839-448F-8D61-AD5761E2CB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6AA477A-2870-4EE9-86E9-448D3B9BAF8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C9713CF-4FEA-4739-B0A0-6B196442AEE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128368CE-BC61-4E6B-9355-7EB40FD80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DDFB2F31-2EDC-46B3-BDCC-C30160A548A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05712" y="3841050"/>
            <a:ext cx="9180576" cy="330796"/>
          </a:xfrm>
        </p:spPr>
        <p:txBody>
          <a:bodyPr anchor="b" anchorCtr="0">
            <a:spAutoFit/>
          </a:bodyPr>
          <a:lstStyle>
            <a:lvl1pPr>
              <a:lnSpc>
                <a:spcPct val="105000"/>
              </a:lnSpc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09099F88-5FFB-4FF9-8B62-5EF51181A82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1505712" y="4284631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id="{5D34B3BD-8BCA-4033-B144-D029D5A61619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222230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F17934EB-F2F5-451C-8BFA-F1B57B7FE8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F17934EB-F2F5-451C-8BFA-F1B57B7FE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A2994B40-DF0F-4EE0-8098-73DBD5C3F7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blackGray">
          <a:xfrm>
            <a:off x="3413760" y="0"/>
            <a:ext cx="8778240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31" name="Slide Number">
            <a:extLst>
              <a:ext uri="{FF2B5EF4-FFF2-40B4-BE49-F238E27FC236}">
                <a16:creationId xmlns:a16="http://schemas.microsoft.com/office/drawing/2014/main" id="{BE2CCBC0-C6F2-40FC-91A9-0C10FE38C17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71220653-0E59-43CC-9608-6D9E9A9A645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2521119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1C94DE74-BFF3-427D-B1EB-6EC01224A21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8" y="41598"/>
            <a:ext cx="252111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7EC052A-7EEB-4E98-B92D-8E3E6C89311C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48218" y="3636553"/>
            <a:ext cx="2521119" cy="492443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6EDF22DC-CFC6-49A3-985F-D21B951A77A3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48218" y="2502262"/>
            <a:ext cx="2521119" cy="10156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44C1EF3F-8633-48A1-9E13-6964B8387937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69970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317DDE9-4510-4ADA-BC78-E96D245978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317DDE9-4510-4ADA-BC78-E96D24597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hidden="1">
            <a:extLst>
              <a:ext uri="{FF2B5EF4-FFF2-40B4-BE49-F238E27FC236}">
                <a16:creationId xmlns:a16="http://schemas.microsoft.com/office/drawing/2014/main" id="{30D7698A-7001-41A3-B997-323E2D93DC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blackGray">
          <a:xfrm>
            <a:off x="4364736" y="0"/>
            <a:ext cx="7827264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FD54F44A-AA88-4B28-88CB-9DD6BDA16D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9E8DABE5-6099-4D42-9730-B3FED1A8FD55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3476007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F2D8FBFF-13B8-4394-9AF5-D206F6B8DF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28C5B63D-E9C7-4AF1-8B9D-DBEF74F2CE52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48218" y="2840816"/>
            <a:ext cx="3476007" cy="67710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302CFF5-7D13-40E9-B0FB-8BC438F87D7F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48217" y="3636553"/>
            <a:ext cx="3462528" cy="492443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C6F7C55D-688F-462A-99C0-63216457577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478885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E8063F9-BD79-4AC7-AE37-FA41373B0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E8063F9-BD79-4AC7-AE37-FA41373B0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7D5CD0B7-78F0-4D90-8217-39B2ABEF29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id="{189FC83F-F940-442F-8A4B-3FFD875A4CE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0AB58A89-F6F4-4862-B0B6-9B56563426ED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5159180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80C43D9A-8871-4E21-8014-7D0511A34A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D0AE5B54-AB0E-4484-9346-E286DDC6EE22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7" y="173736"/>
            <a:ext cx="5159180" cy="338554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515FD66B-17DF-4FD2-AACA-1776A1723322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7" y="525929"/>
            <a:ext cx="5159180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F6423CDC-10C6-4893-AAB3-4DC3BAB587D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13922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C874AD5-EF74-4210-B94F-F40285F6D1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C874AD5-EF74-4210-B94F-F40285F6D1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D1DF5CE8-D561-43C7-AB94-A5D89A58CD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id="{0151F0BA-80A8-4F21-BC61-52898A9C097C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D3CEBF83-E241-4D4D-9783-E5C68CC3AF4E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6967303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14B1AC38-9340-4F04-B7F9-727A4C19843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E0989CC3-989C-4053-8FFF-166827696BD9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7" y="173736"/>
            <a:ext cx="6967303" cy="338554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74755987-3A66-4AF7-AF0A-FD37AD28002D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7" y="525929"/>
            <a:ext cx="6967303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C494F823-6042-40C6-94CD-0F980C6F2DF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022442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8CB8AD3-3DED-4C3C-8856-6127F6F359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0F3E7B1-38C8-4558-A8C6-99F73B7D438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4E3119B5-3D7F-4B88-8761-E5447BB52B0A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501670"/>
            <a:ext cx="7924800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noProof="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82B2936D-0579-49C0-B9F2-C284240312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126BA874-D683-4AD6-9136-C6CB0A000745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173736"/>
            <a:ext cx="7924800" cy="3385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014A53DA-65EF-4EBF-B2CC-035C915C32E5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6" y="525929"/>
            <a:ext cx="7924800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4BA71C2D-8769-4A52-BEB4-7C780187BFA1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11282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B36C25-3154-4643-A5D1-40C663C761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B36C25-3154-4643-A5D1-40C663C76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261CA95-BAC8-4094-B77C-B413C63AA4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3736"/>
            <a:ext cx="11082528" cy="33855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F5AB69F0-0252-4F2C-9F5C-D4F8BF35BCB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algn="r" defTabSz="458047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marL="0" algn="r" defTabSz="458047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E3C08BE2-DFA5-4DF3-81CF-C757EBD94F2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7765112B-94E4-48E7-B473-F1F8C57D1D8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id="{5B035A1A-50B6-45E3-9869-D14473D397A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22806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45F7C92-D5CD-4EDC-B5FB-B32BFADF4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45F7C92-D5CD-4EDC-B5FB-B32BFADF4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">
            <a:extLst>
              <a:ext uri="{FF2B5EF4-FFF2-40B4-BE49-F238E27FC236}">
                <a16:creationId xmlns:a16="http://schemas.microsoft.com/office/drawing/2014/main" id="{E008B892-7EEF-40A7-8714-CA703035E12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047C437-9378-4088-A289-F201ABA447D1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33AE1560-579C-459C-A40A-D7865DE59B1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6" name="Documenttype">
            <a:extLst>
              <a:ext uri="{FF2B5EF4-FFF2-40B4-BE49-F238E27FC236}">
                <a16:creationId xmlns:a16="http://schemas.microsoft.com/office/drawing/2014/main" id="{49991C03-7F48-47F1-B3A9-19D7D1A4653F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305392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1C6EC4AA-6C84-4EF6-AF4D-BE24FEED67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:a16="http://schemas.microsoft.com/office/drawing/2014/main" id="{1C6EC4AA-6C84-4EF6-AF4D-BE24FEED6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E4946286-E3E6-424F-8C6C-3D00E8A0D3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4" name="Documenttype">
            <a:extLst>
              <a:ext uri="{FF2B5EF4-FFF2-40B4-BE49-F238E27FC236}">
                <a16:creationId xmlns:a16="http://schemas.microsoft.com/office/drawing/2014/main" id="{3925F7DB-235B-4011-96E3-49D4B5E6FEEF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1798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83F29-890E-466D-B3C1-AB5022B7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D292-91ED-4336-8E66-F27B2FF9A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05850-3431-42F9-B04B-4E21EEDC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19A7-4256-4AB7-A86A-4534FE17468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0AFB6-042F-4F07-8DD2-7FF1DFA8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61DE-742E-4BB8-921A-D9223596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1DB-3780-4B41-B9AB-3ECF7C4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3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6"/>
            <a:ext cx="12192000" cy="1144121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5" y="283853"/>
            <a:ext cx="1042337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612BE03-D243-41B4-AFEA-AC1446BA1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801" y="36383"/>
            <a:ext cx="1343467" cy="10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1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4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14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-110836" y="18031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49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1C5B4-7BBB-FC41-86C0-AAB19811817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2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30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8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1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457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8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13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1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30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80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2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20238"/>
            <a:ext cx="5157787" cy="429768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5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25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2" y="233425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91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E049E-FD56-F54C-8BAD-BC944A51238B}"/>
              </a:ext>
            </a:extLst>
          </p:cNvPr>
          <p:cNvSpPr txBox="1"/>
          <p:nvPr userDrawn="1"/>
        </p:nvSpPr>
        <p:spPr>
          <a:xfrm>
            <a:off x="721905" y="293879"/>
            <a:ext cx="70866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Connect with DPH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5" y="1353783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0" y="2423785"/>
            <a:ext cx="8382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33" y="1401900"/>
            <a:ext cx="9220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@</a:t>
            </a:r>
            <a:r>
              <a:rPr lang="en-US" sz="3600" dirty="0" err="1"/>
              <a:t>MassDPH</a:t>
            </a:r>
            <a:endParaRPr lang="en-US" sz="3600" dirty="0"/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Massachusetts Department of Public 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DPH blog</a:t>
            </a:r>
          </a:p>
          <a:p>
            <a:pPr fontAlgn="base"/>
            <a:r>
              <a:rPr lang="en-US" sz="2800" dirty="0"/>
              <a:t>https://blog.mass.gov/publichealth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8" y="4887053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8" y="3597197"/>
            <a:ext cx="11297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F011-CC1A-495D-BBFA-DC383FD3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2108E-88F9-4C72-91F5-B708F8FC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06C42-6380-48CE-A80C-D03697C5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B2EB-0E36-4911-89F5-D612CC70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848B3-D757-40D1-953B-2E0B988E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1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6A18F-96AB-43CC-8EC0-FED81EB72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E8258-D338-4873-A42C-15AE08E7C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60C7B-999C-4622-B92F-4E6761F4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EC8D5-B73E-41C3-B5E5-0640435D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B5B00-D104-4381-A095-47BDC8FE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9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F011-CC1A-495D-BBFA-DC383FD3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2108E-88F9-4C72-91F5-B708F8FC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06C42-6380-48CE-A80C-D03697C5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B2EB-0E36-4911-89F5-D612CC70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848B3-D757-40D1-953B-2E0B988E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4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ags" Target="../tags/tag6.xml"/><Relationship Id="rId39" Type="http://schemas.openxmlformats.org/officeDocument/2006/relationships/tags" Target="../tags/tag19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1.xml"/><Relationship Id="rId34" Type="http://schemas.openxmlformats.org/officeDocument/2006/relationships/tags" Target="../tags/tag14.xml"/><Relationship Id="rId42" Type="http://schemas.openxmlformats.org/officeDocument/2006/relationships/tags" Target="../tags/tag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ags" Target="../tags/tag5.xml"/><Relationship Id="rId33" Type="http://schemas.openxmlformats.org/officeDocument/2006/relationships/tags" Target="../tags/tag13.xml"/><Relationship Id="rId38" Type="http://schemas.openxmlformats.org/officeDocument/2006/relationships/tags" Target="../tags/tag18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vmlDrawing" Target="../drawings/vmlDrawing1.vml"/><Relationship Id="rId29" Type="http://schemas.openxmlformats.org/officeDocument/2006/relationships/tags" Target="../tags/tag9.xml"/><Relationship Id="rId41" Type="http://schemas.openxmlformats.org/officeDocument/2006/relationships/tags" Target="../tags/tag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4.xml"/><Relationship Id="rId32" Type="http://schemas.openxmlformats.org/officeDocument/2006/relationships/tags" Target="../tags/tag12.xml"/><Relationship Id="rId37" Type="http://schemas.openxmlformats.org/officeDocument/2006/relationships/tags" Target="../tags/tag17.xml"/><Relationship Id="rId40" Type="http://schemas.openxmlformats.org/officeDocument/2006/relationships/tags" Target="../tags/tag2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36" Type="http://schemas.openxmlformats.org/officeDocument/2006/relationships/tags" Target="../tags/tag16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31" Type="http://schemas.openxmlformats.org/officeDocument/2006/relationships/tags" Target="../tags/tag11.xml"/><Relationship Id="rId44" Type="http://schemas.openxmlformats.org/officeDocument/2006/relationships/image" Target="../media/image7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Relationship Id="rId35" Type="http://schemas.openxmlformats.org/officeDocument/2006/relationships/tags" Target="../tags/tag15.xml"/><Relationship Id="rId43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3" r:id="rId5"/>
    <p:sldLayoutId id="2147483654" r:id="rId6"/>
    <p:sldLayoutId id="214748371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9210B-0E8C-470C-9AFE-A631E695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93E87-097B-4EFB-ABCE-45DD2E37C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06769-5B30-4D57-AFE5-C4376BCED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C15E-ECE1-4EE5-BF79-E8136BD6249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1EC83-0752-48B2-B11C-CEF1989C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E234A-7979-40C5-8FAE-CAE98B897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8963AA3D-EFA3-4938-9D41-C8DDC03F78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think-cell Slide" r:id="rId43" imgW="572" imgH="588" progId="TCLayout.ActiveDocument.1">
                  <p:embed/>
                </p:oleObj>
              </mc:Choice>
              <mc:Fallback>
                <p:oleObj name="think-cell Slide" r:id="rId43" imgW="572" imgH="588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8963AA3D-EFA3-4938-9D41-C8DDC03F78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 hidden="1">
            <a:extLst>
              <a:ext uri="{FF2B5EF4-FFF2-40B4-BE49-F238E27FC236}">
                <a16:creationId xmlns:a16="http://schemas.microsoft.com/office/drawing/2014/main" id="{C4A855FC-965A-4859-83A9-629E80C693BF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2" name="4. Footnote" hidden="1">
            <a:extLst>
              <a:ext uri="{FF2B5EF4-FFF2-40B4-BE49-F238E27FC236}">
                <a16:creationId xmlns:a16="http://schemas.microsoft.com/office/drawing/2014/main" id="{06E07A66-B8BA-42E8-A0F6-6B0251CAA48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48640" y="6274555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800" dirty="0"/>
              <a:t>Footnote</a:t>
            </a: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BAD3E984-2EF2-43CD-BB0E-16A737B99040}"/>
              </a:ext>
            </a:extLst>
          </p:cNvPr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54736" y="173736"/>
            <a:ext cx="11082528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3" name="Grid" hidden="1">
            <a:extLst>
              <a:ext uri="{FF2B5EF4-FFF2-40B4-BE49-F238E27FC236}">
                <a16:creationId xmlns:a16="http://schemas.microsoft.com/office/drawing/2014/main" id="{564EB9F6-AC04-42ED-9CB6-6D01335D9982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 bwMode="blackGray">
          <a:xfrm>
            <a:off x="2" y="0"/>
            <a:ext cx="12190476" cy="6858000"/>
            <a:chOff x="0" y="0"/>
            <a:chExt cx="12190476" cy="6858000"/>
          </a:xfrm>
        </p:grpSpPr>
        <p:sp>
          <p:nvSpPr>
            <p:cNvPr id="55" name="slide margin">
              <a:extLst>
                <a:ext uri="{FF2B5EF4-FFF2-40B4-BE49-F238E27FC236}">
                  <a16:creationId xmlns:a16="http://schemas.microsoft.com/office/drawing/2014/main" id="{F5DBB269-56D9-4200-9112-12E14BA26FC3}"/>
                </a:ext>
              </a:extLst>
            </p:cNvPr>
            <p:cNvSpPr/>
            <p:nvPr/>
          </p:nvSpPr>
          <p:spPr bwMode="black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7A4F8EE-DD16-44D6-8659-4BC61E1C4968}"/>
                </a:ext>
              </a:extLst>
            </p:cNvPr>
            <p:cNvCxnSpPr/>
            <p:nvPr/>
          </p:nvCxnSpPr>
          <p:spPr bwMode="black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20FAAC0-CCE6-4BC5-A835-E805E4CFE84B}"/>
                </a:ext>
              </a:extLst>
            </p:cNvPr>
            <p:cNvCxnSpPr/>
            <p:nvPr/>
          </p:nvCxnSpPr>
          <p:spPr bwMode="black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CE62967-F8DD-442A-A2C7-5EC8AB9FE8CE}"/>
                </a:ext>
              </a:extLst>
            </p:cNvPr>
            <p:cNvCxnSpPr/>
            <p:nvPr/>
          </p:nvCxnSpPr>
          <p:spPr bwMode="black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8D8E0C4-F713-47B9-9258-FCC3EF4AC2D3}"/>
                </a:ext>
              </a:extLst>
            </p:cNvPr>
            <p:cNvCxnSpPr/>
            <p:nvPr/>
          </p:nvCxnSpPr>
          <p:spPr bwMode="black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209D019-80C7-44F7-B340-FDC6CF76FDFE}"/>
                </a:ext>
              </a:extLst>
            </p:cNvPr>
            <p:cNvCxnSpPr/>
            <p:nvPr/>
          </p:nvCxnSpPr>
          <p:spPr bwMode="black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B6FCE71-887F-4F0B-ACCD-6CFCD13E12A8}"/>
                </a:ext>
              </a:extLst>
            </p:cNvPr>
            <p:cNvCxnSpPr/>
            <p:nvPr/>
          </p:nvCxnSpPr>
          <p:spPr bwMode="black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25852E5-79E9-4D30-89F2-E8E3C7A8A8D3}"/>
                </a:ext>
              </a:extLst>
            </p:cNvPr>
            <p:cNvCxnSpPr/>
            <p:nvPr/>
          </p:nvCxnSpPr>
          <p:spPr bwMode="black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1894E67-6006-4C83-BBB3-824E5C6CAE33}"/>
                </a:ext>
              </a:extLst>
            </p:cNvPr>
            <p:cNvCxnSpPr/>
            <p:nvPr/>
          </p:nvCxnSpPr>
          <p:spPr bwMode="black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8B05A6-707C-49A0-B29E-A54224F6D77E}"/>
                </a:ext>
              </a:extLst>
            </p:cNvPr>
            <p:cNvCxnSpPr/>
            <p:nvPr/>
          </p:nvCxnSpPr>
          <p:spPr bwMode="black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6D036E9-E68E-45AC-88B1-3889BA9AC140}"/>
                </a:ext>
              </a:extLst>
            </p:cNvPr>
            <p:cNvCxnSpPr/>
            <p:nvPr/>
          </p:nvCxnSpPr>
          <p:spPr bwMode="black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8A5C01-418B-415F-ACE4-12657A25C674}"/>
                </a:ext>
              </a:extLst>
            </p:cNvPr>
            <p:cNvCxnSpPr/>
            <p:nvPr/>
          </p:nvCxnSpPr>
          <p:spPr bwMode="black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CD3EFBD-902E-4760-89FE-386EC5FAB5DD}"/>
                </a:ext>
              </a:extLst>
            </p:cNvPr>
            <p:cNvCxnSpPr/>
            <p:nvPr/>
          </p:nvCxnSpPr>
          <p:spPr bwMode="black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E80E37-4393-4509-A7F8-81796082DBE6}"/>
                </a:ext>
              </a:extLst>
            </p:cNvPr>
            <p:cNvSpPr/>
            <p:nvPr/>
          </p:nvSpPr>
          <p:spPr bwMode="black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8B6547D-77F2-421A-BE02-C2FE626088A2}"/>
                </a:ext>
              </a:extLst>
            </p:cNvPr>
            <p:cNvSpPr/>
            <p:nvPr/>
          </p:nvSpPr>
          <p:spPr bwMode="black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092C087-1CB5-40EB-AAE7-4F62179E5B3D}"/>
                </a:ext>
              </a:extLst>
            </p:cNvPr>
            <p:cNvSpPr/>
            <p:nvPr/>
          </p:nvSpPr>
          <p:spPr bwMode="black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70C581B-2D28-48E7-9BF1-F773AD6A082F}"/>
                </a:ext>
              </a:extLst>
            </p:cNvPr>
            <p:cNvSpPr/>
            <p:nvPr/>
          </p:nvSpPr>
          <p:spPr bwMode="black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5DE51E3-D897-4994-9418-E8C2DE782A3A}"/>
                </a:ext>
              </a:extLst>
            </p:cNvPr>
            <p:cNvSpPr/>
            <p:nvPr/>
          </p:nvSpPr>
          <p:spPr bwMode="black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D9B6F9F-FA16-4594-8B72-43FF5F17F7FC}"/>
                </a:ext>
              </a:extLst>
            </p:cNvPr>
            <p:cNvSpPr/>
            <p:nvPr/>
          </p:nvSpPr>
          <p:spPr bwMode="black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21EA58F-1F84-493C-ACF6-F9FACAF48256}"/>
                </a:ext>
              </a:extLst>
            </p:cNvPr>
            <p:cNvSpPr/>
            <p:nvPr/>
          </p:nvSpPr>
          <p:spPr bwMode="black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08E60CB-D491-446F-999C-C54AA89B3EC2}"/>
                </a:ext>
              </a:extLst>
            </p:cNvPr>
            <p:cNvSpPr/>
            <p:nvPr/>
          </p:nvSpPr>
          <p:spPr bwMode="black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A798CCB-595D-477E-BB68-277026AE1F58}"/>
                </a:ext>
              </a:extLst>
            </p:cNvPr>
            <p:cNvSpPr/>
            <p:nvPr/>
          </p:nvSpPr>
          <p:spPr bwMode="black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E4A3B3-1B25-4F73-AFB0-BC5117472C58}"/>
                </a:ext>
              </a:extLst>
            </p:cNvPr>
            <p:cNvSpPr/>
            <p:nvPr/>
          </p:nvSpPr>
          <p:spPr bwMode="black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B244C56-8768-49BE-9C5F-39DC27091866}"/>
                </a:ext>
              </a:extLst>
            </p:cNvPr>
            <p:cNvSpPr/>
            <p:nvPr/>
          </p:nvSpPr>
          <p:spPr bwMode="black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F016B4B-663C-4A99-BA16-526587A98E3A}"/>
                </a:ext>
              </a:extLst>
            </p:cNvPr>
            <p:cNvSpPr/>
            <p:nvPr/>
          </p:nvSpPr>
          <p:spPr bwMode="black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EE0782-4BFF-4C76-83A4-65CB2A78CF86}"/>
                </a:ext>
              </a:extLst>
            </p:cNvPr>
            <p:cNvSpPr/>
            <p:nvPr/>
          </p:nvSpPr>
          <p:spPr bwMode="black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922C003-5270-4D9A-ADCB-FBD0BCF17B75}"/>
                </a:ext>
              </a:extLst>
            </p:cNvPr>
            <p:cNvSpPr/>
            <p:nvPr/>
          </p:nvSpPr>
          <p:spPr bwMode="black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D711215-3D48-4B08-99DB-BE3939FDAC79}"/>
                </a:ext>
              </a:extLst>
            </p:cNvPr>
            <p:cNvSpPr/>
            <p:nvPr userDrawn="1"/>
          </p:nvSpPr>
          <p:spPr bwMode="black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DDFDFFA-F184-43C9-870C-DCF3B877593B}"/>
                </a:ext>
              </a:extLst>
            </p:cNvPr>
            <p:cNvSpPr/>
            <p:nvPr userDrawn="1"/>
          </p:nvSpPr>
          <p:spPr bwMode="black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7AD2D58-EC85-4919-86F2-00E85F906876}"/>
                </a:ext>
              </a:extLst>
            </p:cNvPr>
            <p:cNvSpPr/>
            <p:nvPr userDrawn="1"/>
          </p:nvSpPr>
          <p:spPr bwMode="black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CF21A7-4535-4C57-8143-169D224ADC39}"/>
                </a:ext>
              </a:extLst>
            </p:cNvPr>
            <p:cNvSpPr/>
            <p:nvPr userDrawn="1"/>
          </p:nvSpPr>
          <p:spPr bwMode="black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56F035C-8FDC-45CE-B5B8-F8B4F5ACBC79}"/>
                </a:ext>
              </a:extLst>
            </p:cNvPr>
            <p:cNvSpPr/>
            <p:nvPr userDrawn="1"/>
          </p:nvSpPr>
          <p:spPr bwMode="black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9B234A6-826A-413C-B931-D919E52A0719}"/>
                </a:ext>
              </a:extLst>
            </p:cNvPr>
            <p:cNvSpPr/>
            <p:nvPr userDrawn="1"/>
          </p:nvSpPr>
          <p:spPr bwMode="black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048B2BB-6FFB-4D27-96C7-176E63508A2B}"/>
                </a:ext>
              </a:extLst>
            </p:cNvPr>
            <p:cNvSpPr/>
            <p:nvPr userDrawn="1"/>
          </p:nvSpPr>
          <p:spPr bwMode="black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0F26DA9-CE5E-4276-B142-51E0AFC8EFF3}"/>
                </a:ext>
              </a:extLst>
            </p:cNvPr>
            <p:cNvSpPr/>
            <p:nvPr userDrawn="1"/>
          </p:nvSpPr>
          <p:spPr bwMode="black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EC25358-B7B6-4891-97D2-1B131FD58253}"/>
                </a:ext>
              </a:extLst>
            </p:cNvPr>
            <p:cNvSpPr/>
            <p:nvPr userDrawn="1"/>
          </p:nvSpPr>
          <p:spPr bwMode="black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F1D4F54-A5B6-4B8F-BA1C-9796B50D71E8}"/>
                </a:ext>
              </a:extLst>
            </p:cNvPr>
            <p:cNvSpPr/>
            <p:nvPr userDrawn="1"/>
          </p:nvSpPr>
          <p:spPr bwMode="black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3E1AF58-F8BD-4C35-B17B-FF474AC07207}"/>
                </a:ext>
              </a:extLst>
            </p:cNvPr>
            <p:cNvSpPr/>
            <p:nvPr userDrawn="1"/>
          </p:nvSpPr>
          <p:spPr bwMode="black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433238B-4167-4B9F-AD00-573B9904B268}"/>
                </a:ext>
              </a:extLst>
            </p:cNvPr>
            <p:cNvCxnSpPr/>
            <p:nvPr userDrawn="1"/>
          </p:nvCxnSpPr>
          <p:spPr bwMode="black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9255B43-A6C1-44E1-AD76-0108E14CF1CF}"/>
                </a:ext>
              </a:extLst>
            </p:cNvPr>
            <p:cNvCxnSpPr/>
            <p:nvPr userDrawn="1"/>
          </p:nvCxnSpPr>
          <p:spPr bwMode="black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6976117-4103-48D7-A1A4-7B1F6EB39AF8}"/>
                </a:ext>
              </a:extLst>
            </p:cNvPr>
            <p:cNvCxnSpPr/>
            <p:nvPr userDrawn="1"/>
          </p:nvCxnSpPr>
          <p:spPr bwMode="black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D237E79-C954-4F5C-9467-568C2B01D61D}"/>
                </a:ext>
              </a:extLst>
            </p:cNvPr>
            <p:cNvCxnSpPr/>
            <p:nvPr userDrawn="1"/>
          </p:nvCxnSpPr>
          <p:spPr bwMode="black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2C3CA5D-4381-498F-A12A-94E2357D48D3}"/>
                </a:ext>
              </a:extLst>
            </p:cNvPr>
            <p:cNvCxnSpPr/>
            <p:nvPr userDrawn="1"/>
          </p:nvCxnSpPr>
          <p:spPr bwMode="black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A4E24DD-F3D4-4376-8AB6-A07DA4314FF3}"/>
                </a:ext>
              </a:extLst>
            </p:cNvPr>
            <p:cNvCxnSpPr/>
            <p:nvPr userDrawn="1"/>
          </p:nvCxnSpPr>
          <p:spPr bwMode="black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5DC4754-8578-491E-A0FF-64F47384863A}"/>
                </a:ext>
              </a:extLst>
            </p:cNvPr>
            <p:cNvCxnSpPr/>
            <p:nvPr userDrawn="1"/>
          </p:nvCxnSpPr>
          <p:spPr bwMode="black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984F9AF-FC24-4244-B2B7-556836286B42}"/>
                </a:ext>
              </a:extLst>
            </p:cNvPr>
            <p:cNvCxnSpPr/>
            <p:nvPr userDrawn="1"/>
          </p:nvCxnSpPr>
          <p:spPr bwMode="black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BE39F50-755A-4A28-9262-956D50B5BDF8}"/>
                </a:ext>
              </a:extLst>
            </p:cNvPr>
            <p:cNvCxnSpPr/>
            <p:nvPr userDrawn="1"/>
          </p:nvCxnSpPr>
          <p:spPr bwMode="black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FE806D-C6EC-4A6A-A604-0951250AC780}"/>
                </a:ext>
              </a:extLst>
            </p:cNvPr>
            <p:cNvCxnSpPr/>
            <p:nvPr userDrawn="1"/>
          </p:nvCxnSpPr>
          <p:spPr bwMode="black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84ED4C1-CE4B-4983-BA97-346408DC67CE}"/>
                </a:ext>
              </a:extLst>
            </p:cNvPr>
            <p:cNvCxnSpPr/>
            <p:nvPr userDrawn="1"/>
          </p:nvCxnSpPr>
          <p:spPr bwMode="black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C71EB62-716E-4C9B-AF43-BD800A252535}"/>
                </a:ext>
              </a:extLst>
            </p:cNvPr>
            <p:cNvCxnSpPr/>
            <p:nvPr userDrawn="1"/>
          </p:nvCxnSpPr>
          <p:spPr bwMode="black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9D29CB2-8929-4A25-98AF-2BEB838CFADE}"/>
                </a:ext>
              </a:extLst>
            </p:cNvPr>
            <p:cNvCxnSpPr/>
            <p:nvPr userDrawn="1"/>
          </p:nvCxnSpPr>
          <p:spPr bwMode="black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6555DD7-8F54-4055-98D9-803ECA4B000E}"/>
                </a:ext>
              </a:extLst>
            </p:cNvPr>
            <p:cNvCxnSpPr/>
            <p:nvPr userDrawn="1"/>
          </p:nvCxnSpPr>
          <p:spPr bwMode="black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2A8ED3D-1604-4356-8E79-C73DF5C07F87}"/>
                </a:ext>
              </a:extLst>
            </p:cNvPr>
            <p:cNvCxnSpPr/>
            <p:nvPr userDrawn="1"/>
          </p:nvCxnSpPr>
          <p:spPr bwMode="black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9B3DA24-D2F6-4B96-A966-7778F0462788}"/>
                </a:ext>
              </a:extLst>
            </p:cNvPr>
            <p:cNvCxnSpPr/>
            <p:nvPr userDrawn="1"/>
          </p:nvCxnSpPr>
          <p:spPr bwMode="black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2BC198-E061-43B5-8B72-9AECD4EF674C}"/>
                </a:ext>
              </a:extLst>
            </p:cNvPr>
            <p:cNvCxnSpPr/>
            <p:nvPr userDrawn="1"/>
          </p:nvCxnSpPr>
          <p:spPr bwMode="black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CBD1AA7-CC60-49B9-AAED-95002306B6DB}"/>
                </a:ext>
              </a:extLst>
            </p:cNvPr>
            <p:cNvCxnSpPr/>
            <p:nvPr userDrawn="1"/>
          </p:nvCxnSpPr>
          <p:spPr bwMode="black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6CFC690-A932-420E-8641-E0D4F1D14F71}"/>
                </a:ext>
              </a:extLst>
            </p:cNvPr>
            <p:cNvCxnSpPr/>
            <p:nvPr userDrawn="1"/>
          </p:nvCxnSpPr>
          <p:spPr bwMode="black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81262C0-EBF5-4D95-9E2E-78B7BE1D5F8F}"/>
                </a:ext>
              </a:extLst>
            </p:cNvPr>
            <p:cNvCxnSpPr/>
            <p:nvPr userDrawn="1"/>
          </p:nvCxnSpPr>
          <p:spPr bwMode="black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2412145-9F02-45F4-8A1F-4109B09DA77F}"/>
                </a:ext>
              </a:extLst>
            </p:cNvPr>
            <p:cNvCxnSpPr/>
            <p:nvPr userDrawn="1"/>
          </p:nvCxnSpPr>
          <p:spPr bwMode="black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EFB458C-651C-47B0-830C-DFC18029EB15}"/>
                </a:ext>
              </a:extLst>
            </p:cNvPr>
            <p:cNvCxnSpPr/>
            <p:nvPr userDrawn="1"/>
          </p:nvCxnSpPr>
          <p:spPr bwMode="black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75A12CE-1B9C-467B-A41F-63B02D949AF6}"/>
                </a:ext>
              </a:extLst>
            </p:cNvPr>
            <p:cNvCxnSpPr/>
            <p:nvPr userDrawn="1"/>
          </p:nvCxnSpPr>
          <p:spPr bwMode="black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E166A7E-724C-41B9-B1E3-C18068EECF0D}"/>
                </a:ext>
              </a:extLst>
            </p:cNvPr>
            <p:cNvCxnSpPr/>
            <p:nvPr userDrawn="1"/>
          </p:nvCxnSpPr>
          <p:spPr bwMode="black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A628A8A-2AC5-47F3-84EC-7B44237EC8C4}"/>
                </a:ext>
              </a:extLst>
            </p:cNvPr>
            <p:cNvCxnSpPr/>
            <p:nvPr userDrawn="1"/>
          </p:nvCxnSpPr>
          <p:spPr bwMode="black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89EEAE6-AB58-4DA0-97B7-5ED0B4FB66F7}"/>
                </a:ext>
              </a:extLst>
            </p:cNvPr>
            <p:cNvCxnSpPr/>
            <p:nvPr userDrawn="1"/>
          </p:nvCxnSpPr>
          <p:spPr bwMode="black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973091C-4F57-45F5-9278-A5495574B244}"/>
                </a:ext>
              </a:extLst>
            </p:cNvPr>
            <p:cNvCxnSpPr/>
            <p:nvPr userDrawn="1"/>
          </p:nvCxnSpPr>
          <p:spPr bwMode="black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13782DF-D3CE-43BC-B089-7657B3CC9E4F}"/>
                </a:ext>
              </a:extLst>
            </p:cNvPr>
            <p:cNvCxnSpPr/>
            <p:nvPr userDrawn="1"/>
          </p:nvCxnSpPr>
          <p:spPr bwMode="black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40E03DB-D3B5-4ED2-94F1-18B05EF36E60}"/>
                </a:ext>
              </a:extLst>
            </p:cNvPr>
            <p:cNvCxnSpPr/>
            <p:nvPr userDrawn="1"/>
          </p:nvCxnSpPr>
          <p:spPr bwMode="black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83FFB0A-CBFF-4BBE-BC87-0A2AF4284576}"/>
                </a:ext>
              </a:extLst>
            </p:cNvPr>
            <p:cNvCxnSpPr/>
            <p:nvPr userDrawn="1"/>
          </p:nvCxnSpPr>
          <p:spPr bwMode="black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D5A634C-FA6D-4F49-AAD5-BBCE990D4748}"/>
                </a:ext>
              </a:extLst>
            </p:cNvPr>
            <p:cNvCxnSpPr/>
            <p:nvPr userDrawn="1"/>
          </p:nvCxnSpPr>
          <p:spPr bwMode="black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205ED71-0851-4E0C-A163-BC3D3039E671}"/>
                </a:ext>
              </a:extLst>
            </p:cNvPr>
            <p:cNvCxnSpPr/>
            <p:nvPr userDrawn="1"/>
          </p:nvCxnSpPr>
          <p:spPr bwMode="black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15526AD-CEE9-474C-A9A5-D49A5346A930}"/>
                </a:ext>
              </a:extLst>
            </p:cNvPr>
            <p:cNvCxnSpPr/>
            <p:nvPr userDrawn="1"/>
          </p:nvCxnSpPr>
          <p:spPr bwMode="black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7BD9B20-C7BC-413A-A578-C3FF8BEBBDC0}"/>
                </a:ext>
              </a:extLst>
            </p:cNvPr>
            <p:cNvCxnSpPr/>
            <p:nvPr userDrawn="1"/>
          </p:nvCxnSpPr>
          <p:spPr bwMode="black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981CE9B-6327-4D32-B970-04D7EC41EE89}"/>
                </a:ext>
              </a:extLst>
            </p:cNvPr>
            <p:cNvCxnSpPr/>
            <p:nvPr userDrawn="1"/>
          </p:nvCxnSpPr>
          <p:spPr bwMode="black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8F3FFC1-0364-4801-813A-54371A2C43DA}"/>
                </a:ext>
              </a:extLst>
            </p:cNvPr>
            <p:cNvCxnSpPr/>
            <p:nvPr userDrawn="1"/>
          </p:nvCxnSpPr>
          <p:spPr bwMode="black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606A9C3-FEED-4F52-B442-5009E3F7B54C}"/>
                </a:ext>
              </a:extLst>
            </p:cNvPr>
            <p:cNvCxnSpPr/>
            <p:nvPr userDrawn="1"/>
          </p:nvCxnSpPr>
          <p:spPr bwMode="black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DAE2C86-BAE6-47A1-94B1-327465587DE7}"/>
                </a:ext>
              </a:extLst>
            </p:cNvPr>
            <p:cNvCxnSpPr/>
            <p:nvPr userDrawn="1"/>
          </p:nvCxnSpPr>
          <p:spPr bwMode="black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9686103-ADA6-4E1A-817A-E71466AE209B}"/>
                </a:ext>
              </a:extLst>
            </p:cNvPr>
            <p:cNvCxnSpPr/>
            <p:nvPr userDrawn="1"/>
          </p:nvCxnSpPr>
          <p:spPr bwMode="black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BD273DE-C35C-4DA9-96B1-DDB7F800252C}"/>
                </a:ext>
              </a:extLst>
            </p:cNvPr>
            <p:cNvCxnSpPr/>
            <p:nvPr userDrawn="1"/>
          </p:nvCxnSpPr>
          <p:spPr bwMode="black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9A7DF1D-083E-42BB-91EA-4E30FEA625A2}"/>
                </a:ext>
              </a:extLst>
            </p:cNvPr>
            <p:cNvCxnSpPr/>
            <p:nvPr userDrawn="1"/>
          </p:nvCxnSpPr>
          <p:spPr bwMode="black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D0D1604-79C2-46BE-9905-D864D0ECFE20}"/>
                </a:ext>
              </a:extLst>
            </p:cNvPr>
            <p:cNvCxnSpPr/>
            <p:nvPr userDrawn="1"/>
          </p:nvCxnSpPr>
          <p:spPr bwMode="black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7B9FA60-E80E-4FE7-BB67-028805A248EE}"/>
                </a:ext>
              </a:extLst>
            </p:cNvPr>
            <p:cNvCxnSpPr/>
            <p:nvPr userDrawn="1"/>
          </p:nvCxnSpPr>
          <p:spPr bwMode="black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02F5688-0147-4CC6-8FB3-67034979720D}"/>
                </a:ext>
              </a:extLst>
            </p:cNvPr>
            <p:cNvCxnSpPr/>
            <p:nvPr userDrawn="1"/>
          </p:nvCxnSpPr>
          <p:spPr bwMode="black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main body box">
              <a:extLst>
                <a:ext uri="{FF2B5EF4-FFF2-40B4-BE49-F238E27FC236}">
                  <a16:creationId xmlns:a16="http://schemas.microsoft.com/office/drawing/2014/main" id="{3AB62359-B582-4196-8266-DC8ADBA988F4}"/>
                </a:ext>
              </a:extLst>
            </p:cNvPr>
            <p:cNvSpPr/>
            <p:nvPr userDrawn="1"/>
          </p:nvSpPr>
          <p:spPr bwMode="black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D738849-8295-4057-B044-0B0E80C1C3DA}"/>
                </a:ext>
              </a:extLst>
            </p:cNvPr>
            <p:cNvCxnSpPr/>
            <p:nvPr userDrawn="1"/>
          </p:nvCxnSpPr>
          <p:spPr bwMode="black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1361245-226A-4BA1-8B7C-025011F07E2A}"/>
                </a:ext>
              </a:extLst>
            </p:cNvPr>
            <p:cNvCxnSpPr/>
            <p:nvPr userDrawn="1"/>
          </p:nvCxnSpPr>
          <p:spPr bwMode="black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3" name="Sticker" hidden="1">
            <a:extLst>
              <a:ext uri="{FF2B5EF4-FFF2-40B4-BE49-F238E27FC236}">
                <a16:creationId xmlns:a16="http://schemas.microsoft.com/office/drawing/2014/main" id="{F4B31D41-9E38-4C47-B14A-953F41CF2048}"/>
              </a:ext>
            </a:extLst>
          </p:cNvPr>
          <p:cNvSpPr txBox="1"/>
          <p:nvPr userDrawn="1"/>
        </p:nvSpPr>
        <p:spPr>
          <a:xfrm>
            <a:off x="554736" y="834829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800" dirty="0"/>
              <a:t>STICKER</a:t>
            </a:r>
          </a:p>
        </p:txBody>
      </p:sp>
      <p:sp>
        <p:nvSpPr>
          <p:cNvPr id="155" name="ACET" hidden="1">
            <a:extLst>
              <a:ext uri="{FF2B5EF4-FFF2-40B4-BE49-F238E27FC236}">
                <a16:creationId xmlns:a16="http://schemas.microsoft.com/office/drawing/2014/main" id="{6FC9F96D-D74F-4064-BE66-104F69CCE92E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54567" y="2133600"/>
            <a:ext cx="4065671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400" dirty="0"/>
              <a:t>Above Chart Exhibit Title</a:t>
            </a:r>
          </a:p>
          <a:p>
            <a:pPr lvl="0"/>
            <a:r>
              <a:rPr lang="en-US" sz="14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A02D5-5579-4386-BB2A-334ACD085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8" y="2155825"/>
            <a:ext cx="2891817" cy="121828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2" name="LegendBoxes" hidden="1">
            <a:extLst>
              <a:ext uri="{FF2B5EF4-FFF2-40B4-BE49-F238E27FC236}">
                <a16:creationId xmlns:a16="http://schemas.microsoft.com/office/drawing/2014/main" id="{963CCBC6-05DA-41C5-8A26-02B4B8294556}"/>
              </a:ext>
            </a:extLst>
          </p:cNvPr>
          <p:cNvGrpSpPr/>
          <p:nvPr userDrawn="1"/>
        </p:nvGrpSpPr>
        <p:grpSpPr>
          <a:xfrm>
            <a:off x="10522738" y="4396889"/>
            <a:ext cx="944617" cy="1686504"/>
            <a:chOff x="7756825" y="4379430"/>
            <a:chExt cx="708462" cy="1686504"/>
          </a:xfrm>
        </p:grpSpPr>
        <p:sp>
          <p:nvSpPr>
            <p:cNvPr id="153" name="RectangleLegend1">
              <a:extLst>
                <a:ext uri="{FF2B5EF4-FFF2-40B4-BE49-F238E27FC236}">
                  <a16:creationId xmlns:a16="http://schemas.microsoft.com/office/drawing/2014/main" id="{658AC4E5-B9F1-4DD2-A80F-DAC539F6EDF1}"/>
                </a:ext>
              </a:extLst>
            </p:cNvPr>
            <p:cNvSpPr/>
            <p:nvPr/>
          </p:nvSpPr>
          <p:spPr>
            <a:xfrm>
              <a:off x="7756825" y="4385399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54" name="RectangleLegend2">
              <a:extLst>
                <a:ext uri="{FF2B5EF4-FFF2-40B4-BE49-F238E27FC236}">
                  <a16:creationId xmlns:a16="http://schemas.microsoft.com/office/drawing/2014/main" id="{B2384542-8C23-4E14-80D2-CA9F267323F0}"/>
                </a:ext>
              </a:extLst>
            </p:cNvPr>
            <p:cNvSpPr/>
            <p:nvPr/>
          </p:nvSpPr>
          <p:spPr>
            <a:xfrm>
              <a:off x="7756825" y="4764897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4" name="RectangleLegend3">
              <a:extLst>
                <a:ext uri="{FF2B5EF4-FFF2-40B4-BE49-F238E27FC236}">
                  <a16:creationId xmlns:a16="http://schemas.microsoft.com/office/drawing/2014/main" id="{060EF611-D1B1-4A78-8D88-DC9E2B83640A}"/>
                </a:ext>
              </a:extLst>
            </p:cNvPr>
            <p:cNvSpPr/>
            <p:nvPr/>
          </p:nvSpPr>
          <p:spPr>
            <a:xfrm>
              <a:off x="7756825" y="5138493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5" name="RectangleLegend4">
              <a:extLst>
                <a:ext uri="{FF2B5EF4-FFF2-40B4-BE49-F238E27FC236}">
                  <a16:creationId xmlns:a16="http://schemas.microsoft.com/office/drawing/2014/main" id="{E1613226-3F7F-4C55-A6C0-DD8251B844E6}"/>
                </a:ext>
              </a:extLst>
            </p:cNvPr>
            <p:cNvSpPr/>
            <p:nvPr/>
          </p:nvSpPr>
          <p:spPr>
            <a:xfrm>
              <a:off x="7756825" y="5512089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6" name="RectangleLegend5">
              <a:extLst>
                <a:ext uri="{FF2B5EF4-FFF2-40B4-BE49-F238E27FC236}">
                  <a16:creationId xmlns:a16="http://schemas.microsoft.com/office/drawing/2014/main" id="{5BE928B1-5A9D-43CB-BC80-2D1F93CC2F3C}"/>
                </a:ext>
              </a:extLst>
            </p:cNvPr>
            <p:cNvSpPr/>
            <p:nvPr/>
          </p:nvSpPr>
          <p:spPr>
            <a:xfrm>
              <a:off x="7756825" y="5885685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7" name="Legend1">
              <a:extLst>
                <a:ext uri="{FF2B5EF4-FFF2-40B4-BE49-F238E27FC236}">
                  <a16:creationId xmlns:a16="http://schemas.microsoft.com/office/drawing/2014/main" id="{588189A8-DB4B-43BF-B593-04C5DB541C53}"/>
                </a:ext>
              </a:extLst>
            </p:cNvPr>
            <p:cNvSpPr txBox="1"/>
            <p:nvPr/>
          </p:nvSpPr>
          <p:spPr>
            <a:xfrm>
              <a:off x="8082971" y="4379430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68" name="Legend2">
              <a:extLst>
                <a:ext uri="{FF2B5EF4-FFF2-40B4-BE49-F238E27FC236}">
                  <a16:creationId xmlns:a16="http://schemas.microsoft.com/office/drawing/2014/main" id="{BFD93A1F-3913-44CB-80B7-EFCD2B4BF5BC}"/>
                </a:ext>
              </a:extLst>
            </p:cNvPr>
            <p:cNvSpPr txBox="1"/>
            <p:nvPr/>
          </p:nvSpPr>
          <p:spPr>
            <a:xfrm>
              <a:off x="8082971" y="4758928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69" name="Legend3">
              <a:extLst>
                <a:ext uri="{FF2B5EF4-FFF2-40B4-BE49-F238E27FC236}">
                  <a16:creationId xmlns:a16="http://schemas.microsoft.com/office/drawing/2014/main" id="{F7B1D1E0-C2A5-481C-8640-41B469498D8D}"/>
                </a:ext>
              </a:extLst>
            </p:cNvPr>
            <p:cNvSpPr txBox="1"/>
            <p:nvPr/>
          </p:nvSpPr>
          <p:spPr>
            <a:xfrm>
              <a:off x="8082971" y="5138426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0" name="Legend4">
              <a:extLst>
                <a:ext uri="{FF2B5EF4-FFF2-40B4-BE49-F238E27FC236}">
                  <a16:creationId xmlns:a16="http://schemas.microsoft.com/office/drawing/2014/main" id="{C8DA0D60-61E4-4C36-A081-C71B9380B540}"/>
                </a:ext>
              </a:extLst>
            </p:cNvPr>
            <p:cNvSpPr txBox="1"/>
            <p:nvPr/>
          </p:nvSpPr>
          <p:spPr>
            <a:xfrm>
              <a:off x="8082971" y="5509847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1" name="Legend5">
              <a:extLst>
                <a:ext uri="{FF2B5EF4-FFF2-40B4-BE49-F238E27FC236}">
                  <a16:creationId xmlns:a16="http://schemas.microsoft.com/office/drawing/2014/main" id="{0642CA01-EC45-4B1C-8CC1-746C78F308A5}"/>
                </a:ext>
              </a:extLst>
            </p:cNvPr>
            <p:cNvSpPr txBox="1"/>
            <p:nvPr/>
          </p:nvSpPr>
          <p:spPr>
            <a:xfrm>
              <a:off x="8082970" y="5881268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</p:grpSp>
      <p:grpSp>
        <p:nvGrpSpPr>
          <p:cNvPr id="172" name="LegendLines" hidden="1">
            <a:extLst>
              <a:ext uri="{FF2B5EF4-FFF2-40B4-BE49-F238E27FC236}">
                <a16:creationId xmlns:a16="http://schemas.microsoft.com/office/drawing/2014/main" id="{F23A354F-6D61-4076-98CC-072D54F2B9B5}"/>
              </a:ext>
            </a:extLst>
          </p:cNvPr>
          <p:cNvGrpSpPr/>
          <p:nvPr userDrawn="1"/>
        </p:nvGrpSpPr>
        <p:grpSpPr>
          <a:xfrm>
            <a:off x="10135957" y="3237562"/>
            <a:ext cx="1331385" cy="927508"/>
            <a:chOff x="7495285" y="2250552"/>
            <a:chExt cx="998539" cy="927508"/>
          </a:xfrm>
        </p:grpSpPr>
        <p:sp>
          <p:nvSpPr>
            <p:cNvPr id="173" name="Legend1">
              <a:extLst>
                <a:ext uri="{FF2B5EF4-FFF2-40B4-BE49-F238E27FC236}">
                  <a16:creationId xmlns:a16="http://schemas.microsoft.com/office/drawing/2014/main" id="{10E606C6-97CA-4FF0-A153-84CA4E8F414F}"/>
                </a:ext>
              </a:extLst>
            </p:cNvPr>
            <p:cNvSpPr txBox="1"/>
            <p:nvPr/>
          </p:nvSpPr>
          <p:spPr>
            <a:xfrm>
              <a:off x="8111508" y="2250552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74" name="Legend2">
              <a:extLst>
                <a:ext uri="{FF2B5EF4-FFF2-40B4-BE49-F238E27FC236}">
                  <a16:creationId xmlns:a16="http://schemas.microsoft.com/office/drawing/2014/main" id="{5F43CABA-AFC6-491E-A7D7-B466654F525D}"/>
                </a:ext>
              </a:extLst>
            </p:cNvPr>
            <p:cNvSpPr txBox="1"/>
            <p:nvPr/>
          </p:nvSpPr>
          <p:spPr>
            <a:xfrm>
              <a:off x="8111508" y="262197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5" name="Legend3">
              <a:extLst>
                <a:ext uri="{FF2B5EF4-FFF2-40B4-BE49-F238E27FC236}">
                  <a16:creationId xmlns:a16="http://schemas.microsoft.com/office/drawing/2014/main" id="{DA7660EB-4D51-4982-8372-6E58C50CDE5E}"/>
                </a:ext>
              </a:extLst>
            </p:cNvPr>
            <p:cNvSpPr txBox="1"/>
            <p:nvPr/>
          </p:nvSpPr>
          <p:spPr>
            <a:xfrm>
              <a:off x="8111508" y="2993394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6" name="LineLegend3">
              <a:extLst>
                <a:ext uri="{FF2B5EF4-FFF2-40B4-BE49-F238E27FC236}">
                  <a16:creationId xmlns:a16="http://schemas.microsoft.com/office/drawing/2014/main" id="{966C354A-0204-46EB-8E36-0146C3FD31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3084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  <p:sp>
          <p:nvSpPr>
            <p:cNvPr id="177" name="LineLegend2">
              <a:extLst>
                <a:ext uri="{FF2B5EF4-FFF2-40B4-BE49-F238E27FC236}">
                  <a16:creationId xmlns:a16="http://schemas.microsoft.com/office/drawing/2014/main" id="{B87C293D-A7CD-4508-B0B1-2017113A58A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2710816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  <p:sp>
          <p:nvSpPr>
            <p:cNvPr id="178" name="LineLegend1">
              <a:extLst>
                <a:ext uri="{FF2B5EF4-FFF2-40B4-BE49-F238E27FC236}">
                  <a16:creationId xmlns:a16="http://schemas.microsoft.com/office/drawing/2014/main" id="{4456FE58-0255-4DBB-92A8-6CC5F84B719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234288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</p:grpSp>
      <p:grpSp>
        <p:nvGrpSpPr>
          <p:cNvPr id="179" name="LegendMoons" hidden="1">
            <a:extLst>
              <a:ext uri="{FF2B5EF4-FFF2-40B4-BE49-F238E27FC236}">
                <a16:creationId xmlns:a16="http://schemas.microsoft.com/office/drawing/2014/main" id="{70A0319B-8EBB-4F65-9A96-1B1BB35625B1}"/>
              </a:ext>
            </a:extLst>
          </p:cNvPr>
          <p:cNvGrpSpPr/>
          <p:nvPr userDrawn="1"/>
        </p:nvGrpSpPr>
        <p:grpSpPr>
          <a:xfrm>
            <a:off x="10487412" y="1289274"/>
            <a:ext cx="979930" cy="1731859"/>
            <a:chOff x="7723680" y="1702457"/>
            <a:chExt cx="734948" cy="1731859"/>
          </a:xfrm>
        </p:grpSpPr>
        <p:sp>
          <p:nvSpPr>
            <p:cNvPr id="201" name="Legend1">
              <a:extLst>
                <a:ext uri="{FF2B5EF4-FFF2-40B4-BE49-F238E27FC236}">
                  <a16:creationId xmlns:a16="http://schemas.microsoft.com/office/drawing/2014/main" id="{49BB8121-D802-4602-ABD0-B61681B018F3}"/>
                </a:ext>
              </a:extLst>
            </p:cNvPr>
            <p:cNvSpPr txBox="1"/>
            <p:nvPr/>
          </p:nvSpPr>
          <p:spPr>
            <a:xfrm>
              <a:off x="8076312" y="1725205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2" name="Legend2">
              <a:extLst>
                <a:ext uri="{FF2B5EF4-FFF2-40B4-BE49-F238E27FC236}">
                  <a16:creationId xmlns:a16="http://schemas.microsoft.com/office/drawing/2014/main" id="{5EBAE2BA-95BE-43BE-ADD2-84B42D0356EE}"/>
                </a:ext>
              </a:extLst>
            </p:cNvPr>
            <p:cNvSpPr txBox="1"/>
            <p:nvPr/>
          </p:nvSpPr>
          <p:spPr>
            <a:xfrm>
              <a:off x="8076312" y="2100664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203" name="Legend3">
              <a:extLst>
                <a:ext uri="{FF2B5EF4-FFF2-40B4-BE49-F238E27FC236}">
                  <a16:creationId xmlns:a16="http://schemas.microsoft.com/office/drawing/2014/main" id="{F96B8EA8-EAE8-4395-BA9F-6F1303EA348F}"/>
                </a:ext>
              </a:extLst>
            </p:cNvPr>
            <p:cNvSpPr txBox="1"/>
            <p:nvPr/>
          </p:nvSpPr>
          <p:spPr>
            <a:xfrm>
              <a:off x="8076312" y="247612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4" name="Legend4">
              <a:extLst>
                <a:ext uri="{FF2B5EF4-FFF2-40B4-BE49-F238E27FC236}">
                  <a16:creationId xmlns:a16="http://schemas.microsoft.com/office/drawing/2014/main" id="{BE4110F2-0F5F-4468-93FA-59E84FEB9E4A}"/>
                </a:ext>
              </a:extLst>
            </p:cNvPr>
            <p:cNvSpPr txBox="1"/>
            <p:nvPr/>
          </p:nvSpPr>
          <p:spPr>
            <a:xfrm>
              <a:off x="8076312" y="2851582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5" name="Legend5">
              <a:extLst>
                <a:ext uri="{FF2B5EF4-FFF2-40B4-BE49-F238E27FC236}">
                  <a16:creationId xmlns:a16="http://schemas.microsoft.com/office/drawing/2014/main" id="{E16B28D1-13B2-4F91-8123-CC4749412D3B}"/>
                </a:ext>
              </a:extLst>
            </p:cNvPr>
            <p:cNvSpPr txBox="1"/>
            <p:nvPr/>
          </p:nvSpPr>
          <p:spPr>
            <a:xfrm>
              <a:off x="8076312" y="322704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grpSp>
          <p:nvGrpSpPr>
            <p:cNvPr id="206" name="MoonLegend1">
              <a:extLst>
                <a:ext uri="{FF2B5EF4-FFF2-40B4-BE49-F238E27FC236}">
                  <a16:creationId xmlns:a16="http://schemas.microsoft.com/office/drawing/2014/main" id="{A16FD1F9-C160-4C4C-BAF6-716DDB869224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5282EEB0-B664-439C-B943-F7BB43CCAC05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id="{68D40D9B-9DF0-4077-8151-E93B0977AD04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7" name="MoonLegend2">
              <a:extLst>
                <a:ext uri="{FF2B5EF4-FFF2-40B4-BE49-F238E27FC236}">
                  <a16:creationId xmlns:a16="http://schemas.microsoft.com/office/drawing/2014/main" id="{F9F241E8-6251-451F-9BE9-2C8D83F44D6B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578B0A0D-F30C-40C1-A9C4-EB63E6138F4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>
                <a:extLst>
                  <a:ext uri="{FF2B5EF4-FFF2-40B4-BE49-F238E27FC236}">
                    <a16:creationId xmlns:a16="http://schemas.microsoft.com/office/drawing/2014/main" id="{87395151-2586-43D8-B836-6324CB407891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8" name="MoonLegend3">
              <a:extLst>
                <a:ext uri="{FF2B5EF4-FFF2-40B4-BE49-F238E27FC236}">
                  <a16:creationId xmlns:a16="http://schemas.microsoft.com/office/drawing/2014/main" id="{B66D3648-DE5A-4E5C-8578-141D178A4ADB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0D2DC89B-E4DB-4EBC-B12A-607EB3C23DE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50301F1B-4914-4337-B892-733925FD1C5A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9" name="MoonLegend4">
              <a:extLst>
                <a:ext uri="{FF2B5EF4-FFF2-40B4-BE49-F238E27FC236}">
                  <a16:creationId xmlns:a16="http://schemas.microsoft.com/office/drawing/2014/main" id="{69C2ABAA-7291-4A19-A40B-3990AB445B9A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9D4D141-7E0B-42D0-994A-D8212F69EE2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id="{397EC893-9249-44CD-982F-F7F0B99DFCA8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0" name="MoonLegend5">
              <a:extLst>
                <a:ext uri="{FF2B5EF4-FFF2-40B4-BE49-F238E27FC236}">
                  <a16:creationId xmlns:a16="http://schemas.microsoft.com/office/drawing/2014/main" id="{CDCE6D47-F48F-4497-BD5A-E92F724CEE3D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8E291C3-4BCA-406E-8B9A-6A354B83EF5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Arc 211">
                <a:extLst>
                  <a:ext uri="{FF2B5EF4-FFF2-40B4-BE49-F238E27FC236}">
                    <a16:creationId xmlns:a16="http://schemas.microsoft.com/office/drawing/2014/main" id="{4C9C4DC9-D1E5-45F3-943E-09B75E72EE8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41" name="Documenttype">
            <a:extLst>
              <a:ext uri="{FF2B5EF4-FFF2-40B4-BE49-F238E27FC236}">
                <a16:creationId xmlns:a16="http://schemas.microsoft.com/office/drawing/2014/main" id="{29A17418-B99F-4330-B927-CCF962E4661F}"/>
              </a:ext>
            </a:extLst>
          </p:cNvPr>
          <p:cNvSpPr txBox="1">
            <a:spLocks/>
          </p:cNvSpPr>
          <p:nvPr userDrawn="1">
            <p:custDataLst>
              <p:tags r:id="rId27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8326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lang="en-US" sz="22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42913" indent="-214313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8488" indent="-152400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7563" indent="-147638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5497">
          <p15:clr>
            <a:srgbClr val="F26B43"/>
          </p15:clr>
        </p15:guide>
        <p15:guide id="6" pos="259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35157-6F8A-478F-B460-90E403728E59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-187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3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44414/downloa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www.fda.gov/media/146305/download" TargetMode="External"/><Relationship Id="rId4" Type="http://schemas.openxmlformats.org/officeDocument/2006/relationships/hyperlink" Target="https://www.fda.gov/media/144638/downloa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covid-19-vaccine-in-massachuset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cdc.gov/vaccines/acip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C1C4EF3-3A8A-F442-8EF2-6A57E937ACE1}"/>
              </a:ext>
            </a:extLst>
          </p:cNvPr>
          <p:cNvSpPr txBox="1">
            <a:spLocks/>
          </p:cNvSpPr>
          <p:nvPr/>
        </p:nvSpPr>
        <p:spPr>
          <a:xfrm>
            <a:off x="2118534" y="2057400"/>
            <a:ext cx="8153399" cy="15240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TILMAAMAHA QABASHADA AQOON ISWAYDAARSIGA TALAALKA COVID-19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Nuqulkan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caruurtav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 &amp;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dhawr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iyo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toban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jirada</a:t>
            </a:r>
            <a:endParaRPr lang="en-US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077428" y="4861427"/>
            <a:ext cx="10235609" cy="1295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La </a:t>
            </a:r>
            <a:r>
              <a:rPr lang="en-US" sz="3200" dirty="0" err="1">
                <a:solidFill>
                  <a:schemeClr val="bg1"/>
                </a:solidFill>
              </a:rPr>
              <a:t>Cusboonaysiiyay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Janaayo</a:t>
            </a:r>
            <a:r>
              <a:rPr lang="en-US" sz="3200" dirty="0">
                <a:solidFill>
                  <a:schemeClr val="bg1"/>
                </a:solidFill>
              </a:rPr>
              <a:t> 25, 2022</a:t>
            </a:r>
          </a:p>
        </p:txBody>
      </p:sp>
    </p:spTree>
    <p:extLst>
      <p:ext uri="{BB962C8B-B14F-4D97-AF65-F5344CB8AC3E}">
        <p14:creationId xmlns:p14="http://schemas.microsoft.com/office/powerpoint/2010/main" val="166022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10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34238"/>
            <a:ext cx="11314323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Waa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saamaynta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laag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filan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COVID-19?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1161565"/>
            <a:ext cx="1135693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Saamaynta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talaalada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jiro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COVID-19,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naadir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Ilmahaagu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yeelan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karaa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saamayn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calaamad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caadi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muujinaysa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jidhkoodu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dhisayo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difaaca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Saamayntan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daradu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saamaysaa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awooda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ilmahaaga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hawshiisa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maalintii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laakiin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baaba’daa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dhawr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maalmood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kadib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Saamaynta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ugu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wayn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way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yihiin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kamid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ah: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Daal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Madax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xanuun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Danqasho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laalaabatooyinka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ah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Murqe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xanuun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Qadhqadhyo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Yalaalugo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hunqaacdo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Xumad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741;p82" descr="This image is of five people wearing masks.">
            <a:extLst>
              <a:ext uri="{FF2B5EF4-FFF2-40B4-BE49-F238E27FC236}">
                <a16:creationId xmlns:a16="http://schemas.microsoft.com/office/drawing/2014/main" id="{8283A815-E6C2-49D6-BF93-3B2BF2832D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599" y="3390551"/>
            <a:ext cx="3263349" cy="28954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087B7E-59EE-4240-9588-33516A0F843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7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11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Waa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maxay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khatarta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myocarditis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ololka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wadnaha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1276981"/>
            <a:ext cx="1135693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Guud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ahaan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khatarta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saamaynta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ayuu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ugu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caruurta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kiisas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yaryar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myocarditis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arkay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kurayga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raga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xidhiidhay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87B7E-59EE-4240-9588-33516A0F843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F364C3-A827-4B8E-AF6B-111A3F36A9E2}"/>
              </a:ext>
            </a:extLst>
          </p:cNvPr>
          <p:cNvSpPr txBox="1"/>
          <p:nvPr/>
        </p:nvSpPr>
        <p:spPr>
          <a:xfrm>
            <a:off x="478571" y="3186517"/>
            <a:ext cx="6154458" cy="275460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Khatarta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qaadida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myocarditis COVID-19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dartiis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ayaa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myocarditis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Badanaa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bukaanka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yeesha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myocarditis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daweeyo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wanaagsan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dhakhso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ayay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bogsadaan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dawo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nastaan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5ABE77-4118-4355-8025-9AFCD461E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80" y="3287107"/>
            <a:ext cx="4831621" cy="23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52121" y="207736"/>
            <a:ext cx="12013375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caruurta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dhawr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toban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qaba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xasaasiyada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1360347"/>
            <a:ext cx="113569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Caruurta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dhawr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toban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siinin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leeyahay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xasaasiyad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(loo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yaqaan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“anaphylaxis”)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kamid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samaysan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jalaatiin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waxyaabaha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cuntada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cimrigeeda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dheereeyo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cinjir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Waxyaabaha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qoran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144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Pfizer/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Comirnaty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https://www.fda.gov/media/144414/download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  <a:p>
            <a:pPr marL="9144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https://www.fda.gov/media/144638/download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  <a:p>
            <a:pPr marL="914400" lvl="1" indent="-342900">
              <a:buFont typeface="Courier New" panose="02070309020205020404" pitchFamily="49" charset="0"/>
              <a:buChar char="o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Janssen (J&amp;J):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https://www.fda.gov/media/146305/download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boga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qaba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taariikhda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xasaasiyad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kamid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waxyaabaha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subaga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lawska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hadlaan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daryeelka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bixiyahooda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kahor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ayna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0EDB5-F8CE-40E3-B3DB-34A41D4BFC91}"/>
              </a:ext>
            </a:extLst>
          </p:cNvPr>
          <p:cNvSpPr txBox="1"/>
          <p:nvPr/>
        </p:nvSpPr>
        <p:spPr>
          <a:xfrm>
            <a:off x="478572" y="4996760"/>
            <a:ext cx="9314786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2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311147" y="-13089"/>
            <a:ext cx="11314323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jiraa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walaac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dhalmada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korniinka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ilmaha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talaalo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aanu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gaadhin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478572" y="1418500"/>
            <a:ext cx="11227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Maya.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jiraan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cadaymo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mid ah,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jiro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talaalada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keeni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mushkilado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dhalmada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raga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dumarka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jiro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cadaymo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waxyaabaha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samaysan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antiboodhiga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samaysma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kadib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keeni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mushkilad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qaadida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uurka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Sidoo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kale, ma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cadaymo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sheegaya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sameeyo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kadib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ilmuhu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gaadho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724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311147" y="232573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COVID-19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miyuu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badali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doonaa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DNA-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gayga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478572" y="1418500"/>
            <a:ext cx="112278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Maya.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 ma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badali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doono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lama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doono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DNA-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sinaba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Talaaladu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nidaamkeena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difaaca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loola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dagaalamo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fayraska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gaarka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sameeyo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looma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baahna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nukuleeska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unuga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meesha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DNA-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geenu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dhigan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tahay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doonin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DNA-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sinaba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badali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doonin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/>
              <a:t> 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310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311147" y="246221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Ilmahaygu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miyuu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qaadi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karaa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COVID-19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COVID-19?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478572" y="1306392"/>
            <a:ext cx="11227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Maya.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fayras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nool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keeni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dhigan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tahay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ilmahaagu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Google Shape;296;p78" descr="Five people of different ages waiting in lines to be vaccinated by a person in a medical coat.">
            <a:extLst>
              <a:ext uri="{FF2B5EF4-FFF2-40B4-BE49-F238E27FC236}">
                <a16:creationId xmlns:a16="http://schemas.microsoft.com/office/drawing/2014/main" id="{2F055C2B-AB1B-46EA-87CC-9EC61E3654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186" y="2312127"/>
            <a:ext cx="8361755" cy="4180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34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311147" y="232573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miyuu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tarayaa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noocyada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kala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duwan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COVID-19?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478572" y="1787203"/>
            <a:ext cx="8627328" cy="363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6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caadi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talaaladu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ay is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badalaan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faafayaan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nooc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cusub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baxo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6000"/>
              </a:lnSpc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6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Ilaa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iminka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daaasadu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muujinayaan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waxka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taro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noocyada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yaqaan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6000"/>
              </a:lnSpc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Xataaa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qofka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talaalay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qaado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wanaagsan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helaa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badbaado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xanuunka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dhimashada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 lv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of a virus and the spikes on its surface.">
            <a:extLst>
              <a:ext uri="{FF2B5EF4-FFF2-40B4-BE49-F238E27FC236}">
                <a16:creationId xmlns:a16="http://schemas.microsoft.com/office/drawing/2014/main" id="{5B53736D-B02B-476C-83A1-92E3CB40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899" y="2088420"/>
            <a:ext cx="2906677" cy="26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152DB4-D43C-4445-AD74-C2E8D31C2990}"/>
              </a:ext>
            </a:extLst>
          </p:cNvPr>
          <p:cNvSpPr txBox="1"/>
          <p:nvPr/>
        </p:nvSpPr>
        <p:spPr>
          <a:xfrm>
            <a:off x="311147" y="16448"/>
            <a:ext cx="11314323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Caruurta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dhawr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toban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jirada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inay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qaataanbaa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xoojinta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D0A274-4627-4C86-868D-FFCD23654906}"/>
              </a:ext>
            </a:extLst>
          </p:cNvPr>
          <p:cNvSpPr/>
          <p:nvPr/>
        </p:nvSpPr>
        <p:spPr>
          <a:xfrm>
            <a:off x="438838" y="1260852"/>
            <a:ext cx="108097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Talaalada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wanaagsan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taraan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xanuunada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dhigida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isbitaalka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dhimashada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Laakiin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khabiirada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shacabku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bilaabeen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arkaan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badbaado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qabo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xanuunka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dhexaadka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ah.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xoojinta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ahi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waxtarka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ka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dhigaa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mid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dheer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ah.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Qof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kasta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12+ ah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qaadan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karaa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xoojinta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Pfizer &amp; Moderna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ahayd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ugu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yaraan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bilood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ilaa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markii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garoojadaadii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labbaad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Johnson &amp; Johnson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Ay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kasoo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wareegtey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ugu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yaraan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bilood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talaalkii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5BB11A-F37C-4E38-886E-9DA254E8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362" y="4477990"/>
            <a:ext cx="4876800" cy="1875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28089D-30D1-4D7D-BF8E-13C93E14008F}"/>
              </a:ext>
            </a:extLst>
          </p:cNvPr>
          <p:cNvSpPr/>
          <p:nvPr/>
        </p:nvSpPr>
        <p:spPr>
          <a:xfrm>
            <a:off x="438838" y="4508101"/>
            <a:ext cx="6579954" cy="192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tahay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12-17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kaliya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kartaa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xoojinta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Pfizer.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kale,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dooran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kartaa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nooca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xoojinta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doonayso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5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Sidee</a:t>
            </a:r>
            <a:r>
              <a:rPr lang="en-US" dirty="0"/>
              <a:t> </a:t>
            </a:r>
            <a:r>
              <a:rPr lang="en-US" dirty="0" err="1"/>
              <a:t>ayaan</a:t>
            </a:r>
            <a:r>
              <a:rPr lang="en-US" dirty="0"/>
              <a:t> u </a:t>
            </a:r>
            <a:r>
              <a:rPr lang="en-US" dirty="0" err="1"/>
              <a:t>qabsanayaa</a:t>
            </a:r>
            <a:r>
              <a:rPr lang="en-US" dirty="0"/>
              <a:t> </a:t>
            </a:r>
            <a:r>
              <a:rPr lang="en-US" dirty="0" err="1"/>
              <a:t>balan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192" y="1301531"/>
            <a:ext cx="9060004" cy="505640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Booqot</a:t>
            </a:r>
            <a:r>
              <a:rPr lang="en-US" sz="2400" dirty="0"/>
              <a:t> VaxFinder.mass.gov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aad</a:t>
            </a:r>
            <a:r>
              <a:rPr lang="en-US" sz="2400" dirty="0"/>
              <a:t> u </a:t>
            </a:r>
            <a:r>
              <a:rPr lang="en-US" sz="2400" dirty="0" err="1"/>
              <a:t>baadho</a:t>
            </a:r>
            <a:r>
              <a:rPr lang="en-US" sz="2400" dirty="0"/>
              <a:t> </a:t>
            </a:r>
            <a:r>
              <a:rPr lang="en-US" sz="2400" dirty="0" err="1"/>
              <a:t>balamaha</a:t>
            </a:r>
            <a:r>
              <a:rPr lang="en-US" sz="2400" dirty="0"/>
              <a:t> (ay </a:t>
            </a:r>
            <a:r>
              <a:rPr lang="en-US" sz="2400" dirty="0" err="1"/>
              <a:t>ku</a:t>
            </a:r>
            <a:r>
              <a:rPr lang="en-US" sz="2400" dirty="0"/>
              <a:t> </a:t>
            </a:r>
            <a:r>
              <a:rPr lang="en-US" sz="2400" dirty="0" err="1"/>
              <a:t>jiraan</a:t>
            </a:r>
            <a:r>
              <a:rPr lang="en-US" sz="2400" dirty="0"/>
              <a:t> </a:t>
            </a:r>
            <a:r>
              <a:rPr lang="en-US" sz="2400" dirty="0" err="1"/>
              <a:t>talaalka</a:t>
            </a:r>
            <a:r>
              <a:rPr lang="en-US" sz="2400" dirty="0"/>
              <a:t> </a:t>
            </a:r>
            <a:r>
              <a:rPr lang="en-US" sz="2400" dirty="0" err="1"/>
              <a:t>xoojinta</a:t>
            </a:r>
            <a:r>
              <a:rPr lang="en-US" sz="2400" dirty="0"/>
              <a:t>) </a:t>
            </a:r>
            <a:r>
              <a:rPr lang="en-US" sz="2400" dirty="0" err="1"/>
              <a:t>ee</a:t>
            </a:r>
            <a:r>
              <a:rPr lang="en-US" sz="2400" dirty="0"/>
              <a:t> </a:t>
            </a:r>
            <a:r>
              <a:rPr lang="en-US" sz="2400" dirty="0" err="1"/>
              <a:t>farmasiga</a:t>
            </a:r>
            <a:r>
              <a:rPr lang="en-US" sz="2400" dirty="0"/>
              <a:t>, </a:t>
            </a:r>
            <a:r>
              <a:rPr lang="en-US" sz="2400" dirty="0" err="1"/>
              <a:t>daryeelka</a:t>
            </a:r>
            <a:r>
              <a:rPr lang="en-US" sz="2400" dirty="0"/>
              <a:t> </a:t>
            </a:r>
            <a:r>
              <a:rPr lang="en-US" sz="2400" dirty="0" err="1"/>
              <a:t>caafimaad</a:t>
            </a:r>
            <a:r>
              <a:rPr lang="en-US" sz="2400" dirty="0"/>
              <a:t> </a:t>
            </a:r>
            <a:r>
              <a:rPr lang="en-US" sz="2400" dirty="0" err="1"/>
              <a:t>bixiyaha</a:t>
            </a:r>
            <a:r>
              <a:rPr lang="en-US" sz="2400" dirty="0"/>
              <a:t>, </a:t>
            </a:r>
            <a:r>
              <a:rPr lang="en-US" sz="2400" dirty="0" err="1"/>
              <a:t>iyo</a:t>
            </a:r>
            <a:r>
              <a:rPr lang="en-US" sz="2400" dirty="0"/>
              <a:t> </a:t>
            </a:r>
            <a:r>
              <a:rPr lang="en-US" sz="2400" dirty="0" err="1"/>
              <a:t>goobnaha</a:t>
            </a:r>
            <a:r>
              <a:rPr lang="en-US" sz="2400" dirty="0"/>
              <a:t> kale </a:t>
            </a:r>
            <a:r>
              <a:rPr lang="en-US" sz="2400" dirty="0" err="1"/>
              <a:t>ee</a:t>
            </a:r>
            <a:r>
              <a:rPr lang="en-US" sz="2400" dirty="0"/>
              <a:t> </a:t>
            </a:r>
            <a:r>
              <a:rPr lang="en-US" sz="2400" dirty="0" err="1"/>
              <a:t>bulshada</a:t>
            </a:r>
            <a:r>
              <a:rPr lang="en-US" sz="24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Waxa</a:t>
            </a:r>
            <a:r>
              <a:rPr lang="en-US" sz="2400" dirty="0"/>
              <a:t> </a:t>
            </a:r>
            <a:r>
              <a:rPr lang="en-US" sz="2400" dirty="0" err="1"/>
              <a:t>aad</a:t>
            </a:r>
            <a:r>
              <a:rPr lang="en-US" sz="2400" dirty="0"/>
              <a:t> u </a:t>
            </a:r>
            <a:r>
              <a:rPr lang="en-US" sz="2400" dirty="0" err="1"/>
              <a:t>kala</a:t>
            </a:r>
            <a:r>
              <a:rPr lang="en-US" sz="2400" dirty="0"/>
              <a:t> </a:t>
            </a:r>
            <a:r>
              <a:rPr lang="en-US" sz="2400" dirty="0" err="1"/>
              <a:t>saari</a:t>
            </a:r>
            <a:r>
              <a:rPr lang="en-US" sz="2400" dirty="0"/>
              <a:t> </a:t>
            </a:r>
            <a:r>
              <a:rPr lang="en-US" sz="2400" dirty="0" err="1"/>
              <a:t>kartaa</a:t>
            </a:r>
            <a:r>
              <a:rPr lang="en-US" sz="2400" dirty="0"/>
              <a:t> </a:t>
            </a:r>
            <a:r>
              <a:rPr lang="en-US" sz="2400" dirty="0" err="1"/>
              <a:t>nooca</a:t>
            </a:r>
            <a:r>
              <a:rPr lang="en-US" sz="2400" dirty="0"/>
              <a:t> </a:t>
            </a:r>
            <a:r>
              <a:rPr lang="en-US" sz="2400" dirty="0" err="1"/>
              <a:t>talaalka</a:t>
            </a:r>
            <a:r>
              <a:rPr lang="en-US" sz="2400" dirty="0"/>
              <a:t> </a:t>
            </a:r>
            <a:r>
              <a:rPr lang="en-US" sz="2400" dirty="0" err="1"/>
              <a:t>ee</a:t>
            </a:r>
            <a:r>
              <a:rPr lang="en-US" sz="2400" dirty="0"/>
              <a:t> ay </a:t>
            </a:r>
            <a:r>
              <a:rPr lang="en-US" sz="2400" dirty="0" err="1"/>
              <a:t>goobuhu</a:t>
            </a:r>
            <a:r>
              <a:rPr lang="en-US" sz="2400" dirty="0"/>
              <a:t> </a:t>
            </a:r>
            <a:r>
              <a:rPr lang="en-US" sz="2400" dirty="0" err="1"/>
              <a:t>siiyaan</a:t>
            </a:r>
            <a:r>
              <a:rPr lang="en-US" sz="2400" dirty="0"/>
              <a:t> </a:t>
            </a:r>
            <a:r>
              <a:rPr lang="en-US" sz="2400" dirty="0" err="1"/>
              <a:t>dadka</a:t>
            </a:r>
            <a:r>
              <a:rPr lang="en-US" sz="2400" dirty="0"/>
              <a:t> </a:t>
            </a:r>
            <a:r>
              <a:rPr lang="en-US" sz="2400" dirty="0" err="1"/>
              <a:t>ka</a:t>
            </a:r>
            <a:r>
              <a:rPr lang="en-US" sz="2400" dirty="0"/>
              <a:t> </a:t>
            </a:r>
            <a:r>
              <a:rPr lang="en-US" sz="2400" dirty="0" err="1"/>
              <a:t>yar</a:t>
            </a:r>
            <a:r>
              <a:rPr lang="en-US" sz="2400" dirty="0"/>
              <a:t> 18 </a:t>
            </a:r>
            <a:r>
              <a:rPr lang="en-US" sz="2400" dirty="0" err="1"/>
              <a:t>jirka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aad</a:t>
            </a:r>
            <a:r>
              <a:rPr lang="en-US" sz="2400" dirty="0"/>
              <a:t> u </a:t>
            </a:r>
            <a:r>
              <a:rPr lang="en-US" sz="2400" dirty="0" err="1"/>
              <a:t>heso</a:t>
            </a:r>
            <a:r>
              <a:rPr lang="en-US" sz="2400" dirty="0"/>
              <a:t> </a:t>
            </a:r>
            <a:r>
              <a:rPr lang="en-US" sz="2400" dirty="0" err="1"/>
              <a:t>goobaha</a:t>
            </a:r>
            <a:r>
              <a:rPr lang="en-US" sz="2400" dirty="0"/>
              <a:t> </a:t>
            </a:r>
            <a:r>
              <a:rPr lang="en-US" sz="2400" dirty="0" err="1"/>
              <a:t>bixiya</a:t>
            </a:r>
            <a:r>
              <a:rPr lang="en-US" sz="2400" dirty="0"/>
              <a:t> </a:t>
            </a:r>
            <a:r>
              <a:rPr lang="en-US" sz="2400" dirty="0" err="1"/>
              <a:t>talaalka</a:t>
            </a:r>
            <a:r>
              <a:rPr lang="en-US" sz="2400" dirty="0"/>
              <a:t> Pfizer/</a:t>
            </a:r>
            <a:r>
              <a:rPr lang="en-US" sz="2400" dirty="0" err="1"/>
              <a:t>Comirnaty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Waxa</a:t>
            </a:r>
            <a:r>
              <a:rPr lang="en-US" sz="2400" dirty="0"/>
              <a:t> </a:t>
            </a:r>
            <a:r>
              <a:rPr lang="en-US" sz="2400" dirty="0" err="1"/>
              <a:t>aad</a:t>
            </a:r>
            <a:r>
              <a:rPr lang="en-US" sz="2400" dirty="0"/>
              <a:t> </a:t>
            </a:r>
            <a:r>
              <a:rPr lang="en-US" sz="2400" dirty="0" err="1"/>
              <a:t>sidoo</a:t>
            </a:r>
            <a:r>
              <a:rPr lang="en-US" sz="2400" dirty="0"/>
              <a:t> kale u </a:t>
            </a:r>
            <a:r>
              <a:rPr lang="en-US" sz="2400" dirty="0" err="1"/>
              <a:t>kala</a:t>
            </a:r>
            <a:r>
              <a:rPr lang="en-US" sz="2400" dirty="0"/>
              <a:t> </a:t>
            </a:r>
            <a:r>
              <a:rPr lang="en-US" sz="2400" dirty="0" err="1"/>
              <a:t>saari</a:t>
            </a:r>
            <a:r>
              <a:rPr lang="en-US" sz="2400" dirty="0"/>
              <a:t> </a:t>
            </a:r>
            <a:r>
              <a:rPr lang="en-US" sz="2400" dirty="0" err="1"/>
              <a:t>karta</a:t>
            </a:r>
            <a:r>
              <a:rPr lang="en-US" sz="2400" dirty="0"/>
              <a:t> </a:t>
            </a:r>
            <a:r>
              <a:rPr lang="en-US" sz="2400" dirty="0" err="1"/>
              <a:t>goobaha</a:t>
            </a:r>
            <a:r>
              <a:rPr lang="en-US" sz="2400" dirty="0"/>
              <a:t> </a:t>
            </a:r>
            <a:r>
              <a:rPr lang="en-US" sz="2400" dirty="0" err="1"/>
              <a:t>bixiya</a:t>
            </a:r>
            <a:r>
              <a:rPr lang="en-US" sz="2400" dirty="0"/>
              <a:t> </a:t>
            </a:r>
            <a:r>
              <a:rPr lang="en-US" sz="2400" dirty="0" err="1"/>
              <a:t>talaalka</a:t>
            </a:r>
            <a:r>
              <a:rPr lang="en-US" sz="2400" dirty="0"/>
              <a:t> </a:t>
            </a:r>
            <a:r>
              <a:rPr lang="en-US" sz="2400" dirty="0" err="1"/>
              <a:t>xoojinta</a:t>
            </a:r>
            <a:r>
              <a:rPr lang="en-US" sz="2400" dirty="0"/>
              <a:t> ah </a:t>
            </a:r>
            <a:r>
              <a:rPr lang="en-US" sz="2400" dirty="0" err="1"/>
              <a:t>ee</a:t>
            </a:r>
            <a:r>
              <a:rPr lang="en-US" sz="2400" dirty="0"/>
              <a:t> </a:t>
            </a:r>
            <a:r>
              <a:rPr lang="en-US" sz="2400" dirty="0" err="1"/>
              <a:t>aad</a:t>
            </a:r>
            <a:r>
              <a:rPr lang="en-US" sz="2400" dirty="0"/>
              <a:t> </a:t>
            </a:r>
            <a:r>
              <a:rPr lang="en-US" sz="2400" dirty="0" err="1"/>
              <a:t>dooratay</a:t>
            </a:r>
            <a:r>
              <a:rPr lang="en-US" sz="24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err="1"/>
              <a:t>Dadka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</a:t>
            </a:r>
            <a:r>
              <a:rPr lang="en-US" sz="2400" b="1" dirty="0" err="1"/>
              <a:t>isticmaali</a:t>
            </a:r>
            <a:r>
              <a:rPr lang="en-US" sz="2400" b="1" dirty="0"/>
              <a:t> </a:t>
            </a:r>
            <a:r>
              <a:rPr lang="en-US" sz="2400" b="1" dirty="0" err="1"/>
              <a:t>karin</a:t>
            </a:r>
            <a:r>
              <a:rPr lang="en-US" sz="2400" b="1" dirty="0"/>
              <a:t> </a:t>
            </a:r>
            <a:r>
              <a:rPr lang="en-US" sz="2400" b="1" dirty="0" err="1"/>
              <a:t>internetka</a:t>
            </a:r>
            <a:r>
              <a:rPr lang="en-US" sz="2400" b="1" dirty="0"/>
              <a:t> </a:t>
            </a:r>
            <a:r>
              <a:rPr lang="en-US" sz="2400" dirty="0" err="1"/>
              <a:t>waxay</a:t>
            </a:r>
            <a:r>
              <a:rPr lang="en-US" sz="2400" dirty="0"/>
              <a:t> </a:t>
            </a:r>
            <a:r>
              <a:rPr lang="en-US" sz="2400" dirty="0" err="1"/>
              <a:t>lasoo</a:t>
            </a:r>
            <a:r>
              <a:rPr lang="en-US" sz="2400" dirty="0"/>
              <a:t> </a:t>
            </a:r>
            <a:r>
              <a:rPr lang="en-US" sz="2400" dirty="0" err="1"/>
              <a:t>hadli</a:t>
            </a:r>
            <a:r>
              <a:rPr lang="en-US" sz="2400" dirty="0"/>
              <a:t> </a:t>
            </a:r>
            <a:r>
              <a:rPr lang="en-US" sz="2400" dirty="0" err="1"/>
              <a:t>karaan</a:t>
            </a:r>
            <a:r>
              <a:rPr lang="en-US" sz="2400" dirty="0"/>
              <a:t> </a:t>
            </a:r>
            <a:r>
              <a:rPr lang="en-US" sz="2400" dirty="0" err="1"/>
              <a:t>Khadka</a:t>
            </a:r>
            <a:r>
              <a:rPr lang="en-US" sz="2400" dirty="0"/>
              <a:t> </a:t>
            </a:r>
            <a:r>
              <a:rPr lang="en-US" sz="2400" dirty="0" err="1"/>
              <a:t>Khayraadka</a:t>
            </a:r>
            <a:r>
              <a:rPr lang="en-US" sz="2400" dirty="0"/>
              <a:t> </a:t>
            </a:r>
            <a:r>
              <a:rPr lang="en-US" sz="2400" dirty="0" err="1"/>
              <a:t>Balanta</a:t>
            </a:r>
            <a:r>
              <a:rPr lang="en-US" sz="2400" dirty="0"/>
              <a:t> </a:t>
            </a:r>
            <a:r>
              <a:rPr lang="en-US" sz="2400" dirty="0" err="1"/>
              <a:t>Talaalka</a:t>
            </a:r>
            <a:r>
              <a:rPr lang="en-US" sz="2400" dirty="0"/>
              <a:t> Massachusetts:</a:t>
            </a:r>
            <a:r>
              <a:rPr lang="en-US" sz="2400" b="1" dirty="0"/>
              <a:t> 2-1-1 </a:t>
            </a:r>
            <a:r>
              <a:rPr lang="en-US" sz="2400" dirty="0"/>
              <a:t>(877-211-6277)</a:t>
            </a:r>
          </a:p>
        </p:txBody>
      </p:sp>
      <p:pic>
        <p:nvPicPr>
          <p:cNvPr id="7" name="Picture 6" descr="This image has four pictures, including a computer with the mass.gov website, pins from a map, and a checklist. ">
            <a:extLst>
              <a:ext uri="{FF2B5EF4-FFF2-40B4-BE49-F238E27FC236}">
                <a16:creationId xmlns:a16="http://schemas.microsoft.com/office/drawing/2014/main" id="{EC56C721-BC2A-40D2-9621-95DAF3D02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76" y="1209803"/>
            <a:ext cx="1747432" cy="49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19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 in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bixiyaa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lacagta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2" y="1175762"/>
            <a:ext cx="972945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Maya.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xoojintu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bilaash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dhamaad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Massachusetts.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waydiin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maayo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lambarka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kaadhka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daynta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samaysato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balanta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kartaa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xataa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aanad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lahayn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caymis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liisanka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wadista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gaadhiga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lambarka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Amaanka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Bulshada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200" b="1" dirty="0"/>
          </a:p>
        </p:txBody>
      </p:sp>
      <p:pic>
        <p:nvPicPr>
          <p:cNvPr id="7" name="Google Shape;563;p19" descr="Group of people wearing masks">
            <a:extLst>
              <a:ext uri="{FF2B5EF4-FFF2-40B4-BE49-F238E27FC236}">
                <a16:creationId xmlns:a16="http://schemas.microsoft.com/office/drawing/2014/main" id="{FBD1468A-49C7-4C55-8901-9A6A290702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992" y="3033486"/>
            <a:ext cx="4486366" cy="3268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9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489F-C3F8-44C1-9BB9-00F5D6FE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35"/>
            <a:ext cx="10515600" cy="31503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>
                <a:latin typeface="+mn-lt"/>
              </a:rPr>
            </a:br>
            <a:r>
              <a:rPr lang="en-US" sz="3200" b="1" dirty="0" err="1">
                <a:latin typeface="+mn-lt"/>
              </a:rPr>
              <a:t>Tilmaamaha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isticmaalka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Tilmaamahan</a:t>
            </a:r>
            <a:r>
              <a:rPr lang="en-US" sz="3200" b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0ACD5-A597-48EA-981B-26A084A0E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291770"/>
            <a:ext cx="11343861" cy="525713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dirty="0" err="1"/>
              <a:t>Tilmaamahan</a:t>
            </a:r>
            <a:r>
              <a:rPr lang="en-US" sz="2600" dirty="0"/>
              <a:t> </a:t>
            </a:r>
            <a:r>
              <a:rPr lang="en-US" sz="2600" dirty="0" err="1"/>
              <a:t>waxaa</a:t>
            </a:r>
            <a:r>
              <a:rPr lang="en-US" sz="2600" dirty="0"/>
              <a:t> </a:t>
            </a:r>
            <a:r>
              <a:rPr lang="en-US" sz="2600" dirty="0" err="1"/>
              <a:t>loogu</a:t>
            </a:r>
            <a:r>
              <a:rPr lang="en-US" sz="2600" dirty="0"/>
              <a:t> </a:t>
            </a:r>
            <a:r>
              <a:rPr lang="en-US" sz="2600" dirty="0" err="1"/>
              <a:t>talo</a:t>
            </a:r>
            <a:r>
              <a:rPr lang="en-US" sz="2600" dirty="0"/>
              <a:t> </a:t>
            </a:r>
            <a:r>
              <a:rPr lang="en-US" sz="2600" dirty="0" err="1"/>
              <a:t>geley</a:t>
            </a:r>
            <a:r>
              <a:rPr lang="en-US" sz="2600" dirty="0"/>
              <a:t> </a:t>
            </a:r>
            <a:r>
              <a:rPr lang="en-US" sz="2600" dirty="0" err="1"/>
              <a:t>bixiyayaasha</a:t>
            </a:r>
            <a:r>
              <a:rPr lang="en-US" sz="2600" dirty="0"/>
              <a:t>, </a:t>
            </a:r>
            <a:r>
              <a:rPr lang="en-US" sz="2600" dirty="0" err="1"/>
              <a:t>kooxaha</a:t>
            </a:r>
            <a:r>
              <a:rPr lang="en-US" sz="2600" dirty="0"/>
              <a:t> </a:t>
            </a:r>
            <a:r>
              <a:rPr lang="en-US" sz="2600" dirty="0" err="1"/>
              <a:t>bulshada</a:t>
            </a:r>
            <a:r>
              <a:rPr lang="en-US" sz="2600" dirty="0"/>
              <a:t>, </a:t>
            </a:r>
            <a:r>
              <a:rPr lang="en-US" sz="2600" dirty="0" err="1"/>
              <a:t>iyo</a:t>
            </a:r>
            <a:r>
              <a:rPr lang="en-US" sz="2600" dirty="0"/>
              <a:t> </a:t>
            </a:r>
            <a:r>
              <a:rPr lang="en-US" sz="2600" dirty="0" err="1"/>
              <a:t>dadka</a:t>
            </a:r>
            <a:r>
              <a:rPr lang="en-US" sz="2600" dirty="0"/>
              <a:t> kale </a:t>
            </a:r>
            <a:r>
              <a:rPr lang="en-US" sz="2600" dirty="0" err="1"/>
              <a:t>ee</a:t>
            </a:r>
            <a:r>
              <a:rPr lang="en-US" sz="2600" dirty="0"/>
              <a:t> </a:t>
            </a:r>
            <a:r>
              <a:rPr lang="en-US" sz="2600" dirty="0" err="1"/>
              <a:t>qabta</a:t>
            </a:r>
            <a:r>
              <a:rPr lang="en-US" sz="2600" dirty="0"/>
              <a:t> </a:t>
            </a:r>
            <a:r>
              <a:rPr lang="en-US" sz="2600" dirty="0" err="1"/>
              <a:t>kulamada</a:t>
            </a:r>
            <a:r>
              <a:rPr lang="en-US" sz="2600" dirty="0"/>
              <a:t> </a:t>
            </a:r>
            <a:r>
              <a:rPr lang="en-US" sz="2600" dirty="0" err="1"/>
              <a:t>ama</a:t>
            </a:r>
            <a:r>
              <a:rPr lang="en-US" sz="2600" dirty="0"/>
              <a:t> </a:t>
            </a:r>
            <a:r>
              <a:rPr lang="en-US" sz="2600" dirty="0" err="1"/>
              <a:t>aqoon</a:t>
            </a:r>
            <a:r>
              <a:rPr lang="en-US" sz="2600" dirty="0"/>
              <a:t> </a:t>
            </a:r>
            <a:r>
              <a:rPr lang="en-US" sz="2600" dirty="0" err="1"/>
              <a:t>iswaydaarsiga</a:t>
            </a:r>
            <a:r>
              <a:rPr lang="en-US" sz="2600" dirty="0"/>
              <a:t> </a:t>
            </a:r>
            <a:r>
              <a:rPr lang="en-US" sz="2600" dirty="0" err="1"/>
              <a:t>bulshada</a:t>
            </a:r>
            <a:r>
              <a:rPr lang="en-US" sz="2600" dirty="0"/>
              <a:t> </a:t>
            </a:r>
            <a:r>
              <a:rPr lang="en-US" sz="2600" dirty="0" err="1"/>
              <a:t>ee</a:t>
            </a:r>
            <a:r>
              <a:rPr lang="en-US" sz="2600" dirty="0"/>
              <a:t> </a:t>
            </a:r>
            <a:r>
              <a:rPr lang="en-US" sz="2600" dirty="0" err="1"/>
              <a:t>ku</a:t>
            </a:r>
            <a:r>
              <a:rPr lang="en-US" sz="2600" dirty="0"/>
              <a:t> </a:t>
            </a:r>
            <a:r>
              <a:rPr lang="en-US" sz="2600" dirty="0" err="1"/>
              <a:t>saabsan</a:t>
            </a:r>
            <a:r>
              <a:rPr lang="en-US" sz="2600" dirty="0"/>
              <a:t> </a:t>
            </a:r>
            <a:r>
              <a:rPr lang="en-US" sz="2600" dirty="0" err="1"/>
              <a:t>talaalka</a:t>
            </a:r>
            <a:r>
              <a:rPr lang="en-US" sz="2600" dirty="0"/>
              <a:t> COVID-19 </a:t>
            </a:r>
            <a:r>
              <a:rPr lang="en-US" sz="2600" dirty="0" err="1"/>
              <a:t>ee</a:t>
            </a:r>
            <a:r>
              <a:rPr lang="en-US" sz="2600" dirty="0"/>
              <a:t> </a:t>
            </a:r>
            <a:r>
              <a:rPr lang="en-US" sz="2600" b="1" dirty="0" err="1"/>
              <a:t>caruurta</a:t>
            </a:r>
            <a:r>
              <a:rPr lang="en-US" sz="2600" b="1" dirty="0"/>
              <a:t> </a:t>
            </a:r>
            <a:r>
              <a:rPr lang="en-US" sz="2600" b="1" dirty="0" err="1"/>
              <a:t>iyo</a:t>
            </a:r>
            <a:r>
              <a:rPr lang="en-US" sz="2600" b="1" dirty="0"/>
              <a:t> </a:t>
            </a:r>
            <a:r>
              <a:rPr lang="en-US" sz="2600" b="1" dirty="0" err="1"/>
              <a:t>dhawr</a:t>
            </a:r>
            <a:r>
              <a:rPr lang="en-US" sz="2600" b="1" dirty="0"/>
              <a:t> </a:t>
            </a:r>
            <a:r>
              <a:rPr lang="en-US" sz="2600" b="1" dirty="0" err="1"/>
              <a:t>iyo</a:t>
            </a:r>
            <a:r>
              <a:rPr lang="en-US" sz="2600" b="1" dirty="0"/>
              <a:t> </a:t>
            </a:r>
            <a:r>
              <a:rPr lang="en-US" sz="2600" b="1" dirty="0" err="1"/>
              <a:t>toban</a:t>
            </a:r>
            <a:r>
              <a:rPr lang="en-US" sz="2600" b="1" dirty="0"/>
              <a:t> </a:t>
            </a:r>
            <a:r>
              <a:rPr lang="en-US" sz="2600" b="1" dirty="0" err="1"/>
              <a:t>jirada</a:t>
            </a:r>
            <a:r>
              <a:rPr lang="en-US" sz="2600" b="1" dirty="0"/>
              <a:t>. </a:t>
            </a:r>
          </a:p>
          <a:p>
            <a:pPr>
              <a:lnSpc>
                <a:spcPct val="110000"/>
              </a:lnSpc>
            </a:pPr>
            <a:r>
              <a:rPr lang="en-US" sz="2600" dirty="0" err="1"/>
              <a:t>Waxaa</a:t>
            </a:r>
            <a:r>
              <a:rPr lang="en-US" sz="2600" dirty="0"/>
              <a:t> </a:t>
            </a:r>
            <a:r>
              <a:rPr lang="en-US" sz="2600" dirty="0" err="1"/>
              <a:t>kamid</a:t>
            </a:r>
            <a:r>
              <a:rPr lang="en-US" sz="2600" dirty="0"/>
              <a:t> ah </a:t>
            </a:r>
            <a:r>
              <a:rPr lang="en-US" sz="2600" dirty="0" err="1"/>
              <a:t>macluumaadka</a:t>
            </a:r>
            <a:r>
              <a:rPr lang="en-US" sz="2600" dirty="0"/>
              <a:t> </a:t>
            </a:r>
            <a:r>
              <a:rPr lang="en-US" sz="2600" dirty="0" err="1"/>
              <a:t>laga</a:t>
            </a:r>
            <a:r>
              <a:rPr lang="en-US" sz="2600" dirty="0"/>
              <a:t> </a:t>
            </a:r>
            <a:r>
              <a:rPr lang="en-US" sz="2600" dirty="0" err="1"/>
              <a:t>heley</a:t>
            </a:r>
            <a:r>
              <a:rPr lang="en-US" sz="2600" dirty="0"/>
              <a:t> </a:t>
            </a:r>
            <a:r>
              <a:rPr lang="en-US" sz="2600" dirty="0" err="1"/>
              <a:t>Waaxda</a:t>
            </a:r>
            <a:r>
              <a:rPr lang="en-US" sz="2600" dirty="0"/>
              <a:t> Massachusetts </a:t>
            </a:r>
            <a:r>
              <a:rPr lang="en-US" sz="2600" dirty="0" err="1"/>
              <a:t>ee</a:t>
            </a:r>
            <a:r>
              <a:rPr lang="en-US" sz="2600" dirty="0"/>
              <a:t> </a:t>
            </a:r>
            <a:r>
              <a:rPr lang="en-US" sz="2600" dirty="0" err="1"/>
              <a:t>Caafimaadka</a:t>
            </a:r>
            <a:r>
              <a:rPr lang="en-US" sz="2600" dirty="0"/>
              <a:t> </a:t>
            </a:r>
            <a:r>
              <a:rPr lang="en-US" sz="2600" dirty="0" err="1"/>
              <a:t>Shacabka</a:t>
            </a:r>
            <a:r>
              <a:rPr lang="en-US" sz="2600" dirty="0"/>
              <a:t> (DPH) </a:t>
            </a:r>
            <a:r>
              <a:rPr lang="en-US" sz="2600" dirty="0" err="1"/>
              <a:t>ee</a:t>
            </a:r>
            <a:r>
              <a:rPr lang="en-US" sz="2600" dirty="0"/>
              <a:t> </a:t>
            </a:r>
            <a:r>
              <a:rPr lang="en-US" sz="2600" dirty="0" err="1"/>
              <a:t>lagaga</a:t>
            </a:r>
            <a:r>
              <a:rPr lang="en-US" sz="2600" dirty="0"/>
              <a:t> </a:t>
            </a:r>
            <a:r>
              <a:rPr lang="en-US" sz="2600" dirty="0" err="1"/>
              <a:t>jawaabayo</a:t>
            </a:r>
            <a:r>
              <a:rPr lang="en-US" sz="2600" dirty="0"/>
              <a:t> </a:t>
            </a:r>
            <a:r>
              <a:rPr lang="en-US" sz="2600" dirty="0" err="1"/>
              <a:t>su’aalaha</a:t>
            </a:r>
            <a:r>
              <a:rPr lang="en-US" sz="2600" dirty="0"/>
              <a:t> </a:t>
            </a:r>
            <a:r>
              <a:rPr lang="en-US" sz="2600" dirty="0" err="1"/>
              <a:t>caamka</a:t>
            </a:r>
            <a:r>
              <a:rPr lang="en-US" sz="2600" dirty="0"/>
              <a:t> ah </a:t>
            </a:r>
            <a:r>
              <a:rPr lang="en-US" sz="2600" dirty="0" err="1"/>
              <a:t>ee</a:t>
            </a:r>
            <a:r>
              <a:rPr lang="en-US" sz="2600" dirty="0"/>
              <a:t> la </a:t>
            </a:r>
            <a:r>
              <a:rPr lang="en-US" sz="2600" dirty="0" err="1"/>
              <a:t>iswaydiiyo</a:t>
            </a:r>
            <a:r>
              <a:rPr lang="en-US" sz="2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600" dirty="0" err="1"/>
              <a:t>Waxaa</a:t>
            </a:r>
            <a:r>
              <a:rPr lang="en-US" sz="2600" dirty="0"/>
              <a:t> </a:t>
            </a:r>
            <a:r>
              <a:rPr lang="en-US" sz="2600" dirty="0" err="1"/>
              <a:t>jiraq</a:t>
            </a:r>
            <a:r>
              <a:rPr lang="en-US" sz="2600" dirty="0"/>
              <a:t> </a:t>
            </a:r>
            <a:r>
              <a:rPr lang="en-US" sz="2600" dirty="0" err="1"/>
              <a:t>qodobo</a:t>
            </a:r>
            <a:r>
              <a:rPr lang="en-US" sz="2600" dirty="0"/>
              <a:t> </a:t>
            </a:r>
            <a:r>
              <a:rPr lang="en-US" sz="2600" dirty="0" err="1"/>
              <a:t>dheeraad</a:t>
            </a:r>
            <a:r>
              <a:rPr lang="en-US" sz="2600" dirty="0"/>
              <a:t> ah </a:t>
            </a:r>
            <a:r>
              <a:rPr lang="en-US" sz="2600" dirty="0" err="1"/>
              <a:t>oo</a:t>
            </a:r>
            <a:r>
              <a:rPr lang="en-US" sz="2600" dirty="0"/>
              <a:t> </a:t>
            </a:r>
            <a:r>
              <a:rPr lang="en-US" sz="2600" dirty="0" err="1"/>
              <a:t>lagaga</a:t>
            </a:r>
            <a:r>
              <a:rPr lang="en-US" sz="2600" dirty="0"/>
              <a:t> </a:t>
            </a:r>
            <a:r>
              <a:rPr lang="en-US" sz="2600" dirty="0" err="1"/>
              <a:t>hadlay</a:t>
            </a:r>
            <a:r>
              <a:rPr lang="en-US" sz="2600" dirty="0"/>
              <a:t> </a:t>
            </a:r>
            <a:r>
              <a:rPr lang="en-US" sz="2600" dirty="0" err="1"/>
              <a:t>qaybta</a:t>
            </a:r>
            <a:r>
              <a:rPr lang="en-US" sz="2600" dirty="0"/>
              <a:t> </a:t>
            </a:r>
            <a:r>
              <a:rPr lang="en-US" sz="2600" dirty="0" err="1"/>
              <a:t>qoraalka</a:t>
            </a:r>
            <a:r>
              <a:rPr lang="en-US" sz="2600" dirty="0"/>
              <a:t> </a:t>
            </a:r>
            <a:r>
              <a:rPr lang="en-US" sz="2600" dirty="0" err="1"/>
              <a:t>ee</a:t>
            </a:r>
            <a:r>
              <a:rPr lang="en-US" sz="2600" dirty="0"/>
              <a:t> bog </a:t>
            </a:r>
            <a:r>
              <a:rPr lang="en-US" sz="2600" dirty="0" err="1"/>
              <a:t>kasta</a:t>
            </a:r>
            <a:r>
              <a:rPr lang="en-US" sz="2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600" dirty="0" err="1"/>
              <a:t>Waxa</a:t>
            </a:r>
            <a:r>
              <a:rPr lang="en-US" sz="2600" dirty="0"/>
              <a:t> </a:t>
            </a:r>
            <a:r>
              <a:rPr lang="en-US" sz="2600" dirty="0" err="1"/>
              <a:t>aad</a:t>
            </a:r>
            <a:r>
              <a:rPr lang="en-US" sz="2600" dirty="0"/>
              <a:t> </a:t>
            </a:r>
            <a:r>
              <a:rPr lang="en-US" sz="2600" dirty="0" err="1"/>
              <a:t>isticmaali</a:t>
            </a:r>
            <a:r>
              <a:rPr lang="en-US" sz="2600" dirty="0"/>
              <a:t> </a:t>
            </a:r>
            <a:r>
              <a:rPr lang="en-US" sz="2600" dirty="0" err="1"/>
              <a:t>kartaa</a:t>
            </a:r>
            <a:r>
              <a:rPr lang="en-US" sz="2600" dirty="0"/>
              <a:t> </a:t>
            </a:r>
            <a:r>
              <a:rPr lang="en-US" sz="2600" dirty="0" err="1"/>
              <a:t>qaar</a:t>
            </a:r>
            <a:r>
              <a:rPr lang="en-US" sz="2600" dirty="0"/>
              <a:t> </a:t>
            </a:r>
            <a:r>
              <a:rPr lang="en-US" sz="2600" dirty="0" err="1"/>
              <a:t>ama</a:t>
            </a:r>
            <a:r>
              <a:rPr lang="en-US" sz="2600" dirty="0"/>
              <a:t> </a:t>
            </a:r>
            <a:r>
              <a:rPr lang="en-US" sz="2600" dirty="0" err="1"/>
              <a:t>dhamaan</a:t>
            </a:r>
            <a:r>
              <a:rPr lang="en-US" sz="2600" dirty="0"/>
              <a:t> </a:t>
            </a:r>
            <a:r>
              <a:rPr lang="en-US" sz="2600" dirty="0" err="1"/>
              <a:t>macluumaadkan</a:t>
            </a:r>
            <a:r>
              <a:rPr lang="en-US" sz="2600" dirty="0"/>
              <a:t> </a:t>
            </a:r>
            <a:r>
              <a:rPr lang="en-US" sz="2600" dirty="0" err="1"/>
              <a:t>bulshada</a:t>
            </a:r>
            <a:r>
              <a:rPr lang="en-US" sz="2600" dirty="0"/>
              <a:t> </a:t>
            </a:r>
            <a:r>
              <a:rPr lang="en-US" sz="2600" dirty="0" err="1"/>
              <a:t>sida</a:t>
            </a:r>
            <a:r>
              <a:rPr lang="en-US" sz="2600" dirty="0"/>
              <a:t> </a:t>
            </a:r>
            <a:r>
              <a:rPr lang="en-US" sz="2600" dirty="0" err="1"/>
              <a:t>aad</a:t>
            </a:r>
            <a:r>
              <a:rPr lang="en-US" sz="2600" dirty="0"/>
              <a:t> u </a:t>
            </a:r>
            <a:r>
              <a:rPr lang="en-US" sz="2600" dirty="0" err="1"/>
              <a:t>xiisaynayso</a:t>
            </a:r>
            <a:r>
              <a:rPr lang="en-US" sz="2600" dirty="0"/>
              <a:t> </a:t>
            </a:r>
            <a:r>
              <a:rPr lang="en-US" sz="2600" dirty="0" err="1"/>
              <a:t>ama</a:t>
            </a:r>
            <a:r>
              <a:rPr lang="en-US" sz="2600" dirty="0"/>
              <a:t> </a:t>
            </a:r>
            <a:r>
              <a:rPr lang="en-US" sz="2600" dirty="0" err="1"/>
              <a:t>aad</a:t>
            </a:r>
            <a:r>
              <a:rPr lang="en-US" sz="2600" dirty="0"/>
              <a:t> </a:t>
            </a:r>
            <a:r>
              <a:rPr lang="en-US" sz="2600" dirty="0" err="1"/>
              <a:t>ugu</a:t>
            </a:r>
            <a:r>
              <a:rPr lang="en-US" sz="2600" dirty="0"/>
              <a:t> </a:t>
            </a:r>
            <a:r>
              <a:rPr lang="en-US" sz="2600" dirty="0" err="1"/>
              <a:t>baahan</a:t>
            </a:r>
            <a:r>
              <a:rPr lang="en-US" sz="2600" dirty="0"/>
              <a:t> </a:t>
            </a:r>
            <a:r>
              <a:rPr lang="en-US" sz="2600" dirty="0" err="1"/>
              <a:t>tahay</a:t>
            </a:r>
            <a:r>
              <a:rPr lang="en-US" sz="2600" dirty="0"/>
              <a:t>. </a:t>
            </a:r>
          </a:p>
          <a:p>
            <a:pPr marL="731520" lvl="1" indent="-36576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600" dirty="0" err="1"/>
              <a:t>Macluumaad</a:t>
            </a:r>
            <a:r>
              <a:rPr lang="en-US" sz="2600" dirty="0"/>
              <a:t> </a:t>
            </a:r>
            <a:r>
              <a:rPr lang="en-US" sz="2600" dirty="0" err="1"/>
              <a:t>dheeraad</a:t>
            </a:r>
            <a:r>
              <a:rPr lang="en-US" sz="2600" dirty="0"/>
              <a:t> ah </a:t>
            </a:r>
            <a:r>
              <a:rPr lang="en-US" sz="2600" dirty="0" err="1"/>
              <a:t>oo</a:t>
            </a:r>
            <a:r>
              <a:rPr lang="en-US" sz="2600" dirty="0"/>
              <a:t> </a:t>
            </a:r>
            <a:r>
              <a:rPr lang="en-US" sz="2600" dirty="0" err="1"/>
              <a:t>ku</a:t>
            </a:r>
            <a:r>
              <a:rPr lang="en-US" sz="2600" dirty="0"/>
              <a:t> </a:t>
            </a:r>
            <a:r>
              <a:rPr lang="en-US" sz="2600" dirty="0" err="1"/>
              <a:t>saabsan</a:t>
            </a:r>
            <a:r>
              <a:rPr lang="en-US" sz="2600" dirty="0"/>
              <a:t> </a:t>
            </a:r>
            <a:r>
              <a:rPr lang="en-US" sz="2600" dirty="0" err="1"/>
              <a:t>aqoon</a:t>
            </a:r>
            <a:r>
              <a:rPr lang="en-US" sz="2600" dirty="0"/>
              <a:t> </a:t>
            </a:r>
            <a:r>
              <a:rPr lang="en-US" sz="2600" dirty="0" err="1"/>
              <a:t>iswaydaarsigaaga</a:t>
            </a:r>
            <a:r>
              <a:rPr lang="en-US" sz="2600" dirty="0"/>
              <a:t> </a:t>
            </a:r>
            <a:r>
              <a:rPr lang="en-US" sz="2600" dirty="0" err="1"/>
              <a:t>waxa</a:t>
            </a:r>
            <a:r>
              <a:rPr lang="en-US" sz="2600" dirty="0"/>
              <a:t> </a:t>
            </a:r>
            <a:r>
              <a:rPr lang="en-US" sz="2600" dirty="0" err="1"/>
              <a:t>uu</a:t>
            </a:r>
            <a:r>
              <a:rPr lang="en-US" sz="2600" dirty="0"/>
              <a:t> </a:t>
            </a:r>
            <a:r>
              <a:rPr lang="en-US" sz="2600" dirty="0" err="1"/>
              <a:t>ku</a:t>
            </a:r>
            <a:r>
              <a:rPr lang="en-US" sz="2600" dirty="0"/>
              <a:t> </a:t>
            </a:r>
            <a:r>
              <a:rPr lang="en-US" sz="2600" dirty="0" err="1"/>
              <a:t>jiraa</a:t>
            </a:r>
            <a:r>
              <a:rPr lang="en-US" sz="2600" dirty="0"/>
              <a:t> </a:t>
            </a:r>
            <a:r>
              <a:rPr lang="en-US" sz="2600" dirty="0">
                <a:hlinkClick r:id="rId3"/>
              </a:rPr>
              <a:t>https://www.mass.gov/covid-19-vaccine-in-massachusetts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95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253091" y="217193"/>
            <a:ext cx="1188085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Yaa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caawinm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kara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go’aanka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talaalo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ilmahayga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587754" y="2023254"/>
            <a:ext cx="5157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qabto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su’aalo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dheeraad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saabsan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ilmahaaga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ama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su’aalo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saabsan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go’aanka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qaadashada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kala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sheekeyso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balansiga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daryeelka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bixiyahaaga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dhakhtar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ilmahaaga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kaaliyaha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maamulaha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caymiska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farmasiga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ama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shaqaalaha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bulshada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/>
          </a:p>
        </p:txBody>
      </p:sp>
      <p:pic>
        <p:nvPicPr>
          <p:cNvPr id="19458" name="Picture 2" descr="This is a picture of two people wearing masks standing in front of a medical building.">
            <a:extLst>
              <a:ext uri="{FF2B5EF4-FFF2-40B4-BE49-F238E27FC236}">
                <a16:creationId xmlns:a16="http://schemas.microsoft.com/office/drawing/2014/main" id="{CF19B3FD-7D43-41BC-B7D8-4C8C9472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7606"/>
            <a:ext cx="5747982" cy="42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6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3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33825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Waa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maxay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sidee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ayuu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shaqeeyaa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504498" y="1377720"/>
            <a:ext cx="109884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Talaaladu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kahor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tagaan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xanuunada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noqon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khatar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xataa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keenaya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dhimasho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shaqeeyaan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nidaamka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difaaca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jidhkaaga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loogu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difaaca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xanuunka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caawiyaa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nidaamka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difaacu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saaro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antiboodhi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yeelato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kale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xanuunku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asiibo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Kadib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istalaasho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heleysaa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badbaado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xanuunkaas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aanad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xanuunka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weeye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dhiga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dawada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ugu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awooda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duwan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xanuunada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kale,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daweeya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xanuuna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wuu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kahortagaa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272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33825"/>
            <a:ext cx="11314323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Waa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sababta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caruurta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dhawr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toban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jiradu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qaataan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38839" y="1218109"/>
            <a:ext cx="11314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caawin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caruurta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dhawr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toban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inayna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xanuun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xataa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ilaaliyaa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xubnah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qoyska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walaalada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qalmin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xubnha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qoyska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khatarta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ugu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xanuunsadaan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qaadaan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035D7-C735-42DE-B403-9166C0018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292" y="3814848"/>
            <a:ext cx="5892211" cy="2486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BE508-DEE0-4777-90A4-244CE88AF258}"/>
              </a:ext>
            </a:extLst>
          </p:cNvPr>
          <p:cNvSpPr txBox="1"/>
          <p:nvPr/>
        </p:nvSpPr>
        <p:spPr>
          <a:xfrm>
            <a:off x="453353" y="3814848"/>
            <a:ext cx="5560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Talaalida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caruurta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dhawr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toban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jiradu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caawisaa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qabtaan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dugsig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caawisaa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ciyaaraan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isboortida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ruwaaydaha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matalaan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wixii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kale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hawlo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kooxeed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ah.</a:t>
            </a:r>
          </a:p>
        </p:txBody>
      </p:sp>
    </p:spTree>
    <p:extLst>
      <p:ext uri="{BB962C8B-B14F-4D97-AF65-F5344CB8AC3E}">
        <p14:creationId xmlns:p14="http://schemas.microsoft.com/office/powerpoint/2010/main" val="39564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33825"/>
            <a:ext cx="11314323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Talaal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noocee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ahy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ayay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caruurta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dhawr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toban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jiradu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heleyaan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354842" y="1473016"/>
            <a:ext cx="883270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Sadex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ayaa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ansixiyay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heley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Ogolaanshaha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Isticmaalka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Xaalada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Degdega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Maamulka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Cuntada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Dawooyinka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Pfizer/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Comirnaty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Janssen (Johnson &amp; Johnson).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Dhamaan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sadexda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wanaagsan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ayay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wax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qabtaan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xanuunada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dhigitaanka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isbitaalka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dhimashada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Pfizer/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Comirnaty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lasiin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wixii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wayn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Johnson &amp; Johnson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lasiin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karaa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wixii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wayn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" name="Picture 4" descr="This is an image of a medicine bottle that is labeled &quot;COVID-19 vaccine&quot;">
            <a:extLst>
              <a:ext uri="{FF2B5EF4-FFF2-40B4-BE49-F238E27FC236}">
                <a16:creationId xmlns:a16="http://schemas.microsoft.com/office/drawing/2014/main" id="{BE55B62F-4DC4-490E-BD71-34766C9A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39" y="1901277"/>
            <a:ext cx="2407335" cy="34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0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52121" y="207736"/>
            <a:ext cx="1201337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Talaalka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ma u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caruurta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18664" y="1226023"/>
            <a:ext cx="74916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CDC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talisaa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qof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kasta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wixii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wayn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Saynisyahanadu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sameeyeen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tijaabo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caafimaad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sameeyeen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kumanaan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caruur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ogaadeen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inuu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Talaalada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waxaa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socdaa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amaankooda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dhamaystiran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saraysa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wixii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sameeyay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taariikha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Maraykanka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 </a:t>
            </a:r>
            <a:endParaRPr lang="en-US" sz="2400" dirty="0"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0EDB5-F8CE-40E3-B3DB-34A41D4BFC91}"/>
              </a:ext>
            </a:extLst>
          </p:cNvPr>
          <p:cNvSpPr txBox="1"/>
          <p:nvPr/>
        </p:nvSpPr>
        <p:spPr>
          <a:xfrm>
            <a:off x="478572" y="4996760"/>
            <a:ext cx="9314786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611;p25" descr="Group of young people with arms around each other.">
            <a:extLst>
              <a:ext uri="{FF2B5EF4-FFF2-40B4-BE49-F238E27FC236}">
                <a16:creationId xmlns:a16="http://schemas.microsoft.com/office/drawing/2014/main" id="{3D504A1A-94AC-4E5D-B5A1-7388D5DD36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3477" y="1358162"/>
            <a:ext cx="4288523" cy="3085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3DDE04-0110-413F-8DFC-FF3DD6C07CCD}"/>
              </a:ext>
            </a:extLst>
          </p:cNvPr>
          <p:cNvSpPr txBox="1"/>
          <p:nvPr/>
        </p:nvSpPr>
        <p:spPr>
          <a:xfrm>
            <a:off x="418664" y="4285444"/>
            <a:ext cx="101999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Caruurtu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yeelan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karaan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waxoogaa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saamayn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caafimaad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daro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marka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talaalo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lamid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kuwa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lagu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arko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dadka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waawayn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iyo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talaalada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kale.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Tani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calaamad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caadi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 in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jidhkoodu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dhisayo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difaaca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waxay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socotaa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ilaa</a:t>
            </a:r>
            <a:r>
              <a:rPr lang="en-US" sz="24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dhaw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maalmood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1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0"/>
          <p:cNvSpPr txBox="1">
            <a:spLocks noGrp="1"/>
          </p:cNvSpPr>
          <p:nvPr>
            <p:ph type="sldNum" idx="12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7</a:t>
            </a:fld>
            <a:endParaRPr sz="900" b="0" i="0" u="none" strike="noStrike" cap="none">
              <a:solidFill>
                <a:srgbClr val="B5B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80" descr="lmage of three peop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903" y="3178085"/>
            <a:ext cx="1590350" cy="158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80" descr="lmage of six peop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523" y="4863450"/>
            <a:ext cx="1503115" cy="14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80" descr="Image of a syrin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8725" y="1598888"/>
            <a:ext cx="1668700" cy="157919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80"/>
          <p:cNvSpPr txBox="1"/>
          <p:nvPr/>
        </p:nvSpPr>
        <p:spPr>
          <a:xfrm>
            <a:off x="3490475" y="2126888"/>
            <a:ext cx="6054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 ah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siiyay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talaalka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tijaabada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ahaa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80"/>
          <p:cNvSpPr txBox="1"/>
          <p:nvPr/>
        </p:nvSpPr>
        <p:spPr>
          <a:xfrm>
            <a:off x="3490475" y="3560175"/>
            <a:ext cx="8349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Talaalka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waxaa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siiyay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kooxo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 ah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tusaale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ahaan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dad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da’o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qoomiyad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caafimaad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jidh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qaba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sp>
        <p:nvSpPr>
          <p:cNvPr id="420" name="Google Shape;420;p80"/>
          <p:cNvSpPr txBox="1"/>
          <p:nvPr/>
        </p:nvSpPr>
        <p:spPr>
          <a:xfrm>
            <a:off x="3490475" y="5179775"/>
            <a:ext cx="7210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Talaalka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waxaa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siiyay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tobanaan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kun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ruux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waxaana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tijaabiyay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waxtarkiisa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iyo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amaankiisa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80"/>
          <p:cNvSpPr txBox="1"/>
          <p:nvPr/>
        </p:nvSpPr>
        <p:spPr>
          <a:xfrm>
            <a:off x="347050" y="1075700"/>
            <a:ext cx="9732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Talaalku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waxa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tijaabo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waxay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mareen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daweeyonkla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kale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dhami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80" descr="Number 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6750" y="1708538"/>
            <a:ext cx="54840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0" descr="Number 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6750" y="3287662"/>
            <a:ext cx="548400" cy="51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0" descr="Number 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6750" y="4863450"/>
            <a:ext cx="548400" cy="5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6549BD-3453-4644-BC83-EC240D19A907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aanu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ogaanayno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9ce8b2f6a_0_51"/>
          <p:cNvSpPr txBox="1">
            <a:spLocks noGrp="1"/>
          </p:cNvSpPr>
          <p:nvPr>
            <p:ph type="sldNum" idx="12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8</a:t>
            </a:fld>
            <a:endParaRPr sz="900" b="0" i="0" u="none" strike="noStrike" cap="none">
              <a:solidFill>
                <a:srgbClr val="B5B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g79ce8b2f6a_0_51" descr="Check mar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813" y="3146125"/>
            <a:ext cx="1669436" cy="16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79ce8b2f6a_0_51"/>
          <p:cNvSpPr txBox="1"/>
          <p:nvPr/>
        </p:nvSpPr>
        <p:spPr>
          <a:xfrm>
            <a:off x="3460900" y="1571125"/>
            <a:ext cx="78123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Gudida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Talinta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Talaalka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eegta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macluumaadka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eego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hadii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talaalku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shaqaynayo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yahay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Waxay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taliyaan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Maamulka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Cuntooyinka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iyo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Dawooyinka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Maraykanka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(FDA).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79ce8b2f6a_0_51"/>
          <p:cNvSpPr txBox="1"/>
          <p:nvPr/>
        </p:nvSpPr>
        <p:spPr>
          <a:xfrm>
            <a:off x="3460900" y="3537813"/>
            <a:ext cx="8150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waxay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eegtaa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macluumaadka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iyo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talada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Gudida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Latalinta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waxay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go’aamisaa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hadii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talaalka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ansixinayo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iyo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kale.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g79ce8b2f6a_0_51" descr="Image of a piece of paper and magnifying glas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3187" y="1349123"/>
            <a:ext cx="1668700" cy="164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79ce8b2f6a_0_51" descr="Number 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5025" y="1350250"/>
            <a:ext cx="615075" cy="5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79ce8b2f6a_0_51" descr="Number 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5025" y="3342331"/>
            <a:ext cx="615075" cy="54659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79ce8b2f6a_0_51" descr="The vaccine is only approved after all of these steps are done and various teams of reviewers are sure that it works and is safe.&#10;"/>
          <p:cNvSpPr/>
          <p:nvPr/>
        </p:nvSpPr>
        <p:spPr>
          <a:xfrm>
            <a:off x="1625100" y="5093700"/>
            <a:ext cx="9308400" cy="1096500"/>
          </a:xfrm>
          <a:prstGeom prst="rect">
            <a:avLst/>
          </a:prstGeom>
          <a:solidFill>
            <a:srgbClr val="D7EA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Talaalka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waxaa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kaliya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ansixiyaa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kadib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dhamaan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talaabooyinkan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sameeyo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kooxo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wax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naqdiyaa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xaqiijiyaan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inuu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shaqaynayo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yahay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A9E1A-725B-4EBC-9974-F1B9658FEA6C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Sidee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ayaan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ogaanaa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hadii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talaalku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1"/>
          <p:cNvSpPr/>
          <p:nvPr/>
        </p:nvSpPr>
        <p:spPr>
          <a:xfrm>
            <a:off x="201900" y="1136942"/>
            <a:ext cx="11227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Mudada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dedejiyay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laakin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waxba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lama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dhaafi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amaanka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ah. Waa tan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sida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loo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sameeyay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81" descr="Open 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26" y="2181376"/>
            <a:ext cx="1684106" cy="165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81" descr="Dollar sig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8925" y="1998493"/>
            <a:ext cx="1684107" cy="169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81" descr="Magnifying glass and clipboar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8010" y="4297540"/>
            <a:ext cx="1684107" cy="174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81" descr="Person raising han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276" y="4201077"/>
            <a:ext cx="1786059" cy="182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81"/>
          <p:cNvSpPr/>
          <p:nvPr/>
        </p:nvSpPr>
        <p:spPr>
          <a:xfrm>
            <a:off x="2039263" y="2120000"/>
            <a:ext cx="385966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Waxa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aanu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hore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haysanay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macluumaad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muhiim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ah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ku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saabsan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korona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fayras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markaa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kamaanaan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bilaabin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kow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81"/>
          <p:cNvSpPr/>
          <p:nvPr/>
        </p:nvSpPr>
        <p:spPr>
          <a:xfrm>
            <a:off x="7616270" y="2027820"/>
            <a:ext cx="40092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Maraykanka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iyo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dawladaha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kale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ayaa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ku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maalgeliyay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lacag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badan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sidii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looga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taageeri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lahaa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shaqada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shirkada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talaalka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81"/>
          <p:cNvSpPr/>
          <p:nvPr/>
        </p:nvSpPr>
        <p:spPr>
          <a:xfrm>
            <a:off x="2048700" y="4292829"/>
            <a:ext cx="37671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Dad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badan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ayaa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ka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qayb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galay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tijaabadii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caafimaad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oo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wakhti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nagamay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cunin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doon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doonida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dad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lagu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tijaabiyaayi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81"/>
          <p:cNvSpPr/>
          <p:nvPr/>
        </p:nvSpPr>
        <p:spPr>
          <a:xfrm>
            <a:off x="7616270" y="4238938"/>
            <a:ext cx="4236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Soo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saarka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waxaa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bilaabay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isla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wakhtigii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waday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daraasada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amaanka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markaa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talaalka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loo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qaybin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karo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marka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ansixiyo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34E7A-336B-4015-BC19-F6F91306BB45}"/>
              </a:ext>
            </a:extLst>
          </p:cNvPr>
          <p:cNvSpPr txBox="1"/>
          <p:nvPr/>
        </p:nvSpPr>
        <p:spPr>
          <a:xfrm>
            <a:off x="311147" y="246221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Sidee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ayuu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yahay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isaga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dhakhso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loo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sameeyay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.o98SoiFy91A3BEm45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b7IqASrXgBhCh1Cqos3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OXtdSuox6Lt0s4FLA0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yNLusCFOya.iVh4ubix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EhcesW0CHoBVP.RZv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EhcesW0CHoBVP.RZvL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q_lebdFlPrTXB9fMT4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jaZV2t50WPSHTUtWpl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P_.gIZGQPXw.fS0dZNc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diyB.KA1w5Zf6omJ8w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mPCKC9nVYO1Uqs5KvPb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3BZqfYDGOVAxJrfDmY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UTfoCa07OVAmOGtXHmm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HuO0.8Pky3Fso9DP9x8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Scheme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D83"/>
      </a:accent1>
      <a:accent2>
        <a:srgbClr val="7B9CED"/>
      </a:accent2>
      <a:accent3>
        <a:srgbClr val="1B56E9"/>
      </a:accent3>
      <a:accent4>
        <a:srgbClr val="DDA037"/>
      </a:accent4>
      <a:accent5>
        <a:srgbClr val="A1A3A5"/>
      </a:accent5>
      <a:accent6>
        <a:srgbClr val="CFCFCF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2D83"/>
        </a:accent1>
        <a:accent2>
          <a:srgbClr val="7B9CED"/>
        </a:accent2>
        <a:accent3>
          <a:srgbClr val="1B56E9"/>
        </a:accent3>
        <a:accent4>
          <a:srgbClr val="DDA037"/>
        </a:accent4>
        <a:accent5>
          <a:srgbClr val="A1A3A5"/>
        </a:accent5>
        <a:accent6>
          <a:srgbClr val="CFCFCF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0734_OFF.potx" id="{B99654CB-F1B9-41E3-A169-339811ED5F54}" vid="{F40D82E9-5348-40C5-82A2-1CB421C2615D}"/>
    </a:ext>
  </a:extLst>
</a:theme>
</file>

<file path=ppt/theme/theme4.xml><?xml version="1.0" encoding="utf-8"?>
<a:theme xmlns:a="http://schemas.openxmlformats.org/drawingml/2006/main" name="Theme-Covid-V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Covid-Vax" id="{A4F9C436-5CE2-42E5-9FB9-7895596584E5}" vid="{208FF17F-C249-4E4A-9551-A4B6FB3AA3A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3395</Words>
  <Application>Microsoft Office PowerPoint</Application>
  <PresentationFormat>Widescreen</PresentationFormat>
  <Paragraphs>222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Noto Sans VF</vt:lpstr>
      <vt:lpstr>Open Sans</vt:lpstr>
      <vt:lpstr>Segoe UI</vt:lpstr>
      <vt:lpstr>Symbol</vt:lpstr>
      <vt:lpstr>Times New Roman</vt:lpstr>
      <vt:lpstr>Wingdings</vt:lpstr>
      <vt:lpstr>Office Theme</vt:lpstr>
      <vt:lpstr>1_Office Theme</vt:lpstr>
      <vt:lpstr>White</vt:lpstr>
      <vt:lpstr>Theme-Covid-Vax</vt:lpstr>
      <vt:lpstr>think-cell Slide</vt:lpstr>
      <vt:lpstr>PowerPoint Presentation</vt:lpstr>
      <vt:lpstr> Tilmaamaha isticmaalka Tilmaamahan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Sidee ayaan u qabsanayaa balan?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2022-01-11T09:43:24Z</dcterms:created>
  <dcterms:modified xsi:type="dcterms:W3CDTF">2022-01-31T14:57:35Z</dcterms:modified>
</cp:coreProperties>
</file>