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4"/>
    <p:sldMasterId id="2147483754" r:id="rId5"/>
  </p:sldMasterIdLst>
  <p:notesMasterIdLst>
    <p:notesMasterId r:id="rId13"/>
  </p:notesMasterIdLst>
  <p:handoutMasterIdLst>
    <p:handoutMasterId r:id="rId14"/>
  </p:handoutMasterIdLst>
  <p:sldIdLst>
    <p:sldId id="256" r:id="rId6"/>
    <p:sldId id="264" r:id="rId7"/>
    <p:sldId id="259" r:id="rId8"/>
    <p:sldId id="262" r:id="rId9"/>
    <p:sldId id="261" r:id="rId10"/>
    <p:sldId id="263" r:id="rId11"/>
    <p:sldId id="265" r:id="rId12"/>
  </p:sldIdLst>
  <p:sldSz cx="12192000" cy="6858000"/>
  <p:notesSz cx="7010400" cy="9296400"/>
  <p:defaultTextStyle>
    <a:defPPr>
      <a:defRPr lang="en-US"/>
    </a:defPPr>
    <a:lvl1pPr marL="0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70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39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08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78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48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17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87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556" algn="l" defTabSz="9141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 userDrawn="1">
          <p15:clr>
            <a:srgbClr val="A4A3A4"/>
          </p15:clr>
        </p15:guide>
        <p15:guide id="2" pos="2156" userDrawn="1">
          <p15:clr>
            <a:srgbClr val="A4A3A4"/>
          </p15:clr>
        </p15:guide>
        <p15:guide id="3" orient="horz" pos="2923" userDrawn="1">
          <p15:clr>
            <a:srgbClr val="A4A3A4"/>
          </p15:clr>
        </p15:guide>
        <p15:guide id="4" pos="2204" userDrawn="1">
          <p15:clr>
            <a:srgbClr val="A4A3A4"/>
          </p15:clr>
        </p15:guide>
        <p15:guide id="5" orient="horz" pos="2908" userDrawn="1">
          <p15:clr>
            <a:srgbClr val="A4A3A4"/>
          </p15:clr>
        </p15:guide>
        <p15:guide id="6" orient="horz" pos="2927" userDrawn="1">
          <p15:clr>
            <a:srgbClr val="A4A3A4"/>
          </p15:clr>
        </p15:guide>
        <p15:guide id="7" pos="2160" userDrawn="1">
          <p15:clr>
            <a:srgbClr val="A4A3A4"/>
          </p15:clr>
        </p15:guide>
        <p15:guide id="8" pos="2208" userDrawn="1">
          <p15:clr>
            <a:srgbClr val="A4A3A4"/>
          </p15:clr>
        </p15:guide>
        <p15:guide id="9" orient="horz" pos="2900" userDrawn="1">
          <p15:clr>
            <a:srgbClr val="A4A3A4"/>
          </p15:clr>
        </p15:guide>
        <p15:guide id="10" orient="horz" pos="2919" userDrawn="1">
          <p15:clr>
            <a:srgbClr val="A4A3A4"/>
          </p15:clr>
        </p15:guide>
        <p15:guide id="11" pos="2152" userDrawn="1">
          <p15:clr>
            <a:srgbClr val="A4A3A4"/>
          </p15:clr>
        </p15:guide>
        <p15:guide id="12" pos="2200" userDrawn="1">
          <p15:clr>
            <a:srgbClr val="A4A3A4"/>
          </p15:clr>
        </p15:guide>
        <p15:guide id="13" orient="horz" pos="2912" userDrawn="1">
          <p15:clr>
            <a:srgbClr val="A4A3A4"/>
          </p15:clr>
        </p15:guide>
        <p15:guide id="14" orient="horz" pos="2931" userDrawn="1">
          <p15:clr>
            <a:srgbClr val="A4A3A4"/>
          </p15:clr>
        </p15:guide>
        <p15:guide id="15" pos="2164" userDrawn="1">
          <p15:clr>
            <a:srgbClr val="A4A3A4"/>
          </p15:clr>
        </p15:guide>
        <p15:guide id="16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erling, Elliot (DOT)" initials="SE(" lastIdx="21" clrIdx="0"/>
  <p:cmAuthor id="2" name="Scott Hamwey" initials="SH" lastIdx="2" clrIdx="1"/>
  <p:cmAuthor id="3" name="Hamwey, Scott (DOT)" initials="HS(" lastIdx="2" clrIdx="2"/>
  <p:cmAuthor id="4" name="KSF" initials="KSF" lastIdx="1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8F9"/>
    <a:srgbClr val="1B69B1"/>
    <a:srgbClr val="FFECAF"/>
    <a:srgbClr val="D6A300"/>
    <a:srgbClr val="FFF3CD"/>
    <a:srgbClr val="FFFFFF"/>
    <a:srgbClr val="00AF50"/>
    <a:srgbClr val="545454"/>
    <a:srgbClr val="FCFEFD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5" autoAdjust="0"/>
    <p:restoredTop sz="87376" autoAdjust="0"/>
  </p:normalViewPr>
  <p:slideViewPr>
    <p:cSldViewPr snapToGrid="0">
      <p:cViewPr varScale="1">
        <p:scale>
          <a:sx n="97" d="100"/>
          <a:sy n="97" d="100"/>
        </p:scale>
        <p:origin x="100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-2982" y="-108"/>
      </p:cViewPr>
      <p:guideLst>
        <p:guide orient="horz" pos="2904"/>
        <p:guide pos="2156"/>
        <p:guide orient="horz" pos="2923"/>
        <p:guide pos="2204"/>
        <p:guide orient="horz" pos="2908"/>
        <p:guide orient="horz" pos="2927"/>
        <p:guide pos="2160"/>
        <p:guide pos="2208"/>
        <p:guide orient="horz" pos="2900"/>
        <p:guide orient="horz" pos="2919"/>
        <p:guide pos="2152"/>
        <p:guide pos="2200"/>
        <p:guide orient="horz" pos="2912"/>
        <p:guide orient="horz" pos="2931"/>
        <p:guide pos="2164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llivan, Daniel A. (DOT)" userId="S::daniel.a.sullivan@dot.state.ma.us::af45b85b-e9d8-4416-b7bf-cd018dce6910" providerId="AD" clId="Web-{EC616E43-E24B-4475-8EF3-7697AFAE6F42}"/>
    <pc:docChg chg="addSld modSld">
      <pc:chgData name="Sullivan, Daniel A. (DOT)" userId="S::daniel.a.sullivan@dot.state.ma.us::af45b85b-e9d8-4416-b7bf-cd018dce6910" providerId="AD" clId="Web-{EC616E43-E24B-4475-8EF3-7697AFAE6F42}" dt="2019-09-09T17:45:47.744" v="85" actId="14100"/>
      <pc:docMkLst>
        <pc:docMk/>
      </pc:docMkLst>
      <pc:sldChg chg="modSp">
        <pc:chgData name="Sullivan, Daniel A. (DOT)" userId="S::daniel.a.sullivan@dot.state.ma.us::af45b85b-e9d8-4416-b7bf-cd018dce6910" providerId="AD" clId="Web-{EC616E43-E24B-4475-8EF3-7697AFAE6F42}" dt="2019-09-09T17:41:41.257" v="23" actId="20577"/>
        <pc:sldMkLst>
          <pc:docMk/>
          <pc:sldMk cId="1198695189" sldId="259"/>
        </pc:sldMkLst>
        <pc:spChg chg="mod">
          <ac:chgData name="Sullivan, Daniel A. (DOT)" userId="S::daniel.a.sullivan@dot.state.ma.us::af45b85b-e9d8-4416-b7bf-cd018dce6910" providerId="AD" clId="Web-{EC616E43-E24B-4475-8EF3-7697AFAE6F42}" dt="2019-09-09T17:41:21.413" v="11" actId="20577"/>
          <ac:spMkLst>
            <pc:docMk/>
            <pc:sldMk cId="1198695189" sldId="259"/>
            <ac:spMk id="2" creationId="{00000000-0000-0000-0000-000000000000}"/>
          </ac:spMkLst>
        </pc:spChg>
        <pc:spChg chg="mod">
          <ac:chgData name="Sullivan, Daniel A. (DOT)" userId="S::daniel.a.sullivan@dot.state.ma.us::af45b85b-e9d8-4416-b7bf-cd018dce6910" providerId="AD" clId="Web-{EC616E43-E24B-4475-8EF3-7697AFAE6F42}" dt="2019-09-09T17:41:41.257" v="23" actId="20577"/>
          <ac:spMkLst>
            <pc:docMk/>
            <pc:sldMk cId="1198695189" sldId="259"/>
            <ac:spMk id="3" creationId="{00000000-0000-0000-0000-000000000000}"/>
          </ac:spMkLst>
        </pc:spChg>
      </pc:sldChg>
      <pc:sldChg chg="modSp">
        <pc:chgData name="Sullivan, Daniel A. (DOT)" userId="S::daniel.a.sullivan@dot.state.ma.us::af45b85b-e9d8-4416-b7bf-cd018dce6910" providerId="AD" clId="Web-{EC616E43-E24B-4475-8EF3-7697AFAE6F42}" dt="2019-09-09T17:43:18.930" v="74" actId="1076"/>
        <pc:sldMkLst>
          <pc:docMk/>
          <pc:sldMk cId="4273282496" sldId="262"/>
        </pc:sldMkLst>
        <pc:spChg chg="mod">
          <ac:chgData name="Sullivan, Daniel A. (DOT)" userId="S::daniel.a.sullivan@dot.state.ma.us::af45b85b-e9d8-4416-b7bf-cd018dce6910" providerId="AD" clId="Web-{EC616E43-E24B-4475-8EF3-7697AFAE6F42}" dt="2019-09-09T17:43:18.930" v="74" actId="1076"/>
          <ac:spMkLst>
            <pc:docMk/>
            <pc:sldMk cId="4273282496" sldId="262"/>
            <ac:spMk id="6" creationId="{D91FA027-EE04-4CD7-9284-90F8F6D8864C}"/>
          </ac:spMkLst>
        </pc:spChg>
        <pc:spChg chg="mod">
          <ac:chgData name="Sullivan, Daniel A. (DOT)" userId="S::daniel.a.sullivan@dot.state.ma.us::af45b85b-e9d8-4416-b7bf-cd018dce6910" providerId="AD" clId="Web-{EC616E43-E24B-4475-8EF3-7697AFAE6F42}" dt="2019-09-09T17:42:42.555" v="58" actId="20577"/>
          <ac:spMkLst>
            <pc:docMk/>
            <pc:sldMk cId="4273282496" sldId="262"/>
            <ac:spMk id="10" creationId="{B939F061-6FD1-4FC7-A3DD-7262C29FCA33}"/>
          </ac:spMkLst>
        </pc:spChg>
        <pc:graphicFrameChg chg="mod">
          <ac:chgData name="Sullivan, Daniel A. (DOT)" userId="S::daniel.a.sullivan@dot.state.ma.us::af45b85b-e9d8-4416-b7bf-cd018dce6910" providerId="AD" clId="Web-{EC616E43-E24B-4475-8EF3-7697AFAE6F42}" dt="2019-09-09T17:43:01.539" v="67" actId="1076"/>
          <ac:graphicFrameMkLst>
            <pc:docMk/>
            <pc:sldMk cId="4273282496" sldId="262"/>
            <ac:graphicFrameMk id="9" creationId="{3BD6E3CD-3CE2-4F0A-B1AD-3FF1145EF237}"/>
          </ac:graphicFrameMkLst>
        </pc:graphicFrameChg>
      </pc:sldChg>
      <pc:sldChg chg="addSp modSp new">
        <pc:chgData name="Sullivan, Daniel A. (DOT)" userId="S::daniel.a.sullivan@dot.state.ma.us::af45b85b-e9d8-4416-b7bf-cd018dce6910" providerId="AD" clId="Web-{EC616E43-E24B-4475-8EF3-7697AFAE6F42}" dt="2019-09-09T17:45:47.744" v="85" actId="14100"/>
        <pc:sldMkLst>
          <pc:docMk/>
          <pc:sldMk cId="3502192289" sldId="264"/>
        </pc:sldMkLst>
        <pc:spChg chg="mod">
          <ac:chgData name="Sullivan, Daniel A. (DOT)" userId="S::daniel.a.sullivan@dot.state.ma.us::af45b85b-e9d8-4416-b7bf-cd018dce6910" providerId="AD" clId="Web-{EC616E43-E24B-4475-8EF3-7697AFAE6F42}" dt="2019-09-09T17:41:09.585" v="5" actId="20577"/>
          <ac:spMkLst>
            <pc:docMk/>
            <pc:sldMk cId="3502192289" sldId="264"/>
            <ac:spMk id="2" creationId="{817D6E4E-EF39-4DDC-AE11-77C23A40BFCA}"/>
          </ac:spMkLst>
        </pc:spChg>
        <pc:picChg chg="add mod">
          <ac:chgData name="Sullivan, Daniel A. (DOT)" userId="S::daniel.a.sullivan@dot.state.ma.us::af45b85b-e9d8-4416-b7bf-cd018dce6910" providerId="AD" clId="Web-{EC616E43-E24B-4475-8EF3-7697AFAE6F42}" dt="2019-09-09T17:45:47.744" v="85" actId="14100"/>
          <ac:picMkLst>
            <pc:docMk/>
            <pc:sldMk cId="3502192289" sldId="264"/>
            <ac:picMk id="6" creationId="{BB9FC956-0692-42E4-945D-61A8146BCE43}"/>
          </ac:picMkLst>
        </pc:picChg>
      </pc:sldChg>
      <pc:sldChg chg="modSp new">
        <pc:chgData name="Sullivan, Daniel A. (DOT)" userId="S::daniel.a.sullivan@dot.state.ma.us::af45b85b-e9d8-4416-b7bf-cd018dce6910" providerId="AD" clId="Web-{EC616E43-E24B-4475-8EF3-7697AFAE6F42}" dt="2019-09-09T17:43:37.024" v="78" actId="20577"/>
        <pc:sldMkLst>
          <pc:docMk/>
          <pc:sldMk cId="85412343" sldId="265"/>
        </pc:sldMkLst>
        <pc:spChg chg="mod">
          <ac:chgData name="Sullivan, Daniel A. (DOT)" userId="S::daniel.a.sullivan@dot.state.ma.us::af45b85b-e9d8-4416-b7bf-cd018dce6910" providerId="AD" clId="Web-{EC616E43-E24B-4475-8EF3-7697AFAE6F42}" dt="2019-09-09T17:43:37.024" v="78" actId="20577"/>
          <ac:spMkLst>
            <pc:docMk/>
            <pc:sldMk cId="85412343" sldId="265"/>
            <ac:spMk id="2" creationId="{18ADFC9E-9C6E-4D6E-AB06-DFED64580238}"/>
          </ac:spMkLst>
        </pc:spChg>
      </pc:sldChg>
    </pc:docChg>
  </pc:docChgLst>
  <pc:docChgLst>
    <pc:chgData name="Sullivan, Daniel A. (DOT)" userId="S::daniel.a.sullivan@dot.state.ma.us::af45b85b-e9d8-4416-b7bf-cd018dce6910" providerId="AD" clId="Web-{FE186F3C-DA60-4312-B740-C11968B5193F}"/>
    <pc:docChg chg="modSld">
      <pc:chgData name="Sullivan, Daniel A. (DOT)" userId="S::daniel.a.sullivan@dot.state.ma.us::af45b85b-e9d8-4416-b7bf-cd018dce6910" providerId="AD" clId="Web-{FE186F3C-DA60-4312-B740-C11968B5193F}" dt="2019-09-09T18:46:47.951" v="115" actId="20577"/>
      <pc:docMkLst>
        <pc:docMk/>
      </pc:docMkLst>
      <pc:sldChg chg="modSp">
        <pc:chgData name="Sullivan, Daniel A. (DOT)" userId="S::daniel.a.sullivan@dot.state.ma.us::af45b85b-e9d8-4416-b7bf-cd018dce6910" providerId="AD" clId="Web-{FE186F3C-DA60-4312-B740-C11968B5193F}" dt="2019-09-09T18:42:59.824" v="60" actId="20577"/>
        <pc:sldMkLst>
          <pc:docMk/>
          <pc:sldMk cId="4273282496" sldId="262"/>
        </pc:sldMkLst>
        <pc:spChg chg="mod">
          <ac:chgData name="Sullivan, Daniel A. (DOT)" userId="S::daniel.a.sullivan@dot.state.ma.us::af45b85b-e9d8-4416-b7bf-cd018dce6910" providerId="AD" clId="Web-{FE186F3C-DA60-4312-B740-C11968B5193F}" dt="2019-09-09T18:42:59.824" v="60" actId="20577"/>
          <ac:spMkLst>
            <pc:docMk/>
            <pc:sldMk cId="4273282496" sldId="262"/>
            <ac:spMk id="6" creationId="{D91FA027-EE04-4CD7-9284-90F8F6D8864C}"/>
          </ac:spMkLst>
        </pc:spChg>
        <pc:spChg chg="mod">
          <ac:chgData name="Sullivan, Daniel A. (DOT)" userId="S::daniel.a.sullivan@dot.state.ma.us::af45b85b-e9d8-4416-b7bf-cd018dce6910" providerId="AD" clId="Web-{FE186F3C-DA60-4312-B740-C11968B5193F}" dt="2019-09-09T18:42:50.292" v="58" actId="14100"/>
          <ac:spMkLst>
            <pc:docMk/>
            <pc:sldMk cId="4273282496" sldId="262"/>
            <ac:spMk id="10" creationId="{B939F061-6FD1-4FC7-A3DD-7262C29FCA33}"/>
          </ac:spMkLst>
        </pc:spChg>
      </pc:sldChg>
      <pc:sldChg chg="addSp delSp modSp mod modClrScheme chgLayout">
        <pc:chgData name="Sullivan, Daniel A. (DOT)" userId="S::daniel.a.sullivan@dot.state.ma.us::af45b85b-e9d8-4416-b7bf-cd018dce6910" providerId="AD" clId="Web-{FE186F3C-DA60-4312-B740-C11968B5193F}" dt="2019-09-09T18:45:27.997" v="100" actId="1076"/>
        <pc:sldMkLst>
          <pc:docMk/>
          <pc:sldMk cId="3502192289" sldId="264"/>
        </pc:sldMkLst>
        <pc:spChg chg="mod ord">
          <ac:chgData name="Sullivan, Daniel A. (DOT)" userId="S::daniel.a.sullivan@dot.state.ma.us::af45b85b-e9d8-4416-b7bf-cd018dce6910" providerId="AD" clId="Web-{FE186F3C-DA60-4312-B740-C11968B5193F}" dt="2019-09-09T18:38:35.618" v="7"/>
          <ac:spMkLst>
            <pc:docMk/>
            <pc:sldMk cId="3502192289" sldId="264"/>
            <ac:spMk id="2" creationId="{817D6E4E-EF39-4DDC-AE11-77C23A40BFCA}"/>
          </ac:spMkLst>
        </pc:spChg>
        <pc:spChg chg="mod ord">
          <ac:chgData name="Sullivan, Daniel A. (DOT)" userId="S::daniel.a.sullivan@dot.state.ma.us::af45b85b-e9d8-4416-b7bf-cd018dce6910" providerId="AD" clId="Web-{FE186F3C-DA60-4312-B740-C11968B5193F}" dt="2019-09-09T18:45:25.403" v="99" actId="20577"/>
          <ac:spMkLst>
            <pc:docMk/>
            <pc:sldMk cId="3502192289" sldId="264"/>
            <ac:spMk id="3" creationId="{022509E0-E8FA-436D-AA49-34D8725C2D3B}"/>
          </ac:spMkLst>
        </pc:spChg>
        <pc:spChg chg="mod ord">
          <ac:chgData name="Sullivan, Daniel A. (DOT)" userId="S::daniel.a.sullivan@dot.state.ma.us::af45b85b-e9d8-4416-b7bf-cd018dce6910" providerId="AD" clId="Web-{FE186F3C-DA60-4312-B740-C11968B5193F}" dt="2019-09-09T18:38:35.618" v="7"/>
          <ac:spMkLst>
            <pc:docMk/>
            <pc:sldMk cId="3502192289" sldId="264"/>
            <ac:spMk id="4" creationId="{C2441F74-D931-48FE-AE02-4FF75FEA1D5B}"/>
          </ac:spMkLst>
        </pc:spChg>
        <pc:spChg chg="mod ord">
          <ac:chgData name="Sullivan, Daniel A. (DOT)" userId="S::daniel.a.sullivan@dot.state.ma.us::af45b85b-e9d8-4416-b7bf-cd018dce6910" providerId="AD" clId="Web-{FE186F3C-DA60-4312-B740-C11968B5193F}" dt="2019-09-09T18:38:35.618" v="7"/>
          <ac:spMkLst>
            <pc:docMk/>
            <pc:sldMk cId="3502192289" sldId="264"/>
            <ac:spMk id="5" creationId="{A025E246-24FD-4A42-BB46-8B3C4424FB27}"/>
          </ac:spMkLst>
        </pc:spChg>
        <pc:spChg chg="add del mod">
          <ac:chgData name="Sullivan, Daniel A. (DOT)" userId="S::daniel.a.sullivan@dot.state.ma.us::af45b85b-e9d8-4416-b7bf-cd018dce6910" providerId="AD" clId="Web-{FE186F3C-DA60-4312-B740-C11968B5193F}" dt="2019-09-09T18:38:16.087" v="3"/>
          <ac:spMkLst>
            <pc:docMk/>
            <pc:sldMk cId="3502192289" sldId="264"/>
            <ac:spMk id="7" creationId="{B53454D2-5D90-447F-9E55-1910E44C38FA}"/>
          </ac:spMkLst>
        </pc:spChg>
        <pc:spChg chg="add del mod">
          <ac:chgData name="Sullivan, Daniel A. (DOT)" userId="S::daniel.a.sullivan@dot.state.ma.us::af45b85b-e9d8-4416-b7bf-cd018dce6910" providerId="AD" clId="Web-{FE186F3C-DA60-4312-B740-C11968B5193F}" dt="2019-09-09T18:38:41.884" v="10"/>
          <ac:spMkLst>
            <pc:docMk/>
            <pc:sldMk cId="3502192289" sldId="264"/>
            <ac:spMk id="8" creationId="{F2D81577-44FB-480A-BAD2-66E4A15DDF92}"/>
          </ac:spMkLst>
        </pc:spChg>
        <pc:picChg chg="mod">
          <ac:chgData name="Sullivan, Daniel A. (DOT)" userId="S::daniel.a.sullivan@dot.state.ma.us::af45b85b-e9d8-4416-b7bf-cd018dce6910" providerId="AD" clId="Web-{FE186F3C-DA60-4312-B740-C11968B5193F}" dt="2019-09-09T18:45:27.997" v="100" actId="1076"/>
          <ac:picMkLst>
            <pc:docMk/>
            <pc:sldMk cId="3502192289" sldId="264"/>
            <ac:picMk id="6" creationId="{BB9FC956-0692-42E4-945D-61A8146BCE43}"/>
          </ac:picMkLst>
        </pc:picChg>
      </pc:sldChg>
      <pc:sldChg chg="modSp">
        <pc:chgData name="Sullivan, Daniel A. (DOT)" userId="S::daniel.a.sullivan@dot.state.ma.us::af45b85b-e9d8-4416-b7bf-cd018dce6910" providerId="AD" clId="Web-{FE186F3C-DA60-4312-B740-C11968B5193F}" dt="2019-09-09T18:46:47.951" v="115" actId="20577"/>
        <pc:sldMkLst>
          <pc:docMk/>
          <pc:sldMk cId="85412343" sldId="265"/>
        </pc:sldMkLst>
        <pc:spChg chg="mod">
          <ac:chgData name="Sullivan, Daniel A. (DOT)" userId="S::daniel.a.sullivan@dot.state.ma.us::af45b85b-e9d8-4416-b7bf-cd018dce6910" providerId="AD" clId="Web-{FE186F3C-DA60-4312-B740-C11968B5193F}" dt="2019-09-09T18:46:47.951" v="115" actId="20577"/>
          <ac:spMkLst>
            <pc:docMk/>
            <pc:sldMk cId="85412343" sldId="265"/>
            <ac:spMk id="3" creationId="{9948C7C7-CD90-49C1-86AF-85BC850C9FF7}"/>
          </ac:spMkLst>
        </pc:spChg>
      </pc:sldChg>
    </pc:docChg>
  </pc:docChgLst>
  <pc:docChgLst>
    <pc:chgData name="Sullivan, Daniel A. (DOT)" userId="S::daniel.a.sullivan@dot.state.ma.us::af45b85b-e9d8-4416-b7bf-cd018dce6910" providerId="AD" clId="Web-{1869189E-9AFE-4357-B54D-8CE12D2B0159}"/>
    <pc:docChg chg="modSld">
      <pc:chgData name="Sullivan, Daniel A. (DOT)" userId="S::daniel.a.sullivan@dot.state.ma.us::af45b85b-e9d8-4416-b7bf-cd018dce6910" providerId="AD" clId="Web-{1869189E-9AFE-4357-B54D-8CE12D2B0159}" dt="2019-09-09T22:12:46.258" v="3" actId="20577"/>
      <pc:docMkLst>
        <pc:docMk/>
      </pc:docMkLst>
      <pc:sldChg chg="modSp">
        <pc:chgData name="Sullivan, Daniel A. (DOT)" userId="S::daniel.a.sullivan@dot.state.ma.us::af45b85b-e9d8-4416-b7bf-cd018dce6910" providerId="AD" clId="Web-{1869189E-9AFE-4357-B54D-8CE12D2B0159}" dt="2019-09-09T22:12:46.258" v="3" actId="20577"/>
        <pc:sldMkLst>
          <pc:docMk/>
          <pc:sldMk cId="85412343" sldId="265"/>
        </pc:sldMkLst>
        <pc:spChg chg="mod">
          <ac:chgData name="Sullivan, Daniel A. (DOT)" userId="S::daniel.a.sullivan@dot.state.ma.us::af45b85b-e9d8-4416-b7bf-cd018dce6910" providerId="AD" clId="Web-{1869189E-9AFE-4357-B54D-8CE12D2B0159}" dt="2019-09-09T22:12:46.258" v="3" actId="20577"/>
          <ac:spMkLst>
            <pc:docMk/>
            <pc:sldMk cId="85412343" sldId="265"/>
            <ac:spMk id="3" creationId="{9948C7C7-CD90-49C1-86AF-85BC850C9FF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2624" tIns="46311" rIns="92624" bIns="463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6434"/>
          </a:xfrm>
          <a:prstGeom prst="rect">
            <a:avLst/>
          </a:prstGeom>
        </p:spPr>
        <p:txBody>
          <a:bodyPr vert="horz" lIns="92624" tIns="46311" rIns="92624" bIns="46311" rtlCol="0"/>
          <a:lstStyle>
            <a:lvl1pPr algn="r">
              <a:defRPr sz="1200"/>
            </a:lvl1pPr>
          </a:lstStyle>
          <a:p>
            <a:fld id="{8721163E-8148-47D1-BCF0-8B1F08D69B20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2624" tIns="46311" rIns="92624" bIns="463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9"/>
            <a:ext cx="3037840" cy="466433"/>
          </a:xfrm>
          <a:prstGeom prst="rect">
            <a:avLst/>
          </a:prstGeom>
        </p:spPr>
        <p:txBody>
          <a:bodyPr vert="horz" lIns="92624" tIns="46311" rIns="92624" bIns="46311" rtlCol="0" anchor="b"/>
          <a:lstStyle>
            <a:lvl1pPr algn="r">
              <a:defRPr sz="1200"/>
            </a:lvl1pPr>
          </a:lstStyle>
          <a:p>
            <a:fld id="{24E7DD49-7D90-49D7-A4D6-91A8D185F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78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2624" tIns="46311" rIns="92624" bIns="463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6434"/>
          </a:xfrm>
          <a:prstGeom prst="rect">
            <a:avLst/>
          </a:prstGeom>
        </p:spPr>
        <p:txBody>
          <a:bodyPr vert="horz" lIns="92624" tIns="46311" rIns="92624" bIns="46311" rtlCol="0"/>
          <a:lstStyle>
            <a:lvl1pPr algn="r">
              <a:defRPr sz="1200"/>
            </a:lvl1pPr>
          </a:lstStyle>
          <a:p>
            <a:fld id="{AB0112ED-FA09-434C-B552-14DFF739209B}" type="datetimeFigureOut">
              <a:rPr lang="en-US" smtClean="0"/>
              <a:pPr/>
              <a:t>9/9/2019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4" tIns="46311" rIns="92624" bIns="463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2624" tIns="46311" rIns="92624" bIns="463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2624" tIns="46311" rIns="92624" bIns="463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9"/>
            <a:ext cx="3037840" cy="466433"/>
          </a:xfrm>
          <a:prstGeom prst="rect">
            <a:avLst/>
          </a:prstGeom>
        </p:spPr>
        <p:txBody>
          <a:bodyPr vert="horz" lIns="92624" tIns="46311" rIns="92624" bIns="46311" rtlCol="0" anchor="b"/>
          <a:lstStyle>
            <a:lvl1pPr algn="r">
              <a:defRPr sz="1200"/>
            </a:lvl1pPr>
          </a:lstStyle>
          <a:p>
            <a:fld id="{D005B293-86D1-42E6-B91C-2A8C440EC9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84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70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39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08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78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48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17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87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556" algn="l" defTabSz="9141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5B293-86D1-42E6-B91C-2A8C440EC9E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01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914400" y="3409022"/>
            <a:ext cx="104648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769600" y="6521005"/>
            <a:ext cx="1422400" cy="3286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92934"/>
              </a:solidFill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609600" y="6172200"/>
            <a:ext cx="10972800" cy="304800"/>
          </a:xfrm>
        </p:spPr>
        <p:txBody>
          <a:bodyPr>
            <a:normAutofit/>
          </a:bodyPr>
          <a:lstStyle>
            <a:lvl1pPr algn="ctr">
              <a:buNone/>
              <a:defRPr sz="1200" baseline="0"/>
            </a:lvl1pPr>
          </a:lstStyle>
          <a:p>
            <a:pPr lvl="0"/>
            <a:r>
              <a:rPr lang="en-US" dirty="0"/>
              <a:t>For Discussion Purposes Only</a:t>
            </a:r>
          </a:p>
        </p:txBody>
      </p:sp>
    </p:spTree>
    <p:extLst>
      <p:ext uri="{BB962C8B-B14F-4D97-AF65-F5344CB8AC3E}">
        <p14:creationId xmlns:p14="http://schemas.microsoft.com/office/powerpoint/2010/main" val="366894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609600" y="2057400"/>
            <a:ext cx="5486400" cy="42672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8" name="Table Placeholder 6"/>
          <p:cNvSpPr>
            <a:spLocks noGrp="1"/>
          </p:cNvSpPr>
          <p:nvPr>
            <p:ph type="tbl" sz="quarter" idx="14"/>
          </p:nvPr>
        </p:nvSpPr>
        <p:spPr>
          <a:xfrm>
            <a:off x="6299200" y="2057400"/>
            <a:ext cx="5283200" cy="1905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Table Placeholder 6"/>
          <p:cNvSpPr>
            <a:spLocks noGrp="1"/>
          </p:cNvSpPr>
          <p:nvPr>
            <p:ph type="tbl" sz="quarter" idx="15"/>
          </p:nvPr>
        </p:nvSpPr>
        <p:spPr>
          <a:xfrm>
            <a:off x="6299200" y="4495800"/>
            <a:ext cx="5283200" cy="1828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09600" y="1600200"/>
            <a:ext cx="5486400" cy="3048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299200" y="1600200"/>
            <a:ext cx="5283200" cy="3048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6299200" y="4038600"/>
            <a:ext cx="5283200" cy="3048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09600" y="6172200"/>
            <a:ext cx="109728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3"/>
          <p:cNvSpPr txBox="1">
            <a:spLocks/>
          </p:cNvSpPr>
          <p:nvPr userDrawn="1"/>
        </p:nvSpPr>
        <p:spPr>
          <a:xfrm>
            <a:off x="10769600" y="6521005"/>
            <a:ext cx="1422400" cy="3286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139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70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39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08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78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48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17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87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56" algn="l" defTabSz="9141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6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0" y="1828800"/>
            <a:ext cx="54864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6096000" y="1828800"/>
            <a:ext cx="5486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09600" y="6172200"/>
            <a:ext cx="109728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769600" y="6521005"/>
            <a:ext cx="1422400" cy="3286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78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 userDrawn="1"/>
        </p:nvCxnSpPr>
        <p:spPr>
          <a:xfrm>
            <a:off x="1016000" y="3473450"/>
            <a:ext cx="10363200" cy="0"/>
          </a:xfrm>
          <a:prstGeom prst="line">
            <a:avLst/>
          </a:prstGeom>
          <a:ln w="28575">
            <a:solidFill>
              <a:srgbClr val="1B69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111950"/>
            <a:ext cx="10363200" cy="2200275"/>
          </a:xfrm>
        </p:spPr>
        <p:txBody>
          <a:bodyPr anchor="b"/>
          <a:lstStyle>
            <a:lvl1pPr algn="l">
              <a:defRPr sz="4800" b="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605214"/>
            <a:ext cx="10363200" cy="2109787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1278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ding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016000" y="4495800"/>
            <a:ext cx="10160000" cy="0"/>
          </a:xfrm>
          <a:prstGeom prst="line">
            <a:avLst/>
          </a:prstGeom>
          <a:ln w="28575">
            <a:solidFill>
              <a:srgbClr val="1B69B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209801"/>
            <a:ext cx="103632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5638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769600" y="6521005"/>
            <a:ext cx="1422400" cy="3286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738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769600" y="6521005"/>
            <a:ext cx="1422400" cy="3286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77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with Captio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609600" y="1371600"/>
            <a:ext cx="10972800" cy="4038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09600" y="5410200"/>
            <a:ext cx="10972800" cy="7620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09600" y="6172200"/>
            <a:ext cx="109728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769600" y="6521005"/>
            <a:ext cx="1422400" cy="3286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8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with Captio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 userDrawn="1"/>
        </p:nvCxnSpPr>
        <p:spPr>
          <a:xfrm>
            <a:off x="3657600" y="1371600"/>
            <a:ext cx="0" cy="4800600"/>
          </a:xfrm>
          <a:prstGeom prst="line">
            <a:avLst/>
          </a:prstGeom>
          <a:ln w="28575">
            <a:solidFill>
              <a:srgbClr val="1B69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371600"/>
            <a:ext cx="7620000" cy="47697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71601"/>
            <a:ext cx="2852928" cy="477396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09600" y="6172200"/>
            <a:ext cx="109728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769600" y="6521005"/>
            <a:ext cx="1422400" cy="3286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30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ple Chart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30"/>
          <p:cNvCxnSpPr/>
          <p:nvPr userDrawn="1"/>
        </p:nvCxnSpPr>
        <p:spPr>
          <a:xfrm rot="10800000" flipV="1">
            <a:off x="6502400" y="1828800"/>
            <a:ext cx="0" cy="3886200"/>
          </a:xfrm>
          <a:prstGeom prst="line">
            <a:avLst/>
          </a:prstGeom>
          <a:ln w="28575">
            <a:solidFill>
              <a:srgbClr val="1B69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990600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609600" y="1828800"/>
            <a:ext cx="5791200" cy="38862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4"/>
          </p:nvPr>
        </p:nvSpPr>
        <p:spPr>
          <a:xfrm>
            <a:off x="6604000" y="1828800"/>
            <a:ext cx="4876800" cy="18288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7"/>
          </p:nvPr>
        </p:nvSpPr>
        <p:spPr>
          <a:xfrm>
            <a:off x="6604000" y="3962400"/>
            <a:ext cx="4876800" cy="18288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09600" y="6172200"/>
            <a:ext cx="109728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769600" y="6521005"/>
            <a:ext cx="1422400" cy="3286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47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e Charts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endCxn id="9" idx="0"/>
          </p:cNvCxnSpPr>
          <p:nvPr userDrawn="1"/>
        </p:nvCxnSpPr>
        <p:spPr>
          <a:xfrm>
            <a:off x="6096000" y="1676400"/>
            <a:ext cx="0" cy="4495800"/>
          </a:xfrm>
          <a:prstGeom prst="line">
            <a:avLst/>
          </a:prstGeom>
          <a:ln w="28575">
            <a:solidFill>
              <a:srgbClr val="1B69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49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49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09600" y="6172200"/>
            <a:ext cx="109728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769600" y="6521005"/>
            <a:ext cx="1422400" cy="3286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4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609600" y="1371600"/>
            <a:ext cx="10972800" cy="4038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09600" y="5410200"/>
            <a:ext cx="10972800" cy="7620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769600" y="6521005"/>
            <a:ext cx="1422400" cy="3286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52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e Chart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6096000" y="1676400"/>
            <a:ext cx="0" cy="4495800"/>
          </a:xfrm>
          <a:prstGeom prst="line">
            <a:avLst/>
          </a:prstGeom>
          <a:ln w="28575">
            <a:solidFill>
              <a:srgbClr val="1B69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53340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86000"/>
            <a:ext cx="5242560" cy="3886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53340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800" b="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286000"/>
            <a:ext cx="5242560" cy="3886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09600" y="6172200"/>
            <a:ext cx="109728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20"/>
          </p:nvPr>
        </p:nvSpPr>
        <p:spPr>
          <a:xfrm>
            <a:off x="10769600" y="6521005"/>
            <a:ext cx="1422400" cy="3286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30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e Charts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609600" y="1905000"/>
            <a:ext cx="2743200" cy="20574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8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3352800" y="1905000"/>
            <a:ext cx="2743200" cy="20574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Chart Placeholder 6"/>
          <p:cNvSpPr>
            <a:spLocks noGrp="1"/>
          </p:cNvSpPr>
          <p:nvPr>
            <p:ph type="chart" sz="quarter" idx="15"/>
          </p:nvPr>
        </p:nvSpPr>
        <p:spPr>
          <a:xfrm>
            <a:off x="6096000" y="1905000"/>
            <a:ext cx="2743200" cy="20574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0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8839200" y="1905000"/>
            <a:ext cx="2743200" cy="20574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09600" y="4038600"/>
            <a:ext cx="2743200" cy="1524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3352800" y="4038600"/>
            <a:ext cx="2743200" cy="1524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6096000" y="4038600"/>
            <a:ext cx="2743200" cy="1524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8839200" y="4038600"/>
            <a:ext cx="2743200" cy="1524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09600" y="6172200"/>
            <a:ext cx="109728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769600" y="6521005"/>
            <a:ext cx="1422400" cy="3286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40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09600" y="6172200"/>
            <a:ext cx="109728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769600" y="6521005"/>
            <a:ext cx="1422400" cy="3286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124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7"/>
          </p:nvPr>
        </p:nvSpPr>
        <p:spPr>
          <a:xfrm>
            <a:off x="609600" y="1676400"/>
            <a:ext cx="5486400" cy="1447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609600" y="3124200"/>
            <a:ext cx="10972800" cy="2895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09600" y="6172200"/>
            <a:ext cx="109728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6299200" y="1676400"/>
            <a:ext cx="5283200" cy="1447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769600" y="6521005"/>
            <a:ext cx="1422400" cy="3286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53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609600" y="2057400"/>
            <a:ext cx="5486400" cy="42672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8" name="Table Placeholder 6"/>
          <p:cNvSpPr>
            <a:spLocks noGrp="1"/>
          </p:cNvSpPr>
          <p:nvPr>
            <p:ph type="tbl" sz="quarter" idx="14"/>
          </p:nvPr>
        </p:nvSpPr>
        <p:spPr>
          <a:xfrm>
            <a:off x="6299200" y="2057400"/>
            <a:ext cx="5283200" cy="1905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Table Placeholder 6"/>
          <p:cNvSpPr>
            <a:spLocks noGrp="1"/>
          </p:cNvSpPr>
          <p:nvPr>
            <p:ph type="tbl" sz="quarter" idx="15"/>
          </p:nvPr>
        </p:nvSpPr>
        <p:spPr>
          <a:xfrm>
            <a:off x="6299200" y="4495800"/>
            <a:ext cx="5283200" cy="1828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609600" y="1600200"/>
            <a:ext cx="5486400" cy="3048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299200" y="1600200"/>
            <a:ext cx="5283200" cy="3048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6299200" y="4038600"/>
            <a:ext cx="5283200" cy="304800"/>
          </a:xfrm>
        </p:spPr>
        <p:txBody>
          <a:bodyPr>
            <a:noAutofit/>
          </a:bodyPr>
          <a:lstStyle>
            <a:lvl1pPr algn="ctr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09600" y="6172200"/>
            <a:ext cx="109728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769600" y="6521005"/>
            <a:ext cx="1422400" cy="3286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0617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0" y="1828800"/>
            <a:ext cx="5486400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6096000" y="1828800"/>
            <a:ext cx="54864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09600" y="6172200"/>
            <a:ext cx="109728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769600" y="6521005"/>
            <a:ext cx="1422400" cy="3286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584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18D6-0704-4B91-B43B-8E439F23B32E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F292-9D76-424C-B269-B366A47FF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72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C2F85-D6E7-4975-866A-9DE8EFAB9B10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F292-9D76-424C-B269-B366A47FF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93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D408-82F5-4F94-A3B0-39393B929981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F292-9D76-424C-B269-B366A47FF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04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647C-1125-4214-9C2E-7F8078F4E8F6}" type="datetime1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F292-9D76-424C-B269-B366A47FF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3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 userDrawn="1"/>
        </p:nvCxnSpPr>
        <p:spPr>
          <a:xfrm>
            <a:off x="3657600" y="1371600"/>
            <a:ext cx="0" cy="4800600"/>
          </a:xfrm>
          <a:prstGeom prst="line">
            <a:avLst/>
          </a:prstGeom>
          <a:ln w="28575">
            <a:solidFill>
              <a:srgbClr val="1B69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371600"/>
            <a:ext cx="7620000" cy="47697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71601"/>
            <a:ext cx="2852928" cy="477396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09600" y="6172200"/>
            <a:ext cx="109728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769600" y="6521005"/>
            <a:ext cx="1422400" cy="3286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75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E92E5-68B1-4632-83F5-8D6C944AA50F}" type="datetime1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F292-9D76-424C-B269-B366A47FF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37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5145-BCF2-4B51-9CA4-D28F6AF2D5DB}" type="datetime1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F292-9D76-424C-B269-B366A47FF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612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C93D3-EB4F-47E5-949E-302875B2E254}" type="datetime1">
              <a:rPr lang="en-US" smtClean="0"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F292-9D76-424C-B269-B366A47FF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163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B9E30-302E-4F4A-834D-D6F0DBA3F073}" type="datetime1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F292-9D76-424C-B269-B366A47FF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691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39870-89B5-44FE-90DA-56EDF5DC898D}" type="datetime1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F292-9D76-424C-B269-B366A47FF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5982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28E0-2B9E-4BE4-B271-63380AB8ED6F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F292-9D76-424C-B269-B366A47FF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974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6264-A22B-4BD3-A7A7-BC765EEC9E3D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F292-9D76-424C-B269-B366A47FF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hart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30"/>
          <p:cNvCxnSpPr/>
          <p:nvPr userDrawn="1"/>
        </p:nvCxnSpPr>
        <p:spPr>
          <a:xfrm rot="10800000" flipV="1">
            <a:off x="6502400" y="1828800"/>
            <a:ext cx="0" cy="3886200"/>
          </a:xfrm>
          <a:prstGeom prst="line">
            <a:avLst/>
          </a:prstGeom>
          <a:ln w="28575">
            <a:solidFill>
              <a:srgbClr val="1B69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990600"/>
          </a:xfrm>
        </p:spPr>
        <p:txBody>
          <a:bodyPr/>
          <a:lstStyle>
            <a:lvl1pPr>
              <a:defRPr baseline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3"/>
          </p:nvPr>
        </p:nvSpPr>
        <p:spPr>
          <a:xfrm>
            <a:off x="609600" y="1828800"/>
            <a:ext cx="5791200" cy="38862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4"/>
          </p:nvPr>
        </p:nvSpPr>
        <p:spPr>
          <a:xfrm>
            <a:off x="6604000" y="1828800"/>
            <a:ext cx="4876800" cy="18288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7"/>
          </p:nvPr>
        </p:nvSpPr>
        <p:spPr>
          <a:xfrm>
            <a:off x="6604000" y="3962400"/>
            <a:ext cx="4876800" cy="18288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09600" y="6172200"/>
            <a:ext cx="109728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769600" y="6521005"/>
            <a:ext cx="1422400" cy="3286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9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Charts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>
            <a:endCxn id="9" idx="0"/>
          </p:cNvCxnSpPr>
          <p:nvPr userDrawn="1"/>
        </p:nvCxnSpPr>
        <p:spPr>
          <a:xfrm>
            <a:off x="6096000" y="1676400"/>
            <a:ext cx="0" cy="4495800"/>
          </a:xfrm>
          <a:prstGeom prst="line">
            <a:avLst/>
          </a:prstGeom>
          <a:ln w="28575">
            <a:solidFill>
              <a:srgbClr val="1B69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49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49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09600" y="6172200"/>
            <a:ext cx="109728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769600" y="6521005"/>
            <a:ext cx="1422400" cy="3286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50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Chart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6096000" y="1676400"/>
            <a:ext cx="0" cy="44958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53340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286000"/>
            <a:ext cx="5242560" cy="3886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533400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800" b="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286000"/>
            <a:ext cx="5242560" cy="3886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09600" y="6172200"/>
            <a:ext cx="109728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20"/>
          </p:nvPr>
        </p:nvSpPr>
        <p:spPr>
          <a:xfrm>
            <a:off x="10769600" y="6521005"/>
            <a:ext cx="1422400" cy="3286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97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Charts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609600" y="1905000"/>
            <a:ext cx="2743200" cy="20574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8" name="Chart Placeholder 6"/>
          <p:cNvSpPr>
            <a:spLocks noGrp="1"/>
          </p:cNvSpPr>
          <p:nvPr>
            <p:ph type="chart" sz="quarter" idx="14"/>
          </p:nvPr>
        </p:nvSpPr>
        <p:spPr>
          <a:xfrm>
            <a:off x="3352800" y="1905000"/>
            <a:ext cx="2743200" cy="20574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9" name="Chart Placeholder 6"/>
          <p:cNvSpPr>
            <a:spLocks noGrp="1"/>
          </p:cNvSpPr>
          <p:nvPr>
            <p:ph type="chart" sz="quarter" idx="15"/>
          </p:nvPr>
        </p:nvSpPr>
        <p:spPr>
          <a:xfrm>
            <a:off x="6096000" y="1905000"/>
            <a:ext cx="2743200" cy="20574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0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8839200" y="1905000"/>
            <a:ext cx="2743200" cy="20574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>
          <a:xfrm>
            <a:off x="609600" y="4038600"/>
            <a:ext cx="2743200" cy="1524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3352800" y="4038600"/>
            <a:ext cx="2743200" cy="1524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6096000" y="4038600"/>
            <a:ext cx="2743200" cy="1524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8839200" y="4038600"/>
            <a:ext cx="2743200" cy="1524000"/>
          </a:xfrm>
        </p:spPr>
        <p:txBody>
          <a:bodyPr>
            <a:normAutofit/>
          </a:bodyPr>
          <a:lstStyle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609600" y="6172200"/>
            <a:ext cx="109728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769600" y="6521005"/>
            <a:ext cx="1422400" cy="3286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5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09600" y="6172200"/>
            <a:ext cx="109728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769600" y="6521005"/>
            <a:ext cx="1422400" cy="3286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6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7"/>
          </p:nvPr>
        </p:nvSpPr>
        <p:spPr>
          <a:xfrm>
            <a:off x="609600" y="1676400"/>
            <a:ext cx="5486400" cy="1447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609600" y="3124200"/>
            <a:ext cx="10972800" cy="2895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09600" y="6172200"/>
            <a:ext cx="109728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6299200" y="1676400"/>
            <a:ext cx="5283200" cy="1447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769600" y="6521005"/>
            <a:ext cx="1422400" cy="3286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44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1"/>
            <a:ext cx="12192000" cy="304800"/>
          </a:xfrm>
          <a:prstGeom prst="rect">
            <a:avLst/>
          </a:prstGeom>
          <a:solidFill>
            <a:srgbClr val="1B69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6" rIns="91414" bIns="45706"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769600" y="6521005"/>
            <a:ext cx="1422400" cy="328612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292934"/>
              </a:solidFill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46824" y="6464024"/>
            <a:ext cx="1376427" cy="263524"/>
            <a:chOff x="7345298" y="6518275"/>
            <a:chExt cx="1376427" cy="263525"/>
          </a:xfrm>
        </p:grpSpPr>
        <p:pic>
          <p:nvPicPr>
            <p:cNvPr id="18" name="Picture 2" descr="C:\Users\ynong\Desktop\pic sources\MassDOT_Logo_Color.png"/>
            <p:cNvPicPr>
              <a:picLocks noChangeAspect="1" noChangeArrowheads="1"/>
            </p:cNvPicPr>
            <p:nvPr userDrawn="1"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7345298" y="6553200"/>
              <a:ext cx="1036702" cy="211518"/>
            </a:xfrm>
            <a:prstGeom prst="rect">
              <a:avLst/>
            </a:prstGeom>
            <a:noFill/>
          </p:spPr>
        </p:pic>
        <p:pic>
          <p:nvPicPr>
            <p:cNvPr id="19" name="Picture 3" descr="C:\Users\ynong\Desktop\pic sources\500px-MBTA_svg.png"/>
            <p:cNvPicPr>
              <a:picLocks noChangeAspect="1" noChangeArrowheads="1"/>
            </p:cNvPicPr>
            <p:nvPr userDrawn="1"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8458200" y="6518275"/>
              <a:ext cx="263525" cy="26352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82834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rgbClr val="1B69B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rgbClr val="1B69B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rgbClr val="1B69B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rgbClr val="1B69B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rgbClr val="1B69B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9F85-6B72-4553-AA86-A6B8A5A00961}" type="datetime1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5F292-9D76-424C-B269-B366A47FFBFC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46824" y="6464024"/>
            <a:ext cx="1376427" cy="263524"/>
            <a:chOff x="7345298" y="6518275"/>
            <a:chExt cx="1376427" cy="263525"/>
          </a:xfrm>
        </p:grpSpPr>
        <p:pic>
          <p:nvPicPr>
            <p:cNvPr id="11" name="Picture 2" descr="C:\Users\ynong\Desktop\pic sources\MassDOT_Logo_Color.png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345298" y="6553200"/>
              <a:ext cx="1036702" cy="211518"/>
            </a:xfrm>
            <a:prstGeom prst="rect">
              <a:avLst/>
            </a:prstGeom>
            <a:noFill/>
          </p:spPr>
        </p:pic>
        <p:pic>
          <p:nvPicPr>
            <p:cNvPr id="12" name="Picture 3" descr="C:\Users\ynong\Desktop\pic sources\500px-MBTA_svg.png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458200" y="6518275"/>
              <a:ext cx="263525" cy="26352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96747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1371601"/>
            <a:ext cx="10844981" cy="1927225"/>
          </a:xfrm>
        </p:spPr>
        <p:txBody>
          <a:bodyPr/>
          <a:lstStyle/>
          <a:p>
            <a:r>
              <a:rPr lang="en-US" sz="3600" dirty="0"/>
              <a:t>South station expansion</a:t>
            </a:r>
            <a:br>
              <a:rPr lang="en-US" sz="3600" dirty="0"/>
            </a:br>
            <a:r>
              <a:rPr lang="en-US" sz="3600" dirty="0"/>
              <a:t>tower 1 interlocking Early Action Project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Capital Programs Committee</a:t>
            </a:r>
          </a:p>
          <a:p>
            <a:r>
              <a:rPr lang="en-US" dirty="0"/>
              <a:t>September 11, 2019</a:t>
            </a:r>
          </a:p>
        </p:txBody>
      </p:sp>
    </p:spTree>
    <p:extLst>
      <p:ext uri="{BB962C8B-B14F-4D97-AF65-F5344CB8AC3E}">
        <p14:creationId xmlns:p14="http://schemas.microsoft.com/office/powerpoint/2010/main" val="881850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D6E4E-EF39-4DDC-AE11-77C23A40B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22509E0-E8FA-436D-AA49-34D8725C2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/>
          <a:p>
            <a:pPr marL="182245" indent="-1822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In November 2018, FRA issued a funding opportunity  for Federal-State Partnership for State of Good Repair Program</a:t>
            </a:r>
          </a:p>
          <a:p>
            <a:pPr marL="182245" indent="-182245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ea typeface="+mn-lt"/>
                <a:cs typeface="+mn-lt"/>
              </a:rPr>
              <a:t>MassDOT</a:t>
            </a:r>
            <a:r>
              <a:rPr lang="en-US" dirty="0">
                <a:ea typeface="+mn-lt"/>
                <a:cs typeface="+mn-lt"/>
              </a:rPr>
              <a:t>/MBTA applied for South Station Tower 1 Interlocking Early Action Project</a:t>
            </a:r>
          </a:p>
          <a:p>
            <a:pPr marL="182245" indent="-182245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a typeface="+mn-lt"/>
                <a:cs typeface="+mn-lt"/>
              </a:rPr>
              <a:t>Scope and purpose of the project is to limit the signal failures and provide immediate operational, reliability, and resiliency benefits to the MBTA and Amtrak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441F74-D931-48FE-AE02-4FF75FEA1D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25E246-24FD-4A42-BB46-8B3C4424FB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2</a:t>
            </a:fld>
            <a:endParaRPr lang="en-US" altLang="en-US">
              <a:solidFill>
                <a:srgbClr val="292934"/>
              </a:solidFill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B9FC956-0692-42E4-945D-61A8146BC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968" y="3543850"/>
            <a:ext cx="7022157" cy="303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92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 Grant for Tower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Aft>
                <a:spcPts val="1800"/>
              </a:spcAft>
              <a:buClr>
                <a:srgbClr val="00269E"/>
              </a:buClr>
            </a:pPr>
            <a:r>
              <a:rPr lang="en-US" sz="1800" dirty="0"/>
              <a:t>On November 15</a:t>
            </a:r>
            <a:r>
              <a:rPr lang="en-US" sz="1800" baseline="30000" dirty="0"/>
              <a:t>th</a:t>
            </a:r>
            <a:r>
              <a:rPr lang="en-US" sz="1800" dirty="0"/>
              <a:t>, 2018, FRA announced a NOFO for Federal – State Partnership for State of Good Repair Program, with more than $272 million in available grant funding. </a:t>
            </a:r>
          </a:p>
          <a:p>
            <a:pPr marL="285750" indent="-285750">
              <a:spcAft>
                <a:spcPts val="1800"/>
              </a:spcAft>
              <a:buClr>
                <a:srgbClr val="00269E"/>
              </a:buClr>
            </a:pPr>
            <a:r>
              <a:rPr lang="en-US" sz="1800" dirty="0"/>
              <a:t>Assist in funding capital projects </a:t>
            </a:r>
            <a:r>
              <a:rPr lang="en-US" sz="1800" u="sng" dirty="0"/>
              <a:t>to repair, replace, or rehabilitate publicly-owned railroad assets</a:t>
            </a:r>
            <a:r>
              <a:rPr lang="en-US" sz="1800" dirty="0"/>
              <a:t>, and </a:t>
            </a:r>
            <a:r>
              <a:rPr lang="en-US" sz="1800" u="sng" dirty="0"/>
              <a:t>improve intercity passenger rail performance</a:t>
            </a:r>
            <a:r>
              <a:rPr lang="en-US" sz="1800" dirty="0"/>
              <a:t>.</a:t>
            </a:r>
          </a:p>
          <a:p>
            <a:pPr marL="285750" indent="-285750">
              <a:spcAft>
                <a:spcPts val="1800"/>
              </a:spcAft>
              <a:buClr>
                <a:srgbClr val="00269E"/>
              </a:buClr>
            </a:pPr>
            <a:r>
              <a:rPr lang="en-US" sz="1800" dirty="0"/>
              <a:t>Benefit both Northeast Corridor (NEC) and publicly-owned or Amtrak-owned infrastructure, equipment, and facilities across the country. </a:t>
            </a:r>
          </a:p>
          <a:p>
            <a:pPr marL="285750" indent="-285750">
              <a:spcAft>
                <a:spcPts val="1800"/>
              </a:spcAft>
              <a:buClr>
                <a:srgbClr val="00269E"/>
              </a:buClr>
            </a:pPr>
            <a:r>
              <a:rPr lang="en-US" sz="1800" dirty="0"/>
              <a:t>March 18</a:t>
            </a:r>
            <a:r>
              <a:rPr lang="en-US" sz="1800" baseline="30000" dirty="0"/>
              <a:t>th</a:t>
            </a:r>
            <a:r>
              <a:rPr lang="en-US" sz="1800" dirty="0"/>
              <a:t>, 2019 MassDOT/MBTA submitted an application for the Tower 1 Interlocking Early Action Project  (EAP) in response to NOFO requesting 50% of estimated project construction funds = </a:t>
            </a:r>
            <a:r>
              <a:rPr lang="en-US" sz="1800" b="1" dirty="0"/>
              <a:t>$41,183,845.</a:t>
            </a:r>
          </a:p>
          <a:p>
            <a:pPr marL="285750" indent="-285750">
              <a:spcAft>
                <a:spcPts val="1800"/>
              </a:spcAft>
              <a:buClr>
                <a:srgbClr val="00269E"/>
              </a:buClr>
            </a:pPr>
            <a:r>
              <a:rPr lang="en-US" b="1" dirty="0"/>
              <a:t>In late August, FRA awarded MassDOT/MBTA the grant funds!</a:t>
            </a:r>
          </a:p>
          <a:p>
            <a:pPr marL="285750" indent="-285750">
              <a:spcAft>
                <a:spcPts val="1800"/>
              </a:spcAft>
              <a:buClr>
                <a:srgbClr val="00269E"/>
              </a:buClr>
            </a:pPr>
            <a:endParaRPr lang="en-US" sz="1800" dirty="0"/>
          </a:p>
          <a:p>
            <a:pPr marL="285750" indent="-285750">
              <a:spcAft>
                <a:spcPts val="1800"/>
              </a:spcAft>
              <a:buClr>
                <a:srgbClr val="00269E"/>
              </a:buClr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182245" indent="-182245"/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695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4B5D72-CF61-4490-8CA6-92C64427B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4</a:t>
            </a:fld>
            <a:endParaRPr lang="en-US" altLang="en-US">
              <a:solidFill>
                <a:srgbClr val="292934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BD6E3CD-3CE2-4F0A-B1AD-3FF1145EF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374450"/>
              </p:ext>
            </p:extLst>
          </p:nvPr>
        </p:nvGraphicFramePr>
        <p:xfrm>
          <a:off x="2846493" y="1626158"/>
          <a:ext cx="5735603" cy="1898904"/>
        </p:xfrm>
        <a:graphic>
          <a:graphicData uri="http://schemas.openxmlformats.org/drawingml/2006/table">
            <a:tbl>
              <a:tblPr firstRow="1" firstCol="1" bandRow="1"/>
              <a:tblGrid>
                <a:gridCol w="2078003">
                  <a:extLst>
                    <a:ext uri="{9D8B030D-6E8A-4147-A177-3AD203B41FA5}">
                      <a16:colId xmlns:a16="http://schemas.microsoft.com/office/drawing/2014/main" val="693374525"/>
                    </a:ext>
                  </a:extLst>
                </a:gridCol>
                <a:gridCol w="1563794">
                  <a:extLst>
                    <a:ext uri="{9D8B030D-6E8A-4147-A177-3AD203B41FA5}">
                      <a16:colId xmlns:a16="http://schemas.microsoft.com/office/drawing/2014/main" val="426565978"/>
                    </a:ext>
                  </a:extLst>
                </a:gridCol>
                <a:gridCol w="2093806">
                  <a:extLst>
                    <a:ext uri="{9D8B030D-6E8A-4147-A177-3AD203B41FA5}">
                      <a16:colId xmlns:a16="http://schemas.microsoft.com/office/drawing/2014/main" val="4597099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Funding Source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3" marR="45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Project Contribution Amount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3" marR="45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Percentage of Total Cost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3" marR="45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836757"/>
                  </a:ext>
                </a:extLst>
              </a:tr>
              <a:tr h="2307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FRA Grant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3" marR="45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$41,183,845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3" marR="45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3" marR="45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5526345"/>
                  </a:ext>
                </a:extLst>
              </a:tr>
              <a:tr h="2307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Grantee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3" marR="45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$41,183,845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3" marR="45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3" marR="45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406745"/>
                  </a:ext>
                </a:extLst>
              </a:tr>
              <a:tr h="2307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 Project Cost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3" marR="45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$82,367,690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3" marR="45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03" marR="45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524602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B939F061-6FD1-4FC7-A3DD-7262C29FC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11235871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Tower 1 Early Action Project Cost and Funding Breakdown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1FA027-EE04-4CD7-9284-90F8F6D88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561" y="3832703"/>
            <a:ext cx="9606152" cy="2644877"/>
          </a:xfrm>
        </p:spPr>
        <p:txBody>
          <a:bodyPr/>
          <a:lstStyle/>
          <a:p>
            <a:pPr marL="182245" indent="-182245"/>
            <a:r>
              <a:rPr lang="en-US" sz="1800" dirty="0"/>
              <a:t>Costs associated with final design are funded through the existing HSIPR grant</a:t>
            </a:r>
            <a:endParaRPr lang="en-US"/>
          </a:p>
          <a:p>
            <a:pPr marL="182245" indent="-182245">
              <a:spcBef>
                <a:spcPts val="600"/>
              </a:spcBef>
            </a:pPr>
            <a:r>
              <a:rPr lang="en-US" sz="1800" dirty="0"/>
              <a:t>Grant award is for construction of Tower 1 Early Action Project including: trackwork, communications, and signal systems</a:t>
            </a:r>
          </a:p>
          <a:p>
            <a:pPr marL="182245" indent="-182245">
              <a:spcBef>
                <a:spcPts val="600"/>
              </a:spcBef>
            </a:pPr>
            <a:r>
              <a:rPr lang="en-US" sz="1800" dirty="0"/>
              <a:t>Grantee funds are fully programmed in the 2020-2024 CIP </a:t>
            </a:r>
          </a:p>
          <a:p>
            <a:pPr lvl="1" indent="-182245"/>
            <a:r>
              <a:rPr lang="en-US" sz="1600" dirty="0"/>
              <a:t>$32.4 million contribution from the MBTA through the Northeast Corridor PRIIA Baseline Capital Charge (BCC) program</a:t>
            </a:r>
          </a:p>
          <a:p>
            <a:pPr lvl="1" indent="-182245"/>
            <a:r>
              <a:rPr lang="en-US" sz="1600" dirty="0"/>
              <a:t>$8.6 million contribution from Amtrak through the Attleboro Line Agreement Settlement Funds</a:t>
            </a:r>
          </a:p>
          <a:p>
            <a:pPr lvl="1" indent="-182245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73282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Tower 1 Interlocking Early Action Project (EAP)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6899564" cy="483754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CHALLENGES</a:t>
            </a:r>
          </a:p>
          <a:p>
            <a:r>
              <a:rPr lang="en-US" sz="2000" dirty="0"/>
              <a:t>The existing Tower 1 signal system is outdated and hinders service with recurring breakdowns.</a:t>
            </a:r>
          </a:p>
          <a:p>
            <a:r>
              <a:rPr lang="en-US" sz="2000" dirty="0"/>
              <a:t>A 5-minute shutdown during peak periods can create residual delays that affect thousands of passengers daily.</a:t>
            </a:r>
          </a:p>
          <a:p>
            <a:r>
              <a:rPr lang="en-US" sz="2000" dirty="0"/>
              <a:t>Upgrades to the Tower 1 Interlocking are necessary to maintain current services, as well as to support future growth anticipated by both the MBTA and Amtrak.</a:t>
            </a:r>
          </a:p>
          <a:p>
            <a:pPr marL="0" indent="0">
              <a:buNone/>
            </a:pPr>
            <a:r>
              <a:rPr lang="en-US" sz="2000" b="1" dirty="0"/>
              <a:t>BENEFITS</a:t>
            </a:r>
          </a:p>
          <a:p>
            <a:r>
              <a:rPr lang="en-US" sz="2000" dirty="0"/>
              <a:t>Project will limit the signal failures and provide immediate operational and reliability benefits to the MBTA and Amtrak.</a:t>
            </a:r>
          </a:p>
          <a:p>
            <a:r>
              <a:rPr lang="en-US" sz="2000" dirty="0"/>
              <a:t>Project will improve the resiliency of Tower 1 to the effects of climate change (flooding, extreme rain/snow, heat stress).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292934"/>
              </a:solidFill>
            </a:endParaRPr>
          </a:p>
        </p:txBody>
      </p:sp>
      <p:pic>
        <p:nvPicPr>
          <p:cNvPr id="7" name="Picture 6" descr="Tower 1 EAP_Study Area">
            <a:extLst>
              <a:ext uri="{FF2B5EF4-FFF2-40B4-BE49-F238E27FC236}">
                <a16:creationId xmlns:a16="http://schemas.microsoft.com/office/drawing/2014/main" id="{04E6BC40-1A46-465F-BFE3-6D5682A89D1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t="2272" r="2417" b="7486"/>
          <a:stretch>
            <a:fillRect/>
          </a:stretch>
        </p:blipFill>
        <p:spPr bwMode="auto">
          <a:xfrm>
            <a:off x="7778605" y="1421462"/>
            <a:ext cx="4413395" cy="5428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652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Tower 1 Interlocking Early Action Project (EAP)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24000"/>
            <a:ext cx="6844146" cy="483754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Tower 1 EAP includes:</a:t>
            </a:r>
          </a:p>
          <a:p>
            <a:pPr marL="285750" indent="-285750"/>
            <a:r>
              <a:rPr lang="en-US" sz="2000" dirty="0"/>
              <a:t>Replace existing signal system with microprocessor system</a:t>
            </a:r>
          </a:p>
          <a:p>
            <a:pPr marL="285750" indent="-285750"/>
            <a:r>
              <a:rPr lang="en-US" sz="2000" dirty="0"/>
              <a:t>Provide new Central Instrument House at a new location</a:t>
            </a:r>
          </a:p>
          <a:p>
            <a:pPr marL="285750" indent="-285750"/>
            <a:r>
              <a:rPr lang="en-US" sz="2000" dirty="0"/>
              <a:t>Replace track infrastructure in-kind within the interlocking</a:t>
            </a:r>
          </a:p>
          <a:p>
            <a:pPr marL="285750" indent="-285750"/>
            <a:r>
              <a:rPr lang="en-US" sz="2000" dirty="0"/>
              <a:t>Replace existing wayside shelters and cases</a:t>
            </a:r>
          </a:p>
          <a:p>
            <a:pPr marL="285750" indent="-285750"/>
            <a:r>
              <a:rPr lang="en-US" sz="2000" dirty="0"/>
              <a:t>Install switch heaters</a:t>
            </a:r>
          </a:p>
          <a:p>
            <a:pPr marL="285750" indent="-285750"/>
            <a:r>
              <a:rPr lang="en-US" sz="2000" dirty="0"/>
              <a:t>Provide trough systems to improve access to cables</a:t>
            </a:r>
          </a:p>
          <a:p>
            <a:pPr marL="285750" indent="-285750"/>
            <a:r>
              <a:rPr lang="en-US" sz="2000" dirty="0"/>
              <a:t>Provide new emergency generator and transformer</a:t>
            </a:r>
          </a:p>
          <a:p>
            <a:pPr marL="285750" indent="-285750"/>
            <a:r>
              <a:rPr lang="en-US" sz="2000" dirty="0"/>
              <a:t>Install new MBTA lighting system</a:t>
            </a:r>
          </a:p>
          <a:p>
            <a:pPr marL="285750" indent="-285750"/>
            <a:r>
              <a:rPr lang="en-US" sz="2000" dirty="0"/>
              <a:t>Upgrade existing communications to CTEC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srgbClr val="292934"/>
              </a:solidFill>
            </a:endParaRPr>
          </a:p>
        </p:txBody>
      </p:sp>
      <p:pic>
        <p:nvPicPr>
          <p:cNvPr id="7" name="Picture 6" descr="Tower 1 EAP_Study Area">
            <a:extLst>
              <a:ext uri="{FF2B5EF4-FFF2-40B4-BE49-F238E27FC236}">
                <a16:creationId xmlns:a16="http://schemas.microsoft.com/office/drawing/2014/main" id="{04E6BC40-1A46-465F-BFE3-6D5682A89D1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" t="2272" r="2417" b="7486"/>
          <a:stretch>
            <a:fillRect/>
          </a:stretch>
        </p:blipFill>
        <p:spPr bwMode="auto">
          <a:xfrm>
            <a:off x="7778605" y="1421462"/>
            <a:ext cx="4413395" cy="5428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7050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FC9E-9C6E-4D6E-AB06-DFED6458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8C7C7-CD90-49C1-86AF-85BC850C9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245" indent="-182245"/>
            <a:r>
              <a:rPr lang="en-US" dirty="0">
                <a:ea typeface="+mn-lt"/>
                <a:cs typeface="+mn-lt"/>
              </a:rPr>
              <a:t>Design will be completed by end of the year </a:t>
            </a:r>
            <a:endParaRPr lang="en-US" dirty="0"/>
          </a:p>
          <a:p>
            <a:pPr marL="182245" indent="-182245"/>
            <a:r>
              <a:rPr lang="en-US" dirty="0">
                <a:ea typeface="+mn-lt"/>
                <a:cs typeface="+mn-lt"/>
              </a:rPr>
              <a:t>Develop plan to transition to MBTA for construction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93AD8-1B38-4ACC-808D-92D6453BE0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4152A-3746-45BF-A933-D16517592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B9A3EE1-316A-4C41-BADB-C51665509343}" type="slidenum">
              <a:rPr lang="en-US" altLang="en-US" smtClean="0">
                <a:solidFill>
                  <a:srgbClr val="292934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srgbClr val="2929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12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1_Theme1">
  <a:themeElements>
    <a:clrScheme name="Custom 1">
      <a:dk1>
        <a:srgbClr val="292934"/>
      </a:dk1>
      <a:lt1>
        <a:srgbClr val="FFFFFF"/>
      </a:lt1>
      <a:dk2>
        <a:srgbClr val="000000"/>
      </a:dk2>
      <a:lt2>
        <a:srgbClr val="FFFFFF"/>
      </a:lt2>
      <a:accent1>
        <a:srgbClr val="1B69B1"/>
      </a:accent1>
      <a:accent2>
        <a:srgbClr val="FFD852"/>
      </a:accent2>
      <a:accent3>
        <a:srgbClr val="27304D"/>
      </a:accent3>
      <a:accent4>
        <a:srgbClr val="4C5A6A"/>
      </a:accent4>
      <a:accent5>
        <a:srgbClr val="8256A5"/>
      </a:accent5>
      <a:accent6>
        <a:srgbClr val="E46C0A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B6D1DF5AF93A41B8F4E9781638F4C8" ma:contentTypeVersion="2" ma:contentTypeDescription="Create a new document." ma:contentTypeScope="" ma:versionID="78158923a7e485d2c0c825f1b5418195">
  <xsd:schema xmlns:xsd="http://www.w3.org/2001/XMLSchema" xmlns:xs="http://www.w3.org/2001/XMLSchema" xmlns:p="http://schemas.microsoft.com/office/2006/metadata/properties" xmlns:ns2="57fce9bb-8980-45b5-8b6e-931d0f67f777" targetNamespace="http://schemas.microsoft.com/office/2006/metadata/properties" ma:root="true" ma:fieldsID="e2e0ba6742ba46b75c016eb12961f6df" ns2:_="">
    <xsd:import namespace="57fce9bb-8980-45b5-8b6e-931d0f67f7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ce9bb-8980-45b5-8b6e-931d0f67f7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B03D48-8E0D-4E6B-8742-65F54E09F7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fce9bb-8980-45b5-8b6e-931d0f67f7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5DC272-A2D2-4BA0-9CCB-6C51E031014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A28C3A7-D05F-478D-83E0-4DFDFDE480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55178</TotalTime>
  <Words>434</Words>
  <Application>Microsoft Office PowerPoint</Application>
  <PresentationFormat>Widescreen</PresentationFormat>
  <Paragraphs>53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1_Theme1</vt:lpstr>
      <vt:lpstr>Custom Design</vt:lpstr>
      <vt:lpstr>South station expansion tower 1 interlocking Early Action Project </vt:lpstr>
      <vt:lpstr>Overview</vt:lpstr>
      <vt:lpstr>FRA Grant for Tower 1</vt:lpstr>
      <vt:lpstr>Tower 1 Early Action Project Cost and Funding Breakdown</vt:lpstr>
      <vt:lpstr>Tower 1 Interlocking Early Action Project (EAP)</vt:lpstr>
      <vt:lpstr>Tower 1 Interlocking Early Action Project (EAP)</vt:lpstr>
      <vt:lpstr>Next Steps</vt:lpstr>
    </vt:vector>
  </TitlesOfParts>
  <Company>MassDOT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Sperling, Elliot (DOT)</dc:creator>
  <cp:lastModifiedBy>Ho, Michelle (DOT)</cp:lastModifiedBy>
  <cp:revision>1085</cp:revision>
  <cp:lastPrinted>2019-09-05T13:07:48Z</cp:lastPrinted>
  <dcterms:created xsi:type="dcterms:W3CDTF">2017-08-31T15:28:18Z</dcterms:created>
  <dcterms:modified xsi:type="dcterms:W3CDTF">2019-09-09T22:12:49Z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0x0101005DB6D1DF5AF93A41B8F4E9781638F4C8</vt:lpwstr>
  </property>
</Properties>
</file>