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 id="2147483908" r:id="rId5"/>
    <p:sldMasterId id="2147483916" r:id="rId6"/>
  </p:sldMasterIdLst>
  <p:notesMasterIdLst>
    <p:notesMasterId r:id="rId35"/>
  </p:notesMasterIdLst>
  <p:handoutMasterIdLst>
    <p:handoutMasterId r:id="rId36"/>
  </p:handoutMasterIdLst>
  <p:sldIdLst>
    <p:sldId id="2147474955" r:id="rId7"/>
    <p:sldId id="2147470024" r:id="rId8"/>
    <p:sldId id="2147474957" r:id="rId9"/>
    <p:sldId id="2147474938" r:id="rId10"/>
    <p:sldId id="2147474956" r:id="rId11"/>
    <p:sldId id="2147470021" r:id="rId12"/>
    <p:sldId id="2147470036" r:id="rId13"/>
    <p:sldId id="2147470022" r:id="rId14"/>
    <p:sldId id="2147470023" r:id="rId15"/>
    <p:sldId id="2147474960" r:id="rId16"/>
    <p:sldId id="2147470025" r:id="rId17"/>
    <p:sldId id="2147470026" r:id="rId18"/>
    <p:sldId id="2147470029" r:id="rId19"/>
    <p:sldId id="2147470028" r:id="rId20"/>
    <p:sldId id="2147470030" r:id="rId21"/>
    <p:sldId id="2147470017" r:id="rId22"/>
    <p:sldId id="2147470032" r:id="rId23"/>
    <p:sldId id="2147470033" r:id="rId24"/>
    <p:sldId id="2147470034" r:id="rId25"/>
    <p:sldId id="2147470035" r:id="rId26"/>
    <p:sldId id="2147470019" r:id="rId27"/>
    <p:sldId id="2147474958" r:id="rId28"/>
    <p:sldId id="2147474922" r:id="rId29"/>
    <p:sldId id="2147474952" r:id="rId30"/>
    <p:sldId id="2147474923" r:id="rId31"/>
    <p:sldId id="2147474928" r:id="rId32"/>
    <p:sldId id="2147474925" r:id="rId33"/>
    <p:sldId id="2147474926" r:id="rId34"/>
  </p:sldIdLst>
  <p:sldSz cx="12192000" cy="6858000"/>
  <p:notesSz cx="7023100" cy="9309100"/>
  <p:custDataLst>
    <p:tags r:id="rId37"/>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Special Commission to Study Prescribing Benzodiazepine and Non-Benzodiazepine Hypnotics" id="{B43B1E5C-F849-4E16-881F-D269AD14484D}">
          <p14:sldIdLst>
            <p14:sldId id="2147474955"/>
            <p14:sldId id="2147470024"/>
            <p14:sldId id="2147474957"/>
            <p14:sldId id="2147474938"/>
            <p14:sldId id="2147474956"/>
            <p14:sldId id="2147470021"/>
            <p14:sldId id="2147470036"/>
            <p14:sldId id="2147470022"/>
            <p14:sldId id="2147470023"/>
            <p14:sldId id="2147474960"/>
            <p14:sldId id="2147470025"/>
            <p14:sldId id="2147470026"/>
            <p14:sldId id="2147470029"/>
            <p14:sldId id="2147470028"/>
            <p14:sldId id="2147470030"/>
            <p14:sldId id="2147470017"/>
            <p14:sldId id="2147470032"/>
            <p14:sldId id="2147470033"/>
            <p14:sldId id="2147470034"/>
            <p14:sldId id="2147470035"/>
            <p14:sldId id="2147470019"/>
            <p14:sldId id="2147474958"/>
            <p14:sldId id="2147474922"/>
            <p14:sldId id="2147474952"/>
            <p14:sldId id="2147474923"/>
            <p14:sldId id="2147474928"/>
            <p14:sldId id="2147474925"/>
            <p14:sldId id="2147474926"/>
          </p14:sldIdLst>
        </p14:section>
      </p14:sectionLst>
    </p:ext>
    <p:ext uri="{EFAFB233-063F-42B5-8137-9DF3F51BA10A}">
      <p15:sldGuideLst xmlns:p15="http://schemas.microsoft.com/office/powerpoint/2012/main">
        <p15:guide id="1" orient="horz" pos="4104" userDrawn="1">
          <p15:clr>
            <a:srgbClr val="A4A3A4"/>
          </p15:clr>
        </p15:guide>
        <p15:guide id="2" pos="7080" userDrawn="1">
          <p15:clr>
            <a:srgbClr val="A4A3A4"/>
          </p15:clr>
        </p15:guide>
      </p15:sldGuideLst>
    </p:ext>
    <p:ext uri="{2D200454-40CA-4A62-9FC3-DE9A4176ACB9}">
      <p15:notesGuideLst xmlns:p15="http://schemas.microsoft.com/office/powerpoint/2012/main">
        <p15:guide id="1" orient="horz" pos="2932" userDrawn="1">
          <p15:clr>
            <a:srgbClr val="A4A3A4"/>
          </p15:clr>
        </p15:guide>
        <p15:guide id="2" pos="2212" userDrawn="1">
          <p15:clr>
            <a:srgbClr val="A4A3A4"/>
          </p15:clr>
        </p15:guide>
      </p15:notes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7B04020A-69B6-E58A-E10A-E057EFBC5E7A}" name="Beluk, Christine E (DPH)" initials="B(" userId="S::christine.e.beluk@mass.gov::f46ce88c-3389-43ce-9556-a190e9a263b8" providerId="AD"/>
  <p188:author id="{4545C341-70F2-8E81-B38B-E7929AE51B66}" name="Dumas, Randall (DPH)" initials="DR" userId="S::randall.dumas2@mass.gov::0021288d-ebbd-4c36-b6ab-98eaf8357626" providerId="AD"/>
  <p188:author id="{714E2B48-A401-0A88-FF56-DC5C6928DFEC}" name="Zeidman, Jessica (DPH)" initials="ZJ" userId="S::jessica.zeidman@mass.gov::33c3030e-80b1-478e-97c9-d1cb951975fe" providerId="AD"/>
  <p188:author id="{AFEB7A4A-DE27-6FB3-5C36-8E148D8FB6C6}" name="Relacion Finnell, Christina (DPH)" initials="RFC(" userId="S::Christina.RelacionFinnell@mass.gov::6d27d5b9-ab48-4701-98b8-f1a78da329e7" providerId="AD"/>
  <p188:author id="{7829C995-1A31-D97B-EB2E-A04DC32F2243}" name="Finegan, Eileen (DPH)" initials="F(" userId="S::eileen.finegan@mass.gov::1579b297-8ad7-44d7-b09a-c2b90ca89983" providerId="AD"/>
  <p188:author id="{92920896-759F-01E4-A867-1AC62D526B29}" name="Dumas, Randall (DPH)" initials="" userId="S::Randall.Dumas2@mass.gov::0021288d-ebbd-4c36-b6ab-98eaf8357626" providerId="AD"/>
  <p188:author id="{81CE0A9F-2ECD-4303-6B2F-E27509233B84}" name="Hartwin, Jaelen (DPH)" initials="H(" userId="S::jaelen.hartwin@mass.gov::31a868e1-4c40-47ca-9060-45a61320370d" providerId="AD"/>
  <p188:author id="{F154B6A1-A1D2-36D6-6C30-FBDD065D8F90}" name="Zeidman, Jessica (DPH)" initials="JZ" userId="S::Jessica.Zeidman@mass.gov::33c3030e-80b1-478e-97c9-d1cb951975fe" providerId="AD"/>
  <p188:author id="{D4E9C7B3-7BF3-EC36-0F77-532C9C9D5591}" name="Godek, Michael J (DPH)" initials="G(" userId="S::michael.j.godek2@mass.gov::c4770c1a-2877-4ca9-9ed6-7c7bc6a733c8" providerId="AD"/>
  <p188:author id="{4F67D1B5-B5D7-2225-0A41-B40F3B7D3B33}" name="Plante, Patricia (DPH)" initials="P(" userId="S::patricia.plante@mass.gov::dd2885a9-aff5-432a-a613-960ba0f49afb" providerId="AD"/>
  <p188:author id="{E3788EC4-622F-C39F-F1AC-DF55F0916AA1}" name="Godek, Michael J (DPH)" initials="" userId="S::Michael.J.Godek2@mass.gov::c4770c1a-2877-4ca9-9ed6-7c7bc6a733c8" providerId="AD"/>
  <p188:author id="{1E0FB4D7-E49A-9231-7F2B-5E14714FE0A4}" name="Wise, Angela D (DPH)" initials="AW" userId="S::Angela.D.Wise@mass.gov::4ea03459-c8be-414c-b538-22911f5f44c2" providerId="AD"/>
  <p188:author id="{1ED721F6-7521-BCD1-6AF0-DE3E276C61E3}" name="Nuciforo, Elena V. (DPH)" initials="EN" userId="S::Elena.V.Nuciforo@mass.gov::a433b364-e7f0-4aa4-ae70-8113aabca817"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0" name=" " initials=" " lastIdx="4" clrIdx="0"/>
  <p:cmAuthor id="1" name="Karen" initials="K" lastIdx="2" clrIdx="1"/>
  <p:cmAuthor id="2" name="Bharel, Monica (DPH)" initials="BM(" lastIdx="31" clrIdx="2"/>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55994"/>
    <a:srgbClr val="013366"/>
    <a:srgbClr val="0000CC"/>
    <a:srgbClr val="FFF9E7"/>
    <a:srgbClr val="FFF4D5"/>
    <a:srgbClr val="FF7C80"/>
    <a:srgbClr val="4376BB"/>
    <a:srgbClr val="032E5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BB7374B-0E52-439C-AA61-DBFD830C734F}" v="263" dt="2026-03-11T16:57:43.919"/>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E269D01E-BC32-4049-B463-5C60D7B0CCD2}" styleName="Themed Style 2 - Accent 4">
    <a:tblBg>
      <a:fillRef idx="3">
        <a:schemeClr val="accent4"/>
      </a:fillRef>
      <a:effectRef idx="3">
        <a:schemeClr val="accent4"/>
      </a:effectRef>
    </a:tblBg>
    <a:wholeTbl>
      <a:tcTxStyle>
        <a:fontRef idx="minor">
          <a:scrgbClr r="0" g="0" b="0"/>
        </a:fontRef>
        <a:schemeClr val="lt1"/>
      </a:tcTxStyle>
      <a:tcStyle>
        <a:tcBdr>
          <a:left>
            <a:lnRef idx="1">
              <a:schemeClr val="accent4">
                <a:tint val="50000"/>
              </a:schemeClr>
            </a:lnRef>
          </a:left>
          <a:right>
            <a:lnRef idx="1">
              <a:schemeClr val="accent4">
                <a:tint val="50000"/>
              </a:schemeClr>
            </a:lnRef>
          </a:right>
          <a:top>
            <a:lnRef idx="1">
              <a:schemeClr val="accent4">
                <a:tint val="50000"/>
              </a:schemeClr>
            </a:lnRef>
          </a:top>
          <a:bottom>
            <a:lnRef idx="1">
              <a:schemeClr val="accent4">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FABFCF23-3B69-468F-B69F-88F6DE6A72F2}" styleName="Medium Style 1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 styleId="{74C1A8A3-306A-4EB7-A6B1-4F7E0EB9C5D6}" styleName="Medium Style 3 - Accent 5">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5"/>
          </a:solidFill>
        </a:fill>
      </a:tcStyle>
    </a:lastCol>
    <a:firstCol>
      <a:tcTxStyle b="on">
        <a:fontRef idx="minor">
          <a:scrgbClr r="0" g="0" b="0"/>
        </a:fontRef>
        <a:schemeClr val="lt1"/>
      </a:tcTxStyle>
      <a:tcStyle>
        <a:tcBdr/>
        <a:fill>
          <a:solidFill>
            <a:schemeClr val="accent5"/>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5"/>
          </a:solid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34589" autoAdjust="0"/>
    <p:restoredTop sz="86467" autoAdjust="0"/>
  </p:normalViewPr>
  <p:slideViewPr>
    <p:cSldViewPr snapToGrid="0">
      <p:cViewPr varScale="1">
        <p:scale>
          <a:sx n="52" d="100"/>
          <a:sy n="52" d="100"/>
        </p:scale>
        <p:origin x="1104" y="1032"/>
      </p:cViewPr>
      <p:guideLst>
        <p:guide orient="horz" pos="4104"/>
        <p:guide pos="7080"/>
      </p:guideLst>
    </p:cSldViewPr>
  </p:slideViewPr>
  <p:outlineViewPr>
    <p:cViewPr>
      <p:scale>
        <a:sx n="33" d="100"/>
        <a:sy n="33" d="100"/>
      </p:scale>
      <p:origin x="0" y="-38220"/>
    </p:cViewPr>
  </p:outlineViewPr>
  <p:notesTextViewPr>
    <p:cViewPr>
      <p:scale>
        <a:sx n="1" d="1"/>
        <a:sy n="1" d="1"/>
      </p:scale>
      <p:origin x="0" y="0"/>
    </p:cViewPr>
  </p:notesTextViewPr>
  <p:notesViewPr>
    <p:cSldViewPr snapToGrid="0">
      <p:cViewPr>
        <p:scale>
          <a:sx n="1" d="2"/>
          <a:sy n="1" d="2"/>
        </p:scale>
        <p:origin x="0" y="0"/>
      </p:cViewPr>
      <p:guideLst>
        <p:guide orient="horz" pos="2932"/>
        <p:guide pos="2212"/>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7.xml"/><Relationship Id="rId18" Type="http://schemas.openxmlformats.org/officeDocument/2006/relationships/slide" Target="slides/slide12.xml"/><Relationship Id="rId26" Type="http://schemas.openxmlformats.org/officeDocument/2006/relationships/slide" Target="slides/slide20.xml"/><Relationship Id="rId39" Type="http://schemas.openxmlformats.org/officeDocument/2006/relationships/presProps" Target="presProps.xml"/><Relationship Id="rId21" Type="http://schemas.openxmlformats.org/officeDocument/2006/relationships/slide" Target="slides/slide15.xml"/><Relationship Id="rId34" Type="http://schemas.openxmlformats.org/officeDocument/2006/relationships/slide" Target="slides/slide28.xml"/><Relationship Id="rId42" Type="http://schemas.openxmlformats.org/officeDocument/2006/relationships/tableStyles" Target="tableStyles.xml"/><Relationship Id="rId7" Type="http://schemas.openxmlformats.org/officeDocument/2006/relationships/slide" Target="slides/slide1.xml"/><Relationship Id="rId2" Type="http://schemas.openxmlformats.org/officeDocument/2006/relationships/customXml" Target="../customXml/item2.xml"/><Relationship Id="rId16" Type="http://schemas.openxmlformats.org/officeDocument/2006/relationships/slide" Target="slides/slide10.xml"/><Relationship Id="rId29" Type="http://schemas.openxmlformats.org/officeDocument/2006/relationships/slide" Target="slides/slide23.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5.xml"/><Relationship Id="rId24" Type="http://schemas.openxmlformats.org/officeDocument/2006/relationships/slide" Target="slides/slide18.xml"/><Relationship Id="rId32" Type="http://schemas.openxmlformats.org/officeDocument/2006/relationships/slide" Target="slides/slide26.xml"/><Relationship Id="rId37" Type="http://schemas.openxmlformats.org/officeDocument/2006/relationships/tags" Target="tags/tag1.xml"/><Relationship Id="rId40" Type="http://schemas.openxmlformats.org/officeDocument/2006/relationships/viewProps" Target="viewProps.xml"/><Relationship Id="rId45" Type="http://schemas.microsoft.com/office/2018/10/relationships/authors" Target="authors.xml"/><Relationship Id="rId5" Type="http://schemas.openxmlformats.org/officeDocument/2006/relationships/slideMaster" Target="slideMasters/slideMaster2.xml"/><Relationship Id="rId15" Type="http://schemas.openxmlformats.org/officeDocument/2006/relationships/slide" Target="slides/slide9.xml"/><Relationship Id="rId23" Type="http://schemas.openxmlformats.org/officeDocument/2006/relationships/slide" Target="slides/slide17.xml"/><Relationship Id="rId28" Type="http://schemas.openxmlformats.org/officeDocument/2006/relationships/slide" Target="slides/slide22.xml"/><Relationship Id="rId36" Type="http://schemas.openxmlformats.org/officeDocument/2006/relationships/handoutMaster" Target="handoutMasters/handoutMaster1.xml"/><Relationship Id="rId10" Type="http://schemas.openxmlformats.org/officeDocument/2006/relationships/slide" Target="slides/slide4.xml"/><Relationship Id="rId19" Type="http://schemas.openxmlformats.org/officeDocument/2006/relationships/slide" Target="slides/slide13.xml"/><Relationship Id="rId31" Type="http://schemas.openxmlformats.org/officeDocument/2006/relationships/slide" Target="slides/slide25.xml"/><Relationship Id="rId44" Type="http://schemas.microsoft.com/office/2015/10/relationships/revisionInfo" Target="revisionInfo.xml"/><Relationship Id="rId4" Type="http://schemas.openxmlformats.org/officeDocument/2006/relationships/slideMaster" Target="slideMasters/slideMaster1.xml"/><Relationship Id="rId9" Type="http://schemas.openxmlformats.org/officeDocument/2006/relationships/slide" Target="slides/slide3.xml"/><Relationship Id="rId14" Type="http://schemas.openxmlformats.org/officeDocument/2006/relationships/slide" Target="slides/slide8.xml"/><Relationship Id="rId22" Type="http://schemas.openxmlformats.org/officeDocument/2006/relationships/slide" Target="slides/slide16.xml"/><Relationship Id="rId27" Type="http://schemas.openxmlformats.org/officeDocument/2006/relationships/slide" Target="slides/slide21.xml"/><Relationship Id="rId30" Type="http://schemas.openxmlformats.org/officeDocument/2006/relationships/slide" Target="slides/slide24.xml"/><Relationship Id="rId35" Type="http://schemas.openxmlformats.org/officeDocument/2006/relationships/notesMaster" Target="notesMasters/notesMaster1.xml"/><Relationship Id="rId43" Type="http://schemas.microsoft.com/office/2016/11/relationships/changesInfo" Target="changesInfos/changesInfo1.xml"/><Relationship Id="rId8" Type="http://schemas.openxmlformats.org/officeDocument/2006/relationships/slide" Target="slides/slide2.xml"/><Relationship Id="rId3" Type="http://schemas.openxmlformats.org/officeDocument/2006/relationships/customXml" Target="../customXml/item3.xml"/><Relationship Id="rId12" Type="http://schemas.openxmlformats.org/officeDocument/2006/relationships/slide" Target="slides/slide6.xml"/><Relationship Id="rId17" Type="http://schemas.openxmlformats.org/officeDocument/2006/relationships/slide" Target="slides/slide11.xml"/><Relationship Id="rId25" Type="http://schemas.openxmlformats.org/officeDocument/2006/relationships/slide" Target="slides/slide19.xml"/><Relationship Id="rId33" Type="http://schemas.openxmlformats.org/officeDocument/2006/relationships/slide" Target="slides/slide27.xml"/><Relationship Id="rId38" Type="http://schemas.openxmlformats.org/officeDocument/2006/relationships/commentAuthors" Target="commentAuthors.xml"/><Relationship Id="rId20" Type="http://schemas.openxmlformats.org/officeDocument/2006/relationships/slide" Target="slides/slide14.xml"/><Relationship Id="rId41"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Dumas, Randall (DPH)" userId="S::randall.dumas2@mass.gov::0021288d-ebbd-4c36-b6ab-98eaf8357626" providerId="AD" clId="Web-{DBEDBA41-A059-12FC-D7DB-5CD7648BD841}"/>
    <pc:docChg chg="modSld">
      <pc:chgData name="Dumas, Randall (DPH)" userId="S::randall.dumas2@mass.gov::0021288d-ebbd-4c36-b6ab-98eaf8357626" providerId="AD" clId="Web-{DBEDBA41-A059-12FC-D7DB-5CD7648BD841}" dt="2026-02-24T20:13:44.447" v="14" actId="20577"/>
      <pc:docMkLst>
        <pc:docMk/>
      </pc:docMkLst>
      <pc:sldChg chg="modSp">
        <pc:chgData name="Dumas, Randall (DPH)" userId="S::randall.dumas2@mass.gov::0021288d-ebbd-4c36-b6ab-98eaf8357626" providerId="AD" clId="Web-{DBEDBA41-A059-12FC-D7DB-5CD7648BD841}" dt="2026-02-24T20:13:44.447" v="14" actId="20577"/>
        <pc:sldMkLst>
          <pc:docMk/>
          <pc:sldMk cId="2818610662" sldId="2147474938"/>
        </pc:sldMkLst>
        <pc:spChg chg="mod">
          <ac:chgData name="Dumas, Randall (DPH)" userId="S::randall.dumas2@mass.gov::0021288d-ebbd-4c36-b6ab-98eaf8357626" providerId="AD" clId="Web-{DBEDBA41-A059-12FC-D7DB-5CD7648BD841}" dt="2026-02-24T20:13:44.447" v="14" actId="20577"/>
          <ac:spMkLst>
            <pc:docMk/>
            <pc:sldMk cId="2818610662" sldId="2147474938"/>
            <ac:spMk id="6" creationId="{A3DCDF6B-DDD2-2007-6AC4-EFE0ED7F3183}"/>
          </ac:spMkLst>
        </pc:spChg>
      </pc:sldChg>
    </pc:docChg>
  </pc:docChgLst>
  <pc:docChgLst>
    <pc:chgData name="Osei-Mensah, Denise (DPH)" userId="f0ea0a9a-c19a-4c89-ae71-833b60b49dc7" providerId="ADAL" clId="{2F36DD4F-AD1A-4AAE-9D30-3BB33AD37F01}"/>
    <pc:docChg chg="custSel modSld">
      <pc:chgData name="Osei-Mensah, Denise (DPH)" userId="f0ea0a9a-c19a-4c89-ae71-833b60b49dc7" providerId="ADAL" clId="{2F36DD4F-AD1A-4AAE-9D30-3BB33AD37F01}" dt="2026-03-11T18:10:35.982" v="319" actId="20577"/>
      <pc:docMkLst>
        <pc:docMk/>
      </pc:docMkLst>
      <pc:sldChg chg="modSp mod">
        <pc:chgData name="Osei-Mensah, Denise (DPH)" userId="f0ea0a9a-c19a-4c89-ae71-833b60b49dc7" providerId="ADAL" clId="{2F36DD4F-AD1A-4AAE-9D30-3BB33AD37F01}" dt="2026-03-11T16:38:57.553" v="14"/>
        <pc:sldMkLst>
          <pc:docMk/>
          <pc:sldMk cId="2284230751" sldId="2147470021"/>
        </pc:sldMkLst>
        <pc:spChg chg="ord">
          <ac:chgData name="Osei-Mensah, Denise (DPH)" userId="f0ea0a9a-c19a-4c89-ae71-833b60b49dc7" providerId="ADAL" clId="{2F36DD4F-AD1A-4AAE-9D30-3BB33AD37F01}" dt="2026-03-11T16:38:57.553" v="14"/>
          <ac:spMkLst>
            <pc:docMk/>
            <pc:sldMk cId="2284230751" sldId="2147470021"/>
            <ac:spMk id="2" creationId="{02D958A5-92B7-8525-EE2C-8919952A55AD}"/>
          </ac:spMkLst>
        </pc:spChg>
        <pc:spChg chg="ord">
          <ac:chgData name="Osei-Mensah, Denise (DPH)" userId="f0ea0a9a-c19a-4c89-ae71-833b60b49dc7" providerId="ADAL" clId="{2F36DD4F-AD1A-4AAE-9D30-3BB33AD37F01}" dt="2026-03-11T16:38:57.553" v="14"/>
          <ac:spMkLst>
            <pc:docMk/>
            <pc:sldMk cId="2284230751" sldId="2147470021"/>
            <ac:spMk id="3" creationId="{6CDAD025-1052-B71B-E353-6B4BA1EA635B}"/>
          </ac:spMkLst>
        </pc:spChg>
        <pc:spChg chg="ord">
          <ac:chgData name="Osei-Mensah, Denise (DPH)" userId="f0ea0a9a-c19a-4c89-ae71-833b60b49dc7" providerId="ADAL" clId="{2F36DD4F-AD1A-4AAE-9D30-3BB33AD37F01}" dt="2026-03-11T16:38:57.553" v="14"/>
          <ac:spMkLst>
            <pc:docMk/>
            <pc:sldMk cId="2284230751" sldId="2147470021"/>
            <ac:spMk id="4" creationId="{D6618545-5627-516A-1F7C-FB98EF4BB57D}"/>
          </ac:spMkLst>
        </pc:spChg>
      </pc:sldChg>
      <pc:sldChg chg="modSp mod">
        <pc:chgData name="Osei-Mensah, Denise (DPH)" userId="f0ea0a9a-c19a-4c89-ae71-833b60b49dc7" providerId="ADAL" clId="{2F36DD4F-AD1A-4AAE-9D30-3BB33AD37F01}" dt="2026-03-11T16:39:52.897" v="16"/>
        <pc:sldMkLst>
          <pc:docMk/>
          <pc:sldMk cId="2361046031" sldId="2147470022"/>
        </pc:sldMkLst>
        <pc:spChg chg="ord">
          <ac:chgData name="Osei-Mensah, Denise (DPH)" userId="f0ea0a9a-c19a-4c89-ae71-833b60b49dc7" providerId="ADAL" clId="{2F36DD4F-AD1A-4AAE-9D30-3BB33AD37F01}" dt="2026-03-11T16:39:52.897" v="16"/>
          <ac:spMkLst>
            <pc:docMk/>
            <pc:sldMk cId="2361046031" sldId="2147470022"/>
            <ac:spMk id="2" creationId="{3878C7F1-A7DA-B008-6EB5-B6A124821EE6}"/>
          </ac:spMkLst>
        </pc:spChg>
        <pc:spChg chg="ord">
          <ac:chgData name="Osei-Mensah, Denise (DPH)" userId="f0ea0a9a-c19a-4c89-ae71-833b60b49dc7" providerId="ADAL" clId="{2F36DD4F-AD1A-4AAE-9D30-3BB33AD37F01}" dt="2026-03-11T16:39:52.897" v="16"/>
          <ac:spMkLst>
            <pc:docMk/>
            <pc:sldMk cId="2361046031" sldId="2147470022"/>
            <ac:spMk id="3" creationId="{E7CA8BB2-585E-86E1-5DB9-3566CE371A6A}"/>
          </ac:spMkLst>
        </pc:spChg>
        <pc:spChg chg="ord">
          <ac:chgData name="Osei-Mensah, Denise (DPH)" userId="f0ea0a9a-c19a-4c89-ae71-833b60b49dc7" providerId="ADAL" clId="{2F36DD4F-AD1A-4AAE-9D30-3BB33AD37F01}" dt="2026-03-11T16:39:52.897" v="16"/>
          <ac:spMkLst>
            <pc:docMk/>
            <pc:sldMk cId="2361046031" sldId="2147470022"/>
            <ac:spMk id="4" creationId="{20D51CD1-56FB-1352-2AF3-AB41A5D828D9}"/>
          </ac:spMkLst>
        </pc:spChg>
      </pc:sldChg>
      <pc:sldChg chg="modSp mod">
        <pc:chgData name="Osei-Mensah, Denise (DPH)" userId="f0ea0a9a-c19a-4c89-ae71-833b60b49dc7" providerId="ADAL" clId="{2F36DD4F-AD1A-4AAE-9D30-3BB33AD37F01}" dt="2026-03-11T16:40:34.677" v="17"/>
        <pc:sldMkLst>
          <pc:docMk/>
          <pc:sldMk cId="2472405448" sldId="2147470023"/>
        </pc:sldMkLst>
        <pc:spChg chg="ord">
          <ac:chgData name="Osei-Mensah, Denise (DPH)" userId="f0ea0a9a-c19a-4c89-ae71-833b60b49dc7" providerId="ADAL" clId="{2F36DD4F-AD1A-4AAE-9D30-3BB33AD37F01}" dt="2026-03-11T16:40:34.677" v="17"/>
          <ac:spMkLst>
            <pc:docMk/>
            <pc:sldMk cId="2472405448" sldId="2147470023"/>
            <ac:spMk id="2" creationId="{1EDC6DD2-27E8-E49A-2B44-B8B6D987B611}"/>
          </ac:spMkLst>
        </pc:spChg>
        <pc:spChg chg="ord">
          <ac:chgData name="Osei-Mensah, Denise (DPH)" userId="f0ea0a9a-c19a-4c89-ae71-833b60b49dc7" providerId="ADAL" clId="{2F36DD4F-AD1A-4AAE-9D30-3BB33AD37F01}" dt="2026-03-11T16:40:34.677" v="17"/>
          <ac:spMkLst>
            <pc:docMk/>
            <pc:sldMk cId="2472405448" sldId="2147470023"/>
            <ac:spMk id="3" creationId="{03C7D1EC-19ED-3EB5-8A2F-EB5A7F925891}"/>
          </ac:spMkLst>
        </pc:spChg>
        <pc:spChg chg="ord">
          <ac:chgData name="Osei-Mensah, Denise (DPH)" userId="f0ea0a9a-c19a-4c89-ae71-833b60b49dc7" providerId="ADAL" clId="{2F36DD4F-AD1A-4AAE-9D30-3BB33AD37F01}" dt="2026-03-11T16:40:34.677" v="17"/>
          <ac:spMkLst>
            <pc:docMk/>
            <pc:sldMk cId="2472405448" sldId="2147470023"/>
            <ac:spMk id="4" creationId="{EE3D2022-3B5D-7545-0A37-BA6204A141EB}"/>
          </ac:spMkLst>
        </pc:spChg>
      </pc:sldChg>
      <pc:sldChg chg="modSp mod">
        <pc:chgData name="Osei-Mensah, Denise (DPH)" userId="f0ea0a9a-c19a-4c89-ae71-833b60b49dc7" providerId="ADAL" clId="{2F36DD4F-AD1A-4AAE-9D30-3BB33AD37F01}" dt="2026-03-11T16:41:06.405" v="19"/>
        <pc:sldMkLst>
          <pc:docMk/>
          <pc:sldMk cId="1940220382" sldId="2147470025"/>
        </pc:sldMkLst>
        <pc:spChg chg="ord">
          <ac:chgData name="Osei-Mensah, Denise (DPH)" userId="f0ea0a9a-c19a-4c89-ae71-833b60b49dc7" providerId="ADAL" clId="{2F36DD4F-AD1A-4AAE-9D30-3BB33AD37F01}" dt="2026-03-11T16:41:06.405" v="19"/>
          <ac:spMkLst>
            <pc:docMk/>
            <pc:sldMk cId="1940220382" sldId="2147470025"/>
            <ac:spMk id="2" creationId="{2C0AAF2E-1619-AC70-F3A8-909756628FDC}"/>
          </ac:spMkLst>
        </pc:spChg>
        <pc:spChg chg="ord">
          <ac:chgData name="Osei-Mensah, Denise (DPH)" userId="f0ea0a9a-c19a-4c89-ae71-833b60b49dc7" providerId="ADAL" clId="{2F36DD4F-AD1A-4AAE-9D30-3BB33AD37F01}" dt="2026-03-11T16:41:06.405" v="19"/>
          <ac:spMkLst>
            <pc:docMk/>
            <pc:sldMk cId="1940220382" sldId="2147470025"/>
            <ac:spMk id="3" creationId="{1E3E1D5A-C02F-8428-6B20-16F120089F0A}"/>
          </ac:spMkLst>
        </pc:spChg>
        <pc:spChg chg="ord">
          <ac:chgData name="Osei-Mensah, Denise (DPH)" userId="f0ea0a9a-c19a-4c89-ae71-833b60b49dc7" providerId="ADAL" clId="{2F36DD4F-AD1A-4AAE-9D30-3BB33AD37F01}" dt="2026-03-11T16:41:06.405" v="19"/>
          <ac:spMkLst>
            <pc:docMk/>
            <pc:sldMk cId="1940220382" sldId="2147470025"/>
            <ac:spMk id="4" creationId="{1DF48018-0652-71ED-AECA-41C568D7B60E}"/>
          </ac:spMkLst>
        </pc:spChg>
      </pc:sldChg>
      <pc:sldChg chg="modSp mod">
        <pc:chgData name="Osei-Mensah, Denise (DPH)" userId="f0ea0a9a-c19a-4c89-ae71-833b60b49dc7" providerId="ADAL" clId="{2F36DD4F-AD1A-4AAE-9D30-3BB33AD37F01}" dt="2026-03-11T16:41:20.095" v="20"/>
        <pc:sldMkLst>
          <pc:docMk/>
          <pc:sldMk cId="3486016981" sldId="2147470026"/>
        </pc:sldMkLst>
        <pc:spChg chg="ord">
          <ac:chgData name="Osei-Mensah, Denise (DPH)" userId="f0ea0a9a-c19a-4c89-ae71-833b60b49dc7" providerId="ADAL" clId="{2F36DD4F-AD1A-4AAE-9D30-3BB33AD37F01}" dt="2026-03-11T16:41:20.095" v="20"/>
          <ac:spMkLst>
            <pc:docMk/>
            <pc:sldMk cId="3486016981" sldId="2147470026"/>
            <ac:spMk id="2" creationId="{77547F4F-9104-9806-4C9E-319CB6593778}"/>
          </ac:spMkLst>
        </pc:spChg>
        <pc:spChg chg="ord">
          <ac:chgData name="Osei-Mensah, Denise (DPH)" userId="f0ea0a9a-c19a-4c89-ae71-833b60b49dc7" providerId="ADAL" clId="{2F36DD4F-AD1A-4AAE-9D30-3BB33AD37F01}" dt="2026-03-11T16:41:20.095" v="20"/>
          <ac:spMkLst>
            <pc:docMk/>
            <pc:sldMk cId="3486016981" sldId="2147470026"/>
            <ac:spMk id="3" creationId="{3E61C82C-B7B5-9314-B838-C281BC07C2B0}"/>
          </ac:spMkLst>
        </pc:spChg>
        <pc:spChg chg="ord">
          <ac:chgData name="Osei-Mensah, Denise (DPH)" userId="f0ea0a9a-c19a-4c89-ae71-833b60b49dc7" providerId="ADAL" clId="{2F36DD4F-AD1A-4AAE-9D30-3BB33AD37F01}" dt="2026-03-11T16:41:20.095" v="20"/>
          <ac:spMkLst>
            <pc:docMk/>
            <pc:sldMk cId="3486016981" sldId="2147470026"/>
            <ac:spMk id="4" creationId="{DDE052A2-124E-C697-3A2A-A9952494DAAE}"/>
          </ac:spMkLst>
        </pc:spChg>
      </pc:sldChg>
      <pc:sldChg chg="modSp mod">
        <pc:chgData name="Osei-Mensah, Denise (DPH)" userId="f0ea0a9a-c19a-4c89-ae71-833b60b49dc7" providerId="ADAL" clId="{2F36DD4F-AD1A-4AAE-9D30-3BB33AD37F01}" dt="2026-03-11T16:41:37.901" v="22"/>
        <pc:sldMkLst>
          <pc:docMk/>
          <pc:sldMk cId="1255214825" sldId="2147470028"/>
        </pc:sldMkLst>
        <pc:spChg chg="ord">
          <ac:chgData name="Osei-Mensah, Denise (DPH)" userId="f0ea0a9a-c19a-4c89-ae71-833b60b49dc7" providerId="ADAL" clId="{2F36DD4F-AD1A-4AAE-9D30-3BB33AD37F01}" dt="2026-03-11T16:41:37.901" v="22"/>
          <ac:spMkLst>
            <pc:docMk/>
            <pc:sldMk cId="1255214825" sldId="2147470028"/>
            <ac:spMk id="2" creationId="{7C55E4EA-82E4-350B-814F-05B62B89596F}"/>
          </ac:spMkLst>
        </pc:spChg>
        <pc:spChg chg="ord">
          <ac:chgData name="Osei-Mensah, Denise (DPH)" userId="f0ea0a9a-c19a-4c89-ae71-833b60b49dc7" providerId="ADAL" clId="{2F36DD4F-AD1A-4AAE-9D30-3BB33AD37F01}" dt="2026-03-11T16:41:37.901" v="22"/>
          <ac:spMkLst>
            <pc:docMk/>
            <pc:sldMk cId="1255214825" sldId="2147470028"/>
            <ac:spMk id="3" creationId="{014E13DF-3AD6-C982-E616-5DC748F47DC9}"/>
          </ac:spMkLst>
        </pc:spChg>
        <pc:spChg chg="ord">
          <ac:chgData name="Osei-Mensah, Denise (DPH)" userId="f0ea0a9a-c19a-4c89-ae71-833b60b49dc7" providerId="ADAL" clId="{2F36DD4F-AD1A-4AAE-9D30-3BB33AD37F01}" dt="2026-03-11T16:41:37.901" v="22"/>
          <ac:spMkLst>
            <pc:docMk/>
            <pc:sldMk cId="1255214825" sldId="2147470028"/>
            <ac:spMk id="4" creationId="{A490A9C7-F031-2418-50A8-2FE83265517B}"/>
          </ac:spMkLst>
        </pc:spChg>
      </pc:sldChg>
      <pc:sldChg chg="modSp mod">
        <pc:chgData name="Osei-Mensah, Denise (DPH)" userId="f0ea0a9a-c19a-4c89-ae71-833b60b49dc7" providerId="ADAL" clId="{2F36DD4F-AD1A-4AAE-9D30-3BB33AD37F01}" dt="2026-03-11T16:41:27.949" v="21"/>
        <pc:sldMkLst>
          <pc:docMk/>
          <pc:sldMk cId="3882857753" sldId="2147470029"/>
        </pc:sldMkLst>
        <pc:spChg chg="ord">
          <ac:chgData name="Osei-Mensah, Denise (DPH)" userId="f0ea0a9a-c19a-4c89-ae71-833b60b49dc7" providerId="ADAL" clId="{2F36DD4F-AD1A-4AAE-9D30-3BB33AD37F01}" dt="2026-03-11T16:41:27.949" v="21"/>
          <ac:spMkLst>
            <pc:docMk/>
            <pc:sldMk cId="3882857753" sldId="2147470029"/>
            <ac:spMk id="2" creationId="{EBA99F77-C306-D017-49DE-E10347E6D847}"/>
          </ac:spMkLst>
        </pc:spChg>
        <pc:spChg chg="ord">
          <ac:chgData name="Osei-Mensah, Denise (DPH)" userId="f0ea0a9a-c19a-4c89-ae71-833b60b49dc7" providerId="ADAL" clId="{2F36DD4F-AD1A-4AAE-9D30-3BB33AD37F01}" dt="2026-03-11T16:41:27.949" v="21"/>
          <ac:spMkLst>
            <pc:docMk/>
            <pc:sldMk cId="3882857753" sldId="2147470029"/>
            <ac:spMk id="3" creationId="{C0D96AA2-1B18-20A5-21B6-39EDAE4B750B}"/>
          </ac:spMkLst>
        </pc:spChg>
        <pc:spChg chg="ord">
          <ac:chgData name="Osei-Mensah, Denise (DPH)" userId="f0ea0a9a-c19a-4c89-ae71-833b60b49dc7" providerId="ADAL" clId="{2F36DD4F-AD1A-4AAE-9D30-3BB33AD37F01}" dt="2026-03-11T16:41:27.949" v="21"/>
          <ac:spMkLst>
            <pc:docMk/>
            <pc:sldMk cId="3882857753" sldId="2147470029"/>
            <ac:spMk id="4" creationId="{902D5E28-21FC-93EF-5CBB-9C5DCE2FF24B}"/>
          </ac:spMkLst>
        </pc:spChg>
      </pc:sldChg>
      <pc:sldChg chg="modSp mod">
        <pc:chgData name="Osei-Mensah, Denise (DPH)" userId="f0ea0a9a-c19a-4c89-ae71-833b60b49dc7" providerId="ADAL" clId="{2F36DD4F-AD1A-4AAE-9D30-3BB33AD37F01}" dt="2026-03-11T16:41:48.277" v="23"/>
        <pc:sldMkLst>
          <pc:docMk/>
          <pc:sldMk cId="3544631871" sldId="2147470030"/>
        </pc:sldMkLst>
        <pc:spChg chg="ord">
          <ac:chgData name="Osei-Mensah, Denise (DPH)" userId="f0ea0a9a-c19a-4c89-ae71-833b60b49dc7" providerId="ADAL" clId="{2F36DD4F-AD1A-4AAE-9D30-3BB33AD37F01}" dt="2026-03-11T16:41:48.277" v="23"/>
          <ac:spMkLst>
            <pc:docMk/>
            <pc:sldMk cId="3544631871" sldId="2147470030"/>
            <ac:spMk id="2" creationId="{53BB4056-99E1-B84C-CB1C-0F91910E5746}"/>
          </ac:spMkLst>
        </pc:spChg>
        <pc:spChg chg="ord">
          <ac:chgData name="Osei-Mensah, Denise (DPH)" userId="f0ea0a9a-c19a-4c89-ae71-833b60b49dc7" providerId="ADAL" clId="{2F36DD4F-AD1A-4AAE-9D30-3BB33AD37F01}" dt="2026-03-11T16:41:48.277" v="23"/>
          <ac:spMkLst>
            <pc:docMk/>
            <pc:sldMk cId="3544631871" sldId="2147470030"/>
            <ac:spMk id="3" creationId="{9B262229-2EE9-AC54-59C5-1E697F4EE6C8}"/>
          </ac:spMkLst>
        </pc:spChg>
        <pc:spChg chg="ord">
          <ac:chgData name="Osei-Mensah, Denise (DPH)" userId="f0ea0a9a-c19a-4c89-ae71-833b60b49dc7" providerId="ADAL" clId="{2F36DD4F-AD1A-4AAE-9D30-3BB33AD37F01}" dt="2026-03-11T16:41:48.277" v="23"/>
          <ac:spMkLst>
            <pc:docMk/>
            <pc:sldMk cId="3544631871" sldId="2147470030"/>
            <ac:spMk id="4" creationId="{34D891AC-6DAF-8E3B-41E7-F133FFF468D9}"/>
          </ac:spMkLst>
        </pc:spChg>
      </pc:sldChg>
      <pc:sldChg chg="modSp mod">
        <pc:chgData name="Osei-Mensah, Denise (DPH)" userId="f0ea0a9a-c19a-4c89-ae71-833b60b49dc7" providerId="ADAL" clId="{2F36DD4F-AD1A-4AAE-9D30-3BB33AD37F01}" dt="2026-03-11T16:42:01.121" v="24"/>
        <pc:sldMkLst>
          <pc:docMk/>
          <pc:sldMk cId="2914161368" sldId="2147470032"/>
        </pc:sldMkLst>
        <pc:spChg chg="ord">
          <ac:chgData name="Osei-Mensah, Denise (DPH)" userId="f0ea0a9a-c19a-4c89-ae71-833b60b49dc7" providerId="ADAL" clId="{2F36DD4F-AD1A-4AAE-9D30-3BB33AD37F01}" dt="2026-03-11T16:42:01.121" v="24"/>
          <ac:spMkLst>
            <pc:docMk/>
            <pc:sldMk cId="2914161368" sldId="2147470032"/>
            <ac:spMk id="2" creationId="{285C23E1-BCE6-FDB1-DB6C-8CE47F93BA0F}"/>
          </ac:spMkLst>
        </pc:spChg>
        <pc:spChg chg="ord">
          <ac:chgData name="Osei-Mensah, Denise (DPH)" userId="f0ea0a9a-c19a-4c89-ae71-833b60b49dc7" providerId="ADAL" clId="{2F36DD4F-AD1A-4AAE-9D30-3BB33AD37F01}" dt="2026-03-11T16:42:01.121" v="24"/>
          <ac:spMkLst>
            <pc:docMk/>
            <pc:sldMk cId="2914161368" sldId="2147470032"/>
            <ac:spMk id="3" creationId="{80F3A630-5982-DA0A-435A-DA1E6FE27335}"/>
          </ac:spMkLst>
        </pc:spChg>
        <pc:spChg chg="ord">
          <ac:chgData name="Osei-Mensah, Denise (DPH)" userId="f0ea0a9a-c19a-4c89-ae71-833b60b49dc7" providerId="ADAL" clId="{2F36DD4F-AD1A-4AAE-9D30-3BB33AD37F01}" dt="2026-03-11T16:42:01.121" v="24"/>
          <ac:spMkLst>
            <pc:docMk/>
            <pc:sldMk cId="2914161368" sldId="2147470032"/>
            <ac:spMk id="4" creationId="{F7D90BBC-7207-10F1-DE10-511F099A7A09}"/>
          </ac:spMkLst>
        </pc:spChg>
      </pc:sldChg>
      <pc:sldChg chg="modSp mod">
        <pc:chgData name="Osei-Mensah, Denise (DPH)" userId="f0ea0a9a-c19a-4c89-ae71-833b60b49dc7" providerId="ADAL" clId="{2F36DD4F-AD1A-4AAE-9D30-3BB33AD37F01}" dt="2026-03-11T16:42:08.740" v="25"/>
        <pc:sldMkLst>
          <pc:docMk/>
          <pc:sldMk cId="2681479403" sldId="2147470033"/>
        </pc:sldMkLst>
        <pc:spChg chg="ord">
          <ac:chgData name="Osei-Mensah, Denise (DPH)" userId="f0ea0a9a-c19a-4c89-ae71-833b60b49dc7" providerId="ADAL" clId="{2F36DD4F-AD1A-4AAE-9D30-3BB33AD37F01}" dt="2026-03-11T16:42:08.740" v="25"/>
          <ac:spMkLst>
            <pc:docMk/>
            <pc:sldMk cId="2681479403" sldId="2147470033"/>
            <ac:spMk id="2" creationId="{D7954B51-6B4A-B522-A8EA-CBCB7FD4BDE8}"/>
          </ac:spMkLst>
        </pc:spChg>
        <pc:spChg chg="ord">
          <ac:chgData name="Osei-Mensah, Denise (DPH)" userId="f0ea0a9a-c19a-4c89-ae71-833b60b49dc7" providerId="ADAL" clId="{2F36DD4F-AD1A-4AAE-9D30-3BB33AD37F01}" dt="2026-03-11T16:42:08.740" v="25"/>
          <ac:spMkLst>
            <pc:docMk/>
            <pc:sldMk cId="2681479403" sldId="2147470033"/>
            <ac:spMk id="3" creationId="{EDF8DDC8-EFE8-E198-F837-3BCB78536EC1}"/>
          </ac:spMkLst>
        </pc:spChg>
        <pc:spChg chg="ord">
          <ac:chgData name="Osei-Mensah, Denise (DPH)" userId="f0ea0a9a-c19a-4c89-ae71-833b60b49dc7" providerId="ADAL" clId="{2F36DD4F-AD1A-4AAE-9D30-3BB33AD37F01}" dt="2026-03-11T16:42:08.740" v="25"/>
          <ac:spMkLst>
            <pc:docMk/>
            <pc:sldMk cId="2681479403" sldId="2147470033"/>
            <ac:spMk id="4" creationId="{934DF0C8-C4B3-D583-0353-00940F7DAD1D}"/>
          </ac:spMkLst>
        </pc:spChg>
      </pc:sldChg>
      <pc:sldChg chg="modSp mod">
        <pc:chgData name="Osei-Mensah, Denise (DPH)" userId="f0ea0a9a-c19a-4c89-ae71-833b60b49dc7" providerId="ADAL" clId="{2F36DD4F-AD1A-4AAE-9D30-3BB33AD37F01}" dt="2026-03-11T16:42:14.430" v="26"/>
        <pc:sldMkLst>
          <pc:docMk/>
          <pc:sldMk cId="4037024219" sldId="2147470034"/>
        </pc:sldMkLst>
        <pc:spChg chg="ord">
          <ac:chgData name="Osei-Mensah, Denise (DPH)" userId="f0ea0a9a-c19a-4c89-ae71-833b60b49dc7" providerId="ADAL" clId="{2F36DD4F-AD1A-4AAE-9D30-3BB33AD37F01}" dt="2026-03-11T16:42:14.430" v="26"/>
          <ac:spMkLst>
            <pc:docMk/>
            <pc:sldMk cId="4037024219" sldId="2147470034"/>
            <ac:spMk id="2" creationId="{C09CD61A-4001-7F3B-A328-6F15396231BC}"/>
          </ac:spMkLst>
        </pc:spChg>
        <pc:spChg chg="ord">
          <ac:chgData name="Osei-Mensah, Denise (DPH)" userId="f0ea0a9a-c19a-4c89-ae71-833b60b49dc7" providerId="ADAL" clId="{2F36DD4F-AD1A-4AAE-9D30-3BB33AD37F01}" dt="2026-03-11T16:42:14.430" v="26"/>
          <ac:spMkLst>
            <pc:docMk/>
            <pc:sldMk cId="4037024219" sldId="2147470034"/>
            <ac:spMk id="3" creationId="{4CCBAFE6-A250-2F5A-83FE-EC179CD1DEF3}"/>
          </ac:spMkLst>
        </pc:spChg>
        <pc:spChg chg="ord">
          <ac:chgData name="Osei-Mensah, Denise (DPH)" userId="f0ea0a9a-c19a-4c89-ae71-833b60b49dc7" providerId="ADAL" clId="{2F36DD4F-AD1A-4AAE-9D30-3BB33AD37F01}" dt="2026-03-11T16:42:14.430" v="26"/>
          <ac:spMkLst>
            <pc:docMk/>
            <pc:sldMk cId="4037024219" sldId="2147470034"/>
            <ac:spMk id="4" creationId="{3AE9CF3E-E535-AB43-523F-531EE5782F9B}"/>
          </ac:spMkLst>
        </pc:spChg>
      </pc:sldChg>
      <pc:sldChg chg="modSp mod">
        <pc:chgData name="Osei-Mensah, Denise (DPH)" userId="f0ea0a9a-c19a-4c89-ae71-833b60b49dc7" providerId="ADAL" clId="{2F36DD4F-AD1A-4AAE-9D30-3BB33AD37F01}" dt="2026-03-11T16:42:23.364" v="27"/>
        <pc:sldMkLst>
          <pc:docMk/>
          <pc:sldMk cId="121966065" sldId="2147470035"/>
        </pc:sldMkLst>
        <pc:spChg chg="ord">
          <ac:chgData name="Osei-Mensah, Denise (DPH)" userId="f0ea0a9a-c19a-4c89-ae71-833b60b49dc7" providerId="ADAL" clId="{2F36DD4F-AD1A-4AAE-9D30-3BB33AD37F01}" dt="2026-03-11T16:42:23.364" v="27"/>
          <ac:spMkLst>
            <pc:docMk/>
            <pc:sldMk cId="121966065" sldId="2147470035"/>
            <ac:spMk id="2" creationId="{03CCE7EE-6B34-A3D0-5DE7-1BE4434EEE37}"/>
          </ac:spMkLst>
        </pc:spChg>
        <pc:spChg chg="ord">
          <ac:chgData name="Osei-Mensah, Denise (DPH)" userId="f0ea0a9a-c19a-4c89-ae71-833b60b49dc7" providerId="ADAL" clId="{2F36DD4F-AD1A-4AAE-9D30-3BB33AD37F01}" dt="2026-03-11T16:42:23.364" v="27"/>
          <ac:spMkLst>
            <pc:docMk/>
            <pc:sldMk cId="121966065" sldId="2147470035"/>
            <ac:spMk id="3" creationId="{FAC02375-21CD-738E-6E93-1F905FFE6C12}"/>
          </ac:spMkLst>
        </pc:spChg>
        <pc:spChg chg="ord">
          <ac:chgData name="Osei-Mensah, Denise (DPH)" userId="f0ea0a9a-c19a-4c89-ae71-833b60b49dc7" providerId="ADAL" clId="{2F36DD4F-AD1A-4AAE-9D30-3BB33AD37F01}" dt="2026-03-11T16:42:23.364" v="27"/>
          <ac:spMkLst>
            <pc:docMk/>
            <pc:sldMk cId="121966065" sldId="2147470035"/>
            <ac:spMk id="4" creationId="{801E1548-EFE5-73C2-6BAE-72AE3D7AA0AB}"/>
          </ac:spMkLst>
        </pc:spChg>
      </pc:sldChg>
      <pc:sldChg chg="modSp mod">
        <pc:chgData name="Osei-Mensah, Denise (DPH)" userId="f0ea0a9a-c19a-4c89-ae71-833b60b49dc7" providerId="ADAL" clId="{2F36DD4F-AD1A-4AAE-9D30-3BB33AD37F01}" dt="2026-03-11T16:39:27.017" v="15"/>
        <pc:sldMkLst>
          <pc:docMk/>
          <pc:sldMk cId="1870976637" sldId="2147470036"/>
        </pc:sldMkLst>
        <pc:spChg chg="ord">
          <ac:chgData name="Osei-Mensah, Denise (DPH)" userId="f0ea0a9a-c19a-4c89-ae71-833b60b49dc7" providerId="ADAL" clId="{2F36DD4F-AD1A-4AAE-9D30-3BB33AD37F01}" dt="2026-03-11T16:39:27.017" v="15"/>
          <ac:spMkLst>
            <pc:docMk/>
            <pc:sldMk cId="1870976637" sldId="2147470036"/>
            <ac:spMk id="2" creationId="{5C3857EE-1116-C22D-E7BA-25DEB6901CE6}"/>
          </ac:spMkLst>
        </pc:spChg>
        <pc:spChg chg="ord">
          <ac:chgData name="Osei-Mensah, Denise (DPH)" userId="f0ea0a9a-c19a-4c89-ae71-833b60b49dc7" providerId="ADAL" clId="{2F36DD4F-AD1A-4AAE-9D30-3BB33AD37F01}" dt="2026-03-11T16:39:27.017" v="15"/>
          <ac:spMkLst>
            <pc:docMk/>
            <pc:sldMk cId="1870976637" sldId="2147470036"/>
            <ac:spMk id="3" creationId="{B8DF5DE2-CC38-A3F6-6DB0-7826DC42FED1}"/>
          </ac:spMkLst>
        </pc:spChg>
        <pc:spChg chg="ord">
          <ac:chgData name="Osei-Mensah, Denise (DPH)" userId="f0ea0a9a-c19a-4c89-ae71-833b60b49dc7" providerId="ADAL" clId="{2F36DD4F-AD1A-4AAE-9D30-3BB33AD37F01}" dt="2026-03-11T16:39:27.017" v="15"/>
          <ac:spMkLst>
            <pc:docMk/>
            <pc:sldMk cId="1870976637" sldId="2147470036"/>
            <ac:spMk id="4" creationId="{CBC0AC1B-3761-0C05-6106-2945EA9DD10A}"/>
          </ac:spMkLst>
        </pc:spChg>
      </pc:sldChg>
      <pc:sldChg chg="modSp mod">
        <pc:chgData name="Osei-Mensah, Denise (DPH)" userId="f0ea0a9a-c19a-4c89-ae71-833b60b49dc7" providerId="ADAL" clId="{2F36DD4F-AD1A-4AAE-9D30-3BB33AD37F01}" dt="2026-03-11T18:08:19.371" v="318" actId="20577"/>
        <pc:sldMkLst>
          <pc:docMk/>
          <pc:sldMk cId="3862847287" sldId="2147474926"/>
        </pc:sldMkLst>
        <pc:graphicFrameChg chg="mod modGraphic">
          <ac:chgData name="Osei-Mensah, Denise (DPH)" userId="f0ea0a9a-c19a-4c89-ae71-833b60b49dc7" providerId="ADAL" clId="{2F36DD4F-AD1A-4AAE-9D30-3BB33AD37F01}" dt="2026-03-11T18:08:19.371" v="318" actId="20577"/>
          <ac:graphicFrameMkLst>
            <pc:docMk/>
            <pc:sldMk cId="3862847287" sldId="2147474926"/>
            <ac:graphicFrameMk id="8" creationId="{CBDFD45F-6DAD-47F1-2C06-D0375B23FBF3}"/>
          </ac:graphicFrameMkLst>
        </pc:graphicFrameChg>
      </pc:sldChg>
      <pc:sldChg chg="modNotesTx">
        <pc:chgData name="Osei-Mensah, Denise (DPH)" userId="f0ea0a9a-c19a-4c89-ae71-833b60b49dc7" providerId="ADAL" clId="{2F36DD4F-AD1A-4AAE-9D30-3BB33AD37F01}" dt="2026-03-11T18:10:35.982" v="319" actId="20577"/>
        <pc:sldMkLst>
          <pc:docMk/>
          <pc:sldMk cId="2509676011" sldId="2147474928"/>
        </pc:sldMkLst>
      </pc:sldChg>
      <pc:sldChg chg="addSp delSp modSp mod">
        <pc:chgData name="Osei-Mensah, Denise (DPH)" userId="f0ea0a9a-c19a-4c89-ae71-833b60b49dc7" providerId="ADAL" clId="{2F36DD4F-AD1A-4AAE-9D30-3BB33AD37F01}" dt="2026-03-11T16:35:05.538" v="5" actId="478"/>
        <pc:sldMkLst>
          <pc:docMk/>
          <pc:sldMk cId="2818610662" sldId="2147474938"/>
        </pc:sldMkLst>
        <pc:spChg chg="add del mod">
          <ac:chgData name="Osei-Mensah, Denise (DPH)" userId="f0ea0a9a-c19a-4c89-ae71-833b60b49dc7" providerId="ADAL" clId="{2F36DD4F-AD1A-4AAE-9D30-3BB33AD37F01}" dt="2026-03-11T16:35:05.538" v="5" actId="478"/>
          <ac:spMkLst>
            <pc:docMk/>
            <pc:sldMk cId="2818610662" sldId="2147474938"/>
            <ac:spMk id="5" creationId="{4C1A625D-519C-84E5-37AD-2805B9F7CEB2}"/>
          </ac:spMkLst>
        </pc:spChg>
        <pc:spChg chg="del mod">
          <ac:chgData name="Osei-Mensah, Denise (DPH)" userId="f0ea0a9a-c19a-4c89-ae71-833b60b49dc7" providerId="ADAL" clId="{2F36DD4F-AD1A-4AAE-9D30-3BB33AD37F01}" dt="2026-03-11T16:34:56.963" v="3" actId="478"/>
          <ac:spMkLst>
            <pc:docMk/>
            <pc:sldMk cId="2818610662" sldId="2147474938"/>
            <ac:spMk id="8" creationId="{63275280-7EE3-34CD-4C6F-5AF9C91DB578}"/>
          </ac:spMkLst>
        </pc:spChg>
      </pc:sldChg>
      <pc:sldChg chg="modSp mod">
        <pc:chgData name="Osei-Mensah, Denise (DPH)" userId="f0ea0a9a-c19a-4c89-ae71-833b60b49dc7" providerId="ADAL" clId="{2F36DD4F-AD1A-4AAE-9D30-3BB33AD37F01}" dt="2026-03-11T16:43:15.917" v="31"/>
        <pc:sldMkLst>
          <pc:docMk/>
          <pc:sldMk cId="759714540" sldId="2147474952"/>
        </pc:sldMkLst>
        <pc:spChg chg="ord">
          <ac:chgData name="Osei-Mensah, Denise (DPH)" userId="f0ea0a9a-c19a-4c89-ae71-833b60b49dc7" providerId="ADAL" clId="{2F36DD4F-AD1A-4AAE-9D30-3BB33AD37F01}" dt="2026-03-11T16:43:15.917" v="31"/>
          <ac:spMkLst>
            <pc:docMk/>
            <pc:sldMk cId="759714540" sldId="2147474952"/>
            <ac:spMk id="2" creationId="{FF350886-15CE-E871-98B5-402024300570}"/>
          </ac:spMkLst>
        </pc:spChg>
        <pc:spChg chg="ord">
          <ac:chgData name="Osei-Mensah, Denise (DPH)" userId="f0ea0a9a-c19a-4c89-ae71-833b60b49dc7" providerId="ADAL" clId="{2F36DD4F-AD1A-4AAE-9D30-3BB33AD37F01}" dt="2026-03-11T16:43:15.917" v="31"/>
          <ac:spMkLst>
            <pc:docMk/>
            <pc:sldMk cId="759714540" sldId="2147474952"/>
            <ac:spMk id="3" creationId="{74868389-8C68-5D01-6E33-AC24FB21FA4A}"/>
          </ac:spMkLst>
        </pc:spChg>
        <pc:spChg chg="ord">
          <ac:chgData name="Osei-Mensah, Denise (DPH)" userId="f0ea0a9a-c19a-4c89-ae71-833b60b49dc7" providerId="ADAL" clId="{2F36DD4F-AD1A-4AAE-9D30-3BB33AD37F01}" dt="2026-03-11T16:43:15.917" v="31"/>
          <ac:spMkLst>
            <pc:docMk/>
            <pc:sldMk cId="759714540" sldId="2147474952"/>
            <ac:spMk id="4" creationId="{9D5CF9A2-DE90-E3E8-5984-A9716B531B0C}"/>
          </ac:spMkLst>
        </pc:spChg>
      </pc:sldChg>
      <pc:sldChg chg="delSp modSp mod">
        <pc:chgData name="Osei-Mensah, Denise (DPH)" userId="f0ea0a9a-c19a-4c89-ae71-833b60b49dc7" providerId="ADAL" clId="{2F36DD4F-AD1A-4AAE-9D30-3BB33AD37F01}" dt="2026-03-11T16:37:49.465" v="11" actId="33553"/>
        <pc:sldMkLst>
          <pc:docMk/>
          <pc:sldMk cId="499465510" sldId="2147474956"/>
        </pc:sldMkLst>
        <pc:spChg chg="del mod">
          <ac:chgData name="Osei-Mensah, Denise (DPH)" userId="f0ea0a9a-c19a-4c89-ae71-833b60b49dc7" providerId="ADAL" clId="{2F36DD4F-AD1A-4AAE-9D30-3BB33AD37F01}" dt="2026-03-11T16:37:39.990" v="10" actId="478"/>
          <ac:spMkLst>
            <pc:docMk/>
            <pc:sldMk cId="499465510" sldId="2147474956"/>
            <ac:spMk id="3" creationId="{E6322A2C-71E0-26F6-9624-EB89ACA6020E}"/>
          </ac:spMkLst>
        </pc:spChg>
        <pc:spChg chg="mod">
          <ac:chgData name="Osei-Mensah, Denise (DPH)" userId="f0ea0a9a-c19a-4c89-ae71-833b60b49dc7" providerId="ADAL" clId="{2F36DD4F-AD1A-4AAE-9D30-3BB33AD37F01}" dt="2026-03-11T16:37:49.465" v="11" actId="33553"/>
          <ac:spMkLst>
            <pc:docMk/>
            <pc:sldMk cId="499465510" sldId="2147474956"/>
            <ac:spMk id="5" creationId="{86FF373E-7F38-D90D-EB69-33B69A99F1F9}"/>
          </ac:spMkLst>
        </pc:spChg>
      </pc:sldChg>
      <pc:sldChg chg="delSp modSp mod">
        <pc:chgData name="Osei-Mensah, Denise (DPH)" userId="f0ea0a9a-c19a-4c89-ae71-833b60b49dc7" providerId="ADAL" clId="{2F36DD4F-AD1A-4AAE-9D30-3BB33AD37F01}" dt="2026-03-11T16:36:34.660" v="8" actId="33553"/>
        <pc:sldMkLst>
          <pc:docMk/>
          <pc:sldMk cId="2715379455" sldId="2147474957"/>
        </pc:sldMkLst>
        <pc:spChg chg="del mod">
          <ac:chgData name="Osei-Mensah, Denise (DPH)" userId="f0ea0a9a-c19a-4c89-ae71-833b60b49dc7" providerId="ADAL" clId="{2F36DD4F-AD1A-4AAE-9D30-3BB33AD37F01}" dt="2026-03-11T16:36:11.145" v="7" actId="478"/>
          <ac:spMkLst>
            <pc:docMk/>
            <pc:sldMk cId="2715379455" sldId="2147474957"/>
            <ac:spMk id="3" creationId="{B71AB2F1-4075-F2A4-33F6-C28B4B43392E}"/>
          </ac:spMkLst>
        </pc:spChg>
        <pc:spChg chg="mod">
          <ac:chgData name="Osei-Mensah, Denise (DPH)" userId="f0ea0a9a-c19a-4c89-ae71-833b60b49dc7" providerId="ADAL" clId="{2F36DD4F-AD1A-4AAE-9D30-3BB33AD37F01}" dt="2026-03-11T16:36:34.660" v="8" actId="33553"/>
          <ac:spMkLst>
            <pc:docMk/>
            <pc:sldMk cId="2715379455" sldId="2147474957"/>
            <ac:spMk id="5" creationId="{9A48E007-F4DF-F79C-0165-9BAF6B610E89}"/>
          </ac:spMkLst>
        </pc:spChg>
      </pc:sldChg>
      <pc:sldChg chg="delSp modSp mod">
        <pc:chgData name="Osei-Mensah, Denise (DPH)" userId="f0ea0a9a-c19a-4c89-ae71-833b60b49dc7" providerId="ADAL" clId="{2F36DD4F-AD1A-4AAE-9D30-3BB33AD37F01}" dt="2026-03-11T16:42:48.712" v="30" actId="33553"/>
        <pc:sldMkLst>
          <pc:docMk/>
          <pc:sldMk cId="1131070677" sldId="2147474958"/>
        </pc:sldMkLst>
        <pc:spChg chg="del mod">
          <ac:chgData name="Osei-Mensah, Denise (DPH)" userId="f0ea0a9a-c19a-4c89-ae71-833b60b49dc7" providerId="ADAL" clId="{2F36DD4F-AD1A-4AAE-9D30-3BB33AD37F01}" dt="2026-03-11T16:42:38.571" v="29" actId="478"/>
          <ac:spMkLst>
            <pc:docMk/>
            <pc:sldMk cId="1131070677" sldId="2147474958"/>
            <ac:spMk id="3" creationId="{9D3D88FC-76DA-3AC6-41E4-D5611AC91C52}"/>
          </ac:spMkLst>
        </pc:spChg>
        <pc:spChg chg="mod">
          <ac:chgData name="Osei-Mensah, Denise (DPH)" userId="f0ea0a9a-c19a-4c89-ae71-833b60b49dc7" providerId="ADAL" clId="{2F36DD4F-AD1A-4AAE-9D30-3BB33AD37F01}" dt="2026-03-11T16:42:48.712" v="30" actId="33553"/>
          <ac:spMkLst>
            <pc:docMk/>
            <pc:sldMk cId="1131070677" sldId="2147474958"/>
            <ac:spMk id="5" creationId="{B46E6BDE-7228-EB3F-81ED-DCFD5283702D}"/>
          </ac:spMkLst>
        </pc:spChg>
      </pc:sldChg>
      <pc:sldChg chg="modSp mod">
        <pc:chgData name="Osei-Mensah, Denise (DPH)" userId="f0ea0a9a-c19a-4c89-ae71-833b60b49dc7" providerId="ADAL" clId="{2F36DD4F-AD1A-4AAE-9D30-3BB33AD37F01}" dt="2026-03-11T16:40:53.009" v="18"/>
        <pc:sldMkLst>
          <pc:docMk/>
          <pc:sldMk cId="3709534280" sldId="2147474960"/>
        </pc:sldMkLst>
        <pc:spChg chg="ord">
          <ac:chgData name="Osei-Mensah, Denise (DPH)" userId="f0ea0a9a-c19a-4c89-ae71-833b60b49dc7" providerId="ADAL" clId="{2F36DD4F-AD1A-4AAE-9D30-3BB33AD37F01}" dt="2026-03-11T16:40:53.009" v="18"/>
          <ac:spMkLst>
            <pc:docMk/>
            <pc:sldMk cId="3709534280" sldId="2147474960"/>
            <ac:spMk id="2" creationId="{DDD044DA-70C1-0D94-9760-68B5E094068A}"/>
          </ac:spMkLst>
        </pc:spChg>
        <pc:spChg chg="ord">
          <ac:chgData name="Osei-Mensah, Denise (DPH)" userId="f0ea0a9a-c19a-4c89-ae71-833b60b49dc7" providerId="ADAL" clId="{2F36DD4F-AD1A-4AAE-9D30-3BB33AD37F01}" dt="2026-03-11T16:40:53.009" v="18"/>
          <ac:spMkLst>
            <pc:docMk/>
            <pc:sldMk cId="3709534280" sldId="2147474960"/>
            <ac:spMk id="3" creationId="{1B7E09DC-539A-6B2F-41B7-ADE9FB4B8565}"/>
          </ac:spMkLst>
        </pc:spChg>
        <pc:spChg chg="ord">
          <ac:chgData name="Osei-Mensah, Denise (DPH)" userId="f0ea0a9a-c19a-4c89-ae71-833b60b49dc7" providerId="ADAL" clId="{2F36DD4F-AD1A-4AAE-9D30-3BB33AD37F01}" dt="2026-03-11T16:40:53.009" v="18"/>
          <ac:spMkLst>
            <pc:docMk/>
            <pc:sldMk cId="3709534280" sldId="2147474960"/>
            <ac:spMk id="4" creationId="{722C1CF3-21D9-DC2E-BA6E-B1B50A64E3AC}"/>
          </ac:spMkLst>
        </pc:spChg>
      </pc:sldChg>
    </pc:docChg>
  </pc:docChgLst>
  <pc:docChgLst>
    <pc:chgData name="Dumas, Randall (DPH)" userId="S::randall.dumas2@mass.gov::0021288d-ebbd-4c36-b6ab-98eaf8357626" providerId="AD" clId="Web-{4DC57076-FE83-A6F1-BB6F-A8753E15C45B}"/>
    <pc:docChg chg="modSld">
      <pc:chgData name="Dumas, Randall (DPH)" userId="S::randall.dumas2@mass.gov::0021288d-ebbd-4c36-b6ab-98eaf8357626" providerId="AD" clId="Web-{4DC57076-FE83-A6F1-BB6F-A8753E15C45B}" dt="2026-02-10T19:41:20.071" v="459"/>
      <pc:docMkLst>
        <pc:docMk/>
      </pc:docMkLst>
      <pc:sldChg chg="addSp delSp modSp">
        <pc:chgData name="Dumas, Randall (DPH)" userId="S::randall.dumas2@mass.gov::0021288d-ebbd-4c36-b6ab-98eaf8357626" providerId="AD" clId="Web-{4DC57076-FE83-A6F1-BB6F-A8753E15C45B}" dt="2026-02-10T19:41:20.071" v="459"/>
        <pc:sldMkLst>
          <pc:docMk/>
          <pc:sldMk cId="3862847287" sldId="2147474926"/>
        </pc:sldMkLst>
        <pc:graphicFrameChg chg="add mod ord modGraphic">
          <ac:chgData name="Dumas, Randall (DPH)" userId="S::randall.dumas2@mass.gov::0021288d-ebbd-4c36-b6ab-98eaf8357626" providerId="AD" clId="Web-{4DC57076-FE83-A6F1-BB6F-A8753E15C45B}" dt="2026-02-10T19:41:20.071" v="459"/>
          <ac:graphicFrameMkLst>
            <pc:docMk/>
            <pc:sldMk cId="3862847287" sldId="2147474926"/>
            <ac:graphicFrameMk id="8" creationId="{CBDFD45F-6DAD-47F1-2C06-D0375B23FBF3}"/>
          </ac:graphicFrameMkLst>
        </pc:graphicFrameChg>
      </pc:sldChg>
    </pc:docChg>
  </pc:docChgLst>
  <pc:docChgLst>
    <pc:chgData name="Dumas, Randall (DPH)" userId="S::randall.dumas2@mass.gov::0021288d-ebbd-4c36-b6ab-98eaf8357626" providerId="AD" clId="Web-{C6233D13-EB90-FE9C-A4A2-5F8C65B8EA29}"/>
    <pc:docChg chg="modSld">
      <pc:chgData name="Dumas, Randall (DPH)" userId="S::randall.dumas2@mass.gov::0021288d-ebbd-4c36-b6ab-98eaf8357626" providerId="AD" clId="Web-{C6233D13-EB90-FE9C-A4A2-5F8C65B8EA29}" dt="2026-02-10T19:26:17.774" v="264"/>
      <pc:docMkLst>
        <pc:docMk/>
      </pc:docMkLst>
      <pc:sldChg chg="modSp">
        <pc:chgData name="Dumas, Randall (DPH)" userId="S::randall.dumas2@mass.gov::0021288d-ebbd-4c36-b6ab-98eaf8357626" providerId="AD" clId="Web-{C6233D13-EB90-FE9C-A4A2-5F8C65B8EA29}" dt="2026-02-10T19:26:17.774" v="264"/>
        <pc:sldMkLst>
          <pc:docMk/>
          <pc:sldMk cId="3862847287" sldId="2147474926"/>
        </pc:sldMkLst>
      </pc:sldChg>
    </pc:docChg>
  </pc:docChgLst>
  <pc:docChgLst>
    <pc:chgData name="Gagne, Jaclyn K (DPH)" userId="S::jaclyn.k.gagne@mass.gov::ed86fbee-45bc-4148-93bc-182cd80bef14" providerId="AD" clId="Web-{78B7B639-F779-C2B9-D393-B81A2605F4D3}"/>
    <pc:docChg chg="modSld">
      <pc:chgData name="Gagne, Jaclyn K (DPH)" userId="S::jaclyn.k.gagne@mass.gov::ed86fbee-45bc-4148-93bc-182cd80bef14" providerId="AD" clId="Web-{78B7B639-F779-C2B9-D393-B81A2605F4D3}" dt="2026-02-23T14:47:14.103" v="11" actId="20577"/>
      <pc:docMkLst>
        <pc:docMk/>
      </pc:docMkLst>
      <pc:sldChg chg="modSp">
        <pc:chgData name="Gagne, Jaclyn K (DPH)" userId="S::jaclyn.k.gagne@mass.gov::ed86fbee-45bc-4148-93bc-182cd80bef14" providerId="AD" clId="Web-{78B7B639-F779-C2B9-D393-B81A2605F4D3}" dt="2026-02-23T14:42:51.174" v="1" actId="20577"/>
        <pc:sldMkLst>
          <pc:docMk/>
          <pc:sldMk cId="2284230751" sldId="2147470021"/>
        </pc:sldMkLst>
        <pc:spChg chg="mod">
          <ac:chgData name="Gagne, Jaclyn K (DPH)" userId="S::jaclyn.k.gagne@mass.gov::ed86fbee-45bc-4148-93bc-182cd80bef14" providerId="AD" clId="Web-{78B7B639-F779-C2B9-D393-B81A2605F4D3}" dt="2026-02-23T14:42:51.174" v="1" actId="20577"/>
          <ac:spMkLst>
            <pc:docMk/>
            <pc:sldMk cId="2284230751" sldId="2147470021"/>
            <ac:spMk id="4" creationId="{D6618545-5627-516A-1F7C-FB98EF4BB57D}"/>
          </ac:spMkLst>
        </pc:spChg>
      </pc:sldChg>
      <pc:sldChg chg="modSp">
        <pc:chgData name="Gagne, Jaclyn K (DPH)" userId="S::jaclyn.k.gagne@mass.gov::ed86fbee-45bc-4148-93bc-182cd80bef14" providerId="AD" clId="Web-{78B7B639-F779-C2B9-D393-B81A2605F4D3}" dt="2026-02-23T14:44:41.396" v="2" actId="20577"/>
        <pc:sldMkLst>
          <pc:docMk/>
          <pc:sldMk cId="3882857753" sldId="2147470029"/>
        </pc:sldMkLst>
        <pc:spChg chg="mod">
          <ac:chgData name="Gagne, Jaclyn K (DPH)" userId="S::jaclyn.k.gagne@mass.gov::ed86fbee-45bc-4148-93bc-182cd80bef14" providerId="AD" clId="Web-{78B7B639-F779-C2B9-D393-B81A2605F4D3}" dt="2026-02-23T14:44:41.396" v="2" actId="20577"/>
          <ac:spMkLst>
            <pc:docMk/>
            <pc:sldMk cId="3882857753" sldId="2147470029"/>
            <ac:spMk id="4" creationId="{902D5E28-21FC-93EF-5CBB-9C5DCE2FF24B}"/>
          </ac:spMkLst>
        </pc:spChg>
      </pc:sldChg>
      <pc:sldChg chg="modSp">
        <pc:chgData name="Gagne, Jaclyn K (DPH)" userId="S::jaclyn.k.gagne@mass.gov::ed86fbee-45bc-4148-93bc-182cd80bef14" providerId="AD" clId="Web-{78B7B639-F779-C2B9-D393-B81A2605F4D3}" dt="2026-02-23T14:47:14.103" v="11" actId="20577"/>
        <pc:sldMkLst>
          <pc:docMk/>
          <pc:sldMk cId="917117382" sldId="2147474925"/>
        </pc:sldMkLst>
        <pc:spChg chg="mod">
          <ac:chgData name="Gagne, Jaclyn K (DPH)" userId="S::jaclyn.k.gagne@mass.gov::ed86fbee-45bc-4148-93bc-182cd80bef14" providerId="AD" clId="Web-{78B7B639-F779-C2B9-D393-B81A2605F4D3}" dt="2026-02-23T14:47:14.103" v="11" actId="20577"/>
          <ac:spMkLst>
            <pc:docMk/>
            <pc:sldMk cId="917117382" sldId="2147474925"/>
            <ac:spMk id="4" creationId="{1BE361E4-5CDD-E930-59B3-C21A3889227E}"/>
          </ac:spMkLst>
        </pc:spChg>
      </pc:sldChg>
    </pc:docChg>
  </pc:docChgLst>
  <pc:docChgLst>
    <pc:chgData name="Dumas, Randall (DPH)" userId="S::randall.dumas2@mass.gov::0021288d-ebbd-4c36-b6ab-98eaf8357626" providerId="AD" clId="Web-{9E0FE99A-96EE-6F18-B984-3DBCF98FDC05}"/>
    <pc:docChg chg="addSld delSld modSld modSection">
      <pc:chgData name="Dumas, Randall (DPH)" userId="S::randall.dumas2@mass.gov::0021288d-ebbd-4c36-b6ab-98eaf8357626" providerId="AD" clId="Web-{9E0FE99A-96EE-6F18-B984-3DBCF98FDC05}" dt="2026-02-11T18:45:18.939" v="8"/>
      <pc:docMkLst>
        <pc:docMk/>
      </pc:docMkLst>
      <pc:sldChg chg="modSp add del">
        <pc:chgData name="Dumas, Randall (DPH)" userId="S::randall.dumas2@mass.gov::0021288d-ebbd-4c36-b6ab-98eaf8357626" providerId="AD" clId="Web-{9E0FE99A-96EE-6F18-B984-3DBCF98FDC05}" dt="2026-02-11T18:45:18.939" v="8"/>
        <pc:sldMkLst>
          <pc:docMk/>
          <pc:sldMk cId="3862847287" sldId="2147474926"/>
        </pc:sldMkLst>
        <pc:graphicFrameChg chg="mod modGraphic">
          <ac:chgData name="Dumas, Randall (DPH)" userId="S::randall.dumas2@mass.gov::0021288d-ebbd-4c36-b6ab-98eaf8357626" providerId="AD" clId="Web-{9E0FE99A-96EE-6F18-B984-3DBCF98FDC05}" dt="2026-02-11T18:45:18.939" v="8"/>
          <ac:graphicFrameMkLst>
            <pc:docMk/>
            <pc:sldMk cId="3862847287" sldId="2147474926"/>
            <ac:graphicFrameMk id="8" creationId="{CBDFD45F-6DAD-47F1-2C06-D0375B23FBF3}"/>
          </ac:graphicFrameMkLst>
        </pc:graphicFrameChg>
      </pc:sldChg>
    </pc:docChg>
  </pc:docChgLst>
  <pc:docChgLst>
    <pc:chgData name="Dumas, Randall (DPH)" userId="0021288d-ebbd-4c36-b6ab-98eaf8357626" providerId="ADAL" clId="{EDD83450-01F5-4FBE-B549-C5C88D4BC1C8}"/>
    <pc:docChg chg="undo custSel delSld modSld modSection">
      <pc:chgData name="Dumas, Randall (DPH)" userId="0021288d-ebbd-4c36-b6ab-98eaf8357626" providerId="ADAL" clId="{EDD83450-01F5-4FBE-B549-C5C88D4BC1C8}" dt="2026-02-12T16:09:05.863" v="328"/>
      <pc:docMkLst>
        <pc:docMk/>
      </pc:docMkLst>
      <pc:sldChg chg="modSp mod modCm">
        <pc:chgData name="Dumas, Randall (DPH)" userId="0021288d-ebbd-4c36-b6ab-98eaf8357626" providerId="ADAL" clId="{EDD83450-01F5-4FBE-B549-C5C88D4BC1C8}" dt="2026-02-12T16:09:05.863" v="328"/>
        <pc:sldMkLst>
          <pc:docMk/>
          <pc:sldMk cId="3862847287" sldId="2147474926"/>
        </pc:sldMkLst>
        <pc:spChg chg="mod">
          <ac:chgData name="Dumas, Randall (DPH)" userId="0021288d-ebbd-4c36-b6ab-98eaf8357626" providerId="ADAL" clId="{EDD83450-01F5-4FBE-B549-C5C88D4BC1C8}" dt="2026-02-12T16:09:05.863" v="328"/>
          <ac:spMkLst>
            <pc:docMk/>
            <pc:sldMk cId="3862847287" sldId="2147474926"/>
            <ac:spMk id="6" creationId="{E8610E51-4A3F-1B8F-21D1-D0BDE9CD48DB}"/>
          </ac:spMkLst>
        </pc:spChg>
        <pc:graphicFrameChg chg="mod modGraphic">
          <ac:chgData name="Dumas, Randall (DPH)" userId="0021288d-ebbd-4c36-b6ab-98eaf8357626" providerId="ADAL" clId="{EDD83450-01F5-4FBE-B549-C5C88D4BC1C8}" dt="2026-02-12T16:03:12.989" v="227" actId="20577"/>
          <ac:graphicFrameMkLst>
            <pc:docMk/>
            <pc:sldMk cId="3862847287" sldId="2147474926"/>
            <ac:graphicFrameMk id="8" creationId="{CBDFD45F-6DAD-47F1-2C06-D0375B23FBF3}"/>
          </ac:graphicFrameMkLst>
        </pc:graphicFrameChg>
        <pc:extLst>
          <p:ext xmlns:p="http://schemas.openxmlformats.org/presentationml/2006/main" uri="{D6D511B9-2390-475A-947B-AFAB55BFBCF1}">
            <pc226:cmChg xmlns:pc226="http://schemas.microsoft.com/office/powerpoint/2022/06/main/command" chg="mod">
              <pc226:chgData name="Dumas, Randall (DPH)" userId="0021288d-ebbd-4c36-b6ab-98eaf8357626" providerId="ADAL" clId="{EDD83450-01F5-4FBE-B549-C5C88D4BC1C8}" dt="2026-02-12T16:03:12.989" v="227" actId="20577"/>
              <pc2:cmMkLst xmlns:pc2="http://schemas.microsoft.com/office/powerpoint/2019/9/main/command">
                <pc:docMk/>
                <pc:sldMk cId="3862847287" sldId="2147474926"/>
                <pc2:cmMk id="{54D6CB17-398F-4518-8066-DA8A39359221}"/>
              </pc2:cmMkLst>
            </pc226:cmChg>
          </p:ext>
        </pc:extLst>
      </pc:sldChg>
      <pc:sldChg chg="modSp mod modCm">
        <pc:chgData name="Dumas, Randall (DPH)" userId="0021288d-ebbd-4c36-b6ab-98eaf8357626" providerId="ADAL" clId="{EDD83450-01F5-4FBE-B549-C5C88D4BC1C8}" dt="2026-02-12T16:06:47.029" v="248" actId="20577"/>
        <pc:sldMkLst>
          <pc:docMk/>
          <pc:sldMk cId="1683518408" sldId="2147474955"/>
        </pc:sldMkLst>
        <pc:spChg chg="mod">
          <ac:chgData name="Dumas, Randall (DPH)" userId="0021288d-ebbd-4c36-b6ab-98eaf8357626" providerId="ADAL" clId="{EDD83450-01F5-4FBE-B549-C5C88D4BC1C8}" dt="2026-02-12T16:06:47.029" v="248" actId="20577"/>
          <ac:spMkLst>
            <pc:docMk/>
            <pc:sldMk cId="1683518408" sldId="2147474955"/>
            <ac:spMk id="6" creationId="{47C6150D-AC60-4C53-BF42-5D0DCA499FFF}"/>
          </ac:spMkLst>
        </pc:spChg>
        <pc:extLst>
          <p:ext xmlns:p="http://schemas.openxmlformats.org/presentationml/2006/main" uri="{D6D511B9-2390-475A-947B-AFAB55BFBCF1}">
            <pc226:cmChg xmlns:pc226="http://schemas.microsoft.com/office/powerpoint/2022/06/main/command" chg="mod">
              <pc226:chgData name="Dumas, Randall (DPH)" userId="0021288d-ebbd-4c36-b6ab-98eaf8357626" providerId="ADAL" clId="{EDD83450-01F5-4FBE-B549-C5C88D4BC1C8}" dt="2026-02-12T16:06:47.029" v="248" actId="20577"/>
              <pc2:cmMkLst xmlns:pc2="http://schemas.microsoft.com/office/powerpoint/2019/9/main/command">
                <pc:docMk/>
                <pc:sldMk cId="1683518408" sldId="2147474955"/>
                <pc2:cmMk id="{A3DAF058-F2B9-470A-BEBE-C37E8FBE8B63}"/>
              </pc2:cmMkLst>
            </pc226:cmChg>
          </p:ext>
        </pc:extLst>
      </pc:sldChg>
    </pc:docChg>
  </pc:docChgLst>
  <pc:docChgLst>
    <pc:chgData name="Dumas, Randall (DPH)" userId="S::randall.dumas2@mass.gov::0021288d-ebbd-4c36-b6ab-98eaf8357626" providerId="AD" clId="Web-{360A3393-F3A3-652F-F4C1-1B40F7DBCB83}"/>
    <pc:docChg chg="sldOrd">
      <pc:chgData name="Dumas, Randall (DPH)" userId="S::randall.dumas2@mass.gov::0021288d-ebbd-4c36-b6ab-98eaf8357626" providerId="AD" clId="Web-{360A3393-F3A3-652F-F4C1-1B40F7DBCB83}" dt="2026-02-23T14:25:17.720" v="0"/>
      <pc:docMkLst>
        <pc:docMk/>
      </pc:docMkLst>
      <pc:sldChg chg="ord">
        <pc:chgData name="Dumas, Randall (DPH)" userId="S::randall.dumas2@mass.gov::0021288d-ebbd-4c36-b6ab-98eaf8357626" providerId="AD" clId="Web-{360A3393-F3A3-652F-F4C1-1B40F7DBCB83}" dt="2026-02-23T14:25:17.720" v="0"/>
        <pc:sldMkLst>
          <pc:docMk/>
          <pc:sldMk cId="4019816996" sldId="2147470019"/>
        </pc:sldMkLst>
      </pc:sldChg>
    </pc:docChg>
  </pc:docChgLst>
  <pc:docChgLst>
    <pc:chgData name="Dumas, Randall (DPH)" userId="S::randall.dumas2@mass.gov::0021288d-ebbd-4c36-b6ab-98eaf8357626" providerId="AD" clId="Web-{383582A5-609E-7A4D-904C-80BD95D8A755}"/>
    <pc:docChg chg="modSld">
      <pc:chgData name="Dumas, Randall (DPH)" userId="S::randall.dumas2@mass.gov::0021288d-ebbd-4c36-b6ab-98eaf8357626" providerId="AD" clId="Web-{383582A5-609E-7A4D-904C-80BD95D8A755}" dt="2026-02-12T21:19:16.635" v="76" actId="20577"/>
      <pc:docMkLst>
        <pc:docMk/>
      </pc:docMkLst>
      <pc:sldChg chg="modSp">
        <pc:chgData name="Dumas, Randall (DPH)" userId="S::randall.dumas2@mass.gov::0021288d-ebbd-4c36-b6ab-98eaf8357626" providerId="AD" clId="Web-{383582A5-609E-7A4D-904C-80BD95D8A755}" dt="2026-02-12T21:19:16.635" v="76" actId="20577"/>
        <pc:sldMkLst>
          <pc:docMk/>
          <pc:sldMk cId="3862847287" sldId="2147474926"/>
        </pc:sldMkLst>
        <pc:spChg chg="mod">
          <ac:chgData name="Dumas, Randall (DPH)" userId="S::randall.dumas2@mass.gov::0021288d-ebbd-4c36-b6ab-98eaf8357626" providerId="AD" clId="Web-{383582A5-609E-7A4D-904C-80BD95D8A755}" dt="2026-02-12T21:19:16.635" v="76" actId="20577"/>
          <ac:spMkLst>
            <pc:docMk/>
            <pc:sldMk cId="3862847287" sldId="2147474926"/>
            <ac:spMk id="6" creationId="{E8610E51-4A3F-1B8F-21D1-D0BDE9CD48DB}"/>
          </ac:spMkLst>
        </pc:spChg>
      </pc:sldChg>
    </pc:docChg>
  </pc:docChgLst>
  <pc:docChgLst>
    <pc:chgData name="Zeidman, Jessica (DPH)" userId="33c3030e-80b1-478e-97c9-d1cb951975fe" providerId="ADAL" clId="{B1A4F54B-CD07-40A2-A90C-7B6C7A44E398}"/>
    <pc:docChg chg="custSel modSld modNotesMaster modHandout">
      <pc:chgData name="Zeidman, Jessica (DPH)" userId="33c3030e-80b1-478e-97c9-d1cb951975fe" providerId="ADAL" clId="{B1A4F54B-CD07-40A2-A90C-7B6C7A44E398}" dt="2026-02-11T22:26:41.404" v="537" actId="113"/>
      <pc:docMkLst>
        <pc:docMk/>
      </pc:docMkLst>
      <pc:sldChg chg="modSp mod">
        <pc:chgData name="Zeidman, Jessica (DPH)" userId="33c3030e-80b1-478e-97c9-d1cb951975fe" providerId="ADAL" clId="{B1A4F54B-CD07-40A2-A90C-7B6C7A44E398}" dt="2026-02-11T22:17:13.974" v="92" actId="113"/>
        <pc:sldMkLst>
          <pc:docMk/>
          <pc:sldMk cId="2747420083" sldId="2147474922"/>
        </pc:sldMkLst>
        <pc:spChg chg="mod">
          <ac:chgData name="Zeidman, Jessica (DPH)" userId="33c3030e-80b1-478e-97c9-d1cb951975fe" providerId="ADAL" clId="{B1A4F54B-CD07-40A2-A90C-7B6C7A44E398}" dt="2026-02-11T22:17:13.974" v="92" actId="113"/>
          <ac:spMkLst>
            <pc:docMk/>
            <pc:sldMk cId="2747420083" sldId="2147474922"/>
            <ac:spMk id="4" creationId="{02EE9CA0-994B-84C7-6F6B-6B41EBCD97A4}"/>
          </ac:spMkLst>
        </pc:spChg>
      </pc:sldChg>
      <pc:sldChg chg="modSp mod modCm">
        <pc:chgData name="Zeidman, Jessica (DPH)" userId="33c3030e-80b1-478e-97c9-d1cb951975fe" providerId="ADAL" clId="{B1A4F54B-CD07-40A2-A90C-7B6C7A44E398}" dt="2026-02-11T22:25:50.181" v="534" actId="20577"/>
        <pc:sldMkLst>
          <pc:docMk/>
          <pc:sldMk cId="917117382" sldId="2147474925"/>
        </pc:sldMkLst>
        <pc:spChg chg="mod">
          <ac:chgData name="Zeidman, Jessica (DPH)" userId="33c3030e-80b1-478e-97c9-d1cb951975fe" providerId="ADAL" clId="{B1A4F54B-CD07-40A2-A90C-7B6C7A44E398}" dt="2026-02-11T22:25:50.181" v="534" actId="20577"/>
          <ac:spMkLst>
            <pc:docMk/>
            <pc:sldMk cId="917117382" sldId="2147474925"/>
            <ac:spMk id="4" creationId="{1BE361E4-5CDD-E930-59B3-C21A3889227E}"/>
          </ac:spMkLst>
        </pc:spChg>
        <pc:extLst>
          <p:ext xmlns:p="http://schemas.openxmlformats.org/presentationml/2006/main" uri="{D6D511B9-2390-475A-947B-AFAB55BFBCF1}">
            <pc226:cmChg xmlns:pc226="http://schemas.microsoft.com/office/powerpoint/2022/06/main/command" chg="mod">
              <pc226:chgData name="Zeidman, Jessica (DPH)" userId="33c3030e-80b1-478e-97c9-d1cb951975fe" providerId="ADAL" clId="{B1A4F54B-CD07-40A2-A90C-7B6C7A44E398}" dt="2026-02-11T22:25:50.181" v="534" actId="20577"/>
              <pc2:cmMkLst xmlns:pc2="http://schemas.microsoft.com/office/powerpoint/2019/9/main/command">
                <pc:docMk/>
                <pc:sldMk cId="917117382" sldId="2147474925"/>
                <pc2:cmMk id="{FF3F3A28-DBE3-4B16-8B75-98DF61259F8B}"/>
              </pc2:cmMkLst>
            </pc226:cmChg>
            <pc226:cmChg xmlns:pc226="http://schemas.microsoft.com/office/powerpoint/2022/06/main/command" chg="mod">
              <pc226:chgData name="Zeidman, Jessica (DPH)" userId="33c3030e-80b1-478e-97c9-d1cb951975fe" providerId="ADAL" clId="{B1A4F54B-CD07-40A2-A90C-7B6C7A44E398}" dt="2026-02-11T22:25:50.181" v="534" actId="20577"/>
              <pc2:cmMkLst xmlns:pc2="http://schemas.microsoft.com/office/powerpoint/2019/9/main/command">
                <pc:docMk/>
                <pc:sldMk cId="917117382" sldId="2147474925"/>
                <pc2:cmMk id="{83636891-D199-4BC7-851D-6856AB3CDC1E}"/>
              </pc2:cmMkLst>
            </pc226:cmChg>
          </p:ext>
        </pc:extLst>
      </pc:sldChg>
      <pc:sldChg chg="modSp mod">
        <pc:chgData name="Zeidman, Jessica (DPH)" userId="33c3030e-80b1-478e-97c9-d1cb951975fe" providerId="ADAL" clId="{B1A4F54B-CD07-40A2-A90C-7B6C7A44E398}" dt="2026-02-11T22:26:41.404" v="537" actId="113"/>
        <pc:sldMkLst>
          <pc:docMk/>
          <pc:sldMk cId="2509676011" sldId="2147474928"/>
        </pc:sldMkLst>
        <pc:spChg chg="mod">
          <ac:chgData name="Zeidman, Jessica (DPH)" userId="33c3030e-80b1-478e-97c9-d1cb951975fe" providerId="ADAL" clId="{B1A4F54B-CD07-40A2-A90C-7B6C7A44E398}" dt="2026-02-11T22:26:41.404" v="537" actId="113"/>
          <ac:spMkLst>
            <pc:docMk/>
            <pc:sldMk cId="2509676011" sldId="2147474928"/>
            <ac:spMk id="4" creationId="{FF62ED83-A750-AFF7-4F24-BDBCC401E7A5}"/>
          </ac:spMkLst>
        </pc:spChg>
      </pc:sldChg>
      <pc:sldChg chg="modSp mod">
        <pc:chgData name="Zeidman, Jessica (DPH)" userId="33c3030e-80b1-478e-97c9-d1cb951975fe" providerId="ADAL" clId="{B1A4F54B-CD07-40A2-A90C-7B6C7A44E398}" dt="2026-02-11T22:26:15.580" v="535" actId="113"/>
        <pc:sldMkLst>
          <pc:docMk/>
          <pc:sldMk cId="759714540" sldId="2147474952"/>
        </pc:sldMkLst>
        <pc:spChg chg="mod">
          <ac:chgData name="Zeidman, Jessica (DPH)" userId="33c3030e-80b1-478e-97c9-d1cb951975fe" providerId="ADAL" clId="{B1A4F54B-CD07-40A2-A90C-7B6C7A44E398}" dt="2026-02-11T22:26:15.580" v="535" actId="113"/>
          <ac:spMkLst>
            <pc:docMk/>
            <pc:sldMk cId="759714540" sldId="2147474952"/>
            <ac:spMk id="4" creationId="{9D5CF9A2-DE90-E3E8-5984-A9716B531B0C}"/>
          </ac:spMkLst>
        </pc:spChg>
      </pc:sldChg>
    </pc:docChg>
  </pc:docChgLst>
  <pc:docChgLst>
    <pc:chgData name="Zeidman, Jessica (DPH)" userId="S::jessica.zeidman@mass.gov::33c3030e-80b1-478e-97c9-d1cb951975fe" providerId="AD" clId="Web-{5CED5425-90E6-BCAD-2C63-F675BD788871}"/>
    <pc:docChg chg="addSld delSld modSection">
      <pc:chgData name="Zeidman, Jessica (DPH)" userId="S::jessica.zeidman@mass.gov::33c3030e-80b1-478e-97c9-d1cb951975fe" providerId="AD" clId="Web-{5CED5425-90E6-BCAD-2C63-F675BD788871}" dt="2026-02-24T20:52:09.110" v="1"/>
      <pc:docMkLst>
        <pc:docMk/>
      </pc:docMkLst>
      <pc:sldChg chg="add del">
        <pc:chgData name="Zeidman, Jessica (DPH)" userId="S::jessica.zeidman@mass.gov::33c3030e-80b1-478e-97c9-d1cb951975fe" providerId="AD" clId="Web-{5CED5425-90E6-BCAD-2C63-F675BD788871}" dt="2026-02-24T20:52:09.110" v="1"/>
        <pc:sldMkLst>
          <pc:docMk/>
          <pc:sldMk cId="2509676011" sldId="2147474928"/>
        </pc:sldMkLst>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980" cy="465774"/>
          </a:xfrm>
          <a:prstGeom prst="rect">
            <a:avLst/>
          </a:prstGeom>
        </p:spPr>
        <p:txBody>
          <a:bodyPr vert="horz" lIns="91570" tIns="45785" rIns="91570" bIns="45785" rtlCol="0"/>
          <a:lstStyle>
            <a:lvl1pPr algn="l">
              <a:defRPr sz="1200"/>
            </a:lvl1pPr>
          </a:lstStyle>
          <a:p>
            <a:endParaRPr lang="en-US"/>
          </a:p>
        </p:txBody>
      </p:sp>
      <p:sp>
        <p:nvSpPr>
          <p:cNvPr id="3" name="Date Placeholder 2"/>
          <p:cNvSpPr>
            <a:spLocks noGrp="1"/>
          </p:cNvSpPr>
          <p:nvPr>
            <p:ph type="dt" sz="quarter" idx="1"/>
          </p:nvPr>
        </p:nvSpPr>
        <p:spPr>
          <a:xfrm>
            <a:off x="3977531" y="0"/>
            <a:ext cx="3043980" cy="465774"/>
          </a:xfrm>
          <a:prstGeom prst="rect">
            <a:avLst/>
          </a:prstGeom>
        </p:spPr>
        <p:txBody>
          <a:bodyPr vert="horz" lIns="91570" tIns="45785" rIns="91570" bIns="45785" rtlCol="0"/>
          <a:lstStyle>
            <a:lvl1pPr algn="r">
              <a:defRPr sz="1200"/>
            </a:lvl1pPr>
          </a:lstStyle>
          <a:p>
            <a:fld id="{F33EE6C5-4F47-4445-8BCE-B8BE9FB65DED}" type="datetimeFigureOut">
              <a:rPr lang="en-US" smtClean="0"/>
              <a:t>3/12/2026</a:t>
            </a:fld>
            <a:endParaRPr lang="en-US"/>
          </a:p>
        </p:txBody>
      </p:sp>
      <p:sp>
        <p:nvSpPr>
          <p:cNvPr id="4" name="Footer Placeholder 3"/>
          <p:cNvSpPr>
            <a:spLocks noGrp="1"/>
          </p:cNvSpPr>
          <p:nvPr>
            <p:ph type="ftr" sz="quarter" idx="2"/>
          </p:nvPr>
        </p:nvSpPr>
        <p:spPr>
          <a:xfrm>
            <a:off x="0" y="8841737"/>
            <a:ext cx="3043980" cy="465774"/>
          </a:xfrm>
          <a:prstGeom prst="rect">
            <a:avLst/>
          </a:prstGeom>
        </p:spPr>
        <p:txBody>
          <a:bodyPr vert="horz" lIns="91570" tIns="45785" rIns="91570" bIns="45785" rtlCol="0" anchor="b"/>
          <a:lstStyle>
            <a:lvl1pPr algn="l">
              <a:defRPr sz="1200"/>
            </a:lvl1pPr>
          </a:lstStyle>
          <a:p>
            <a:endParaRPr lang="en-US"/>
          </a:p>
        </p:txBody>
      </p:sp>
      <p:sp>
        <p:nvSpPr>
          <p:cNvPr id="5" name="Slide Number Placeholder 4"/>
          <p:cNvSpPr>
            <a:spLocks noGrp="1"/>
          </p:cNvSpPr>
          <p:nvPr>
            <p:ph type="sldNum" sz="quarter" idx="3"/>
          </p:nvPr>
        </p:nvSpPr>
        <p:spPr>
          <a:xfrm>
            <a:off x="3977531" y="8841737"/>
            <a:ext cx="3043980" cy="465774"/>
          </a:xfrm>
          <a:prstGeom prst="rect">
            <a:avLst/>
          </a:prstGeom>
        </p:spPr>
        <p:txBody>
          <a:bodyPr vert="horz" lIns="91570" tIns="45785" rIns="91570" bIns="45785" rtlCol="0" anchor="b"/>
          <a:lstStyle>
            <a:lvl1pPr algn="r">
              <a:defRPr sz="1200"/>
            </a:lvl1pPr>
          </a:lstStyle>
          <a:p>
            <a:fld id="{B8A8D0D6-5496-4D9E-81CA-3E43FBC8EAE3}" type="slidenum">
              <a:rPr lang="en-US" smtClean="0"/>
              <a:t>‹#›</a:t>
            </a:fld>
            <a:endParaRPr lang="en-US"/>
          </a:p>
        </p:txBody>
      </p:sp>
    </p:spTree>
    <p:extLst>
      <p:ext uri="{BB962C8B-B14F-4D97-AF65-F5344CB8AC3E}">
        <p14:creationId xmlns:p14="http://schemas.microsoft.com/office/powerpoint/2010/main" val="188563023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7071"/>
          </a:xfrm>
          <a:prstGeom prst="rect">
            <a:avLst/>
          </a:prstGeom>
        </p:spPr>
        <p:txBody>
          <a:bodyPr vert="horz" lIns="93310" tIns="46655" rIns="93310" bIns="46655" rtlCol="0"/>
          <a:lstStyle>
            <a:lvl1pPr algn="l">
              <a:defRPr sz="1200"/>
            </a:lvl1pPr>
          </a:lstStyle>
          <a:p>
            <a:endParaRPr lang="en-US"/>
          </a:p>
        </p:txBody>
      </p:sp>
      <p:sp>
        <p:nvSpPr>
          <p:cNvPr id="3" name="Date Placeholder 2"/>
          <p:cNvSpPr>
            <a:spLocks noGrp="1"/>
          </p:cNvSpPr>
          <p:nvPr>
            <p:ph type="dt" idx="1"/>
          </p:nvPr>
        </p:nvSpPr>
        <p:spPr>
          <a:xfrm>
            <a:off x="3978132" y="0"/>
            <a:ext cx="3043343" cy="467071"/>
          </a:xfrm>
          <a:prstGeom prst="rect">
            <a:avLst/>
          </a:prstGeom>
        </p:spPr>
        <p:txBody>
          <a:bodyPr vert="horz" lIns="93310" tIns="46655" rIns="93310" bIns="46655" rtlCol="0"/>
          <a:lstStyle>
            <a:lvl1pPr algn="r">
              <a:defRPr sz="1200"/>
            </a:lvl1pPr>
          </a:lstStyle>
          <a:p>
            <a:fld id="{5A6C4BF5-E566-BD4E-BF84-8EF979555B2D}" type="datetimeFigureOut">
              <a:rPr lang="en-US" smtClean="0"/>
              <a:t>3/12/2026</a:t>
            </a:fld>
            <a:endParaRPr lang="en-US"/>
          </a:p>
        </p:txBody>
      </p:sp>
      <p:sp>
        <p:nvSpPr>
          <p:cNvPr id="5" name="Notes Placeholder 4"/>
          <p:cNvSpPr>
            <a:spLocks noGrp="1"/>
          </p:cNvSpPr>
          <p:nvPr>
            <p:ph type="body" sz="quarter" idx="3"/>
          </p:nvPr>
        </p:nvSpPr>
        <p:spPr>
          <a:xfrm>
            <a:off x="702310" y="4480004"/>
            <a:ext cx="5618480" cy="3665459"/>
          </a:xfrm>
          <a:prstGeom prst="rect">
            <a:avLst/>
          </a:prstGeom>
        </p:spPr>
        <p:txBody>
          <a:bodyPr vert="horz" lIns="93310" tIns="46655" rIns="93310" bIns="46655"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42030"/>
            <a:ext cx="3043343" cy="467070"/>
          </a:xfrm>
          <a:prstGeom prst="rect">
            <a:avLst/>
          </a:prstGeom>
        </p:spPr>
        <p:txBody>
          <a:bodyPr vert="horz" lIns="93310" tIns="46655" rIns="93310" bIns="46655" rtlCol="0" anchor="b"/>
          <a:lstStyle>
            <a:lvl1pPr algn="l">
              <a:defRPr sz="1200"/>
            </a:lvl1pPr>
          </a:lstStyle>
          <a:p>
            <a:endParaRPr lang="en-US"/>
          </a:p>
        </p:txBody>
      </p:sp>
      <p:sp>
        <p:nvSpPr>
          <p:cNvPr id="7" name="Slide Number Placeholder 6"/>
          <p:cNvSpPr>
            <a:spLocks noGrp="1"/>
          </p:cNvSpPr>
          <p:nvPr>
            <p:ph type="sldNum" sz="quarter" idx="5"/>
          </p:nvPr>
        </p:nvSpPr>
        <p:spPr>
          <a:xfrm>
            <a:off x="3978132" y="8842030"/>
            <a:ext cx="3043343" cy="467070"/>
          </a:xfrm>
          <a:prstGeom prst="rect">
            <a:avLst/>
          </a:prstGeom>
        </p:spPr>
        <p:txBody>
          <a:bodyPr vert="horz" lIns="93310" tIns="46655" rIns="93310" bIns="46655" rtlCol="0" anchor="b"/>
          <a:lstStyle>
            <a:lvl1pPr algn="r">
              <a:defRPr sz="1200"/>
            </a:lvl1pPr>
          </a:lstStyle>
          <a:p>
            <a:fld id="{D34CBBDB-52D0-FE4C-8729-D7393D454E10}" type="slidenum">
              <a:rPr lang="en-US" smtClean="0"/>
              <a:t>‹#›</a:t>
            </a:fld>
            <a:endParaRPr lang="en-US"/>
          </a:p>
        </p:txBody>
      </p:sp>
      <p:sp>
        <p:nvSpPr>
          <p:cNvPr id="8" name="Slide Image Placeholder 7"/>
          <p:cNvSpPr>
            <a:spLocks noGrp="1" noRot="1" noChangeAspect="1"/>
          </p:cNvSpPr>
          <p:nvPr>
            <p:ph type="sldImg" idx="2"/>
          </p:nvPr>
        </p:nvSpPr>
        <p:spPr>
          <a:xfrm>
            <a:off x="409575" y="698500"/>
            <a:ext cx="6203950" cy="3490913"/>
          </a:xfrm>
          <a:prstGeom prst="rect">
            <a:avLst/>
          </a:prstGeom>
          <a:noFill/>
          <a:ln w="12700">
            <a:solidFill>
              <a:prstClr val="black"/>
            </a:solidFill>
          </a:ln>
        </p:spPr>
        <p:txBody>
          <a:bodyPr vert="horz" lIns="91570" tIns="45785" rIns="91570" bIns="45785" rtlCol="0" anchor="ctr"/>
          <a:lstStyle/>
          <a:p>
            <a:endParaRPr lang="en-US"/>
          </a:p>
        </p:txBody>
      </p:sp>
    </p:spTree>
    <p:extLst>
      <p:ext uri="{BB962C8B-B14F-4D97-AF65-F5344CB8AC3E}">
        <p14:creationId xmlns:p14="http://schemas.microsoft.com/office/powerpoint/2010/main" val="16133698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34CBBDB-52D0-FE4C-8729-D7393D454E10}" type="slidenum">
              <a:rPr lang="en-US" smtClean="0"/>
              <a:t>26</a:t>
            </a:fld>
            <a:endParaRPr lang="en-US"/>
          </a:p>
        </p:txBody>
      </p:sp>
    </p:spTree>
    <p:extLst>
      <p:ext uri="{BB962C8B-B14F-4D97-AF65-F5344CB8AC3E}">
        <p14:creationId xmlns:p14="http://schemas.microsoft.com/office/powerpoint/2010/main" val="224832625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Target population: </a:t>
            </a:r>
          </a:p>
          <a:p>
            <a:pPr marL="170113" indent="-170113">
              <a:buFontTx/>
              <a:buChar char="-"/>
            </a:pPr>
            <a:r>
              <a:rPr lang="en-US" dirty="0"/>
              <a:t>Individuals already on BZD/Z drug</a:t>
            </a:r>
          </a:p>
          <a:p>
            <a:pPr marL="170113" indent="-170113">
              <a:buFontTx/>
              <a:buChar char="-"/>
            </a:pPr>
            <a:r>
              <a:rPr lang="en-US" dirty="0"/>
              <a:t>Individuals being considered for either drug class</a:t>
            </a:r>
          </a:p>
          <a:p>
            <a:endParaRPr lang="en-US" dirty="0"/>
          </a:p>
          <a:p>
            <a:r>
              <a:rPr lang="en-US" dirty="0"/>
              <a:t>Subtopics: </a:t>
            </a:r>
          </a:p>
          <a:p>
            <a:r>
              <a:rPr lang="en-US" dirty="0"/>
              <a:t>Current prescribing practices BZD/non-BZD: </a:t>
            </a:r>
          </a:p>
          <a:p>
            <a:pPr marL="170113" indent="-170113" defTabSz="907268">
              <a:buFontTx/>
              <a:buChar char="-"/>
              <a:defRPr/>
            </a:pPr>
            <a:r>
              <a:rPr lang="en-US" dirty="0"/>
              <a:t>Policy: Address PDMP (and exceptions), length of </a:t>
            </a:r>
            <a:r>
              <a:rPr lang="en-US" dirty="0" err="1"/>
              <a:t>rx</a:t>
            </a:r>
            <a:r>
              <a:rPr lang="en-US" dirty="0"/>
              <a:t>, number of refills</a:t>
            </a:r>
          </a:p>
          <a:p>
            <a:pPr marL="170113" indent="-170113" defTabSz="907268">
              <a:buFontTx/>
              <a:buChar char="-"/>
              <a:defRPr/>
            </a:pPr>
            <a:r>
              <a:rPr lang="en-US" dirty="0"/>
              <a:t>Data (see below)</a:t>
            </a:r>
          </a:p>
          <a:p>
            <a:r>
              <a:rPr lang="en-US" dirty="0"/>
              <a:t>Best prescribing practices BZD/non-BZD: </a:t>
            </a:r>
          </a:p>
          <a:p>
            <a:r>
              <a:rPr lang="en-US" dirty="0"/>
              <a:t>- FDA BZD concomitant use with opioids</a:t>
            </a:r>
          </a:p>
          <a:p>
            <a:pPr marL="170113" indent="-170113">
              <a:buFontTx/>
              <a:buChar char="-"/>
            </a:pPr>
            <a:r>
              <a:rPr lang="en-US" dirty="0"/>
              <a:t>Informed consent</a:t>
            </a:r>
          </a:p>
          <a:p>
            <a:pPr marL="170113" indent="-170113">
              <a:buFontTx/>
              <a:buChar char="-"/>
            </a:pPr>
            <a:r>
              <a:rPr lang="en-US" dirty="0"/>
              <a:t>Beers</a:t>
            </a:r>
          </a:p>
          <a:p>
            <a:r>
              <a:rPr lang="en-US" dirty="0"/>
              <a:t>- ? Indications for short term, indications for long term</a:t>
            </a:r>
          </a:p>
          <a:p>
            <a:r>
              <a:rPr lang="en-US" dirty="0"/>
              <a:t>- Address role/lack of role of toxicology testing</a:t>
            </a:r>
          </a:p>
          <a:p>
            <a:endParaRPr lang="en-US" dirty="0"/>
          </a:p>
          <a:p>
            <a:r>
              <a:rPr lang="en-US" i="1" kern="100" dirty="0">
                <a:latin typeface="Aptos"/>
                <a:cs typeface="Arial"/>
              </a:rPr>
              <a:t>Taper/Discontinuation:</a:t>
            </a:r>
          </a:p>
          <a:p>
            <a:r>
              <a:rPr lang="en-US" i="1" kern="100" dirty="0">
                <a:latin typeface="Aptos"/>
                <a:cs typeface="Arial"/>
              </a:rPr>
              <a:t>- Review risks of abrupt cessation, assessment for level of care for BZD deprescribing, note there is no standard BZD tapering schedule suitable for all patients</a:t>
            </a:r>
          </a:p>
          <a:p>
            <a:r>
              <a:rPr lang="en-US" i="1" kern="100" dirty="0">
                <a:latin typeface="Aptos"/>
                <a:cs typeface="Arial"/>
              </a:rPr>
              <a:t>- Including in the setting of BZD use disorder or other co-morbid SUD</a:t>
            </a:r>
          </a:p>
          <a:p>
            <a:endParaRPr lang="en-US" dirty="0"/>
          </a:p>
          <a:p>
            <a:r>
              <a:rPr lang="en-US" dirty="0"/>
              <a:t>Possible speakers: </a:t>
            </a:r>
          </a:p>
          <a:p>
            <a:pPr marL="170113" indent="-170113">
              <a:buFontTx/>
              <a:buChar char="-"/>
            </a:pPr>
            <a:r>
              <a:rPr lang="en-US" dirty="0"/>
              <a:t>DCP: Current prescribing practices including data (#individuals, #new starts annually for last few years, distribution of length of </a:t>
            </a:r>
            <a:r>
              <a:rPr lang="en-US" dirty="0" err="1"/>
              <a:t>rx</a:t>
            </a:r>
            <a:r>
              <a:rPr lang="en-US" dirty="0"/>
              <a:t>, and #individuals on </a:t>
            </a:r>
            <a:r>
              <a:rPr lang="en-US" dirty="0" err="1"/>
              <a:t>BZD+opioids</a:t>
            </a:r>
            <a:r>
              <a:rPr lang="en-US" dirty="0"/>
              <a:t>, %pts with multiple prescribers) and relevant regulation/policy</a:t>
            </a:r>
          </a:p>
          <a:p>
            <a:pPr marL="170113" indent="-170113">
              <a:buFontTx/>
              <a:buChar char="-"/>
            </a:pPr>
            <a:r>
              <a:rPr lang="en-US" dirty="0"/>
              <a:t>Best prescribing practices for non-BZD hypnotics: consider inviting a sleep specialist</a:t>
            </a:r>
          </a:p>
          <a:p>
            <a:r>
              <a:rPr lang="en-US" dirty="0"/>
              <a:t>- Safe discontinuation BZDs: consider inviting ASAM speaker 2/2025 guideline https://www.asam.org/quality-care/clinical-guidelines/benzodiazepine-tapering#:~:text=The%20Joint%20Clinical%20Practice%20Guideline,withdrawal%20symptoms%20and%20associated%20risks.</a:t>
            </a:r>
          </a:p>
        </p:txBody>
      </p:sp>
      <p:sp>
        <p:nvSpPr>
          <p:cNvPr id="4" name="Slide Number Placeholder 3"/>
          <p:cNvSpPr>
            <a:spLocks noGrp="1"/>
          </p:cNvSpPr>
          <p:nvPr>
            <p:ph type="sldNum" sz="quarter" idx="5"/>
          </p:nvPr>
        </p:nvSpPr>
        <p:spPr/>
        <p:txBody>
          <a:bodyPr/>
          <a:lstStyle/>
          <a:p>
            <a:fld id="{D34CBBDB-52D0-FE4C-8729-D7393D454E10}" type="slidenum">
              <a:rPr lang="en-US" smtClean="0"/>
              <a:t>27</a:t>
            </a:fld>
            <a:endParaRPr lang="en-US"/>
          </a:p>
        </p:txBody>
      </p:sp>
    </p:spTree>
    <p:extLst>
      <p:ext uri="{BB962C8B-B14F-4D97-AF65-F5344CB8AC3E}">
        <p14:creationId xmlns:p14="http://schemas.microsoft.com/office/powerpoint/2010/main" val="355035211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This will be edited once meeting dates set</a:t>
            </a:r>
          </a:p>
        </p:txBody>
      </p:sp>
      <p:sp>
        <p:nvSpPr>
          <p:cNvPr id="4" name="Slide Number Placeholder 3"/>
          <p:cNvSpPr>
            <a:spLocks noGrp="1"/>
          </p:cNvSpPr>
          <p:nvPr>
            <p:ph type="sldNum" sz="quarter" idx="5"/>
          </p:nvPr>
        </p:nvSpPr>
        <p:spPr/>
        <p:txBody>
          <a:bodyPr/>
          <a:lstStyle/>
          <a:p>
            <a:fld id="{D34CBBDB-52D0-FE4C-8729-D7393D454E10}" type="slidenum">
              <a:rPr lang="en-US" smtClean="0"/>
              <a:t>28</a:t>
            </a:fld>
            <a:endParaRPr lang="en-US"/>
          </a:p>
        </p:txBody>
      </p:sp>
    </p:spTree>
    <p:extLst>
      <p:ext uri="{BB962C8B-B14F-4D97-AF65-F5344CB8AC3E}">
        <p14:creationId xmlns:p14="http://schemas.microsoft.com/office/powerpoint/2010/main" val="2597035654"/>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3.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1.png"/></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or Thank You Slide : Traditional Logo">
    <p:bg>
      <p:bgPr>
        <a:solidFill>
          <a:srgbClr val="055994"/>
        </a:solidFill>
        <a:effectLst/>
      </p:bgPr>
    </p:bg>
    <p:spTree>
      <p:nvGrpSpPr>
        <p:cNvPr id="1" name=""/>
        <p:cNvGrpSpPr/>
        <p:nvPr/>
      </p:nvGrpSpPr>
      <p:grpSpPr>
        <a:xfrm>
          <a:off x="0" y="0"/>
          <a:ext cx="0" cy="0"/>
          <a:chOff x="0" y="0"/>
          <a:chExt cx="0" cy="0"/>
        </a:xfrm>
      </p:grpSpPr>
      <p:sp>
        <p:nvSpPr>
          <p:cNvPr id="24" name="Rectangle 23">
            <a:extLst>
              <a:ext uri="{FF2B5EF4-FFF2-40B4-BE49-F238E27FC236}">
                <a16:creationId xmlns:a16="http://schemas.microsoft.com/office/drawing/2014/main" id="{4CC38585-9175-5F41-B983-E626A8B41D81}"/>
              </a:ext>
            </a:extLst>
          </p:cNvPr>
          <p:cNvSpPr/>
          <p:nvPr userDrawn="1"/>
        </p:nvSpPr>
        <p:spPr>
          <a:xfrm>
            <a:off x="0" y="5"/>
            <a:ext cx="12192000" cy="977549"/>
          </a:xfrm>
          <a:prstGeom prst="rect">
            <a:avLst/>
          </a:prstGeom>
          <a:solidFill>
            <a:srgbClr val="032E5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TextBox 19">
            <a:extLst>
              <a:ext uri="{FF2B5EF4-FFF2-40B4-BE49-F238E27FC236}">
                <a16:creationId xmlns:a16="http://schemas.microsoft.com/office/drawing/2014/main" id="{A57BF16A-46A2-2C4D-B679-429BA6325698}"/>
              </a:ext>
            </a:extLst>
          </p:cNvPr>
          <p:cNvSpPr txBox="1"/>
          <p:nvPr userDrawn="1"/>
        </p:nvSpPr>
        <p:spPr>
          <a:xfrm>
            <a:off x="1768634" y="173767"/>
            <a:ext cx="10423375" cy="646331"/>
          </a:xfrm>
          <a:prstGeom prst="rect">
            <a:avLst/>
          </a:prstGeom>
          <a:noFill/>
          <a:ln>
            <a:noFill/>
          </a:ln>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3600" b="1" i="0" u="none" strike="noStrike" kern="0" cap="none" spc="0" normalizeH="0" baseline="0" noProof="0">
                <a:ln w="12700">
                  <a:solidFill>
                    <a:schemeClr val="tx1"/>
                  </a:solidFill>
                  <a:prstDash val="solid"/>
                </a:ln>
                <a:solidFill>
                  <a:srgbClr val="FFFFFF"/>
                </a:solidFill>
                <a:effectLst/>
                <a:uLnTx/>
                <a:uFillTx/>
                <a:latin typeface="Franklin Gothic Medium" panose="020B0603020102020204" pitchFamily="34" charset="0"/>
              </a:rPr>
              <a:t>  </a:t>
            </a:r>
            <a:r>
              <a:rPr kumimoji="0" lang="en-US" sz="3600" b="1" i="0" u="none" strike="noStrike" kern="0" cap="none" spc="0" normalizeH="0" baseline="0" noProof="0">
                <a:ln w="12700">
                  <a:noFill/>
                  <a:prstDash val="solid"/>
                </a:ln>
                <a:solidFill>
                  <a:srgbClr val="FFFFFF"/>
                </a:solidFill>
                <a:effectLst/>
                <a:uLnTx/>
                <a:uFillTx/>
                <a:latin typeface="Franklin Gothic Medium" panose="020B0603020102020204" pitchFamily="34" charset="0"/>
              </a:rPr>
              <a:t>Massachusetts Department of Public Health</a:t>
            </a:r>
          </a:p>
        </p:txBody>
      </p:sp>
      <p:sp>
        <p:nvSpPr>
          <p:cNvPr id="5" name="Oval 4">
            <a:extLst>
              <a:ext uri="{FF2B5EF4-FFF2-40B4-BE49-F238E27FC236}">
                <a16:creationId xmlns:a16="http://schemas.microsoft.com/office/drawing/2014/main" id="{F1BF8888-4050-4221-AD57-59EFEBA7E08D}"/>
              </a:ext>
            </a:extLst>
          </p:cNvPr>
          <p:cNvSpPr/>
          <p:nvPr userDrawn="1"/>
        </p:nvSpPr>
        <p:spPr>
          <a:xfrm>
            <a:off x="271206" y="120304"/>
            <a:ext cx="1697871" cy="1714500"/>
          </a:xfrm>
          <a:prstGeom prst="ellipse">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26" name="Picture 2">
            <a:extLst>
              <a:ext uri="{FF2B5EF4-FFF2-40B4-BE49-F238E27FC236}">
                <a16:creationId xmlns:a16="http://schemas.microsoft.com/office/drawing/2014/main" id="{397F3066-0720-4C67-9304-D6F544BFF96F}"/>
              </a:ext>
            </a:extLst>
          </p:cNvPr>
          <p:cNvPicPr>
            <a:picLocks noChangeAspect="1" noChangeArrowheads="1"/>
          </p:cNvPicPr>
          <p:nvPr userDrawn="1"/>
        </p:nvPicPr>
        <p:blipFill>
          <a:blip r:embed="rId2"/>
          <a:srcRect/>
          <a:stretch/>
        </p:blipFill>
        <p:spPr bwMode="auto">
          <a:xfrm>
            <a:off x="361896" y="208410"/>
            <a:ext cx="1538288" cy="1538288"/>
          </a:xfrm>
          <a:prstGeom prst="rect">
            <a:avLst/>
          </a:prstGeom>
          <a:noFill/>
          <a:extLst>
            <a:ext uri="{909E8E84-426E-40DD-AFC4-6F175D3DCCD1}">
              <a14:hiddenFill xmlns:a14="http://schemas.microsoft.com/office/drawing/2010/main">
                <a:solidFill>
                  <a:srgbClr val="FFFFFF"/>
                </a:solidFill>
              </a14:hiddenFill>
            </a:ext>
          </a:extLst>
        </p:spPr>
      </p:pic>
      <p:sp>
        <p:nvSpPr>
          <p:cNvPr id="9" name="Text Placeholder 8">
            <a:extLst>
              <a:ext uri="{FF2B5EF4-FFF2-40B4-BE49-F238E27FC236}">
                <a16:creationId xmlns:a16="http://schemas.microsoft.com/office/drawing/2014/main" id="{21722467-00D5-48C4-A0E3-DBA0E54CD48E}"/>
              </a:ext>
            </a:extLst>
          </p:cNvPr>
          <p:cNvSpPr>
            <a:spLocks noGrp="1"/>
          </p:cNvSpPr>
          <p:nvPr>
            <p:ph type="body" sz="quarter" idx="10" hasCustomPrompt="1"/>
          </p:nvPr>
        </p:nvSpPr>
        <p:spPr>
          <a:xfrm>
            <a:off x="2325399" y="2366908"/>
            <a:ext cx="7541202" cy="1211052"/>
          </a:xfrm>
          <a:prstGeom prst="rect">
            <a:avLst/>
          </a:prstGeom>
        </p:spPr>
        <p:txBody>
          <a:bodyPr/>
          <a:lstStyle>
            <a:lvl1pPr marL="0" indent="0" algn="ctr">
              <a:buNone/>
              <a:defRPr sz="4400" b="1">
                <a:solidFill>
                  <a:schemeClr val="bg1"/>
                </a:solidFill>
                <a:latin typeface="Franklin Gothic Medium" panose="020B0603020102020204" pitchFamily="34" charset="0"/>
              </a:defRPr>
            </a:lvl1pPr>
          </a:lstStyle>
          <a:p>
            <a:pPr lvl="0"/>
            <a:r>
              <a:rPr lang="en-US"/>
              <a:t>CLICK TO ADD PRESENTATION NAME OR THANK YOU</a:t>
            </a:r>
          </a:p>
        </p:txBody>
      </p:sp>
      <p:sp>
        <p:nvSpPr>
          <p:cNvPr id="10" name="Text Placeholder 10">
            <a:extLst>
              <a:ext uri="{FF2B5EF4-FFF2-40B4-BE49-F238E27FC236}">
                <a16:creationId xmlns:a16="http://schemas.microsoft.com/office/drawing/2014/main" id="{5F0FA26E-40B5-44FF-A084-1554D187A6EE}"/>
              </a:ext>
            </a:extLst>
          </p:cNvPr>
          <p:cNvSpPr>
            <a:spLocks noGrp="1"/>
          </p:cNvSpPr>
          <p:nvPr>
            <p:ph type="body" sz="quarter" idx="11" hasCustomPrompt="1"/>
          </p:nvPr>
        </p:nvSpPr>
        <p:spPr>
          <a:xfrm>
            <a:off x="3697287" y="3710336"/>
            <a:ext cx="4797425" cy="981075"/>
          </a:xfrm>
          <a:prstGeom prst="rect">
            <a:avLst/>
          </a:prstGeom>
        </p:spPr>
        <p:txBody>
          <a:bodyPr/>
          <a:lstStyle>
            <a:lvl1pPr marL="0" indent="0" algn="ctr">
              <a:buNone/>
              <a:defRPr sz="3000" b="1">
                <a:solidFill>
                  <a:schemeClr val="bg1"/>
                </a:solidFill>
                <a:latin typeface="Franklin Gothic Book" panose="020B0503020102020204" pitchFamily="34" charset="0"/>
              </a:defRPr>
            </a:lvl1pPr>
          </a:lstStyle>
          <a:p>
            <a:pPr lvl="0"/>
            <a:r>
              <a:rPr lang="en-US"/>
              <a:t>CLICK TO ADD</a:t>
            </a:r>
          </a:p>
        </p:txBody>
      </p:sp>
      <p:sp>
        <p:nvSpPr>
          <p:cNvPr id="11" name="Text Placeholder 12">
            <a:extLst>
              <a:ext uri="{FF2B5EF4-FFF2-40B4-BE49-F238E27FC236}">
                <a16:creationId xmlns:a16="http://schemas.microsoft.com/office/drawing/2014/main" id="{ADDB5EC3-5D37-4757-9A9B-5A9AF30AC57E}"/>
              </a:ext>
            </a:extLst>
          </p:cNvPr>
          <p:cNvSpPr>
            <a:spLocks noGrp="1"/>
          </p:cNvSpPr>
          <p:nvPr>
            <p:ph type="body" sz="quarter" idx="12" hasCustomPrompt="1"/>
          </p:nvPr>
        </p:nvSpPr>
        <p:spPr>
          <a:xfrm>
            <a:off x="3174205" y="4690759"/>
            <a:ext cx="5843587" cy="746846"/>
          </a:xfrm>
          <a:prstGeom prst="rect">
            <a:avLst/>
          </a:prstGeom>
        </p:spPr>
        <p:txBody>
          <a:bodyPr/>
          <a:lstStyle>
            <a:lvl1pPr marL="0" indent="0" algn="ctr">
              <a:buNone/>
              <a:defRPr sz="2400" b="1" i="0">
                <a:solidFill>
                  <a:schemeClr val="bg1"/>
                </a:solidFill>
                <a:latin typeface="Franklin Gothic Medium" panose="020B0603020102020204" pitchFamily="34" charset="0"/>
              </a:defRPr>
            </a:lvl1pPr>
          </a:lstStyle>
          <a:p>
            <a:pPr lvl="0"/>
            <a:r>
              <a:rPr lang="en-US"/>
              <a:t>Click to Add</a:t>
            </a:r>
          </a:p>
        </p:txBody>
      </p:sp>
    </p:spTree>
    <p:extLst>
      <p:ext uri="{BB962C8B-B14F-4D97-AF65-F5344CB8AC3E}">
        <p14:creationId xmlns:p14="http://schemas.microsoft.com/office/powerpoint/2010/main" val="410847032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Content Style A: Regular Text">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101E840A-BCBE-4B40-B158-B16879D32C9F}"/>
              </a:ext>
              <a:ext uri="{C183D7F6-B498-43B3-948B-1728B52AA6E4}">
                <adec:decorative xmlns:adec="http://schemas.microsoft.com/office/drawing/2017/decorative" val="1"/>
              </a:ext>
            </a:extLst>
          </p:cNvPr>
          <p:cNvSpPr/>
          <p:nvPr userDrawn="1"/>
        </p:nvSpPr>
        <p:spPr>
          <a:xfrm>
            <a:off x="0" y="5"/>
            <a:ext cx="12192000" cy="977549"/>
          </a:xfrm>
          <a:prstGeom prst="rect">
            <a:avLst/>
          </a:prstGeom>
          <a:solidFill>
            <a:srgbClr val="00599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5BB607E6-0B1F-BB4A-9794-46A0CA431F4F}"/>
              </a:ext>
              <a:ext uri="{C183D7F6-B498-43B3-948B-1728B52AA6E4}">
                <adec:decorative xmlns:adec="http://schemas.microsoft.com/office/drawing/2017/decorative" val="1"/>
              </a:ext>
            </a:extLst>
          </p:cNvPr>
          <p:cNvSpPr/>
          <p:nvPr userDrawn="1"/>
        </p:nvSpPr>
        <p:spPr>
          <a:xfrm>
            <a:off x="0" y="6510528"/>
            <a:ext cx="12192000" cy="347472"/>
          </a:xfrm>
          <a:prstGeom prst="rect">
            <a:avLst/>
          </a:prstGeom>
          <a:solidFill>
            <a:srgbClr val="032E5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3" name="Title 1">
            <a:extLst>
              <a:ext uri="{FF2B5EF4-FFF2-40B4-BE49-F238E27FC236}">
                <a16:creationId xmlns:a16="http://schemas.microsoft.com/office/drawing/2014/main" id="{A5F94BD1-E74E-4058-8122-844053A505F5}"/>
              </a:ext>
            </a:extLst>
          </p:cNvPr>
          <p:cNvSpPr>
            <a:spLocks noGrp="1"/>
          </p:cNvSpPr>
          <p:nvPr>
            <p:ph type="title" hasCustomPrompt="1"/>
          </p:nvPr>
        </p:nvSpPr>
        <p:spPr>
          <a:xfrm>
            <a:off x="592822" y="56524"/>
            <a:ext cx="10972800" cy="874654"/>
          </a:xfrm>
          <a:prstGeom prst="rect">
            <a:avLst/>
          </a:prstGeom>
        </p:spPr>
        <p:txBody>
          <a:bodyPr vert="horz" lIns="91440" tIns="45720" rIns="91440" bIns="45720" rtlCol="0" anchor="ctr">
            <a:normAutofit/>
          </a:bodyPr>
          <a:lstStyle>
            <a:lvl1pPr algn="l" defTabSz="914400" rtl="0" eaLnBrk="1" latinLnBrk="0" hangingPunct="1">
              <a:spcBef>
                <a:spcPct val="0"/>
              </a:spcBef>
              <a:buNone/>
              <a:defRPr sz="3600" b="1" i="0" kern="1200">
                <a:solidFill>
                  <a:schemeClr val="bg1"/>
                </a:solidFill>
                <a:latin typeface="Avenir Next LT Pro" panose="020B0504020202020204" pitchFamily="34" charset="0"/>
                <a:ea typeface="+mj-ea"/>
                <a:cs typeface="Arial" panose="020B0604020202020204" pitchFamily="34" charset="0"/>
              </a:defRPr>
            </a:lvl1pPr>
          </a:lstStyle>
          <a:p>
            <a:r>
              <a:rPr lang="en-US"/>
              <a:t>Add slide title</a:t>
            </a:r>
          </a:p>
        </p:txBody>
      </p:sp>
      <p:sp>
        <p:nvSpPr>
          <p:cNvPr id="8" name="Content Placeholder 2">
            <a:extLst>
              <a:ext uri="{FF2B5EF4-FFF2-40B4-BE49-F238E27FC236}">
                <a16:creationId xmlns:a16="http://schemas.microsoft.com/office/drawing/2014/main" id="{FABA3EC1-E8C0-4AA8-BEE7-D199FD603044}"/>
              </a:ext>
            </a:extLst>
          </p:cNvPr>
          <p:cNvSpPr>
            <a:spLocks noGrp="1"/>
          </p:cNvSpPr>
          <p:nvPr>
            <p:ph idx="1" hasCustomPrompt="1"/>
          </p:nvPr>
        </p:nvSpPr>
        <p:spPr>
          <a:xfrm>
            <a:off x="609600" y="1434514"/>
            <a:ext cx="10972800" cy="4679683"/>
          </a:xfrm>
          <a:prstGeom prst="rect">
            <a:avLst/>
          </a:prstGeom>
        </p:spPr>
        <p:txBody>
          <a:bodyPr vert="horz" lIns="91440" tIns="45720" rIns="91440" bIns="45720" rtlCol="0">
            <a:normAutofit/>
          </a:bodyPr>
          <a:lstStyle>
            <a:lvl1pPr marL="0" indent="0" algn="l" defTabSz="914400" rtl="0" eaLnBrk="1" latinLnBrk="0" hangingPunct="1">
              <a:lnSpc>
                <a:spcPct val="114000"/>
              </a:lnSpc>
              <a:spcBef>
                <a:spcPct val="20000"/>
              </a:spcBef>
              <a:buFont typeface="Arial" panose="020B0604020202020204" pitchFamily="34" charset="0"/>
              <a:buNone/>
              <a:defRPr sz="3200" kern="1200">
                <a:solidFill>
                  <a:srgbClr val="032E53"/>
                </a:solidFill>
                <a:latin typeface="Avenir Next LT Pro" panose="020B0504020202020204" pitchFamily="34" charset="0"/>
                <a:ea typeface="+mn-ea"/>
                <a:cs typeface="Arial" panose="020B0604020202020204" pitchFamily="34" charset="0"/>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Franklin Gothic Book" panose="020B0503020102020204" pitchFamily="34" charset="0"/>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Franklin Gothic Book" panose="020B0503020102020204" pitchFamily="34" charset="0"/>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Franklin Gothic Book" panose="020B0503020102020204" pitchFamily="34" charset="0"/>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Franklin Gothic Book" panose="020B0503020102020204" pitchFamily="34" charset="0"/>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en-US"/>
              <a:t>Add regular text.</a:t>
            </a:r>
          </a:p>
        </p:txBody>
      </p:sp>
      <p:sp>
        <p:nvSpPr>
          <p:cNvPr id="2" name="TextBox 1">
            <a:extLst>
              <a:ext uri="{FF2B5EF4-FFF2-40B4-BE49-F238E27FC236}">
                <a16:creationId xmlns:a16="http://schemas.microsoft.com/office/drawing/2014/main" id="{02685929-CD5C-4159-9F1A-33CD10D7166D}"/>
              </a:ext>
              <a:ext uri="{C183D7F6-B498-43B3-948B-1728B52AA6E4}">
                <adec:decorative xmlns:adec="http://schemas.microsoft.com/office/drawing/2017/decorative" val="1"/>
              </a:ext>
            </a:extLst>
          </p:cNvPr>
          <p:cNvSpPr txBox="1"/>
          <p:nvPr userDrawn="1"/>
        </p:nvSpPr>
        <p:spPr>
          <a:xfrm>
            <a:off x="451263" y="6545764"/>
            <a:ext cx="5035137" cy="276999"/>
          </a:xfrm>
          <a:prstGeom prst="rect">
            <a:avLst/>
          </a:prstGeom>
          <a:noFill/>
        </p:spPr>
        <p:txBody>
          <a:bodyPr wrap="square" rtlCol="0">
            <a:spAutoFit/>
          </a:bodyPr>
          <a:lstStyle/>
          <a:p>
            <a:r>
              <a:rPr lang="en-US" sz="1200">
                <a:solidFill>
                  <a:schemeClr val="bg1"/>
                </a:solidFill>
                <a:latin typeface="Avenir Next LT Pro" panose="020B0504020202020204" pitchFamily="34" charset="0"/>
                <a:cs typeface="Arial" panose="020B0604020202020204" pitchFamily="34" charset="0"/>
              </a:rPr>
              <a:t>Massachusetts Department of Public Health | mass.gov/</a:t>
            </a:r>
            <a:r>
              <a:rPr lang="en-US" sz="1200" err="1">
                <a:solidFill>
                  <a:schemeClr val="bg1"/>
                </a:solidFill>
                <a:latin typeface="Avenir Next LT Pro" panose="020B0504020202020204" pitchFamily="34" charset="0"/>
                <a:cs typeface="Arial" panose="020B0604020202020204" pitchFamily="34" charset="0"/>
              </a:rPr>
              <a:t>dph</a:t>
            </a:r>
            <a:endParaRPr lang="en-US" sz="1200">
              <a:solidFill>
                <a:schemeClr val="bg1"/>
              </a:solidFill>
              <a:latin typeface="Avenir Next LT Pro" panose="020B0504020202020204" pitchFamily="34" charset="0"/>
              <a:cs typeface="Arial" panose="020B0604020202020204" pitchFamily="34" charset="0"/>
            </a:endParaRPr>
          </a:p>
        </p:txBody>
      </p:sp>
      <p:sp>
        <p:nvSpPr>
          <p:cNvPr id="10" name="Slide Number Placeholder 5">
            <a:extLst>
              <a:ext uri="{FF2B5EF4-FFF2-40B4-BE49-F238E27FC236}">
                <a16:creationId xmlns:a16="http://schemas.microsoft.com/office/drawing/2014/main" id="{5AFA3409-650A-E04D-9C6C-C839AFCA4D9A}"/>
              </a:ext>
              <a:ext uri="{C183D7F6-B498-43B3-948B-1728B52AA6E4}">
                <adec:decorative xmlns:adec="http://schemas.microsoft.com/office/drawing/2017/decorative" val="1"/>
              </a:ext>
            </a:extLst>
          </p:cNvPr>
          <p:cNvSpPr>
            <a:spLocks noGrp="1"/>
          </p:cNvSpPr>
          <p:nvPr>
            <p:ph type="sldNum" sz="quarter" idx="4"/>
          </p:nvPr>
        </p:nvSpPr>
        <p:spPr>
          <a:xfrm>
            <a:off x="9034825" y="6492502"/>
            <a:ext cx="2736415" cy="365125"/>
          </a:xfrm>
          <a:prstGeom prst="rect">
            <a:avLst/>
          </a:prstGeom>
        </p:spPr>
        <p:txBody>
          <a:bodyPr vert="horz" lIns="91440" tIns="45720" rIns="91440" bIns="45720" rtlCol="0" anchor="ctr"/>
          <a:lstStyle>
            <a:lvl1pPr algn="r">
              <a:defRPr sz="1200">
                <a:solidFill>
                  <a:schemeClr val="bg1"/>
                </a:solidFill>
                <a:latin typeface="Avenir Next LT Pro" panose="020B0504020202020204" pitchFamily="34" charset="0"/>
                <a:cs typeface="Arial" panose="020B0604020202020204" pitchFamily="34" charset="0"/>
              </a:defRPr>
            </a:lvl1pPr>
          </a:lstStyle>
          <a:p>
            <a:fld id="{CA49D0EE-DE7F-324B-A84C-F36708423CDB}" type="slidenum">
              <a:rPr lang="en-US" smtClean="0"/>
              <a:pPr/>
              <a:t>‹#›</a:t>
            </a:fld>
            <a:endParaRPr lang="en-US"/>
          </a:p>
        </p:txBody>
      </p:sp>
    </p:spTree>
    <p:extLst>
      <p:ext uri="{BB962C8B-B14F-4D97-AF65-F5344CB8AC3E}">
        <p14:creationId xmlns:p14="http://schemas.microsoft.com/office/powerpoint/2010/main" val="1087248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Content Style B: Bullets">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101E840A-BCBE-4B40-B158-B16879D32C9F}"/>
              </a:ext>
              <a:ext uri="{C183D7F6-B498-43B3-948B-1728B52AA6E4}">
                <adec:decorative xmlns:adec="http://schemas.microsoft.com/office/drawing/2017/decorative" val="1"/>
              </a:ext>
            </a:extLst>
          </p:cNvPr>
          <p:cNvSpPr/>
          <p:nvPr userDrawn="1"/>
        </p:nvSpPr>
        <p:spPr>
          <a:xfrm>
            <a:off x="0" y="5"/>
            <a:ext cx="12192000" cy="977549"/>
          </a:xfrm>
          <a:prstGeom prst="rect">
            <a:avLst/>
          </a:prstGeom>
          <a:solidFill>
            <a:srgbClr val="00599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5BB607E6-0B1F-BB4A-9794-46A0CA431F4F}"/>
              </a:ext>
              <a:ext uri="{C183D7F6-B498-43B3-948B-1728B52AA6E4}">
                <adec:decorative xmlns:adec="http://schemas.microsoft.com/office/drawing/2017/decorative" val="1"/>
              </a:ext>
            </a:extLst>
          </p:cNvPr>
          <p:cNvSpPr/>
          <p:nvPr userDrawn="1"/>
        </p:nvSpPr>
        <p:spPr>
          <a:xfrm>
            <a:off x="0" y="6510528"/>
            <a:ext cx="12192000" cy="347472"/>
          </a:xfrm>
          <a:prstGeom prst="rect">
            <a:avLst/>
          </a:prstGeom>
          <a:solidFill>
            <a:srgbClr val="032E5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3" name="Title 1">
            <a:extLst>
              <a:ext uri="{FF2B5EF4-FFF2-40B4-BE49-F238E27FC236}">
                <a16:creationId xmlns:a16="http://schemas.microsoft.com/office/drawing/2014/main" id="{494959E2-EEB2-23E3-14AB-DE9E290B62F3}"/>
              </a:ext>
            </a:extLst>
          </p:cNvPr>
          <p:cNvSpPr>
            <a:spLocks noGrp="1"/>
          </p:cNvSpPr>
          <p:nvPr>
            <p:ph type="title" hasCustomPrompt="1"/>
          </p:nvPr>
        </p:nvSpPr>
        <p:spPr>
          <a:xfrm>
            <a:off x="592822" y="56524"/>
            <a:ext cx="10972800" cy="874654"/>
          </a:xfrm>
          <a:prstGeom prst="rect">
            <a:avLst/>
          </a:prstGeom>
        </p:spPr>
        <p:txBody>
          <a:bodyPr vert="horz" lIns="91440" tIns="45720" rIns="91440" bIns="45720" rtlCol="0" anchor="ctr">
            <a:normAutofit/>
          </a:bodyPr>
          <a:lstStyle>
            <a:lvl1pPr algn="l" defTabSz="914400" rtl="0" eaLnBrk="1" latinLnBrk="0" hangingPunct="1">
              <a:spcBef>
                <a:spcPct val="0"/>
              </a:spcBef>
              <a:buNone/>
              <a:defRPr sz="3600" b="1" i="0" kern="1200">
                <a:solidFill>
                  <a:schemeClr val="bg1"/>
                </a:solidFill>
                <a:latin typeface="Avenir Next LT Pro" panose="020B0504020202020204" pitchFamily="34" charset="0"/>
                <a:ea typeface="+mj-ea"/>
                <a:cs typeface="Arial" panose="020B0604020202020204" pitchFamily="34" charset="0"/>
              </a:defRPr>
            </a:lvl1pPr>
          </a:lstStyle>
          <a:p>
            <a:r>
              <a:rPr lang="en-US"/>
              <a:t>Add slide title</a:t>
            </a:r>
          </a:p>
        </p:txBody>
      </p:sp>
      <p:sp>
        <p:nvSpPr>
          <p:cNvPr id="8" name="Content Placeholder 2">
            <a:extLst>
              <a:ext uri="{FF2B5EF4-FFF2-40B4-BE49-F238E27FC236}">
                <a16:creationId xmlns:a16="http://schemas.microsoft.com/office/drawing/2014/main" id="{FABA3EC1-E8C0-4AA8-BEE7-D199FD603044}"/>
              </a:ext>
            </a:extLst>
          </p:cNvPr>
          <p:cNvSpPr>
            <a:spLocks noGrp="1"/>
          </p:cNvSpPr>
          <p:nvPr>
            <p:ph idx="1" hasCustomPrompt="1"/>
          </p:nvPr>
        </p:nvSpPr>
        <p:spPr>
          <a:xfrm>
            <a:off x="609600" y="1438462"/>
            <a:ext cx="10972800" cy="4703031"/>
          </a:xfrm>
          <a:prstGeom prst="rect">
            <a:avLst/>
          </a:prstGeom>
        </p:spPr>
        <p:txBody>
          <a:bodyPr vert="horz" lIns="91440" tIns="45720" rIns="91440" bIns="45720" rtlCol="0">
            <a:normAutofit/>
          </a:bodyPr>
          <a:lstStyle>
            <a:lvl1pPr marL="342900" indent="-342900" algn="l" defTabSz="914400" rtl="0" eaLnBrk="1" latinLnBrk="0" hangingPunct="1">
              <a:lnSpc>
                <a:spcPct val="114000"/>
              </a:lnSpc>
              <a:spcBef>
                <a:spcPct val="20000"/>
              </a:spcBef>
              <a:buFont typeface="Arial" panose="020B0604020202020204" pitchFamily="34" charset="0"/>
              <a:buChar char="•"/>
              <a:defRPr sz="3200" kern="1200">
                <a:solidFill>
                  <a:srgbClr val="032E53"/>
                </a:solidFill>
                <a:latin typeface="Avenir Next LT Pro" panose="020B0504020202020204" pitchFamily="34" charset="0"/>
                <a:ea typeface="+mn-ea"/>
                <a:cs typeface="Arial" panose="020B0604020202020204" pitchFamily="34" charset="0"/>
              </a:defRPr>
            </a:lvl1pPr>
            <a:lvl2pPr marL="742950" indent="-285750" algn="l" defTabSz="914400" rtl="0" eaLnBrk="1" latinLnBrk="0" hangingPunct="1">
              <a:lnSpc>
                <a:spcPct val="114000"/>
              </a:lnSpc>
              <a:spcBef>
                <a:spcPct val="20000"/>
              </a:spcBef>
              <a:buFont typeface="Arial" panose="020B0604020202020204" pitchFamily="34" charset="0"/>
              <a:buChar char="•"/>
              <a:defRPr sz="2800" kern="1200">
                <a:solidFill>
                  <a:srgbClr val="032E53"/>
                </a:solidFill>
                <a:latin typeface="Avenir Next LT Pro" panose="020B0504020202020204" pitchFamily="34" charset="0"/>
                <a:ea typeface="+mn-ea"/>
                <a:cs typeface="Arial" panose="020B0604020202020204" pitchFamily="34" charset="0"/>
              </a:defRPr>
            </a:lvl2pPr>
            <a:lvl3pPr marL="1143000" indent="-228600" algn="l" defTabSz="914400" rtl="0" eaLnBrk="1" latinLnBrk="0" hangingPunct="1">
              <a:lnSpc>
                <a:spcPct val="114000"/>
              </a:lnSpc>
              <a:spcBef>
                <a:spcPct val="20000"/>
              </a:spcBef>
              <a:buFont typeface="Arial" panose="020B0604020202020204" pitchFamily="34" charset="0"/>
              <a:buChar char="•"/>
              <a:defRPr sz="2400" kern="1200">
                <a:solidFill>
                  <a:srgbClr val="032E53"/>
                </a:solidFill>
                <a:latin typeface="Avenir Next LT Pro" panose="020B0504020202020204" pitchFamily="34" charset="0"/>
                <a:ea typeface="+mn-ea"/>
                <a:cs typeface="Arial" panose="020B0604020202020204" pitchFamily="34" charset="0"/>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Franklin Gothic Book" panose="020B0503020102020204" pitchFamily="34" charset="0"/>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Franklin Gothic Book" panose="020B0503020102020204" pitchFamily="34" charset="0"/>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en-US"/>
              <a:t>Edit level one bullet text (add periods if more than one full sentence; no periods needed otherwise)</a:t>
            </a:r>
          </a:p>
          <a:p>
            <a:pPr lvl="1"/>
            <a:r>
              <a:rPr lang="en-US"/>
              <a:t>Second level bullet text</a:t>
            </a:r>
          </a:p>
          <a:p>
            <a:pPr lvl="2"/>
            <a:r>
              <a:rPr lang="en-US"/>
              <a:t>Third level bullet text</a:t>
            </a:r>
          </a:p>
        </p:txBody>
      </p:sp>
      <p:sp>
        <p:nvSpPr>
          <p:cNvPr id="2" name="TextBox 1">
            <a:extLst>
              <a:ext uri="{FF2B5EF4-FFF2-40B4-BE49-F238E27FC236}">
                <a16:creationId xmlns:a16="http://schemas.microsoft.com/office/drawing/2014/main" id="{02685929-CD5C-4159-9F1A-33CD10D7166D}"/>
              </a:ext>
              <a:ext uri="{C183D7F6-B498-43B3-948B-1728B52AA6E4}">
                <adec:decorative xmlns:adec="http://schemas.microsoft.com/office/drawing/2017/decorative" val="1"/>
              </a:ext>
            </a:extLst>
          </p:cNvPr>
          <p:cNvSpPr txBox="1"/>
          <p:nvPr userDrawn="1"/>
        </p:nvSpPr>
        <p:spPr>
          <a:xfrm>
            <a:off x="451263" y="6545764"/>
            <a:ext cx="5035137" cy="276999"/>
          </a:xfrm>
          <a:prstGeom prst="rect">
            <a:avLst/>
          </a:prstGeom>
          <a:noFill/>
        </p:spPr>
        <p:txBody>
          <a:bodyPr wrap="square" rtlCol="0">
            <a:spAutoFit/>
          </a:bodyPr>
          <a:lstStyle/>
          <a:p>
            <a:r>
              <a:rPr lang="en-US" sz="1200">
                <a:solidFill>
                  <a:schemeClr val="bg1"/>
                </a:solidFill>
                <a:latin typeface="Avenir Next LT Pro" panose="020B0504020202020204" pitchFamily="34" charset="0"/>
                <a:cs typeface="Arial" panose="020B0604020202020204" pitchFamily="34" charset="0"/>
              </a:rPr>
              <a:t>Massachusetts Department of Public Health | mass.gov/</a:t>
            </a:r>
            <a:r>
              <a:rPr lang="en-US" sz="1200" err="1">
                <a:solidFill>
                  <a:schemeClr val="bg1"/>
                </a:solidFill>
                <a:latin typeface="Avenir Next LT Pro" panose="020B0504020202020204" pitchFamily="34" charset="0"/>
                <a:cs typeface="Arial" panose="020B0604020202020204" pitchFamily="34" charset="0"/>
              </a:rPr>
              <a:t>dph</a:t>
            </a:r>
            <a:endParaRPr lang="en-US" sz="1200">
              <a:solidFill>
                <a:schemeClr val="bg1"/>
              </a:solidFill>
              <a:latin typeface="Avenir Next LT Pro" panose="020B0504020202020204" pitchFamily="34" charset="0"/>
              <a:cs typeface="Arial" panose="020B0604020202020204" pitchFamily="34" charset="0"/>
            </a:endParaRPr>
          </a:p>
        </p:txBody>
      </p:sp>
      <p:sp>
        <p:nvSpPr>
          <p:cNvPr id="11" name="Slide Number Placeholder 5">
            <a:extLst>
              <a:ext uri="{FF2B5EF4-FFF2-40B4-BE49-F238E27FC236}">
                <a16:creationId xmlns:a16="http://schemas.microsoft.com/office/drawing/2014/main" id="{663A3D56-7B2F-49EE-B824-21DADD1106DB}"/>
              </a:ext>
              <a:ext uri="{C183D7F6-B498-43B3-948B-1728B52AA6E4}">
                <adec:decorative xmlns:adec="http://schemas.microsoft.com/office/drawing/2017/decorative" val="1"/>
              </a:ext>
            </a:extLst>
          </p:cNvPr>
          <p:cNvSpPr>
            <a:spLocks noGrp="1"/>
          </p:cNvSpPr>
          <p:nvPr>
            <p:ph type="sldNum" sz="quarter" idx="4"/>
          </p:nvPr>
        </p:nvSpPr>
        <p:spPr>
          <a:xfrm>
            <a:off x="9034825" y="6492502"/>
            <a:ext cx="2736415" cy="365125"/>
          </a:xfrm>
          <a:prstGeom prst="rect">
            <a:avLst/>
          </a:prstGeom>
        </p:spPr>
        <p:txBody>
          <a:bodyPr vert="horz" lIns="91440" tIns="45720" rIns="91440" bIns="45720" rtlCol="0" anchor="ctr"/>
          <a:lstStyle>
            <a:lvl1pPr algn="r">
              <a:defRPr sz="1200">
                <a:solidFill>
                  <a:schemeClr val="bg1"/>
                </a:solidFill>
                <a:latin typeface="Avenir Next LT Pro" panose="020B0504020202020204" pitchFamily="34" charset="0"/>
                <a:cs typeface="Arial" panose="020B0604020202020204" pitchFamily="34" charset="0"/>
              </a:defRPr>
            </a:lvl1pPr>
          </a:lstStyle>
          <a:p>
            <a:fld id="{CA49D0EE-DE7F-324B-A84C-F36708423CDB}" type="slidenum">
              <a:rPr lang="en-US" smtClean="0"/>
              <a:pPr/>
              <a:t>‹#›</a:t>
            </a:fld>
            <a:endParaRPr lang="en-US"/>
          </a:p>
        </p:txBody>
      </p:sp>
    </p:spTree>
    <p:extLst>
      <p:ext uri="{BB962C8B-B14F-4D97-AF65-F5344CB8AC3E}">
        <p14:creationId xmlns:p14="http://schemas.microsoft.com/office/powerpoint/2010/main" val="210572408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ontent Style C: Columns with Bullets">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599027F3-96A1-F54F-89E8-F47E6B10DE1B}"/>
              </a:ext>
              <a:ext uri="{C183D7F6-B498-43B3-948B-1728B52AA6E4}">
                <adec:decorative xmlns:adec="http://schemas.microsoft.com/office/drawing/2017/decorative" val="1"/>
              </a:ext>
            </a:extLst>
          </p:cNvPr>
          <p:cNvSpPr/>
          <p:nvPr userDrawn="1"/>
        </p:nvSpPr>
        <p:spPr>
          <a:xfrm>
            <a:off x="0" y="5"/>
            <a:ext cx="12192000" cy="977549"/>
          </a:xfrm>
          <a:prstGeom prst="rect">
            <a:avLst/>
          </a:prstGeom>
          <a:solidFill>
            <a:srgbClr val="00599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97CFBF09-BBCF-454C-91A3-1D89A60FA302}"/>
              </a:ext>
              <a:ext uri="{C183D7F6-B498-43B3-948B-1728B52AA6E4}">
                <adec:decorative xmlns:adec="http://schemas.microsoft.com/office/drawing/2017/decorative" val="1"/>
              </a:ext>
            </a:extLst>
          </p:cNvPr>
          <p:cNvSpPr/>
          <p:nvPr userDrawn="1"/>
        </p:nvSpPr>
        <p:spPr>
          <a:xfrm>
            <a:off x="0" y="6510528"/>
            <a:ext cx="12192000" cy="347472"/>
          </a:xfrm>
          <a:prstGeom prst="rect">
            <a:avLst/>
          </a:prstGeom>
          <a:solidFill>
            <a:srgbClr val="032E5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6" name="Title 1">
            <a:extLst>
              <a:ext uri="{FF2B5EF4-FFF2-40B4-BE49-F238E27FC236}">
                <a16:creationId xmlns:a16="http://schemas.microsoft.com/office/drawing/2014/main" id="{8F696F47-27EC-4DEC-B31C-E3E63F7FBE43}"/>
              </a:ext>
            </a:extLst>
          </p:cNvPr>
          <p:cNvSpPr>
            <a:spLocks noGrp="1"/>
          </p:cNvSpPr>
          <p:nvPr>
            <p:ph type="title" hasCustomPrompt="1"/>
          </p:nvPr>
        </p:nvSpPr>
        <p:spPr>
          <a:xfrm>
            <a:off x="592822" y="56524"/>
            <a:ext cx="10972800" cy="874654"/>
          </a:xfrm>
          <a:prstGeom prst="rect">
            <a:avLst/>
          </a:prstGeom>
        </p:spPr>
        <p:txBody>
          <a:bodyPr vert="horz" lIns="91440" tIns="45720" rIns="91440" bIns="45720" rtlCol="0" anchor="ctr">
            <a:normAutofit/>
          </a:bodyPr>
          <a:lstStyle>
            <a:lvl1pPr algn="l" defTabSz="914400" rtl="0" eaLnBrk="1" latinLnBrk="0" hangingPunct="1">
              <a:spcBef>
                <a:spcPct val="0"/>
              </a:spcBef>
              <a:buNone/>
              <a:defRPr sz="3600" b="1" i="0" kern="1200">
                <a:solidFill>
                  <a:schemeClr val="bg1"/>
                </a:solidFill>
                <a:latin typeface="Avenir Next LT Pro" panose="020B0504020202020204" pitchFamily="34" charset="0"/>
                <a:ea typeface="+mj-ea"/>
                <a:cs typeface="Arial" panose="020B0604020202020204" pitchFamily="34" charset="0"/>
              </a:defRPr>
            </a:lvl1pPr>
          </a:lstStyle>
          <a:p>
            <a:r>
              <a:rPr lang="en-US"/>
              <a:t>Add slide title</a:t>
            </a:r>
          </a:p>
        </p:txBody>
      </p:sp>
      <p:sp>
        <p:nvSpPr>
          <p:cNvPr id="3" name="Text Placeholder 2">
            <a:extLst>
              <a:ext uri="{FF2B5EF4-FFF2-40B4-BE49-F238E27FC236}">
                <a16:creationId xmlns:a16="http://schemas.microsoft.com/office/drawing/2014/main" id="{E61A8284-67CC-404B-90F5-554DCBF9132D}"/>
              </a:ext>
            </a:extLst>
          </p:cNvPr>
          <p:cNvSpPr>
            <a:spLocks noGrp="1"/>
          </p:cNvSpPr>
          <p:nvPr>
            <p:ph type="body" idx="1" hasCustomPrompt="1"/>
          </p:nvPr>
        </p:nvSpPr>
        <p:spPr>
          <a:xfrm>
            <a:off x="861055" y="1097280"/>
            <a:ext cx="5157787" cy="823912"/>
          </a:xfrm>
          <a:prstGeom prst="rect">
            <a:avLst/>
          </a:prstGeom>
        </p:spPr>
        <p:txBody>
          <a:bodyPr anchor="b"/>
          <a:lstStyle>
            <a:lvl1pPr marL="0" indent="0">
              <a:lnSpc>
                <a:spcPct val="114000"/>
              </a:lnSpc>
              <a:buNone/>
              <a:defRPr sz="3200" b="1">
                <a:solidFill>
                  <a:srgbClr val="032E53"/>
                </a:solidFill>
                <a:latin typeface="Avenir Next LT Pro" panose="020B0504020202020204" pitchFamily="34" charset="0"/>
                <a:cs typeface="Arial" panose="020B0604020202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header text </a:t>
            </a:r>
          </a:p>
        </p:txBody>
      </p:sp>
      <p:sp>
        <p:nvSpPr>
          <p:cNvPr id="4" name="Content Placeholder 3">
            <a:extLst>
              <a:ext uri="{FF2B5EF4-FFF2-40B4-BE49-F238E27FC236}">
                <a16:creationId xmlns:a16="http://schemas.microsoft.com/office/drawing/2014/main" id="{5A90A712-FBB8-5B49-9A19-7524CF76EC3A}"/>
              </a:ext>
            </a:extLst>
          </p:cNvPr>
          <p:cNvSpPr>
            <a:spLocks noGrp="1"/>
          </p:cNvSpPr>
          <p:nvPr>
            <p:ph sz="half" idx="2" hasCustomPrompt="1"/>
          </p:nvPr>
        </p:nvSpPr>
        <p:spPr>
          <a:xfrm>
            <a:off x="862011" y="1920238"/>
            <a:ext cx="5157787" cy="4297680"/>
          </a:xfrm>
          <a:prstGeom prst="rect">
            <a:avLst/>
          </a:prstGeom>
        </p:spPr>
        <p:txBody>
          <a:bodyPr/>
          <a:lstStyle>
            <a:lvl1pPr>
              <a:lnSpc>
                <a:spcPct val="114000"/>
              </a:lnSpc>
              <a:defRPr sz="2800">
                <a:solidFill>
                  <a:srgbClr val="032E53"/>
                </a:solidFill>
                <a:latin typeface="Avenir Next LT Pro" panose="020B0504020202020204" pitchFamily="34" charset="0"/>
                <a:cs typeface="Arial" panose="020B0604020202020204" pitchFamily="34" charset="0"/>
              </a:defRPr>
            </a:lvl1pPr>
            <a:lvl2pPr>
              <a:lnSpc>
                <a:spcPct val="114000"/>
              </a:lnSpc>
              <a:defRPr sz="2400">
                <a:solidFill>
                  <a:srgbClr val="032E53"/>
                </a:solidFill>
                <a:latin typeface="Avenir Next LT Pro" panose="020B0504020202020204" pitchFamily="34" charset="0"/>
                <a:cs typeface="Arial" panose="020B0604020202020204" pitchFamily="34" charset="0"/>
              </a:defRPr>
            </a:lvl2pPr>
            <a:lvl3pPr marL="914400" indent="0">
              <a:lnSpc>
                <a:spcPct val="114000"/>
              </a:lnSpc>
              <a:buNone/>
              <a:defRPr>
                <a:solidFill>
                  <a:srgbClr val="032E53"/>
                </a:solidFill>
                <a:latin typeface="Avenir Next LT Pro" panose="020B0504020202020204" pitchFamily="34" charset="0"/>
                <a:cs typeface="Arial" panose="020B0604020202020204" pitchFamily="34" charset="0"/>
              </a:defRPr>
            </a:lvl3pPr>
            <a:lvl4pPr>
              <a:defRPr>
                <a:latin typeface="Franklin Gothic Book" panose="020B0503020102020204" pitchFamily="34" charset="0"/>
              </a:defRPr>
            </a:lvl4pPr>
            <a:lvl5pPr marL="1828800" indent="0">
              <a:buNone/>
              <a:defRPr/>
            </a:lvl5pPr>
          </a:lstStyle>
          <a:p>
            <a:pPr lvl="0"/>
            <a:r>
              <a:rPr lang="en-US"/>
              <a:t>Edit bullet level one text</a:t>
            </a:r>
          </a:p>
          <a:p>
            <a:pPr lvl="1"/>
            <a:r>
              <a:rPr lang="en-US"/>
              <a:t>Edit bullet level two text</a:t>
            </a:r>
          </a:p>
          <a:p>
            <a:pPr lvl="2"/>
            <a:endParaRPr lang="en-US"/>
          </a:p>
        </p:txBody>
      </p:sp>
      <p:sp>
        <p:nvSpPr>
          <p:cNvPr id="5" name="Text Placeholder 4">
            <a:extLst>
              <a:ext uri="{FF2B5EF4-FFF2-40B4-BE49-F238E27FC236}">
                <a16:creationId xmlns:a16="http://schemas.microsoft.com/office/drawing/2014/main" id="{55855752-6A74-934C-B334-F2DD6B79DA48}"/>
              </a:ext>
            </a:extLst>
          </p:cNvPr>
          <p:cNvSpPr>
            <a:spLocks noGrp="1"/>
          </p:cNvSpPr>
          <p:nvPr>
            <p:ph type="body" sz="quarter" idx="3" hasCustomPrompt="1"/>
          </p:nvPr>
        </p:nvSpPr>
        <p:spPr>
          <a:xfrm>
            <a:off x="6172203" y="1097280"/>
            <a:ext cx="5183188" cy="823912"/>
          </a:xfrm>
          <a:prstGeom prst="rect">
            <a:avLst/>
          </a:prstGeom>
        </p:spPr>
        <p:txBody>
          <a:bodyPr anchor="b"/>
          <a:lstStyle>
            <a:lvl1pPr marL="0" indent="0">
              <a:lnSpc>
                <a:spcPct val="114000"/>
              </a:lnSpc>
              <a:buNone/>
              <a:defRPr sz="3200" b="1">
                <a:solidFill>
                  <a:srgbClr val="032E53"/>
                </a:solidFill>
                <a:latin typeface="Avenir Next LT Pro" panose="020B0504020202020204" pitchFamily="34" charset="0"/>
                <a:cs typeface="Arial" panose="020B0604020202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header text</a:t>
            </a:r>
          </a:p>
        </p:txBody>
      </p:sp>
      <p:sp>
        <p:nvSpPr>
          <p:cNvPr id="6" name="Content Placeholder 5">
            <a:extLst>
              <a:ext uri="{FF2B5EF4-FFF2-40B4-BE49-F238E27FC236}">
                <a16:creationId xmlns:a16="http://schemas.microsoft.com/office/drawing/2014/main" id="{E51ED7E2-1F15-7C46-9001-20B2F8A00C5A}"/>
              </a:ext>
            </a:extLst>
          </p:cNvPr>
          <p:cNvSpPr>
            <a:spLocks noGrp="1"/>
          </p:cNvSpPr>
          <p:nvPr>
            <p:ph sz="quarter" idx="4" hasCustomPrompt="1"/>
          </p:nvPr>
        </p:nvSpPr>
        <p:spPr>
          <a:xfrm>
            <a:off x="6172203" y="1920238"/>
            <a:ext cx="5183188" cy="4297680"/>
          </a:xfrm>
          <a:prstGeom prst="rect">
            <a:avLst/>
          </a:prstGeom>
        </p:spPr>
        <p:txBody>
          <a:bodyPr/>
          <a:lstStyle>
            <a:lvl1pPr>
              <a:lnSpc>
                <a:spcPct val="114000"/>
              </a:lnSpc>
              <a:defRPr sz="2800">
                <a:solidFill>
                  <a:srgbClr val="032E53"/>
                </a:solidFill>
                <a:latin typeface="Avenir Next LT Pro" panose="020B0504020202020204" pitchFamily="34" charset="0"/>
                <a:cs typeface="Arial" panose="020B0604020202020204" pitchFamily="34" charset="0"/>
              </a:defRPr>
            </a:lvl1pPr>
            <a:lvl2pPr>
              <a:lnSpc>
                <a:spcPct val="114000"/>
              </a:lnSpc>
              <a:defRPr sz="2400">
                <a:solidFill>
                  <a:srgbClr val="032E53"/>
                </a:solidFill>
                <a:latin typeface="Avenir Next LT Pro" panose="020B0504020202020204" pitchFamily="34" charset="0"/>
                <a:cs typeface="Arial" panose="020B0604020202020204" pitchFamily="34" charset="0"/>
              </a:defRPr>
            </a:lvl2pPr>
            <a:lvl3pPr>
              <a:defRPr>
                <a:solidFill>
                  <a:srgbClr val="032E53"/>
                </a:solidFill>
                <a:latin typeface="Avenir Next LT Pro" panose="020B0504020202020204" pitchFamily="34" charset="0"/>
                <a:cs typeface="Arial" panose="020B0604020202020204" pitchFamily="34" charset="0"/>
              </a:defRPr>
            </a:lvl3pPr>
            <a:lvl4pPr>
              <a:defRPr>
                <a:latin typeface="Franklin Gothic Book" panose="020B0503020102020204" pitchFamily="34" charset="0"/>
              </a:defRPr>
            </a:lvl4pPr>
          </a:lstStyle>
          <a:p>
            <a:pPr lvl="0"/>
            <a:r>
              <a:rPr lang="en-US"/>
              <a:t>Edit bullet level one text</a:t>
            </a:r>
          </a:p>
          <a:p>
            <a:pPr lvl="1"/>
            <a:r>
              <a:rPr lang="en-US"/>
              <a:t>Edit bullet level two text</a:t>
            </a:r>
          </a:p>
          <a:p>
            <a:pPr lvl="2"/>
            <a:endParaRPr lang="en-US"/>
          </a:p>
        </p:txBody>
      </p:sp>
      <p:sp>
        <p:nvSpPr>
          <p:cNvPr id="13" name="TextBox 12">
            <a:extLst>
              <a:ext uri="{FF2B5EF4-FFF2-40B4-BE49-F238E27FC236}">
                <a16:creationId xmlns:a16="http://schemas.microsoft.com/office/drawing/2014/main" id="{03F1034B-732A-43E2-993F-868DF0D2772D}"/>
              </a:ext>
              <a:ext uri="{C183D7F6-B498-43B3-948B-1728B52AA6E4}">
                <adec:decorative xmlns:adec="http://schemas.microsoft.com/office/drawing/2017/decorative" val="1"/>
              </a:ext>
            </a:extLst>
          </p:cNvPr>
          <p:cNvSpPr txBox="1"/>
          <p:nvPr userDrawn="1"/>
        </p:nvSpPr>
        <p:spPr>
          <a:xfrm>
            <a:off x="451263" y="6545764"/>
            <a:ext cx="5035137" cy="276999"/>
          </a:xfrm>
          <a:prstGeom prst="rect">
            <a:avLst/>
          </a:prstGeom>
          <a:noFill/>
        </p:spPr>
        <p:txBody>
          <a:bodyPr wrap="square" rtlCol="0">
            <a:spAutoFit/>
          </a:bodyPr>
          <a:lstStyle/>
          <a:p>
            <a:r>
              <a:rPr lang="en-US" sz="1200">
                <a:solidFill>
                  <a:schemeClr val="bg1"/>
                </a:solidFill>
                <a:latin typeface="Avenir Next LT Pro" panose="020B0504020202020204" pitchFamily="34" charset="0"/>
                <a:cs typeface="Arial" panose="020B0604020202020204" pitchFamily="34" charset="0"/>
              </a:rPr>
              <a:t>Massachusetts Department of Public Health | mass.gov/</a:t>
            </a:r>
            <a:r>
              <a:rPr lang="en-US" sz="1200" err="1">
                <a:solidFill>
                  <a:schemeClr val="bg1"/>
                </a:solidFill>
                <a:latin typeface="Avenir Next LT Pro" panose="020B0504020202020204" pitchFamily="34" charset="0"/>
                <a:cs typeface="Arial" panose="020B0604020202020204" pitchFamily="34" charset="0"/>
              </a:rPr>
              <a:t>dph</a:t>
            </a:r>
            <a:endParaRPr lang="en-US" sz="1200">
              <a:solidFill>
                <a:schemeClr val="bg1"/>
              </a:solidFill>
              <a:latin typeface="Avenir Next LT Pro" panose="020B0504020202020204" pitchFamily="34" charset="0"/>
              <a:cs typeface="Arial" panose="020B0604020202020204" pitchFamily="34" charset="0"/>
            </a:endParaRPr>
          </a:p>
        </p:txBody>
      </p:sp>
      <p:sp>
        <p:nvSpPr>
          <p:cNvPr id="14" name="Slide Number Placeholder 5">
            <a:extLst>
              <a:ext uri="{FF2B5EF4-FFF2-40B4-BE49-F238E27FC236}">
                <a16:creationId xmlns:a16="http://schemas.microsoft.com/office/drawing/2014/main" id="{BE009795-B8D9-482E-96A1-D1025E613A3F}"/>
              </a:ext>
              <a:ext uri="{C183D7F6-B498-43B3-948B-1728B52AA6E4}">
                <adec:decorative xmlns:adec="http://schemas.microsoft.com/office/drawing/2017/decorative" val="1"/>
              </a:ext>
            </a:extLst>
          </p:cNvPr>
          <p:cNvSpPr>
            <a:spLocks noGrp="1"/>
          </p:cNvSpPr>
          <p:nvPr>
            <p:ph type="sldNum" sz="quarter" idx="10"/>
          </p:nvPr>
        </p:nvSpPr>
        <p:spPr>
          <a:xfrm>
            <a:off x="9034825" y="6492502"/>
            <a:ext cx="2736415" cy="365125"/>
          </a:xfrm>
          <a:prstGeom prst="rect">
            <a:avLst/>
          </a:prstGeom>
        </p:spPr>
        <p:txBody>
          <a:bodyPr vert="horz" lIns="91440" tIns="45720" rIns="91440" bIns="45720" rtlCol="0" anchor="ctr"/>
          <a:lstStyle>
            <a:lvl1pPr algn="r">
              <a:defRPr sz="1200">
                <a:solidFill>
                  <a:schemeClr val="bg1"/>
                </a:solidFill>
                <a:latin typeface="Avenir Next LT Pro" panose="020B0504020202020204" pitchFamily="34" charset="0"/>
                <a:cs typeface="Arial" panose="020B0604020202020204" pitchFamily="34" charset="0"/>
              </a:defRPr>
            </a:lvl1pPr>
          </a:lstStyle>
          <a:p>
            <a:fld id="{CA49D0EE-DE7F-324B-A84C-F36708423CDB}" type="slidenum">
              <a:rPr lang="en-US" smtClean="0"/>
              <a:pPr/>
              <a:t>‹#›</a:t>
            </a:fld>
            <a:endParaRPr lang="en-US"/>
          </a:p>
        </p:txBody>
      </p:sp>
    </p:spTree>
    <p:extLst>
      <p:ext uri="{BB962C8B-B14F-4D97-AF65-F5344CB8AC3E}">
        <p14:creationId xmlns:p14="http://schemas.microsoft.com/office/powerpoint/2010/main" val="81792488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Just Footer">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5BB607E6-0B1F-BB4A-9794-46A0CA431F4F}"/>
              </a:ext>
              <a:ext uri="{C183D7F6-B498-43B3-948B-1728B52AA6E4}">
                <adec:decorative xmlns:adec="http://schemas.microsoft.com/office/drawing/2017/decorative" val="1"/>
              </a:ext>
            </a:extLst>
          </p:cNvPr>
          <p:cNvSpPr/>
          <p:nvPr userDrawn="1"/>
        </p:nvSpPr>
        <p:spPr>
          <a:xfrm>
            <a:off x="0" y="6510528"/>
            <a:ext cx="12192000" cy="347472"/>
          </a:xfrm>
          <a:prstGeom prst="rect">
            <a:avLst/>
          </a:prstGeom>
          <a:solidFill>
            <a:srgbClr val="032E5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Avenir Next LT Pro" panose="020B0504020202020204" pitchFamily="34" charset="0"/>
            </a:endParaRPr>
          </a:p>
        </p:txBody>
      </p:sp>
      <p:sp>
        <p:nvSpPr>
          <p:cNvPr id="11" name="TextBox 10">
            <a:extLst>
              <a:ext uri="{FF2B5EF4-FFF2-40B4-BE49-F238E27FC236}">
                <a16:creationId xmlns:a16="http://schemas.microsoft.com/office/drawing/2014/main" id="{53D0130E-9D3A-4D88-A99C-681EBB4E32AF}"/>
              </a:ext>
              <a:ext uri="{C183D7F6-B498-43B3-948B-1728B52AA6E4}">
                <adec:decorative xmlns:adec="http://schemas.microsoft.com/office/drawing/2017/decorative" val="1"/>
              </a:ext>
            </a:extLst>
          </p:cNvPr>
          <p:cNvSpPr txBox="1"/>
          <p:nvPr userDrawn="1"/>
        </p:nvSpPr>
        <p:spPr>
          <a:xfrm>
            <a:off x="451263" y="6545764"/>
            <a:ext cx="5035137" cy="276999"/>
          </a:xfrm>
          <a:prstGeom prst="rect">
            <a:avLst/>
          </a:prstGeom>
          <a:noFill/>
        </p:spPr>
        <p:txBody>
          <a:bodyPr wrap="square" rtlCol="0">
            <a:spAutoFit/>
          </a:bodyPr>
          <a:lstStyle/>
          <a:p>
            <a:r>
              <a:rPr lang="en-US" sz="1200">
                <a:solidFill>
                  <a:schemeClr val="bg1"/>
                </a:solidFill>
                <a:latin typeface="Avenir Next LT Pro" panose="020B0504020202020204" pitchFamily="34" charset="0"/>
                <a:cs typeface="Arial" panose="020B0604020202020204" pitchFamily="34" charset="0"/>
              </a:rPr>
              <a:t>Massachusetts Department of Public Health | mass.gov/dph</a:t>
            </a:r>
          </a:p>
        </p:txBody>
      </p:sp>
      <p:sp>
        <p:nvSpPr>
          <p:cNvPr id="5" name="Slide Number Placeholder 5">
            <a:extLst>
              <a:ext uri="{FF2B5EF4-FFF2-40B4-BE49-F238E27FC236}">
                <a16:creationId xmlns:a16="http://schemas.microsoft.com/office/drawing/2014/main" id="{2585A0BC-7D09-4814-A71B-C90669C60B81}"/>
              </a:ext>
              <a:ext uri="{C183D7F6-B498-43B3-948B-1728B52AA6E4}">
                <adec:decorative xmlns:adec="http://schemas.microsoft.com/office/drawing/2017/decorative" val="1"/>
              </a:ext>
            </a:extLst>
          </p:cNvPr>
          <p:cNvSpPr>
            <a:spLocks noGrp="1"/>
          </p:cNvSpPr>
          <p:nvPr>
            <p:ph type="sldNum" sz="quarter" idx="4"/>
          </p:nvPr>
        </p:nvSpPr>
        <p:spPr>
          <a:xfrm>
            <a:off x="9034825" y="6492502"/>
            <a:ext cx="2736415" cy="365125"/>
          </a:xfrm>
          <a:prstGeom prst="rect">
            <a:avLst/>
          </a:prstGeom>
        </p:spPr>
        <p:txBody>
          <a:bodyPr vert="horz" lIns="91440" tIns="45720" rIns="91440" bIns="45720" rtlCol="0" anchor="ctr"/>
          <a:lstStyle>
            <a:lvl1pPr algn="r">
              <a:defRPr sz="1200">
                <a:solidFill>
                  <a:schemeClr val="bg1"/>
                </a:solidFill>
                <a:latin typeface="Avenir Next LT Pro" panose="020B0504020202020204" pitchFamily="34" charset="0"/>
                <a:cs typeface="Arial" panose="020B0604020202020204" pitchFamily="34" charset="0"/>
              </a:defRPr>
            </a:lvl1pPr>
          </a:lstStyle>
          <a:p>
            <a:fld id="{CA49D0EE-DE7F-324B-A84C-F36708423CDB}" type="slidenum">
              <a:rPr lang="en-US" smtClean="0"/>
              <a:pPr/>
              <a:t>‹#›</a:t>
            </a:fld>
            <a:endParaRPr lang="en-US"/>
          </a:p>
        </p:txBody>
      </p:sp>
    </p:spTree>
    <p:extLst>
      <p:ext uri="{BB962C8B-B14F-4D97-AF65-F5344CB8AC3E}">
        <p14:creationId xmlns:p14="http://schemas.microsoft.com/office/powerpoint/2010/main" val="282378034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Section Intro">
    <p:bg>
      <p:bgPr>
        <a:solidFill>
          <a:srgbClr val="005994"/>
        </a:solidFill>
        <a:effectLst/>
      </p:bgPr>
    </p:bg>
    <p:spTree>
      <p:nvGrpSpPr>
        <p:cNvPr id="1" name=""/>
        <p:cNvGrpSpPr/>
        <p:nvPr/>
      </p:nvGrpSpPr>
      <p:grpSpPr>
        <a:xfrm>
          <a:off x="0" y="0"/>
          <a:ext cx="0" cy="0"/>
          <a:chOff x="0" y="0"/>
          <a:chExt cx="0" cy="0"/>
        </a:xfrm>
      </p:grpSpPr>
      <p:cxnSp>
        <p:nvCxnSpPr>
          <p:cNvPr id="4" name="Straight Connector 3">
            <a:extLst>
              <a:ext uri="{FF2B5EF4-FFF2-40B4-BE49-F238E27FC236}">
                <a16:creationId xmlns:a16="http://schemas.microsoft.com/office/drawing/2014/main" id="{849108D5-E6A2-E374-F491-40DDE4CC949E}"/>
              </a:ext>
              <a:ext uri="{C183D7F6-B498-43B3-948B-1728B52AA6E4}">
                <adec:decorative xmlns:adec="http://schemas.microsoft.com/office/drawing/2017/decorative" val="1"/>
              </a:ext>
            </a:extLst>
          </p:cNvPr>
          <p:cNvCxnSpPr/>
          <p:nvPr userDrawn="1"/>
        </p:nvCxnSpPr>
        <p:spPr>
          <a:xfrm>
            <a:off x="2049517" y="2228193"/>
            <a:ext cx="8113986" cy="0"/>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5" name="Straight Connector 4">
            <a:extLst>
              <a:ext uri="{FF2B5EF4-FFF2-40B4-BE49-F238E27FC236}">
                <a16:creationId xmlns:a16="http://schemas.microsoft.com/office/drawing/2014/main" id="{E2F8765F-34CF-EDAB-B5EF-A28E0BDB163D}"/>
              </a:ext>
              <a:ext uri="{C183D7F6-B498-43B3-948B-1728B52AA6E4}">
                <adec:decorative xmlns:adec="http://schemas.microsoft.com/office/drawing/2017/decorative" val="1"/>
              </a:ext>
            </a:extLst>
          </p:cNvPr>
          <p:cNvCxnSpPr/>
          <p:nvPr userDrawn="1"/>
        </p:nvCxnSpPr>
        <p:spPr>
          <a:xfrm>
            <a:off x="2039007" y="4703379"/>
            <a:ext cx="8113986" cy="0"/>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sp>
        <p:nvSpPr>
          <p:cNvPr id="6" name="Text Placeholder 5">
            <a:extLst>
              <a:ext uri="{FF2B5EF4-FFF2-40B4-BE49-F238E27FC236}">
                <a16:creationId xmlns:a16="http://schemas.microsoft.com/office/drawing/2014/main" id="{3CE05C00-0C08-7FEC-4EE1-897B5C522B54}"/>
              </a:ext>
            </a:extLst>
          </p:cNvPr>
          <p:cNvSpPr>
            <a:spLocks noGrp="1"/>
          </p:cNvSpPr>
          <p:nvPr>
            <p:ph type="body" sz="quarter" idx="10" hasCustomPrompt="1"/>
          </p:nvPr>
        </p:nvSpPr>
        <p:spPr>
          <a:xfrm>
            <a:off x="2995886" y="2814637"/>
            <a:ext cx="6032500" cy="1228725"/>
          </a:xfrm>
          <a:prstGeom prst="rect">
            <a:avLst/>
          </a:prstGeom>
        </p:spPr>
        <p:txBody>
          <a:bodyPr anchor="ctr" anchorCtr="0"/>
          <a:lstStyle>
            <a:lvl1pPr marL="0" indent="0" algn="ctr">
              <a:lnSpc>
                <a:spcPct val="114000"/>
              </a:lnSpc>
              <a:buNone/>
              <a:defRPr sz="4400" b="1" i="0">
                <a:solidFill>
                  <a:schemeClr val="bg1"/>
                </a:solidFill>
                <a:latin typeface="Avenir Next LT Pro" panose="020B0504020202020204" pitchFamily="34" charset="0"/>
                <a:cs typeface="Arial" panose="020B0604020202020204" pitchFamily="34" charset="0"/>
              </a:defRPr>
            </a:lvl1pPr>
          </a:lstStyle>
          <a:p>
            <a:pPr lvl="0"/>
            <a:r>
              <a:rPr lang="en-US"/>
              <a:t>Enter section title</a:t>
            </a:r>
          </a:p>
        </p:txBody>
      </p:sp>
    </p:spTree>
    <p:extLst>
      <p:ext uri="{BB962C8B-B14F-4D97-AF65-F5344CB8AC3E}">
        <p14:creationId xmlns:p14="http://schemas.microsoft.com/office/powerpoint/2010/main" val="336645893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Tree>
    <p:extLst>
      <p:ext uri="{BB962C8B-B14F-4D97-AF65-F5344CB8AC3E}">
        <p14:creationId xmlns:p14="http://schemas.microsoft.com/office/powerpoint/2010/main" val="94824056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Title or Thank You Slide : Traditional Logo">
    <p:bg>
      <p:bgPr>
        <a:solidFill>
          <a:srgbClr val="005994"/>
        </a:solidFill>
        <a:effectLst/>
      </p:bgPr>
    </p:bg>
    <p:spTree>
      <p:nvGrpSpPr>
        <p:cNvPr id="1" name=""/>
        <p:cNvGrpSpPr/>
        <p:nvPr/>
      </p:nvGrpSpPr>
      <p:grpSpPr>
        <a:xfrm>
          <a:off x="0" y="0"/>
          <a:ext cx="0" cy="0"/>
          <a:chOff x="0" y="0"/>
          <a:chExt cx="0" cy="0"/>
        </a:xfrm>
      </p:grpSpPr>
      <p:sp>
        <p:nvSpPr>
          <p:cNvPr id="24" name="Rectangle 23">
            <a:extLst>
              <a:ext uri="{FF2B5EF4-FFF2-40B4-BE49-F238E27FC236}">
                <a16:creationId xmlns:a16="http://schemas.microsoft.com/office/drawing/2014/main" id="{4CC38585-9175-5F41-B983-E626A8B41D81}"/>
              </a:ext>
              <a:ext uri="{C183D7F6-B498-43B3-948B-1728B52AA6E4}">
                <adec:decorative xmlns:adec="http://schemas.microsoft.com/office/drawing/2017/decorative" val="1"/>
              </a:ext>
            </a:extLst>
          </p:cNvPr>
          <p:cNvSpPr/>
          <p:nvPr userDrawn="1"/>
        </p:nvSpPr>
        <p:spPr>
          <a:xfrm>
            <a:off x="0" y="-14985"/>
            <a:ext cx="12192000" cy="977549"/>
          </a:xfrm>
          <a:prstGeom prst="rect">
            <a:avLst/>
          </a:prstGeom>
          <a:solidFill>
            <a:srgbClr val="032E5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TextBox 19">
            <a:extLst>
              <a:ext uri="{FF2B5EF4-FFF2-40B4-BE49-F238E27FC236}">
                <a16:creationId xmlns:a16="http://schemas.microsoft.com/office/drawing/2014/main" id="{A57BF16A-46A2-2C4D-B679-429BA6325698}"/>
              </a:ext>
            </a:extLst>
          </p:cNvPr>
          <p:cNvSpPr txBox="1"/>
          <p:nvPr userDrawn="1"/>
        </p:nvSpPr>
        <p:spPr>
          <a:xfrm>
            <a:off x="1785708" y="196391"/>
            <a:ext cx="10423375" cy="584775"/>
          </a:xfrm>
          <a:prstGeom prst="rect">
            <a:avLst/>
          </a:prstGeom>
          <a:noFill/>
          <a:ln>
            <a:noFill/>
          </a:ln>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3200" b="1" i="0" u="none" strike="noStrike" kern="0" cap="none" spc="0" normalizeH="0" baseline="0" noProof="0">
                <a:ln w="12700">
                  <a:solidFill>
                    <a:schemeClr val="tx1"/>
                  </a:solidFill>
                  <a:prstDash val="solid"/>
                </a:ln>
                <a:solidFill>
                  <a:srgbClr val="FFFFFF"/>
                </a:solidFill>
                <a:effectLst/>
                <a:uLnTx/>
                <a:uFillTx/>
                <a:latin typeface="Avenir Next LT Pro" panose="020B0504020202020204" pitchFamily="34" charset="0"/>
                <a:cs typeface="Arial" panose="020B0604020202020204" pitchFamily="34" charset="0"/>
              </a:rPr>
              <a:t>  </a:t>
            </a:r>
            <a:r>
              <a:rPr kumimoji="0" lang="en-US" sz="3200" b="1" i="0" u="none" strike="noStrike" kern="0" cap="none" spc="0" normalizeH="0" baseline="0" noProof="0">
                <a:ln w="12700">
                  <a:noFill/>
                  <a:prstDash val="solid"/>
                </a:ln>
                <a:solidFill>
                  <a:srgbClr val="FFFFFF"/>
                </a:solidFill>
                <a:effectLst/>
                <a:uLnTx/>
                <a:uFillTx/>
                <a:latin typeface="Avenir Next LT Pro" panose="020B0504020202020204" pitchFamily="34" charset="0"/>
                <a:cs typeface="Arial" panose="020B0604020202020204" pitchFamily="34" charset="0"/>
              </a:rPr>
              <a:t>Massachusetts Department of Public Health</a:t>
            </a:r>
          </a:p>
        </p:txBody>
      </p:sp>
      <p:sp>
        <p:nvSpPr>
          <p:cNvPr id="9" name="Text Placeholder 8">
            <a:extLst>
              <a:ext uri="{FF2B5EF4-FFF2-40B4-BE49-F238E27FC236}">
                <a16:creationId xmlns:a16="http://schemas.microsoft.com/office/drawing/2014/main" id="{21722467-00D5-48C4-A0E3-DBA0E54CD48E}"/>
              </a:ext>
            </a:extLst>
          </p:cNvPr>
          <p:cNvSpPr>
            <a:spLocks noGrp="1"/>
          </p:cNvSpPr>
          <p:nvPr>
            <p:ph type="body" sz="quarter" idx="10" hasCustomPrompt="1"/>
          </p:nvPr>
        </p:nvSpPr>
        <p:spPr>
          <a:xfrm>
            <a:off x="875729" y="2358615"/>
            <a:ext cx="10440537" cy="1373701"/>
          </a:xfrm>
          <a:prstGeom prst="rect">
            <a:avLst/>
          </a:prstGeom>
        </p:spPr>
        <p:txBody>
          <a:bodyPr/>
          <a:lstStyle>
            <a:lvl1pPr marL="0" indent="0" algn="ctr">
              <a:buNone/>
              <a:defRPr sz="4400" b="1">
                <a:solidFill>
                  <a:schemeClr val="bg1"/>
                </a:solidFill>
                <a:latin typeface="Avenir Next LT Pro" panose="020B0504020202020204" pitchFamily="34" charset="0"/>
                <a:cs typeface="Arial" panose="020B0604020202020204" pitchFamily="34" charset="0"/>
              </a:defRPr>
            </a:lvl1pPr>
          </a:lstStyle>
          <a:p>
            <a:pPr lvl="0"/>
            <a:r>
              <a:rPr lang="en-US"/>
              <a:t>Click to Add Presentation Title</a:t>
            </a:r>
          </a:p>
          <a:p>
            <a:pPr lvl="0"/>
            <a:r>
              <a:rPr lang="en-US"/>
              <a:t>or Closing Contact</a:t>
            </a:r>
          </a:p>
        </p:txBody>
      </p:sp>
      <p:sp>
        <p:nvSpPr>
          <p:cNvPr id="10" name="Text Placeholder 10">
            <a:extLst>
              <a:ext uri="{FF2B5EF4-FFF2-40B4-BE49-F238E27FC236}">
                <a16:creationId xmlns:a16="http://schemas.microsoft.com/office/drawing/2014/main" id="{5F0FA26E-40B5-44FF-A084-1554D187A6EE}"/>
              </a:ext>
            </a:extLst>
          </p:cNvPr>
          <p:cNvSpPr>
            <a:spLocks noGrp="1"/>
          </p:cNvSpPr>
          <p:nvPr>
            <p:ph type="body" sz="quarter" idx="11" hasCustomPrompt="1"/>
          </p:nvPr>
        </p:nvSpPr>
        <p:spPr>
          <a:xfrm>
            <a:off x="3697287" y="4032280"/>
            <a:ext cx="4797425" cy="746846"/>
          </a:xfrm>
          <a:prstGeom prst="rect">
            <a:avLst/>
          </a:prstGeom>
        </p:spPr>
        <p:txBody>
          <a:bodyPr/>
          <a:lstStyle>
            <a:lvl1pPr marL="0" indent="0" algn="ctr">
              <a:buNone/>
              <a:defRPr sz="3000" b="0">
                <a:solidFill>
                  <a:schemeClr val="bg1"/>
                </a:solidFill>
                <a:latin typeface="Avenir Next LT Pro" panose="020B0504020202020204" pitchFamily="34" charset="0"/>
                <a:cs typeface="Arial" panose="020B0604020202020204" pitchFamily="34" charset="0"/>
              </a:defRPr>
            </a:lvl1pPr>
          </a:lstStyle>
          <a:p>
            <a:pPr lvl="0"/>
            <a:r>
              <a:rPr lang="en-US"/>
              <a:t>Click to add Date, Year</a:t>
            </a:r>
          </a:p>
        </p:txBody>
      </p:sp>
      <p:sp>
        <p:nvSpPr>
          <p:cNvPr id="11" name="Text Placeholder 12">
            <a:extLst>
              <a:ext uri="{FF2B5EF4-FFF2-40B4-BE49-F238E27FC236}">
                <a16:creationId xmlns:a16="http://schemas.microsoft.com/office/drawing/2014/main" id="{ADDB5EC3-5D37-4757-9A9B-5A9AF30AC57E}"/>
              </a:ext>
            </a:extLst>
          </p:cNvPr>
          <p:cNvSpPr>
            <a:spLocks noGrp="1"/>
          </p:cNvSpPr>
          <p:nvPr>
            <p:ph type="body" sz="quarter" idx="12" hasCustomPrompt="1"/>
          </p:nvPr>
        </p:nvSpPr>
        <p:spPr>
          <a:xfrm>
            <a:off x="3174203" y="5400446"/>
            <a:ext cx="5843587" cy="850228"/>
          </a:xfrm>
          <a:prstGeom prst="rect">
            <a:avLst/>
          </a:prstGeom>
        </p:spPr>
        <p:txBody>
          <a:bodyPr/>
          <a:lstStyle>
            <a:lvl1pPr marL="0" indent="0" algn="ctr">
              <a:buNone/>
              <a:defRPr sz="2400" b="1" i="0">
                <a:solidFill>
                  <a:schemeClr val="bg1"/>
                </a:solidFill>
                <a:latin typeface="Avenir Next LT Pro" panose="020B0504020202020204" pitchFamily="34" charset="0"/>
                <a:cs typeface="Arial" panose="020B0604020202020204" pitchFamily="34" charset="0"/>
              </a:defRPr>
            </a:lvl1pPr>
          </a:lstStyle>
          <a:p>
            <a:pPr lvl="0"/>
            <a:r>
              <a:rPr lang="en-US"/>
              <a:t>Click to add presenter</a:t>
            </a:r>
            <a:br>
              <a:rPr lang="en-US"/>
            </a:br>
            <a:r>
              <a:rPr lang="en-US"/>
              <a:t>Title</a:t>
            </a:r>
          </a:p>
        </p:txBody>
      </p:sp>
      <p:pic>
        <p:nvPicPr>
          <p:cNvPr id="14" name="Picture 13" descr="Logo, company name&#10;&#10;AI-generated content may be incorrect.">
            <a:extLst>
              <a:ext uri="{FF2B5EF4-FFF2-40B4-BE49-F238E27FC236}">
                <a16:creationId xmlns:a16="http://schemas.microsoft.com/office/drawing/2014/main" id="{12424AD9-3DDB-7449-9BD8-03E3D19E95A4}"/>
              </a:ext>
            </a:extLst>
          </p:cNvPr>
          <p:cNvPicPr>
            <a:picLocks noChangeAspect="1"/>
          </p:cNvPicPr>
          <p:nvPr userDrawn="1"/>
        </p:nvPicPr>
        <p:blipFill>
          <a:blip r:embed="rId2"/>
          <a:stretch>
            <a:fillRect/>
          </a:stretch>
        </p:blipFill>
        <p:spPr>
          <a:xfrm>
            <a:off x="251825" y="113766"/>
            <a:ext cx="1533883" cy="750024"/>
          </a:xfrm>
          <a:prstGeom prst="rect">
            <a:avLst/>
          </a:prstGeom>
        </p:spPr>
      </p:pic>
    </p:spTree>
    <p:extLst>
      <p:ext uri="{BB962C8B-B14F-4D97-AF65-F5344CB8AC3E}">
        <p14:creationId xmlns:p14="http://schemas.microsoft.com/office/powerpoint/2010/main" val="211274934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Content Style A: Regular Text">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101E840A-BCBE-4B40-B158-B16879D32C9F}"/>
              </a:ext>
              <a:ext uri="{C183D7F6-B498-43B3-948B-1728B52AA6E4}">
                <adec:decorative xmlns:adec="http://schemas.microsoft.com/office/drawing/2017/decorative" val="1"/>
              </a:ext>
            </a:extLst>
          </p:cNvPr>
          <p:cNvSpPr/>
          <p:nvPr userDrawn="1"/>
        </p:nvSpPr>
        <p:spPr>
          <a:xfrm>
            <a:off x="0" y="5"/>
            <a:ext cx="12192000" cy="977549"/>
          </a:xfrm>
          <a:prstGeom prst="rect">
            <a:avLst/>
          </a:prstGeom>
          <a:solidFill>
            <a:srgbClr val="00599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5BB607E6-0B1F-BB4A-9794-46A0CA431F4F}"/>
              </a:ext>
              <a:ext uri="{C183D7F6-B498-43B3-948B-1728B52AA6E4}">
                <adec:decorative xmlns:adec="http://schemas.microsoft.com/office/drawing/2017/decorative" val="1"/>
              </a:ext>
            </a:extLst>
          </p:cNvPr>
          <p:cNvSpPr/>
          <p:nvPr userDrawn="1"/>
        </p:nvSpPr>
        <p:spPr>
          <a:xfrm>
            <a:off x="0" y="6510528"/>
            <a:ext cx="12192000" cy="347472"/>
          </a:xfrm>
          <a:prstGeom prst="rect">
            <a:avLst/>
          </a:prstGeom>
          <a:solidFill>
            <a:srgbClr val="032E5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0" name="Slide Number Placeholder 5">
            <a:extLst>
              <a:ext uri="{FF2B5EF4-FFF2-40B4-BE49-F238E27FC236}">
                <a16:creationId xmlns:a16="http://schemas.microsoft.com/office/drawing/2014/main" id="{5AFA3409-650A-E04D-9C6C-C839AFCA4D9A}"/>
              </a:ext>
            </a:extLst>
          </p:cNvPr>
          <p:cNvSpPr>
            <a:spLocks noGrp="1"/>
          </p:cNvSpPr>
          <p:nvPr>
            <p:ph type="sldNum" sz="quarter" idx="4"/>
          </p:nvPr>
        </p:nvSpPr>
        <p:spPr>
          <a:xfrm>
            <a:off x="9034825" y="6492502"/>
            <a:ext cx="2736415" cy="365125"/>
          </a:xfrm>
          <a:prstGeom prst="rect">
            <a:avLst/>
          </a:prstGeom>
        </p:spPr>
        <p:txBody>
          <a:bodyPr vert="horz" lIns="91440" tIns="45720" rIns="91440" bIns="45720" rtlCol="0" anchor="ctr"/>
          <a:lstStyle>
            <a:lvl1pPr algn="r">
              <a:defRPr sz="1200">
                <a:solidFill>
                  <a:schemeClr val="bg1"/>
                </a:solidFill>
                <a:latin typeface="Arial" panose="020B0604020202020204" pitchFamily="34" charset="0"/>
                <a:cs typeface="Arial" panose="020B0604020202020204" pitchFamily="34" charset="0"/>
              </a:defRPr>
            </a:lvl1pPr>
          </a:lstStyle>
          <a:p>
            <a:fld id="{CA49D0EE-DE7F-324B-A84C-F36708423CDB}" type="slidenum">
              <a:rPr lang="en-US" smtClean="0"/>
              <a:pPr/>
              <a:t>‹#›</a:t>
            </a:fld>
            <a:endParaRPr lang="en-US"/>
          </a:p>
        </p:txBody>
      </p:sp>
      <p:sp>
        <p:nvSpPr>
          <p:cNvPr id="6" name="Title 1">
            <a:extLst>
              <a:ext uri="{FF2B5EF4-FFF2-40B4-BE49-F238E27FC236}">
                <a16:creationId xmlns:a16="http://schemas.microsoft.com/office/drawing/2014/main" id="{A5F94BD1-E74E-4058-8122-844053A505F5}"/>
              </a:ext>
            </a:extLst>
          </p:cNvPr>
          <p:cNvSpPr>
            <a:spLocks noGrp="1"/>
          </p:cNvSpPr>
          <p:nvPr>
            <p:ph type="title" hasCustomPrompt="1"/>
          </p:nvPr>
        </p:nvSpPr>
        <p:spPr>
          <a:xfrm>
            <a:off x="592822" y="56524"/>
            <a:ext cx="10972800" cy="874654"/>
          </a:xfrm>
          <a:prstGeom prst="rect">
            <a:avLst/>
          </a:prstGeom>
        </p:spPr>
        <p:txBody>
          <a:bodyPr vert="horz" lIns="91440" tIns="45720" rIns="91440" bIns="45720" rtlCol="0" anchor="ctr">
            <a:normAutofit/>
          </a:bodyPr>
          <a:lstStyle>
            <a:lvl1pPr algn="l" defTabSz="914400" rtl="0" eaLnBrk="1" latinLnBrk="0" hangingPunct="1">
              <a:spcBef>
                <a:spcPct val="0"/>
              </a:spcBef>
              <a:buNone/>
              <a:defRPr sz="3600" b="1" kern="1200">
                <a:solidFill>
                  <a:schemeClr val="bg1"/>
                </a:solidFill>
                <a:latin typeface="Avenir Next LT Pro" panose="020B0504020202020204" pitchFamily="34" charset="0"/>
                <a:ea typeface="+mj-ea"/>
                <a:cs typeface="Arial" panose="020B0604020202020204" pitchFamily="34" charset="0"/>
              </a:defRPr>
            </a:lvl1pPr>
          </a:lstStyle>
          <a:p>
            <a:r>
              <a:rPr lang="en-US"/>
              <a:t>Click to add slide title</a:t>
            </a:r>
          </a:p>
        </p:txBody>
      </p:sp>
      <p:sp>
        <p:nvSpPr>
          <p:cNvPr id="8" name="Content Placeholder 2">
            <a:extLst>
              <a:ext uri="{FF2B5EF4-FFF2-40B4-BE49-F238E27FC236}">
                <a16:creationId xmlns:a16="http://schemas.microsoft.com/office/drawing/2014/main" id="{FABA3EC1-E8C0-4AA8-BEE7-D199FD603044}"/>
              </a:ext>
            </a:extLst>
          </p:cNvPr>
          <p:cNvSpPr>
            <a:spLocks noGrp="1"/>
          </p:cNvSpPr>
          <p:nvPr>
            <p:ph idx="1" hasCustomPrompt="1"/>
          </p:nvPr>
        </p:nvSpPr>
        <p:spPr>
          <a:xfrm>
            <a:off x="609600" y="1434514"/>
            <a:ext cx="10972800" cy="4679683"/>
          </a:xfrm>
          <a:prstGeom prst="rect">
            <a:avLst/>
          </a:prstGeom>
        </p:spPr>
        <p:txBody>
          <a:bodyPr vert="horz" lIns="91440" tIns="45720" rIns="91440" bIns="45720" rtlCol="0">
            <a:normAutofit/>
          </a:bodyPr>
          <a:lstStyle>
            <a:lvl1pPr marL="0" indent="0" algn="l" defTabSz="914400" rtl="0" eaLnBrk="1" latinLnBrk="0" hangingPunct="1">
              <a:spcBef>
                <a:spcPct val="20000"/>
              </a:spcBef>
              <a:buFont typeface="Arial" panose="020B0604020202020204" pitchFamily="34" charset="0"/>
              <a:buNone/>
              <a:defRPr sz="3200" kern="1200">
                <a:solidFill>
                  <a:schemeClr val="tx1"/>
                </a:solidFill>
                <a:latin typeface="Avenir Next LT Pro" panose="020B0504020202020204" pitchFamily="34" charset="0"/>
                <a:ea typeface="+mn-ea"/>
                <a:cs typeface="Arial" panose="020B0604020202020204" pitchFamily="34" charset="0"/>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Franklin Gothic Book" panose="020B0503020102020204" pitchFamily="34" charset="0"/>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Franklin Gothic Book" panose="020B0503020102020204" pitchFamily="34" charset="0"/>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Franklin Gothic Book" panose="020B0503020102020204" pitchFamily="34" charset="0"/>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Franklin Gothic Book" panose="020B0503020102020204" pitchFamily="34" charset="0"/>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en-US"/>
              <a:t>Click to add regular text.</a:t>
            </a:r>
          </a:p>
        </p:txBody>
      </p:sp>
      <p:sp>
        <p:nvSpPr>
          <p:cNvPr id="2" name="TextBox 1">
            <a:extLst>
              <a:ext uri="{FF2B5EF4-FFF2-40B4-BE49-F238E27FC236}">
                <a16:creationId xmlns:a16="http://schemas.microsoft.com/office/drawing/2014/main" id="{02685929-CD5C-4159-9F1A-33CD10D7166D}"/>
              </a:ext>
            </a:extLst>
          </p:cNvPr>
          <p:cNvSpPr txBox="1"/>
          <p:nvPr userDrawn="1"/>
        </p:nvSpPr>
        <p:spPr>
          <a:xfrm>
            <a:off x="451263" y="6545764"/>
            <a:ext cx="5035137" cy="276999"/>
          </a:xfrm>
          <a:prstGeom prst="rect">
            <a:avLst/>
          </a:prstGeom>
          <a:noFill/>
        </p:spPr>
        <p:txBody>
          <a:bodyPr wrap="square" rtlCol="0">
            <a:spAutoFit/>
          </a:bodyPr>
          <a:lstStyle/>
          <a:p>
            <a:r>
              <a:rPr lang="en-US" sz="1200">
                <a:solidFill>
                  <a:schemeClr val="bg1"/>
                </a:solidFill>
                <a:latin typeface="Avenir Next LT Pro" panose="020B0504020202020204" pitchFamily="34" charset="0"/>
                <a:cs typeface="Arial" panose="020B0604020202020204" pitchFamily="34" charset="0"/>
              </a:rPr>
              <a:t>Massachusetts Department of Public Health | mass.gov/dph</a:t>
            </a:r>
          </a:p>
        </p:txBody>
      </p:sp>
    </p:spTree>
    <p:extLst>
      <p:ext uri="{BB962C8B-B14F-4D97-AF65-F5344CB8AC3E}">
        <p14:creationId xmlns:p14="http://schemas.microsoft.com/office/powerpoint/2010/main" val="53713688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Content Style B: Bullets">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101E840A-BCBE-4B40-B158-B16879D32C9F}"/>
              </a:ext>
              <a:ext uri="{C183D7F6-B498-43B3-948B-1728B52AA6E4}">
                <adec:decorative xmlns:adec="http://schemas.microsoft.com/office/drawing/2017/decorative" val="1"/>
              </a:ext>
            </a:extLst>
          </p:cNvPr>
          <p:cNvSpPr/>
          <p:nvPr userDrawn="1"/>
        </p:nvSpPr>
        <p:spPr>
          <a:xfrm>
            <a:off x="0" y="5"/>
            <a:ext cx="12192000" cy="977549"/>
          </a:xfrm>
          <a:prstGeom prst="rect">
            <a:avLst/>
          </a:prstGeom>
          <a:solidFill>
            <a:srgbClr val="00599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5BB607E6-0B1F-BB4A-9794-46A0CA431F4F}"/>
              </a:ext>
              <a:ext uri="{C183D7F6-B498-43B3-948B-1728B52AA6E4}">
                <adec:decorative xmlns:adec="http://schemas.microsoft.com/office/drawing/2017/decorative" val="1"/>
              </a:ext>
            </a:extLst>
          </p:cNvPr>
          <p:cNvSpPr/>
          <p:nvPr userDrawn="1"/>
        </p:nvSpPr>
        <p:spPr>
          <a:xfrm>
            <a:off x="0" y="6510528"/>
            <a:ext cx="12192000" cy="347472"/>
          </a:xfrm>
          <a:prstGeom prst="rect">
            <a:avLst/>
          </a:prstGeom>
          <a:solidFill>
            <a:srgbClr val="032E5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6" name="Title 1">
            <a:extLst>
              <a:ext uri="{FF2B5EF4-FFF2-40B4-BE49-F238E27FC236}">
                <a16:creationId xmlns:a16="http://schemas.microsoft.com/office/drawing/2014/main" id="{A5F94BD1-E74E-4058-8122-844053A505F5}"/>
              </a:ext>
            </a:extLst>
          </p:cNvPr>
          <p:cNvSpPr>
            <a:spLocks noGrp="1"/>
          </p:cNvSpPr>
          <p:nvPr>
            <p:ph type="title" hasCustomPrompt="1"/>
          </p:nvPr>
        </p:nvSpPr>
        <p:spPr>
          <a:xfrm>
            <a:off x="592822" y="56524"/>
            <a:ext cx="10972800" cy="874654"/>
          </a:xfrm>
          <a:prstGeom prst="rect">
            <a:avLst/>
          </a:prstGeom>
        </p:spPr>
        <p:txBody>
          <a:bodyPr vert="horz" lIns="91440" tIns="45720" rIns="91440" bIns="45720" rtlCol="0" anchor="ctr">
            <a:normAutofit/>
          </a:bodyPr>
          <a:lstStyle>
            <a:lvl1pPr algn="l" defTabSz="914400" rtl="0" eaLnBrk="1" latinLnBrk="0" hangingPunct="1">
              <a:spcBef>
                <a:spcPct val="0"/>
              </a:spcBef>
              <a:buNone/>
              <a:defRPr sz="3600" b="1" kern="1200">
                <a:solidFill>
                  <a:schemeClr val="bg1"/>
                </a:solidFill>
                <a:latin typeface="Avenir Next LT Pro" panose="020B0504020202020204" pitchFamily="34" charset="0"/>
                <a:ea typeface="+mj-ea"/>
                <a:cs typeface="Arial" panose="020B0604020202020204" pitchFamily="34" charset="0"/>
              </a:defRPr>
            </a:lvl1pPr>
          </a:lstStyle>
          <a:p>
            <a:r>
              <a:rPr lang="en-US"/>
              <a:t>Click to add slide title</a:t>
            </a:r>
          </a:p>
        </p:txBody>
      </p:sp>
      <p:sp>
        <p:nvSpPr>
          <p:cNvPr id="8" name="Content Placeholder 2">
            <a:extLst>
              <a:ext uri="{FF2B5EF4-FFF2-40B4-BE49-F238E27FC236}">
                <a16:creationId xmlns:a16="http://schemas.microsoft.com/office/drawing/2014/main" id="{FABA3EC1-E8C0-4AA8-BEE7-D199FD603044}"/>
              </a:ext>
            </a:extLst>
          </p:cNvPr>
          <p:cNvSpPr>
            <a:spLocks noGrp="1"/>
          </p:cNvSpPr>
          <p:nvPr>
            <p:ph idx="1" hasCustomPrompt="1"/>
          </p:nvPr>
        </p:nvSpPr>
        <p:spPr>
          <a:xfrm>
            <a:off x="609600" y="1438462"/>
            <a:ext cx="10972800" cy="4703031"/>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Avenir Next LT Pro" panose="020B0504020202020204" pitchFamily="34" charset="0"/>
                <a:ea typeface="+mn-ea"/>
                <a:cs typeface="Arial" panose="020B0604020202020204" pitchFamily="34" charset="0"/>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Avenir Next LT Pro" panose="020B0504020202020204" pitchFamily="34" charset="0"/>
                <a:ea typeface="+mn-ea"/>
                <a:cs typeface="Arial" panose="020B0604020202020204" pitchFamily="34" charset="0"/>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Avenir Next LT Pro" panose="020B0504020202020204" pitchFamily="34" charset="0"/>
                <a:ea typeface="+mn-ea"/>
                <a:cs typeface="Arial" panose="020B0604020202020204" pitchFamily="34" charset="0"/>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Franklin Gothic Book" panose="020B0503020102020204" pitchFamily="34" charset="0"/>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Franklin Gothic Book" panose="020B0503020102020204" pitchFamily="34" charset="0"/>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en-US"/>
              <a:t>Click to edit level one bullet text. (Add periods if full sentences; no periods needed otherwise.)</a:t>
            </a:r>
          </a:p>
          <a:p>
            <a:pPr lvl="1"/>
            <a:r>
              <a:rPr lang="en-US"/>
              <a:t>Second level bullet text</a:t>
            </a:r>
          </a:p>
          <a:p>
            <a:pPr lvl="2"/>
            <a:r>
              <a:rPr lang="en-US"/>
              <a:t>Third level bullet text</a:t>
            </a:r>
          </a:p>
        </p:txBody>
      </p:sp>
      <p:sp>
        <p:nvSpPr>
          <p:cNvPr id="2" name="TextBox 1">
            <a:extLst>
              <a:ext uri="{FF2B5EF4-FFF2-40B4-BE49-F238E27FC236}">
                <a16:creationId xmlns:a16="http://schemas.microsoft.com/office/drawing/2014/main" id="{02685929-CD5C-4159-9F1A-33CD10D7166D}"/>
              </a:ext>
            </a:extLst>
          </p:cNvPr>
          <p:cNvSpPr txBox="1"/>
          <p:nvPr userDrawn="1"/>
        </p:nvSpPr>
        <p:spPr>
          <a:xfrm>
            <a:off x="451263" y="6545764"/>
            <a:ext cx="5035137" cy="276999"/>
          </a:xfrm>
          <a:prstGeom prst="rect">
            <a:avLst/>
          </a:prstGeom>
          <a:noFill/>
        </p:spPr>
        <p:txBody>
          <a:bodyPr wrap="square" rtlCol="0">
            <a:spAutoFit/>
          </a:bodyPr>
          <a:lstStyle/>
          <a:p>
            <a:r>
              <a:rPr lang="en-US" sz="1200">
                <a:solidFill>
                  <a:schemeClr val="bg1"/>
                </a:solidFill>
                <a:latin typeface="Avenir Next LT Pro" panose="020B0504020202020204" pitchFamily="34" charset="0"/>
                <a:cs typeface="Arial" panose="020B0604020202020204" pitchFamily="34" charset="0"/>
              </a:rPr>
              <a:t>Massachusetts Department of Public Health | mass.gov/dph</a:t>
            </a:r>
          </a:p>
        </p:txBody>
      </p:sp>
      <p:sp>
        <p:nvSpPr>
          <p:cNvPr id="11" name="Slide Number Placeholder 5">
            <a:extLst>
              <a:ext uri="{FF2B5EF4-FFF2-40B4-BE49-F238E27FC236}">
                <a16:creationId xmlns:a16="http://schemas.microsoft.com/office/drawing/2014/main" id="{663A3D56-7B2F-49EE-B824-21DADD1106DB}"/>
              </a:ext>
            </a:extLst>
          </p:cNvPr>
          <p:cNvSpPr>
            <a:spLocks noGrp="1"/>
          </p:cNvSpPr>
          <p:nvPr>
            <p:ph type="sldNum" sz="quarter" idx="4"/>
          </p:nvPr>
        </p:nvSpPr>
        <p:spPr>
          <a:xfrm>
            <a:off x="9034825" y="6492502"/>
            <a:ext cx="2736415" cy="365125"/>
          </a:xfrm>
          <a:prstGeom prst="rect">
            <a:avLst/>
          </a:prstGeom>
        </p:spPr>
        <p:txBody>
          <a:bodyPr vert="horz" lIns="91440" tIns="45720" rIns="91440" bIns="45720" rtlCol="0" anchor="ctr"/>
          <a:lstStyle>
            <a:lvl1pPr algn="r">
              <a:defRPr sz="1200">
                <a:solidFill>
                  <a:schemeClr val="bg1"/>
                </a:solidFill>
                <a:latin typeface="Arial" panose="020B0604020202020204" pitchFamily="34" charset="0"/>
                <a:cs typeface="Arial" panose="020B0604020202020204" pitchFamily="34" charset="0"/>
              </a:defRPr>
            </a:lvl1pPr>
          </a:lstStyle>
          <a:p>
            <a:fld id="{CA49D0EE-DE7F-324B-A84C-F36708423CDB}" type="slidenum">
              <a:rPr lang="en-US" smtClean="0"/>
              <a:pPr/>
              <a:t>‹#›</a:t>
            </a:fld>
            <a:endParaRPr lang="en-US"/>
          </a:p>
        </p:txBody>
      </p:sp>
    </p:spTree>
    <p:extLst>
      <p:ext uri="{BB962C8B-B14F-4D97-AF65-F5344CB8AC3E}">
        <p14:creationId xmlns:p14="http://schemas.microsoft.com/office/powerpoint/2010/main" val="53351285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Content Style C: Columns with Bullets">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E61A8284-67CC-404B-90F5-554DCBF9132D}"/>
              </a:ext>
            </a:extLst>
          </p:cNvPr>
          <p:cNvSpPr>
            <a:spLocks noGrp="1"/>
          </p:cNvSpPr>
          <p:nvPr>
            <p:ph type="body" idx="1" hasCustomPrompt="1"/>
          </p:nvPr>
        </p:nvSpPr>
        <p:spPr>
          <a:xfrm>
            <a:off x="839789" y="1097280"/>
            <a:ext cx="5157787" cy="823912"/>
          </a:xfrm>
          <a:prstGeom prst="rect">
            <a:avLst/>
          </a:prstGeom>
        </p:spPr>
        <p:txBody>
          <a:bodyPr anchor="b"/>
          <a:lstStyle>
            <a:lvl1pPr marL="0" indent="0">
              <a:buNone/>
              <a:defRPr sz="2800" b="1">
                <a:latin typeface="Avenir Next LT Pro" panose="020B0504020202020204" pitchFamily="34" charset="0"/>
                <a:cs typeface="Arial" panose="020B0604020202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header text </a:t>
            </a:r>
          </a:p>
        </p:txBody>
      </p:sp>
      <p:sp>
        <p:nvSpPr>
          <p:cNvPr id="4" name="Content Placeholder 3">
            <a:extLst>
              <a:ext uri="{FF2B5EF4-FFF2-40B4-BE49-F238E27FC236}">
                <a16:creationId xmlns:a16="http://schemas.microsoft.com/office/drawing/2014/main" id="{5A90A712-FBB8-5B49-9A19-7524CF76EC3A}"/>
              </a:ext>
            </a:extLst>
          </p:cNvPr>
          <p:cNvSpPr>
            <a:spLocks noGrp="1"/>
          </p:cNvSpPr>
          <p:nvPr>
            <p:ph sz="half" idx="2" hasCustomPrompt="1"/>
          </p:nvPr>
        </p:nvSpPr>
        <p:spPr>
          <a:xfrm>
            <a:off x="862011" y="1920238"/>
            <a:ext cx="5157787" cy="4297680"/>
          </a:xfrm>
          <a:prstGeom prst="rect">
            <a:avLst/>
          </a:prstGeom>
        </p:spPr>
        <p:txBody>
          <a:bodyPr/>
          <a:lstStyle>
            <a:lvl1pPr>
              <a:defRPr sz="2400">
                <a:latin typeface="Avenir Next LT Pro" panose="020B0504020202020204" pitchFamily="34" charset="0"/>
                <a:cs typeface="Arial" panose="020B0604020202020204" pitchFamily="34" charset="0"/>
              </a:defRPr>
            </a:lvl1pPr>
            <a:lvl2pPr>
              <a:defRPr sz="2200">
                <a:latin typeface="Avenir Next LT Pro" panose="020B0504020202020204" pitchFamily="34" charset="0"/>
                <a:cs typeface="Arial" panose="020B0604020202020204" pitchFamily="34" charset="0"/>
              </a:defRPr>
            </a:lvl2pPr>
            <a:lvl3pPr marL="914400" indent="0">
              <a:buNone/>
              <a:defRPr>
                <a:latin typeface="Avenir Next LT Pro" panose="020B0504020202020204" pitchFamily="34" charset="0"/>
                <a:cs typeface="Arial" panose="020B0604020202020204" pitchFamily="34" charset="0"/>
              </a:defRPr>
            </a:lvl3pPr>
            <a:lvl4pPr>
              <a:defRPr>
                <a:latin typeface="Franklin Gothic Book" panose="020B0503020102020204" pitchFamily="34" charset="0"/>
              </a:defRPr>
            </a:lvl4pPr>
            <a:lvl5pPr marL="1828800" indent="0">
              <a:buNone/>
              <a:defRPr/>
            </a:lvl5pPr>
          </a:lstStyle>
          <a:p>
            <a:pPr lvl="0"/>
            <a:r>
              <a:rPr lang="en-US"/>
              <a:t>Edit bullet level one text.</a:t>
            </a:r>
          </a:p>
          <a:p>
            <a:pPr lvl="1"/>
            <a:r>
              <a:rPr lang="en-US"/>
              <a:t>Edit bullet level two text.</a:t>
            </a:r>
          </a:p>
          <a:p>
            <a:pPr lvl="2"/>
            <a:endParaRPr lang="en-US"/>
          </a:p>
        </p:txBody>
      </p:sp>
      <p:sp>
        <p:nvSpPr>
          <p:cNvPr id="5" name="Text Placeholder 4">
            <a:extLst>
              <a:ext uri="{FF2B5EF4-FFF2-40B4-BE49-F238E27FC236}">
                <a16:creationId xmlns:a16="http://schemas.microsoft.com/office/drawing/2014/main" id="{55855752-6A74-934C-B334-F2DD6B79DA48}"/>
              </a:ext>
            </a:extLst>
          </p:cNvPr>
          <p:cNvSpPr>
            <a:spLocks noGrp="1"/>
          </p:cNvSpPr>
          <p:nvPr>
            <p:ph type="body" sz="quarter" idx="3" hasCustomPrompt="1"/>
          </p:nvPr>
        </p:nvSpPr>
        <p:spPr>
          <a:xfrm>
            <a:off x="6172203" y="1097280"/>
            <a:ext cx="5183188" cy="823912"/>
          </a:xfrm>
          <a:prstGeom prst="rect">
            <a:avLst/>
          </a:prstGeom>
        </p:spPr>
        <p:txBody>
          <a:bodyPr anchor="b"/>
          <a:lstStyle>
            <a:lvl1pPr marL="0" indent="0">
              <a:buNone/>
              <a:defRPr sz="2800" b="1">
                <a:latin typeface="Avenir Next LT Pro" panose="020B0504020202020204" pitchFamily="34" charset="0"/>
                <a:cs typeface="Arial" panose="020B0604020202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header text</a:t>
            </a:r>
          </a:p>
        </p:txBody>
      </p:sp>
      <p:sp>
        <p:nvSpPr>
          <p:cNvPr id="6" name="Content Placeholder 5">
            <a:extLst>
              <a:ext uri="{FF2B5EF4-FFF2-40B4-BE49-F238E27FC236}">
                <a16:creationId xmlns:a16="http://schemas.microsoft.com/office/drawing/2014/main" id="{E51ED7E2-1F15-7C46-9001-20B2F8A00C5A}"/>
              </a:ext>
            </a:extLst>
          </p:cNvPr>
          <p:cNvSpPr>
            <a:spLocks noGrp="1"/>
          </p:cNvSpPr>
          <p:nvPr>
            <p:ph sz="quarter" idx="4" hasCustomPrompt="1"/>
          </p:nvPr>
        </p:nvSpPr>
        <p:spPr>
          <a:xfrm>
            <a:off x="6172203" y="1920238"/>
            <a:ext cx="5183188" cy="4297680"/>
          </a:xfrm>
          <a:prstGeom prst="rect">
            <a:avLst/>
          </a:prstGeom>
        </p:spPr>
        <p:txBody>
          <a:bodyPr/>
          <a:lstStyle>
            <a:lvl1pPr>
              <a:defRPr sz="2400">
                <a:latin typeface="Avenir Next LT Pro" panose="020B0504020202020204" pitchFamily="34" charset="0"/>
                <a:cs typeface="Arial" panose="020B0604020202020204" pitchFamily="34" charset="0"/>
              </a:defRPr>
            </a:lvl1pPr>
            <a:lvl2pPr>
              <a:defRPr>
                <a:latin typeface="Avenir Next LT Pro" panose="020B0504020202020204" pitchFamily="34" charset="0"/>
                <a:cs typeface="Arial" panose="020B0604020202020204" pitchFamily="34" charset="0"/>
              </a:defRPr>
            </a:lvl2pPr>
            <a:lvl3pPr>
              <a:defRPr>
                <a:latin typeface="Avenir Next LT Pro" panose="020B0504020202020204" pitchFamily="34" charset="0"/>
                <a:cs typeface="Arial" panose="020B0604020202020204" pitchFamily="34" charset="0"/>
              </a:defRPr>
            </a:lvl3pPr>
            <a:lvl4pPr>
              <a:defRPr>
                <a:latin typeface="Franklin Gothic Book" panose="020B0503020102020204" pitchFamily="34" charset="0"/>
              </a:defRPr>
            </a:lvl4pPr>
          </a:lstStyle>
          <a:p>
            <a:pPr lvl="0"/>
            <a:r>
              <a:rPr lang="en-US"/>
              <a:t>Edit bullet level one text.</a:t>
            </a:r>
          </a:p>
          <a:p>
            <a:pPr lvl="1"/>
            <a:r>
              <a:rPr lang="en-US"/>
              <a:t>Edit bullet level two text.</a:t>
            </a:r>
          </a:p>
          <a:p>
            <a:pPr lvl="2"/>
            <a:endParaRPr lang="en-US"/>
          </a:p>
        </p:txBody>
      </p:sp>
      <p:sp>
        <p:nvSpPr>
          <p:cNvPr id="10" name="Rectangle 9">
            <a:extLst>
              <a:ext uri="{FF2B5EF4-FFF2-40B4-BE49-F238E27FC236}">
                <a16:creationId xmlns:a16="http://schemas.microsoft.com/office/drawing/2014/main" id="{599027F3-96A1-F54F-89E8-F47E6B10DE1B}"/>
              </a:ext>
              <a:ext uri="{C183D7F6-B498-43B3-948B-1728B52AA6E4}">
                <adec:decorative xmlns:adec="http://schemas.microsoft.com/office/drawing/2017/decorative" val="1"/>
              </a:ext>
            </a:extLst>
          </p:cNvPr>
          <p:cNvSpPr/>
          <p:nvPr userDrawn="1"/>
        </p:nvSpPr>
        <p:spPr>
          <a:xfrm>
            <a:off x="0" y="5"/>
            <a:ext cx="12192000" cy="977549"/>
          </a:xfrm>
          <a:prstGeom prst="rect">
            <a:avLst/>
          </a:prstGeom>
          <a:solidFill>
            <a:srgbClr val="00599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97CFBF09-BBCF-454C-91A3-1D89A60FA302}"/>
              </a:ext>
              <a:ext uri="{C183D7F6-B498-43B3-948B-1728B52AA6E4}">
                <adec:decorative xmlns:adec="http://schemas.microsoft.com/office/drawing/2017/decorative" val="1"/>
              </a:ext>
            </a:extLst>
          </p:cNvPr>
          <p:cNvSpPr/>
          <p:nvPr userDrawn="1"/>
        </p:nvSpPr>
        <p:spPr>
          <a:xfrm>
            <a:off x="0" y="6510528"/>
            <a:ext cx="12192000" cy="347472"/>
          </a:xfrm>
          <a:prstGeom prst="rect">
            <a:avLst/>
          </a:prstGeom>
          <a:solidFill>
            <a:srgbClr val="032E5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6" name="Title 1">
            <a:extLst>
              <a:ext uri="{FF2B5EF4-FFF2-40B4-BE49-F238E27FC236}">
                <a16:creationId xmlns:a16="http://schemas.microsoft.com/office/drawing/2014/main" id="{8F696F47-27EC-4DEC-B31C-E3E63F7FBE43}"/>
              </a:ext>
            </a:extLst>
          </p:cNvPr>
          <p:cNvSpPr>
            <a:spLocks noGrp="1"/>
          </p:cNvSpPr>
          <p:nvPr>
            <p:ph type="title" hasCustomPrompt="1"/>
          </p:nvPr>
        </p:nvSpPr>
        <p:spPr>
          <a:xfrm>
            <a:off x="592822" y="56524"/>
            <a:ext cx="10972800" cy="874654"/>
          </a:xfrm>
          <a:prstGeom prst="rect">
            <a:avLst/>
          </a:prstGeom>
        </p:spPr>
        <p:txBody>
          <a:bodyPr vert="horz" lIns="91440" tIns="45720" rIns="91440" bIns="45720" rtlCol="0" anchor="ctr">
            <a:normAutofit/>
          </a:bodyPr>
          <a:lstStyle>
            <a:lvl1pPr algn="l" defTabSz="914400" rtl="0" eaLnBrk="1" latinLnBrk="0" hangingPunct="1">
              <a:spcBef>
                <a:spcPct val="0"/>
              </a:spcBef>
              <a:buNone/>
              <a:defRPr sz="3600" b="1" kern="1200">
                <a:solidFill>
                  <a:schemeClr val="bg1"/>
                </a:solidFill>
                <a:latin typeface="Avenir Next LT Pro" panose="020B0504020202020204" pitchFamily="34" charset="0"/>
                <a:ea typeface="+mj-ea"/>
                <a:cs typeface="Arial" panose="020B0604020202020204" pitchFamily="34" charset="0"/>
              </a:defRPr>
            </a:lvl1pPr>
          </a:lstStyle>
          <a:p>
            <a:r>
              <a:rPr lang="en-US"/>
              <a:t>Click to add slide title</a:t>
            </a:r>
          </a:p>
        </p:txBody>
      </p:sp>
      <p:sp>
        <p:nvSpPr>
          <p:cNvPr id="13" name="TextBox 12">
            <a:extLst>
              <a:ext uri="{FF2B5EF4-FFF2-40B4-BE49-F238E27FC236}">
                <a16:creationId xmlns:a16="http://schemas.microsoft.com/office/drawing/2014/main" id="{03F1034B-732A-43E2-993F-868DF0D2772D}"/>
              </a:ext>
            </a:extLst>
          </p:cNvPr>
          <p:cNvSpPr txBox="1"/>
          <p:nvPr userDrawn="1"/>
        </p:nvSpPr>
        <p:spPr>
          <a:xfrm>
            <a:off x="451263" y="6545764"/>
            <a:ext cx="5035137" cy="276999"/>
          </a:xfrm>
          <a:prstGeom prst="rect">
            <a:avLst/>
          </a:prstGeom>
          <a:noFill/>
        </p:spPr>
        <p:txBody>
          <a:bodyPr wrap="square" rtlCol="0">
            <a:spAutoFit/>
          </a:bodyPr>
          <a:lstStyle/>
          <a:p>
            <a:r>
              <a:rPr lang="en-US" sz="1200">
                <a:solidFill>
                  <a:schemeClr val="bg1"/>
                </a:solidFill>
                <a:latin typeface="Avenir Next LT Pro" panose="020B0504020202020204" pitchFamily="34" charset="0"/>
                <a:cs typeface="Arial" panose="020B0604020202020204" pitchFamily="34" charset="0"/>
              </a:rPr>
              <a:t>Massachusetts Department of Public Health | mass.gov/dph</a:t>
            </a:r>
          </a:p>
        </p:txBody>
      </p:sp>
      <p:sp>
        <p:nvSpPr>
          <p:cNvPr id="14" name="Slide Number Placeholder 5">
            <a:extLst>
              <a:ext uri="{FF2B5EF4-FFF2-40B4-BE49-F238E27FC236}">
                <a16:creationId xmlns:a16="http://schemas.microsoft.com/office/drawing/2014/main" id="{BE009795-B8D9-482E-96A1-D1025E613A3F}"/>
              </a:ext>
            </a:extLst>
          </p:cNvPr>
          <p:cNvSpPr>
            <a:spLocks noGrp="1"/>
          </p:cNvSpPr>
          <p:nvPr>
            <p:ph type="sldNum" sz="quarter" idx="10"/>
          </p:nvPr>
        </p:nvSpPr>
        <p:spPr>
          <a:xfrm>
            <a:off x="9034825" y="6492502"/>
            <a:ext cx="2736415" cy="365125"/>
          </a:xfrm>
          <a:prstGeom prst="rect">
            <a:avLst/>
          </a:prstGeom>
        </p:spPr>
        <p:txBody>
          <a:bodyPr vert="horz" lIns="91440" tIns="45720" rIns="91440" bIns="45720" rtlCol="0" anchor="ctr"/>
          <a:lstStyle>
            <a:lvl1pPr algn="r">
              <a:defRPr sz="1200">
                <a:solidFill>
                  <a:schemeClr val="bg1"/>
                </a:solidFill>
                <a:latin typeface="Arial" panose="020B0604020202020204" pitchFamily="34" charset="0"/>
                <a:cs typeface="Arial" panose="020B0604020202020204" pitchFamily="34" charset="0"/>
              </a:defRPr>
            </a:lvl1pPr>
          </a:lstStyle>
          <a:p>
            <a:fld id="{CA49D0EE-DE7F-324B-A84C-F36708423CDB}" type="slidenum">
              <a:rPr lang="en-US" smtClean="0"/>
              <a:pPr/>
              <a:t>‹#›</a:t>
            </a:fld>
            <a:endParaRPr lang="en-US"/>
          </a:p>
        </p:txBody>
      </p:sp>
    </p:spTree>
    <p:extLst>
      <p:ext uri="{BB962C8B-B14F-4D97-AF65-F5344CB8AC3E}">
        <p14:creationId xmlns:p14="http://schemas.microsoft.com/office/powerpoint/2010/main" val="2661961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ontent Style A: Regular Text">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101E840A-BCBE-4B40-B158-B16879D32C9F}"/>
              </a:ext>
            </a:extLst>
          </p:cNvPr>
          <p:cNvSpPr/>
          <p:nvPr userDrawn="1"/>
        </p:nvSpPr>
        <p:spPr>
          <a:xfrm>
            <a:off x="0" y="5"/>
            <a:ext cx="12192000" cy="977549"/>
          </a:xfrm>
          <a:prstGeom prst="rect">
            <a:avLst/>
          </a:prstGeom>
          <a:solidFill>
            <a:srgbClr val="05599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5BB607E6-0B1F-BB4A-9794-46A0CA431F4F}"/>
              </a:ext>
            </a:extLst>
          </p:cNvPr>
          <p:cNvSpPr/>
          <p:nvPr userDrawn="1"/>
        </p:nvSpPr>
        <p:spPr>
          <a:xfrm>
            <a:off x="0" y="6510528"/>
            <a:ext cx="12192000" cy="347472"/>
          </a:xfrm>
          <a:prstGeom prst="rect">
            <a:avLst/>
          </a:prstGeom>
          <a:solidFill>
            <a:srgbClr val="032E5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0" name="Slide Number Placeholder 5">
            <a:extLst>
              <a:ext uri="{FF2B5EF4-FFF2-40B4-BE49-F238E27FC236}">
                <a16:creationId xmlns:a16="http://schemas.microsoft.com/office/drawing/2014/main" id="{5AFA3409-650A-E04D-9C6C-C839AFCA4D9A}"/>
              </a:ext>
            </a:extLst>
          </p:cNvPr>
          <p:cNvSpPr>
            <a:spLocks noGrp="1"/>
          </p:cNvSpPr>
          <p:nvPr>
            <p:ph type="sldNum" sz="quarter" idx="4"/>
          </p:nvPr>
        </p:nvSpPr>
        <p:spPr>
          <a:xfrm>
            <a:off x="9034825" y="6492502"/>
            <a:ext cx="2736415" cy="365125"/>
          </a:xfrm>
          <a:prstGeom prst="rect">
            <a:avLst/>
          </a:prstGeom>
        </p:spPr>
        <p:txBody>
          <a:bodyPr vert="horz" lIns="91440" tIns="45720" rIns="91440" bIns="45720" rtlCol="0" anchor="ctr"/>
          <a:lstStyle>
            <a:lvl1pPr algn="r">
              <a:defRPr sz="1200">
                <a:solidFill>
                  <a:schemeClr val="bg1"/>
                </a:solidFill>
                <a:latin typeface="Franklin Gothic Book" panose="020B0503020102020204" pitchFamily="34" charset="0"/>
              </a:defRPr>
            </a:lvl1pPr>
          </a:lstStyle>
          <a:p>
            <a:fld id="{CA49D0EE-DE7F-324B-A84C-F36708423CDB}" type="slidenum">
              <a:rPr lang="en-US" smtClean="0"/>
              <a:pPr/>
              <a:t>‹#›</a:t>
            </a:fld>
            <a:endParaRPr lang="en-US"/>
          </a:p>
        </p:txBody>
      </p:sp>
      <p:sp>
        <p:nvSpPr>
          <p:cNvPr id="6" name="Title 1">
            <a:extLst>
              <a:ext uri="{FF2B5EF4-FFF2-40B4-BE49-F238E27FC236}">
                <a16:creationId xmlns:a16="http://schemas.microsoft.com/office/drawing/2014/main" id="{A5F94BD1-E74E-4058-8122-844053A505F5}"/>
              </a:ext>
            </a:extLst>
          </p:cNvPr>
          <p:cNvSpPr>
            <a:spLocks noGrp="1"/>
          </p:cNvSpPr>
          <p:nvPr>
            <p:ph type="title" hasCustomPrompt="1"/>
          </p:nvPr>
        </p:nvSpPr>
        <p:spPr>
          <a:xfrm>
            <a:off x="592822" y="56524"/>
            <a:ext cx="10972800" cy="874654"/>
          </a:xfrm>
          <a:prstGeom prst="rect">
            <a:avLst/>
          </a:prstGeom>
        </p:spPr>
        <p:txBody>
          <a:bodyPr vert="horz" lIns="91440" tIns="45720" rIns="91440" bIns="45720" rtlCol="0" anchor="ctr">
            <a:normAutofit/>
          </a:bodyPr>
          <a:lstStyle>
            <a:lvl1pPr algn="l" defTabSz="914400" rtl="0" eaLnBrk="1" latinLnBrk="0" hangingPunct="1">
              <a:spcBef>
                <a:spcPct val="0"/>
              </a:spcBef>
              <a:buNone/>
              <a:defRPr sz="3600" b="1" kern="1200">
                <a:solidFill>
                  <a:schemeClr val="bg1"/>
                </a:solidFill>
                <a:latin typeface="Franklin Gothic Medium" panose="020B0603020102020204" pitchFamily="34" charset="0"/>
                <a:ea typeface="+mj-ea"/>
                <a:cs typeface="+mj-cs"/>
              </a:defRPr>
            </a:lvl1pPr>
          </a:lstStyle>
          <a:p>
            <a:r>
              <a:rPr lang="en-US"/>
              <a:t>Click to Add Slide Title</a:t>
            </a:r>
          </a:p>
        </p:txBody>
      </p:sp>
      <p:sp>
        <p:nvSpPr>
          <p:cNvPr id="8" name="Content Placeholder 2">
            <a:extLst>
              <a:ext uri="{FF2B5EF4-FFF2-40B4-BE49-F238E27FC236}">
                <a16:creationId xmlns:a16="http://schemas.microsoft.com/office/drawing/2014/main" id="{FABA3EC1-E8C0-4AA8-BEE7-D199FD603044}"/>
              </a:ext>
            </a:extLst>
          </p:cNvPr>
          <p:cNvSpPr>
            <a:spLocks noGrp="1"/>
          </p:cNvSpPr>
          <p:nvPr>
            <p:ph idx="1" hasCustomPrompt="1"/>
          </p:nvPr>
        </p:nvSpPr>
        <p:spPr>
          <a:xfrm>
            <a:off x="609600" y="1600200"/>
            <a:ext cx="10972800" cy="4525963"/>
          </a:xfrm>
          <a:prstGeom prst="rect">
            <a:avLst/>
          </a:prstGeom>
        </p:spPr>
        <p:txBody>
          <a:bodyPr vert="horz" lIns="91440" tIns="45720" rIns="91440" bIns="45720" rtlCol="0">
            <a:normAutofit/>
          </a:bodyPr>
          <a:lstStyle>
            <a:lvl1pPr marL="0" indent="0" algn="l" defTabSz="914400" rtl="0" eaLnBrk="1" latinLnBrk="0" hangingPunct="1">
              <a:spcBef>
                <a:spcPct val="20000"/>
              </a:spcBef>
              <a:buFont typeface="Arial" panose="020B0604020202020204" pitchFamily="34" charset="0"/>
              <a:buNone/>
              <a:defRPr sz="3200" kern="1200">
                <a:solidFill>
                  <a:schemeClr val="tx1"/>
                </a:solidFill>
                <a:latin typeface="Franklin Gothic Book" panose="020B0503020102020204" pitchFamily="34" charset="0"/>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Franklin Gothic Book" panose="020B0503020102020204" pitchFamily="34" charset="0"/>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Franklin Gothic Book" panose="020B0503020102020204" pitchFamily="34" charset="0"/>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Franklin Gothic Book" panose="020B0503020102020204" pitchFamily="34" charset="0"/>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Franklin Gothic Book" panose="020B0503020102020204" pitchFamily="34" charset="0"/>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en-US"/>
              <a:t>Click to add regular text.</a:t>
            </a:r>
          </a:p>
        </p:txBody>
      </p:sp>
      <p:sp>
        <p:nvSpPr>
          <p:cNvPr id="2" name="TextBox 1">
            <a:extLst>
              <a:ext uri="{FF2B5EF4-FFF2-40B4-BE49-F238E27FC236}">
                <a16:creationId xmlns:a16="http://schemas.microsoft.com/office/drawing/2014/main" id="{02685929-CD5C-4159-9F1A-33CD10D7166D}"/>
              </a:ext>
            </a:extLst>
          </p:cNvPr>
          <p:cNvSpPr txBox="1"/>
          <p:nvPr userDrawn="1"/>
        </p:nvSpPr>
        <p:spPr>
          <a:xfrm>
            <a:off x="451263" y="6545764"/>
            <a:ext cx="5035137" cy="276999"/>
          </a:xfrm>
          <a:prstGeom prst="rect">
            <a:avLst/>
          </a:prstGeom>
          <a:noFill/>
        </p:spPr>
        <p:txBody>
          <a:bodyPr wrap="square" rtlCol="0">
            <a:spAutoFit/>
          </a:bodyPr>
          <a:lstStyle/>
          <a:p>
            <a:r>
              <a:rPr lang="en-US" sz="1200">
                <a:solidFill>
                  <a:schemeClr val="bg1"/>
                </a:solidFill>
                <a:latin typeface="Franklin Gothic Book" panose="020B0503020102020204" pitchFamily="34" charset="0"/>
              </a:rPr>
              <a:t>Massachusetts Department of Public Health | mass.gov/dph</a:t>
            </a:r>
          </a:p>
        </p:txBody>
      </p:sp>
    </p:spTree>
    <p:extLst>
      <p:ext uri="{BB962C8B-B14F-4D97-AF65-F5344CB8AC3E}">
        <p14:creationId xmlns:p14="http://schemas.microsoft.com/office/powerpoint/2010/main" val="367321010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Just Footer">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5BB607E6-0B1F-BB4A-9794-46A0CA431F4F}"/>
              </a:ext>
              <a:ext uri="{C183D7F6-B498-43B3-948B-1728B52AA6E4}">
                <adec:decorative xmlns:adec="http://schemas.microsoft.com/office/drawing/2017/decorative" val="1"/>
              </a:ext>
            </a:extLst>
          </p:cNvPr>
          <p:cNvSpPr/>
          <p:nvPr userDrawn="1"/>
        </p:nvSpPr>
        <p:spPr>
          <a:xfrm>
            <a:off x="0" y="6510528"/>
            <a:ext cx="12192000" cy="347472"/>
          </a:xfrm>
          <a:prstGeom prst="rect">
            <a:avLst/>
          </a:prstGeom>
          <a:solidFill>
            <a:srgbClr val="032E5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1" name="TextBox 10">
            <a:extLst>
              <a:ext uri="{FF2B5EF4-FFF2-40B4-BE49-F238E27FC236}">
                <a16:creationId xmlns:a16="http://schemas.microsoft.com/office/drawing/2014/main" id="{53D0130E-9D3A-4D88-A99C-681EBB4E32AF}"/>
              </a:ext>
            </a:extLst>
          </p:cNvPr>
          <p:cNvSpPr txBox="1"/>
          <p:nvPr userDrawn="1"/>
        </p:nvSpPr>
        <p:spPr>
          <a:xfrm>
            <a:off x="451263" y="6545764"/>
            <a:ext cx="5035137" cy="276999"/>
          </a:xfrm>
          <a:prstGeom prst="rect">
            <a:avLst/>
          </a:prstGeom>
          <a:noFill/>
        </p:spPr>
        <p:txBody>
          <a:bodyPr wrap="square" rtlCol="0">
            <a:spAutoFit/>
          </a:bodyPr>
          <a:lstStyle/>
          <a:p>
            <a:r>
              <a:rPr lang="en-US" sz="1200">
                <a:solidFill>
                  <a:schemeClr val="bg1"/>
                </a:solidFill>
                <a:latin typeface="Avenir Next LT Pro" panose="020B0504020202020204" pitchFamily="34" charset="0"/>
                <a:cs typeface="Arial" panose="020B0604020202020204" pitchFamily="34" charset="0"/>
              </a:rPr>
              <a:t>Massachusetts Department of Public Health | mass.gov/dph</a:t>
            </a:r>
          </a:p>
        </p:txBody>
      </p:sp>
      <p:sp>
        <p:nvSpPr>
          <p:cNvPr id="5" name="Slide Number Placeholder 5">
            <a:extLst>
              <a:ext uri="{FF2B5EF4-FFF2-40B4-BE49-F238E27FC236}">
                <a16:creationId xmlns:a16="http://schemas.microsoft.com/office/drawing/2014/main" id="{2585A0BC-7D09-4814-A71B-C90669C60B81}"/>
              </a:ext>
            </a:extLst>
          </p:cNvPr>
          <p:cNvSpPr>
            <a:spLocks noGrp="1"/>
          </p:cNvSpPr>
          <p:nvPr>
            <p:ph type="sldNum" sz="quarter" idx="4"/>
          </p:nvPr>
        </p:nvSpPr>
        <p:spPr>
          <a:xfrm>
            <a:off x="9034825" y="6492502"/>
            <a:ext cx="2736415" cy="365125"/>
          </a:xfrm>
          <a:prstGeom prst="rect">
            <a:avLst/>
          </a:prstGeom>
        </p:spPr>
        <p:txBody>
          <a:bodyPr vert="horz" lIns="91440" tIns="45720" rIns="91440" bIns="45720" rtlCol="0" anchor="ctr"/>
          <a:lstStyle>
            <a:lvl1pPr algn="r">
              <a:defRPr sz="1200">
                <a:solidFill>
                  <a:schemeClr val="bg1"/>
                </a:solidFill>
                <a:latin typeface="Arial" panose="020B0604020202020204" pitchFamily="34" charset="0"/>
                <a:cs typeface="Arial" panose="020B0604020202020204" pitchFamily="34" charset="0"/>
              </a:defRPr>
            </a:lvl1pPr>
          </a:lstStyle>
          <a:p>
            <a:fld id="{CA49D0EE-DE7F-324B-A84C-F36708423CDB}" type="slidenum">
              <a:rPr lang="en-US" smtClean="0"/>
              <a:pPr/>
              <a:t>‹#›</a:t>
            </a:fld>
            <a:endParaRPr lang="en-US"/>
          </a:p>
        </p:txBody>
      </p:sp>
    </p:spTree>
    <p:extLst>
      <p:ext uri="{BB962C8B-B14F-4D97-AF65-F5344CB8AC3E}">
        <p14:creationId xmlns:p14="http://schemas.microsoft.com/office/powerpoint/2010/main" val="77476116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Section Intro">
    <p:bg>
      <p:bgPr>
        <a:solidFill>
          <a:srgbClr val="005994"/>
        </a:solidFill>
        <a:effectLst/>
      </p:bgPr>
    </p:bg>
    <p:spTree>
      <p:nvGrpSpPr>
        <p:cNvPr id="1" name=""/>
        <p:cNvGrpSpPr/>
        <p:nvPr/>
      </p:nvGrpSpPr>
      <p:grpSpPr>
        <a:xfrm>
          <a:off x="0" y="0"/>
          <a:ext cx="0" cy="0"/>
          <a:chOff x="0" y="0"/>
          <a:chExt cx="0" cy="0"/>
        </a:xfrm>
      </p:grpSpPr>
      <p:cxnSp>
        <p:nvCxnSpPr>
          <p:cNvPr id="4" name="Straight Connector 3">
            <a:extLst>
              <a:ext uri="{FF2B5EF4-FFF2-40B4-BE49-F238E27FC236}">
                <a16:creationId xmlns:a16="http://schemas.microsoft.com/office/drawing/2014/main" id="{849108D5-E6A2-E374-F491-40DDE4CC949E}"/>
              </a:ext>
              <a:ext uri="{C183D7F6-B498-43B3-948B-1728B52AA6E4}">
                <adec:decorative xmlns:adec="http://schemas.microsoft.com/office/drawing/2017/decorative" val="1"/>
              </a:ext>
            </a:extLst>
          </p:cNvPr>
          <p:cNvCxnSpPr/>
          <p:nvPr userDrawn="1"/>
        </p:nvCxnSpPr>
        <p:spPr>
          <a:xfrm>
            <a:off x="2049517" y="2228193"/>
            <a:ext cx="8113986" cy="0"/>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5" name="Straight Connector 4">
            <a:extLst>
              <a:ext uri="{FF2B5EF4-FFF2-40B4-BE49-F238E27FC236}">
                <a16:creationId xmlns:a16="http://schemas.microsoft.com/office/drawing/2014/main" id="{E2F8765F-34CF-EDAB-B5EF-A28E0BDB163D}"/>
              </a:ext>
              <a:ext uri="{C183D7F6-B498-43B3-948B-1728B52AA6E4}">
                <adec:decorative xmlns:adec="http://schemas.microsoft.com/office/drawing/2017/decorative" val="1"/>
              </a:ext>
            </a:extLst>
          </p:cNvPr>
          <p:cNvCxnSpPr/>
          <p:nvPr userDrawn="1"/>
        </p:nvCxnSpPr>
        <p:spPr>
          <a:xfrm>
            <a:off x="2039007" y="4703379"/>
            <a:ext cx="8113986" cy="0"/>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sp>
        <p:nvSpPr>
          <p:cNvPr id="6" name="Text Placeholder 5">
            <a:extLst>
              <a:ext uri="{FF2B5EF4-FFF2-40B4-BE49-F238E27FC236}">
                <a16:creationId xmlns:a16="http://schemas.microsoft.com/office/drawing/2014/main" id="{3CE05C00-0C08-7FEC-4EE1-897B5C522B54}"/>
              </a:ext>
            </a:extLst>
          </p:cNvPr>
          <p:cNvSpPr>
            <a:spLocks noGrp="1"/>
          </p:cNvSpPr>
          <p:nvPr>
            <p:ph type="body" sz="quarter" idx="10" hasCustomPrompt="1"/>
          </p:nvPr>
        </p:nvSpPr>
        <p:spPr>
          <a:xfrm>
            <a:off x="2995886" y="2814637"/>
            <a:ext cx="6032500" cy="1228725"/>
          </a:xfrm>
          <a:prstGeom prst="rect">
            <a:avLst/>
          </a:prstGeom>
        </p:spPr>
        <p:txBody>
          <a:bodyPr anchor="ctr" anchorCtr="0"/>
          <a:lstStyle>
            <a:lvl1pPr marL="0" indent="0" algn="ctr">
              <a:buNone/>
              <a:defRPr sz="4400" b="1">
                <a:solidFill>
                  <a:schemeClr val="bg1"/>
                </a:solidFill>
                <a:latin typeface="Avenir Next LT Pro" panose="020B0504020202020204" pitchFamily="34" charset="0"/>
                <a:cs typeface="Arial" panose="020B0604020202020204" pitchFamily="34" charset="0"/>
              </a:defRPr>
            </a:lvl1pPr>
          </a:lstStyle>
          <a:p>
            <a:pPr lvl="0"/>
            <a:r>
              <a:rPr lang="en-US"/>
              <a:t>Enter section title</a:t>
            </a:r>
          </a:p>
        </p:txBody>
      </p:sp>
    </p:spTree>
    <p:extLst>
      <p:ext uri="{BB962C8B-B14F-4D97-AF65-F5344CB8AC3E}">
        <p14:creationId xmlns:p14="http://schemas.microsoft.com/office/powerpoint/2010/main" val="99598357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Tree>
    <p:extLst>
      <p:ext uri="{BB962C8B-B14F-4D97-AF65-F5344CB8AC3E}">
        <p14:creationId xmlns:p14="http://schemas.microsoft.com/office/powerpoint/2010/main" val="4401526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Content Style B: Bullets">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101E840A-BCBE-4B40-B158-B16879D32C9F}"/>
              </a:ext>
            </a:extLst>
          </p:cNvPr>
          <p:cNvSpPr/>
          <p:nvPr userDrawn="1"/>
        </p:nvSpPr>
        <p:spPr>
          <a:xfrm>
            <a:off x="0" y="5"/>
            <a:ext cx="12192000" cy="977549"/>
          </a:xfrm>
          <a:prstGeom prst="rect">
            <a:avLst/>
          </a:prstGeom>
          <a:solidFill>
            <a:srgbClr val="05599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5BB607E6-0B1F-BB4A-9794-46A0CA431F4F}"/>
              </a:ext>
            </a:extLst>
          </p:cNvPr>
          <p:cNvSpPr/>
          <p:nvPr userDrawn="1"/>
        </p:nvSpPr>
        <p:spPr>
          <a:xfrm>
            <a:off x="0" y="6510528"/>
            <a:ext cx="12192000" cy="347472"/>
          </a:xfrm>
          <a:prstGeom prst="rect">
            <a:avLst/>
          </a:prstGeom>
          <a:solidFill>
            <a:srgbClr val="032E5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6" name="Title 1">
            <a:extLst>
              <a:ext uri="{FF2B5EF4-FFF2-40B4-BE49-F238E27FC236}">
                <a16:creationId xmlns:a16="http://schemas.microsoft.com/office/drawing/2014/main" id="{A5F94BD1-E74E-4058-8122-844053A505F5}"/>
              </a:ext>
            </a:extLst>
          </p:cNvPr>
          <p:cNvSpPr>
            <a:spLocks noGrp="1"/>
          </p:cNvSpPr>
          <p:nvPr>
            <p:ph type="title" hasCustomPrompt="1"/>
          </p:nvPr>
        </p:nvSpPr>
        <p:spPr>
          <a:xfrm>
            <a:off x="592822" y="56524"/>
            <a:ext cx="10972800" cy="874654"/>
          </a:xfrm>
          <a:prstGeom prst="rect">
            <a:avLst/>
          </a:prstGeom>
        </p:spPr>
        <p:txBody>
          <a:bodyPr vert="horz" lIns="91440" tIns="45720" rIns="91440" bIns="45720" rtlCol="0" anchor="ctr">
            <a:normAutofit/>
          </a:bodyPr>
          <a:lstStyle>
            <a:lvl1pPr algn="l" defTabSz="914400" rtl="0" eaLnBrk="1" latinLnBrk="0" hangingPunct="1">
              <a:spcBef>
                <a:spcPct val="0"/>
              </a:spcBef>
              <a:buNone/>
              <a:defRPr sz="3600" b="1" kern="1200">
                <a:solidFill>
                  <a:schemeClr val="bg1"/>
                </a:solidFill>
                <a:latin typeface="Franklin Gothic Medium" panose="020B0603020102020204" pitchFamily="34" charset="0"/>
                <a:ea typeface="+mj-ea"/>
                <a:cs typeface="+mj-cs"/>
              </a:defRPr>
            </a:lvl1pPr>
          </a:lstStyle>
          <a:p>
            <a:r>
              <a:rPr lang="en-US"/>
              <a:t>Click to Add Slide Title</a:t>
            </a:r>
          </a:p>
        </p:txBody>
      </p:sp>
      <p:sp>
        <p:nvSpPr>
          <p:cNvPr id="8" name="Content Placeholder 2">
            <a:extLst>
              <a:ext uri="{FF2B5EF4-FFF2-40B4-BE49-F238E27FC236}">
                <a16:creationId xmlns:a16="http://schemas.microsoft.com/office/drawing/2014/main" id="{FABA3EC1-E8C0-4AA8-BEE7-D199FD603044}"/>
              </a:ext>
            </a:extLst>
          </p:cNvPr>
          <p:cNvSpPr>
            <a:spLocks noGrp="1"/>
          </p:cNvSpPr>
          <p:nvPr>
            <p:ph idx="1" hasCustomPrompt="1"/>
          </p:nvPr>
        </p:nvSpPr>
        <p:spPr>
          <a:xfrm>
            <a:off x="609600" y="1600200"/>
            <a:ext cx="10972800" cy="4525963"/>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Franklin Gothic Book" panose="020B0503020102020204" pitchFamily="34" charset="0"/>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Franklin Gothic Book" panose="020B0503020102020204" pitchFamily="34" charset="0"/>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Franklin Gothic Book" panose="020B0503020102020204" pitchFamily="34" charset="0"/>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Franklin Gothic Book" panose="020B0503020102020204" pitchFamily="34" charset="0"/>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Franklin Gothic Book" panose="020B0503020102020204" pitchFamily="34" charset="0"/>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en-US"/>
              <a:t>Click to edit level one bullet text. </a:t>
            </a:r>
          </a:p>
          <a:p>
            <a:pPr lvl="1"/>
            <a:r>
              <a:rPr lang="en-US"/>
              <a:t>Second level bullet text.</a:t>
            </a:r>
          </a:p>
        </p:txBody>
      </p:sp>
      <p:sp>
        <p:nvSpPr>
          <p:cNvPr id="2" name="TextBox 1">
            <a:extLst>
              <a:ext uri="{FF2B5EF4-FFF2-40B4-BE49-F238E27FC236}">
                <a16:creationId xmlns:a16="http://schemas.microsoft.com/office/drawing/2014/main" id="{02685929-CD5C-4159-9F1A-33CD10D7166D}"/>
              </a:ext>
            </a:extLst>
          </p:cNvPr>
          <p:cNvSpPr txBox="1"/>
          <p:nvPr userDrawn="1"/>
        </p:nvSpPr>
        <p:spPr>
          <a:xfrm>
            <a:off x="451263" y="6545764"/>
            <a:ext cx="5035137" cy="276999"/>
          </a:xfrm>
          <a:prstGeom prst="rect">
            <a:avLst/>
          </a:prstGeom>
          <a:noFill/>
        </p:spPr>
        <p:txBody>
          <a:bodyPr wrap="square" rtlCol="0">
            <a:spAutoFit/>
          </a:bodyPr>
          <a:lstStyle/>
          <a:p>
            <a:r>
              <a:rPr lang="en-US" sz="1200">
                <a:solidFill>
                  <a:schemeClr val="bg1"/>
                </a:solidFill>
                <a:latin typeface="Franklin Gothic Book" panose="020B0503020102020204" pitchFamily="34" charset="0"/>
              </a:rPr>
              <a:t>Massachusetts Department of Public Health | mass.gov/dph</a:t>
            </a:r>
          </a:p>
        </p:txBody>
      </p:sp>
      <p:sp>
        <p:nvSpPr>
          <p:cNvPr id="11" name="Slide Number Placeholder 5">
            <a:extLst>
              <a:ext uri="{FF2B5EF4-FFF2-40B4-BE49-F238E27FC236}">
                <a16:creationId xmlns:a16="http://schemas.microsoft.com/office/drawing/2014/main" id="{663A3D56-7B2F-49EE-B824-21DADD1106DB}"/>
              </a:ext>
            </a:extLst>
          </p:cNvPr>
          <p:cNvSpPr>
            <a:spLocks noGrp="1"/>
          </p:cNvSpPr>
          <p:nvPr>
            <p:ph type="sldNum" sz="quarter" idx="4"/>
          </p:nvPr>
        </p:nvSpPr>
        <p:spPr>
          <a:xfrm>
            <a:off x="9034825" y="6492502"/>
            <a:ext cx="2736415" cy="365125"/>
          </a:xfrm>
          <a:prstGeom prst="rect">
            <a:avLst/>
          </a:prstGeom>
        </p:spPr>
        <p:txBody>
          <a:bodyPr vert="horz" lIns="91440" tIns="45720" rIns="91440" bIns="45720" rtlCol="0" anchor="ctr"/>
          <a:lstStyle>
            <a:lvl1pPr algn="r">
              <a:defRPr sz="1200">
                <a:solidFill>
                  <a:schemeClr val="bg1"/>
                </a:solidFill>
                <a:latin typeface="Franklin Gothic Book" panose="020B0503020102020204" pitchFamily="34" charset="0"/>
              </a:defRPr>
            </a:lvl1pPr>
          </a:lstStyle>
          <a:p>
            <a:fld id="{CA49D0EE-DE7F-324B-A84C-F36708423CDB}" type="slidenum">
              <a:rPr lang="en-US" smtClean="0"/>
              <a:pPr/>
              <a:t>‹#›</a:t>
            </a:fld>
            <a:endParaRPr lang="en-US"/>
          </a:p>
        </p:txBody>
      </p:sp>
    </p:spTree>
    <p:extLst>
      <p:ext uri="{BB962C8B-B14F-4D97-AF65-F5344CB8AC3E}">
        <p14:creationId xmlns:p14="http://schemas.microsoft.com/office/powerpoint/2010/main" val="25177716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ontent Style C: Columns with Bullets">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E61A8284-67CC-404B-90F5-554DCBF9132D}"/>
              </a:ext>
            </a:extLst>
          </p:cNvPr>
          <p:cNvSpPr>
            <a:spLocks noGrp="1"/>
          </p:cNvSpPr>
          <p:nvPr>
            <p:ph type="body" idx="1" hasCustomPrompt="1"/>
          </p:nvPr>
        </p:nvSpPr>
        <p:spPr>
          <a:xfrm>
            <a:off x="839789" y="1097280"/>
            <a:ext cx="5157787" cy="823912"/>
          </a:xfrm>
          <a:prstGeom prst="rect">
            <a:avLst/>
          </a:prstGeom>
        </p:spPr>
        <p:txBody>
          <a:bodyPr anchor="b"/>
          <a:lstStyle>
            <a:lvl1pPr marL="0" indent="0">
              <a:buNone/>
              <a:defRPr sz="2800" b="0">
                <a:latin typeface="Franklin Gothic Medium" panose="020B0603020102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Header Text </a:t>
            </a:r>
          </a:p>
        </p:txBody>
      </p:sp>
      <p:sp>
        <p:nvSpPr>
          <p:cNvPr id="4" name="Content Placeholder 3">
            <a:extLst>
              <a:ext uri="{FF2B5EF4-FFF2-40B4-BE49-F238E27FC236}">
                <a16:creationId xmlns:a16="http://schemas.microsoft.com/office/drawing/2014/main" id="{5A90A712-FBB8-5B49-9A19-7524CF76EC3A}"/>
              </a:ext>
            </a:extLst>
          </p:cNvPr>
          <p:cNvSpPr>
            <a:spLocks noGrp="1"/>
          </p:cNvSpPr>
          <p:nvPr>
            <p:ph sz="half" idx="2" hasCustomPrompt="1"/>
          </p:nvPr>
        </p:nvSpPr>
        <p:spPr>
          <a:xfrm>
            <a:off x="839789" y="1920238"/>
            <a:ext cx="5157787" cy="4297680"/>
          </a:xfrm>
          <a:prstGeom prst="rect">
            <a:avLst/>
          </a:prstGeom>
        </p:spPr>
        <p:txBody>
          <a:bodyPr/>
          <a:lstStyle>
            <a:lvl1pPr>
              <a:defRPr sz="2400">
                <a:latin typeface="Franklin Gothic Book" panose="020B0503020102020204" pitchFamily="34" charset="0"/>
              </a:defRPr>
            </a:lvl1pPr>
            <a:lvl2pPr>
              <a:defRPr sz="2200">
                <a:latin typeface="Franklin Gothic Book" panose="020B0503020102020204" pitchFamily="34" charset="0"/>
              </a:defRPr>
            </a:lvl2pPr>
            <a:lvl3pPr>
              <a:defRPr>
                <a:latin typeface="Franklin Gothic Book" panose="020B0503020102020204" pitchFamily="34" charset="0"/>
              </a:defRPr>
            </a:lvl3pPr>
            <a:lvl4pPr>
              <a:defRPr>
                <a:latin typeface="Franklin Gothic Book" panose="020B0503020102020204" pitchFamily="34" charset="0"/>
              </a:defRPr>
            </a:lvl4pPr>
            <a:lvl5pPr marL="1828800" indent="0">
              <a:buNone/>
              <a:defRPr/>
            </a:lvl5pPr>
          </a:lstStyle>
          <a:p>
            <a:pPr lvl="0"/>
            <a:r>
              <a:rPr lang="en-US"/>
              <a:t>Edit bullet level one text.</a:t>
            </a:r>
          </a:p>
          <a:p>
            <a:pPr lvl="1"/>
            <a:r>
              <a:rPr lang="en-US"/>
              <a:t>Edit bullet level two text.</a:t>
            </a:r>
          </a:p>
        </p:txBody>
      </p:sp>
      <p:sp>
        <p:nvSpPr>
          <p:cNvPr id="5" name="Text Placeholder 4">
            <a:extLst>
              <a:ext uri="{FF2B5EF4-FFF2-40B4-BE49-F238E27FC236}">
                <a16:creationId xmlns:a16="http://schemas.microsoft.com/office/drawing/2014/main" id="{55855752-6A74-934C-B334-F2DD6B79DA48}"/>
              </a:ext>
            </a:extLst>
          </p:cNvPr>
          <p:cNvSpPr>
            <a:spLocks noGrp="1"/>
          </p:cNvSpPr>
          <p:nvPr>
            <p:ph type="body" sz="quarter" idx="3" hasCustomPrompt="1"/>
          </p:nvPr>
        </p:nvSpPr>
        <p:spPr>
          <a:xfrm>
            <a:off x="6172203" y="1097280"/>
            <a:ext cx="5183188" cy="823912"/>
          </a:xfrm>
          <a:prstGeom prst="rect">
            <a:avLst/>
          </a:prstGeom>
        </p:spPr>
        <p:txBody>
          <a:bodyPr anchor="b"/>
          <a:lstStyle>
            <a:lvl1pPr marL="0" indent="0">
              <a:buNone/>
              <a:defRPr sz="2800" b="0">
                <a:latin typeface="Franklin Gothic Medium" panose="020B0603020102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Header Text</a:t>
            </a:r>
          </a:p>
        </p:txBody>
      </p:sp>
      <p:sp>
        <p:nvSpPr>
          <p:cNvPr id="6" name="Content Placeholder 5">
            <a:extLst>
              <a:ext uri="{FF2B5EF4-FFF2-40B4-BE49-F238E27FC236}">
                <a16:creationId xmlns:a16="http://schemas.microsoft.com/office/drawing/2014/main" id="{E51ED7E2-1F15-7C46-9001-20B2F8A00C5A}"/>
              </a:ext>
            </a:extLst>
          </p:cNvPr>
          <p:cNvSpPr>
            <a:spLocks noGrp="1"/>
          </p:cNvSpPr>
          <p:nvPr>
            <p:ph sz="quarter" idx="4" hasCustomPrompt="1"/>
          </p:nvPr>
        </p:nvSpPr>
        <p:spPr>
          <a:xfrm>
            <a:off x="6172203" y="1920238"/>
            <a:ext cx="5183188" cy="4297680"/>
          </a:xfrm>
          <a:prstGeom prst="rect">
            <a:avLst/>
          </a:prstGeom>
        </p:spPr>
        <p:txBody>
          <a:bodyPr/>
          <a:lstStyle>
            <a:lvl1pPr>
              <a:defRPr sz="2400">
                <a:latin typeface="Franklin Gothic Book" panose="020B0503020102020204" pitchFamily="34" charset="0"/>
              </a:defRPr>
            </a:lvl1pPr>
            <a:lvl2pPr>
              <a:defRPr>
                <a:latin typeface="Franklin Gothic Book" panose="020B0503020102020204" pitchFamily="34" charset="0"/>
              </a:defRPr>
            </a:lvl2pPr>
            <a:lvl3pPr>
              <a:defRPr>
                <a:latin typeface="Franklin Gothic Book" panose="020B0503020102020204" pitchFamily="34" charset="0"/>
              </a:defRPr>
            </a:lvl3pPr>
            <a:lvl4pPr>
              <a:defRPr>
                <a:latin typeface="Franklin Gothic Book" panose="020B0503020102020204" pitchFamily="34" charset="0"/>
              </a:defRPr>
            </a:lvl4pPr>
          </a:lstStyle>
          <a:p>
            <a:pPr lvl="0"/>
            <a:r>
              <a:rPr lang="en-US"/>
              <a:t>Edit bullet level one text.</a:t>
            </a:r>
          </a:p>
          <a:p>
            <a:pPr lvl="1"/>
            <a:r>
              <a:rPr lang="en-US"/>
              <a:t>Edit bullet level two text.</a:t>
            </a:r>
          </a:p>
        </p:txBody>
      </p:sp>
      <p:sp>
        <p:nvSpPr>
          <p:cNvPr id="10" name="Rectangle 9">
            <a:extLst>
              <a:ext uri="{FF2B5EF4-FFF2-40B4-BE49-F238E27FC236}">
                <a16:creationId xmlns:a16="http://schemas.microsoft.com/office/drawing/2014/main" id="{599027F3-96A1-F54F-89E8-F47E6B10DE1B}"/>
              </a:ext>
            </a:extLst>
          </p:cNvPr>
          <p:cNvSpPr/>
          <p:nvPr userDrawn="1"/>
        </p:nvSpPr>
        <p:spPr>
          <a:xfrm>
            <a:off x="0" y="5"/>
            <a:ext cx="12192000" cy="977549"/>
          </a:xfrm>
          <a:prstGeom prst="rect">
            <a:avLst/>
          </a:prstGeom>
          <a:solidFill>
            <a:srgbClr val="05599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97CFBF09-BBCF-454C-91A3-1D89A60FA302}"/>
              </a:ext>
            </a:extLst>
          </p:cNvPr>
          <p:cNvSpPr/>
          <p:nvPr userDrawn="1"/>
        </p:nvSpPr>
        <p:spPr>
          <a:xfrm>
            <a:off x="0" y="6510528"/>
            <a:ext cx="12192000" cy="347472"/>
          </a:xfrm>
          <a:prstGeom prst="rect">
            <a:avLst/>
          </a:prstGeom>
          <a:solidFill>
            <a:srgbClr val="032E5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6" name="Title 1">
            <a:extLst>
              <a:ext uri="{FF2B5EF4-FFF2-40B4-BE49-F238E27FC236}">
                <a16:creationId xmlns:a16="http://schemas.microsoft.com/office/drawing/2014/main" id="{8F696F47-27EC-4DEC-B31C-E3E63F7FBE43}"/>
              </a:ext>
            </a:extLst>
          </p:cNvPr>
          <p:cNvSpPr>
            <a:spLocks noGrp="1"/>
          </p:cNvSpPr>
          <p:nvPr>
            <p:ph type="title" hasCustomPrompt="1"/>
          </p:nvPr>
        </p:nvSpPr>
        <p:spPr>
          <a:xfrm>
            <a:off x="592822" y="56524"/>
            <a:ext cx="10972800" cy="874654"/>
          </a:xfrm>
          <a:prstGeom prst="rect">
            <a:avLst/>
          </a:prstGeom>
        </p:spPr>
        <p:txBody>
          <a:bodyPr vert="horz" lIns="91440" tIns="45720" rIns="91440" bIns="45720" rtlCol="0" anchor="ctr">
            <a:normAutofit/>
          </a:bodyPr>
          <a:lstStyle>
            <a:lvl1pPr algn="l" defTabSz="914400" rtl="0" eaLnBrk="1" latinLnBrk="0" hangingPunct="1">
              <a:spcBef>
                <a:spcPct val="0"/>
              </a:spcBef>
              <a:buNone/>
              <a:defRPr sz="3600" b="1" kern="1200">
                <a:solidFill>
                  <a:schemeClr val="bg1"/>
                </a:solidFill>
                <a:latin typeface="Franklin Gothic Medium" panose="020B0603020102020204" pitchFamily="34" charset="0"/>
                <a:ea typeface="+mj-ea"/>
                <a:cs typeface="+mj-cs"/>
              </a:defRPr>
            </a:lvl1pPr>
          </a:lstStyle>
          <a:p>
            <a:r>
              <a:rPr lang="en-US"/>
              <a:t>Click to Add Slide Title</a:t>
            </a:r>
          </a:p>
        </p:txBody>
      </p:sp>
      <p:sp>
        <p:nvSpPr>
          <p:cNvPr id="13" name="TextBox 12">
            <a:extLst>
              <a:ext uri="{FF2B5EF4-FFF2-40B4-BE49-F238E27FC236}">
                <a16:creationId xmlns:a16="http://schemas.microsoft.com/office/drawing/2014/main" id="{03F1034B-732A-43E2-993F-868DF0D2772D}"/>
              </a:ext>
            </a:extLst>
          </p:cNvPr>
          <p:cNvSpPr txBox="1"/>
          <p:nvPr userDrawn="1"/>
        </p:nvSpPr>
        <p:spPr>
          <a:xfrm>
            <a:off x="451263" y="6545764"/>
            <a:ext cx="5035137" cy="276999"/>
          </a:xfrm>
          <a:prstGeom prst="rect">
            <a:avLst/>
          </a:prstGeom>
          <a:noFill/>
        </p:spPr>
        <p:txBody>
          <a:bodyPr wrap="square" rtlCol="0">
            <a:spAutoFit/>
          </a:bodyPr>
          <a:lstStyle/>
          <a:p>
            <a:r>
              <a:rPr lang="en-US" sz="1200">
                <a:solidFill>
                  <a:schemeClr val="bg1"/>
                </a:solidFill>
                <a:latin typeface="Franklin Gothic Book" panose="020B0503020102020204" pitchFamily="34" charset="0"/>
              </a:rPr>
              <a:t>Massachusetts Department of Public Health | mass.gov/dph</a:t>
            </a:r>
          </a:p>
        </p:txBody>
      </p:sp>
      <p:sp>
        <p:nvSpPr>
          <p:cNvPr id="14" name="Slide Number Placeholder 5">
            <a:extLst>
              <a:ext uri="{FF2B5EF4-FFF2-40B4-BE49-F238E27FC236}">
                <a16:creationId xmlns:a16="http://schemas.microsoft.com/office/drawing/2014/main" id="{BE009795-B8D9-482E-96A1-D1025E613A3F}"/>
              </a:ext>
            </a:extLst>
          </p:cNvPr>
          <p:cNvSpPr>
            <a:spLocks noGrp="1"/>
          </p:cNvSpPr>
          <p:nvPr>
            <p:ph type="sldNum" sz="quarter" idx="10"/>
          </p:nvPr>
        </p:nvSpPr>
        <p:spPr>
          <a:xfrm>
            <a:off x="9034825" y="6492502"/>
            <a:ext cx="2736415" cy="365125"/>
          </a:xfrm>
          <a:prstGeom prst="rect">
            <a:avLst/>
          </a:prstGeom>
        </p:spPr>
        <p:txBody>
          <a:bodyPr vert="horz" lIns="91440" tIns="45720" rIns="91440" bIns="45720" rtlCol="0" anchor="ctr"/>
          <a:lstStyle>
            <a:lvl1pPr algn="r">
              <a:defRPr sz="1200">
                <a:solidFill>
                  <a:schemeClr val="bg1"/>
                </a:solidFill>
                <a:latin typeface="Franklin Gothic Book" panose="020B0503020102020204" pitchFamily="34" charset="0"/>
              </a:defRPr>
            </a:lvl1pPr>
          </a:lstStyle>
          <a:p>
            <a:fld id="{CA49D0EE-DE7F-324B-A84C-F36708423CDB}" type="slidenum">
              <a:rPr lang="en-US" smtClean="0"/>
              <a:pPr/>
              <a:t>‹#›</a:t>
            </a:fld>
            <a:endParaRPr lang="en-US"/>
          </a:p>
        </p:txBody>
      </p:sp>
    </p:spTree>
    <p:extLst>
      <p:ext uri="{BB962C8B-B14F-4D97-AF65-F5344CB8AC3E}">
        <p14:creationId xmlns:p14="http://schemas.microsoft.com/office/powerpoint/2010/main" val="16636588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nnect with DPH">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101E840A-BCBE-4B40-B158-B16879D32C9F}"/>
              </a:ext>
            </a:extLst>
          </p:cNvPr>
          <p:cNvSpPr/>
          <p:nvPr userDrawn="1"/>
        </p:nvSpPr>
        <p:spPr>
          <a:xfrm>
            <a:off x="0" y="5"/>
            <a:ext cx="12192000" cy="977549"/>
          </a:xfrm>
          <a:prstGeom prst="rect">
            <a:avLst/>
          </a:prstGeom>
          <a:solidFill>
            <a:srgbClr val="05599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5BB607E6-0B1F-BB4A-9794-46A0CA431F4F}"/>
              </a:ext>
            </a:extLst>
          </p:cNvPr>
          <p:cNvSpPr/>
          <p:nvPr userDrawn="1"/>
        </p:nvSpPr>
        <p:spPr>
          <a:xfrm>
            <a:off x="0" y="6510528"/>
            <a:ext cx="12192000" cy="347472"/>
          </a:xfrm>
          <a:prstGeom prst="rect">
            <a:avLst/>
          </a:prstGeom>
          <a:solidFill>
            <a:srgbClr val="032E5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pic>
        <p:nvPicPr>
          <p:cNvPr id="13" name="Picture 2" descr="C:\Users\ABCohen\AppData\Local\Microsoft\Windows\Temporary Internet Files\Content.IE5\43RR80EE\Twitter_bird_logo_2012.svg[1].png">
            <a:extLst>
              <a:ext uri="{FF2B5EF4-FFF2-40B4-BE49-F238E27FC236}">
                <a16:creationId xmlns:a16="http://schemas.microsoft.com/office/drawing/2014/main" id="{4F6B478E-A7A8-1F4E-B422-5CB6507546E6}"/>
              </a:ext>
            </a:extLst>
          </p:cNvPr>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1272285" y="2040338"/>
            <a:ext cx="843195" cy="685799"/>
          </a:xfrm>
          <a:prstGeom prst="rect">
            <a:avLst/>
          </a:prstGeom>
          <a:noFill/>
          <a:extLst>
            <a:ext uri="{909E8E84-426E-40DD-AFC4-6F175D3DCCD1}">
              <a14:hiddenFill xmlns:a14="http://schemas.microsoft.com/office/drawing/2010/main">
                <a:solidFill>
                  <a:srgbClr val="FFFFFF"/>
                </a:solidFill>
              </a14:hiddenFill>
            </a:ext>
          </a:extLst>
        </p:spPr>
      </p:pic>
      <p:pic>
        <p:nvPicPr>
          <p:cNvPr id="14" name="Picture 3" descr="C:\Users\ABCohen\AppData\Local\Microsoft\Windows\Temporary Internet Files\Content.IE5\75V1FWE6\LinkedIn_logo_initials[1].png">
            <a:extLst>
              <a:ext uri="{FF2B5EF4-FFF2-40B4-BE49-F238E27FC236}">
                <a16:creationId xmlns:a16="http://schemas.microsoft.com/office/drawing/2014/main" id="{655629D2-47C3-9740-AF5E-F6DEC31BCCD7}"/>
              </a:ext>
            </a:extLst>
          </p:cNvPr>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1235410" y="3158760"/>
            <a:ext cx="838201" cy="838200"/>
          </a:xfrm>
          <a:prstGeom prst="rect">
            <a:avLst/>
          </a:prstGeom>
          <a:noFill/>
          <a:extLst>
            <a:ext uri="{909E8E84-426E-40DD-AFC4-6F175D3DCCD1}">
              <a14:hiddenFill xmlns:a14="http://schemas.microsoft.com/office/drawing/2010/main">
                <a:solidFill>
                  <a:srgbClr val="FFFFFF"/>
                </a:solidFill>
              </a14:hiddenFill>
            </a:ext>
          </a:extLst>
        </p:spPr>
      </p:pic>
      <p:sp>
        <p:nvSpPr>
          <p:cNvPr id="15" name="Rectangle 14">
            <a:extLst>
              <a:ext uri="{FF2B5EF4-FFF2-40B4-BE49-F238E27FC236}">
                <a16:creationId xmlns:a16="http://schemas.microsoft.com/office/drawing/2014/main" id="{8F5FDECC-88AB-4247-9773-F39572AE3242}"/>
              </a:ext>
            </a:extLst>
          </p:cNvPr>
          <p:cNvSpPr/>
          <p:nvPr userDrawn="1"/>
        </p:nvSpPr>
        <p:spPr>
          <a:xfrm>
            <a:off x="2423333" y="2138083"/>
            <a:ext cx="9220201" cy="3016210"/>
          </a:xfrm>
          <a:prstGeom prst="rect">
            <a:avLst/>
          </a:prstGeom>
        </p:spPr>
        <p:txBody>
          <a:bodyPr wrap="square">
            <a:spAutoFit/>
          </a:bodyPr>
          <a:lstStyle/>
          <a:p>
            <a:pPr marL="0" marR="0" lvl="0" indent="0" algn="l" defTabSz="914400" rtl="0" eaLnBrk="1" fontAlgn="base" latinLnBrk="0" hangingPunct="1">
              <a:lnSpc>
                <a:spcPct val="100000"/>
              </a:lnSpc>
              <a:spcBef>
                <a:spcPts val="1800"/>
              </a:spcBef>
              <a:spcAft>
                <a:spcPts val="0"/>
              </a:spcAft>
              <a:buClrTx/>
              <a:buSzTx/>
              <a:buFontTx/>
              <a:buNone/>
              <a:tabLst/>
              <a:defRPr/>
            </a:pPr>
            <a:r>
              <a:rPr lang="en-US" sz="3200">
                <a:latin typeface="Franklin Gothic Book" panose="020B0503020102020204" pitchFamily="34" charset="0"/>
              </a:rPr>
              <a:t>@MassDPH</a:t>
            </a:r>
            <a:br>
              <a:rPr lang="en-US" sz="3200">
                <a:latin typeface="Franklin Gothic Book" panose="020B0503020102020204" pitchFamily="34" charset="0"/>
              </a:rPr>
            </a:br>
            <a:endParaRPr lang="en-US" sz="3200">
              <a:latin typeface="Franklin Gothic Book" panose="020B0503020102020204" pitchFamily="34" charset="0"/>
            </a:endParaRPr>
          </a:p>
          <a:p>
            <a:pPr fontAlgn="base">
              <a:lnSpc>
                <a:spcPct val="100000"/>
              </a:lnSpc>
              <a:spcBef>
                <a:spcPts val="1800"/>
              </a:spcBef>
            </a:pPr>
            <a:r>
              <a:rPr lang="en-US" sz="3200">
                <a:latin typeface="Franklin Gothic Book" panose="020B0503020102020204" pitchFamily="34" charset="0"/>
              </a:rPr>
              <a:t>Massachusetts Department of Public Health</a:t>
            </a:r>
            <a:br>
              <a:rPr lang="en-US" sz="3200">
                <a:latin typeface="Franklin Gothic Book" panose="020B0503020102020204" pitchFamily="34" charset="0"/>
              </a:rPr>
            </a:br>
            <a:endParaRPr lang="en-US" sz="3200">
              <a:latin typeface="Franklin Gothic Book" panose="020B0503020102020204" pitchFamily="34" charset="0"/>
            </a:endParaRPr>
          </a:p>
          <a:p>
            <a:pPr fontAlgn="base">
              <a:lnSpc>
                <a:spcPct val="100000"/>
              </a:lnSpc>
              <a:spcBef>
                <a:spcPts val="1800"/>
              </a:spcBef>
            </a:pPr>
            <a:r>
              <a:rPr lang="en-US" sz="3200">
                <a:latin typeface="Franklin Gothic Book" panose="020B0503020102020204" pitchFamily="34" charset="0"/>
              </a:rPr>
              <a:t>mass.gov/dph</a:t>
            </a:r>
          </a:p>
        </p:txBody>
      </p:sp>
      <p:pic>
        <p:nvPicPr>
          <p:cNvPr id="16" name="Picture 4">
            <a:extLst>
              <a:ext uri="{FF2B5EF4-FFF2-40B4-BE49-F238E27FC236}">
                <a16:creationId xmlns:a16="http://schemas.microsoft.com/office/drawing/2014/main" id="{375142A8-4983-3D49-94CC-CD7FE0DAAEF8}"/>
              </a:ext>
            </a:extLst>
          </p:cNvPr>
          <p:cNvPicPr>
            <a:picLocks noChangeAspect="1" noChangeArrowheads="1"/>
          </p:cNvPicPr>
          <p:nvPr userDrawn="1"/>
        </p:nvPicPr>
        <p:blipFill>
          <a:blip r:embed="rId4"/>
          <a:srcRect/>
          <a:stretch/>
        </p:blipFill>
        <p:spPr bwMode="auto">
          <a:xfrm>
            <a:off x="1093807" y="4248351"/>
            <a:ext cx="1200149" cy="1200149"/>
          </a:xfrm>
          <a:prstGeom prst="rect">
            <a:avLst/>
          </a:prstGeom>
          <a:noFill/>
          <a:extLst>
            <a:ext uri="{909E8E84-426E-40DD-AFC4-6F175D3DCCD1}">
              <a14:hiddenFill xmlns:a14="http://schemas.microsoft.com/office/drawing/2010/main">
                <a:solidFill>
                  <a:srgbClr val="FFFFFF"/>
                </a:solidFill>
              </a14:hiddenFill>
            </a:ext>
          </a:extLst>
        </p:spPr>
      </p:pic>
      <p:sp>
        <p:nvSpPr>
          <p:cNvPr id="11" name="TextBox 10">
            <a:extLst>
              <a:ext uri="{FF2B5EF4-FFF2-40B4-BE49-F238E27FC236}">
                <a16:creationId xmlns:a16="http://schemas.microsoft.com/office/drawing/2014/main" id="{53D0130E-9D3A-4D88-A99C-681EBB4E32AF}"/>
              </a:ext>
            </a:extLst>
          </p:cNvPr>
          <p:cNvSpPr txBox="1"/>
          <p:nvPr userDrawn="1"/>
        </p:nvSpPr>
        <p:spPr>
          <a:xfrm>
            <a:off x="451263" y="6545764"/>
            <a:ext cx="5035137" cy="276999"/>
          </a:xfrm>
          <a:prstGeom prst="rect">
            <a:avLst/>
          </a:prstGeom>
          <a:noFill/>
        </p:spPr>
        <p:txBody>
          <a:bodyPr wrap="square" rtlCol="0">
            <a:spAutoFit/>
          </a:bodyPr>
          <a:lstStyle/>
          <a:p>
            <a:r>
              <a:rPr lang="en-US" sz="1200">
                <a:solidFill>
                  <a:schemeClr val="bg1"/>
                </a:solidFill>
                <a:latin typeface="Franklin Gothic Book" panose="020B0503020102020204" pitchFamily="34" charset="0"/>
              </a:rPr>
              <a:t>Massachusetts Department of Public Health | mass.gov/dph</a:t>
            </a:r>
          </a:p>
        </p:txBody>
      </p:sp>
      <p:sp>
        <p:nvSpPr>
          <p:cNvPr id="2" name="TextBox 1">
            <a:extLst>
              <a:ext uri="{FF2B5EF4-FFF2-40B4-BE49-F238E27FC236}">
                <a16:creationId xmlns:a16="http://schemas.microsoft.com/office/drawing/2014/main" id="{01573CFF-FEB4-457F-90DC-D389438D4775}"/>
              </a:ext>
            </a:extLst>
          </p:cNvPr>
          <p:cNvSpPr txBox="1"/>
          <p:nvPr userDrawn="1"/>
        </p:nvSpPr>
        <p:spPr>
          <a:xfrm>
            <a:off x="596900" y="140213"/>
            <a:ext cx="8864600" cy="646331"/>
          </a:xfrm>
          <a:prstGeom prst="rect">
            <a:avLst/>
          </a:prstGeom>
          <a:noFill/>
        </p:spPr>
        <p:txBody>
          <a:bodyPr wrap="square" rtlCol="0">
            <a:spAutoFit/>
          </a:bodyPr>
          <a:lstStyle/>
          <a:p>
            <a:r>
              <a:rPr lang="en-US" sz="3600" b="1">
                <a:solidFill>
                  <a:schemeClr val="bg1"/>
                </a:solidFill>
                <a:latin typeface="Franklin Gothic Medium" panose="020B0603020102020204" pitchFamily="34" charset="0"/>
              </a:rPr>
              <a:t>Connect with DPH</a:t>
            </a:r>
          </a:p>
        </p:txBody>
      </p:sp>
      <p:sp>
        <p:nvSpPr>
          <p:cNvPr id="12" name="Slide Number Placeholder 5">
            <a:extLst>
              <a:ext uri="{FF2B5EF4-FFF2-40B4-BE49-F238E27FC236}">
                <a16:creationId xmlns:a16="http://schemas.microsoft.com/office/drawing/2014/main" id="{7C9B6E2D-48CD-4F33-96D0-5E3155FDD014}"/>
              </a:ext>
            </a:extLst>
          </p:cNvPr>
          <p:cNvSpPr>
            <a:spLocks noGrp="1"/>
          </p:cNvSpPr>
          <p:nvPr>
            <p:ph type="sldNum" sz="quarter" idx="4"/>
          </p:nvPr>
        </p:nvSpPr>
        <p:spPr>
          <a:xfrm>
            <a:off x="9034825" y="6492502"/>
            <a:ext cx="2736415" cy="365125"/>
          </a:xfrm>
          <a:prstGeom prst="rect">
            <a:avLst/>
          </a:prstGeom>
        </p:spPr>
        <p:txBody>
          <a:bodyPr vert="horz" lIns="91440" tIns="45720" rIns="91440" bIns="45720" rtlCol="0" anchor="ctr"/>
          <a:lstStyle>
            <a:lvl1pPr algn="r">
              <a:defRPr sz="1200">
                <a:solidFill>
                  <a:schemeClr val="bg1"/>
                </a:solidFill>
                <a:latin typeface="Franklin Gothic Book" panose="020B0503020102020204" pitchFamily="34" charset="0"/>
              </a:defRPr>
            </a:lvl1pPr>
          </a:lstStyle>
          <a:p>
            <a:fld id="{CA49D0EE-DE7F-324B-A84C-F36708423CDB}" type="slidenum">
              <a:rPr lang="en-US" smtClean="0"/>
              <a:pPr/>
              <a:t>‹#›</a:t>
            </a:fld>
            <a:endParaRPr lang="en-US"/>
          </a:p>
        </p:txBody>
      </p:sp>
    </p:spTree>
    <p:extLst>
      <p:ext uri="{BB962C8B-B14F-4D97-AF65-F5344CB8AC3E}">
        <p14:creationId xmlns:p14="http://schemas.microsoft.com/office/powerpoint/2010/main" val="13558037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Just Footer">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5BB607E6-0B1F-BB4A-9794-46A0CA431F4F}"/>
              </a:ext>
            </a:extLst>
          </p:cNvPr>
          <p:cNvSpPr/>
          <p:nvPr userDrawn="1"/>
        </p:nvSpPr>
        <p:spPr>
          <a:xfrm>
            <a:off x="0" y="6510528"/>
            <a:ext cx="12192000" cy="347472"/>
          </a:xfrm>
          <a:prstGeom prst="rect">
            <a:avLst/>
          </a:prstGeom>
          <a:solidFill>
            <a:srgbClr val="032E5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1" name="TextBox 10">
            <a:extLst>
              <a:ext uri="{FF2B5EF4-FFF2-40B4-BE49-F238E27FC236}">
                <a16:creationId xmlns:a16="http://schemas.microsoft.com/office/drawing/2014/main" id="{53D0130E-9D3A-4D88-A99C-681EBB4E32AF}"/>
              </a:ext>
            </a:extLst>
          </p:cNvPr>
          <p:cNvSpPr txBox="1"/>
          <p:nvPr userDrawn="1"/>
        </p:nvSpPr>
        <p:spPr>
          <a:xfrm>
            <a:off x="451263" y="6545764"/>
            <a:ext cx="5035137" cy="276999"/>
          </a:xfrm>
          <a:prstGeom prst="rect">
            <a:avLst/>
          </a:prstGeom>
          <a:noFill/>
        </p:spPr>
        <p:txBody>
          <a:bodyPr wrap="square" rtlCol="0">
            <a:spAutoFit/>
          </a:bodyPr>
          <a:lstStyle/>
          <a:p>
            <a:r>
              <a:rPr lang="en-US" sz="1200">
                <a:solidFill>
                  <a:schemeClr val="bg1"/>
                </a:solidFill>
                <a:latin typeface="Franklin Gothic Book" panose="020B0503020102020204" pitchFamily="34" charset="0"/>
              </a:rPr>
              <a:t>Massachusetts Department of Public Health | mass.gov/dph</a:t>
            </a:r>
          </a:p>
        </p:txBody>
      </p:sp>
      <p:sp>
        <p:nvSpPr>
          <p:cNvPr id="5" name="Slide Number Placeholder 5">
            <a:extLst>
              <a:ext uri="{FF2B5EF4-FFF2-40B4-BE49-F238E27FC236}">
                <a16:creationId xmlns:a16="http://schemas.microsoft.com/office/drawing/2014/main" id="{2585A0BC-7D09-4814-A71B-C90669C60B81}"/>
              </a:ext>
            </a:extLst>
          </p:cNvPr>
          <p:cNvSpPr>
            <a:spLocks noGrp="1"/>
          </p:cNvSpPr>
          <p:nvPr>
            <p:ph type="sldNum" sz="quarter" idx="4"/>
          </p:nvPr>
        </p:nvSpPr>
        <p:spPr>
          <a:xfrm>
            <a:off x="9034825" y="6492502"/>
            <a:ext cx="2736415" cy="365125"/>
          </a:xfrm>
          <a:prstGeom prst="rect">
            <a:avLst/>
          </a:prstGeom>
        </p:spPr>
        <p:txBody>
          <a:bodyPr vert="horz" lIns="91440" tIns="45720" rIns="91440" bIns="45720" rtlCol="0" anchor="ctr"/>
          <a:lstStyle>
            <a:lvl1pPr algn="r">
              <a:defRPr sz="1200">
                <a:solidFill>
                  <a:schemeClr val="bg1"/>
                </a:solidFill>
                <a:latin typeface="Franklin Gothic Book" panose="020B0503020102020204" pitchFamily="34" charset="0"/>
              </a:defRPr>
            </a:lvl1pPr>
          </a:lstStyle>
          <a:p>
            <a:fld id="{CA49D0EE-DE7F-324B-A84C-F36708423CDB}" type="slidenum">
              <a:rPr lang="en-US" smtClean="0"/>
              <a:pPr/>
              <a:t>‹#›</a:t>
            </a:fld>
            <a:endParaRPr lang="en-US"/>
          </a:p>
        </p:txBody>
      </p:sp>
    </p:spTree>
    <p:extLst>
      <p:ext uri="{BB962C8B-B14F-4D97-AF65-F5344CB8AC3E}">
        <p14:creationId xmlns:p14="http://schemas.microsoft.com/office/powerpoint/2010/main" val="278006784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Tree>
    <p:extLst>
      <p:ext uri="{BB962C8B-B14F-4D97-AF65-F5344CB8AC3E}">
        <p14:creationId xmlns:p14="http://schemas.microsoft.com/office/powerpoint/2010/main" val="329688967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5"/>
          <p:cNvSpPr>
            <a:spLocks noGrp="1" noChangeArrowheads="1"/>
          </p:cNvSpPr>
          <p:nvPr>
            <p:ph type="dt" sz="half" idx="10"/>
          </p:nvPr>
        </p:nvSpPr>
        <p:spPr>
          <a:ln/>
        </p:spPr>
        <p:txBody>
          <a:bodyPr/>
          <a:lstStyle>
            <a:lvl1pPr>
              <a:defRPr/>
            </a:lvl1pPr>
          </a:lstStyle>
          <a:p>
            <a:pPr>
              <a:defRPr/>
            </a:pPr>
            <a:endParaRPr lang="en-US"/>
          </a:p>
        </p:txBody>
      </p:sp>
      <p:sp>
        <p:nvSpPr>
          <p:cNvPr id="4" name="Rectangle 6"/>
          <p:cNvSpPr>
            <a:spLocks noGrp="1" noChangeArrowheads="1"/>
          </p:cNvSpPr>
          <p:nvPr>
            <p:ph type="ftr" sz="quarter" idx="11"/>
          </p:nvPr>
        </p:nvSpPr>
        <p:spPr>
          <a:ln/>
        </p:spPr>
        <p:txBody>
          <a:bodyPr/>
          <a:lstStyle>
            <a:lvl1pPr>
              <a:defRPr/>
            </a:lvl1pPr>
          </a:lstStyle>
          <a:p>
            <a:pPr>
              <a:defRPr/>
            </a:pPr>
            <a:endParaRPr lang="en-US"/>
          </a:p>
        </p:txBody>
      </p:sp>
      <p:sp>
        <p:nvSpPr>
          <p:cNvPr id="5" name="Rectangle 7"/>
          <p:cNvSpPr>
            <a:spLocks noGrp="1" noChangeArrowheads="1"/>
          </p:cNvSpPr>
          <p:nvPr>
            <p:ph type="sldNum" sz="quarter" idx="12"/>
          </p:nvPr>
        </p:nvSpPr>
        <p:spPr>
          <a:ln/>
        </p:spPr>
        <p:txBody>
          <a:bodyPr/>
          <a:lstStyle>
            <a:lvl1pPr>
              <a:defRPr/>
            </a:lvl1pPr>
          </a:lstStyle>
          <a:p>
            <a:pPr>
              <a:defRPr/>
            </a:pPr>
            <a:fld id="{85D7106A-2232-4C24-943D-F9111BAD50C6}" type="slidenum">
              <a:rPr lang="en-US"/>
              <a:pPr>
                <a:defRPr/>
              </a:pPr>
              <a:t>‹#›</a:t>
            </a:fld>
            <a:endParaRPr lang="en-US"/>
          </a:p>
        </p:txBody>
      </p:sp>
    </p:spTree>
    <p:extLst>
      <p:ext uri="{BB962C8B-B14F-4D97-AF65-F5344CB8AC3E}">
        <p14:creationId xmlns:p14="http://schemas.microsoft.com/office/powerpoint/2010/main" val="25532368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itle or Thank You Slide : Traditional Logo">
    <p:bg>
      <p:bgPr>
        <a:solidFill>
          <a:srgbClr val="005994"/>
        </a:solidFill>
        <a:effectLst/>
      </p:bgPr>
    </p:bg>
    <p:spTree>
      <p:nvGrpSpPr>
        <p:cNvPr id="1" name=""/>
        <p:cNvGrpSpPr/>
        <p:nvPr/>
      </p:nvGrpSpPr>
      <p:grpSpPr>
        <a:xfrm>
          <a:off x="0" y="0"/>
          <a:ext cx="0" cy="0"/>
          <a:chOff x="0" y="0"/>
          <a:chExt cx="0" cy="0"/>
        </a:xfrm>
      </p:grpSpPr>
      <p:pic>
        <p:nvPicPr>
          <p:cNvPr id="6" name="Picture 5" descr="Massachusetts Department of Public Health logo">
            <a:extLst>
              <a:ext uri="{FF2B5EF4-FFF2-40B4-BE49-F238E27FC236}">
                <a16:creationId xmlns:a16="http://schemas.microsoft.com/office/drawing/2014/main" id="{EAEC6726-A866-0444-9ED7-490F0E2826C5}"/>
              </a:ext>
            </a:extLst>
          </p:cNvPr>
          <p:cNvPicPr>
            <a:picLocks noChangeAspect="1"/>
          </p:cNvPicPr>
          <p:nvPr userDrawn="1"/>
        </p:nvPicPr>
        <p:blipFill>
          <a:blip r:embed="rId2"/>
          <a:stretch>
            <a:fillRect/>
          </a:stretch>
        </p:blipFill>
        <p:spPr>
          <a:xfrm>
            <a:off x="705339" y="510148"/>
            <a:ext cx="2980225" cy="1662048"/>
          </a:xfrm>
          <a:prstGeom prst="rect">
            <a:avLst/>
          </a:prstGeom>
        </p:spPr>
      </p:pic>
      <p:sp>
        <p:nvSpPr>
          <p:cNvPr id="9" name="Text Placeholder 8">
            <a:extLst>
              <a:ext uri="{FF2B5EF4-FFF2-40B4-BE49-F238E27FC236}">
                <a16:creationId xmlns:a16="http://schemas.microsoft.com/office/drawing/2014/main" id="{21722467-00D5-48C4-A0E3-DBA0E54CD48E}"/>
              </a:ext>
            </a:extLst>
          </p:cNvPr>
          <p:cNvSpPr>
            <a:spLocks noGrp="1"/>
          </p:cNvSpPr>
          <p:nvPr>
            <p:ph type="body" sz="quarter" idx="10" hasCustomPrompt="1"/>
          </p:nvPr>
        </p:nvSpPr>
        <p:spPr>
          <a:xfrm>
            <a:off x="681893" y="2767670"/>
            <a:ext cx="10440537" cy="1373701"/>
          </a:xfrm>
          <a:prstGeom prst="rect">
            <a:avLst/>
          </a:prstGeom>
        </p:spPr>
        <p:txBody>
          <a:bodyPr/>
          <a:lstStyle>
            <a:lvl1pPr marL="0" indent="0" algn="l">
              <a:buNone/>
              <a:defRPr sz="4400" b="1" i="0">
                <a:solidFill>
                  <a:schemeClr val="bg1"/>
                </a:solidFill>
                <a:latin typeface="Avenir Next LT Pro" panose="020B0504020202020204" pitchFamily="34" charset="0"/>
                <a:cs typeface="Arial" panose="020B0604020202020204" pitchFamily="34" charset="0"/>
              </a:defRPr>
            </a:lvl1pPr>
          </a:lstStyle>
          <a:p>
            <a:pPr lvl="0"/>
            <a:r>
              <a:rPr lang="en-US"/>
              <a:t>Add Presentation Title</a:t>
            </a:r>
          </a:p>
          <a:p>
            <a:pPr lvl="0"/>
            <a:r>
              <a:rPr lang="en-US"/>
              <a:t>or Closing Contact</a:t>
            </a:r>
          </a:p>
        </p:txBody>
      </p:sp>
      <p:sp>
        <p:nvSpPr>
          <p:cNvPr id="10" name="Text Placeholder 10">
            <a:extLst>
              <a:ext uri="{FF2B5EF4-FFF2-40B4-BE49-F238E27FC236}">
                <a16:creationId xmlns:a16="http://schemas.microsoft.com/office/drawing/2014/main" id="{5F0FA26E-40B5-44FF-A084-1554D187A6EE}"/>
              </a:ext>
            </a:extLst>
          </p:cNvPr>
          <p:cNvSpPr>
            <a:spLocks noGrp="1"/>
          </p:cNvSpPr>
          <p:nvPr>
            <p:ph type="body" sz="quarter" idx="11" hasCustomPrompt="1"/>
          </p:nvPr>
        </p:nvSpPr>
        <p:spPr>
          <a:xfrm>
            <a:off x="681893" y="4659309"/>
            <a:ext cx="4797425" cy="469382"/>
          </a:xfrm>
          <a:prstGeom prst="rect">
            <a:avLst/>
          </a:prstGeom>
        </p:spPr>
        <p:txBody>
          <a:bodyPr/>
          <a:lstStyle>
            <a:lvl1pPr marL="0" indent="0" algn="l">
              <a:buNone/>
              <a:defRPr sz="3000" b="0">
                <a:solidFill>
                  <a:schemeClr val="bg1"/>
                </a:solidFill>
                <a:latin typeface="Avenir Next LT Pro" panose="020B0504020202020204" pitchFamily="34" charset="0"/>
                <a:cs typeface="Arial" panose="020B0604020202020204" pitchFamily="34" charset="0"/>
              </a:defRPr>
            </a:lvl1pPr>
          </a:lstStyle>
          <a:p>
            <a:pPr lvl="0"/>
            <a:r>
              <a:rPr lang="en-US"/>
              <a:t>Add Date, Year</a:t>
            </a:r>
          </a:p>
        </p:txBody>
      </p:sp>
      <p:sp>
        <p:nvSpPr>
          <p:cNvPr id="11" name="Text Placeholder 12">
            <a:extLst>
              <a:ext uri="{FF2B5EF4-FFF2-40B4-BE49-F238E27FC236}">
                <a16:creationId xmlns:a16="http://schemas.microsoft.com/office/drawing/2014/main" id="{ADDB5EC3-5D37-4757-9A9B-5A9AF30AC57E}"/>
              </a:ext>
            </a:extLst>
          </p:cNvPr>
          <p:cNvSpPr>
            <a:spLocks noGrp="1"/>
          </p:cNvSpPr>
          <p:nvPr>
            <p:ph type="body" sz="quarter" idx="12" hasCustomPrompt="1"/>
          </p:nvPr>
        </p:nvSpPr>
        <p:spPr>
          <a:xfrm>
            <a:off x="681893" y="5552844"/>
            <a:ext cx="5843587" cy="879853"/>
          </a:xfrm>
          <a:prstGeom prst="rect">
            <a:avLst/>
          </a:prstGeom>
        </p:spPr>
        <p:txBody>
          <a:bodyPr/>
          <a:lstStyle>
            <a:lvl1pPr marL="0" indent="0" algn="l">
              <a:buNone/>
              <a:defRPr sz="2400" b="0" i="0">
                <a:solidFill>
                  <a:schemeClr val="bg1"/>
                </a:solidFill>
                <a:latin typeface="Avenir Next LT Pro" panose="020B0504020202020204" pitchFamily="34" charset="0"/>
                <a:cs typeface="Arial" panose="020B0604020202020204" pitchFamily="34" charset="0"/>
              </a:defRPr>
            </a:lvl1pPr>
          </a:lstStyle>
          <a:p>
            <a:pPr lvl="0"/>
            <a:r>
              <a:rPr lang="en-US"/>
              <a:t>Add Presenter</a:t>
            </a:r>
            <a:br>
              <a:rPr lang="en-US"/>
            </a:br>
            <a:r>
              <a:rPr lang="en-US"/>
              <a:t>Title</a:t>
            </a:r>
          </a:p>
        </p:txBody>
      </p:sp>
    </p:spTree>
    <p:extLst>
      <p:ext uri="{BB962C8B-B14F-4D97-AF65-F5344CB8AC3E}">
        <p14:creationId xmlns:p14="http://schemas.microsoft.com/office/powerpoint/2010/main" val="206687502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8" Type="http://schemas.openxmlformats.org/officeDocument/2006/relationships/theme" Target="../theme/theme2.xml"/><Relationship Id="rId3" Type="http://schemas.openxmlformats.org/officeDocument/2006/relationships/slideLayout" Target="../slideLayouts/slideLayout11.xml"/><Relationship Id="rId7" Type="http://schemas.openxmlformats.org/officeDocument/2006/relationships/slideLayout" Target="../slideLayouts/slideLayout15.xml"/><Relationship Id="rId2" Type="http://schemas.openxmlformats.org/officeDocument/2006/relationships/slideLayout" Target="../slideLayouts/slideLayout10.xml"/><Relationship Id="rId1" Type="http://schemas.openxmlformats.org/officeDocument/2006/relationships/slideLayout" Target="../slideLayouts/slideLayout9.xml"/><Relationship Id="rId6" Type="http://schemas.openxmlformats.org/officeDocument/2006/relationships/slideLayout" Target="../slideLayouts/slideLayout14.xml"/><Relationship Id="rId5" Type="http://schemas.openxmlformats.org/officeDocument/2006/relationships/slideLayout" Target="../slideLayouts/slideLayout13.xml"/><Relationship Id="rId4" Type="http://schemas.openxmlformats.org/officeDocument/2006/relationships/slideLayout" Target="../slideLayouts/slideLayout12.xml"/></Relationships>
</file>

<file path=ppt/slideMasters/_rels/slideMaster3.xml.rels><?xml version="1.0" encoding="UTF-8" standalone="yes"?>
<Relationships xmlns="http://schemas.openxmlformats.org/package/2006/relationships"><Relationship Id="rId8" Type="http://schemas.openxmlformats.org/officeDocument/2006/relationships/theme" Target="../theme/theme3.xml"/><Relationship Id="rId3" Type="http://schemas.openxmlformats.org/officeDocument/2006/relationships/slideLayout" Target="../slideLayouts/slideLayout18.xml"/><Relationship Id="rId7" Type="http://schemas.openxmlformats.org/officeDocument/2006/relationships/slideLayout" Target="../slideLayouts/slideLayout22.xml"/><Relationship Id="rId2" Type="http://schemas.openxmlformats.org/officeDocument/2006/relationships/slideLayout" Target="../slideLayouts/slideLayout17.xml"/><Relationship Id="rId1" Type="http://schemas.openxmlformats.org/officeDocument/2006/relationships/slideLayout" Target="../slideLayouts/slideLayout16.xml"/><Relationship Id="rId6" Type="http://schemas.openxmlformats.org/officeDocument/2006/relationships/slideLayout" Target="../slideLayouts/slideLayout21.xml"/><Relationship Id="rId5" Type="http://schemas.openxmlformats.org/officeDocument/2006/relationships/slideLayout" Target="../slideLayouts/slideLayout20.xml"/><Relationship Id="rId4" Type="http://schemas.openxmlformats.org/officeDocument/2006/relationships/slideLayout" Target="../slideLayouts/slideLayout1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090931278"/>
      </p:ext>
    </p:extLst>
  </p:cSld>
  <p:clrMap bg1="lt1" tx1="dk1" bg2="lt2" tx2="dk2" accent1="accent1" accent2="accent2" accent3="accent3" accent4="accent4" accent5="accent5" accent6="accent6" hlink="hlink" folHlink="folHlink"/>
  <p:sldLayoutIdLst>
    <p:sldLayoutId id="2147483656" r:id="rId1"/>
    <p:sldLayoutId id="2147483658" r:id="rId2"/>
    <p:sldLayoutId id="2147483650" r:id="rId3"/>
    <p:sldLayoutId id="2147483653" r:id="rId4"/>
    <p:sldLayoutId id="2147483654" r:id="rId5"/>
    <p:sldLayoutId id="2147483659" r:id="rId6"/>
    <p:sldLayoutId id="2147483657" r:id="rId7"/>
    <p:sldLayoutId id="2147483891" r:id="rId8"/>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392237896"/>
      </p:ext>
    </p:extLst>
  </p:cSld>
  <p:clrMap bg1="lt1" tx1="dk1" bg2="lt2" tx2="dk2" accent1="accent1" accent2="accent2" accent3="accent3" accent4="accent4" accent5="accent5" accent6="accent6" hlink="hlink" folHlink="folHlink"/>
  <p:sldLayoutIdLst>
    <p:sldLayoutId id="2147483909" r:id="rId1"/>
    <p:sldLayoutId id="2147483910" r:id="rId2"/>
    <p:sldLayoutId id="2147483911" r:id="rId3"/>
    <p:sldLayoutId id="2147483912" r:id="rId4"/>
    <p:sldLayoutId id="2147483913" r:id="rId5"/>
    <p:sldLayoutId id="2147483914" r:id="rId6"/>
    <p:sldLayoutId id="2147483915" r:id="rId7"/>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563682137"/>
      </p:ext>
    </p:extLst>
  </p:cSld>
  <p:clrMap bg1="lt1" tx1="dk1" bg2="lt2" tx2="dk2" accent1="accent1" accent2="accent2" accent3="accent3" accent4="accent4" accent5="accent5" accent6="accent6" hlink="hlink" folHlink="folHlink"/>
  <p:sldLayoutIdLst>
    <p:sldLayoutId id="2147483917" r:id="rId1"/>
    <p:sldLayoutId id="2147483918" r:id="rId2"/>
    <p:sldLayoutId id="2147483919" r:id="rId3"/>
    <p:sldLayoutId id="2147483920" r:id="rId4"/>
    <p:sldLayoutId id="2147483921" r:id="rId5"/>
    <p:sldLayoutId id="2147483922" r:id="rId6"/>
    <p:sldLayoutId id="2147483923" r:id="rId7"/>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2.xml"/></Relationships>
</file>

<file path=ppt/slides/_rels/slide20.xml.rels><?xml version="1.0" encoding="UTF-8" standalone="yes"?>
<Relationships xmlns="http://schemas.openxmlformats.org/package/2006/relationships"><Relationship Id="rId3" Type="http://schemas.openxmlformats.org/officeDocument/2006/relationships/hyperlink" Target="http://www.mass.gov/ago/government-resources/open-meeting-law/" TargetMode="External"/><Relationship Id="rId2" Type="http://schemas.openxmlformats.org/officeDocument/2006/relationships/hyperlink" Target="https://www.mass.gov/files/documents/2017/09/25/2017%20Guide%20only.pdf" TargetMode="External"/><Relationship Id="rId1" Type="http://schemas.openxmlformats.org/officeDocument/2006/relationships/slideLayout" Target="../slideLayouts/slideLayout1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23.xml.rels><?xml version="1.0" encoding="UTF-8" standalone="yes"?>
<Relationships xmlns="http://schemas.openxmlformats.org/package/2006/relationships"><Relationship Id="rId2" Type="http://schemas.openxmlformats.org/officeDocument/2006/relationships/hyperlink" Target="https://malegislature.gov/Laws/SessionLaws/Acts/2024/Chapter285" TargetMode="Externa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hyperlink" Target="https://www.mass.gov/orgs/special-commission-to-study-prescribing-practices-for-benzodiazepines-and-non-benzodiazepine-hypnotics?_gl=1%2A12no3uv%2A_ga%2ANzExMzEwMTk0LjE3MTMyOTY1NzI.%2A_ga_MCLPEGW7WM%2AczE3NzA5MzA5NzUkbzE1MCRnMCR0MTc3MDkzMDk3NSRqNjAkbDAkaDA."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D048599F-6715-E0C8-7D0F-42AB7F0EC2FF}"/>
              </a:ext>
            </a:extLst>
          </p:cNvPr>
          <p:cNvSpPr>
            <a:spLocks noGrp="1"/>
          </p:cNvSpPr>
          <p:nvPr>
            <p:ph type="title" idx="4294967295"/>
          </p:nvPr>
        </p:nvSpPr>
        <p:spPr>
          <a:xfrm>
            <a:off x="838200" y="-1325563"/>
            <a:ext cx="10515600" cy="1325563"/>
          </a:xfrm>
          <a:prstGeom prst="rect">
            <a:avLst/>
          </a:prstGeom>
        </p:spPr>
        <p:txBody>
          <a:bodyPr anchor="b"/>
          <a:lstStyle/>
          <a:p>
            <a:r>
              <a:rPr lang="en-US" dirty="0">
                <a:latin typeface="Arial" panose="020B0604020202020204" pitchFamily="34" charset="0"/>
                <a:cs typeface="Arial" panose="020B0604020202020204" pitchFamily="34" charset="0"/>
              </a:rPr>
              <a:t>Intro slide</a:t>
            </a:r>
          </a:p>
        </p:txBody>
      </p:sp>
      <p:sp>
        <p:nvSpPr>
          <p:cNvPr id="5" name="Text Placeholder 4">
            <a:extLst>
              <a:ext uri="{FF2B5EF4-FFF2-40B4-BE49-F238E27FC236}">
                <a16:creationId xmlns:a16="http://schemas.microsoft.com/office/drawing/2014/main" id="{1785A978-E8DF-43C5-81AD-9E02D99320AA}"/>
              </a:ext>
            </a:extLst>
          </p:cNvPr>
          <p:cNvSpPr>
            <a:spLocks noGrp="1"/>
          </p:cNvSpPr>
          <p:nvPr>
            <p:ph type="body" sz="quarter" idx="10"/>
          </p:nvPr>
        </p:nvSpPr>
        <p:spPr>
          <a:xfrm>
            <a:off x="681893" y="2767670"/>
            <a:ext cx="10440537" cy="1548298"/>
          </a:xfrm>
        </p:spPr>
        <p:txBody>
          <a:bodyPr lIns="91440" tIns="45720" rIns="91440" bIns="45720" anchor="t"/>
          <a:lstStyle/>
          <a:p>
            <a:pPr algn="ctr">
              <a:lnSpc>
                <a:spcPct val="100000"/>
              </a:lnSpc>
            </a:pPr>
            <a:r>
              <a:rPr lang="en-US" sz="3200" dirty="0"/>
              <a:t>Special Commission to Study Prescribing Benzodiazepine and Non-Benzodiazepine Hypnotics</a:t>
            </a:r>
          </a:p>
          <a:p>
            <a:endParaRPr lang="en-US" dirty="0"/>
          </a:p>
        </p:txBody>
      </p:sp>
      <p:sp>
        <p:nvSpPr>
          <p:cNvPr id="6" name="Text Placeholder 5">
            <a:extLst>
              <a:ext uri="{FF2B5EF4-FFF2-40B4-BE49-F238E27FC236}">
                <a16:creationId xmlns:a16="http://schemas.microsoft.com/office/drawing/2014/main" id="{47C6150D-AC60-4C53-BF42-5D0DCA499FFF}"/>
              </a:ext>
            </a:extLst>
          </p:cNvPr>
          <p:cNvSpPr>
            <a:spLocks noGrp="1"/>
          </p:cNvSpPr>
          <p:nvPr>
            <p:ph type="body" sz="quarter" idx="11"/>
          </p:nvPr>
        </p:nvSpPr>
        <p:spPr>
          <a:xfrm>
            <a:off x="681893" y="4659309"/>
            <a:ext cx="10671907" cy="469382"/>
          </a:xfrm>
        </p:spPr>
        <p:txBody>
          <a:bodyPr lIns="91440" tIns="45720" rIns="91440" bIns="45720" anchor="t"/>
          <a:lstStyle/>
          <a:p>
            <a:pPr algn="ctr"/>
            <a:r>
              <a:rPr lang="en-US" dirty="0"/>
              <a:t>February 24, 2026</a:t>
            </a:r>
          </a:p>
        </p:txBody>
      </p:sp>
    </p:spTree>
    <p:extLst>
      <p:ext uri="{BB962C8B-B14F-4D97-AF65-F5344CB8AC3E}">
        <p14:creationId xmlns:p14="http://schemas.microsoft.com/office/powerpoint/2010/main" val="168351840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1B7E09DC-539A-6B2F-41B7-ADE9FB4B8565}"/>
              </a:ext>
            </a:extLst>
          </p:cNvPr>
          <p:cNvSpPr>
            <a:spLocks noGrp="1"/>
          </p:cNvSpPr>
          <p:nvPr>
            <p:ph type="title"/>
          </p:nvPr>
        </p:nvSpPr>
        <p:spPr/>
        <p:txBody>
          <a:bodyPr/>
          <a:lstStyle/>
          <a:p>
            <a:r>
              <a:rPr lang="en-US" dirty="0"/>
              <a:t>Posting Notice of Meetings</a:t>
            </a:r>
          </a:p>
        </p:txBody>
      </p:sp>
      <p:sp>
        <p:nvSpPr>
          <p:cNvPr id="4" name="Content Placeholder 3">
            <a:extLst>
              <a:ext uri="{FF2B5EF4-FFF2-40B4-BE49-F238E27FC236}">
                <a16:creationId xmlns:a16="http://schemas.microsoft.com/office/drawing/2014/main" id="{722C1CF3-21D9-DC2E-BA6E-B1B50A64E3AC}"/>
              </a:ext>
            </a:extLst>
          </p:cNvPr>
          <p:cNvSpPr>
            <a:spLocks noGrp="1"/>
          </p:cNvSpPr>
          <p:nvPr>
            <p:ph idx="1"/>
          </p:nvPr>
        </p:nvSpPr>
        <p:spPr/>
        <p:txBody>
          <a:bodyPr vert="horz" lIns="91440" tIns="45720" rIns="91440" bIns="45720" rtlCol="0" anchor="t">
            <a:normAutofit lnSpcReduction="10000"/>
          </a:bodyPr>
          <a:lstStyle/>
          <a:p>
            <a:pPr marL="457200" indent="-457200">
              <a:buFont typeface="Arial" panose="020B0604020202020204" pitchFamily="34" charset="0"/>
              <a:buChar char="•"/>
            </a:pPr>
            <a:r>
              <a:rPr lang="en-US" sz="2800" dirty="0">
                <a:latin typeface="+mj-lt"/>
                <a:cs typeface="Arial"/>
              </a:rPr>
              <a:t>A public body must post notice of its meetings on its website or the parent agency’s website at least 48 hours before the meeting, excluding Saturdays, Sundays, and legal holidays.</a:t>
            </a:r>
          </a:p>
          <a:p>
            <a:pPr marL="457200" indent="-457200">
              <a:buFont typeface="Arial" panose="020B0604020202020204" pitchFamily="34" charset="0"/>
              <a:buChar char="•"/>
            </a:pPr>
            <a:r>
              <a:rPr lang="en-US" sz="2800" dirty="0">
                <a:latin typeface="+mj-lt"/>
              </a:rPr>
              <a:t>The notice must include the following:</a:t>
            </a:r>
          </a:p>
          <a:p>
            <a:pPr lvl="2"/>
            <a:r>
              <a:rPr lang="en-US" dirty="0">
                <a:latin typeface="+mj-lt"/>
              </a:rPr>
              <a:t>Date;</a:t>
            </a:r>
          </a:p>
          <a:p>
            <a:pPr lvl="2"/>
            <a:r>
              <a:rPr lang="en-US" dirty="0">
                <a:latin typeface="+mj-lt"/>
              </a:rPr>
              <a:t>Time and place; and </a:t>
            </a:r>
          </a:p>
          <a:p>
            <a:pPr lvl="2"/>
            <a:r>
              <a:rPr lang="en-US" dirty="0">
                <a:latin typeface="+mj-lt"/>
              </a:rPr>
              <a:t>List of topics the chair reasonably anticipates will be discussed at the meeting. </a:t>
            </a:r>
          </a:p>
          <a:p>
            <a:pPr marL="457200" indent="-457200">
              <a:buFont typeface="Arial" panose="020B0604020202020204" pitchFamily="34" charset="0"/>
              <a:buChar char="•"/>
            </a:pPr>
            <a:r>
              <a:rPr lang="en-US" sz="2800" dirty="0">
                <a:latin typeface="+mj-lt"/>
                <a:cs typeface="Arial"/>
              </a:rPr>
              <a:t>List of topics should provide sufficient information to inform the public of the issues to be discussed at the meeting. </a:t>
            </a:r>
          </a:p>
          <a:p>
            <a:pPr marL="457200" indent="-457200">
              <a:buFont typeface="Arial" panose="020B0604020202020204" pitchFamily="34" charset="0"/>
              <a:buChar char="•"/>
            </a:pPr>
            <a:r>
              <a:rPr lang="en-US" altLang="en-US" sz="2800" dirty="0">
                <a:latin typeface="+mj-lt"/>
              </a:rPr>
              <a:t>Notice of Emergency meetings must be posted as soon as reasonably possible prior to the meeting.</a:t>
            </a:r>
            <a:endParaRPr lang="en-US" altLang="en-US" sz="2400" dirty="0">
              <a:latin typeface="+mj-lt"/>
            </a:endParaRPr>
          </a:p>
          <a:p>
            <a:endParaRPr lang="en-US" dirty="0"/>
          </a:p>
        </p:txBody>
      </p:sp>
      <p:sp>
        <p:nvSpPr>
          <p:cNvPr id="2" name="Slide Number Placeholder 1">
            <a:extLst>
              <a:ext uri="{FF2B5EF4-FFF2-40B4-BE49-F238E27FC236}">
                <a16:creationId xmlns:a16="http://schemas.microsoft.com/office/drawing/2014/main" id="{DDD044DA-70C1-0D94-9760-68B5E094068A}"/>
              </a:ext>
            </a:extLst>
          </p:cNvPr>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A49D0EE-DE7F-324B-A84C-F36708423CDB}" type="slidenum">
              <a:rPr kumimoji="0" lang="en-US" sz="1200" b="0" i="0" u="none" strike="noStrike" kern="1200" cap="none" spc="0" normalizeH="0" baseline="0" noProof="0" smtClean="0">
                <a:ln>
                  <a:noFill/>
                </a:ln>
                <a:solidFill>
                  <a:prstClr val="white"/>
                </a:solidFill>
                <a:effectLst/>
                <a:uLnTx/>
                <a:uFillTx/>
                <a:latin typeface="Arial" panose="020B0604020202020204" pitchFamily="34" charset="0"/>
                <a:ea typeface="+mn-ea"/>
                <a:cs typeface="Arial" panose="020B0604020202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10</a:t>
            </a:fld>
            <a:endParaRPr kumimoji="0" lang="en-US" sz="1200" b="0" i="0" u="none" strike="noStrike" kern="1200" cap="none" spc="0" normalizeH="0" baseline="0" noProof="0">
              <a:ln>
                <a:noFill/>
              </a:ln>
              <a:solidFill>
                <a:prstClr val="white"/>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370953428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1E3E1D5A-C02F-8428-6B20-16F120089F0A}"/>
              </a:ext>
            </a:extLst>
          </p:cNvPr>
          <p:cNvSpPr>
            <a:spLocks noGrp="1"/>
          </p:cNvSpPr>
          <p:nvPr>
            <p:ph type="title"/>
          </p:nvPr>
        </p:nvSpPr>
        <p:spPr/>
        <p:txBody>
          <a:bodyPr/>
          <a:lstStyle/>
          <a:p>
            <a:r>
              <a:rPr lang="en-US" dirty="0"/>
              <a:t>What is a Quorum?</a:t>
            </a:r>
          </a:p>
        </p:txBody>
      </p:sp>
      <p:sp>
        <p:nvSpPr>
          <p:cNvPr id="4" name="Content Placeholder 3">
            <a:extLst>
              <a:ext uri="{FF2B5EF4-FFF2-40B4-BE49-F238E27FC236}">
                <a16:creationId xmlns:a16="http://schemas.microsoft.com/office/drawing/2014/main" id="{1DF48018-0652-71ED-AECA-41C568D7B60E}"/>
              </a:ext>
            </a:extLst>
          </p:cNvPr>
          <p:cNvSpPr>
            <a:spLocks noGrp="1"/>
          </p:cNvSpPr>
          <p:nvPr>
            <p:ph idx="1"/>
          </p:nvPr>
        </p:nvSpPr>
        <p:spPr/>
        <p:txBody>
          <a:bodyPr/>
          <a:lstStyle/>
          <a:p>
            <a:pPr marL="457200" indent="-457200">
              <a:buFont typeface="Arial" panose="020B0604020202020204" pitchFamily="34" charset="0"/>
              <a:buChar char="•"/>
            </a:pPr>
            <a:r>
              <a:rPr lang="en-US" dirty="0"/>
              <a:t>A </a:t>
            </a:r>
            <a:r>
              <a:rPr lang="en-US" b="1" dirty="0"/>
              <a:t>simple majority </a:t>
            </a:r>
            <a:r>
              <a:rPr lang="en-US" dirty="0"/>
              <a:t>of the members of a public body, unless otherwise provided in a general or special law, executive order, or other authorizing provision.  G.L. c. 30A, § 18.</a:t>
            </a:r>
          </a:p>
          <a:p>
            <a:pPr marL="457200" indent="-457200">
              <a:buFont typeface="Arial" panose="020B0604020202020204" pitchFamily="34" charset="0"/>
              <a:buChar char="•"/>
            </a:pPr>
            <a:endParaRPr lang="en-US" dirty="0"/>
          </a:p>
          <a:p>
            <a:pPr marL="457200" indent="-457200">
              <a:buFont typeface="Arial" panose="020B0604020202020204" pitchFamily="34" charset="0"/>
              <a:buChar char="•"/>
            </a:pPr>
            <a:r>
              <a:rPr lang="en-US" dirty="0"/>
              <a:t>Vacant seats on the public body must be counted in determining quorum.  </a:t>
            </a:r>
          </a:p>
          <a:p>
            <a:endParaRPr lang="en-US" dirty="0"/>
          </a:p>
        </p:txBody>
      </p:sp>
      <p:sp>
        <p:nvSpPr>
          <p:cNvPr id="2" name="Slide Number Placeholder 1">
            <a:extLst>
              <a:ext uri="{FF2B5EF4-FFF2-40B4-BE49-F238E27FC236}">
                <a16:creationId xmlns:a16="http://schemas.microsoft.com/office/drawing/2014/main" id="{2C0AAF2E-1619-AC70-F3A8-909756628FDC}"/>
              </a:ext>
            </a:extLst>
          </p:cNvPr>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A49D0EE-DE7F-324B-A84C-F36708423CDB}" type="slidenum">
              <a:rPr kumimoji="0" lang="en-US" sz="1200" b="0" i="0" u="none" strike="noStrike" kern="1200" cap="none" spc="0" normalizeH="0" baseline="0" noProof="0" smtClean="0">
                <a:ln>
                  <a:noFill/>
                </a:ln>
                <a:solidFill>
                  <a:prstClr val="white"/>
                </a:solidFill>
                <a:effectLst/>
                <a:uLnTx/>
                <a:uFillTx/>
                <a:latin typeface="Arial" panose="020B0604020202020204" pitchFamily="34" charset="0"/>
                <a:ea typeface="+mn-ea"/>
                <a:cs typeface="Arial" panose="020B0604020202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11</a:t>
            </a:fld>
            <a:endParaRPr kumimoji="0" lang="en-US" sz="1200" b="0" i="0" u="none" strike="noStrike" kern="1200" cap="none" spc="0" normalizeH="0" baseline="0" noProof="0">
              <a:ln>
                <a:noFill/>
              </a:ln>
              <a:solidFill>
                <a:prstClr val="white"/>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194022038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3E61C82C-B7B5-9314-B838-C281BC07C2B0}"/>
              </a:ext>
            </a:extLst>
          </p:cNvPr>
          <p:cNvSpPr>
            <a:spLocks noGrp="1"/>
          </p:cNvSpPr>
          <p:nvPr>
            <p:ph type="title"/>
          </p:nvPr>
        </p:nvSpPr>
        <p:spPr/>
        <p:txBody>
          <a:bodyPr/>
          <a:lstStyle/>
          <a:p>
            <a:r>
              <a:rPr lang="en-US" dirty="0"/>
              <a:t>Operation of the Meeting</a:t>
            </a:r>
          </a:p>
        </p:txBody>
      </p:sp>
      <p:sp>
        <p:nvSpPr>
          <p:cNvPr id="4" name="Content Placeholder 3">
            <a:extLst>
              <a:ext uri="{FF2B5EF4-FFF2-40B4-BE49-F238E27FC236}">
                <a16:creationId xmlns:a16="http://schemas.microsoft.com/office/drawing/2014/main" id="{DDE052A2-124E-C697-3A2A-A9952494DAAE}"/>
              </a:ext>
            </a:extLst>
          </p:cNvPr>
          <p:cNvSpPr>
            <a:spLocks noGrp="1"/>
          </p:cNvSpPr>
          <p:nvPr>
            <p:ph idx="1"/>
          </p:nvPr>
        </p:nvSpPr>
        <p:spPr/>
        <p:txBody>
          <a:bodyPr/>
          <a:lstStyle/>
          <a:p>
            <a:pPr marL="457200" indent="-457200">
              <a:buFont typeface="Arial" panose="020B0604020202020204" pitchFamily="34" charset="0"/>
              <a:buChar char="•"/>
            </a:pPr>
            <a:r>
              <a:rPr lang="en-US" dirty="0"/>
              <a:t>Announce whether meeting is being recorded.</a:t>
            </a:r>
          </a:p>
          <a:p>
            <a:pPr marL="457200" indent="-457200">
              <a:buFont typeface="Arial" panose="020B0604020202020204" pitchFamily="34" charset="0"/>
              <a:buChar char="•"/>
            </a:pPr>
            <a:r>
              <a:rPr lang="en-US" dirty="0"/>
              <a:t>Do not discuss confidential information during the public meeting. </a:t>
            </a:r>
          </a:p>
          <a:p>
            <a:pPr marL="457200" indent="-457200">
              <a:buFont typeface="Arial" panose="020B0604020202020204" pitchFamily="34" charset="0"/>
              <a:buChar char="•"/>
            </a:pPr>
            <a:r>
              <a:rPr lang="en-US" dirty="0"/>
              <a:t>A member of the public may not address the public body without permission of the chair.</a:t>
            </a:r>
          </a:p>
          <a:p>
            <a:pPr marL="457200" indent="-457200">
              <a:buFont typeface="Arial" panose="020B0604020202020204" pitchFamily="34" charset="0"/>
              <a:buChar char="•"/>
            </a:pPr>
            <a:r>
              <a:rPr lang="en-US" dirty="0"/>
              <a:t>A member of the public may not disrupt the meeting. </a:t>
            </a:r>
          </a:p>
          <a:p>
            <a:endParaRPr lang="en-US" sz="2800" dirty="0">
              <a:solidFill>
                <a:srgbClr val="FF0000"/>
              </a:solidFill>
            </a:endParaRPr>
          </a:p>
          <a:p>
            <a:endParaRPr lang="en-US" dirty="0"/>
          </a:p>
        </p:txBody>
      </p:sp>
      <p:sp>
        <p:nvSpPr>
          <p:cNvPr id="2" name="Slide Number Placeholder 1">
            <a:extLst>
              <a:ext uri="{FF2B5EF4-FFF2-40B4-BE49-F238E27FC236}">
                <a16:creationId xmlns:a16="http://schemas.microsoft.com/office/drawing/2014/main" id="{77547F4F-9104-9806-4C9E-319CB6593778}"/>
              </a:ext>
            </a:extLst>
          </p:cNvPr>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A49D0EE-DE7F-324B-A84C-F36708423CDB}" type="slidenum">
              <a:rPr kumimoji="0" lang="en-US" sz="1200" b="0" i="0" u="none" strike="noStrike" kern="1200" cap="none" spc="0" normalizeH="0" baseline="0" noProof="0" smtClean="0">
                <a:ln>
                  <a:noFill/>
                </a:ln>
                <a:solidFill>
                  <a:prstClr val="white"/>
                </a:solidFill>
                <a:effectLst/>
                <a:uLnTx/>
                <a:uFillTx/>
                <a:latin typeface="Arial" panose="020B0604020202020204" pitchFamily="34" charset="0"/>
                <a:ea typeface="+mn-ea"/>
                <a:cs typeface="Arial" panose="020B0604020202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12</a:t>
            </a:fld>
            <a:endParaRPr kumimoji="0" lang="en-US" sz="1200" b="0" i="0" u="none" strike="noStrike" kern="1200" cap="none" spc="0" normalizeH="0" baseline="0" noProof="0">
              <a:ln>
                <a:noFill/>
              </a:ln>
              <a:solidFill>
                <a:prstClr val="white"/>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348601698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C0D96AA2-1B18-20A5-21B6-39EDAE4B750B}"/>
              </a:ext>
            </a:extLst>
          </p:cNvPr>
          <p:cNvSpPr>
            <a:spLocks noGrp="1"/>
          </p:cNvSpPr>
          <p:nvPr>
            <p:ph type="title"/>
          </p:nvPr>
        </p:nvSpPr>
        <p:spPr/>
        <p:txBody>
          <a:bodyPr/>
          <a:lstStyle/>
          <a:p>
            <a:r>
              <a:rPr lang="en-US" dirty="0"/>
              <a:t>Remote Participation – COVID Flexibilities</a:t>
            </a:r>
          </a:p>
        </p:txBody>
      </p:sp>
      <p:sp>
        <p:nvSpPr>
          <p:cNvPr id="4" name="Content Placeholder 3">
            <a:extLst>
              <a:ext uri="{FF2B5EF4-FFF2-40B4-BE49-F238E27FC236}">
                <a16:creationId xmlns:a16="http://schemas.microsoft.com/office/drawing/2014/main" id="{902D5E28-21FC-93EF-5CBB-9C5DCE2FF24B}"/>
              </a:ext>
            </a:extLst>
          </p:cNvPr>
          <p:cNvSpPr>
            <a:spLocks noGrp="1"/>
          </p:cNvSpPr>
          <p:nvPr>
            <p:ph idx="1"/>
          </p:nvPr>
        </p:nvSpPr>
        <p:spPr/>
        <p:txBody>
          <a:bodyPr vert="horz" lIns="91440" tIns="45720" rIns="91440" bIns="45720" rtlCol="0" anchor="t">
            <a:normAutofit/>
          </a:bodyPr>
          <a:lstStyle/>
          <a:p>
            <a:pPr lvl="1">
              <a:spcBef>
                <a:spcPts val="0"/>
              </a:spcBef>
              <a:defRPr/>
            </a:pPr>
            <a:r>
              <a:rPr lang="en-US" sz="3200" dirty="0">
                <a:latin typeface="+mn-lt"/>
              </a:rPr>
              <a:t>Public bodies are permitted to have live “adequate, alternative means” of public access, including video conference until </a:t>
            </a:r>
            <a:r>
              <a:rPr lang="en-US" sz="3200" b="1" dirty="0">
                <a:latin typeface="+mn-lt"/>
              </a:rPr>
              <a:t>June 30, 2027.</a:t>
            </a:r>
            <a:endParaRPr lang="en-US" sz="3200" dirty="0">
              <a:latin typeface="+mn-lt"/>
            </a:endParaRPr>
          </a:p>
          <a:p>
            <a:pPr lvl="1">
              <a:spcBef>
                <a:spcPts val="0"/>
              </a:spcBef>
              <a:defRPr/>
            </a:pPr>
            <a:r>
              <a:rPr lang="en-US" sz="3200" dirty="0">
                <a:latin typeface="+mn-lt"/>
              </a:rPr>
              <a:t>Remote participation is allowed by all members of the public body; and</a:t>
            </a:r>
          </a:p>
          <a:p>
            <a:pPr lvl="1">
              <a:spcBef>
                <a:spcPts val="0"/>
              </a:spcBef>
              <a:defRPr/>
            </a:pPr>
            <a:r>
              <a:rPr lang="en-US" sz="3200" dirty="0">
                <a:latin typeface="+mn-lt"/>
              </a:rPr>
              <a:t>All votes taken during a meeting in which a member participates remotely </a:t>
            </a:r>
            <a:r>
              <a:rPr lang="en-US" sz="3200" b="1" dirty="0">
                <a:latin typeface="+mn-lt"/>
              </a:rPr>
              <a:t>must be by roll call vote.</a:t>
            </a:r>
          </a:p>
        </p:txBody>
      </p:sp>
      <p:sp>
        <p:nvSpPr>
          <p:cNvPr id="2" name="Slide Number Placeholder 1">
            <a:extLst>
              <a:ext uri="{FF2B5EF4-FFF2-40B4-BE49-F238E27FC236}">
                <a16:creationId xmlns:a16="http://schemas.microsoft.com/office/drawing/2014/main" id="{EBA99F77-C306-D017-49DE-E10347E6D847}"/>
              </a:ext>
            </a:extLst>
          </p:cNvPr>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A49D0EE-DE7F-324B-A84C-F36708423CDB}" type="slidenum">
              <a:rPr kumimoji="0" lang="en-US" sz="1200" b="0" i="0" u="none" strike="noStrike" kern="1200" cap="none" spc="0" normalizeH="0" baseline="0" noProof="0" smtClean="0">
                <a:ln>
                  <a:noFill/>
                </a:ln>
                <a:solidFill>
                  <a:prstClr val="white"/>
                </a:solidFill>
                <a:effectLst/>
                <a:uLnTx/>
                <a:uFillTx/>
                <a:latin typeface="Arial" panose="020B0604020202020204" pitchFamily="34" charset="0"/>
                <a:ea typeface="+mn-ea"/>
                <a:cs typeface="Arial" panose="020B0604020202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13</a:t>
            </a:fld>
            <a:endParaRPr kumimoji="0" lang="en-US" sz="1200" b="0" i="0" u="none" strike="noStrike" kern="1200" cap="none" spc="0" normalizeH="0" baseline="0" noProof="0">
              <a:ln>
                <a:noFill/>
              </a:ln>
              <a:solidFill>
                <a:prstClr val="white"/>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388285775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ED3FCD7-AD37-7F41-3EF5-9983E4321C13}"/>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014E13DF-3AD6-C982-E616-5DC748F47DC9}"/>
              </a:ext>
            </a:extLst>
          </p:cNvPr>
          <p:cNvSpPr>
            <a:spLocks noGrp="1"/>
          </p:cNvSpPr>
          <p:nvPr>
            <p:ph type="title"/>
          </p:nvPr>
        </p:nvSpPr>
        <p:spPr/>
        <p:txBody>
          <a:bodyPr/>
          <a:lstStyle/>
          <a:p>
            <a:r>
              <a:rPr lang="en-US" dirty="0">
                <a:latin typeface="Avenir Next LT Pro"/>
                <a:cs typeface="Arial"/>
              </a:rPr>
              <a:t>Remote Participation </a:t>
            </a:r>
          </a:p>
        </p:txBody>
      </p:sp>
      <p:sp>
        <p:nvSpPr>
          <p:cNvPr id="4" name="Content Placeholder 3">
            <a:extLst>
              <a:ext uri="{FF2B5EF4-FFF2-40B4-BE49-F238E27FC236}">
                <a16:creationId xmlns:a16="http://schemas.microsoft.com/office/drawing/2014/main" id="{A490A9C7-F031-2418-50A8-2FE83265517B}"/>
              </a:ext>
            </a:extLst>
          </p:cNvPr>
          <p:cNvSpPr>
            <a:spLocks noGrp="1"/>
          </p:cNvSpPr>
          <p:nvPr>
            <p:ph idx="1"/>
          </p:nvPr>
        </p:nvSpPr>
        <p:spPr>
          <a:xfrm>
            <a:off x="592822" y="1089158"/>
            <a:ext cx="10972800" cy="4679683"/>
          </a:xfrm>
        </p:spPr>
        <p:txBody>
          <a:bodyPr vert="horz" lIns="91440" tIns="45720" rIns="91440" bIns="45720" rtlCol="0" anchor="t">
            <a:noAutofit/>
          </a:bodyPr>
          <a:lstStyle/>
          <a:p>
            <a:pPr marL="342900" indent="-342900">
              <a:lnSpc>
                <a:spcPct val="105000"/>
              </a:lnSpc>
              <a:spcBef>
                <a:spcPts val="0"/>
              </a:spcBef>
              <a:buFont typeface="Avenir Next LT Pro"/>
              <a:buAutoNum type="arabicPeriod"/>
            </a:pPr>
            <a:endParaRPr lang="en-US" sz="2000" dirty="0">
              <a:latin typeface="+mn-lt"/>
              <a:ea typeface="Calibri" panose="020F0502020204030204" pitchFamily="34" charset="0"/>
            </a:endParaRPr>
          </a:p>
          <a:p>
            <a:pPr marL="457200" indent="-457200">
              <a:lnSpc>
                <a:spcPct val="105000"/>
              </a:lnSpc>
              <a:spcBef>
                <a:spcPts val="0"/>
              </a:spcBef>
              <a:buAutoNum type="arabicPeriod"/>
            </a:pPr>
            <a:r>
              <a:rPr lang="en-US" sz="2000" dirty="0">
                <a:latin typeface="+mn-lt"/>
                <a:ea typeface="Times New Roman" panose="02020603050405020304" pitchFamily="18" charset="0"/>
                <a:cs typeface="Arial"/>
              </a:rPr>
              <a:t>At the start of the meeting the chair must announce the name of any member who will be participating remotely and that information should be recorded in the meeting minutes.</a:t>
            </a:r>
            <a:endParaRPr lang="en-US" sz="2000" dirty="0">
              <a:latin typeface="+mn-lt"/>
              <a:ea typeface="Calibri" panose="020F0502020204030204" pitchFamily="34" charset="0"/>
              <a:cs typeface="Arial"/>
            </a:endParaRPr>
          </a:p>
          <a:p>
            <a:pPr marL="457200" indent="-457200">
              <a:lnSpc>
                <a:spcPct val="105000"/>
              </a:lnSpc>
              <a:spcBef>
                <a:spcPts val="0"/>
              </a:spcBef>
              <a:buAutoNum type="arabicPeriod"/>
            </a:pPr>
            <a:r>
              <a:rPr lang="en-US" sz="2000" dirty="0">
                <a:latin typeface="+mn-lt"/>
                <a:ea typeface="Times New Roman" panose="02020603050405020304" pitchFamily="18" charset="0"/>
                <a:cs typeface="Arial"/>
              </a:rPr>
              <a:t>All votes where a member is participating remotely must be conducted by roll call.</a:t>
            </a:r>
            <a:endParaRPr lang="en-US" sz="2000" dirty="0">
              <a:latin typeface="+mn-lt"/>
              <a:ea typeface="Calibri" panose="020F0502020204030204" pitchFamily="34" charset="0"/>
              <a:cs typeface="Arial"/>
            </a:endParaRPr>
          </a:p>
          <a:p>
            <a:pPr marL="457200" indent="-457200">
              <a:lnSpc>
                <a:spcPct val="105000"/>
              </a:lnSpc>
              <a:spcBef>
                <a:spcPts val="0"/>
              </a:spcBef>
              <a:buAutoNum type="arabicPeriod"/>
            </a:pPr>
            <a:r>
              <a:rPr lang="en-US" sz="2000" dirty="0">
                <a:latin typeface="+mn-lt"/>
                <a:ea typeface="Times New Roman" panose="02020603050405020304" pitchFamily="18" charset="0"/>
                <a:cs typeface="Arial"/>
              </a:rPr>
              <a:t>If a public body enters into executive session with a member participating remotely the remote member(s) must state at the start of the executive session that no other person is present and/or able to hear the discussion, unless the presence of that person is approved by a simple majority of the public body.</a:t>
            </a:r>
            <a:endParaRPr lang="en-US" sz="2000" dirty="0">
              <a:latin typeface="+mn-lt"/>
              <a:ea typeface="Calibri" panose="020F0502020204030204" pitchFamily="34" charset="0"/>
              <a:cs typeface="Arial"/>
            </a:endParaRPr>
          </a:p>
          <a:p>
            <a:pPr marL="457200" indent="-457200">
              <a:lnSpc>
                <a:spcPct val="105000"/>
              </a:lnSpc>
              <a:spcBef>
                <a:spcPts val="0"/>
              </a:spcBef>
              <a:buAutoNum type="arabicPeriod"/>
            </a:pPr>
            <a:r>
              <a:rPr lang="en-US" sz="2000" dirty="0">
                <a:latin typeface="+mn-lt"/>
                <a:ea typeface="Times New Roman" panose="02020603050405020304" pitchFamily="18" charset="0"/>
                <a:cs typeface="Arial"/>
              </a:rPr>
              <a:t>When feasible, the chair shall distribute to the remote participants any documents necessary for the meeting.</a:t>
            </a:r>
          </a:p>
          <a:p>
            <a:pPr marL="457200" marR="0" lvl="0" indent="-457200">
              <a:lnSpc>
                <a:spcPct val="105000"/>
              </a:lnSpc>
              <a:spcBef>
                <a:spcPts val="0"/>
              </a:spcBef>
              <a:spcAft>
                <a:spcPts val="0"/>
              </a:spcAft>
              <a:buAutoNum type="arabicPeriod"/>
            </a:pPr>
            <a:r>
              <a:rPr lang="en-US" sz="2000" dirty="0">
                <a:latin typeface="+mn-lt"/>
                <a:ea typeface="Times New Roman" panose="02020603050405020304" pitchFamily="18" charset="0"/>
                <a:cs typeface="Arial"/>
              </a:rPr>
              <a:t>If the public body decides to use video conferencing as its means for remote participation the remote participant must be clearly visible to all persons present at the meeting.</a:t>
            </a:r>
            <a:endParaRPr lang="en-US" sz="2000" dirty="0">
              <a:latin typeface="+mn-lt"/>
              <a:cs typeface="Arial"/>
            </a:endParaRPr>
          </a:p>
        </p:txBody>
      </p:sp>
      <p:sp>
        <p:nvSpPr>
          <p:cNvPr id="2" name="Slide Number Placeholder 1">
            <a:extLst>
              <a:ext uri="{FF2B5EF4-FFF2-40B4-BE49-F238E27FC236}">
                <a16:creationId xmlns:a16="http://schemas.microsoft.com/office/drawing/2014/main" id="{7C55E4EA-82E4-350B-814F-05B62B89596F}"/>
              </a:ext>
            </a:extLst>
          </p:cNvPr>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A49D0EE-DE7F-324B-A84C-F36708423CDB}" type="slidenum">
              <a:rPr kumimoji="0" lang="en-US" sz="1200" b="0" i="0" u="none" strike="noStrike" kern="1200" cap="none" spc="0" normalizeH="0" baseline="0" noProof="0" smtClean="0">
                <a:ln>
                  <a:noFill/>
                </a:ln>
                <a:solidFill>
                  <a:prstClr val="white"/>
                </a:solidFill>
                <a:effectLst/>
                <a:uLnTx/>
                <a:uFillTx/>
                <a:latin typeface="Arial" panose="020B0604020202020204" pitchFamily="34" charset="0"/>
                <a:ea typeface="+mn-ea"/>
                <a:cs typeface="Arial" panose="020B0604020202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14</a:t>
            </a:fld>
            <a:endParaRPr kumimoji="0" lang="en-US" sz="1200" b="0" i="0" u="none" strike="noStrike" kern="1200" cap="none" spc="0" normalizeH="0" baseline="0" noProof="0">
              <a:ln>
                <a:noFill/>
              </a:ln>
              <a:solidFill>
                <a:prstClr val="white"/>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125521482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9B262229-2EE9-AC54-59C5-1E697F4EE6C8}"/>
              </a:ext>
            </a:extLst>
          </p:cNvPr>
          <p:cNvSpPr>
            <a:spLocks noGrp="1"/>
          </p:cNvSpPr>
          <p:nvPr>
            <p:ph type="title"/>
          </p:nvPr>
        </p:nvSpPr>
        <p:spPr/>
        <p:txBody>
          <a:bodyPr/>
          <a:lstStyle/>
          <a:p>
            <a:r>
              <a:rPr lang="en-US" dirty="0"/>
              <a:t>Executive (Closed) Session</a:t>
            </a:r>
          </a:p>
        </p:txBody>
      </p:sp>
      <p:sp>
        <p:nvSpPr>
          <p:cNvPr id="4" name="Content Placeholder 3">
            <a:extLst>
              <a:ext uri="{FF2B5EF4-FFF2-40B4-BE49-F238E27FC236}">
                <a16:creationId xmlns:a16="http://schemas.microsoft.com/office/drawing/2014/main" id="{34D891AC-6DAF-8E3B-41E7-F133FFF468D9}"/>
              </a:ext>
            </a:extLst>
          </p:cNvPr>
          <p:cNvSpPr>
            <a:spLocks noGrp="1"/>
          </p:cNvSpPr>
          <p:nvPr>
            <p:ph idx="1"/>
          </p:nvPr>
        </p:nvSpPr>
        <p:spPr/>
        <p:txBody>
          <a:bodyPr/>
          <a:lstStyle/>
          <a:p>
            <a:pPr marL="457200" indent="-457200">
              <a:spcBef>
                <a:spcPts val="0"/>
              </a:spcBef>
              <a:buFont typeface="Arial" panose="020B0604020202020204" pitchFamily="34" charset="0"/>
              <a:buChar char="•"/>
            </a:pPr>
            <a:r>
              <a:rPr lang="en-US" dirty="0">
                <a:latin typeface="+mj-lt"/>
              </a:rPr>
              <a:t>Convene in open session</a:t>
            </a:r>
          </a:p>
          <a:p>
            <a:pPr marL="457200" indent="-457200">
              <a:spcBef>
                <a:spcPts val="0"/>
              </a:spcBef>
              <a:buFont typeface="Arial" panose="020B0604020202020204" pitchFamily="34" charset="0"/>
              <a:buChar char="•"/>
            </a:pPr>
            <a:r>
              <a:rPr lang="en-US" dirty="0">
                <a:latin typeface="+mj-lt"/>
              </a:rPr>
              <a:t>State the reason for the executive session, stating all subjects that may be revealed without compromising the purpose for which the executive session was called </a:t>
            </a:r>
          </a:p>
          <a:p>
            <a:pPr marL="457200" indent="-457200">
              <a:spcBef>
                <a:spcPts val="0"/>
              </a:spcBef>
              <a:buFont typeface="Arial" panose="020B0604020202020204" pitchFamily="34" charset="0"/>
              <a:buChar char="•"/>
            </a:pPr>
            <a:r>
              <a:rPr lang="en-US" dirty="0">
                <a:latin typeface="+mj-lt"/>
              </a:rPr>
              <a:t>State whether the public body will reconvene in open session at the end of the executive session</a:t>
            </a:r>
          </a:p>
          <a:p>
            <a:pPr marL="457200" indent="-457200">
              <a:spcBef>
                <a:spcPts val="0"/>
              </a:spcBef>
              <a:buFont typeface="Arial" panose="020B0604020202020204" pitchFamily="34" charset="0"/>
              <a:buChar char="•"/>
            </a:pPr>
            <a:r>
              <a:rPr lang="en-US" dirty="0">
                <a:latin typeface="+mj-lt"/>
              </a:rPr>
              <a:t>Take a roll call vote of the body to enter executive session</a:t>
            </a:r>
          </a:p>
          <a:p>
            <a:pPr marL="457200" indent="-457200">
              <a:spcBef>
                <a:spcPts val="0"/>
              </a:spcBef>
              <a:buFont typeface="Arial" panose="020B0604020202020204" pitchFamily="34" charset="0"/>
              <a:buChar char="•"/>
            </a:pPr>
            <a:r>
              <a:rPr lang="en-US" dirty="0">
                <a:latin typeface="+mj-lt"/>
              </a:rPr>
              <a:t>All votes must be roll call</a:t>
            </a:r>
          </a:p>
          <a:p>
            <a:endParaRPr lang="en-US" dirty="0"/>
          </a:p>
        </p:txBody>
      </p:sp>
      <p:sp>
        <p:nvSpPr>
          <p:cNvPr id="2" name="Slide Number Placeholder 1">
            <a:extLst>
              <a:ext uri="{FF2B5EF4-FFF2-40B4-BE49-F238E27FC236}">
                <a16:creationId xmlns:a16="http://schemas.microsoft.com/office/drawing/2014/main" id="{53BB4056-99E1-B84C-CB1C-0F91910E5746}"/>
              </a:ext>
            </a:extLst>
          </p:cNvPr>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A49D0EE-DE7F-324B-A84C-F36708423CDB}" type="slidenum">
              <a:rPr kumimoji="0" lang="en-US" sz="1200" b="0" i="0" u="none" strike="noStrike" kern="1200" cap="none" spc="0" normalizeH="0" baseline="0" noProof="0" smtClean="0">
                <a:ln>
                  <a:noFill/>
                </a:ln>
                <a:solidFill>
                  <a:prstClr val="white"/>
                </a:solidFill>
                <a:effectLst/>
                <a:uLnTx/>
                <a:uFillTx/>
                <a:latin typeface="Arial" panose="020B0604020202020204" pitchFamily="34" charset="0"/>
                <a:ea typeface="+mn-ea"/>
                <a:cs typeface="Arial" panose="020B0604020202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15</a:t>
            </a:fld>
            <a:endParaRPr kumimoji="0" lang="en-US" sz="1200" b="0" i="0" u="none" strike="noStrike" kern="1200" cap="none" spc="0" normalizeH="0" baseline="0" noProof="0">
              <a:ln>
                <a:noFill/>
              </a:ln>
              <a:solidFill>
                <a:prstClr val="white"/>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354463187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17697E17-BCF5-4169-AD27-BB3793BA068F}"/>
              </a:ext>
            </a:extLst>
          </p:cNvPr>
          <p:cNvSpPr>
            <a:spLocks noGrp="1"/>
          </p:cNvSpPr>
          <p:nvPr>
            <p:ph type="title"/>
          </p:nvPr>
        </p:nvSpPr>
        <p:spPr/>
        <p:txBody>
          <a:bodyPr/>
          <a:lstStyle/>
          <a:p>
            <a:r>
              <a:rPr lang="en-US" dirty="0">
                <a:latin typeface="Avenir Next LT Pro"/>
                <a:cs typeface="Arial"/>
              </a:rPr>
              <a:t>Purposes for Executive (Closed) Sessions</a:t>
            </a:r>
          </a:p>
        </p:txBody>
      </p:sp>
      <p:sp>
        <p:nvSpPr>
          <p:cNvPr id="6" name="Content Placeholder 5">
            <a:extLst>
              <a:ext uri="{FF2B5EF4-FFF2-40B4-BE49-F238E27FC236}">
                <a16:creationId xmlns:a16="http://schemas.microsoft.com/office/drawing/2014/main" id="{DA9976E4-9365-44BE-8E49-114D994EE8B7}"/>
              </a:ext>
            </a:extLst>
          </p:cNvPr>
          <p:cNvSpPr>
            <a:spLocks noGrp="1"/>
          </p:cNvSpPr>
          <p:nvPr>
            <p:ph idx="1"/>
          </p:nvPr>
        </p:nvSpPr>
        <p:spPr/>
        <p:txBody>
          <a:bodyPr vert="horz" lIns="91440" tIns="45720" rIns="91440" bIns="45720" rtlCol="0" anchor="t">
            <a:normAutofit fontScale="92500"/>
          </a:bodyPr>
          <a:lstStyle/>
          <a:p>
            <a:pPr>
              <a:spcBef>
                <a:spcPts val="0"/>
              </a:spcBef>
            </a:pPr>
            <a:r>
              <a:rPr lang="en-US" sz="3600" dirty="0">
                <a:latin typeface="Avenir Next LT Pro"/>
                <a:cs typeface="Arial"/>
              </a:rPr>
              <a:t>There are ten purposes for Closed Sessions in OML.</a:t>
            </a:r>
          </a:p>
          <a:p>
            <a:pPr>
              <a:spcBef>
                <a:spcPts val="0"/>
              </a:spcBef>
            </a:pPr>
            <a:endParaRPr lang="en-US" sz="3600" dirty="0">
              <a:latin typeface="Avenir Next LT Pro"/>
              <a:cs typeface="Arial"/>
            </a:endParaRPr>
          </a:p>
          <a:p>
            <a:pPr>
              <a:spcBef>
                <a:spcPts val="0"/>
              </a:spcBef>
            </a:pPr>
            <a:r>
              <a:rPr lang="en-US" sz="3600" dirty="0">
                <a:latin typeface="Avenir Next LT Pro"/>
                <a:cs typeface="Arial"/>
              </a:rPr>
              <a:t>Commonly used purposes:</a:t>
            </a:r>
            <a:endParaRPr lang="en-US" dirty="0">
              <a:latin typeface="Avenir Next LT Pro"/>
              <a:cs typeface="Arial"/>
            </a:endParaRPr>
          </a:p>
          <a:p>
            <a:pPr lvl="1">
              <a:spcBef>
                <a:spcPts val="0"/>
              </a:spcBef>
            </a:pPr>
            <a:r>
              <a:rPr lang="en-US" sz="3600" dirty="0">
                <a:latin typeface="Avenir Next LT Pro" panose="020B0504020202020204" pitchFamily="34" charset="0"/>
                <a:cs typeface="Arial" panose="020B0604020202020204" pitchFamily="34" charset="0"/>
              </a:rPr>
              <a:t>Discuss reputation, character, physical condition or mental health of an individual; discuss discipline or dismissal of an individual (Purpose One)</a:t>
            </a:r>
          </a:p>
          <a:p>
            <a:pPr lvl="1">
              <a:spcBef>
                <a:spcPts val="0"/>
              </a:spcBef>
            </a:pPr>
            <a:r>
              <a:rPr lang="en-US" sz="3600" dirty="0">
                <a:latin typeface="Avenir Next LT Pro" panose="020B0504020202020204" pitchFamily="34" charset="0"/>
                <a:cs typeface="Arial" panose="020B0604020202020204" pitchFamily="34" charset="0"/>
              </a:rPr>
              <a:t>Discuss strategy regarding litigation (Purpose Three)</a:t>
            </a:r>
          </a:p>
          <a:p>
            <a:pPr lvl="1">
              <a:spcBef>
                <a:spcPts val="0"/>
              </a:spcBef>
            </a:pPr>
            <a:r>
              <a:rPr lang="en-US" sz="3600" dirty="0">
                <a:latin typeface="Avenir Next LT Pro" panose="020B0504020202020204" pitchFamily="34" charset="0"/>
                <a:cs typeface="Arial" panose="020B0604020202020204" pitchFamily="34" charset="0"/>
              </a:rPr>
              <a:t>Discuss security personnel, devices, and strategies (Purpose Four)</a:t>
            </a:r>
          </a:p>
          <a:p>
            <a:endParaRPr lang="en-US" dirty="0"/>
          </a:p>
        </p:txBody>
      </p:sp>
      <p:sp>
        <p:nvSpPr>
          <p:cNvPr id="2" name="Slide Number Placeholder 1">
            <a:extLst>
              <a:ext uri="{FF2B5EF4-FFF2-40B4-BE49-F238E27FC236}">
                <a16:creationId xmlns:a16="http://schemas.microsoft.com/office/drawing/2014/main" id="{24E25C5E-BC81-4CF3-BA2D-D0D14555BD3E}"/>
              </a:ext>
            </a:extLst>
          </p:cNvPr>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A49D0EE-DE7F-324B-A84C-F36708423CDB}" type="slidenum">
              <a:rPr kumimoji="0" lang="en-US" sz="1200" b="0" i="0" u="none" strike="noStrike" kern="1200" cap="none" spc="0" normalizeH="0" baseline="0" noProof="0" smtClean="0">
                <a:ln>
                  <a:noFill/>
                </a:ln>
                <a:solidFill>
                  <a:prstClr val="white"/>
                </a:solidFill>
                <a:effectLst/>
                <a:uLnTx/>
                <a:uFillTx/>
                <a:latin typeface="Arial" panose="020B0604020202020204" pitchFamily="34" charset="0"/>
                <a:ea typeface="+mn-ea"/>
                <a:cs typeface="Arial" panose="020B0604020202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16</a:t>
            </a:fld>
            <a:endParaRPr kumimoji="0" lang="en-US" sz="1200" b="0" i="0" u="none" strike="noStrike" kern="1200" cap="none" spc="0" normalizeH="0" baseline="0" noProof="0">
              <a:ln>
                <a:noFill/>
              </a:ln>
              <a:solidFill>
                <a:prstClr val="white"/>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214259982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80F3A630-5982-DA0A-435A-DA1E6FE27335}"/>
              </a:ext>
            </a:extLst>
          </p:cNvPr>
          <p:cNvSpPr>
            <a:spLocks noGrp="1"/>
          </p:cNvSpPr>
          <p:nvPr>
            <p:ph type="title"/>
          </p:nvPr>
        </p:nvSpPr>
        <p:spPr/>
        <p:txBody>
          <a:bodyPr>
            <a:normAutofit fontScale="90000"/>
          </a:bodyPr>
          <a:lstStyle/>
          <a:p>
            <a:r>
              <a:rPr lang="en-US" dirty="0">
                <a:latin typeface="Avenir Next LT Pro"/>
                <a:cs typeface="Arial"/>
              </a:rPr>
              <a:t>Avoiding OML Violations</a:t>
            </a:r>
            <a:br>
              <a:rPr lang="en-US" dirty="0">
                <a:latin typeface="Avenir Next LT Pro"/>
                <a:cs typeface="Arial"/>
              </a:rPr>
            </a:br>
            <a:r>
              <a:rPr lang="en-US" dirty="0">
                <a:latin typeface="Avenir Next LT Pro"/>
                <a:cs typeface="Arial"/>
              </a:rPr>
              <a:t>Best Practice Recommendations</a:t>
            </a:r>
          </a:p>
        </p:txBody>
      </p:sp>
      <p:sp>
        <p:nvSpPr>
          <p:cNvPr id="4" name="Content Placeholder 3">
            <a:extLst>
              <a:ext uri="{FF2B5EF4-FFF2-40B4-BE49-F238E27FC236}">
                <a16:creationId xmlns:a16="http://schemas.microsoft.com/office/drawing/2014/main" id="{F7D90BBC-7207-10F1-DE10-511F099A7A09}"/>
              </a:ext>
            </a:extLst>
          </p:cNvPr>
          <p:cNvSpPr>
            <a:spLocks noGrp="1"/>
          </p:cNvSpPr>
          <p:nvPr>
            <p:ph idx="1"/>
          </p:nvPr>
        </p:nvSpPr>
        <p:spPr/>
        <p:txBody>
          <a:bodyPr/>
          <a:lstStyle/>
          <a:p>
            <a:pPr marL="457200" indent="-457200">
              <a:buFont typeface="Arial" panose="020B0604020202020204" pitchFamily="34" charset="0"/>
              <a:buChar char="•"/>
            </a:pPr>
            <a:r>
              <a:rPr lang="en-US" dirty="0"/>
              <a:t>Public body members must not engage in “serial  deliberations”—a series of separate, independent conversations outside of a meeting among a quorum of the members regarding a topic within its jurisdiction</a:t>
            </a:r>
          </a:p>
          <a:p>
            <a:pPr marL="457200" indent="-457200">
              <a:buFont typeface="Arial" panose="020B0604020202020204" pitchFamily="34" charset="0"/>
              <a:buChar char="•"/>
            </a:pPr>
            <a:r>
              <a:rPr lang="en-US" dirty="0"/>
              <a:t>In order to avoid even the appearance of an OML violation, the AGO advises public body members to refrain from communications over email except for distributing agendas, scheduling meetings, and distributing documents created by nonmembers</a:t>
            </a:r>
          </a:p>
          <a:p>
            <a:endParaRPr lang="en-US" dirty="0"/>
          </a:p>
        </p:txBody>
      </p:sp>
      <p:sp>
        <p:nvSpPr>
          <p:cNvPr id="2" name="Slide Number Placeholder 1">
            <a:extLst>
              <a:ext uri="{FF2B5EF4-FFF2-40B4-BE49-F238E27FC236}">
                <a16:creationId xmlns:a16="http://schemas.microsoft.com/office/drawing/2014/main" id="{285C23E1-BCE6-FDB1-DB6C-8CE47F93BA0F}"/>
              </a:ext>
            </a:extLst>
          </p:cNvPr>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A49D0EE-DE7F-324B-A84C-F36708423CDB}" type="slidenum">
              <a:rPr kumimoji="0" lang="en-US" sz="1200" b="0" i="0" u="none" strike="noStrike" kern="1200" cap="none" spc="0" normalizeH="0" baseline="0" noProof="0" smtClean="0">
                <a:ln>
                  <a:noFill/>
                </a:ln>
                <a:solidFill>
                  <a:prstClr val="white"/>
                </a:solidFill>
                <a:effectLst/>
                <a:uLnTx/>
                <a:uFillTx/>
                <a:latin typeface="Arial" panose="020B0604020202020204" pitchFamily="34" charset="0"/>
                <a:ea typeface="+mn-ea"/>
                <a:cs typeface="Arial" panose="020B0604020202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17</a:t>
            </a:fld>
            <a:endParaRPr kumimoji="0" lang="en-US" sz="1200" b="0" i="0" u="none" strike="noStrike" kern="1200" cap="none" spc="0" normalizeH="0" baseline="0" noProof="0">
              <a:ln>
                <a:noFill/>
              </a:ln>
              <a:solidFill>
                <a:prstClr val="white"/>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291416136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EDF8DDC8-EFE8-E198-F837-3BCB78536EC1}"/>
              </a:ext>
            </a:extLst>
          </p:cNvPr>
          <p:cNvSpPr>
            <a:spLocks noGrp="1"/>
          </p:cNvSpPr>
          <p:nvPr>
            <p:ph type="title"/>
          </p:nvPr>
        </p:nvSpPr>
        <p:spPr/>
        <p:txBody>
          <a:bodyPr>
            <a:normAutofit fontScale="90000"/>
          </a:bodyPr>
          <a:lstStyle/>
          <a:p>
            <a:r>
              <a:rPr lang="en-US" dirty="0">
                <a:latin typeface="Avenir Next LT Pro"/>
                <a:cs typeface="Arial"/>
              </a:rPr>
              <a:t>Avoiding OML Violation</a:t>
            </a:r>
            <a:br>
              <a:rPr lang="en-US" dirty="0">
                <a:latin typeface="Avenir Next LT Pro"/>
                <a:cs typeface="Arial"/>
              </a:rPr>
            </a:br>
            <a:r>
              <a:rPr lang="en-US" dirty="0">
                <a:latin typeface="Avenir Next LT Pro"/>
                <a:cs typeface="Arial"/>
              </a:rPr>
              <a:t>Best Practice Recommendations</a:t>
            </a:r>
          </a:p>
        </p:txBody>
      </p:sp>
      <p:sp>
        <p:nvSpPr>
          <p:cNvPr id="4" name="Content Placeholder 3">
            <a:extLst>
              <a:ext uri="{FF2B5EF4-FFF2-40B4-BE49-F238E27FC236}">
                <a16:creationId xmlns:a16="http://schemas.microsoft.com/office/drawing/2014/main" id="{934DF0C8-C4B3-D583-0353-00940F7DAD1D}"/>
              </a:ext>
            </a:extLst>
          </p:cNvPr>
          <p:cNvSpPr>
            <a:spLocks noGrp="1"/>
          </p:cNvSpPr>
          <p:nvPr>
            <p:ph idx="1"/>
          </p:nvPr>
        </p:nvSpPr>
        <p:spPr/>
        <p:txBody>
          <a:bodyPr/>
          <a:lstStyle/>
          <a:p>
            <a:pPr marL="457200" indent="-457200">
              <a:buFont typeface="Arial" panose="020B0604020202020204" pitchFamily="34" charset="0"/>
              <a:buChar char="•"/>
            </a:pPr>
            <a:r>
              <a:rPr lang="en-US" dirty="0"/>
              <a:t>Do not use chat function </a:t>
            </a:r>
          </a:p>
          <a:p>
            <a:pPr marL="457200" indent="-457200">
              <a:buFont typeface="Arial" panose="020B0604020202020204" pitchFamily="34" charset="0"/>
              <a:buChar char="•"/>
            </a:pPr>
            <a:r>
              <a:rPr lang="en-US" dirty="0"/>
              <a:t>The hand raising function is permissible</a:t>
            </a:r>
          </a:p>
          <a:p>
            <a:pPr marL="457200" indent="-457200">
              <a:buFont typeface="Arial" panose="020B0604020202020204" pitchFamily="34" charset="0"/>
              <a:buChar char="•"/>
            </a:pPr>
            <a:r>
              <a:rPr lang="en-US" dirty="0"/>
              <a:t>Votes should be audible, not hand signals</a:t>
            </a:r>
          </a:p>
          <a:p>
            <a:pPr marL="457200" indent="-457200">
              <a:buFont typeface="Arial" panose="020B0604020202020204" pitchFamily="34" charset="0"/>
              <a:buChar char="•"/>
            </a:pPr>
            <a:r>
              <a:rPr lang="en-US" dirty="0"/>
              <a:t>Cameras should be on </a:t>
            </a:r>
          </a:p>
          <a:p>
            <a:endParaRPr lang="en-US" sz="2800" dirty="0"/>
          </a:p>
          <a:p>
            <a:endParaRPr lang="en-US" dirty="0"/>
          </a:p>
        </p:txBody>
      </p:sp>
      <p:sp>
        <p:nvSpPr>
          <p:cNvPr id="2" name="Slide Number Placeholder 1">
            <a:extLst>
              <a:ext uri="{FF2B5EF4-FFF2-40B4-BE49-F238E27FC236}">
                <a16:creationId xmlns:a16="http://schemas.microsoft.com/office/drawing/2014/main" id="{D7954B51-6B4A-B522-A8EA-CBCB7FD4BDE8}"/>
              </a:ext>
            </a:extLst>
          </p:cNvPr>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A49D0EE-DE7F-324B-A84C-F36708423CDB}" type="slidenum">
              <a:rPr kumimoji="0" lang="en-US" sz="1200" b="0" i="0" u="none" strike="noStrike" kern="1200" cap="none" spc="0" normalizeH="0" baseline="0" noProof="0" smtClean="0">
                <a:ln>
                  <a:noFill/>
                </a:ln>
                <a:solidFill>
                  <a:prstClr val="white"/>
                </a:solidFill>
                <a:effectLst/>
                <a:uLnTx/>
                <a:uFillTx/>
                <a:latin typeface="Arial" panose="020B0604020202020204" pitchFamily="34" charset="0"/>
                <a:ea typeface="+mn-ea"/>
                <a:cs typeface="Arial" panose="020B0604020202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18</a:t>
            </a:fld>
            <a:endParaRPr kumimoji="0" lang="en-US" sz="1200" b="0" i="0" u="none" strike="noStrike" kern="1200" cap="none" spc="0" normalizeH="0" baseline="0" noProof="0">
              <a:ln>
                <a:noFill/>
              </a:ln>
              <a:solidFill>
                <a:prstClr val="white"/>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268147940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4CCBAFE6-A250-2F5A-83FE-EC179CD1DEF3}"/>
              </a:ext>
            </a:extLst>
          </p:cNvPr>
          <p:cNvSpPr>
            <a:spLocks noGrp="1"/>
          </p:cNvSpPr>
          <p:nvPr>
            <p:ph type="title"/>
          </p:nvPr>
        </p:nvSpPr>
        <p:spPr/>
        <p:txBody>
          <a:bodyPr/>
          <a:lstStyle/>
          <a:p>
            <a:r>
              <a:rPr lang="en-US" dirty="0"/>
              <a:t>Miscellaneous </a:t>
            </a:r>
          </a:p>
        </p:txBody>
      </p:sp>
      <p:sp>
        <p:nvSpPr>
          <p:cNvPr id="4" name="Content Placeholder 3">
            <a:extLst>
              <a:ext uri="{FF2B5EF4-FFF2-40B4-BE49-F238E27FC236}">
                <a16:creationId xmlns:a16="http://schemas.microsoft.com/office/drawing/2014/main" id="{3AE9CF3E-E535-AB43-523F-531EE5782F9B}"/>
              </a:ext>
            </a:extLst>
          </p:cNvPr>
          <p:cNvSpPr>
            <a:spLocks noGrp="1"/>
          </p:cNvSpPr>
          <p:nvPr>
            <p:ph idx="1"/>
          </p:nvPr>
        </p:nvSpPr>
        <p:spPr/>
        <p:txBody>
          <a:bodyPr/>
          <a:lstStyle/>
          <a:p>
            <a:pPr marL="457200" indent="-457200">
              <a:buFont typeface="Arial" panose="020B0604020202020204" pitchFamily="34" charset="0"/>
              <a:buChar char="•"/>
            </a:pPr>
            <a:r>
              <a:rPr lang="en-US" dirty="0"/>
              <a:t>The public body must create and maintain minutes of all meetings. </a:t>
            </a:r>
          </a:p>
          <a:p>
            <a:pPr marL="457200" indent="-457200">
              <a:buFont typeface="Arial" panose="020B0604020202020204" pitchFamily="34" charset="0"/>
              <a:buChar char="•"/>
            </a:pPr>
            <a:r>
              <a:rPr lang="en-US" dirty="0"/>
              <a:t>Records reviewed by the public body during the meeting are public records.  </a:t>
            </a:r>
          </a:p>
          <a:p>
            <a:pPr marL="457200" indent="-457200">
              <a:buFont typeface="Arial" panose="020B0604020202020204" pitchFamily="34" charset="0"/>
              <a:buChar char="•"/>
            </a:pPr>
            <a:r>
              <a:rPr lang="en-US" dirty="0"/>
              <a:t>A member of the public may file a complaint alleging an OML violation, first with the public body, and subsequently with the Attorney General’s Office if necessary. </a:t>
            </a:r>
          </a:p>
        </p:txBody>
      </p:sp>
      <p:sp>
        <p:nvSpPr>
          <p:cNvPr id="2" name="Slide Number Placeholder 1">
            <a:extLst>
              <a:ext uri="{FF2B5EF4-FFF2-40B4-BE49-F238E27FC236}">
                <a16:creationId xmlns:a16="http://schemas.microsoft.com/office/drawing/2014/main" id="{C09CD61A-4001-7F3B-A328-6F15396231BC}"/>
              </a:ext>
            </a:extLst>
          </p:cNvPr>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A49D0EE-DE7F-324B-A84C-F36708423CDB}" type="slidenum">
              <a:rPr kumimoji="0" lang="en-US" sz="1200" b="0" i="0" u="none" strike="noStrike" kern="1200" cap="none" spc="0" normalizeH="0" baseline="0" noProof="0" smtClean="0">
                <a:ln>
                  <a:noFill/>
                </a:ln>
                <a:solidFill>
                  <a:prstClr val="white"/>
                </a:solidFill>
                <a:effectLst/>
                <a:uLnTx/>
                <a:uFillTx/>
                <a:latin typeface="Arial" panose="020B0604020202020204" pitchFamily="34" charset="0"/>
                <a:ea typeface="+mn-ea"/>
                <a:cs typeface="Arial" panose="020B0604020202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19</a:t>
            </a:fld>
            <a:endParaRPr kumimoji="0" lang="en-US" sz="1200" b="0" i="0" u="none" strike="noStrike" kern="1200" cap="none" spc="0" normalizeH="0" baseline="0" noProof="0">
              <a:ln>
                <a:noFill/>
              </a:ln>
              <a:solidFill>
                <a:prstClr val="white"/>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403702421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22EAC6CD-2BA6-40B7-90FD-A51DC75B89D3}"/>
              </a:ext>
            </a:extLst>
          </p:cNvPr>
          <p:cNvSpPr>
            <a:spLocks noGrp="1"/>
          </p:cNvSpPr>
          <p:nvPr>
            <p:ph type="title"/>
          </p:nvPr>
        </p:nvSpPr>
        <p:spPr/>
        <p:txBody>
          <a:bodyPr>
            <a:normAutofit/>
          </a:bodyPr>
          <a:lstStyle/>
          <a:p>
            <a:pPr algn="ctr"/>
            <a:r>
              <a:rPr lang="en-US"/>
              <a:t>Agenda</a:t>
            </a:r>
          </a:p>
        </p:txBody>
      </p:sp>
      <p:sp>
        <p:nvSpPr>
          <p:cNvPr id="4" name="Content Placeholder 3">
            <a:extLst>
              <a:ext uri="{FF2B5EF4-FFF2-40B4-BE49-F238E27FC236}">
                <a16:creationId xmlns:a16="http://schemas.microsoft.com/office/drawing/2014/main" id="{4916B670-609F-4E7B-BA7D-C648105C2B72}"/>
              </a:ext>
            </a:extLst>
          </p:cNvPr>
          <p:cNvSpPr>
            <a:spLocks noGrp="1"/>
          </p:cNvSpPr>
          <p:nvPr>
            <p:ph idx="1"/>
          </p:nvPr>
        </p:nvSpPr>
        <p:spPr>
          <a:xfrm>
            <a:off x="420760" y="1055739"/>
            <a:ext cx="10181980" cy="5436763"/>
          </a:xfrm>
        </p:spPr>
        <p:txBody>
          <a:bodyPr vert="horz" lIns="91440" tIns="45720" rIns="91440" bIns="45720" rtlCol="0" anchor="t">
            <a:normAutofit/>
          </a:bodyPr>
          <a:lstStyle/>
          <a:p>
            <a:pPr marL="342900" marR="0" lvl="0" indent="-342900" algn="l" defTabSz="914400" rtl="0" eaLnBrk="1" fontAlgn="auto" latinLnBrk="0" hangingPunct="1">
              <a:lnSpc>
                <a:spcPct val="150000"/>
              </a:lnSpc>
              <a:spcBef>
                <a:spcPct val="20000"/>
              </a:spcBef>
              <a:spcAft>
                <a:spcPts val="0"/>
              </a:spcAft>
              <a:buClrTx/>
              <a:buSzTx/>
              <a:buFont typeface="+mj-lt"/>
              <a:buAutoNum type="arabicPeriod"/>
              <a:tabLst/>
              <a:defRPr/>
            </a:pPr>
            <a:r>
              <a:rPr kumimoji="0" lang="en-US" sz="2600" i="0" u="none" strike="noStrike" kern="100" cap="none" spc="0" normalizeH="0" baseline="0" noProof="0" dirty="0">
                <a:ln>
                  <a:noFill/>
                </a:ln>
                <a:solidFill>
                  <a:prstClr val="black"/>
                </a:solidFill>
                <a:effectLst/>
                <a:uLnTx/>
                <a:uFillTx/>
                <a:latin typeface="Franklin Gothic Book"/>
                <a:ea typeface="Aptos" panose="020B0004020202020204" pitchFamily="34" charset="0"/>
                <a:cs typeface="Times New Roman"/>
              </a:rPr>
              <a:t>Welcome</a:t>
            </a:r>
            <a:endParaRPr lang="en-US" sz="2600" i="0" u="none" strike="noStrike" kern="100" cap="none" spc="0" normalizeH="0" baseline="0" noProof="0" dirty="0">
              <a:ln>
                <a:noFill/>
              </a:ln>
              <a:solidFill>
                <a:prstClr val="black"/>
              </a:solidFill>
              <a:effectLst/>
              <a:uLnTx/>
              <a:uFillTx/>
              <a:latin typeface="Franklin Gothic Book"/>
              <a:ea typeface="Aptos" panose="020B0004020202020204" pitchFamily="34" charset="0"/>
              <a:cs typeface="Times New Roman"/>
            </a:endParaRPr>
          </a:p>
          <a:p>
            <a:pPr marL="342900" indent="-342900">
              <a:lnSpc>
                <a:spcPct val="150000"/>
              </a:lnSpc>
              <a:buFont typeface="Calibri Light"/>
              <a:buAutoNum type="arabicPeriod"/>
              <a:defRPr/>
            </a:pPr>
            <a:r>
              <a:rPr lang="en-US" sz="2600" kern="100" dirty="0">
                <a:solidFill>
                  <a:prstClr val="black"/>
                </a:solidFill>
                <a:latin typeface="Franklin Gothic Book"/>
                <a:ea typeface="Aptos" panose="020B0004020202020204" pitchFamily="34" charset="0"/>
                <a:cs typeface="Times New Roman"/>
              </a:rPr>
              <a:t>Introductions</a:t>
            </a:r>
          </a:p>
          <a:p>
            <a:pPr marL="342900" marR="0" lvl="0" indent="-342900" algn="l" defTabSz="914400">
              <a:lnSpc>
                <a:spcPct val="150000"/>
              </a:lnSpc>
              <a:spcBef>
                <a:spcPct val="20000"/>
              </a:spcBef>
              <a:spcAft>
                <a:spcPts val="0"/>
              </a:spcAft>
              <a:buClrTx/>
              <a:buSzTx/>
              <a:buAutoNum type="arabicPeriod"/>
              <a:tabLst/>
              <a:defRPr/>
            </a:pPr>
            <a:r>
              <a:rPr kumimoji="0" lang="en-US" sz="2600" i="0" u="none" strike="noStrike" kern="100" cap="none" spc="0" normalizeH="0" baseline="0" noProof="0" dirty="0">
                <a:ln>
                  <a:noFill/>
                </a:ln>
                <a:solidFill>
                  <a:prstClr val="black"/>
                </a:solidFill>
                <a:effectLst/>
                <a:uLnTx/>
                <a:uFillTx/>
                <a:latin typeface="Franklin Gothic Book"/>
                <a:ea typeface="Aptos" panose="020B0004020202020204" pitchFamily="34" charset="0"/>
                <a:cs typeface="Times New Roman"/>
              </a:rPr>
              <a:t>Open Meeting Law and Conflict of Interest Overview </a:t>
            </a:r>
            <a:endParaRPr lang="en-US" dirty="0">
              <a:solidFill>
                <a:prstClr val="black"/>
              </a:solidFill>
              <a:latin typeface="Franklin Gothic Book"/>
              <a:cs typeface="Times New Roman"/>
            </a:endParaRPr>
          </a:p>
          <a:p>
            <a:pPr marL="342900" marR="0" lvl="0" indent="-342900" algn="l" defTabSz="914400" rtl="0" eaLnBrk="1" fontAlgn="auto" latinLnBrk="0" hangingPunct="1">
              <a:lnSpc>
                <a:spcPct val="150000"/>
              </a:lnSpc>
              <a:spcBef>
                <a:spcPct val="20000"/>
              </a:spcBef>
              <a:spcAft>
                <a:spcPts val="0"/>
              </a:spcAft>
              <a:buClrTx/>
              <a:buSzTx/>
              <a:buFont typeface="+mj-lt"/>
              <a:buAutoNum type="arabicPeriod"/>
              <a:tabLst/>
              <a:defRPr/>
            </a:pPr>
            <a:r>
              <a:rPr lang="en-US" sz="2600" i="0" u="none" strike="noStrike" kern="100" cap="none" spc="0" normalizeH="0" baseline="0" noProof="0" dirty="0">
                <a:ln>
                  <a:noFill/>
                </a:ln>
                <a:solidFill>
                  <a:prstClr val="black"/>
                </a:solidFill>
                <a:effectLst/>
                <a:uLnTx/>
                <a:uFillTx/>
                <a:latin typeface="Franklin Gothic Book"/>
                <a:ea typeface="Aptos" panose="020B0004020202020204" pitchFamily="34" charset="0"/>
                <a:cs typeface="Times New Roman"/>
              </a:rPr>
              <a:t>Review Charge of Commission</a:t>
            </a:r>
          </a:p>
          <a:p>
            <a:pPr marL="342900" indent="-342900">
              <a:lnSpc>
                <a:spcPct val="150000"/>
              </a:lnSpc>
              <a:buFont typeface="+mj-lt"/>
              <a:buAutoNum type="arabicPeriod"/>
              <a:defRPr/>
            </a:pPr>
            <a:r>
              <a:rPr lang="en-US" sz="2600" kern="100" dirty="0">
                <a:solidFill>
                  <a:prstClr val="black"/>
                </a:solidFill>
                <a:latin typeface="Franklin Gothic Book"/>
                <a:ea typeface="Aptos" panose="020B0004020202020204" pitchFamily="34" charset="0"/>
                <a:cs typeface="Times New Roman"/>
              </a:rPr>
              <a:t>Discussion of Topics</a:t>
            </a:r>
            <a:r>
              <a:rPr kumimoji="0" lang="en-US" sz="2600" i="0" u="none" strike="noStrike" kern="100" cap="none" spc="0" normalizeH="0" baseline="0" noProof="0" dirty="0">
                <a:ln>
                  <a:noFill/>
                </a:ln>
                <a:solidFill>
                  <a:prstClr val="black"/>
                </a:solidFill>
                <a:effectLst/>
                <a:uLnTx/>
                <a:uFillTx/>
                <a:latin typeface="Franklin Gothic Book"/>
                <a:ea typeface="Aptos" panose="020B0004020202020204" pitchFamily="34" charset="0"/>
                <a:cs typeface="Times New Roman"/>
              </a:rPr>
              <a:t> </a:t>
            </a:r>
            <a:endParaRPr lang="en-US" sz="2600" i="0" u="none" strike="noStrike" kern="100" cap="none" spc="0" normalizeH="0" baseline="0" noProof="0" dirty="0">
              <a:ln>
                <a:noFill/>
              </a:ln>
              <a:solidFill>
                <a:prstClr val="black"/>
              </a:solidFill>
              <a:effectLst/>
              <a:uLnTx/>
              <a:uFillTx/>
              <a:latin typeface="Franklin Gothic Book"/>
              <a:ea typeface="Aptos" panose="020B0004020202020204" pitchFamily="34" charset="0"/>
              <a:cs typeface="Times New Roman"/>
            </a:endParaRPr>
          </a:p>
          <a:p>
            <a:pPr marL="342900" marR="0" lvl="0" indent="-342900" algn="l" defTabSz="914400" rtl="0" eaLnBrk="1" fontAlgn="auto" latinLnBrk="0" hangingPunct="1">
              <a:lnSpc>
                <a:spcPct val="150000"/>
              </a:lnSpc>
              <a:spcBef>
                <a:spcPct val="20000"/>
              </a:spcBef>
              <a:spcAft>
                <a:spcPts val="0"/>
              </a:spcAft>
              <a:buClrTx/>
              <a:buSzTx/>
              <a:buFont typeface="+mj-lt"/>
              <a:buAutoNum type="arabicPeriod"/>
              <a:tabLst/>
              <a:defRPr/>
            </a:pPr>
            <a:r>
              <a:rPr kumimoji="0" lang="en-US" sz="2600" i="0" u="none" strike="noStrike" kern="100" cap="none" spc="0" normalizeH="0" baseline="0" noProof="0" dirty="0">
                <a:ln>
                  <a:noFill/>
                </a:ln>
                <a:solidFill>
                  <a:prstClr val="black"/>
                </a:solidFill>
                <a:effectLst/>
                <a:uLnTx/>
                <a:uFillTx/>
                <a:latin typeface="Franklin Gothic Book"/>
                <a:ea typeface="Aptos" panose="020B0004020202020204" pitchFamily="34" charset="0"/>
                <a:cs typeface="Times New Roman"/>
              </a:rPr>
              <a:t>Upcoming Meetings and Next Steps </a:t>
            </a:r>
            <a:endParaRPr lang="en-US" sz="2600" i="0" u="none" strike="noStrike" kern="100" cap="none" spc="0" normalizeH="0" baseline="0" noProof="0" dirty="0">
              <a:ln>
                <a:noFill/>
              </a:ln>
              <a:solidFill>
                <a:prstClr val="black"/>
              </a:solidFill>
              <a:effectLst/>
              <a:uLnTx/>
              <a:uFillTx/>
              <a:latin typeface="Franklin Gothic Book"/>
              <a:ea typeface="Aptos" panose="020B0004020202020204" pitchFamily="34" charset="0"/>
              <a:cs typeface="Times New Roman"/>
            </a:endParaRPr>
          </a:p>
          <a:p>
            <a:pPr marL="342900" marR="0" lvl="0" indent="-342900" algn="l" defTabSz="914400" rtl="0" eaLnBrk="1" fontAlgn="auto" latinLnBrk="0" hangingPunct="1">
              <a:lnSpc>
                <a:spcPct val="150000"/>
              </a:lnSpc>
              <a:spcBef>
                <a:spcPct val="20000"/>
              </a:spcBef>
              <a:spcAft>
                <a:spcPts val="800"/>
              </a:spcAft>
              <a:buClrTx/>
              <a:buSzTx/>
              <a:buFont typeface="+mj-lt"/>
              <a:buAutoNum type="arabicPeriod"/>
              <a:tabLst/>
              <a:defRPr/>
            </a:pPr>
            <a:r>
              <a:rPr kumimoji="0" lang="en-US" sz="2600" i="0" u="none" strike="noStrike" kern="1200" cap="none" spc="0" normalizeH="0" baseline="0" noProof="0" dirty="0">
                <a:ln>
                  <a:noFill/>
                </a:ln>
                <a:effectLst/>
                <a:uLnTx/>
                <a:uFillTx/>
                <a:latin typeface="Franklin Gothic Book"/>
              </a:rPr>
              <a:t>Adjournment (Vote)</a:t>
            </a:r>
            <a:endParaRPr lang="en-US" sz="2600" i="0" u="none" strike="noStrike" kern="1200" cap="none" spc="0" normalizeH="0" baseline="0" noProof="0" dirty="0">
              <a:ln>
                <a:noFill/>
              </a:ln>
              <a:effectLst/>
              <a:uLnTx/>
              <a:uFillTx/>
              <a:latin typeface="Franklin Gothic Book"/>
            </a:endParaRPr>
          </a:p>
          <a:p>
            <a:pPr marR="0" lvl="0" fontAlgn="base">
              <a:buSzPts val="1000"/>
              <a:tabLst>
                <a:tab pos="457200" algn="l"/>
              </a:tabLst>
            </a:pPr>
            <a:endParaRPr lang="en-US" sz="2800" b="1" dirty="0">
              <a:effectLst/>
              <a:ea typeface="Aptos" panose="020B0004020202020204" pitchFamily="34" charset="0"/>
              <a:cs typeface="Aptos" panose="020B0004020202020204" pitchFamily="34" charset="0"/>
            </a:endParaRPr>
          </a:p>
          <a:p>
            <a:pPr marL="457200" marR="0" lvl="1" indent="0" algn="l" defTabSz="914400" rtl="0" eaLnBrk="1" fontAlgn="auto" latinLnBrk="0" hangingPunct="1">
              <a:lnSpc>
                <a:spcPct val="89605"/>
              </a:lnSpc>
              <a:spcBef>
                <a:spcPts val="0"/>
              </a:spcBef>
              <a:spcAft>
                <a:spcPts val="0"/>
              </a:spcAft>
              <a:buClrTx/>
              <a:buSzTx/>
              <a:buFontTx/>
              <a:buNone/>
              <a:tabLst/>
              <a:defRPr/>
            </a:pPr>
            <a:endParaRPr kumimoji="0" lang="en-US" sz="2800" i="0" u="none" strike="noStrike" kern="1200" cap="none" spc="0" normalizeH="0" baseline="0" noProof="0" dirty="0">
              <a:ln>
                <a:noFill/>
              </a:ln>
              <a:effectLst/>
              <a:uLnTx/>
              <a:uFillTx/>
            </a:endParaRPr>
          </a:p>
        </p:txBody>
      </p:sp>
      <p:sp>
        <p:nvSpPr>
          <p:cNvPr id="2" name="Slide Number Placeholder 1">
            <a:extLst>
              <a:ext uri="{FF2B5EF4-FFF2-40B4-BE49-F238E27FC236}">
                <a16:creationId xmlns:a16="http://schemas.microsoft.com/office/drawing/2014/main" id="{9BD5B684-2F27-437C-8610-F72D1846E022}"/>
              </a:ext>
            </a:extLst>
          </p:cNvPr>
          <p:cNvSpPr>
            <a:spLocks noGrp="1"/>
          </p:cNvSpPr>
          <p:nvPr>
            <p:ph type="sldNum" sz="quarter" idx="4"/>
          </p:nvPr>
        </p:nvSpPr>
        <p:spPr/>
        <p:txBody>
          <a:bodyPr/>
          <a:lstStyle/>
          <a:p>
            <a:fld id="{CA49D0EE-DE7F-324B-A84C-F36708423CDB}" type="slidenum">
              <a:rPr lang="en-US" smtClean="0"/>
              <a:pPr/>
              <a:t>2</a:t>
            </a:fld>
            <a:endParaRPr lang="en-US"/>
          </a:p>
        </p:txBody>
      </p:sp>
    </p:spTree>
    <p:custDataLst>
      <p:tags r:id="rId1"/>
    </p:custDataLst>
    <p:extLst>
      <p:ext uri="{BB962C8B-B14F-4D97-AF65-F5344CB8AC3E}">
        <p14:creationId xmlns:p14="http://schemas.microsoft.com/office/powerpoint/2010/main" val="268282211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FAC02375-21CD-738E-6E93-1F905FFE6C12}"/>
              </a:ext>
            </a:extLst>
          </p:cNvPr>
          <p:cNvSpPr>
            <a:spLocks noGrp="1"/>
          </p:cNvSpPr>
          <p:nvPr>
            <p:ph type="title"/>
          </p:nvPr>
        </p:nvSpPr>
        <p:spPr/>
        <p:txBody>
          <a:bodyPr/>
          <a:lstStyle/>
          <a:p>
            <a:r>
              <a:rPr lang="en-US" dirty="0"/>
              <a:t>Additional Reference</a:t>
            </a:r>
          </a:p>
        </p:txBody>
      </p:sp>
      <p:sp>
        <p:nvSpPr>
          <p:cNvPr id="4" name="Content Placeholder 3">
            <a:extLst>
              <a:ext uri="{FF2B5EF4-FFF2-40B4-BE49-F238E27FC236}">
                <a16:creationId xmlns:a16="http://schemas.microsoft.com/office/drawing/2014/main" id="{801E1548-EFE5-73C2-6BAE-72AE3D7AA0AB}"/>
              </a:ext>
            </a:extLst>
          </p:cNvPr>
          <p:cNvSpPr>
            <a:spLocks noGrp="1"/>
          </p:cNvSpPr>
          <p:nvPr>
            <p:ph idx="1"/>
          </p:nvPr>
        </p:nvSpPr>
        <p:spPr/>
        <p:txBody>
          <a:bodyPr/>
          <a:lstStyle/>
          <a:p>
            <a:pPr>
              <a:buSzPct val="75000"/>
            </a:pPr>
            <a:r>
              <a:rPr lang="en-US" dirty="0"/>
              <a:t>Office of Attorney General, Open Meeting Law Website and Guide:</a:t>
            </a:r>
          </a:p>
          <a:p>
            <a:pPr>
              <a:buSzPct val="75000"/>
            </a:pPr>
            <a:endParaRPr lang="en-US" dirty="0"/>
          </a:p>
          <a:p>
            <a:pPr>
              <a:buSzPct val="75000"/>
            </a:pPr>
            <a:r>
              <a:rPr lang="en-US" dirty="0">
                <a:solidFill>
                  <a:srgbClr val="003366"/>
                </a:solidFill>
                <a:hlinkClick r:id="rId2"/>
              </a:rPr>
              <a:t>https://www.mass.gov/files/documents/2017/09/25/2017%20Guide%20only.pdf</a:t>
            </a:r>
            <a:endParaRPr lang="en-US" dirty="0">
              <a:solidFill>
                <a:srgbClr val="003366"/>
              </a:solidFill>
            </a:endParaRPr>
          </a:p>
          <a:p>
            <a:pPr>
              <a:buSzPct val="75000"/>
            </a:pPr>
            <a:endParaRPr lang="en-US" dirty="0">
              <a:solidFill>
                <a:srgbClr val="003366"/>
              </a:solidFill>
              <a:hlinkClick r:id="rId3"/>
            </a:endParaRPr>
          </a:p>
          <a:p>
            <a:pPr>
              <a:buSzPct val="75000"/>
            </a:pPr>
            <a:r>
              <a:rPr lang="en-US" dirty="0">
                <a:solidFill>
                  <a:srgbClr val="003366"/>
                </a:solidFill>
                <a:hlinkClick r:id="rId3"/>
              </a:rPr>
              <a:t>http</a:t>
            </a:r>
            <a:r>
              <a:rPr lang="en-US" dirty="0">
                <a:solidFill>
                  <a:schemeClr val="accent1"/>
                </a:solidFill>
                <a:hlinkClick r:id="rId3"/>
              </a:rPr>
              <a:t>://www.mass.gov/ago/government-resources/open-meeting-law/</a:t>
            </a:r>
            <a:r>
              <a:rPr lang="en-US" dirty="0">
                <a:solidFill>
                  <a:schemeClr val="accent1"/>
                </a:solidFill>
              </a:rPr>
              <a:t> </a:t>
            </a:r>
          </a:p>
          <a:p>
            <a:endParaRPr lang="en-US" dirty="0"/>
          </a:p>
        </p:txBody>
      </p:sp>
      <p:sp>
        <p:nvSpPr>
          <p:cNvPr id="2" name="Slide Number Placeholder 1">
            <a:extLst>
              <a:ext uri="{FF2B5EF4-FFF2-40B4-BE49-F238E27FC236}">
                <a16:creationId xmlns:a16="http://schemas.microsoft.com/office/drawing/2014/main" id="{03CCE7EE-6B34-A3D0-5DE7-1BE4434EEE37}"/>
              </a:ext>
            </a:extLst>
          </p:cNvPr>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A49D0EE-DE7F-324B-A84C-F36708423CDB}" type="slidenum">
              <a:rPr kumimoji="0" lang="en-US" sz="1200" b="0" i="0" u="none" strike="noStrike" kern="1200" cap="none" spc="0" normalizeH="0" baseline="0" noProof="0" smtClean="0">
                <a:ln>
                  <a:noFill/>
                </a:ln>
                <a:solidFill>
                  <a:prstClr val="white"/>
                </a:solidFill>
                <a:effectLst/>
                <a:uLnTx/>
                <a:uFillTx/>
                <a:latin typeface="Arial" panose="020B0604020202020204" pitchFamily="34" charset="0"/>
                <a:ea typeface="+mn-ea"/>
                <a:cs typeface="Arial" panose="020B0604020202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20</a:t>
            </a:fld>
            <a:endParaRPr kumimoji="0" lang="en-US" sz="1200" b="0" i="0" u="none" strike="noStrike" kern="1200" cap="none" spc="0" normalizeH="0" baseline="0" noProof="0">
              <a:ln>
                <a:noFill/>
              </a:ln>
              <a:solidFill>
                <a:prstClr val="white"/>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12196606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1F8B7E-D9F9-BF65-212F-B8B83EFE3DA8}"/>
              </a:ext>
            </a:extLst>
          </p:cNvPr>
          <p:cNvSpPr>
            <a:spLocks noGrp="1"/>
          </p:cNvSpPr>
          <p:nvPr>
            <p:ph type="title" idx="4294967295"/>
          </p:nvPr>
        </p:nvSpPr>
        <p:spPr>
          <a:xfrm>
            <a:off x="1038225" y="2947193"/>
            <a:ext cx="10515600" cy="1325563"/>
          </a:xfrm>
          <a:prstGeom prst="rect">
            <a:avLst/>
          </a:prstGeom>
        </p:spPr>
        <p:txBody>
          <a:bodyPr/>
          <a:lstStyle/>
          <a:p>
            <a:pPr marL="0" marR="0" lvl="0" indent="0" algn="ctr" defTabSz="914400" rtl="0" eaLnBrk="1" fontAlgn="auto" latinLnBrk="0" hangingPunct="1">
              <a:lnSpc>
                <a:spcPct val="90000"/>
              </a:lnSpc>
              <a:spcBef>
                <a:spcPts val="1000"/>
              </a:spcBef>
              <a:spcAft>
                <a:spcPts val="0"/>
              </a:spcAft>
              <a:tabLst/>
              <a:defRPr/>
            </a:pPr>
            <a:r>
              <a:rPr kumimoji="0" lang="en-US" sz="4800" b="1" i="0" u="none" strike="noStrike" kern="1200" cap="none" spc="0" normalizeH="0" baseline="0" noProof="0" dirty="0">
                <a:ln>
                  <a:noFill/>
                </a:ln>
                <a:solidFill>
                  <a:prstClr val="white"/>
                </a:solidFill>
                <a:effectLst/>
                <a:uLnTx/>
                <a:uFillTx/>
                <a:latin typeface="Avenir Next LT Pro" panose="020B0504020202020204" pitchFamily="34" charset="0"/>
                <a:ea typeface="+mn-ea"/>
                <a:cs typeface="Arial" panose="020B0604020202020204" pitchFamily="34" charset="0"/>
              </a:rPr>
              <a:t>Questions?</a:t>
            </a:r>
            <a:br>
              <a:rPr kumimoji="0" lang="en-US" sz="4800" b="1" i="0" u="none" strike="noStrike" kern="1200" cap="none" spc="0" normalizeH="0" baseline="0" noProof="0" dirty="0">
                <a:ln>
                  <a:noFill/>
                </a:ln>
                <a:solidFill>
                  <a:prstClr val="white"/>
                </a:solidFill>
                <a:effectLst/>
                <a:uLnTx/>
                <a:uFillTx/>
                <a:latin typeface="Avenir Next LT Pro" panose="020B0504020202020204" pitchFamily="34" charset="0"/>
                <a:ea typeface="+mn-ea"/>
                <a:cs typeface="Arial" panose="020B0604020202020204" pitchFamily="34" charset="0"/>
              </a:rPr>
            </a:br>
            <a:endParaRPr lang="en-US" sz="4800" dirty="0"/>
          </a:p>
        </p:txBody>
      </p:sp>
    </p:spTree>
    <p:extLst>
      <p:ext uri="{BB962C8B-B14F-4D97-AF65-F5344CB8AC3E}">
        <p14:creationId xmlns:p14="http://schemas.microsoft.com/office/powerpoint/2010/main" val="401981699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94A8E8-0825-BC2F-AC6D-047C14ADE582}"/>
            </a:ext>
          </a:extLst>
        </p:cNvPr>
        <p:cNvGrpSpPr/>
        <p:nvPr/>
      </p:nvGrpSpPr>
      <p:grpSpPr>
        <a:xfrm>
          <a:off x="0" y="0"/>
          <a:ext cx="0" cy="0"/>
          <a:chOff x="0" y="0"/>
          <a:chExt cx="0" cy="0"/>
        </a:xfrm>
      </p:grpSpPr>
      <p:sp>
        <p:nvSpPr>
          <p:cNvPr id="5" name="Text Placeholder 4">
            <a:extLst>
              <a:ext uri="{FF2B5EF4-FFF2-40B4-BE49-F238E27FC236}">
                <a16:creationId xmlns:a16="http://schemas.microsoft.com/office/drawing/2014/main" id="{B46E6BDE-7228-EB3F-81ED-DCFD5283702D}"/>
              </a:ext>
            </a:extLst>
          </p:cNvPr>
          <p:cNvSpPr>
            <a:spLocks noGrp="1"/>
          </p:cNvSpPr>
          <p:nvPr>
            <p:ph type="title" idx="4294967295"/>
          </p:nvPr>
        </p:nvSpPr>
        <p:spPr>
          <a:xfrm>
            <a:off x="681893" y="2767670"/>
            <a:ext cx="10440537" cy="15482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lvl="0" indent="0" algn="ctr" defTabSz="914400" rtl="0" eaLnBrk="1" fontAlgn="auto" latinLnBrk="0" hangingPunct="1">
              <a:lnSpc>
                <a:spcPct val="100000"/>
              </a:lnSpc>
              <a:spcBef>
                <a:spcPts val="1000"/>
              </a:spcBef>
              <a:spcAft>
                <a:spcPts val="0"/>
              </a:spcAft>
              <a:buClrTx/>
              <a:buSzTx/>
              <a:buFont typeface="Arial" panose="020B0604020202020204" pitchFamily="34" charset="0"/>
              <a:buNone/>
              <a:tabLst/>
              <a:defRPr/>
            </a:pPr>
            <a:r>
              <a:rPr kumimoji="0" lang="en-US" sz="4800" b="1" i="0" u="none" strike="noStrike" kern="1200" cap="none" spc="0" normalizeH="0" baseline="0" noProof="0" dirty="0">
                <a:ln>
                  <a:noFill/>
                </a:ln>
                <a:solidFill>
                  <a:schemeClr val="bg1"/>
                </a:solidFill>
                <a:effectLst/>
                <a:uLnTx/>
                <a:uFillTx/>
                <a:latin typeface="Avenir Next LT Pro" panose="020B0504020202020204" pitchFamily="34" charset="0"/>
                <a:ea typeface="+mn-ea"/>
                <a:cs typeface="Arial" panose="020B0604020202020204" pitchFamily="34" charset="0"/>
              </a:rPr>
              <a:t>Statute</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en-US" sz="4400" b="1" i="0" u="none" strike="noStrike" kern="1200" cap="none" spc="0" normalizeH="0" baseline="0" noProof="0" dirty="0">
              <a:ln>
                <a:noFill/>
              </a:ln>
              <a:solidFill>
                <a:schemeClr val="bg1"/>
              </a:solidFill>
              <a:effectLst/>
              <a:uLnTx/>
              <a:uFillTx/>
              <a:latin typeface="Avenir Next LT Pro" panose="020B05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113107067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3DBADB21-4BBE-9560-3081-D38E36E46BEE}"/>
              </a:ext>
            </a:extLst>
          </p:cNvPr>
          <p:cNvSpPr>
            <a:spLocks noGrp="1"/>
          </p:cNvSpPr>
          <p:nvPr>
            <p:ph type="title"/>
          </p:nvPr>
        </p:nvSpPr>
        <p:spPr/>
        <p:txBody>
          <a:bodyPr/>
          <a:lstStyle/>
          <a:p>
            <a:pPr algn="ctr"/>
            <a:r>
              <a:rPr lang="en-US" dirty="0">
                <a:latin typeface="Franklin Gothic Medium"/>
                <a:cs typeface="Arial"/>
              </a:rPr>
              <a:t>Chapter 285</a:t>
            </a:r>
            <a:r>
              <a:rPr lang="en-US" dirty="0">
                <a:latin typeface="Aptos"/>
                <a:cs typeface="Arial"/>
              </a:rPr>
              <a:t> of the Acts of 2024</a:t>
            </a:r>
          </a:p>
        </p:txBody>
      </p:sp>
      <p:sp>
        <p:nvSpPr>
          <p:cNvPr id="4" name="Content Placeholder 3">
            <a:extLst>
              <a:ext uri="{FF2B5EF4-FFF2-40B4-BE49-F238E27FC236}">
                <a16:creationId xmlns:a16="http://schemas.microsoft.com/office/drawing/2014/main" id="{02EE9CA0-994B-84C7-6F6B-6B41EBCD97A4}"/>
              </a:ext>
            </a:extLst>
          </p:cNvPr>
          <p:cNvSpPr>
            <a:spLocks noGrp="1"/>
          </p:cNvSpPr>
          <p:nvPr>
            <p:ph idx="1"/>
          </p:nvPr>
        </p:nvSpPr>
        <p:spPr>
          <a:xfrm>
            <a:off x="377190" y="1085850"/>
            <a:ext cx="11544300" cy="5212080"/>
          </a:xfrm>
        </p:spPr>
        <p:txBody>
          <a:bodyPr vert="horz" lIns="91440" tIns="45720" rIns="91440" bIns="45720" rtlCol="0" anchor="t">
            <a:normAutofit lnSpcReduction="10000"/>
          </a:bodyPr>
          <a:lstStyle/>
          <a:p>
            <a:r>
              <a:rPr lang="en-US" sz="2100" dirty="0">
                <a:latin typeface="Franklin Gothic Book"/>
                <a:hlinkClick r:id="rId2"/>
              </a:rPr>
              <a:t>An Act Relative to Treatments and Coverage for Substance Use Disorder and Recovery Coach Licensure</a:t>
            </a:r>
            <a:endParaRPr lang="en-US" dirty="0"/>
          </a:p>
          <a:p>
            <a:endParaRPr lang="en-US" sz="2100" dirty="0">
              <a:latin typeface="Franklin Gothic Book"/>
            </a:endParaRPr>
          </a:p>
          <a:p>
            <a:r>
              <a:rPr lang="en-US" sz="2400" dirty="0">
                <a:latin typeface="Franklin Gothic Book"/>
              </a:rPr>
              <a:t>SECTION 37. </a:t>
            </a:r>
            <a:endParaRPr lang="en-US" dirty="0"/>
          </a:p>
          <a:p>
            <a:endParaRPr lang="en-US" sz="2400" dirty="0"/>
          </a:p>
          <a:p>
            <a:r>
              <a:rPr lang="en-US" sz="2400" dirty="0">
                <a:latin typeface="Franklin Gothic Book"/>
              </a:rPr>
              <a:t>(a) There shall be a special commission to study prescribing practices for benzodiazepines and non-benzodiazepine hypnotics.</a:t>
            </a:r>
          </a:p>
          <a:p>
            <a:br>
              <a:rPr lang="en-US" sz="2400" dirty="0"/>
            </a:br>
            <a:r>
              <a:rPr lang="en-US" sz="2400" dirty="0">
                <a:latin typeface="Franklin Gothic Book"/>
              </a:rPr>
              <a:t>(b) The commission shall meet </a:t>
            </a:r>
            <a:r>
              <a:rPr lang="en-US" sz="2400" b="1" dirty="0">
                <a:latin typeface="Franklin Gothic Book"/>
              </a:rPr>
              <a:t>not less than 4 times </a:t>
            </a:r>
            <a:r>
              <a:rPr lang="en-US" sz="2400" dirty="0">
                <a:latin typeface="Franklin Gothic Book"/>
              </a:rPr>
              <a:t>and </a:t>
            </a:r>
            <a:r>
              <a:rPr lang="en-US" sz="2400" b="1" dirty="0">
                <a:latin typeface="Franklin Gothic Book"/>
              </a:rPr>
              <a:t>shall invite the public and medical experts in the field to offer testimony</a:t>
            </a:r>
            <a:r>
              <a:rPr lang="en-US" sz="2400" dirty="0">
                <a:latin typeface="Franklin Gothic Book"/>
              </a:rPr>
              <a:t>. The commission shall study and make recommendations on topics including but not limited to: (i) current and best prescribing practices for benzodiazepines and non-benzodiazepine hypnotics; (ii) proper labeling of benzodiazepines and non-benzodiazepine hypnotics; and (iii) protocols to safely discontinue the use of benzodiazepines and non-benzodiazepine hypnotics and minimize the patient’s symptoms of withdrawal.</a:t>
            </a:r>
          </a:p>
          <a:p>
            <a:endParaRPr lang="en-US" sz="2400" dirty="0"/>
          </a:p>
          <a:p>
            <a:endParaRPr lang="en-US" sz="1600" dirty="0">
              <a:cs typeface="Arial" panose="020B0604020202020204" pitchFamily="34" charset="0"/>
            </a:endParaRPr>
          </a:p>
          <a:p>
            <a:endParaRPr lang="en-US" sz="1600" dirty="0"/>
          </a:p>
          <a:p>
            <a:pPr marL="0" marR="0">
              <a:lnSpc>
                <a:spcPct val="107000"/>
              </a:lnSpc>
              <a:spcAft>
                <a:spcPts val="800"/>
              </a:spcAft>
            </a:pPr>
            <a:endParaRPr lang="en-US" sz="1100" kern="100" dirty="0">
              <a:effectLst/>
              <a:ea typeface="Aptos" panose="020B0004020202020204" pitchFamily="34" charset="0"/>
              <a:cs typeface="Arial" panose="020B0604020202020204" pitchFamily="34" charset="0"/>
            </a:endParaRPr>
          </a:p>
          <a:p>
            <a:endParaRPr lang="en-US" dirty="0"/>
          </a:p>
        </p:txBody>
      </p:sp>
      <p:sp>
        <p:nvSpPr>
          <p:cNvPr id="2" name="Slide Number Placeholder 1">
            <a:extLst>
              <a:ext uri="{FF2B5EF4-FFF2-40B4-BE49-F238E27FC236}">
                <a16:creationId xmlns:a16="http://schemas.microsoft.com/office/drawing/2014/main" id="{FC0F4EB9-4301-E43D-D6A7-579258B52EF9}"/>
              </a:ext>
            </a:extLst>
          </p:cNvPr>
          <p:cNvSpPr>
            <a:spLocks noGrp="1"/>
          </p:cNvSpPr>
          <p:nvPr>
            <p:ph type="sldNum" sz="quarter" idx="4"/>
          </p:nvPr>
        </p:nvSpPr>
        <p:spPr/>
        <p:txBody>
          <a:bodyPr/>
          <a:lstStyle/>
          <a:p>
            <a:fld id="{CA49D0EE-DE7F-324B-A84C-F36708423CDB}" type="slidenum">
              <a:rPr lang="en-US" smtClean="0"/>
              <a:pPr/>
              <a:t>23</a:t>
            </a:fld>
            <a:endParaRPr lang="en-US"/>
          </a:p>
        </p:txBody>
      </p:sp>
    </p:spTree>
    <p:extLst>
      <p:ext uri="{BB962C8B-B14F-4D97-AF65-F5344CB8AC3E}">
        <p14:creationId xmlns:p14="http://schemas.microsoft.com/office/powerpoint/2010/main" val="274742008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74868389-8C68-5D01-6E33-AC24FB21FA4A}"/>
              </a:ext>
            </a:extLst>
          </p:cNvPr>
          <p:cNvSpPr>
            <a:spLocks noGrp="1"/>
          </p:cNvSpPr>
          <p:nvPr>
            <p:ph type="title"/>
          </p:nvPr>
        </p:nvSpPr>
        <p:spPr/>
        <p:txBody>
          <a:bodyPr>
            <a:normAutofit/>
          </a:bodyPr>
          <a:lstStyle/>
          <a:p>
            <a:r>
              <a:rPr lang="en-US" sz="3200" dirty="0">
                <a:latin typeface="Franklin Gothic Medium"/>
                <a:ea typeface="Aptos" panose="020B0004020202020204" pitchFamily="34" charset="0"/>
                <a:cs typeface="Arial"/>
              </a:rPr>
              <a:t>Chapter 285</a:t>
            </a:r>
            <a:r>
              <a:rPr lang="en-US" sz="3200" dirty="0">
                <a:latin typeface="Aptos"/>
                <a:ea typeface="Aptos" panose="020B0004020202020204" pitchFamily="34" charset="0"/>
                <a:cs typeface="Arial"/>
              </a:rPr>
              <a:t> of the Acts of 2024 (</a:t>
            </a:r>
            <a:r>
              <a:rPr lang="en-US" sz="3200" dirty="0" err="1">
                <a:latin typeface="Aptos"/>
                <a:ea typeface="Aptos" panose="020B0004020202020204" pitchFamily="34" charset="0"/>
                <a:cs typeface="Arial"/>
              </a:rPr>
              <a:t>ctd</a:t>
            </a:r>
            <a:r>
              <a:rPr lang="en-US" sz="3200" dirty="0">
                <a:latin typeface="Aptos"/>
                <a:ea typeface="Aptos" panose="020B0004020202020204" pitchFamily="34" charset="0"/>
                <a:cs typeface="Arial"/>
              </a:rPr>
              <a:t>)</a:t>
            </a:r>
            <a:endParaRPr lang="en-US" sz="3200" dirty="0">
              <a:latin typeface="Aptos"/>
              <a:cs typeface="Arial"/>
            </a:endParaRPr>
          </a:p>
        </p:txBody>
      </p:sp>
      <p:sp>
        <p:nvSpPr>
          <p:cNvPr id="4" name="Content Placeholder 3">
            <a:extLst>
              <a:ext uri="{FF2B5EF4-FFF2-40B4-BE49-F238E27FC236}">
                <a16:creationId xmlns:a16="http://schemas.microsoft.com/office/drawing/2014/main" id="{9D5CF9A2-DE90-E3E8-5984-A9716B531B0C}"/>
              </a:ext>
            </a:extLst>
          </p:cNvPr>
          <p:cNvSpPr>
            <a:spLocks noGrp="1"/>
          </p:cNvSpPr>
          <p:nvPr>
            <p:ph idx="1"/>
          </p:nvPr>
        </p:nvSpPr>
        <p:spPr>
          <a:xfrm>
            <a:off x="609600" y="1344168"/>
            <a:ext cx="10972800" cy="4781995"/>
          </a:xfrm>
        </p:spPr>
        <p:txBody>
          <a:bodyPr>
            <a:normAutofit fontScale="92500"/>
          </a:bodyPr>
          <a:lstStyle/>
          <a:p>
            <a:r>
              <a:rPr lang="en-US" sz="2600" dirty="0"/>
              <a:t>(c) The commission shall consist of: the commissioner of public health or a designee, who shall serve as chair; the secretary of health and human services or a designee; the director of the bureau of substance addiction services or a designee; and 4 members to be appointed by the governor, 1 of whom shall be a psychiatrist licensed to practice in the commonwealth, 1 of whom shall be a representative from the Center for Addiction Medicine at Massachusetts General Hospital, 1 of whom shall be a licensed clinician specializing in substance use disorder and 1 of whom shall be an advocate from the substance use disorder treatment community.</a:t>
            </a:r>
          </a:p>
          <a:p>
            <a:br>
              <a:rPr lang="en-US" sz="2600" dirty="0"/>
            </a:br>
            <a:r>
              <a:rPr lang="en-US" sz="2600" dirty="0"/>
              <a:t>(d) The commission shall report its findings and recommendations, including any proposed legislation, to the clerks of the senate and the house of representatives, the joint committee on mental health, substance use and recovery and the senate and house committees on ways and means not later than 1 year after the commission’s first meeting.</a:t>
            </a:r>
            <a:endParaRPr lang="en-US" sz="2600" i="1" dirty="0"/>
          </a:p>
          <a:p>
            <a:endParaRPr lang="en-US" sz="1100" dirty="0"/>
          </a:p>
        </p:txBody>
      </p:sp>
      <p:sp>
        <p:nvSpPr>
          <p:cNvPr id="2" name="Slide Number Placeholder 1">
            <a:extLst>
              <a:ext uri="{FF2B5EF4-FFF2-40B4-BE49-F238E27FC236}">
                <a16:creationId xmlns:a16="http://schemas.microsoft.com/office/drawing/2014/main" id="{FF350886-15CE-E871-98B5-402024300570}"/>
              </a:ext>
            </a:extLst>
          </p:cNvPr>
          <p:cNvSpPr>
            <a:spLocks noGrp="1"/>
          </p:cNvSpPr>
          <p:nvPr>
            <p:ph type="sldNum" sz="quarter" idx="4"/>
          </p:nvPr>
        </p:nvSpPr>
        <p:spPr/>
        <p:txBody>
          <a:bodyPr/>
          <a:lstStyle/>
          <a:p>
            <a:fld id="{CA49D0EE-DE7F-324B-A84C-F36708423CDB}" type="slidenum">
              <a:rPr lang="en-US" smtClean="0"/>
              <a:pPr/>
              <a:t>24</a:t>
            </a:fld>
            <a:endParaRPr lang="en-US"/>
          </a:p>
        </p:txBody>
      </p:sp>
    </p:spTree>
    <p:extLst>
      <p:ext uri="{BB962C8B-B14F-4D97-AF65-F5344CB8AC3E}">
        <p14:creationId xmlns:p14="http://schemas.microsoft.com/office/powerpoint/2010/main" val="75971454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986D5FF7-A337-2726-43EE-9DDFF3DDA911}"/>
              </a:ext>
            </a:extLst>
          </p:cNvPr>
          <p:cNvSpPr>
            <a:spLocks noGrp="1"/>
          </p:cNvSpPr>
          <p:nvPr>
            <p:ph type="title"/>
          </p:nvPr>
        </p:nvSpPr>
        <p:spPr/>
        <p:txBody>
          <a:bodyPr/>
          <a:lstStyle/>
          <a:p>
            <a:pPr algn="ctr"/>
            <a:r>
              <a:rPr lang="en-US" dirty="0"/>
              <a:t>Charge of the Commission</a:t>
            </a:r>
          </a:p>
        </p:txBody>
      </p:sp>
      <p:sp>
        <p:nvSpPr>
          <p:cNvPr id="4" name="Content Placeholder 3">
            <a:extLst>
              <a:ext uri="{FF2B5EF4-FFF2-40B4-BE49-F238E27FC236}">
                <a16:creationId xmlns:a16="http://schemas.microsoft.com/office/drawing/2014/main" id="{220C9588-2347-62EC-F0F1-3AFFB82F3DDE}"/>
              </a:ext>
            </a:extLst>
          </p:cNvPr>
          <p:cNvSpPr>
            <a:spLocks noGrp="1"/>
          </p:cNvSpPr>
          <p:nvPr>
            <p:ph idx="1"/>
          </p:nvPr>
        </p:nvSpPr>
        <p:spPr>
          <a:xfrm>
            <a:off x="272415" y="1325879"/>
            <a:ext cx="11647170" cy="4754881"/>
          </a:xfrm>
        </p:spPr>
        <p:txBody>
          <a:bodyPr>
            <a:normAutofit/>
          </a:bodyPr>
          <a:lstStyle/>
          <a:p>
            <a:pPr marL="0" marR="0">
              <a:lnSpc>
                <a:spcPct val="107000"/>
              </a:lnSpc>
              <a:spcAft>
                <a:spcPts val="800"/>
              </a:spcAft>
            </a:pPr>
            <a:r>
              <a:rPr lang="en-US" sz="2800" b="1" u="sng" kern="100" dirty="0">
                <a:ea typeface="Aptos" panose="020B0004020202020204" pitchFamily="34" charset="0"/>
                <a:cs typeface="Arial" panose="020B0604020202020204" pitchFamily="34" charset="0"/>
              </a:rPr>
              <a:t>Three Charges of the Special Commission to Study Benzodiazepine and Non-</a:t>
            </a:r>
            <a:r>
              <a:rPr lang="en-US" sz="2800" b="1" u="sng" kern="100" dirty="0" err="1">
                <a:ea typeface="Aptos" panose="020B0004020202020204" pitchFamily="34" charset="0"/>
                <a:cs typeface="Arial" panose="020B0604020202020204" pitchFamily="34" charset="0"/>
              </a:rPr>
              <a:t>Benzodiapezine</a:t>
            </a:r>
            <a:r>
              <a:rPr lang="en-US" sz="2800" b="1" u="sng" kern="100" dirty="0">
                <a:ea typeface="Aptos" panose="020B0004020202020204" pitchFamily="34" charset="0"/>
                <a:cs typeface="Arial" panose="020B0604020202020204" pitchFamily="34" charset="0"/>
              </a:rPr>
              <a:t> Hypnotics</a:t>
            </a:r>
            <a:endParaRPr lang="en-US" sz="2800" b="1" u="sng" kern="100" dirty="0">
              <a:effectLst/>
              <a:ea typeface="Aptos" panose="020B0004020202020204" pitchFamily="34" charset="0"/>
              <a:cs typeface="Arial" panose="020B0604020202020204" pitchFamily="34" charset="0"/>
            </a:endParaRPr>
          </a:p>
          <a:p>
            <a:pPr marL="0" marR="0">
              <a:lnSpc>
                <a:spcPct val="107000"/>
              </a:lnSpc>
              <a:spcAft>
                <a:spcPts val="800"/>
              </a:spcAft>
            </a:pPr>
            <a:r>
              <a:rPr lang="en-US" sz="2600" i="1" kern="100" dirty="0">
                <a:effectLst/>
                <a:ea typeface="Aptos" panose="020B0004020202020204" pitchFamily="34" charset="0"/>
                <a:cs typeface="Arial" panose="020B0604020202020204" pitchFamily="34" charset="0"/>
              </a:rPr>
              <a:t>The commission shall:</a:t>
            </a:r>
            <a:endParaRPr lang="en-US" sz="2600" kern="100" dirty="0">
              <a:effectLst/>
              <a:ea typeface="Aptos" panose="020B0004020202020204" pitchFamily="34" charset="0"/>
              <a:cs typeface="Arial" panose="020B0604020202020204" pitchFamily="34" charset="0"/>
            </a:endParaRPr>
          </a:p>
          <a:p>
            <a:pPr>
              <a:lnSpc>
                <a:spcPct val="107000"/>
              </a:lnSpc>
              <a:spcAft>
                <a:spcPts val="800"/>
              </a:spcAft>
            </a:pPr>
            <a:r>
              <a:rPr lang="en-US" sz="2600" i="1" kern="100" dirty="0">
                <a:effectLst/>
                <a:ea typeface="Aptos" panose="020B0004020202020204" pitchFamily="34" charset="0"/>
                <a:cs typeface="Arial" panose="020B0604020202020204" pitchFamily="34" charset="0"/>
              </a:rPr>
              <a:t>(i) assess </a:t>
            </a:r>
            <a:r>
              <a:rPr lang="en-US" sz="2600" i="1" dirty="0"/>
              <a:t>current and best prescribing practices for benzodiazepines and non-benzodiazepine hypnotics</a:t>
            </a:r>
            <a:r>
              <a:rPr lang="en-US" sz="2600" i="1" kern="100" dirty="0">
                <a:effectLst/>
                <a:ea typeface="Aptos" panose="020B0004020202020204" pitchFamily="34" charset="0"/>
                <a:cs typeface="Arial" panose="020B0604020202020204" pitchFamily="34" charset="0"/>
              </a:rPr>
              <a:t>;</a:t>
            </a:r>
            <a:endParaRPr lang="en-US" sz="2600" kern="100" dirty="0">
              <a:effectLst/>
              <a:ea typeface="Aptos" panose="020B0004020202020204" pitchFamily="34" charset="0"/>
              <a:cs typeface="Arial" panose="020B0604020202020204" pitchFamily="34" charset="0"/>
            </a:endParaRPr>
          </a:p>
          <a:p>
            <a:pPr>
              <a:lnSpc>
                <a:spcPct val="107000"/>
              </a:lnSpc>
              <a:spcAft>
                <a:spcPts val="800"/>
              </a:spcAft>
            </a:pPr>
            <a:r>
              <a:rPr lang="en-US" sz="2600" i="1" kern="100" dirty="0">
                <a:effectLst/>
                <a:ea typeface="Aptos" panose="020B0004020202020204" pitchFamily="34" charset="0"/>
                <a:cs typeface="Arial" panose="020B0604020202020204" pitchFamily="34" charset="0"/>
              </a:rPr>
              <a:t>(ii) assess </a:t>
            </a:r>
            <a:r>
              <a:rPr lang="en-US" sz="2600" i="1" dirty="0"/>
              <a:t>proper labeling of benzodiazepines and non-benzodiazepine hypnotics</a:t>
            </a:r>
            <a:r>
              <a:rPr lang="en-US" sz="2600" i="1" kern="100" dirty="0">
                <a:effectLst/>
                <a:ea typeface="Aptos" panose="020B0004020202020204" pitchFamily="34" charset="0"/>
                <a:cs typeface="Arial" panose="020B0604020202020204" pitchFamily="34" charset="0"/>
              </a:rPr>
              <a:t>;</a:t>
            </a:r>
          </a:p>
          <a:p>
            <a:pPr>
              <a:lnSpc>
                <a:spcPct val="107000"/>
              </a:lnSpc>
              <a:spcAft>
                <a:spcPts val="800"/>
              </a:spcAft>
            </a:pPr>
            <a:r>
              <a:rPr lang="en-US" sz="2600" i="1" kern="100" dirty="0">
                <a:ea typeface="Aptos" panose="020B0004020202020204" pitchFamily="34" charset="0"/>
                <a:cs typeface="Arial" panose="020B0604020202020204" pitchFamily="34" charset="0"/>
              </a:rPr>
              <a:t>(iii) assess </a:t>
            </a:r>
            <a:r>
              <a:rPr lang="en-US" sz="2600" i="1" dirty="0"/>
              <a:t>protocols to safely discontinue the use of benzodiazepines and non-benzodiazepine hypnotics and minimize the patient’s symptoms of withdrawal.</a:t>
            </a:r>
            <a:endParaRPr lang="en-US" sz="2600" i="1" kern="100" dirty="0">
              <a:ea typeface="Aptos" panose="020B0004020202020204" pitchFamily="34" charset="0"/>
              <a:cs typeface="Arial" panose="020B0604020202020204" pitchFamily="34" charset="0"/>
            </a:endParaRPr>
          </a:p>
          <a:p>
            <a:pPr>
              <a:lnSpc>
                <a:spcPct val="107000"/>
              </a:lnSpc>
              <a:spcAft>
                <a:spcPts val="800"/>
              </a:spcAft>
            </a:pPr>
            <a:endParaRPr lang="en-US" sz="2600" kern="100" dirty="0">
              <a:effectLst/>
              <a:ea typeface="Aptos" panose="020B0004020202020204" pitchFamily="34" charset="0"/>
              <a:cs typeface="Arial" panose="020B0604020202020204" pitchFamily="34" charset="0"/>
            </a:endParaRPr>
          </a:p>
          <a:p>
            <a:endParaRPr lang="en-US" dirty="0"/>
          </a:p>
        </p:txBody>
      </p:sp>
      <p:sp>
        <p:nvSpPr>
          <p:cNvPr id="2" name="Slide Number Placeholder 1">
            <a:extLst>
              <a:ext uri="{FF2B5EF4-FFF2-40B4-BE49-F238E27FC236}">
                <a16:creationId xmlns:a16="http://schemas.microsoft.com/office/drawing/2014/main" id="{06B0FF86-66A1-778D-5C27-FEF8A09B8FB1}"/>
              </a:ext>
            </a:extLst>
          </p:cNvPr>
          <p:cNvSpPr>
            <a:spLocks noGrp="1"/>
          </p:cNvSpPr>
          <p:nvPr>
            <p:ph type="sldNum" sz="quarter" idx="4"/>
          </p:nvPr>
        </p:nvSpPr>
        <p:spPr/>
        <p:txBody>
          <a:bodyPr/>
          <a:lstStyle/>
          <a:p>
            <a:fld id="{CA49D0EE-DE7F-324B-A84C-F36708423CDB}" type="slidenum">
              <a:rPr lang="en-US" smtClean="0"/>
              <a:pPr/>
              <a:t>25</a:t>
            </a:fld>
            <a:endParaRPr lang="en-US"/>
          </a:p>
        </p:txBody>
      </p:sp>
    </p:spTree>
    <p:extLst>
      <p:ext uri="{BB962C8B-B14F-4D97-AF65-F5344CB8AC3E}">
        <p14:creationId xmlns:p14="http://schemas.microsoft.com/office/powerpoint/2010/main" val="25383404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95F95B90-2703-F9AD-6A7B-43E468C4BBD2}"/>
              </a:ext>
            </a:extLst>
          </p:cNvPr>
          <p:cNvSpPr>
            <a:spLocks noGrp="1"/>
          </p:cNvSpPr>
          <p:nvPr>
            <p:ph type="title"/>
          </p:nvPr>
        </p:nvSpPr>
        <p:spPr/>
        <p:txBody>
          <a:bodyPr/>
          <a:lstStyle/>
          <a:p>
            <a:pPr algn="ctr"/>
            <a:r>
              <a:rPr lang="en-US"/>
              <a:t>Report </a:t>
            </a:r>
          </a:p>
        </p:txBody>
      </p:sp>
      <p:sp>
        <p:nvSpPr>
          <p:cNvPr id="4" name="Content Placeholder 3">
            <a:extLst>
              <a:ext uri="{FF2B5EF4-FFF2-40B4-BE49-F238E27FC236}">
                <a16:creationId xmlns:a16="http://schemas.microsoft.com/office/drawing/2014/main" id="{FF62ED83-A750-AFF7-4F24-BDBCC401E7A5}"/>
              </a:ext>
            </a:extLst>
          </p:cNvPr>
          <p:cNvSpPr>
            <a:spLocks noGrp="1"/>
          </p:cNvSpPr>
          <p:nvPr>
            <p:ph idx="1"/>
          </p:nvPr>
        </p:nvSpPr>
        <p:spPr>
          <a:xfrm>
            <a:off x="1015610" y="2383762"/>
            <a:ext cx="10972800" cy="2508278"/>
          </a:xfrm>
        </p:spPr>
        <p:txBody>
          <a:bodyPr>
            <a:normAutofit fontScale="77500" lnSpcReduction="20000"/>
          </a:bodyPr>
          <a:lstStyle/>
          <a:p>
            <a:pPr>
              <a:lnSpc>
                <a:spcPct val="107000"/>
              </a:lnSpc>
              <a:spcAft>
                <a:spcPts val="800"/>
              </a:spcAft>
            </a:pPr>
            <a:r>
              <a:rPr lang="en-US" sz="3200" i="1" kern="100" dirty="0">
                <a:effectLst/>
                <a:latin typeface="Aptos" panose="020B0004020202020204" pitchFamily="34" charset="0"/>
                <a:ea typeface="Aptos" panose="020B0004020202020204" pitchFamily="34" charset="0"/>
                <a:cs typeface="Arial" panose="020B0604020202020204" pitchFamily="34" charset="0"/>
              </a:rPr>
              <a:t>(d) </a:t>
            </a:r>
            <a:r>
              <a:rPr lang="en-US" sz="3600" b="1" i="1" dirty="0"/>
              <a:t>The commission shall report its findings and recommendations</a:t>
            </a:r>
            <a:r>
              <a:rPr lang="en-US" sz="3600" i="1" dirty="0"/>
              <a:t>, including any proposed legislation, to the clerks of the senate and the house of representatives, the joint committee on mental health, substance use and recovery and the senate and house committees on ways and means </a:t>
            </a:r>
            <a:r>
              <a:rPr lang="en-US" sz="3600" b="1" i="1" dirty="0"/>
              <a:t>not later than 1 year after the commission’s first meeting.</a:t>
            </a:r>
          </a:p>
        </p:txBody>
      </p:sp>
      <p:sp>
        <p:nvSpPr>
          <p:cNvPr id="2" name="Slide Number Placeholder 1">
            <a:extLst>
              <a:ext uri="{FF2B5EF4-FFF2-40B4-BE49-F238E27FC236}">
                <a16:creationId xmlns:a16="http://schemas.microsoft.com/office/drawing/2014/main" id="{3EAD2E28-BD77-5057-1FCF-18D7C35F1013}"/>
              </a:ext>
            </a:extLst>
          </p:cNvPr>
          <p:cNvSpPr>
            <a:spLocks noGrp="1"/>
          </p:cNvSpPr>
          <p:nvPr>
            <p:ph type="sldNum" sz="quarter" idx="4"/>
          </p:nvPr>
        </p:nvSpPr>
        <p:spPr/>
        <p:txBody>
          <a:bodyPr/>
          <a:lstStyle/>
          <a:p>
            <a:fld id="{CA49D0EE-DE7F-324B-A84C-F36708423CDB}" type="slidenum">
              <a:rPr lang="en-US" smtClean="0"/>
              <a:pPr/>
              <a:t>26</a:t>
            </a:fld>
            <a:endParaRPr lang="en-US"/>
          </a:p>
        </p:txBody>
      </p:sp>
    </p:spTree>
    <p:extLst>
      <p:ext uri="{BB962C8B-B14F-4D97-AF65-F5344CB8AC3E}">
        <p14:creationId xmlns:p14="http://schemas.microsoft.com/office/powerpoint/2010/main" val="250967601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C59AD670-274B-A146-ACB4-330261DB3809}"/>
              </a:ext>
            </a:extLst>
          </p:cNvPr>
          <p:cNvSpPr>
            <a:spLocks noGrp="1"/>
          </p:cNvSpPr>
          <p:nvPr>
            <p:ph type="title"/>
          </p:nvPr>
        </p:nvSpPr>
        <p:spPr/>
        <p:txBody>
          <a:bodyPr/>
          <a:lstStyle/>
          <a:p>
            <a:pPr algn="ctr"/>
            <a:r>
              <a:rPr lang="en-US"/>
              <a:t>Topics</a:t>
            </a:r>
          </a:p>
        </p:txBody>
      </p:sp>
      <p:sp>
        <p:nvSpPr>
          <p:cNvPr id="4" name="Content Placeholder 3">
            <a:extLst>
              <a:ext uri="{FF2B5EF4-FFF2-40B4-BE49-F238E27FC236}">
                <a16:creationId xmlns:a16="http://schemas.microsoft.com/office/drawing/2014/main" id="{1BE361E4-5CDD-E930-59B3-C21A3889227E}"/>
              </a:ext>
            </a:extLst>
          </p:cNvPr>
          <p:cNvSpPr>
            <a:spLocks noGrp="1"/>
          </p:cNvSpPr>
          <p:nvPr>
            <p:ph idx="1"/>
          </p:nvPr>
        </p:nvSpPr>
        <p:spPr>
          <a:xfrm>
            <a:off x="597877" y="1026828"/>
            <a:ext cx="10972800" cy="5346577"/>
          </a:xfrm>
        </p:spPr>
        <p:txBody>
          <a:bodyPr vert="horz" lIns="91440" tIns="45720" rIns="91440" bIns="45720" rtlCol="0" anchor="t">
            <a:normAutofit fontScale="40000" lnSpcReduction="20000"/>
          </a:bodyPr>
          <a:lstStyle/>
          <a:p>
            <a:pPr>
              <a:lnSpc>
                <a:spcPct val="107000"/>
              </a:lnSpc>
              <a:spcAft>
                <a:spcPts val="800"/>
              </a:spcAft>
            </a:pPr>
            <a:r>
              <a:rPr lang="en-US" kern="100" dirty="0">
                <a:latin typeface="Aptos"/>
                <a:cs typeface="Arial"/>
              </a:rPr>
              <a:t> </a:t>
            </a:r>
            <a:endParaRPr lang="en-US" dirty="0">
              <a:latin typeface="Aptos"/>
              <a:cs typeface="Arial"/>
            </a:endParaRPr>
          </a:p>
          <a:p>
            <a:pPr marL="342900" indent="-342900">
              <a:lnSpc>
                <a:spcPct val="107000"/>
              </a:lnSpc>
              <a:buFont typeface="Symbol" panose="05050102010706020507" pitchFamily="18" charset="2"/>
              <a:buChar char=""/>
            </a:pPr>
            <a:r>
              <a:rPr lang="en-US" sz="5100" dirty="0">
                <a:latin typeface="Franklin Gothic Book"/>
              </a:rPr>
              <a:t>Current prescribing practices for benzodiazepines in Massachusetts</a:t>
            </a:r>
            <a:endParaRPr lang="en-US" sz="5100" dirty="0"/>
          </a:p>
          <a:p>
            <a:pPr marL="342900" indent="-342900">
              <a:lnSpc>
                <a:spcPct val="107000"/>
              </a:lnSpc>
              <a:buFont typeface="Symbol" panose="05050102010706020507" pitchFamily="18" charset="2"/>
              <a:buChar char=""/>
            </a:pPr>
            <a:r>
              <a:rPr lang="en-US" sz="5100" dirty="0">
                <a:latin typeface="Franklin Gothic Book"/>
              </a:rPr>
              <a:t>Best prescribing practices for benzodiazepines</a:t>
            </a:r>
          </a:p>
          <a:p>
            <a:pPr>
              <a:lnSpc>
                <a:spcPct val="107000"/>
              </a:lnSpc>
            </a:pPr>
            <a:endParaRPr lang="en-US" sz="5100" dirty="0"/>
          </a:p>
          <a:p>
            <a:pPr marL="342900" indent="-342900">
              <a:lnSpc>
                <a:spcPct val="107000"/>
              </a:lnSpc>
              <a:buFont typeface="Symbol" panose="05050102010706020507" pitchFamily="18" charset="2"/>
              <a:buChar char=""/>
            </a:pPr>
            <a:r>
              <a:rPr lang="en-US" sz="5100" dirty="0">
                <a:latin typeface="Franklin Gothic Book"/>
              </a:rPr>
              <a:t>Current prescribing practices non-benzodiazepine hypnotics in Massachusetts</a:t>
            </a:r>
          </a:p>
          <a:p>
            <a:pPr marL="342900" indent="-342900">
              <a:lnSpc>
                <a:spcPct val="107000"/>
              </a:lnSpc>
              <a:buFont typeface="Symbol" panose="05050102010706020507" pitchFamily="18" charset="2"/>
              <a:buChar char=""/>
            </a:pPr>
            <a:r>
              <a:rPr lang="en-US" sz="5100" dirty="0">
                <a:latin typeface="Franklin Gothic Book"/>
              </a:rPr>
              <a:t>Best prescribing practices for non-benzodiazepine hypnotics</a:t>
            </a:r>
          </a:p>
          <a:p>
            <a:pPr marL="342900" indent="-342900">
              <a:lnSpc>
                <a:spcPct val="107000"/>
              </a:lnSpc>
              <a:buFont typeface="Symbol" panose="05050102010706020507" pitchFamily="18" charset="2"/>
              <a:buChar char=""/>
            </a:pPr>
            <a:endParaRPr lang="en-US" sz="5100" dirty="0"/>
          </a:p>
          <a:p>
            <a:pPr marL="342900" indent="-342900">
              <a:lnSpc>
                <a:spcPct val="107000"/>
              </a:lnSpc>
              <a:buFont typeface="Symbol" panose="05050102010706020507" pitchFamily="18" charset="2"/>
              <a:buChar char=""/>
            </a:pPr>
            <a:r>
              <a:rPr lang="en-US" sz="5100" kern="100" dirty="0">
                <a:latin typeface="Aptos"/>
                <a:cs typeface="Arial"/>
              </a:rPr>
              <a:t>Review of labeling best practices at pharmacies for different classes of medications</a:t>
            </a:r>
          </a:p>
          <a:p>
            <a:pPr>
              <a:lnSpc>
                <a:spcPct val="107000"/>
              </a:lnSpc>
            </a:pPr>
            <a:r>
              <a:rPr lang="en-US" sz="5100" kern="100" dirty="0">
                <a:latin typeface="Aptos"/>
                <a:cs typeface="Arial"/>
              </a:rPr>
              <a:t> </a:t>
            </a:r>
          </a:p>
          <a:p>
            <a:pPr marL="342900" indent="-342900">
              <a:lnSpc>
                <a:spcPct val="107000"/>
              </a:lnSpc>
              <a:buFont typeface="Symbol" panose="05050102010706020507" pitchFamily="18" charset="2"/>
              <a:buChar char=""/>
            </a:pPr>
            <a:r>
              <a:rPr lang="en-US" sz="5100" kern="100" dirty="0">
                <a:latin typeface="Aptos"/>
                <a:cs typeface="Arial"/>
              </a:rPr>
              <a:t>Protocols to safely taper and/or discontinue benzodiazepines and minimize withdrawal</a:t>
            </a:r>
          </a:p>
          <a:p>
            <a:pPr>
              <a:lnSpc>
                <a:spcPct val="107000"/>
              </a:lnSpc>
            </a:pPr>
            <a:endParaRPr lang="en-US" sz="5100" kern="100" dirty="0">
              <a:latin typeface="Aptos"/>
              <a:cs typeface="Arial"/>
            </a:endParaRPr>
          </a:p>
          <a:p>
            <a:pPr marL="342900" indent="-342900">
              <a:lnSpc>
                <a:spcPct val="107000"/>
              </a:lnSpc>
              <a:buFont typeface="Symbol" panose="05050102010706020507" pitchFamily="18" charset="2"/>
              <a:buChar char=""/>
            </a:pPr>
            <a:r>
              <a:rPr lang="en-US" sz="5100" kern="100" dirty="0">
                <a:latin typeface="Aptos"/>
                <a:cs typeface="Arial"/>
              </a:rPr>
              <a:t>Protocols to safely taper and/or discontinue non-benzodiazepine hypnotics and minimize withdrawal</a:t>
            </a:r>
            <a:endParaRPr lang="en-US" sz="5100" i="1" kern="100" dirty="0">
              <a:ea typeface="Aptos" panose="020B0004020202020204" pitchFamily="34" charset="0"/>
              <a:cs typeface="Arial" panose="020B0604020202020204" pitchFamily="34" charset="0"/>
            </a:endParaRPr>
          </a:p>
          <a:p>
            <a:pPr marL="342900" indent="-342900">
              <a:lnSpc>
                <a:spcPct val="107000"/>
              </a:lnSpc>
              <a:buFont typeface="Symbol" panose="05050102010706020507" pitchFamily="18" charset="2"/>
              <a:buChar char=""/>
            </a:pPr>
            <a:endParaRPr lang="en-US" kern="100" dirty="0">
              <a:latin typeface="Aptos"/>
              <a:cs typeface="Arial"/>
            </a:endParaRPr>
          </a:p>
          <a:p>
            <a:endParaRPr lang="en-US" dirty="0"/>
          </a:p>
        </p:txBody>
      </p:sp>
      <p:sp>
        <p:nvSpPr>
          <p:cNvPr id="2" name="Slide Number Placeholder 1">
            <a:extLst>
              <a:ext uri="{FF2B5EF4-FFF2-40B4-BE49-F238E27FC236}">
                <a16:creationId xmlns:a16="http://schemas.microsoft.com/office/drawing/2014/main" id="{1BB318FE-B066-4AE2-192B-2EBA6F84F8A3}"/>
              </a:ext>
            </a:extLst>
          </p:cNvPr>
          <p:cNvSpPr>
            <a:spLocks noGrp="1"/>
          </p:cNvSpPr>
          <p:nvPr>
            <p:ph type="sldNum" sz="quarter" idx="4"/>
          </p:nvPr>
        </p:nvSpPr>
        <p:spPr/>
        <p:txBody>
          <a:bodyPr/>
          <a:lstStyle/>
          <a:p>
            <a:fld id="{CA49D0EE-DE7F-324B-A84C-F36708423CDB}" type="slidenum">
              <a:rPr lang="en-US" smtClean="0"/>
              <a:pPr/>
              <a:t>27</a:t>
            </a:fld>
            <a:endParaRPr lang="en-US"/>
          </a:p>
        </p:txBody>
      </p:sp>
    </p:spTree>
    <p:extLst>
      <p:ext uri="{BB962C8B-B14F-4D97-AF65-F5344CB8AC3E}">
        <p14:creationId xmlns:p14="http://schemas.microsoft.com/office/powerpoint/2010/main" val="91711738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D278B3FD-3C08-46E1-55DC-8AFE364FD103}"/>
              </a:ext>
            </a:extLst>
          </p:cNvPr>
          <p:cNvSpPr>
            <a:spLocks noGrp="1"/>
          </p:cNvSpPr>
          <p:nvPr>
            <p:ph type="title"/>
          </p:nvPr>
        </p:nvSpPr>
        <p:spPr/>
        <p:txBody>
          <a:bodyPr/>
          <a:lstStyle/>
          <a:p>
            <a:pPr algn="ctr"/>
            <a:r>
              <a:rPr lang="en-US" dirty="0"/>
              <a:t>Upcoming Meeting and Next Steps</a:t>
            </a:r>
          </a:p>
        </p:txBody>
      </p:sp>
      <p:sp>
        <p:nvSpPr>
          <p:cNvPr id="6" name="TextBox 5">
            <a:extLst>
              <a:ext uri="{FF2B5EF4-FFF2-40B4-BE49-F238E27FC236}">
                <a16:creationId xmlns:a16="http://schemas.microsoft.com/office/drawing/2014/main" id="{E8610E51-4A3F-1B8F-21D1-D0BDE9CD48DB}"/>
              </a:ext>
            </a:extLst>
          </p:cNvPr>
          <p:cNvSpPr txBox="1"/>
          <p:nvPr/>
        </p:nvSpPr>
        <p:spPr>
          <a:xfrm>
            <a:off x="989648" y="5363053"/>
            <a:ext cx="10166522" cy="1323439"/>
          </a:xfrm>
          <a:prstGeom prst="rect">
            <a:avLst/>
          </a:prstGeom>
          <a:noFill/>
        </p:spPr>
        <p:txBody>
          <a:bodyPr wrap="square" lIns="91440" tIns="45720" rIns="91440" bIns="45720" anchor="ctr">
            <a:spAutoFit/>
          </a:bodyPr>
          <a:lstStyle/>
          <a:p>
            <a:r>
              <a:rPr lang="en-US" sz="1600" b="1" u="sng">
                <a:latin typeface="Franklin Gothic Book"/>
              </a:rPr>
              <a:t>Webpage</a:t>
            </a:r>
          </a:p>
          <a:p>
            <a:r>
              <a:rPr lang="en-US" sz="1600">
                <a:latin typeface="Franklin Gothic Book"/>
              </a:rPr>
              <a:t>Meeting notifications and copies of meeting materials, such as approved minutes, will </a:t>
            </a:r>
          </a:p>
          <a:p>
            <a:r>
              <a:rPr lang="en-US" sz="1600">
                <a:latin typeface="Franklin Gothic Book"/>
              </a:rPr>
              <a:t>be posted on the Commission’s Mass.gov webpage:</a:t>
            </a:r>
          </a:p>
          <a:p>
            <a:r>
              <a:rPr lang="en-US" sz="1600">
                <a:ea typeface="+mn-lt"/>
                <a:cs typeface="+mn-lt"/>
                <a:hlinkClick r:id="rId3"/>
              </a:rPr>
              <a:t>Special Commission to Study Prescribing Practices for Benzodiazepines and Non-Benzodiazepine Hypnotics | Mass.gov</a:t>
            </a:r>
            <a:endParaRPr lang="en-US"/>
          </a:p>
          <a:p>
            <a:endParaRPr lang="en-US" sz="1600">
              <a:ea typeface="Calibri"/>
              <a:cs typeface="Calibri"/>
            </a:endParaRPr>
          </a:p>
        </p:txBody>
      </p:sp>
      <p:sp>
        <p:nvSpPr>
          <p:cNvPr id="2" name="Slide Number Placeholder 1">
            <a:extLst>
              <a:ext uri="{FF2B5EF4-FFF2-40B4-BE49-F238E27FC236}">
                <a16:creationId xmlns:a16="http://schemas.microsoft.com/office/drawing/2014/main" id="{F9C3B476-8024-1570-3F46-4CA29FFB653A}"/>
              </a:ext>
            </a:extLst>
          </p:cNvPr>
          <p:cNvSpPr>
            <a:spLocks noGrp="1"/>
          </p:cNvSpPr>
          <p:nvPr>
            <p:ph type="sldNum" sz="quarter" idx="4"/>
          </p:nvPr>
        </p:nvSpPr>
        <p:spPr/>
        <p:txBody>
          <a:bodyPr/>
          <a:lstStyle/>
          <a:p>
            <a:fld id="{CA49D0EE-DE7F-324B-A84C-F36708423CDB}" type="slidenum">
              <a:rPr lang="en-US" smtClean="0"/>
              <a:pPr/>
              <a:t>28</a:t>
            </a:fld>
            <a:endParaRPr lang="en-US"/>
          </a:p>
        </p:txBody>
      </p:sp>
      <p:graphicFrame>
        <p:nvGraphicFramePr>
          <p:cNvPr id="8" name="Content Placeholder 7">
            <a:extLst>
              <a:ext uri="{FF2B5EF4-FFF2-40B4-BE49-F238E27FC236}">
                <a16:creationId xmlns:a16="http://schemas.microsoft.com/office/drawing/2014/main" id="{CBDFD45F-6DAD-47F1-2C06-D0375B23FBF3}"/>
              </a:ext>
            </a:extLst>
          </p:cNvPr>
          <p:cNvGraphicFramePr>
            <a:graphicFrameLocks noGrp="1"/>
          </p:cNvGraphicFramePr>
          <p:nvPr>
            <p:ph idx="1"/>
            <p:extLst>
              <p:ext uri="{D42A27DB-BD31-4B8C-83A1-F6EECF244321}">
                <p14:modId xmlns:p14="http://schemas.microsoft.com/office/powerpoint/2010/main" val="3886804082"/>
              </p:ext>
            </p:extLst>
          </p:nvPr>
        </p:nvGraphicFramePr>
        <p:xfrm>
          <a:off x="609600" y="1600200"/>
          <a:ext cx="10972799" cy="3602927"/>
        </p:xfrm>
        <a:graphic>
          <a:graphicData uri="http://schemas.openxmlformats.org/drawingml/2006/table">
            <a:tbl>
              <a:tblPr firstRow="1" bandRow="1">
                <a:tableStyleId>{5C22544A-7EE6-4342-B048-85BDC9FD1C3A}</a:tableStyleId>
              </a:tblPr>
              <a:tblGrid>
                <a:gridCol w="3657600">
                  <a:extLst>
                    <a:ext uri="{9D8B030D-6E8A-4147-A177-3AD203B41FA5}">
                      <a16:colId xmlns:a16="http://schemas.microsoft.com/office/drawing/2014/main" val="485979098"/>
                    </a:ext>
                  </a:extLst>
                </a:gridCol>
                <a:gridCol w="4713514">
                  <a:extLst>
                    <a:ext uri="{9D8B030D-6E8A-4147-A177-3AD203B41FA5}">
                      <a16:colId xmlns:a16="http://schemas.microsoft.com/office/drawing/2014/main" val="824406654"/>
                    </a:ext>
                  </a:extLst>
                </a:gridCol>
                <a:gridCol w="2601685">
                  <a:extLst>
                    <a:ext uri="{9D8B030D-6E8A-4147-A177-3AD203B41FA5}">
                      <a16:colId xmlns:a16="http://schemas.microsoft.com/office/drawing/2014/main" val="176928664"/>
                    </a:ext>
                  </a:extLst>
                </a:gridCol>
              </a:tblGrid>
              <a:tr h="405044">
                <a:tc>
                  <a:txBody>
                    <a:bodyPr/>
                    <a:lstStyle/>
                    <a:p>
                      <a:r>
                        <a:rPr lang="en-US"/>
                        <a:t>DATE</a:t>
                      </a:r>
                    </a:p>
                  </a:txBody>
                  <a:tcPr/>
                </a:tc>
                <a:tc>
                  <a:txBody>
                    <a:bodyPr/>
                    <a:lstStyle/>
                    <a:p>
                      <a:r>
                        <a:rPr lang="en-US"/>
                        <a:t>TIME</a:t>
                      </a:r>
                    </a:p>
                  </a:txBody>
                  <a:tcPr/>
                </a:tc>
                <a:tc>
                  <a:txBody>
                    <a:bodyPr/>
                    <a:lstStyle/>
                    <a:p>
                      <a:r>
                        <a:rPr lang="en-US"/>
                        <a:t>LOCATION</a:t>
                      </a:r>
                    </a:p>
                  </a:txBody>
                  <a:tcPr/>
                </a:tc>
                <a:extLst>
                  <a:ext uri="{0D108BD9-81ED-4DB2-BD59-A6C34878D82A}">
                    <a16:rowId xmlns:a16="http://schemas.microsoft.com/office/drawing/2014/main" val="2282904741"/>
                  </a:ext>
                </a:extLst>
              </a:tr>
              <a:tr h="432786">
                <a:tc>
                  <a:txBody>
                    <a:bodyPr/>
                    <a:lstStyle/>
                    <a:p>
                      <a:pPr lvl="0">
                        <a:buNone/>
                      </a:pPr>
                      <a:r>
                        <a:rPr lang="en-US" sz="2000" b="1" dirty="0"/>
                        <a:t>Friday</a:t>
                      </a:r>
                      <a:r>
                        <a:rPr lang="en-US" sz="2000" b="1" baseline="0" dirty="0"/>
                        <a:t>, </a:t>
                      </a:r>
                      <a:r>
                        <a:rPr lang="en-US" sz="2000" b="1" dirty="0"/>
                        <a:t>March 27</a:t>
                      </a:r>
                    </a:p>
                  </a:txBody>
                  <a:tcPr/>
                </a:tc>
                <a:tc>
                  <a:txBody>
                    <a:bodyPr/>
                    <a:lstStyle/>
                    <a:p>
                      <a:pPr lvl="0">
                        <a:buNone/>
                      </a:pPr>
                      <a:r>
                        <a:rPr lang="en-US" sz="2000" b="1" dirty="0"/>
                        <a:t>3:30 PM – 5:00 PM</a:t>
                      </a:r>
                    </a:p>
                  </a:txBody>
                  <a:tcPr/>
                </a:tc>
                <a:tc>
                  <a:txBody>
                    <a:bodyPr/>
                    <a:lstStyle/>
                    <a:p>
                      <a:pPr lvl="0">
                        <a:buNone/>
                      </a:pPr>
                      <a:r>
                        <a:rPr lang="en-US" sz="2000" b="1"/>
                        <a:t>Zoom/Virtual</a:t>
                      </a:r>
                    </a:p>
                  </a:txBody>
                  <a:tcPr/>
                </a:tc>
                <a:extLst>
                  <a:ext uri="{0D108BD9-81ED-4DB2-BD59-A6C34878D82A}">
                    <a16:rowId xmlns:a16="http://schemas.microsoft.com/office/drawing/2014/main" val="1147784551"/>
                  </a:ext>
                </a:extLst>
              </a:tr>
              <a:tr h="432786">
                <a:tc>
                  <a:txBody>
                    <a:bodyPr/>
                    <a:lstStyle/>
                    <a:p>
                      <a:pPr lvl="0">
                        <a:buNone/>
                      </a:pPr>
                      <a:r>
                        <a:rPr lang="en-US" sz="2000" b="1" baseline="0" dirty="0"/>
                        <a:t>Friday, May 1</a:t>
                      </a:r>
                      <a:endParaRPr lang="en-US" sz="2000" b="1" dirty="0"/>
                    </a:p>
                  </a:txBody>
                  <a:tcPr/>
                </a:tc>
                <a:tc>
                  <a:txBody>
                    <a:bodyPr/>
                    <a:lstStyle/>
                    <a:p>
                      <a:pPr lvl="0">
                        <a:buNone/>
                      </a:pPr>
                      <a:r>
                        <a:rPr lang="en-US" sz="2000" b="1" dirty="0"/>
                        <a:t>2:00 PM</a:t>
                      </a:r>
                      <a:r>
                        <a:rPr lang="en-US" sz="2000" b="1" baseline="0" dirty="0"/>
                        <a:t> </a:t>
                      </a:r>
                      <a:r>
                        <a:rPr lang="en-US" sz="2000" b="1" dirty="0"/>
                        <a:t>– 3:30 PM</a:t>
                      </a:r>
                    </a:p>
                  </a:txBody>
                  <a:tcPr/>
                </a:tc>
                <a:tc>
                  <a:txBody>
                    <a:bodyPr/>
                    <a:lstStyle/>
                    <a:p>
                      <a:pPr lvl="0">
                        <a:buNone/>
                      </a:pPr>
                      <a:r>
                        <a:rPr lang="en-US" sz="2000" b="1"/>
                        <a:t>Zoom/Virtual</a:t>
                      </a:r>
                    </a:p>
                  </a:txBody>
                  <a:tcPr/>
                </a:tc>
                <a:extLst>
                  <a:ext uri="{0D108BD9-81ED-4DB2-BD59-A6C34878D82A}">
                    <a16:rowId xmlns:a16="http://schemas.microsoft.com/office/drawing/2014/main" val="1657443124"/>
                  </a:ext>
                </a:extLst>
              </a:tr>
              <a:tr h="432786">
                <a:tc>
                  <a:txBody>
                    <a:bodyPr/>
                    <a:lstStyle/>
                    <a:p>
                      <a:pPr lvl="0">
                        <a:buNone/>
                      </a:pPr>
                      <a:r>
                        <a:rPr lang="en-US" sz="2000" b="1" dirty="0"/>
                        <a:t>Thursday,</a:t>
                      </a:r>
                      <a:r>
                        <a:rPr lang="en-US" sz="2000" b="1" baseline="0" dirty="0"/>
                        <a:t> </a:t>
                      </a:r>
                      <a:r>
                        <a:rPr lang="en-US" sz="2000" b="1"/>
                        <a:t>May 28</a:t>
                      </a:r>
                      <a:endParaRPr lang="en-US" sz="2000" b="1" dirty="0"/>
                    </a:p>
                  </a:txBody>
                  <a:tcPr/>
                </a:tc>
                <a:tc>
                  <a:txBody>
                    <a:bodyPr/>
                    <a:lstStyle/>
                    <a:p>
                      <a:pPr lvl="0">
                        <a:buNone/>
                      </a:pPr>
                      <a:r>
                        <a:rPr lang="en-US" sz="2000" b="1" dirty="0"/>
                        <a:t>3:30 PM</a:t>
                      </a:r>
                      <a:r>
                        <a:rPr lang="en-US" sz="2000" b="1" baseline="0" dirty="0"/>
                        <a:t> </a:t>
                      </a:r>
                      <a:r>
                        <a:rPr lang="en-US" sz="2000" b="1" dirty="0"/>
                        <a:t>– 5:00 PM</a:t>
                      </a:r>
                    </a:p>
                  </a:txBody>
                  <a:tcPr/>
                </a:tc>
                <a:tc>
                  <a:txBody>
                    <a:bodyPr/>
                    <a:lstStyle/>
                    <a:p>
                      <a:pPr lvl="0">
                        <a:buNone/>
                      </a:pPr>
                      <a:r>
                        <a:rPr lang="en-US" sz="2000" b="1"/>
                        <a:t>Zoom/Virtual</a:t>
                      </a:r>
                    </a:p>
                  </a:txBody>
                  <a:tcPr/>
                </a:tc>
                <a:extLst>
                  <a:ext uri="{0D108BD9-81ED-4DB2-BD59-A6C34878D82A}">
                    <a16:rowId xmlns:a16="http://schemas.microsoft.com/office/drawing/2014/main" val="1503378209"/>
                  </a:ext>
                </a:extLst>
              </a:tr>
              <a:tr h="432786">
                <a:tc>
                  <a:txBody>
                    <a:bodyPr/>
                    <a:lstStyle/>
                    <a:p>
                      <a:pPr lvl="0">
                        <a:buNone/>
                      </a:pPr>
                      <a:r>
                        <a:rPr lang="en-US" sz="2000" b="1"/>
                        <a:t>Tuesday, June 23</a:t>
                      </a:r>
                    </a:p>
                  </a:txBody>
                  <a:tcPr/>
                </a:tc>
                <a:tc>
                  <a:txBody>
                    <a:bodyPr/>
                    <a:lstStyle/>
                    <a:p>
                      <a:pPr lvl="0">
                        <a:buNone/>
                      </a:pPr>
                      <a:r>
                        <a:rPr lang="en-US" sz="2000" b="1" dirty="0"/>
                        <a:t>3:00 PM</a:t>
                      </a:r>
                      <a:r>
                        <a:rPr lang="en-US" sz="2000" b="1" baseline="0" dirty="0"/>
                        <a:t> </a:t>
                      </a:r>
                      <a:r>
                        <a:rPr lang="en-US" sz="2000" b="1" dirty="0"/>
                        <a:t>– 4:30 PM</a:t>
                      </a:r>
                    </a:p>
                  </a:txBody>
                  <a:tcPr/>
                </a:tc>
                <a:tc>
                  <a:txBody>
                    <a:bodyPr/>
                    <a:lstStyle/>
                    <a:p>
                      <a:pPr lvl="0">
                        <a:buNone/>
                      </a:pPr>
                      <a:r>
                        <a:rPr lang="en-US" sz="2000" b="1"/>
                        <a:t>Zoom/Virtual</a:t>
                      </a:r>
                    </a:p>
                  </a:txBody>
                  <a:tcPr/>
                </a:tc>
                <a:extLst>
                  <a:ext uri="{0D108BD9-81ED-4DB2-BD59-A6C34878D82A}">
                    <a16:rowId xmlns:a16="http://schemas.microsoft.com/office/drawing/2014/main" val="1544056443"/>
                  </a:ext>
                </a:extLst>
              </a:tr>
              <a:tr h="527112">
                <a:tc>
                  <a:txBody>
                    <a:bodyPr/>
                    <a:lstStyle/>
                    <a:p>
                      <a:pPr lvl="0">
                        <a:buNone/>
                      </a:pPr>
                      <a:r>
                        <a:rPr lang="en-US" sz="2000" b="1"/>
                        <a:t>Tuesday, July 28</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000" b="1" dirty="0"/>
                        <a:t>3:00 PM</a:t>
                      </a:r>
                      <a:r>
                        <a:rPr lang="en-US" sz="2000" b="1" baseline="0" dirty="0"/>
                        <a:t> </a:t>
                      </a:r>
                      <a:r>
                        <a:rPr lang="en-US" sz="2000" b="1" dirty="0"/>
                        <a:t>– 4:30 </a:t>
                      </a:r>
                      <a:r>
                        <a:rPr lang="en-US" sz="2000" b="1"/>
                        <a:t>PM</a:t>
                      </a:r>
                      <a:r>
                        <a:rPr lang="en-US" sz="2000" b="1" baseline="0"/>
                        <a:t> </a:t>
                      </a:r>
                      <a:br>
                        <a:rPr lang="en-US" sz="2000" b="1" baseline="0"/>
                      </a:br>
                      <a:r>
                        <a:rPr lang="en-US" sz="2000" b="1"/>
                        <a:t>(</a:t>
                      </a:r>
                      <a:r>
                        <a:rPr lang="en-US" sz="2000" b="1" dirty="0"/>
                        <a:t>Review Draft Report)</a:t>
                      </a:r>
                    </a:p>
                  </a:txBody>
                  <a:tcPr/>
                </a:tc>
                <a:tc>
                  <a:txBody>
                    <a:bodyPr/>
                    <a:lstStyle/>
                    <a:p>
                      <a:pPr lvl="0">
                        <a:buNone/>
                      </a:pPr>
                      <a:r>
                        <a:rPr lang="en-US" sz="2000" b="1"/>
                        <a:t>Zoom/Virtual</a:t>
                      </a:r>
                    </a:p>
                  </a:txBody>
                  <a:tcPr/>
                </a:tc>
                <a:extLst>
                  <a:ext uri="{0D108BD9-81ED-4DB2-BD59-A6C34878D82A}">
                    <a16:rowId xmlns:a16="http://schemas.microsoft.com/office/drawing/2014/main" val="4063977485"/>
                  </a:ext>
                </a:extLst>
              </a:tr>
              <a:tr h="765699">
                <a:tc>
                  <a:txBody>
                    <a:bodyPr/>
                    <a:lstStyle/>
                    <a:p>
                      <a:pPr lvl="0">
                        <a:buNone/>
                      </a:pPr>
                      <a:r>
                        <a:rPr lang="en-US" sz="2000" b="1"/>
                        <a:t>Tuesday, August 25</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000" b="1" dirty="0"/>
                        <a:t>3:3:00 PM</a:t>
                      </a:r>
                      <a:r>
                        <a:rPr lang="en-US" sz="2000" b="1" baseline="0" dirty="0"/>
                        <a:t> </a:t>
                      </a:r>
                      <a:r>
                        <a:rPr lang="en-US" sz="2000" b="1" dirty="0"/>
                        <a:t>– 4:30 PM</a:t>
                      </a:r>
                    </a:p>
                    <a:p>
                      <a:pPr lvl="0">
                        <a:buNone/>
                      </a:pPr>
                      <a:r>
                        <a:rPr lang="en-US" sz="2000" b="1" dirty="0"/>
                        <a:t>(Review Final Report and</a:t>
                      </a:r>
                      <a:r>
                        <a:rPr lang="en-US" sz="2000" b="1" baseline="0" dirty="0"/>
                        <a:t> </a:t>
                      </a:r>
                      <a:r>
                        <a:rPr lang="en-US" sz="2000" b="1" dirty="0"/>
                        <a:t>Vote to Approve)</a:t>
                      </a:r>
                    </a:p>
                  </a:txBody>
                  <a:tcPr/>
                </a:tc>
                <a:tc>
                  <a:txBody>
                    <a:bodyPr/>
                    <a:lstStyle/>
                    <a:p>
                      <a:pPr lvl="0">
                        <a:buNone/>
                      </a:pPr>
                      <a:r>
                        <a:rPr lang="en-US" sz="2000" b="1" dirty="0"/>
                        <a:t>Zoom/Virtual</a:t>
                      </a:r>
                    </a:p>
                  </a:txBody>
                  <a:tcPr/>
                </a:tc>
                <a:extLst>
                  <a:ext uri="{0D108BD9-81ED-4DB2-BD59-A6C34878D82A}">
                    <a16:rowId xmlns:a16="http://schemas.microsoft.com/office/drawing/2014/main" val="1143913999"/>
                  </a:ext>
                </a:extLst>
              </a:tr>
            </a:tbl>
          </a:graphicData>
        </a:graphic>
      </p:graphicFrame>
    </p:spTree>
    <p:extLst>
      <p:ext uri="{BB962C8B-B14F-4D97-AF65-F5344CB8AC3E}">
        <p14:creationId xmlns:p14="http://schemas.microsoft.com/office/powerpoint/2010/main" val="386284728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B8BC784-9408-9B0A-4A2C-FA680E499961}"/>
            </a:ext>
          </a:extLst>
        </p:cNvPr>
        <p:cNvGrpSpPr/>
        <p:nvPr/>
      </p:nvGrpSpPr>
      <p:grpSpPr>
        <a:xfrm>
          <a:off x="0" y="0"/>
          <a:ext cx="0" cy="0"/>
          <a:chOff x="0" y="0"/>
          <a:chExt cx="0" cy="0"/>
        </a:xfrm>
      </p:grpSpPr>
      <p:sp>
        <p:nvSpPr>
          <p:cNvPr id="5" name="Text Placeholder 4">
            <a:extLst>
              <a:ext uri="{FF2B5EF4-FFF2-40B4-BE49-F238E27FC236}">
                <a16:creationId xmlns:a16="http://schemas.microsoft.com/office/drawing/2014/main" id="{9A48E007-F4DF-F79C-0165-9BAF6B610E89}"/>
              </a:ext>
            </a:extLst>
          </p:cNvPr>
          <p:cNvSpPr>
            <a:spLocks noGrp="1"/>
          </p:cNvSpPr>
          <p:nvPr>
            <p:ph type="title" idx="4294967295"/>
          </p:nvPr>
        </p:nvSpPr>
        <p:spPr>
          <a:xfrm>
            <a:off x="681893" y="2767670"/>
            <a:ext cx="10440537" cy="15482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lvl="0" indent="0" algn="ctr" defTabSz="914400" rtl="0" eaLnBrk="1" fontAlgn="auto" latinLnBrk="0" hangingPunct="1">
              <a:lnSpc>
                <a:spcPct val="100000"/>
              </a:lnSpc>
              <a:spcBef>
                <a:spcPts val="1000"/>
              </a:spcBef>
              <a:spcAft>
                <a:spcPts val="0"/>
              </a:spcAft>
              <a:buClrTx/>
              <a:buSzTx/>
              <a:buFont typeface="Arial" panose="020B0604020202020204" pitchFamily="34" charset="0"/>
              <a:buNone/>
              <a:tabLst/>
              <a:defRPr/>
            </a:pPr>
            <a:r>
              <a:rPr kumimoji="0" lang="en-US" sz="4800" b="1" i="0" u="none" strike="noStrike" kern="1200" cap="none" spc="0" normalizeH="0" baseline="0" noProof="0" dirty="0">
                <a:ln>
                  <a:noFill/>
                </a:ln>
                <a:solidFill>
                  <a:schemeClr val="bg1"/>
                </a:solidFill>
                <a:effectLst/>
                <a:uLnTx/>
                <a:uFillTx/>
                <a:latin typeface="Avenir Next LT Pro" panose="020B0504020202020204" pitchFamily="34" charset="0"/>
                <a:ea typeface="+mn-ea"/>
                <a:cs typeface="Arial" panose="020B0604020202020204" pitchFamily="34" charset="0"/>
              </a:rPr>
              <a:t>Introductions</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en-US" sz="4400" b="1" i="0" u="none" strike="noStrike" kern="1200" cap="none" spc="0" normalizeH="0" baseline="0" noProof="0" dirty="0">
              <a:ln>
                <a:noFill/>
              </a:ln>
              <a:solidFill>
                <a:schemeClr val="bg1"/>
              </a:solidFill>
              <a:effectLst/>
              <a:uLnTx/>
              <a:uFillTx/>
              <a:latin typeface="Avenir Next LT Pro" panose="020B05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271537945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E5436467-C814-F868-9DE4-C3F0761C4897}"/>
              </a:ext>
            </a:extLst>
          </p:cNvPr>
          <p:cNvSpPr>
            <a:spLocks noGrp="1"/>
          </p:cNvSpPr>
          <p:nvPr>
            <p:ph type="title"/>
          </p:nvPr>
        </p:nvSpPr>
        <p:spPr/>
        <p:txBody>
          <a:bodyPr/>
          <a:lstStyle/>
          <a:p>
            <a:pPr algn="ctr"/>
            <a:r>
              <a:rPr lang="en-US" dirty="0"/>
              <a:t>Commission Members</a:t>
            </a:r>
          </a:p>
        </p:txBody>
      </p:sp>
      <p:sp>
        <p:nvSpPr>
          <p:cNvPr id="6" name="Content Placeholder 5">
            <a:extLst>
              <a:ext uri="{FF2B5EF4-FFF2-40B4-BE49-F238E27FC236}">
                <a16:creationId xmlns:a16="http://schemas.microsoft.com/office/drawing/2014/main" id="{A3DCDF6B-DDD2-2007-6AC4-EFE0ED7F3183}"/>
              </a:ext>
            </a:extLst>
          </p:cNvPr>
          <p:cNvSpPr>
            <a:spLocks noGrp="1"/>
          </p:cNvSpPr>
          <p:nvPr>
            <p:ph sz="half" idx="2"/>
          </p:nvPr>
        </p:nvSpPr>
        <p:spPr>
          <a:xfrm>
            <a:off x="592822" y="1091982"/>
            <a:ext cx="7571464" cy="5063488"/>
          </a:xfrm>
        </p:spPr>
        <p:txBody>
          <a:bodyPr lIns="91440" tIns="45720" rIns="91440" bIns="45720" anchor="t"/>
          <a:lstStyle/>
          <a:p>
            <a:pPr>
              <a:lnSpc>
                <a:spcPct val="100000"/>
              </a:lnSpc>
            </a:pPr>
            <a:r>
              <a:rPr lang="en-US" sz="1900" b="1" dirty="0">
                <a:latin typeface="Franklin Gothic Book"/>
              </a:rPr>
              <a:t>Jessica Zeidman (Chair)</a:t>
            </a:r>
            <a:br>
              <a:rPr lang="en-US" sz="1900" b="1" dirty="0"/>
            </a:br>
            <a:r>
              <a:rPr lang="en-US" sz="1900" b="0" dirty="0">
                <a:solidFill>
                  <a:srgbClr val="141414"/>
                </a:solidFill>
                <a:effectLst/>
                <a:latin typeface="Franklin Gothic Book"/>
              </a:rPr>
              <a:t>Massachusetts Dept. of Public Health</a:t>
            </a:r>
            <a:endParaRPr lang="en-US" sz="1900" dirty="0">
              <a:solidFill>
                <a:srgbClr val="141414"/>
              </a:solidFill>
              <a:latin typeface="Franklin Gothic Book"/>
            </a:endParaRPr>
          </a:p>
          <a:p>
            <a:pPr>
              <a:lnSpc>
                <a:spcPct val="100000"/>
              </a:lnSpc>
            </a:pPr>
            <a:r>
              <a:rPr lang="en-US" sz="1900" b="1" dirty="0">
                <a:latin typeface="Franklin Gothic Book"/>
              </a:rPr>
              <a:t>Mike Godek</a:t>
            </a:r>
            <a:br>
              <a:rPr lang="en-US" sz="1900" dirty="0"/>
            </a:br>
            <a:r>
              <a:rPr lang="en-US" sz="1900" dirty="0">
                <a:latin typeface="Franklin Gothic Book"/>
              </a:rPr>
              <a:t>Massachusetts Dept. of Public Health</a:t>
            </a:r>
          </a:p>
          <a:p>
            <a:pPr>
              <a:lnSpc>
                <a:spcPct val="100000"/>
              </a:lnSpc>
            </a:pPr>
            <a:r>
              <a:rPr lang="en-US" sz="1900" b="1" dirty="0">
                <a:latin typeface="Franklin Gothic Book"/>
              </a:rPr>
              <a:t>Millie Bhatia</a:t>
            </a:r>
            <a:br>
              <a:rPr lang="en-US" sz="1900" b="1" dirty="0"/>
            </a:br>
            <a:r>
              <a:rPr lang="en-US" sz="1900" dirty="0">
                <a:latin typeface="Franklin Gothic Book"/>
              </a:rPr>
              <a:t>Massachusetts Secretary of Health and Human Services</a:t>
            </a:r>
            <a:endParaRPr lang="en-US" sz="1900" dirty="0">
              <a:solidFill>
                <a:srgbClr val="141414"/>
              </a:solidFill>
              <a:latin typeface="Franklin Gothic Book"/>
            </a:endParaRPr>
          </a:p>
          <a:p>
            <a:pPr>
              <a:lnSpc>
                <a:spcPct val="100000"/>
              </a:lnSpc>
            </a:pPr>
            <a:r>
              <a:rPr lang="en-US" sz="1900" b="1" dirty="0">
                <a:latin typeface="Franklin Gothic Book"/>
              </a:rPr>
              <a:t>Rebecca Weintraub Brendel</a:t>
            </a:r>
            <a:br>
              <a:rPr lang="en-US" sz="1900" b="1" dirty="0"/>
            </a:br>
            <a:r>
              <a:rPr lang="en-US" sz="1900" dirty="0">
                <a:latin typeface="Franklin Gothic Book"/>
              </a:rPr>
              <a:t>Massachusetts General Hospital</a:t>
            </a:r>
          </a:p>
          <a:p>
            <a:pPr>
              <a:lnSpc>
                <a:spcPct val="100000"/>
              </a:lnSpc>
            </a:pPr>
            <a:r>
              <a:rPr lang="en-US" sz="1900" b="1" dirty="0">
                <a:latin typeface="Franklin Gothic Book"/>
              </a:rPr>
              <a:t>Michael Frederick Bierer</a:t>
            </a:r>
            <a:br>
              <a:rPr lang="en-US" sz="1900" dirty="0"/>
            </a:br>
            <a:r>
              <a:rPr lang="en-US" sz="1900" dirty="0">
                <a:latin typeface="Franklin Gothic Book"/>
              </a:rPr>
              <a:t>Massachusetts General Hospital</a:t>
            </a:r>
          </a:p>
          <a:p>
            <a:pPr>
              <a:lnSpc>
                <a:spcPct val="100000"/>
              </a:lnSpc>
            </a:pPr>
            <a:r>
              <a:rPr lang="en-US" sz="1900" b="1" dirty="0">
                <a:latin typeface="Franklin Gothic Book"/>
              </a:rPr>
              <a:t>Kristen Parent</a:t>
            </a:r>
            <a:br>
              <a:rPr lang="en-US" sz="1900" dirty="0"/>
            </a:br>
            <a:r>
              <a:rPr lang="en-US" sz="1900" dirty="0">
                <a:latin typeface="Franklin Gothic Book"/>
              </a:rPr>
              <a:t>Boston Medical Center</a:t>
            </a:r>
          </a:p>
          <a:p>
            <a:pPr>
              <a:lnSpc>
                <a:spcPct val="100000"/>
              </a:lnSpc>
            </a:pPr>
            <a:r>
              <a:rPr lang="en-US" sz="1900" b="1" dirty="0">
                <a:latin typeface="Franklin Gothic Book"/>
              </a:rPr>
              <a:t>Ellen Bruder-Moore Abramowitz</a:t>
            </a:r>
            <a:br>
              <a:rPr lang="en-US" sz="1900" b="1" dirty="0"/>
            </a:br>
            <a:r>
              <a:rPr lang="en-US" sz="1900" dirty="0">
                <a:latin typeface="Franklin Gothic Book"/>
              </a:rPr>
              <a:t>Community Counseling of Bristol County</a:t>
            </a:r>
          </a:p>
        </p:txBody>
      </p:sp>
      <p:sp>
        <p:nvSpPr>
          <p:cNvPr id="2" name="Slide Number Placeholder 1">
            <a:extLst>
              <a:ext uri="{FF2B5EF4-FFF2-40B4-BE49-F238E27FC236}">
                <a16:creationId xmlns:a16="http://schemas.microsoft.com/office/drawing/2014/main" id="{20B790CC-C6A0-336B-4E7A-F763572C2104}"/>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A49D0EE-DE7F-324B-A84C-F36708423CDB}" type="slidenum">
              <a:rPr kumimoji="0" lang="en-US" sz="1200" b="0" i="0" u="none" strike="noStrike" kern="1200" cap="none" spc="0" normalizeH="0" baseline="0" noProof="0" smtClean="0">
                <a:ln>
                  <a:noFill/>
                </a:ln>
                <a:solidFill>
                  <a:prstClr val="white"/>
                </a:solidFill>
                <a:effectLst/>
                <a:uLnTx/>
                <a:uFillTx/>
                <a:latin typeface="Franklin Gothic Book" panose="020B0503020102020204" pitchFamily="34"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en-US" sz="1200" b="0" i="0" u="none" strike="noStrike" kern="1200" cap="none" spc="0" normalizeH="0" baseline="0" noProof="0">
              <a:ln>
                <a:noFill/>
              </a:ln>
              <a:solidFill>
                <a:prstClr val="white"/>
              </a:solidFill>
              <a:effectLst/>
              <a:uLnTx/>
              <a:uFillTx/>
              <a:latin typeface="Franklin Gothic Book" panose="020B0503020102020204" pitchFamily="34" charset="0"/>
              <a:ea typeface="+mn-ea"/>
              <a:cs typeface="+mn-cs"/>
            </a:endParaRPr>
          </a:p>
        </p:txBody>
      </p:sp>
    </p:spTree>
    <p:extLst>
      <p:ext uri="{BB962C8B-B14F-4D97-AF65-F5344CB8AC3E}">
        <p14:creationId xmlns:p14="http://schemas.microsoft.com/office/powerpoint/2010/main" val="281861066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A173EB7-601A-312C-1290-421224BCB8AF}"/>
            </a:ext>
          </a:extLst>
        </p:cNvPr>
        <p:cNvGrpSpPr/>
        <p:nvPr/>
      </p:nvGrpSpPr>
      <p:grpSpPr>
        <a:xfrm>
          <a:off x="0" y="0"/>
          <a:ext cx="0" cy="0"/>
          <a:chOff x="0" y="0"/>
          <a:chExt cx="0" cy="0"/>
        </a:xfrm>
      </p:grpSpPr>
      <p:sp>
        <p:nvSpPr>
          <p:cNvPr id="5" name="Text Placeholder 4">
            <a:extLst>
              <a:ext uri="{FF2B5EF4-FFF2-40B4-BE49-F238E27FC236}">
                <a16:creationId xmlns:a16="http://schemas.microsoft.com/office/drawing/2014/main" id="{86FF373E-7F38-D90D-EB69-33B69A99F1F9}"/>
              </a:ext>
            </a:extLst>
          </p:cNvPr>
          <p:cNvSpPr>
            <a:spLocks noGrp="1"/>
          </p:cNvSpPr>
          <p:nvPr>
            <p:ph type="title" idx="4294967295"/>
          </p:nvPr>
        </p:nvSpPr>
        <p:spPr>
          <a:xfrm>
            <a:off x="681893" y="2767670"/>
            <a:ext cx="10440537" cy="15482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lvl="0" indent="0" algn="ctr" defTabSz="914400" rtl="0" eaLnBrk="1" fontAlgn="auto" latinLnBrk="0" hangingPunct="1">
              <a:lnSpc>
                <a:spcPct val="100000"/>
              </a:lnSpc>
              <a:spcBef>
                <a:spcPts val="1000"/>
              </a:spcBef>
              <a:spcAft>
                <a:spcPts val="0"/>
              </a:spcAft>
              <a:buClrTx/>
              <a:buSzTx/>
              <a:buFont typeface="Arial" panose="020B0604020202020204" pitchFamily="34" charset="0"/>
              <a:buNone/>
              <a:tabLst/>
              <a:defRPr/>
            </a:pPr>
            <a:r>
              <a:rPr kumimoji="0" lang="en-US" sz="3200" b="1" i="0" u="none" strike="noStrike" kern="1200" cap="none" spc="0" normalizeH="0" baseline="0" noProof="0" dirty="0">
                <a:ln>
                  <a:noFill/>
                </a:ln>
                <a:solidFill>
                  <a:schemeClr val="bg1"/>
                </a:solidFill>
                <a:effectLst/>
                <a:uLnTx/>
                <a:uFillTx/>
                <a:latin typeface="Arial"/>
                <a:ea typeface="+mn-ea"/>
                <a:cs typeface="Arial"/>
              </a:rPr>
              <a:t>Open Meeting Law and Conflict of </a:t>
            </a:r>
            <a:br>
              <a:rPr kumimoji="0" lang="en-US" sz="3200" b="1" i="0" u="none" strike="noStrike" kern="1200" cap="none" spc="0" normalizeH="0" baseline="0" noProof="0" dirty="0">
                <a:ln>
                  <a:noFill/>
                </a:ln>
                <a:solidFill>
                  <a:schemeClr val="bg1"/>
                </a:solidFill>
                <a:effectLst/>
                <a:uLnTx/>
                <a:uFillTx/>
                <a:latin typeface="Arial"/>
                <a:ea typeface="+mn-ea"/>
                <a:cs typeface="Arial"/>
              </a:rPr>
            </a:br>
            <a:r>
              <a:rPr kumimoji="0" lang="en-US" sz="3200" b="1" i="0" u="none" strike="noStrike" kern="1200" cap="none" spc="0" normalizeH="0" baseline="0" noProof="0" dirty="0">
                <a:ln>
                  <a:noFill/>
                </a:ln>
                <a:solidFill>
                  <a:schemeClr val="bg1"/>
                </a:solidFill>
                <a:effectLst/>
                <a:uLnTx/>
                <a:uFillTx/>
                <a:latin typeface="Arial"/>
                <a:ea typeface="+mn-ea"/>
                <a:cs typeface="Arial"/>
              </a:rPr>
              <a:t>Interest Overview </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en-US" sz="4400" b="1" i="0" u="none" strike="noStrike" kern="1200" cap="none" spc="0" normalizeH="0" baseline="0" noProof="0" dirty="0">
              <a:ln>
                <a:noFill/>
              </a:ln>
              <a:solidFill>
                <a:schemeClr val="bg1"/>
              </a:solidFill>
              <a:effectLst/>
              <a:uLnTx/>
              <a:uFillTx/>
              <a:latin typeface="Avenir Next LT Pro" panose="020B0504020202020204" pitchFamily="34" charset="0"/>
              <a:ea typeface="+mn-ea"/>
              <a:cs typeface="Arial" panose="020B0604020202020204" pitchFamily="34" charset="0"/>
            </a:endParaRPr>
          </a:p>
        </p:txBody>
      </p:sp>
      <p:sp>
        <p:nvSpPr>
          <p:cNvPr id="6" name="Text Placeholder 5">
            <a:extLst>
              <a:ext uri="{FF2B5EF4-FFF2-40B4-BE49-F238E27FC236}">
                <a16:creationId xmlns:a16="http://schemas.microsoft.com/office/drawing/2014/main" id="{7AEAC503-770E-8868-3E86-E2FD04B2BF8B}"/>
              </a:ext>
            </a:extLst>
          </p:cNvPr>
          <p:cNvSpPr>
            <a:spLocks noGrp="1"/>
          </p:cNvSpPr>
          <p:nvPr>
            <p:ph type="body" sz="quarter" idx="11"/>
          </p:nvPr>
        </p:nvSpPr>
        <p:spPr>
          <a:xfrm>
            <a:off x="681893" y="4659309"/>
            <a:ext cx="10671907" cy="469382"/>
          </a:xfrm>
        </p:spPr>
        <p:txBody>
          <a:bodyPr lIns="91440" tIns="45720" rIns="91440" bIns="45720" anchor="t"/>
          <a:lstStyle/>
          <a:p>
            <a:pPr algn="ctr"/>
            <a:r>
              <a:rPr lang="en-US">
                <a:latin typeface="Avenir Next LT Pro"/>
                <a:cs typeface="Arial"/>
              </a:rPr>
              <a:t>Jaclyn Gagne</a:t>
            </a:r>
            <a:endParaRPr lang="en-US"/>
          </a:p>
          <a:p>
            <a:pPr algn="ctr"/>
            <a:r>
              <a:rPr lang="en-US"/>
              <a:t>Office of the General Counsel</a:t>
            </a:r>
          </a:p>
        </p:txBody>
      </p:sp>
    </p:spTree>
    <p:extLst>
      <p:ext uri="{BB962C8B-B14F-4D97-AF65-F5344CB8AC3E}">
        <p14:creationId xmlns:p14="http://schemas.microsoft.com/office/powerpoint/2010/main" val="49946551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6CDAD025-1052-B71B-E353-6B4BA1EA635B}"/>
              </a:ext>
            </a:extLst>
          </p:cNvPr>
          <p:cNvSpPr>
            <a:spLocks noGrp="1"/>
          </p:cNvSpPr>
          <p:nvPr>
            <p:ph type="title"/>
          </p:nvPr>
        </p:nvSpPr>
        <p:spPr/>
        <p:txBody>
          <a:bodyPr/>
          <a:lstStyle/>
          <a:p>
            <a:r>
              <a:rPr lang="en-US" dirty="0"/>
              <a:t>Open Meeting Law (OML)</a:t>
            </a:r>
          </a:p>
        </p:txBody>
      </p:sp>
      <p:sp>
        <p:nvSpPr>
          <p:cNvPr id="4" name="Content Placeholder 3">
            <a:extLst>
              <a:ext uri="{FF2B5EF4-FFF2-40B4-BE49-F238E27FC236}">
                <a16:creationId xmlns:a16="http://schemas.microsoft.com/office/drawing/2014/main" id="{D6618545-5627-516A-1F7C-FB98EF4BB57D}"/>
              </a:ext>
            </a:extLst>
          </p:cNvPr>
          <p:cNvSpPr>
            <a:spLocks noGrp="1"/>
          </p:cNvSpPr>
          <p:nvPr>
            <p:ph idx="1"/>
          </p:nvPr>
        </p:nvSpPr>
        <p:spPr/>
        <p:txBody>
          <a:bodyPr vert="horz" lIns="91440" tIns="45720" rIns="91440" bIns="45720" rtlCol="0" anchor="t">
            <a:normAutofit lnSpcReduction="10000"/>
          </a:bodyPr>
          <a:lstStyle/>
          <a:p>
            <a:pPr marL="457200" indent="-457200">
              <a:spcBef>
                <a:spcPts val="0"/>
              </a:spcBef>
              <a:buFont typeface="Arial" panose="020B0604020202020204" pitchFamily="34" charset="0"/>
              <a:buChar char="•"/>
            </a:pPr>
            <a:r>
              <a:rPr lang="en-US" dirty="0">
                <a:latin typeface="Avenir Next LT Pro"/>
                <a:cs typeface="Arial"/>
              </a:rPr>
              <a:t>Designed to ensure transparency in the deliberations upon which public policy is based. </a:t>
            </a:r>
          </a:p>
          <a:p>
            <a:pPr marL="457200" indent="-457200">
              <a:spcBef>
                <a:spcPts val="0"/>
              </a:spcBef>
              <a:buFont typeface="Arial" panose="020B0604020202020204" pitchFamily="34" charset="0"/>
              <a:buChar char="•"/>
            </a:pPr>
            <a:endParaRPr lang="en-US" dirty="0"/>
          </a:p>
          <a:p>
            <a:pPr marL="457200" indent="-457200">
              <a:spcBef>
                <a:spcPts val="0"/>
              </a:spcBef>
              <a:buFont typeface="Arial" panose="020B0604020202020204" pitchFamily="34" charset="0"/>
              <a:buChar char="•"/>
            </a:pPr>
            <a:r>
              <a:rPr lang="en-US" dirty="0">
                <a:latin typeface="Avenir Next LT Pro"/>
                <a:cs typeface="Arial"/>
              </a:rPr>
              <a:t>Requires most meetings of public bodies be held in public. </a:t>
            </a:r>
          </a:p>
          <a:p>
            <a:pPr marL="457200" indent="-457200">
              <a:spcBef>
                <a:spcPts val="0"/>
              </a:spcBef>
              <a:buFont typeface="Arial" panose="020B0604020202020204" pitchFamily="34" charset="0"/>
              <a:buChar char="•"/>
            </a:pPr>
            <a:endParaRPr lang="en-US" dirty="0">
              <a:latin typeface="Avenir Next LT Pro"/>
              <a:cs typeface="Arial"/>
            </a:endParaRPr>
          </a:p>
          <a:p>
            <a:pPr marL="457200" indent="-457200">
              <a:spcBef>
                <a:spcPts val="0"/>
              </a:spcBef>
              <a:buFont typeface="Arial" panose="020B0604020202020204" pitchFamily="34" charset="0"/>
              <a:buChar char="•"/>
            </a:pPr>
            <a:r>
              <a:rPr lang="en-US" dirty="0">
                <a:latin typeface="Avenir Next LT Pro"/>
                <a:cs typeface="Arial"/>
              </a:rPr>
              <a:t>Establishes rules public bodies must follow in the creation and maintenance of records related to meetings.</a:t>
            </a:r>
            <a:endParaRPr lang="en-US" dirty="0"/>
          </a:p>
          <a:p>
            <a:pPr marL="457200" indent="-457200">
              <a:spcBef>
                <a:spcPts val="0"/>
              </a:spcBef>
              <a:buFont typeface="Arial" panose="020B0604020202020204" pitchFamily="34" charset="0"/>
              <a:buChar char="•"/>
            </a:pPr>
            <a:endParaRPr lang="en-US" dirty="0"/>
          </a:p>
          <a:p>
            <a:pPr marL="457200" indent="-457200">
              <a:spcBef>
                <a:spcPts val="0"/>
              </a:spcBef>
              <a:buFont typeface="Arial" panose="020B0604020202020204" pitchFamily="34" charset="0"/>
              <a:buChar char="•"/>
            </a:pPr>
            <a:r>
              <a:rPr lang="en-US" dirty="0">
                <a:latin typeface="Avenir Next LT Pro"/>
                <a:cs typeface="Arial"/>
              </a:rPr>
              <a:t>M.G.L. c. 30A §§ 18-25</a:t>
            </a:r>
          </a:p>
          <a:p>
            <a:pPr marL="457200" indent="-457200">
              <a:spcBef>
                <a:spcPts val="0"/>
              </a:spcBef>
              <a:buFont typeface="Arial" panose="020B0604020202020204" pitchFamily="34" charset="0"/>
              <a:buChar char="•"/>
            </a:pPr>
            <a:endParaRPr lang="en-US" dirty="0"/>
          </a:p>
          <a:p>
            <a:pPr>
              <a:spcBef>
                <a:spcPts val="0"/>
              </a:spcBef>
            </a:pPr>
            <a:endParaRPr lang="en-US" dirty="0"/>
          </a:p>
          <a:p>
            <a:endParaRPr lang="en-US" dirty="0"/>
          </a:p>
        </p:txBody>
      </p:sp>
      <p:sp>
        <p:nvSpPr>
          <p:cNvPr id="2" name="Slide Number Placeholder 1">
            <a:extLst>
              <a:ext uri="{FF2B5EF4-FFF2-40B4-BE49-F238E27FC236}">
                <a16:creationId xmlns:a16="http://schemas.microsoft.com/office/drawing/2014/main" id="{02D958A5-92B7-8525-EE2C-8919952A55AD}"/>
              </a:ext>
            </a:extLst>
          </p:cNvPr>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A49D0EE-DE7F-324B-A84C-F36708423CDB}" type="slidenum">
              <a:rPr kumimoji="0" lang="en-US" sz="1200" b="0" i="0" u="none" strike="noStrike" kern="1200" cap="none" spc="0" normalizeH="0" baseline="0" noProof="0" smtClean="0">
                <a:ln>
                  <a:noFill/>
                </a:ln>
                <a:solidFill>
                  <a:prstClr val="white"/>
                </a:solidFill>
                <a:effectLst/>
                <a:uLnTx/>
                <a:uFillTx/>
                <a:latin typeface="Arial" panose="020B0604020202020204" pitchFamily="34" charset="0"/>
                <a:ea typeface="+mn-ea"/>
                <a:cs typeface="Arial" panose="020B0604020202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en-US" sz="1200" b="0" i="0" u="none" strike="noStrike" kern="1200" cap="none" spc="0" normalizeH="0" baseline="0" noProof="0">
              <a:ln>
                <a:noFill/>
              </a:ln>
              <a:solidFill>
                <a:prstClr val="white"/>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228423075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C0FA987-3312-24D6-D57E-41CC2E282B4C}"/>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B8DF5DE2-CC38-A3F6-6DB0-7826DC42FED1}"/>
              </a:ext>
            </a:extLst>
          </p:cNvPr>
          <p:cNvSpPr>
            <a:spLocks noGrp="1"/>
          </p:cNvSpPr>
          <p:nvPr>
            <p:ph type="title"/>
          </p:nvPr>
        </p:nvSpPr>
        <p:spPr/>
        <p:txBody>
          <a:bodyPr/>
          <a:lstStyle/>
          <a:p>
            <a:r>
              <a:rPr lang="en-US" dirty="0">
                <a:latin typeface="Avenir Next LT Pro"/>
                <a:cs typeface="Arial"/>
              </a:rPr>
              <a:t>AGO Authority</a:t>
            </a:r>
            <a:endParaRPr lang="en-US" dirty="0"/>
          </a:p>
        </p:txBody>
      </p:sp>
      <p:sp>
        <p:nvSpPr>
          <p:cNvPr id="4" name="Content Placeholder 3">
            <a:extLst>
              <a:ext uri="{FF2B5EF4-FFF2-40B4-BE49-F238E27FC236}">
                <a16:creationId xmlns:a16="http://schemas.microsoft.com/office/drawing/2014/main" id="{CBC0AC1B-3761-0C05-6106-2945EA9DD10A}"/>
              </a:ext>
            </a:extLst>
          </p:cNvPr>
          <p:cNvSpPr>
            <a:spLocks noGrp="1"/>
          </p:cNvSpPr>
          <p:nvPr>
            <p:ph idx="1"/>
          </p:nvPr>
        </p:nvSpPr>
        <p:spPr/>
        <p:txBody>
          <a:bodyPr vert="horz" lIns="91440" tIns="45720" rIns="91440" bIns="45720" rtlCol="0" anchor="t">
            <a:normAutofit/>
          </a:bodyPr>
          <a:lstStyle/>
          <a:p>
            <a:pPr marL="457200" indent="-457200">
              <a:spcBef>
                <a:spcPts val="0"/>
              </a:spcBef>
              <a:buFont typeface="Arial" panose="020B0604020202020204" pitchFamily="34" charset="0"/>
              <a:buChar char="•"/>
            </a:pPr>
            <a:r>
              <a:rPr lang="en-US" dirty="0">
                <a:latin typeface="Avenir Next LT Pro"/>
                <a:cs typeface="Arial"/>
              </a:rPr>
              <a:t>Attorney General’s Office (AGO) authorized to:</a:t>
            </a:r>
            <a:endParaRPr lang="en-US" dirty="0"/>
          </a:p>
          <a:p>
            <a:pPr marL="1200150" lvl="1">
              <a:spcBef>
                <a:spcPts val="0"/>
              </a:spcBef>
            </a:pPr>
            <a:r>
              <a:rPr lang="en-US" dirty="0">
                <a:latin typeface="Avenir Next LT Pro"/>
                <a:cs typeface="Arial"/>
              </a:rPr>
              <a:t>promulgate regulations to carry out the OML, </a:t>
            </a:r>
            <a:r>
              <a:rPr lang="en-US" i="1" dirty="0">
                <a:latin typeface="Avenir Next LT Pro"/>
                <a:cs typeface="Arial"/>
              </a:rPr>
              <a:t>see </a:t>
            </a:r>
            <a:r>
              <a:rPr lang="en-US" dirty="0">
                <a:latin typeface="Avenir Next LT Pro"/>
                <a:cs typeface="Arial"/>
              </a:rPr>
              <a:t>940 CMR 29.00</a:t>
            </a:r>
            <a:endParaRPr lang="en-US" dirty="0">
              <a:cs typeface="Arial"/>
            </a:endParaRPr>
          </a:p>
          <a:p>
            <a:pPr marL="1200150" lvl="1">
              <a:spcBef>
                <a:spcPts val="0"/>
              </a:spcBef>
            </a:pPr>
            <a:r>
              <a:rPr lang="en-US" dirty="0">
                <a:latin typeface="Avenir Next LT Pro"/>
                <a:cs typeface="Arial"/>
              </a:rPr>
              <a:t>create educational materials</a:t>
            </a:r>
            <a:endParaRPr lang="en-US" dirty="0">
              <a:cs typeface="Arial"/>
            </a:endParaRPr>
          </a:p>
          <a:p>
            <a:pPr marL="1200150" lvl="1">
              <a:spcBef>
                <a:spcPts val="0"/>
              </a:spcBef>
            </a:pPr>
            <a:r>
              <a:rPr lang="en-US" dirty="0">
                <a:latin typeface="Avenir Next LT Pro"/>
                <a:cs typeface="Arial"/>
              </a:rPr>
              <a:t>provide training to public bodies</a:t>
            </a:r>
            <a:endParaRPr lang="en-US" dirty="0">
              <a:cs typeface="Arial"/>
            </a:endParaRPr>
          </a:p>
          <a:p>
            <a:pPr marL="1200150" lvl="1">
              <a:spcBef>
                <a:spcPts val="0"/>
              </a:spcBef>
              <a:buFont typeface="Arial" panose="020B0604020202020204" pitchFamily="34" charset="0"/>
              <a:buChar char="•"/>
            </a:pPr>
            <a:r>
              <a:rPr lang="en-US" dirty="0">
                <a:latin typeface="Avenir Next LT Pro"/>
                <a:cs typeface="Arial"/>
              </a:rPr>
              <a:t>enforce violations of the OML.</a:t>
            </a:r>
            <a:endParaRPr lang="en-US" dirty="0"/>
          </a:p>
          <a:p>
            <a:endParaRPr lang="en-US" dirty="0"/>
          </a:p>
        </p:txBody>
      </p:sp>
      <p:sp>
        <p:nvSpPr>
          <p:cNvPr id="2" name="Slide Number Placeholder 1">
            <a:extLst>
              <a:ext uri="{FF2B5EF4-FFF2-40B4-BE49-F238E27FC236}">
                <a16:creationId xmlns:a16="http://schemas.microsoft.com/office/drawing/2014/main" id="{5C3857EE-1116-C22D-E7BA-25DEB6901CE6}"/>
              </a:ext>
            </a:extLst>
          </p:cNvPr>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A49D0EE-DE7F-324B-A84C-F36708423CDB}" type="slidenum">
              <a:rPr kumimoji="0" lang="en-US" sz="1200" b="0" i="0" u="none" strike="noStrike" kern="1200" cap="none" spc="0" normalizeH="0" baseline="0" noProof="0" smtClean="0">
                <a:ln>
                  <a:noFill/>
                </a:ln>
                <a:solidFill>
                  <a:prstClr val="white"/>
                </a:solidFill>
                <a:effectLst/>
                <a:uLnTx/>
                <a:uFillTx/>
                <a:latin typeface="Arial" panose="020B0604020202020204" pitchFamily="34" charset="0"/>
                <a:ea typeface="+mn-ea"/>
                <a:cs typeface="Arial" panose="020B0604020202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0" lang="en-US" sz="1200" b="0" i="0" u="none" strike="noStrike" kern="1200" cap="none" spc="0" normalizeH="0" baseline="0" noProof="0">
              <a:ln>
                <a:noFill/>
              </a:ln>
              <a:solidFill>
                <a:prstClr val="white"/>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187097663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E7CA8BB2-585E-86E1-5DB9-3566CE371A6A}"/>
              </a:ext>
            </a:extLst>
          </p:cNvPr>
          <p:cNvSpPr>
            <a:spLocks noGrp="1"/>
          </p:cNvSpPr>
          <p:nvPr>
            <p:ph type="title"/>
          </p:nvPr>
        </p:nvSpPr>
        <p:spPr/>
        <p:txBody>
          <a:bodyPr/>
          <a:lstStyle/>
          <a:p>
            <a:r>
              <a:rPr lang="en-US" dirty="0"/>
              <a:t>What Constitutes a Public Body?</a:t>
            </a:r>
          </a:p>
        </p:txBody>
      </p:sp>
      <p:sp>
        <p:nvSpPr>
          <p:cNvPr id="4" name="Content Placeholder 3">
            <a:extLst>
              <a:ext uri="{FF2B5EF4-FFF2-40B4-BE49-F238E27FC236}">
                <a16:creationId xmlns:a16="http://schemas.microsoft.com/office/drawing/2014/main" id="{20D51CD1-56FB-1352-2AF3-AB41A5D828D9}"/>
              </a:ext>
            </a:extLst>
          </p:cNvPr>
          <p:cNvSpPr>
            <a:spLocks noGrp="1"/>
          </p:cNvSpPr>
          <p:nvPr>
            <p:ph idx="1"/>
          </p:nvPr>
        </p:nvSpPr>
        <p:spPr/>
        <p:txBody>
          <a:bodyPr>
            <a:normAutofit lnSpcReduction="10000"/>
          </a:bodyPr>
          <a:lstStyle/>
          <a:p>
            <a:pPr marL="457200" indent="-457200">
              <a:buFont typeface="Arial" panose="020B0604020202020204" pitchFamily="34" charset="0"/>
              <a:buChar char="•"/>
            </a:pPr>
            <a:r>
              <a:rPr lang="en-US" dirty="0"/>
              <a:t>A multiple-member board, commission, committee or subcommittee within the executive or legislative branch or within any county, district, city, region or town, if established to serve a public purpose</a:t>
            </a:r>
          </a:p>
          <a:p>
            <a:pPr marL="457200" indent="-457200">
              <a:buFont typeface="Arial" panose="020B0604020202020204" pitchFamily="34" charset="0"/>
              <a:buChar char="•"/>
            </a:pPr>
            <a:endParaRPr lang="en-US" dirty="0"/>
          </a:p>
          <a:p>
            <a:pPr marL="457200" indent="-457200">
              <a:buFont typeface="Arial" panose="020B0604020202020204" pitchFamily="34" charset="0"/>
              <a:buChar char="•"/>
            </a:pPr>
            <a:r>
              <a:rPr lang="en-US" dirty="0"/>
              <a:t>Bodies that do not constitute a public body:</a:t>
            </a:r>
          </a:p>
          <a:p>
            <a:pPr marL="1200150" lvl="1" indent="-457200"/>
            <a:r>
              <a:rPr lang="en-US" dirty="0">
                <a:latin typeface="Avenir Next LT Pro" panose="020B0504020202020204" pitchFamily="34" charset="0"/>
              </a:rPr>
              <a:t>The MA Legislature or the committees of the MA Legislature;</a:t>
            </a:r>
          </a:p>
          <a:p>
            <a:pPr marL="1200150" lvl="1" indent="-457200"/>
            <a:r>
              <a:rPr lang="en-US" dirty="0">
                <a:latin typeface="Avenir Next LT Pro" panose="020B0504020202020204" pitchFamily="34" charset="0"/>
              </a:rPr>
              <a:t>Bodies of the judicial branch; or</a:t>
            </a:r>
          </a:p>
          <a:p>
            <a:pPr marL="1200150" lvl="1" indent="-457200"/>
            <a:r>
              <a:rPr lang="en-US" dirty="0">
                <a:latin typeface="Avenir Next LT Pro" panose="020B0504020202020204" pitchFamily="34" charset="0"/>
              </a:rPr>
              <a:t>Advisory Bodies appointed by a constitutional officer solely for the purpose of advising that constitutional officer</a:t>
            </a:r>
          </a:p>
          <a:p>
            <a:endParaRPr lang="en-US" dirty="0"/>
          </a:p>
        </p:txBody>
      </p:sp>
      <p:sp>
        <p:nvSpPr>
          <p:cNvPr id="2" name="Slide Number Placeholder 1">
            <a:extLst>
              <a:ext uri="{FF2B5EF4-FFF2-40B4-BE49-F238E27FC236}">
                <a16:creationId xmlns:a16="http://schemas.microsoft.com/office/drawing/2014/main" id="{3878C7F1-A7DA-B008-6EB5-B6A124821EE6}"/>
              </a:ext>
            </a:extLst>
          </p:cNvPr>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A49D0EE-DE7F-324B-A84C-F36708423CDB}" type="slidenum">
              <a:rPr kumimoji="0" lang="en-US" sz="1200" b="0" i="0" u="none" strike="noStrike" kern="1200" cap="none" spc="0" normalizeH="0" baseline="0" noProof="0" smtClean="0">
                <a:ln>
                  <a:noFill/>
                </a:ln>
                <a:solidFill>
                  <a:prstClr val="white"/>
                </a:solidFill>
                <a:effectLst/>
                <a:uLnTx/>
                <a:uFillTx/>
                <a:latin typeface="Arial" panose="020B0604020202020204" pitchFamily="34" charset="0"/>
                <a:ea typeface="+mn-ea"/>
                <a:cs typeface="Arial" panose="020B0604020202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0" lang="en-US" sz="1200" b="0" i="0" u="none" strike="noStrike" kern="1200" cap="none" spc="0" normalizeH="0" baseline="0" noProof="0">
              <a:ln>
                <a:noFill/>
              </a:ln>
              <a:solidFill>
                <a:prstClr val="white"/>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236104603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03C7D1EC-19ED-3EB5-8A2F-EB5A7F925891}"/>
              </a:ext>
            </a:extLst>
          </p:cNvPr>
          <p:cNvSpPr>
            <a:spLocks noGrp="1"/>
          </p:cNvSpPr>
          <p:nvPr>
            <p:ph type="title"/>
          </p:nvPr>
        </p:nvSpPr>
        <p:spPr/>
        <p:txBody>
          <a:bodyPr/>
          <a:lstStyle/>
          <a:p>
            <a:r>
              <a:rPr lang="en-US" dirty="0"/>
              <a:t>Deliberation</a:t>
            </a:r>
          </a:p>
        </p:txBody>
      </p:sp>
      <p:sp>
        <p:nvSpPr>
          <p:cNvPr id="4" name="Content Placeholder 3">
            <a:extLst>
              <a:ext uri="{FF2B5EF4-FFF2-40B4-BE49-F238E27FC236}">
                <a16:creationId xmlns:a16="http://schemas.microsoft.com/office/drawing/2014/main" id="{EE3D2022-3B5D-7545-0A37-BA6204A141EB}"/>
              </a:ext>
            </a:extLst>
          </p:cNvPr>
          <p:cNvSpPr>
            <a:spLocks noGrp="1"/>
          </p:cNvSpPr>
          <p:nvPr>
            <p:ph idx="1"/>
          </p:nvPr>
        </p:nvSpPr>
        <p:spPr/>
        <p:txBody>
          <a:bodyPr vert="horz" lIns="91440" tIns="45720" rIns="91440" bIns="45720" rtlCol="0" anchor="t">
            <a:normAutofit lnSpcReduction="10000"/>
          </a:bodyPr>
          <a:lstStyle/>
          <a:p>
            <a:pPr marL="342900" indent="-342900">
              <a:buFont typeface="Arial" panose="020B0604020202020204" pitchFamily="34" charset="0"/>
              <a:buChar char="•"/>
            </a:pPr>
            <a:r>
              <a:rPr lang="en-US" sz="2400" dirty="0">
                <a:latin typeface="+mj-lt"/>
              </a:rPr>
              <a:t>A </a:t>
            </a:r>
            <a:r>
              <a:rPr lang="en-US" sz="2400" u="sng" dirty="0">
                <a:latin typeface="+mj-lt"/>
              </a:rPr>
              <a:t>meeting</a:t>
            </a:r>
            <a:r>
              <a:rPr lang="en-US" sz="2400" dirty="0">
                <a:latin typeface="+mj-lt"/>
              </a:rPr>
              <a:t> is “a </a:t>
            </a:r>
            <a:r>
              <a:rPr lang="en-US" sz="2400" u="sng" dirty="0">
                <a:latin typeface="+mj-lt"/>
              </a:rPr>
              <a:t>deliberation</a:t>
            </a:r>
            <a:r>
              <a:rPr lang="en-US" sz="2400" dirty="0">
                <a:latin typeface="+mj-lt"/>
              </a:rPr>
              <a:t> by a public body with respect to any matter within the body’s jurisdiction.”</a:t>
            </a:r>
          </a:p>
          <a:p>
            <a:pPr marL="342900" indent="-342900">
              <a:buFont typeface="Arial" panose="020B0604020202020204" pitchFamily="34" charset="0"/>
              <a:buChar char="•"/>
            </a:pPr>
            <a:r>
              <a:rPr lang="en-US" sz="2400" b="1" u="sng" dirty="0">
                <a:latin typeface="+mj-lt"/>
              </a:rPr>
              <a:t>Deliberation</a:t>
            </a:r>
            <a:r>
              <a:rPr lang="en-US" sz="2400" dirty="0">
                <a:latin typeface="+mj-lt"/>
              </a:rPr>
              <a:t> is defined as “an oral or written communication through any medium, including electronic mail, between or among a quorum of a public body on any public business within its jurisdiction.”</a:t>
            </a:r>
          </a:p>
          <a:p>
            <a:pPr marL="342900" indent="-342900">
              <a:buFont typeface="Arial" panose="020B0604020202020204" pitchFamily="34" charset="0"/>
              <a:buChar char="•"/>
            </a:pPr>
            <a:r>
              <a:rPr lang="en-US" sz="2400" dirty="0">
                <a:latin typeface="+mj-lt"/>
              </a:rPr>
              <a:t>Deliberation does not include scheduling or procedural information.  </a:t>
            </a:r>
            <a:endParaRPr lang="en-US" sz="2000" dirty="0">
              <a:latin typeface="+mj-lt"/>
            </a:endParaRPr>
          </a:p>
          <a:p>
            <a:pPr marL="342900" indent="-342900">
              <a:buFont typeface="Arial" panose="020B0604020202020204" pitchFamily="34" charset="0"/>
              <a:buChar char="•"/>
            </a:pPr>
            <a:r>
              <a:rPr lang="en-US" sz="2400" dirty="0">
                <a:latin typeface="+mj-lt"/>
                <a:cs typeface="Arial"/>
              </a:rPr>
              <a:t>If a quorum of a public body wants to discuss public business within that body’s jurisdiction, they must do so during a properly posted meeting.</a:t>
            </a:r>
            <a:endParaRPr lang="en-US" dirty="0">
              <a:cs typeface="Arial"/>
            </a:endParaRPr>
          </a:p>
          <a:p>
            <a:pPr marL="1085850" lvl="1">
              <a:buFont typeface="Arial" panose="020B0604020202020204" pitchFamily="34" charset="0"/>
              <a:buChar char="•"/>
            </a:pPr>
            <a:r>
              <a:rPr lang="en-US" b="1" i="1" dirty="0">
                <a:latin typeface="+mj-lt"/>
                <a:cs typeface="Arial"/>
              </a:rPr>
              <a:t>NOTE:  If a public body member sends an email to a quorum of the public body expressing an opinion on any matter that could come before that body, the communication violates the OML, even if no recipient responds. </a:t>
            </a:r>
            <a:endParaRPr lang="en-US" dirty="0">
              <a:cs typeface="Arial"/>
            </a:endParaRPr>
          </a:p>
          <a:p>
            <a:endParaRPr lang="en-US" dirty="0"/>
          </a:p>
        </p:txBody>
      </p:sp>
      <p:sp>
        <p:nvSpPr>
          <p:cNvPr id="2" name="Slide Number Placeholder 1">
            <a:extLst>
              <a:ext uri="{FF2B5EF4-FFF2-40B4-BE49-F238E27FC236}">
                <a16:creationId xmlns:a16="http://schemas.microsoft.com/office/drawing/2014/main" id="{1EDC6DD2-27E8-E49A-2B44-B8B6D987B611}"/>
              </a:ext>
            </a:extLst>
          </p:cNvPr>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A49D0EE-DE7F-324B-A84C-F36708423CDB}" type="slidenum">
              <a:rPr kumimoji="0" lang="en-US" sz="1200" b="0" i="0" u="none" strike="noStrike" kern="1200" cap="none" spc="0" normalizeH="0" baseline="0" noProof="0" smtClean="0">
                <a:ln>
                  <a:noFill/>
                </a:ln>
                <a:solidFill>
                  <a:prstClr val="white"/>
                </a:solidFill>
                <a:effectLst/>
                <a:uLnTx/>
                <a:uFillTx/>
                <a:latin typeface="Arial" panose="020B0604020202020204" pitchFamily="34" charset="0"/>
                <a:ea typeface="+mn-ea"/>
                <a:cs typeface="Arial" panose="020B0604020202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lang="en-US" sz="1200" b="0" i="0" u="none" strike="noStrike" kern="1200" cap="none" spc="0" normalizeH="0" baseline="0" noProof="0">
              <a:ln>
                <a:noFill/>
              </a:ln>
              <a:solidFill>
                <a:prstClr val="white"/>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2472405448"/>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PROJECT_OPEN" val="0"/>
  <p:tag name="ARTICULATE_SLIDE_COUNT" val="12"/>
  <p:tag name="ARTICULATE_SLIDE_THUMBNAIL_REFRESH" val="1"/>
</p:tagLst>
</file>

<file path=ppt/tags/tag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2" id="{1D20E77E-30BA-415B-8CB2-999A57EA92D8}" vid="{B65AE4B2-87D2-4E75-A537-FA7BB861B1E9}"/>
    </a:ext>
  </a:extLst>
</a:theme>
</file>

<file path=ppt/theme/theme2.xml><?xml version="1.0" encoding="utf-8"?>
<a:theme xmlns:a="http://schemas.openxmlformats.org/drawingml/2006/main" name="2_Office Theme">
  <a:themeElements>
    <a:clrScheme name="Custom 3">
      <a:dk1>
        <a:srgbClr val="032E53"/>
      </a:dk1>
      <a:lt1>
        <a:sysClr val="window" lastClr="FFFFFF"/>
      </a:lt1>
      <a:dk2>
        <a:srgbClr val="005994"/>
      </a:dk2>
      <a:lt2>
        <a:srgbClr val="ECECEC"/>
      </a:lt2>
      <a:accent1>
        <a:srgbClr val="92CAD6"/>
      </a:accent1>
      <a:accent2>
        <a:srgbClr val="F2BC1A"/>
      </a:accent2>
      <a:accent3>
        <a:srgbClr val="F68D29"/>
      </a:accent3>
      <a:accent4>
        <a:srgbClr val="680A1D"/>
      </a:accent4>
      <a:accent5>
        <a:srgbClr val="388557"/>
      </a:accent5>
      <a:accent6>
        <a:srgbClr val="FFFFFF"/>
      </a:accent6>
      <a:hlink>
        <a:srgbClr val="005994"/>
      </a:hlink>
      <a:folHlink>
        <a:srgbClr val="005994"/>
      </a:folHlink>
    </a:clrScheme>
    <a:fontScheme name="Custom DPH">
      <a:majorFont>
        <a:latin typeface="Avenir Next LT Pro"/>
        <a:ea typeface=""/>
        <a:cs typeface=""/>
      </a:majorFont>
      <a:minorFont>
        <a:latin typeface="Avenir Next LT Pr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DPH-PPT-Template.pptx" id="{96C2E639-D294-4220-9985-8E2F7284829E}" vid="{6F8A1C8D-C38C-43CD-AF9D-6986CE62D258}"/>
    </a:ext>
  </a:extLst>
</a:theme>
</file>

<file path=ppt/theme/theme3.xml><?xml version="1.0" encoding="utf-8"?>
<a:theme xmlns:a="http://schemas.openxmlformats.org/drawingml/2006/main" name="1_Office Theme">
  <a:themeElements>
    <a:clrScheme name="Custom 1">
      <a:dk1>
        <a:srgbClr val="032E53"/>
      </a:dk1>
      <a:lt1>
        <a:sysClr val="window" lastClr="FFFFFF"/>
      </a:lt1>
      <a:dk2>
        <a:srgbClr val="005994"/>
      </a:dk2>
      <a:lt2>
        <a:srgbClr val="ECECEC"/>
      </a:lt2>
      <a:accent1>
        <a:srgbClr val="92CAD6"/>
      </a:accent1>
      <a:accent2>
        <a:srgbClr val="F2BC1A"/>
      </a:accent2>
      <a:accent3>
        <a:srgbClr val="F68D29"/>
      </a:accent3>
      <a:accent4>
        <a:srgbClr val="680A1D"/>
      </a:accent4>
      <a:accent5>
        <a:srgbClr val="388557"/>
      </a:accent5>
      <a:accent6>
        <a:srgbClr val="FFFFFF"/>
      </a:accent6>
      <a:hlink>
        <a:srgbClr val="757070"/>
      </a:hlink>
      <a:folHlink>
        <a:srgbClr val="3A3838"/>
      </a:folHlink>
    </a:clrScheme>
    <a:fontScheme name="Custom DPH">
      <a:majorFont>
        <a:latin typeface="Avenir Next LT Pro"/>
        <a:ea typeface=""/>
        <a:cs typeface=""/>
      </a:majorFont>
      <a:minorFont>
        <a:latin typeface="Avenir Next LT Pr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DPH-PPT-Template.pptx" id="{96C2E639-D294-4220-9985-8E2F7284829E}" vid="{6F8A1C8D-C38C-43CD-AF9D-6986CE62D258}"/>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SharedWithUsers xmlns="ab045aec-5986-4200-9f61-ee1f4f3e375b">
      <UserInfo>
        <DisplayName>Cardwell, Gailee (DPH)</DisplayName>
        <AccountId>33</AccountId>
        <AccountType/>
      </UserInfo>
      <UserInfo>
        <DisplayName>Troche, Carlos (DPH)</DisplayName>
        <AccountId>28</AccountId>
        <AccountType/>
      </UserInfo>
      <UserInfo>
        <DisplayName>Cohen, Alison B (DPH)</DisplayName>
        <AccountId>11</AccountId>
        <AccountType/>
      </UserInfo>
    </SharedWithUsers>
    <TaxCatchAll xmlns="ab045aec-5986-4200-9f61-ee1f4f3e375b" xsi:nil="true"/>
    <lcf76f155ced4ddcb4097134ff3c332f xmlns="7b31eccf-3de9-421c-9492-84c307f0bde8">
      <Terms xmlns="http://schemas.microsoft.com/office/infopath/2007/PartnerControls"/>
    </lcf76f155ced4ddcb4097134ff3c332f>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02DB0E4AB7AFA849B0BC829D831B14DE" ma:contentTypeVersion="15" ma:contentTypeDescription="Create a new document." ma:contentTypeScope="" ma:versionID="4ce563cf46be97849e80752bf38deb19">
  <xsd:schema xmlns:xsd="http://www.w3.org/2001/XMLSchema" xmlns:xs="http://www.w3.org/2001/XMLSchema" xmlns:p="http://schemas.microsoft.com/office/2006/metadata/properties" xmlns:ns2="7b31eccf-3de9-421c-9492-84c307f0bde8" xmlns:ns3="ab045aec-5986-4200-9f61-ee1f4f3e375b" targetNamespace="http://schemas.microsoft.com/office/2006/metadata/properties" ma:root="true" ma:fieldsID="925c4149c41c73da4df18255d90e08af" ns2:_="" ns3:_="">
    <xsd:import namespace="7b31eccf-3de9-421c-9492-84c307f0bde8"/>
    <xsd:import namespace="ab045aec-5986-4200-9f61-ee1f4f3e375b"/>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3:SharedWithUsers" minOccurs="0"/>
                <xsd:element ref="ns3:SharedWithDetails" minOccurs="0"/>
                <xsd:element ref="ns2:MediaServiceSearchProperties"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b31eccf-3de9-421c-9492-84c307f0bde8"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MediaServiceSearchProperties" ma:index="13" nillable="true" ma:displayName="MediaServiceSearchProperties" ma:hidden="true" ma:internalName="MediaServiceSearchProperties" ma:readOnly="true">
      <xsd:simpleType>
        <xsd:restriction base="dms:Note"/>
      </xsd:simpleType>
    </xsd:element>
    <xsd:element name="MediaServiceDateTaken" ma:index="14" nillable="true" ma:displayName="MediaServiceDateTaken" ma:hidden="true" ma:indexed="true" ma:internalName="MediaServiceDateTaken" ma:readOnly="true">
      <xsd:simpleType>
        <xsd:restriction base="dms:Text"/>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LengthInSeconds" ma:index="17" nillable="true" ma:displayName="MediaLengthInSeconds" ma:hidden="true" ma:internalName="MediaLengthInSeconds" ma:readOnly="true">
      <xsd:simpleType>
        <xsd:restriction base="dms:Unknown"/>
      </xsd:simpleType>
    </xsd:element>
    <xsd:element name="lcf76f155ced4ddcb4097134ff3c332f" ma:index="19" nillable="true" ma:taxonomy="true" ma:internalName="lcf76f155ced4ddcb4097134ff3c332f" ma:taxonomyFieldName="MediaServiceImageTags" ma:displayName="Image Tags" ma:readOnly="false" ma:fieldId="{5cf76f15-5ced-4ddc-b409-7134ff3c332f}" ma:taxonomyMulti="true" ma:sspId="9f123c60-6d59-4beb-a46f-4c7d903a1f29" ma:termSetId="09814cd3-568e-fe90-9814-8d621ff8fb84" ma:anchorId="fba54fb3-c3e1-fe81-a776-ca4b69148c4d" ma:open="true" ma:isKeyword="false">
      <xsd:complexType>
        <xsd:sequence>
          <xsd:element ref="pc:Terms" minOccurs="0" maxOccurs="1"/>
        </xsd:sequence>
      </xsd:complexType>
    </xsd:element>
    <xsd:element name="MediaServiceOCR" ma:index="21" nillable="true" ma:displayName="Extracted Text" ma:internalName="MediaServiceOCR" ma:readOnly="true">
      <xsd:simpleType>
        <xsd:restriction base="dms:Note">
          <xsd:maxLength value="255"/>
        </xsd:restriction>
      </xsd:simpleType>
    </xsd:element>
    <xsd:element name="MediaServiceLocation" ma:index="22" nillable="true" ma:displayName="Loca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ab045aec-5986-4200-9f61-ee1f4f3e375b" elementFormDefault="qualified">
    <xsd:import namespace="http://schemas.microsoft.com/office/2006/documentManagement/types"/>
    <xsd:import namespace="http://schemas.microsoft.com/office/infopath/2007/PartnerControls"/>
    <xsd:element name="SharedWithUsers" ma:index="11"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2" nillable="true" ma:displayName="Shared With Details" ma:internalName="SharedWithDetails" ma:readOnly="true">
      <xsd:simpleType>
        <xsd:restriction base="dms:Note">
          <xsd:maxLength value="255"/>
        </xsd:restriction>
      </xsd:simpleType>
    </xsd:element>
    <xsd:element name="TaxCatchAll" ma:index="20" nillable="true" ma:displayName="Taxonomy Catch All Column" ma:hidden="true" ma:list="{dafb0490-7fff-461e-b54b-0bdd5c422f91}" ma:internalName="TaxCatchAll" ma:showField="CatchAllData" ma:web="ab045aec-5986-4200-9f61-ee1f4f3e375b">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F24D9094-64B8-4632-A3B1-F24D23B1867F}">
  <ds:schemaRefs>
    <ds:schemaRef ds:uri="http://schemas.microsoft.com/sharepoint/v3/contenttype/forms"/>
  </ds:schemaRefs>
</ds:datastoreItem>
</file>

<file path=customXml/itemProps2.xml><?xml version="1.0" encoding="utf-8"?>
<ds:datastoreItem xmlns:ds="http://schemas.openxmlformats.org/officeDocument/2006/customXml" ds:itemID="{6E8AD35F-6594-4B15-9277-8BFC9EFD0490}">
  <ds:schemaRefs>
    <ds:schemaRef ds:uri="http://www.w3.org/XML/1998/namespace"/>
    <ds:schemaRef ds:uri="7b31eccf-3de9-421c-9492-84c307f0bde8"/>
    <ds:schemaRef ds:uri="http://purl.org/dc/dcmitype/"/>
    <ds:schemaRef ds:uri="http://schemas.microsoft.com/office/infopath/2007/PartnerControls"/>
    <ds:schemaRef ds:uri="http://schemas.microsoft.com/office/2006/documentManagement/types"/>
    <ds:schemaRef ds:uri="http://purl.org/dc/elements/1.1/"/>
    <ds:schemaRef ds:uri="http://schemas.microsoft.com/office/2006/metadata/properties"/>
    <ds:schemaRef ds:uri="http://schemas.openxmlformats.org/package/2006/metadata/core-properties"/>
    <ds:schemaRef ds:uri="ab045aec-5986-4200-9f61-ee1f4f3e375b"/>
    <ds:schemaRef ds:uri="http://purl.org/dc/terms/"/>
  </ds:schemaRefs>
</ds:datastoreItem>
</file>

<file path=customXml/itemProps3.xml><?xml version="1.0" encoding="utf-8"?>
<ds:datastoreItem xmlns:ds="http://schemas.openxmlformats.org/officeDocument/2006/customXml" ds:itemID="{7D1F02D6-F4A1-42A3-843D-07BE629F8562}">
  <ds:schemaRefs>
    <ds:schemaRef ds:uri="7b31eccf-3de9-421c-9492-84c307f0bde8"/>
    <ds:schemaRef ds:uri="ab045aec-5986-4200-9f61-ee1f4f3e375b"/>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docMetadata/LabelInfo.xml><?xml version="1.0" encoding="utf-8"?>
<clbl:labelList xmlns:clbl="http://schemas.microsoft.com/office/2020/mipLabelMetadata">
  <clbl:label id="{3e861d16-48b7-4a0e-9806-8c04d81b7b2a}" enabled="0" method="" siteId="{3e861d16-48b7-4a0e-9806-8c04d81b7b2a}" removed="1"/>
</clbl:labelList>
</file>

<file path=docProps/app.xml><?xml version="1.0" encoding="utf-8"?>
<Properties xmlns="http://schemas.openxmlformats.org/officeDocument/2006/extended-properties" xmlns:vt="http://schemas.openxmlformats.org/officeDocument/2006/docPropsVTypes">
  <Template>DPH-PPT-Template</Template>
  <TotalTime>137</TotalTime>
  <Words>2142</Words>
  <Application>Microsoft Office PowerPoint</Application>
  <PresentationFormat>Widescreen</PresentationFormat>
  <Paragraphs>223</Paragraphs>
  <Slides>28</Slides>
  <Notes>3</Notes>
  <HiddenSlides>0</HiddenSlides>
  <MMClips>0</MMClips>
  <ScaleCrop>false</ScaleCrop>
  <HeadingPairs>
    <vt:vector size="6" baseType="variant">
      <vt:variant>
        <vt:lpstr>Fonts Used</vt:lpstr>
      </vt:variant>
      <vt:variant>
        <vt:i4>8</vt:i4>
      </vt:variant>
      <vt:variant>
        <vt:lpstr>Theme</vt:lpstr>
      </vt:variant>
      <vt:variant>
        <vt:i4>3</vt:i4>
      </vt:variant>
      <vt:variant>
        <vt:lpstr>Slide Titles</vt:lpstr>
      </vt:variant>
      <vt:variant>
        <vt:i4>28</vt:i4>
      </vt:variant>
    </vt:vector>
  </HeadingPairs>
  <TitlesOfParts>
    <vt:vector size="39" baseType="lpstr">
      <vt:lpstr>Aptos</vt:lpstr>
      <vt:lpstr>Arial</vt:lpstr>
      <vt:lpstr>Avenir Next LT Pro</vt:lpstr>
      <vt:lpstr>Calibri</vt:lpstr>
      <vt:lpstr>Calibri Light</vt:lpstr>
      <vt:lpstr>Franklin Gothic Book</vt:lpstr>
      <vt:lpstr>Franklin Gothic Medium</vt:lpstr>
      <vt:lpstr>Symbol</vt:lpstr>
      <vt:lpstr>Office Theme</vt:lpstr>
      <vt:lpstr>2_Office Theme</vt:lpstr>
      <vt:lpstr>1_Office Theme</vt:lpstr>
      <vt:lpstr>Intro slide</vt:lpstr>
      <vt:lpstr>Agenda</vt:lpstr>
      <vt:lpstr>Introductions </vt:lpstr>
      <vt:lpstr>Commission Members</vt:lpstr>
      <vt:lpstr>Open Meeting Law and Conflict of  Interest Overview  </vt:lpstr>
      <vt:lpstr>Open Meeting Law (OML)</vt:lpstr>
      <vt:lpstr>AGO Authority</vt:lpstr>
      <vt:lpstr>What Constitutes a Public Body?</vt:lpstr>
      <vt:lpstr>Deliberation</vt:lpstr>
      <vt:lpstr>Posting Notice of Meetings</vt:lpstr>
      <vt:lpstr>What is a Quorum?</vt:lpstr>
      <vt:lpstr>Operation of the Meeting</vt:lpstr>
      <vt:lpstr>Remote Participation – COVID Flexibilities</vt:lpstr>
      <vt:lpstr>Remote Participation </vt:lpstr>
      <vt:lpstr>Executive (Closed) Session</vt:lpstr>
      <vt:lpstr>Purposes for Executive (Closed) Sessions</vt:lpstr>
      <vt:lpstr>Avoiding OML Violations Best Practice Recommendations</vt:lpstr>
      <vt:lpstr>Avoiding OML Violation Best Practice Recommendations</vt:lpstr>
      <vt:lpstr>Miscellaneous </vt:lpstr>
      <vt:lpstr>Additional Reference</vt:lpstr>
      <vt:lpstr>Questions? </vt:lpstr>
      <vt:lpstr>Statute </vt:lpstr>
      <vt:lpstr>Chapter 285 of the Acts of 2024</vt:lpstr>
      <vt:lpstr>Chapter 285 of the Acts of 2024 (ctd)</vt:lpstr>
      <vt:lpstr>Charge of the Commission</vt:lpstr>
      <vt:lpstr>Report </vt:lpstr>
      <vt:lpstr>Topics</vt:lpstr>
      <vt:lpstr>Upcoming Meeting and Next Steps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Elena Nuciforo</dc:creator>
  <cp:lastModifiedBy>Ursillo, Matthew J (DPH)</cp:lastModifiedBy>
  <cp:revision>2</cp:revision>
  <cp:lastPrinted>2026-02-06T19:05:11Z</cp:lastPrinted>
  <dcterms:created xsi:type="dcterms:W3CDTF">2022-07-05T15:37:33Z</dcterms:created>
  <dcterms:modified xsi:type="dcterms:W3CDTF">2026-03-12T20:57:11Z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0x01010002DB0E4AB7AFA849B0BC829D831B14DE</vt:lpwstr>
  </property>
  <property fmtid="{D5CDD505-2E9C-101B-9397-08002B2CF9AE}" pid="3" name="MediaServiceImageTags">
    <vt:lpwstr/>
  </property>
  <property fmtid="{D5CDD505-2E9C-101B-9397-08002B2CF9AE}" pid="4" name="ArticulateGUID">
    <vt:lpwstr>E95A6CA4-FE6F-401B-98DA-5FB24D071936</vt:lpwstr>
  </property>
  <property fmtid="{D5CDD505-2E9C-101B-9397-08002B2CF9AE}" pid="5" name="ArticulatePath">
    <vt:lpwstr>https://massgov-my.sharepoint.com/personal/elena_v_nuciforo_mass_gov/Documents/Manager at DPH/manager meetings/Manager Meetings 2024/8-MM-August 2024/August 28 2024 DPH Manager Meeting - collaborative version</vt:lpwstr>
  </property>
</Properties>
</file>